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18"/>
  </p:notesMasterIdLst>
  <p:sldIdLst>
    <p:sldId id="256" r:id="rId2"/>
    <p:sldId id="290" r:id="rId3"/>
    <p:sldId id="259" r:id="rId4"/>
    <p:sldId id="260" r:id="rId5"/>
    <p:sldId id="262" r:id="rId6"/>
    <p:sldId id="285" r:id="rId7"/>
    <p:sldId id="265" r:id="rId8"/>
    <p:sldId id="264" r:id="rId9"/>
    <p:sldId id="261" r:id="rId10"/>
    <p:sldId id="286" r:id="rId11"/>
    <p:sldId id="284" r:id="rId12"/>
    <p:sldId id="267" r:id="rId13"/>
    <p:sldId id="268" r:id="rId14"/>
    <p:sldId id="269" r:id="rId15"/>
    <p:sldId id="287" r:id="rId16"/>
    <p:sldId id="291" r:id="rId17"/>
  </p:sldIdLst>
  <p:sldSz cx="9144000" cy="5143500" type="screen16x9"/>
  <p:notesSz cx="6858000" cy="9144000"/>
  <p:embeddedFontLst>
    <p:embeddedFont>
      <p:font typeface="Algerian" pitchFamily="82" charset="77"/>
      <p:regular r:id="rId19"/>
    </p:embeddedFont>
    <p:embeddedFont>
      <p:font typeface="Architects Daughter" pitchFamily="2" charset="0"/>
      <p:regular r:id="rId20"/>
    </p:embeddedFont>
    <p:embeddedFont>
      <p:font typeface="Bebas Neue" panose="020B0606020202050201" pitchFamily="34" charset="77"/>
      <p:regular r:id="rId21"/>
    </p:embeddedFont>
    <p:embeddedFont>
      <p:font typeface="Bell MT" panose="02020503060305020303" pitchFamily="18" charset="77"/>
      <p:regular r:id="rId22"/>
      <p:bold r:id="rId23"/>
      <p:italic r:id="rId24"/>
    </p:embeddedFont>
    <p:embeddedFont>
      <p:font typeface="Bungee" pitchFamily="2" charset="77"/>
      <p:regular r:id="rId25"/>
    </p:embeddedFont>
    <p:embeddedFont>
      <p:font typeface="Century" panose="02040604050505020304" pitchFamily="18" charset="0"/>
      <p:regular r:id="rId26"/>
    </p:embeddedFont>
    <p:embeddedFont>
      <p:font typeface="Charter" panose="02040503050506020203" pitchFamily="18" charset="0"/>
      <p:regular r:id="rId27"/>
      <p:bold r:id="rId28"/>
      <p:italic r:id="rId29"/>
      <p:boldItalic r:id="rId30"/>
    </p:embeddedFont>
    <p:embeddedFont>
      <p:font typeface="Comic Sans MS" panose="030F0902030302020204" pitchFamily="66" charset="0"/>
      <p:regular r:id="rId31"/>
      <p:bold r:id="rId32"/>
      <p:italic r:id="rId33"/>
      <p:boldItalic r:id="rId34"/>
    </p:embeddedFont>
    <p:embeddedFont>
      <p:font typeface="Engravers MT" panose="02090707080505020304" pitchFamily="18" charset="77"/>
      <p:regular r:id="rId35"/>
      <p:bold r:id="rId36"/>
    </p:embeddedFont>
    <p:embeddedFont>
      <p:font typeface="Georgia" panose="02040502050405020303" pitchFamily="18" charset="0"/>
      <p:regular r:id="rId37"/>
      <p:bold r:id="rId38"/>
      <p:italic r:id="rId39"/>
      <p:boldItalic r:id="rId40"/>
    </p:embeddedFont>
    <p:embeddedFont>
      <p:font typeface="Impact" panose="020B0806030902050204" pitchFamily="34" charset="0"/>
      <p:regular r:id="rId41"/>
    </p:embeddedFont>
    <p:embeddedFont>
      <p:font typeface="Jura Medium" pitchFamily="2" charset="0"/>
      <p:regular r:id="rId42"/>
      <p:bold r:id="rId43"/>
    </p:embeddedFont>
    <p:embeddedFont>
      <p:font typeface="Lucida Handwriting" panose="03010101010101010101" pitchFamily="66" charset="77"/>
      <p:regular r:id="rId44"/>
    </p:embeddedFont>
    <p:embeddedFont>
      <p:font typeface="Maku" pitchFamily="2" charset="0"/>
      <p:regular r:id="rId45"/>
    </p:embeddedFont>
    <p:embeddedFont>
      <p:font typeface="MS Mincho" panose="02020609040205080304" pitchFamily="49" charset="-128"/>
      <p:regular r:id="rId46"/>
    </p:embeddedFont>
    <p:embeddedFont>
      <p:font typeface="Papyrus" panose="020B0602040200020303" pitchFamily="34" charset="77"/>
      <p:regular r:id="rId47"/>
    </p:embeddedFont>
    <p:embeddedFont>
      <p:font typeface="Seravek" panose="020B0503040000020004" pitchFamily="34" charset="0"/>
      <p:regular r:id="rId48"/>
      <p:bold r:id="rId49"/>
      <p:italic r:id="rId50"/>
      <p:boldItalic r:id="rId51"/>
    </p:embeddedFont>
  </p:embeddedFontLst>
  <p:custShowLst>
    <p:custShow name="Custom Show 1" id="0">
      <p:sldLst>
        <p:sld r:id="rId2"/>
        <p:sld r:id="rId3"/>
        <p:sld r:id="rId4"/>
        <p:sld r:id="rId6"/>
        <p:sld r:id="rId5"/>
        <p:sld r:id="rId8"/>
        <p:sld r:id="rId11"/>
        <p:sld r:id="rId12"/>
        <p:sld r:id="rId13"/>
        <p:sld r:id="rId14"/>
        <p:sld r:id="rId15"/>
        <p:sld r:id="rId16"/>
      </p:sldLst>
    </p:custShow>
  </p:custShow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E8AB"/>
    <a:srgbClr val="AFD071"/>
    <a:srgbClr val="4D6ACD"/>
    <a:srgbClr val="518E92"/>
    <a:srgbClr val="AB601E"/>
    <a:srgbClr val="FFFFFF"/>
    <a:srgbClr val="EEAD3D"/>
    <a:srgbClr val="DAA135"/>
    <a:srgbClr val="D49E32"/>
    <a:srgbClr val="C894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0AD611A-CC32-4EA7-A74F-1455E99952EA}">
  <a:tblStyle styleId="{30AD611A-CC32-4EA7-A74F-1455E99952E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99"/>
    <p:restoredTop sz="94665"/>
  </p:normalViewPr>
  <p:slideViewPr>
    <p:cSldViewPr snapToGrid="0" snapToObjects="1">
      <p:cViewPr>
        <p:scale>
          <a:sx n="131" d="100"/>
          <a:sy n="131" d="100"/>
        </p:scale>
        <p:origin x="1008" y="26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font" Target="fonts/font21.fntdata"/><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font" Target="fonts/font24.fntdata"/><Relationship Id="rId47" Type="http://schemas.openxmlformats.org/officeDocument/2006/relationships/font" Target="fonts/font29.fntdata"/><Relationship Id="rId50" Type="http://schemas.openxmlformats.org/officeDocument/2006/relationships/font" Target="fonts/font32.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1.fntdata"/><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font" Target="fonts/font22.fntdata"/><Relationship Id="rId45" Type="http://schemas.openxmlformats.org/officeDocument/2006/relationships/font" Target="fonts/font27.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4" Type="http://schemas.openxmlformats.org/officeDocument/2006/relationships/font" Target="fonts/font26.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font" Target="fonts/font25.fntdata"/><Relationship Id="rId48" Type="http://schemas.openxmlformats.org/officeDocument/2006/relationships/font" Target="fonts/font30.fntdata"/><Relationship Id="rId8" Type="http://schemas.openxmlformats.org/officeDocument/2006/relationships/slide" Target="slides/slide7.xml"/><Relationship Id="rId51" Type="http://schemas.openxmlformats.org/officeDocument/2006/relationships/font" Target="fonts/font3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46" Type="http://schemas.openxmlformats.org/officeDocument/2006/relationships/font" Target="fonts/font28.fntdata"/><Relationship Id="rId20" Type="http://schemas.openxmlformats.org/officeDocument/2006/relationships/font" Target="fonts/font2.fntdata"/><Relationship Id="rId41" Type="http://schemas.openxmlformats.org/officeDocument/2006/relationships/font" Target="fonts/font23.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49" Type="http://schemas.openxmlformats.org/officeDocument/2006/relationships/font" Target="fonts/font31.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ser>
          <c:idx val="0"/>
          <c:order val="0"/>
          <c:dPt>
            <c:idx val="0"/>
            <c:bubble3D val="0"/>
            <c:spPr>
              <a:solidFill>
                <a:schemeClr val="accent5">
                  <a:lumMod val="50000"/>
                </a:schemeClr>
              </a:solidFill>
              <a:ln w="19050">
                <a:solidFill>
                  <a:schemeClr val="lt1"/>
                </a:solidFill>
              </a:ln>
              <a:effectLst/>
            </c:spPr>
            <c:extLst>
              <c:ext xmlns:c16="http://schemas.microsoft.com/office/drawing/2014/chart" uri="{C3380CC4-5D6E-409C-BE32-E72D297353CC}">
                <c16:uniqueId val="{00000001-F5CB-1541-8B13-85AF53C832FF}"/>
              </c:ext>
            </c:extLst>
          </c:dPt>
          <c:dPt>
            <c:idx val="1"/>
            <c:bubble3D val="0"/>
            <c:spPr>
              <a:solidFill>
                <a:srgbClr val="00B050"/>
              </a:solidFill>
              <a:ln w="19050">
                <a:solidFill>
                  <a:schemeClr val="lt1"/>
                </a:solidFill>
              </a:ln>
              <a:effectLst/>
            </c:spPr>
            <c:extLst>
              <c:ext xmlns:c16="http://schemas.microsoft.com/office/drawing/2014/chart" uri="{C3380CC4-5D6E-409C-BE32-E72D297353CC}">
                <c16:uniqueId val="{00000003-F5CB-1541-8B13-85AF53C832FF}"/>
              </c:ext>
            </c:extLst>
          </c:dPt>
          <c:dPt>
            <c:idx val="2"/>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5-F5CB-1541-8B13-85AF53C832FF}"/>
              </c:ext>
            </c:extLst>
          </c:dPt>
          <c:dPt>
            <c:idx val="3"/>
            <c:bubble3D val="0"/>
            <c:spPr>
              <a:solidFill>
                <a:srgbClr val="7030A0"/>
              </a:solidFill>
              <a:ln w="19050">
                <a:solidFill>
                  <a:schemeClr val="lt1"/>
                </a:solidFill>
              </a:ln>
              <a:effectLst/>
            </c:spPr>
            <c:extLst>
              <c:ext xmlns:c16="http://schemas.microsoft.com/office/drawing/2014/chart" uri="{C3380CC4-5D6E-409C-BE32-E72D297353CC}">
                <c16:uniqueId val="{00000007-F5CB-1541-8B13-85AF53C832FF}"/>
              </c:ext>
            </c:extLst>
          </c:dPt>
          <c:dPt>
            <c:idx val="4"/>
            <c:bubble3D val="0"/>
            <c:spPr>
              <a:solidFill>
                <a:srgbClr val="00B0F0"/>
              </a:solidFill>
              <a:ln w="19050">
                <a:solidFill>
                  <a:schemeClr val="lt1"/>
                </a:solidFill>
              </a:ln>
              <a:effectLst/>
            </c:spPr>
            <c:extLst>
              <c:ext xmlns:c16="http://schemas.microsoft.com/office/drawing/2014/chart" uri="{C3380CC4-5D6E-409C-BE32-E72D297353CC}">
                <c16:uniqueId val="{00000009-F5CB-1541-8B13-85AF53C832FF}"/>
              </c:ext>
            </c:extLst>
          </c:dPt>
          <c:dLbls>
            <c:delete val="1"/>
          </c:dLbls>
          <c:val>
            <c:numRef>
              <c:f>Sheet1!$B$2:$B$6</c:f>
              <c:numCache>
                <c:formatCode>General</c:formatCode>
                <c:ptCount val="5"/>
                <c:pt idx="0">
                  <c:v>35</c:v>
                </c:pt>
                <c:pt idx="1">
                  <c:v>30</c:v>
                </c:pt>
                <c:pt idx="2">
                  <c:v>20</c:v>
                </c:pt>
                <c:pt idx="3">
                  <c:v>5</c:v>
                </c:pt>
                <c:pt idx="4">
                  <c:v>10</c:v>
                </c:pt>
              </c:numCache>
            </c:numRef>
          </c:val>
          <c:extLst>
            <c:ext xmlns:c16="http://schemas.microsoft.com/office/drawing/2014/chart" uri="{C3380CC4-5D6E-409C-BE32-E72D297353CC}">
              <c16:uniqueId val="{00000000-99FC-8149-A5BD-27CB68AFAA89}"/>
            </c:ext>
          </c:extLst>
        </c:ser>
        <c:dLbls>
          <c:showLegendKey val="0"/>
          <c:showVal val="0"/>
          <c:showCatName val="0"/>
          <c:showSerName val="0"/>
          <c:showPercent val="1"/>
          <c:showBubbleSize val="0"/>
          <c:showLeaderLines val="1"/>
        </c:dLbls>
        <c:firstSliceAng val="0"/>
        <c:holeSize val="75"/>
      </c:doughnutChart>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352248429814381"/>
          <c:y val="6.9970010229211482E-2"/>
          <c:w val="0.65373316597530251"/>
          <c:h val="0.89737731833048984"/>
        </c:manualLayout>
      </c:layout>
      <c:doughnutChart>
        <c:varyColors val="1"/>
        <c:ser>
          <c:idx val="0"/>
          <c:order val="0"/>
          <c:spPr>
            <a:solidFill>
              <a:schemeClr val="accent3">
                <a:lumMod val="90000"/>
              </a:schemeClr>
            </a:solidFill>
          </c:spPr>
          <c:dPt>
            <c:idx val="0"/>
            <c:bubble3D val="0"/>
            <c:spPr>
              <a:solidFill>
                <a:schemeClr val="tx2">
                  <a:lumMod val="75000"/>
                </a:schemeClr>
              </a:solidFill>
              <a:ln w="19050">
                <a:solidFill>
                  <a:schemeClr val="lt1"/>
                </a:solidFill>
              </a:ln>
              <a:effectLst/>
            </c:spPr>
            <c:extLst>
              <c:ext xmlns:c16="http://schemas.microsoft.com/office/drawing/2014/chart" uri="{C3380CC4-5D6E-409C-BE32-E72D297353CC}">
                <c16:uniqueId val="{00000007-6177-FE4F-AD83-0A0DB3C20450}"/>
              </c:ext>
            </c:extLst>
          </c:dPt>
          <c:dPt>
            <c:idx val="1"/>
            <c:bubble3D val="0"/>
            <c:spPr>
              <a:solidFill>
                <a:srgbClr val="0070C0"/>
              </a:solidFill>
              <a:ln w="19050">
                <a:solidFill>
                  <a:schemeClr val="lt1"/>
                </a:solidFill>
              </a:ln>
              <a:effectLst/>
            </c:spPr>
            <c:extLst>
              <c:ext xmlns:c16="http://schemas.microsoft.com/office/drawing/2014/chart" uri="{C3380CC4-5D6E-409C-BE32-E72D297353CC}">
                <c16:uniqueId val="{00000009-6177-FE4F-AD83-0A0DB3C20450}"/>
              </c:ext>
            </c:extLst>
          </c:dPt>
          <c:dPt>
            <c:idx val="2"/>
            <c:bubble3D val="0"/>
            <c:spPr>
              <a:solidFill>
                <a:schemeClr val="accent5">
                  <a:lumMod val="50000"/>
                </a:schemeClr>
              </a:solidFill>
              <a:ln w="19050">
                <a:solidFill>
                  <a:schemeClr val="lt1"/>
                </a:solidFill>
              </a:ln>
              <a:effectLst/>
            </c:spPr>
            <c:extLst>
              <c:ext xmlns:c16="http://schemas.microsoft.com/office/drawing/2014/chart" uri="{C3380CC4-5D6E-409C-BE32-E72D297353CC}">
                <c16:uniqueId val="{00000008-6177-FE4F-AD83-0A0DB3C20450}"/>
              </c:ext>
            </c:extLst>
          </c:dPt>
          <c:dPt>
            <c:idx val="3"/>
            <c:bubble3D val="0"/>
            <c:spPr>
              <a:solidFill>
                <a:schemeClr val="bg2">
                  <a:lumMod val="50000"/>
                </a:schemeClr>
              </a:solidFill>
              <a:ln w="19050">
                <a:solidFill>
                  <a:schemeClr val="lt1"/>
                </a:solidFill>
              </a:ln>
              <a:effectLst/>
            </c:spPr>
            <c:extLst>
              <c:ext xmlns:c16="http://schemas.microsoft.com/office/drawing/2014/chart" uri="{C3380CC4-5D6E-409C-BE32-E72D297353CC}">
                <c16:uniqueId val="{00000006-6177-FE4F-AD83-0A0DB3C20450}"/>
              </c:ext>
            </c:extLst>
          </c:dPt>
          <c:dPt>
            <c:idx val="4"/>
            <c:bubble3D val="0"/>
            <c:spPr>
              <a:solidFill>
                <a:srgbClr val="7030A0"/>
              </a:solidFill>
              <a:ln w="19050">
                <a:solidFill>
                  <a:schemeClr val="lt1"/>
                </a:solidFill>
              </a:ln>
              <a:effectLst/>
            </c:spPr>
            <c:extLst>
              <c:ext xmlns:c16="http://schemas.microsoft.com/office/drawing/2014/chart" uri="{C3380CC4-5D6E-409C-BE32-E72D297353CC}">
                <c16:uniqueId val="{00000005-6177-FE4F-AD83-0A0DB3C20450}"/>
              </c:ext>
            </c:extLst>
          </c:dPt>
          <c:dLbls>
            <c:delete val="1"/>
          </c:dLbls>
          <c:val>
            <c:numRef>
              <c:f>Sheet1!$B$2:$B$6</c:f>
              <c:numCache>
                <c:formatCode>General</c:formatCode>
                <c:ptCount val="5"/>
                <c:pt idx="0">
                  <c:v>30</c:v>
                </c:pt>
                <c:pt idx="1">
                  <c:v>10</c:v>
                </c:pt>
                <c:pt idx="2">
                  <c:v>30</c:v>
                </c:pt>
                <c:pt idx="3">
                  <c:v>20</c:v>
                </c:pt>
                <c:pt idx="4">
                  <c:v>10</c:v>
                </c:pt>
              </c:numCache>
            </c:numRef>
          </c:val>
          <c:extLst>
            <c:ext xmlns:c16="http://schemas.microsoft.com/office/drawing/2014/chart" uri="{C3380CC4-5D6E-409C-BE32-E72D297353CC}">
              <c16:uniqueId val="{00000000-6177-FE4F-AD83-0A0DB3C20450}"/>
            </c:ext>
          </c:extLst>
        </c:ser>
        <c:dLbls>
          <c:showLegendKey val="0"/>
          <c:showVal val="0"/>
          <c:showCatName val="0"/>
          <c:showSerName val="0"/>
          <c:showPercent val="1"/>
          <c:showBubbleSize val="0"/>
          <c:showLeaderLines val="1"/>
        </c:dLbls>
        <c:firstSliceAng val="0"/>
        <c:holeSize val="75"/>
      </c:doughnutChart>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0.7846</cdr:x>
      <cdr:y>0.76077</cdr:y>
    </cdr:from>
    <cdr:to>
      <cdr:x>0.88143</cdr:x>
      <cdr:y>1</cdr:y>
    </cdr:to>
    <cdr:cxnSp macro="">
      <cdr:nvCxnSpPr>
        <cdr:cNvPr id="2" name="Google Shape;914;p40">
          <a:extLst xmlns:a="http://schemas.openxmlformats.org/drawingml/2006/main">
            <a:ext uri="{FF2B5EF4-FFF2-40B4-BE49-F238E27FC236}">
              <a16:creationId xmlns:a16="http://schemas.microsoft.com/office/drawing/2014/main" id="{8C488FB5-B950-4344-92AD-01ED74EF0E40}"/>
            </a:ext>
          </a:extLst>
        </cdr:cNvPr>
        <cdr:cNvCxnSpPr>
          <a:cxnSpLocks xmlns:a="http://schemas.openxmlformats.org/drawingml/2006/main"/>
        </cdr:cNvCxnSpPr>
      </cdr:nvCxnSpPr>
      <cdr:spPr>
        <a:xfrm xmlns:a="http://schemas.openxmlformats.org/drawingml/2006/main" rot="16200000" flipV="1">
          <a:off x="2381692" y="1865039"/>
          <a:ext cx="548741" cy="308741"/>
        </a:xfrm>
        <a:prstGeom xmlns:a="http://schemas.openxmlformats.org/drawingml/2006/main" prst="curvedConnector3">
          <a:avLst>
            <a:gd name="adj1" fmla="val 50000"/>
          </a:avLst>
        </a:prstGeom>
        <a:noFill xmlns:a="http://schemas.openxmlformats.org/drawingml/2006/main"/>
        <a:ln xmlns:a="http://schemas.openxmlformats.org/drawingml/2006/main" w="28575" cap="flat" cmpd="sng">
          <a:solidFill>
            <a:schemeClr val="dk1"/>
          </a:solidFill>
          <a:prstDash val="solid"/>
          <a:round/>
          <a:headEnd type="none" w="med" len="med"/>
          <a:tailEnd type="none" w="med" len="med"/>
        </a:ln>
      </cdr:spPr>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52"/>
        <p:cNvGrpSpPr/>
        <p:nvPr/>
      </p:nvGrpSpPr>
      <p:grpSpPr>
        <a:xfrm>
          <a:off x="0" y="0"/>
          <a:ext cx="0" cy="0"/>
          <a:chOff x="0" y="0"/>
          <a:chExt cx="0" cy="0"/>
        </a:xfrm>
      </p:grpSpPr>
      <p:sp>
        <p:nvSpPr>
          <p:cNvPr id="26753" name="Google Shape;26753;g10110d9216a_13_260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54" name="Google Shape;26754;g10110d9216a_13_260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2"/>
        <p:cNvGrpSpPr/>
        <p:nvPr/>
      </p:nvGrpSpPr>
      <p:grpSpPr>
        <a:xfrm>
          <a:off x="0" y="0"/>
          <a:ext cx="0" cy="0"/>
          <a:chOff x="0" y="0"/>
          <a:chExt cx="0" cy="0"/>
        </a:xfrm>
      </p:grpSpPr>
      <p:sp>
        <p:nvSpPr>
          <p:cNvPr id="2683" name="Google Shape;2683;ge4b7ac326b_0_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4" name="Google Shape;2684;ge4b7ac326b_0_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ge4b7ac326b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4" name="Google Shape;1154;ge4b7ac326b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ge4b7ac326b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5" name="Google Shape;1235;ge4b7ac326b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Google Shape;1404;gfa2fdbc4ff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5" name="Google Shape;1405;gfa2fdbc4ff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e4b7ac326b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e4b7ac326b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7946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e4b7ac326b_0_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e4b7ac326b_0_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e915193a98_1_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2" name="Google Shape;882;ge915193a98_1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e4b7ac326b_0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6" name="Google Shape;906;ge4b7ac326b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10110d9216a_8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3" name="Google Shape;673;g10110d9216a_8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1009d203953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1009d20395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e4b7ac326b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8" name="Google Shape;1008;ge4b7ac326b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10110d9216a_3_8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1" name="Google Shape;901;g10110d9216a_3_8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85"/>
        <p:cNvGrpSpPr/>
        <p:nvPr/>
      </p:nvGrpSpPr>
      <p:grpSpPr>
        <a:xfrm>
          <a:off x="0" y="0"/>
          <a:ext cx="0" cy="0"/>
          <a:chOff x="0" y="0"/>
          <a:chExt cx="0" cy="0"/>
        </a:xfrm>
      </p:grpSpPr>
      <p:sp>
        <p:nvSpPr>
          <p:cNvPr id="27186" name="Google Shape;27186;g10110d9216a_2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87" name="Google Shape;27187;g10110d9216a_2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grpSp>
        <p:nvGrpSpPr>
          <p:cNvPr id="28" name="Google Shape;28;p3"/>
          <p:cNvGrpSpPr/>
          <p:nvPr/>
        </p:nvGrpSpPr>
        <p:grpSpPr>
          <a:xfrm>
            <a:off x="-3356036" y="-3027455"/>
            <a:ext cx="12991789" cy="9196283"/>
            <a:chOff x="-3356036" y="-3027455"/>
            <a:chExt cx="12991789" cy="9196283"/>
          </a:xfrm>
        </p:grpSpPr>
        <p:sp>
          <p:nvSpPr>
            <p:cNvPr id="29" name="Google Shape;29;p3"/>
            <p:cNvSpPr/>
            <p:nvPr/>
          </p:nvSpPr>
          <p:spPr>
            <a:xfrm>
              <a:off x="12" y="-335050"/>
              <a:ext cx="8797885" cy="6125887"/>
            </a:xfrm>
            <a:custGeom>
              <a:avLst/>
              <a:gdLst/>
              <a:ahLst/>
              <a:cxnLst/>
              <a:rect l="l" t="t" r="r" b="b"/>
              <a:pathLst>
                <a:path w="51652" h="60726" extrusionOk="0">
                  <a:moveTo>
                    <a:pt x="51651" y="1"/>
                  </a:moveTo>
                  <a:lnTo>
                    <a:pt x="51651" y="1"/>
                  </a:lnTo>
                  <a:cubicBezTo>
                    <a:pt x="51287" y="341"/>
                    <a:pt x="51174" y="862"/>
                    <a:pt x="50994" y="1309"/>
                  </a:cubicBezTo>
                  <a:cubicBezTo>
                    <a:pt x="50970" y="1364"/>
                    <a:pt x="50915" y="1464"/>
                    <a:pt x="50892" y="1519"/>
                  </a:cubicBezTo>
                  <a:cubicBezTo>
                    <a:pt x="50862" y="1572"/>
                    <a:pt x="50815" y="1674"/>
                    <a:pt x="50791" y="1722"/>
                  </a:cubicBezTo>
                  <a:cubicBezTo>
                    <a:pt x="50067" y="3061"/>
                    <a:pt x="48961" y="4131"/>
                    <a:pt x="47861" y="5165"/>
                  </a:cubicBezTo>
                  <a:cubicBezTo>
                    <a:pt x="47198" y="5643"/>
                    <a:pt x="46576" y="6170"/>
                    <a:pt x="45894" y="6629"/>
                  </a:cubicBezTo>
                  <a:cubicBezTo>
                    <a:pt x="45220" y="7102"/>
                    <a:pt x="44503" y="7502"/>
                    <a:pt x="43821" y="7969"/>
                  </a:cubicBezTo>
                  <a:cubicBezTo>
                    <a:pt x="43229" y="8380"/>
                    <a:pt x="42542" y="8680"/>
                    <a:pt x="42064" y="9235"/>
                  </a:cubicBezTo>
                  <a:cubicBezTo>
                    <a:pt x="40922" y="10485"/>
                    <a:pt x="39625" y="11585"/>
                    <a:pt x="38279" y="12601"/>
                  </a:cubicBezTo>
                  <a:cubicBezTo>
                    <a:pt x="36773" y="13730"/>
                    <a:pt x="35333" y="14956"/>
                    <a:pt x="34017" y="16301"/>
                  </a:cubicBezTo>
                  <a:cubicBezTo>
                    <a:pt x="33319" y="16982"/>
                    <a:pt x="32511" y="17544"/>
                    <a:pt x="31848" y="18267"/>
                  </a:cubicBezTo>
                  <a:cubicBezTo>
                    <a:pt x="31137" y="18937"/>
                    <a:pt x="30538" y="19702"/>
                    <a:pt x="29912" y="20449"/>
                  </a:cubicBezTo>
                  <a:cubicBezTo>
                    <a:pt x="29396" y="21082"/>
                    <a:pt x="28889" y="21728"/>
                    <a:pt x="28453" y="22422"/>
                  </a:cubicBezTo>
                  <a:cubicBezTo>
                    <a:pt x="27897" y="23306"/>
                    <a:pt x="27275" y="24161"/>
                    <a:pt x="26808" y="25099"/>
                  </a:cubicBezTo>
                  <a:cubicBezTo>
                    <a:pt x="26725" y="25261"/>
                    <a:pt x="26642" y="25422"/>
                    <a:pt x="26563" y="25584"/>
                  </a:cubicBezTo>
                  <a:cubicBezTo>
                    <a:pt x="26474" y="25757"/>
                    <a:pt x="26391" y="25931"/>
                    <a:pt x="26306" y="26103"/>
                  </a:cubicBezTo>
                  <a:cubicBezTo>
                    <a:pt x="26235" y="26235"/>
                    <a:pt x="26169" y="26373"/>
                    <a:pt x="26104" y="26511"/>
                  </a:cubicBezTo>
                  <a:cubicBezTo>
                    <a:pt x="25644" y="27323"/>
                    <a:pt x="25236" y="28166"/>
                    <a:pt x="24849" y="29015"/>
                  </a:cubicBezTo>
                  <a:cubicBezTo>
                    <a:pt x="24639" y="29517"/>
                    <a:pt x="24436" y="30020"/>
                    <a:pt x="24245" y="30533"/>
                  </a:cubicBezTo>
                  <a:cubicBezTo>
                    <a:pt x="24137" y="30844"/>
                    <a:pt x="24017" y="31143"/>
                    <a:pt x="23892" y="31447"/>
                  </a:cubicBezTo>
                  <a:cubicBezTo>
                    <a:pt x="23737" y="31770"/>
                    <a:pt x="23605" y="32105"/>
                    <a:pt x="23486" y="32445"/>
                  </a:cubicBezTo>
                  <a:cubicBezTo>
                    <a:pt x="23384" y="32685"/>
                    <a:pt x="23288" y="32925"/>
                    <a:pt x="23186" y="33157"/>
                  </a:cubicBezTo>
                  <a:cubicBezTo>
                    <a:pt x="23007" y="33521"/>
                    <a:pt x="22846" y="33893"/>
                    <a:pt x="22678" y="34263"/>
                  </a:cubicBezTo>
                  <a:cubicBezTo>
                    <a:pt x="22607" y="34395"/>
                    <a:pt x="22541" y="34531"/>
                    <a:pt x="22475" y="34669"/>
                  </a:cubicBezTo>
                  <a:cubicBezTo>
                    <a:pt x="22295" y="35046"/>
                    <a:pt x="22074" y="35405"/>
                    <a:pt x="21878" y="35775"/>
                  </a:cubicBezTo>
                  <a:cubicBezTo>
                    <a:pt x="21125" y="37000"/>
                    <a:pt x="20449" y="38268"/>
                    <a:pt x="19803" y="39552"/>
                  </a:cubicBezTo>
                  <a:cubicBezTo>
                    <a:pt x="18835" y="41400"/>
                    <a:pt x="17299" y="42859"/>
                    <a:pt x="16134" y="44574"/>
                  </a:cubicBezTo>
                  <a:cubicBezTo>
                    <a:pt x="15739" y="45166"/>
                    <a:pt x="15230" y="45674"/>
                    <a:pt x="14771" y="46218"/>
                  </a:cubicBezTo>
                  <a:cubicBezTo>
                    <a:pt x="13988" y="46984"/>
                    <a:pt x="13252" y="47796"/>
                    <a:pt x="12559" y="48651"/>
                  </a:cubicBezTo>
                  <a:cubicBezTo>
                    <a:pt x="11334" y="50145"/>
                    <a:pt x="9582" y="51120"/>
                    <a:pt x="8429" y="52686"/>
                  </a:cubicBezTo>
                  <a:cubicBezTo>
                    <a:pt x="7836" y="53462"/>
                    <a:pt x="7226" y="54221"/>
                    <a:pt x="6564" y="54938"/>
                  </a:cubicBezTo>
                  <a:cubicBezTo>
                    <a:pt x="5595" y="56116"/>
                    <a:pt x="4429" y="57103"/>
                    <a:pt x="3353" y="58179"/>
                  </a:cubicBezTo>
                  <a:cubicBezTo>
                    <a:pt x="2649" y="58902"/>
                    <a:pt x="1847" y="59518"/>
                    <a:pt x="1010" y="60080"/>
                  </a:cubicBezTo>
                  <a:cubicBezTo>
                    <a:pt x="837" y="60175"/>
                    <a:pt x="669" y="60282"/>
                    <a:pt x="497" y="60384"/>
                  </a:cubicBezTo>
                  <a:cubicBezTo>
                    <a:pt x="317" y="60480"/>
                    <a:pt x="30" y="60469"/>
                    <a:pt x="0" y="60726"/>
                  </a:cubicBezTo>
                  <a:cubicBezTo>
                    <a:pt x="210" y="60713"/>
                    <a:pt x="395" y="60624"/>
                    <a:pt x="580" y="60533"/>
                  </a:cubicBezTo>
                  <a:cubicBezTo>
                    <a:pt x="1494" y="60008"/>
                    <a:pt x="2326" y="59350"/>
                    <a:pt x="3126" y="58663"/>
                  </a:cubicBezTo>
                  <a:cubicBezTo>
                    <a:pt x="3904" y="57898"/>
                    <a:pt x="4674" y="57120"/>
                    <a:pt x="5452" y="56350"/>
                  </a:cubicBezTo>
                  <a:cubicBezTo>
                    <a:pt x="6760" y="55101"/>
                    <a:pt x="7885" y="53672"/>
                    <a:pt x="8997" y="52243"/>
                  </a:cubicBezTo>
                  <a:cubicBezTo>
                    <a:pt x="9391" y="51718"/>
                    <a:pt x="9941" y="51359"/>
                    <a:pt x="10418" y="50910"/>
                  </a:cubicBezTo>
                  <a:cubicBezTo>
                    <a:pt x="11315" y="50145"/>
                    <a:pt x="12236" y="49387"/>
                    <a:pt x="12959" y="48441"/>
                  </a:cubicBezTo>
                  <a:cubicBezTo>
                    <a:pt x="13431" y="47844"/>
                    <a:pt x="13982" y="47312"/>
                    <a:pt x="14471" y="46733"/>
                  </a:cubicBezTo>
                  <a:cubicBezTo>
                    <a:pt x="15338" y="45908"/>
                    <a:pt x="16091" y="44975"/>
                    <a:pt x="16755" y="43982"/>
                  </a:cubicBezTo>
                  <a:cubicBezTo>
                    <a:pt x="17812" y="42608"/>
                    <a:pt x="19009" y="41328"/>
                    <a:pt x="19856" y="39804"/>
                  </a:cubicBezTo>
                  <a:cubicBezTo>
                    <a:pt x="20013" y="39499"/>
                    <a:pt x="20174" y="39201"/>
                    <a:pt x="20317" y="38890"/>
                  </a:cubicBezTo>
                  <a:cubicBezTo>
                    <a:pt x="20700" y="38142"/>
                    <a:pt x="21130" y="37413"/>
                    <a:pt x="21519" y="36672"/>
                  </a:cubicBezTo>
                  <a:cubicBezTo>
                    <a:pt x="22104" y="35734"/>
                    <a:pt x="22648" y="34771"/>
                    <a:pt x="23079" y="33761"/>
                  </a:cubicBezTo>
                  <a:cubicBezTo>
                    <a:pt x="23264" y="33397"/>
                    <a:pt x="23420" y="33019"/>
                    <a:pt x="23581" y="32643"/>
                  </a:cubicBezTo>
                  <a:cubicBezTo>
                    <a:pt x="23688" y="32338"/>
                    <a:pt x="23809" y="32034"/>
                    <a:pt x="23939" y="31734"/>
                  </a:cubicBezTo>
                  <a:cubicBezTo>
                    <a:pt x="24460" y="30527"/>
                    <a:pt x="24849" y="29272"/>
                    <a:pt x="25451" y="28106"/>
                  </a:cubicBezTo>
                  <a:cubicBezTo>
                    <a:pt x="25476" y="28053"/>
                    <a:pt x="25523" y="27951"/>
                    <a:pt x="25553" y="27896"/>
                  </a:cubicBezTo>
                  <a:cubicBezTo>
                    <a:pt x="25619" y="27766"/>
                    <a:pt x="25685" y="27634"/>
                    <a:pt x="25757" y="27502"/>
                  </a:cubicBezTo>
                  <a:cubicBezTo>
                    <a:pt x="26240" y="26648"/>
                    <a:pt x="26642" y="25752"/>
                    <a:pt x="27114" y="24891"/>
                  </a:cubicBezTo>
                  <a:cubicBezTo>
                    <a:pt x="27562" y="24006"/>
                    <a:pt x="28171" y="23217"/>
                    <a:pt x="28679" y="22362"/>
                  </a:cubicBezTo>
                  <a:cubicBezTo>
                    <a:pt x="28979" y="21920"/>
                    <a:pt x="29289" y="21484"/>
                    <a:pt x="29630" y="21071"/>
                  </a:cubicBezTo>
                  <a:cubicBezTo>
                    <a:pt x="30808" y="19583"/>
                    <a:pt x="32075" y="18141"/>
                    <a:pt x="33564" y="16952"/>
                  </a:cubicBezTo>
                  <a:cubicBezTo>
                    <a:pt x="34102" y="16391"/>
                    <a:pt x="34693" y="15870"/>
                    <a:pt x="35267" y="15344"/>
                  </a:cubicBezTo>
                  <a:cubicBezTo>
                    <a:pt x="37162" y="13450"/>
                    <a:pt x="39523" y="12099"/>
                    <a:pt x="41375" y="10156"/>
                  </a:cubicBezTo>
                  <a:cubicBezTo>
                    <a:pt x="41956" y="9594"/>
                    <a:pt x="42470" y="8931"/>
                    <a:pt x="43204" y="8554"/>
                  </a:cubicBezTo>
                  <a:cubicBezTo>
                    <a:pt x="44539" y="7669"/>
                    <a:pt x="45937" y="6893"/>
                    <a:pt x="47174" y="5883"/>
                  </a:cubicBezTo>
                  <a:cubicBezTo>
                    <a:pt x="47670" y="5511"/>
                    <a:pt x="48190" y="5165"/>
                    <a:pt x="48614" y="4711"/>
                  </a:cubicBezTo>
                  <a:cubicBezTo>
                    <a:pt x="49458" y="3861"/>
                    <a:pt x="50270" y="2965"/>
                    <a:pt x="50868" y="1925"/>
                  </a:cubicBezTo>
                  <a:cubicBezTo>
                    <a:pt x="51155" y="1441"/>
                    <a:pt x="51274" y="879"/>
                    <a:pt x="51555" y="395"/>
                  </a:cubicBezTo>
                  <a:cubicBezTo>
                    <a:pt x="51597" y="263"/>
                    <a:pt x="51627" y="131"/>
                    <a:pt x="51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425326" y="81070"/>
              <a:ext cx="8887649" cy="5913540"/>
            </a:xfrm>
            <a:custGeom>
              <a:avLst/>
              <a:gdLst/>
              <a:ahLst/>
              <a:cxnLst/>
              <a:rect l="l" t="t" r="r" b="b"/>
              <a:pathLst>
                <a:path w="52179" h="58621" extrusionOk="0">
                  <a:moveTo>
                    <a:pt x="52089" y="0"/>
                  </a:moveTo>
                  <a:cubicBezTo>
                    <a:pt x="51025" y="812"/>
                    <a:pt x="50194" y="1871"/>
                    <a:pt x="49160" y="2713"/>
                  </a:cubicBezTo>
                  <a:cubicBezTo>
                    <a:pt x="48503" y="3364"/>
                    <a:pt x="47844" y="4023"/>
                    <a:pt x="47055" y="4519"/>
                  </a:cubicBezTo>
                  <a:cubicBezTo>
                    <a:pt x="46285" y="5003"/>
                    <a:pt x="45520" y="5493"/>
                    <a:pt x="44749" y="5977"/>
                  </a:cubicBezTo>
                  <a:cubicBezTo>
                    <a:pt x="43518" y="6743"/>
                    <a:pt x="42280" y="7513"/>
                    <a:pt x="41121" y="8393"/>
                  </a:cubicBezTo>
                  <a:cubicBezTo>
                    <a:pt x="39758" y="9276"/>
                    <a:pt x="38599" y="10424"/>
                    <a:pt x="37325" y="11428"/>
                  </a:cubicBezTo>
                  <a:cubicBezTo>
                    <a:pt x="36834" y="11823"/>
                    <a:pt x="36483" y="12343"/>
                    <a:pt x="36058" y="12791"/>
                  </a:cubicBezTo>
                  <a:cubicBezTo>
                    <a:pt x="35663" y="13299"/>
                    <a:pt x="35191" y="13736"/>
                    <a:pt x="34797" y="14244"/>
                  </a:cubicBezTo>
                  <a:cubicBezTo>
                    <a:pt x="34080" y="15171"/>
                    <a:pt x="33266" y="16019"/>
                    <a:pt x="32626" y="17000"/>
                  </a:cubicBezTo>
                  <a:cubicBezTo>
                    <a:pt x="32154" y="17729"/>
                    <a:pt x="31533" y="18350"/>
                    <a:pt x="31067" y="19080"/>
                  </a:cubicBezTo>
                  <a:cubicBezTo>
                    <a:pt x="30582" y="19845"/>
                    <a:pt x="30020" y="20557"/>
                    <a:pt x="29608" y="21357"/>
                  </a:cubicBezTo>
                  <a:cubicBezTo>
                    <a:pt x="29465" y="21638"/>
                    <a:pt x="29302" y="21906"/>
                    <a:pt x="29147" y="22182"/>
                  </a:cubicBezTo>
                  <a:cubicBezTo>
                    <a:pt x="28849" y="22684"/>
                    <a:pt x="28544" y="23186"/>
                    <a:pt x="28245" y="23688"/>
                  </a:cubicBezTo>
                  <a:cubicBezTo>
                    <a:pt x="28155" y="23820"/>
                    <a:pt x="28077" y="23951"/>
                    <a:pt x="27994" y="24088"/>
                  </a:cubicBezTo>
                  <a:cubicBezTo>
                    <a:pt x="27898" y="24256"/>
                    <a:pt x="27790" y="24417"/>
                    <a:pt x="27689" y="24585"/>
                  </a:cubicBezTo>
                  <a:cubicBezTo>
                    <a:pt x="27558" y="24824"/>
                    <a:pt x="27420" y="25057"/>
                    <a:pt x="27288" y="25291"/>
                  </a:cubicBezTo>
                  <a:cubicBezTo>
                    <a:pt x="27222" y="25428"/>
                    <a:pt x="27151" y="25559"/>
                    <a:pt x="27086" y="25691"/>
                  </a:cubicBezTo>
                  <a:cubicBezTo>
                    <a:pt x="26828" y="26193"/>
                    <a:pt x="26571" y="26695"/>
                    <a:pt x="26326" y="27209"/>
                  </a:cubicBezTo>
                  <a:cubicBezTo>
                    <a:pt x="26154" y="27550"/>
                    <a:pt x="25974" y="27890"/>
                    <a:pt x="25776" y="28213"/>
                  </a:cubicBezTo>
                  <a:cubicBezTo>
                    <a:pt x="25567" y="28577"/>
                    <a:pt x="25364" y="28949"/>
                    <a:pt x="25172" y="29319"/>
                  </a:cubicBezTo>
                  <a:cubicBezTo>
                    <a:pt x="25106" y="29457"/>
                    <a:pt x="25042" y="29594"/>
                    <a:pt x="24970" y="29725"/>
                  </a:cubicBezTo>
                  <a:cubicBezTo>
                    <a:pt x="24783" y="30132"/>
                    <a:pt x="24581" y="30533"/>
                    <a:pt x="24413" y="30952"/>
                  </a:cubicBezTo>
                  <a:cubicBezTo>
                    <a:pt x="24246" y="31322"/>
                    <a:pt x="24091" y="31698"/>
                    <a:pt x="23906" y="32056"/>
                  </a:cubicBezTo>
                  <a:cubicBezTo>
                    <a:pt x="23840" y="32188"/>
                    <a:pt x="23768" y="32326"/>
                    <a:pt x="23708" y="32464"/>
                  </a:cubicBezTo>
                  <a:cubicBezTo>
                    <a:pt x="23588" y="32690"/>
                    <a:pt x="23481" y="32924"/>
                    <a:pt x="23362" y="33156"/>
                  </a:cubicBezTo>
                  <a:cubicBezTo>
                    <a:pt x="22824" y="34310"/>
                    <a:pt x="22256" y="35458"/>
                    <a:pt x="21646" y="36575"/>
                  </a:cubicBezTo>
                  <a:cubicBezTo>
                    <a:pt x="21563" y="36749"/>
                    <a:pt x="21478" y="36922"/>
                    <a:pt x="21395" y="37096"/>
                  </a:cubicBezTo>
                  <a:cubicBezTo>
                    <a:pt x="21048" y="37753"/>
                    <a:pt x="20666" y="38387"/>
                    <a:pt x="20236" y="38991"/>
                  </a:cubicBezTo>
                  <a:cubicBezTo>
                    <a:pt x="19136" y="40915"/>
                    <a:pt x="17539" y="42476"/>
                    <a:pt x="16272" y="44280"/>
                  </a:cubicBezTo>
                  <a:cubicBezTo>
                    <a:pt x="15674" y="45118"/>
                    <a:pt x="14928" y="45822"/>
                    <a:pt x="14228" y="46570"/>
                  </a:cubicBezTo>
                  <a:cubicBezTo>
                    <a:pt x="13444" y="47442"/>
                    <a:pt x="12531" y="48178"/>
                    <a:pt x="11585" y="48877"/>
                  </a:cubicBezTo>
                  <a:cubicBezTo>
                    <a:pt x="10940" y="49373"/>
                    <a:pt x="10241" y="49803"/>
                    <a:pt x="9631" y="50347"/>
                  </a:cubicBezTo>
                  <a:cubicBezTo>
                    <a:pt x="8178" y="51615"/>
                    <a:pt x="6583" y="52714"/>
                    <a:pt x="5178" y="54048"/>
                  </a:cubicBezTo>
                  <a:cubicBezTo>
                    <a:pt x="4580" y="54658"/>
                    <a:pt x="3970" y="55255"/>
                    <a:pt x="3344" y="55842"/>
                  </a:cubicBezTo>
                  <a:cubicBezTo>
                    <a:pt x="2715" y="56349"/>
                    <a:pt x="2196" y="56976"/>
                    <a:pt x="1568" y="57479"/>
                  </a:cubicBezTo>
                  <a:cubicBezTo>
                    <a:pt x="1233" y="57778"/>
                    <a:pt x="910" y="58113"/>
                    <a:pt x="503" y="58316"/>
                  </a:cubicBezTo>
                  <a:cubicBezTo>
                    <a:pt x="331" y="58405"/>
                    <a:pt x="139" y="58471"/>
                    <a:pt x="1" y="58620"/>
                  </a:cubicBezTo>
                  <a:cubicBezTo>
                    <a:pt x="216" y="58615"/>
                    <a:pt x="431" y="58560"/>
                    <a:pt x="618" y="58453"/>
                  </a:cubicBezTo>
                  <a:cubicBezTo>
                    <a:pt x="1256" y="58071"/>
                    <a:pt x="1771" y="57520"/>
                    <a:pt x="2309" y="57012"/>
                  </a:cubicBezTo>
                  <a:cubicBezTo>
                    <a:pt x="3032" y="56433"/>
                    <a:pt x="3636" y="55715"/>
                    <a:pt x="4348" y="55124"/>
                  </a:cubicBezTo>
                  <a:cubicBezTo>
                    <a:pt x="5052" y="54496"/>
                    <a:pt x="5662" y="53754"/>
                    <a:pt x="6415" y="53175"/>
                  </a:cubicBezTo>
                  <a:cubicBezTo>
                    <a:pt x="7259" y="52463"/>
                    <a:pt x="8131" y="51800"/>
                    <a:pt x="8992" y="51113"/>
                  </a:cubicBezTo>
                  <a:cubicBezTo>
                    <a:pt x="10360" y="49839"/>
                    <a:pt x="12010" y="48913"/>
                    <a:pt x="13386" y="47640"/>
                  </a:cubicBezTo>
                  <a:cubicBezTo>
                    <a:pt x="14497" y="46498"/>
                    <a:pt x="15704" y="45434"/>
                    <a:pt x="16606" y="44107"/>
                  </a:cubicBezTo>
                  <a:cubicBezTo>
                    <a:pt x="17761" y="42511"/>
                    <a:pt x="19166" y="41101"/>
                    <a:pt x="20181" y="39408"/>
                  </a:cubicBezTo>
                  <a:cubicBezTo>
                    <a:pt x="20385" y="39057"/>
                    <a:pt x="20636" y="38740"/>
                    <a:pt x="20846" y="38393"/>
                  </a:cubicBezTo>
                  <a:cubicBezTo>
                    <a:pt x="20953" y="38232"/>
                    <a:pt x="21048" y="38058"/>
                    <a:pt x="21144" y="37891"/>
                  </a:cubicBezTo>
                  <a:cubicBezTo>
                    <a:pt x="21340" y="37562"/>
                    <a:pt x="21520" y="37228"/>
                    <a:pt x="21693" y="36892"/>
                  </a:cubicBezTo>
                  <a:cubicBezTo>
                    <a:pt x="21771" y="36713"/>
                    <a:pt x="21861" y="36546"/>
                    <a:pt x="21950" y="36373"/>
                  </a:cubicBezTo>
                  <a:cubicBezTo>
                    <a:pt x="22459" y="35416"/>
                    <a:pt x="22937" y="34442"/>
                    <a:pt x="23403" y="33468"/>
                  </a:cubicBezTo>
                  <a:cubicBezTo>
                    <a:pt x="23469" y="33330"/>
                    <a:pt x="23535" y="33192"/>
                    <a:pt x="23607" y="33060"/>
                  </a:cubicBezTo>
                  <a:cubicBezTo>
                    <a:pt x="23654" y="32953"/>
                    <a:pt x="23708" y="32845"/>
                    <a:pt x="23762" y="32738"/>
                  </a:cubicBezTo>
                  <a:cubicBezTo>
                    <a:pt x="23875" y="32511"/>
                    <a:pt x="23989" y="32279"/>
                    <a:pt x="24109" y="32045"/>
                  </a:cubicBezTo>
                  <a:cubicBezTo>
                    <a:pt x="24246" y="31752"/>
                    <a:pt x="24377" y="31446"/>
                    <a:pt x="24515" y="31148"/>
                  </a:cubicBezTo>
                  <a:cubicBezTo>
                    <a:pt x="24647" y="30844"/>
                    <a:pt x="24766" y="30538"/>
                    <a:pt x="24915" y="30246"/>
                  </a:cubicBezTo>
                  <a:cubicBezTo>
                    <a:pt x="24940" y="30191"/>
                    <a:pt x="24993" y="30091"/>
                    <a:pt x="25017" y="30042"/>
                  </a:cubicBezTo>
                  <a:cubicBezTo>
                    <a:pt x="25101" y="29863"/>
                    <a:pt x="25185" y="29689"/>
                    <a:pt x="25274" y="29517"/>
                  </a:cubicBezTo>
                  <a:cubicBezTo>
                    <a:pt x="25352" y="29355"/>
                    <a:pt x="25436" y="29194"/>
                    <a:pt x="25519" y="29032"/>
                  </a:cubicBezTo>
                  <a:cubicBezTo>
                    <a:pt x="25657" y="28751"/>
                    <a:pt x="25831" y="28488"/>
                    <a:pt x="25980" y="28213"/>
                  </a:cubicBezTo>
                  <a:cubicBezTo>
                    <a:pt x="26512" y="27250"/>
                    <a:pt x="26971" y="26253"/>
                    <a:pt x="27492" y="25285"/>
                  </a:cubicBezTo>
                  <a:cubicBezTo>
                    <a:pt x="27617" y="25051"/>
                    <a:pt x="27760" y="24819"/>
                    <a:pt x="27892" y="24579"/>
                  </a:cubicBezTo>
                  <a:cubicBezTo>
                    <a:pt x="27994" y="24411"/>
                    <a:pt x="28096" y="24251"/>
                    <a:pt x="28198" y="24088"/>
                  </a:cubicBezTo>
                  <a:cubicBezTo>
                    <a:pt x="28305" y="23922"/>
                    <a:pt x="28406" y="23754"/>
                    <a:pt x="28502" y="23581"/>
                  </a:cubicBezTo>
                  <a:cubicBezTo>
                    <a:pt x="28687" y="23288"/>
                    <a:pt x="28872" y="22990"/>
                    <a:pt x="29046" y="22690"/>
                  </a:cubicBezTo>
                  <a:cubicBezTo>
                    <a:pt x="29327" y="22223"/>
                    <a:pt x="29589" y="21746"/>
                    <a:pt x="29853" y="21274"/>
                  </a:cubicBezTo>
                  <a:cubicBezTo>
                    <a:pt x="30314" y="20425"/>
                    <a:pt x="30911" y="19660"/>
                    <a:pt x="31431" y="18846"/>
                  </a:cubicBezTo>
                  <a:cubicBezTo>
                    <a:pt x="31903" y="18207"/>
                    <a:pt x="32430" y="17603"/>
                    <a:pt x="32872" y="16940"/>
                  </a:cubicBezTo>
                  <a:cubicBezTo>
                    <a:pt x="33506" y="15989"/>
                    <a:pt x="34318" y="15171"/>
                    <a:pt x="34999" y="14256"/>
                  </a:cubicBezTo>
                  <a:cubicBezTo>
                    <a:pt x="35705" y="13478"/>
                    <a:pt x="36381" y="12678"/>
                    <a:pt x="37074" y="11894"/>
                  </a:cubicBezTo>
                  <a:cubicBezTo>
                    <a:pt x="37678" y="11345"/>
                    <a:pt x="38312" y="10837"/>
                    <a:pt x="38927" y="10311"/>
                  </a:cubicBezTo>
                  <a:cubicBezTo>
                    <a:pt x="39614" y="9725"/>
                    <a:pt x="40296" y="9121"/>
                    <a:pt x="41060" y="8631"/>
                  </a:cubicBezTo>
                  <a:cubicBezTo>
                    <a:pt x="41868" y="8045"/>
                    <a:pt x="42680" y="7472"/>
                    <a:pt x="43524" y="6939"/>
                  </a:cubicBezTo>
                  <a:cubicBezTo>
                    <a:pt x="44767" y="6175"/>
                    <a:pt x="45987" y="5386"/>
                    <a:pt x="47218" y="4608"/>
                  </a:cubicBezTo>
                  <a:cubicBezTo>
                    <a:pt x="48031" y="4095"/>
                    <a:pt x="48669" y="3377"/>
                    <a:pt x="49387" y="2749"/>
                  </a:cubicBezTo>
                  <a:cubicBezTo>
                    <a:pt x="49961" y="2211"/>
                    <a:pt x="50511" y="1656"/>
                    <a:pt x="51072" y="1099"/>
                  </a:cubicBezTo>
                  <a:cubicBezTo>
                    <a:pt x="51431" y="741"/>
                    <a:pt x="51874" y="459"/>
                    <a:pt x="52178" y="42"/>
                  </a:cubicBezTo>
                  <a:lnTo>
                    <a:pt x="5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3356036" y="-3027455"/>
              <a:ext cx="8692962" cy="5816496"/>
            </a:xfrm>
            <a:custGeom>
              <a:avLst/>
              <a:gdLst/>
              <a:ahLst/>
              <a:cxnLst/>
              <a:rect l="l" t="t" r="r" b="b"/>
              <a:pathLst>
                <a:path w="51036" h="57659" extrusionOk="0">
                  <a:moveTo>
                    <a:pt x="50928" y="1"/>
                  </a:moveTo>
                  <a:cubicBezTo>
                    <a:pt x="50445" y="490"/>
                    <a:pt x="49775" y="784"/>
                    <a:pt x="49392" y="1369"/>
                  </a:cubicBezTo>
                  <a:cubicBezTo>
                    <a:pt x="49190" y="1645"/>
                    <a:pt x="48867" y="1794"/>
                    <a:pt x="48633" y="2032"/>
                  </a:cubicBezTo>
                  <a:cubicBezTo>
                    <a:pt x="48257" y="2362"/>
                    <a:pt x="47957" y="2774"/>
                    <a:pt x="47551" y="3055"/>
                  </a:cubicBezTo>
                  <a:cubicBezTo>
                    <a:pt x="47217" y="3306"/>
                    <a:pt x="46870" y="3527"/>
                    <a:pt x="46553" y="3790"/>
                  </a:cubicBezTo>
                  <a:cubicBezTo>
                    <a:pt x="45734" y="4429"/>
                    <a:pt x="44831" y="4944"/>
                    <a:pt x="43983" y="5536"/>
                  </a:cubicBezTo>
                  <a:cubicBezTo>
                    <a:pt x="43289" y="6020"/>
                    <a:pt x="42536" y="6438"/>
                    <a:pt x="41926" y="7025"/>
                  </a:cubicBezTo>
                  <a:cubicBezTo>
                    <a:pt x="40994" y="7765"/>
                    <a:pt x="40241" y="8686"/>
                    <a:pt x="39404" y="9528"/>
                  </a:cubicBezTo>
                  <a:cubicBezTo>
                    <a:pt x="39027" y="9958"/>
                    <a:pt x="38549" y="10288"/>
                    <a:pt x="38155" y="10706"/>
                  </a:cubicBezTo>
                  <a:cubicBezTo>
                    <a:pt x="37371" y="11465"/>
                    <a:pt x="36595" y="12236"/>
                    <a:pt x="35890" y="13067"/>
                  </a:cubicBezTo>
                  <a:cubicBezTo>
                    <a:pt x="35418" y="13569"/>
                    <a:pt x="34897" y="14030"/>
                    <a:pt x="34472" y="14568"/>
                  </a:cubicBezTo>
                  <a:cubicBezTo>
                    <a:pt x="33970" y="15117"/>
                    <a:pt x="33576" y="15745"/>
                    <a:pt x="33109" y="16325"/>
                  </a:cubicBezTo>
                  <a:cubicBezTo>
                    <a:pt x="32482" y="17138"/>
                    <a:pt x="31926" y="17999"/>
                    <a:pt x="31412" y="18889"/>
                  </a:cubicBezTo>
                  <a:cubicBezTo>
                    <a:pt x="30742" y="19995"/>
                    <a:pt x="30019" y="21065"/>
                    <a:pt x="29445" y="22224"/>
                  </a:cubicBezTo>
                  <a:cubicBezTo>
                    <a:pt x="29224" y="22590"/>
                    <a:pt x="29028" y="22960"/>
                    <a:pt x="28841" y="23336"/>
                  </a:cubicBezTo>
                  <a:cubicBezTo>
                    <a:pt x="28460" y="24210"/>
                    <a:pt x="27952" y="25010"/>
                    <a:pt x="27527" y="25859"/>
                  </a:cubicBezTo>
                  <a:cubicBezTo>
                    <a:pt x="27425" y="26056"/>
                    <a:pt x="27324" y="26260"/>
                    <a:pt x="27227" y="26463"/>
                  </a:cubicBezTo>
                  <a:cubicBezTo>
                    <a:pt x="27042" y="26792"/>
                    <a:pt x="26857" y="27120"/>
                    <a:pt x="26678" y="27455"/>
                  </a:cubicBezTo>
                  <a:cubicBezTo>
                    <a:pt x="26499" y="27796"/>
                    <a:pt x="26331" y="28149"/>
                    <a:pt x="26123" y="28477"/>
                  </a:cubicBezTo>
                  <a:cubicBezTo>
                    <a:pt x="25829" y="28949"/>
                    <a:pt x="25644" y="29482"/>
                    <a:pt x="25417" y="29984"/>
                  </a:cubicBezTo>
                  <a:cubicBezTo>
                    <a:pt x="25160" y="30545"/>
                    <a:pt x="24825" y="31065"/>
                    <a:pt x="24502" y="31592"/>
                  </a:cubicBezTo>
                  <a:cubicBezTo>
                    <a:pt x="24401" y="31758"/>
                    <a:pt x="24299" y="31932"/>
                    <a:pt x="24203" y="32106"/>
                  </a:cubicBezTo>
                  <a:cubicBezTo>
                    <a:pt x="23779" y="32781"/>
                    <a:pt x="23318" y="33438"/>
                    <a:pt x="22895" y="34120"/>
                  </a:cubicBezTo>
                  <a:cubicBezTo>
                    <a:pt x="22142" y="35262"/>
                    <a:pt x="21370" y="36385"/>
                    <a:pt x="20689" y="37574"/>
                  </a:cubicBezTo>
                  <a:cubicBezTo>
                    <a:pt x="20258" y="38382"/>
                    <a:pt x="19684" y="39105"/>
                    <a:pt x="19171" y="39864"/>
                  </a:cubicBezTo>
                  <a:cubicBezTo>
                    <a:pt x="18656" y="40713"/>
                    <a:pt x="18071" y="41526"/>
                    <a:pt x="17467" y="42316"/>
                  </a:cubicBezTo>
                  <a:cubicBezTo>
                    <a:pt x="16941" y="43050"/>
                    <a:pt x="16391" y="43773"/>
                    <a:pt x="15745" y="44419"/>
                  </a:cubicBezTo>
                  <a:cubicBezTo>
                    <a:pt x="15058" y="45232"/>
                    <a:pt x="14305" y="45997"/>
                    <a:pt x="13498" y="46697"/>
                  </a:cubicBezTo>
                  <a:cubicBezTo>
                    <a:pt x="12136" y="47963"/>
                    <a:pt x="10718" y="49166"/>
                    <a:pt x="9289" y="50349"/>
                  </a:cubicBezTo>
                  <a:cubicBezTo>
                    <a:pt x="7975" y="51472"/>
                    <a:pt x="6528" y="52422"/>
                    <a:pt x="5165" y="53475"/>
                  </a:cubicBezTo>
                  <a:cubicBezTo>
                    <a:pt x="3653" y="54538"/>
                    <a:pt x="2266" y="55752"/>
                    <a:pt x="861" y="56935"/>
                  </a:cubicBezTo>
                  <a:cubicBezTo>
                    <a:pt x="574" y="57181"/>
                    <a:pt x="229" y="57354"/>
                    <a:pt x="0" y="57658"/>
                  </a:cubicBezTo>
                  <a:cubicBezTo>
                    <a:pt x="144" y="57635"/>
                    <a:pt x="293" y="57594"/>
                    <a:pt x="414" y="57503"/>
                  </a:cubicBezTo>
                  <a:cubicBezTo>
                    <a:pt x="946" y="57098"/>
                    <a:pt x="1454" y="56654"/>
                    <a:pt x="1967" y="56231"/>
                  </a:cubicBezTo>
                  <a:cubicBezTo>
                    <a:pt x="4012" y="54419"/>
                    <a:pt x="6290" y="52888"/>
                    <a:pt x="8464" y="51239"/>
                  </a:cubicBezTo>
                  <a:cubicBezTo>
                    <a:pt x="10599" y="49517"/>
                    <a:pt x="12666" y="47718"/>
                    <a:pt x="14669" y="45853"/>
                  </a:cubicBezTo>
                  <a:cubicBezTo>
                    <a:pt x="15566" y="44862"/>
                    <a:pt x="16511" y="43917"/>
                    <a:pt x="17300" y="42835"/>
                  </a:cubicBezTo>
                  <a:cubicBezTo>
                    <a:pt x="17910" y="41974"/>
                    <a:pt x="18584" y="41155"/>
                    <a:pt x="19116" y="40247"/>
                  </a:cubicBezTo>
                  <a:cubicBezTo>
                    <a:pt x="19618" y="39464"/>
                    <a:pt x="20211" y="38741"/>
                    <a:pt x="20677" y="37940"/>
                  </a:cubicBezTo>
                  <a:cubicBezTo>
                    <a:pt x="20808" y="37700"/>
                    <a:pt x="20951" y="37474"/>
                    <a:pt x="21077" y="37234"/>
                  </a:cubicBezTo>
                  <a:cubicBezTo>
                    <a:pt x="22142" y="35488"/>
                    <a:pt x="23318" y="33821"/>
                    <a:pt x="24407" y="32094"/>
                  </a:cubicBezTo>
                  <a:cubicBezTo>
                    <a:pt x="24532" y="31860"/>
                    <a:pt x="24675" y="31628"/>
                    <a:pt x="24807" y="31394"/>
                  </a:cubicBezTo>
                  <a:cubicBezTo>
                    <a:pt x="25004" y="31054"/>
                    <a:pt x="25238" y="30737"/>
                    <a:pt x="25417" y="30384"/>
                  </a:cubicBezTo>
                  <a:cubicBezTo>
                    <a:pt x="25555" y="30078"/>
                    <a:pt x="25680" y="29774"/>
                    <a:pt x="25817" y="29476"/>
                  </a:cubicBezTo>
                  <a:cubicBezTo>
                    <a:pt x="26129" y="28693"/>
                    <a:pt x="26612" y="27998"/>
                    <a:pt x="26976" y="27239"/>
                  </a:cubicBezTo>
                  <a:cubicBezTo>
                    <a:pt x="27324" y="26660"/>
                    <a:pt x="27616" y="26044"/>
                    <a:pt x="27928" y="25446"/>
                  </a:cubicBezTo>
                  <a:cubicBezTo>
                    <a:pt x="28113" y="25065"/>
                    <a:pt x="28334" y="24706"/>
                    <a:pt x="28537" y="24340"/>
                  </a:cubicBezTo>
                  <a:cubicBezTo>
                    <a:pt x="28620" y="24168"/>
                    <a:pt x="28711" y="23994"/>
                    <a:pt x="28788" y="23821"/>
                  </a:cubicBezTo>
                  <a:cubicBezTo>
                    <a:pt x="28813" y="23773"/>
                    <a:pt x="28866" y="23666"/>
                    <a:pt x="28890" y="23617"/>
                  </a:cubicBezTo>
                  <a:cubicBezTo>
                    <a:pt x="28992" y="23415"/>
                    <a:pt x="29092" y="23211"/>
                    <a:pt x="29194" y="23007"/>
                  </a:cubicBezTo>
                  <a:cubicBezTo>
                    <a:pt x="29404" y="22613"/>
                    <a:pt x="29643" y="22224"/>
                    <a:pt x="29846" y="21818"/>
                  </a:cubicBezTo>
                  <a:cubicBezTo>
                    <a:pt x="30300" y="20952"/>
                    <a:pt x="30838" y="20132"/>
                    <a:pt x="31359" y="19296"/>
                  </a:cubicBezTo>
                  <a:cubicBezTo>
                    <a:pt x="31956" y="18273"/>
                    <a:pt x="32579" y="17258"/>
                    <a:pt x="33319" y="16331"/>
                  </a:cubicBezTo>
                  <a:cubicBezTo>
                    <a:pt x="33827" y="15668"/>
                    <a:pt x="34281" y="14956"/>
                    <a:pt x="34880" y="14370"/>
                  </a:cubicBezTo>
                  <a:cubicBezTo>
                    <a:pt x="35519" y="13599"/>
                    <a:pt x="36278" y="12948"/>
                    <a:pt x="36905" y="12170"/>
                  </a:cubicBezTo>
                  <a:cubicBezTo>
                    <a:pt x="37509" y="11572"/>
                    <a:pt x="38077" y="10927"/>
                    <a:pt x="38747" y="10396"/>
                  </a:cubicBezTo>
                  <a:cubicBezTo>
                    <a:pt x="40199" y="9092"/>
                    <a:pt x="41388" y="7484"/>
                    <a:pt x="43015" y="6385"/>
                  </a:cubicBezTo>
                  <a:cubicBezTo>
                    <a:pt x="43761" y="5894"/>
                    <a:pt x="44491" y="5386"/>
                    <a:pt x="45244" y="4909"/>
                  </a:cubicBezTo>
                  <a:cubicBezTo>
                    <a:pt x="45339" y="4843"/>
                    <a:pt x="45441" y="4771"/>
                    <a:pt x="45549" y="4711"/>
                  </a:cubicBezTo>
                  <a:cubicBezTo>
                    <a:pt x="46224" y="4286"/>
                    <a:pt x="46840" y="3767"/>
                    <a:pt x="47491" y="3306"/>
                  </a:cubicBezTo>
                  <a:cubicBezTo>
                    <a:pt x="47993" y="2978"/>
                    <a:pt x="48340" y="2476"/>
                    <a:pt x="48807" y="2104"/>
                  </a:cubicBezTo>
                  <a:cubicBezTo>
                    <a:pt x="49435" y="1668"/>
                    <a:pt x="49852" y="986"/>
                    <a:pt x="50504" y="580"/>
                  </a:cubicBezTo>
                  <a:cubicBezTo>
                    <a:pt x="50690" y="401"/>
                    <a:pt x="51036" y="299"/>
                    <a:pt x="510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1474218" y="462084"/>
              <a:ext cx="7990521" cy="5562587"/>
            </a:xfrm>
            <a:custGeom>
              <a:avLst/>
              <a:gdLst/>
              <a:ahLst/>
              <a:cxnLst/>
              <a:rect l="l" t="t" r="r" b="b"/>
              <a:pathLst>
                <a:path w="46912" h="55142" extrusionOk="0">
                  <a:moveTo>
                    <a:pt x="46911" y="1"/>
                  </a:moveTo>
                  <a:cubicBezTo>
                    <a:pt x="46421" y="473"/>
                    <a:pt x="45835" y="825"/>
                    <a:pt x="45339" y="1292"/>
                  </a:cubicBezTo>
                  <a:cubicBezTo>
                    <a:pt x="44610" y="1932"/>
                    <a:pt x="43755" y="2439"/>
                    <a:pt x="43164" y="3228"/>
                  </a:cubicBezTo>
                  <a:cubicBezTo>
                    <a:pt x="42679" y="3916"/>
                    <a:pt x="41945" y="4357"/>
                    <a:pt x="41382" y="4974"/>
                  </a:cubicBezTo>
                  <a:cubicBezTo>
                    <a:pt x="41041" y="5344"/>
                    <a:pt x="40623" y="5626"/>
                    <a:pt x="40265" y="5978"/>
                  </a:cubicBezTo>
                  <a:cubicBezTo>
                    <a:pt x="39470" y="6588"/>
                    <a:pt x="38836" y="7370"/>
                    <a:pt x="38089" y="8040"/>
                  </a:cubicBezTo>
                  <a:cubicBezTo>
                    <a:pt x="37467" y="8572"/>
                    <a:pt x="37156" y="9367"/>
                    <a:pt x="36546" y="9911"/>
                  </a:cubicBezTo>
                  <a:cubicBezTo>
                    <a:pt x="35841" y="10569"/>
                    <a:pt x="35219" y="11315"/>
                    <a:pt x="34736" y="12153"/>
                  </a:cubicBezTo>
                  <a:cubicBezTo>
                    <a:pt x="33947" y="13318"/>
                    <a:pt x="33181" y="14496"/>
                    <a:pt x="32416" y="15673"/>
                  </a:cubicBezTo>
                  <a:cubicBezTo>
                    <a:pt x="32146" y="16104"/>
                    <a:pt x="31903" y="16551"/>
                    <a:pt x="31657" y="16995"/>
                  </a:cubicBezTo>
                  <a:cubicBezTo>
                    <a:pt x="31555" y="17161"/>
                    <a:pt x="31448" y="17329"/>
                    <a:pt x="31352" y="17503"/>
                  </a:cubicBezTo>
                  <a:cubicBezTo>
                    <a:pt x="30885" y="18339"/>
                    <a:pt x="30289" y="19086"/>
                    <a:pt x="29798" y="19905"/>
                  </a:cubicBezTo>
                  <a:cubicBezTo>
                    <a:pt x="29643" y="20181"/>
                    <a:pt x="29487" y="20443"/>
                    <a:pt x="29338" y="20725"/>
                  </a:cubicBezTo>
                  <a:cubicBezTo>
                    <a:pt x="29098" y="21125"/>
                    <a:pt x="28854" y="21531"/>
                    <a:pt x="28590" y="21920"/>
                  </a:cubicBezTo>
                  <a:cubicBezTo>
                    <a:pt x="27993" y="23031"/>
                    <a:pt x="27036" y="23911"/>
                    <a:pt x="26516" y="25059"/>
                  </a:cubicBezTo>
                  <a:cubicBezTo>
                    <a:pt x="26200" y="25740"/>
                    <a:pt x="25870" y="26414"/>
                    <a:pt x="25512" y="27078"/>
                  </a:cubicBezTo>
                  <a:cubicBezTo>
                    <a:pt x="24843" y="28118"/>
                    <a:pt x="23994" y="29057"/>
                    <a:pt x="23450" y="30180"/>
                  </a:cubicBezTo>
                  <a:cubicBezTo>
                    <a:pt x="22924" y="31280"/>
                    <a:pt x="22040" y="32147"/>
                    <a:pt x="21430" y="33200"/>
                  </a:cubicBezTo>
                  <a:cubicBezTo>
                    <a:pt x="21334" y="33366"/>
                    <a:pt x="21226" y="33534"/>
                    <a:pt x="21130" y="33708"/>
                  </a:cubicBezTo>
                  <a:cubicBezTo>
                    <a:pt x="20813" y="34269"/>
                    <a:pt x="20526" y="34850"/>
                    <a:pt x="20228" y="35423"/>
                  </a:cubicBezTo>
                  <a:cubicBezTo>
                    <a:pt x="19809" y="36230"/>
                    <a:pt x="19199" y="36917"/>
                    <a:pt x="18656" y="37640"/>
                  </a:cubicBezTo>
                  <a:cubicBezTo>
                    <a:pt x="18100" y="38268"/>
                    <a:pt x="17532" y="38889"/>
                    <a:pt x="16953" y="39493"/>
                  </a:cubicBezTo>
                  <a:cubicBezTo>
                    <a:pt x="16258" y="40337"/>
                    <a:pt x="15590" y="41209"/>
                    <a:pt x="14837" y="42004"/>
                  </a:cubicBezTo>
                  <a:cubicBezTo>
                    <a:pt x="14335" y="42608"/>
                    <a:pt x="13868" y="43248"/>
                    <a:pt x="13330" y="43827"/>
                  </a:cubicBezTo>
                  <a:cubicBezTo>
                    <a:pt x="12045" y="45411"/>
                    <a:pt x="10276" y="46475"/>
                    <a:pt x="8787" y="47844"/>
                  </a:cubicBezTo>
                  <a:cubicBezTo>
                    <a:pt x="8040" y="48573"/>
                    <a:pt x="7256" y="49267"/>
                    <a:pt x="6522" y="50007"/>
                  </a:cubicBezTo>
                  <a:cubicBezTo>
                    <a:pt x="5763" y="50666"/>
                    <a:pt x="4980" y="51299"/>
                    <a:pt x="4179" y="51914"/>
                  </a:cubicBezTo>
                  <a:cubicBezTo>
                    <a:pt x="2881" y="52901"/>
                    <a:pt x="1680" y="54019"/>
                    <a:pt x="306" y="54891"/>
                  </a:cubicBezTo>
                  <a:cubicBezTo>
                    <a:pt x="185" y="54951"/>
                    <a:pt x="78" y="55034"/>
                    <a:pt x="0" y="55142"/>
                  </a:cubicBezTo>
                  <a:cubicBezTo>
                    <a:pt x="389" y="55136"/>
                    <a:pt x="682" y="54855"/>
                    <a:pt x="980" y="54647"/>
                  </a:cubicBezTo>
                  <a:cubicBezTo>
                    <a:pt x="1854" y="54013"/>
                    <a:pt x="2690" y="53326"/>
                    <a:pt x="3521" y="52638"/>
                  </a:cubicBezTo>
                  <a:cubicBezTo>
                    <a:pt x="5087" y="51436"/>
                    <a:pt x="6641" y="50211"/>
                    <a:pt x="8028" y="48801"/>
                  </a:cubicBezTo>
                  <a:cubicBezTo>
                    <a:pt x="9283" y="47485"/>
                    <a:pt x="10795" y="46463"/>
                    <a:pt x="12158" y="45273"/>
                  </a:cubicBezTo>
                  <a:cubicBezTo>
                    <a:pt x="13025" y="44461"/>
                    <a:pt x="13814" y="43570"/>
                    <a:pt x="14544" y="42632"/>
                  </a:cubicBezTo>
                  <a:cubicBezTo>
                    <a:pt x="15069" y="41944"/>
                    <a:pt x="15697" y="41353"/>
                    <a:pt x="16217" y="40660"/>
                  </a:cubicBezTo>
                  <a:cubicBezTo>
                    <a:pt x="16839" y="39876"/>
                    <a:pt x="17485" y="39110"/>
                    <a:pt x="18208" y="38417"/>
                  </a:cubicBezTo>
                  <a:cubicBezTo>
                    <a:pt x="19033" y="37449"/>
                    <a:pt x="19875" y="36463"/>
                    <a:pt x="20473" y="35333"/>
                  </a:cubicBezTo>
                  <a:cubicBezTo>
                    <a:pt x="20521" y="35225"/>
                    <a:pt x="20575" y="35118"/>
                    <a:pt x="20628" y="35010"/>
                  </a:cubicBezTo>
                  <a:cubicBezTo>
                    <a:pt x="20713" y="34855"/>
                    <a:pt x="20796" y="34687"/>
                    <a:pt x="20873" y="34533"/>
                  </a:cubicBezTo>
                  <a:cubicBezTo>
                    <a:pt x="21036" y="34221"/>
                    <a:pt x="21208" y="33923"/>
                    <a:pt x="21376" y="33617"/>
                  </a:cubicBezTo>
                  <a:cubicBezTo>
                    <a:pt x="21459" y="33474"/>
                    <a:pt x="21549" y="33336"/>
                    <a:pt x="21632" y="33193"/>
                  </a:cubicBezTo>
                  <a:cubicBezTo>
                    <a:pt x="22104" y="32381"/>
                    <a:pt x="22769" y="31693"/>
                    <a:pt x="23252" y="30886"/>
                  </a:cubicBezTo>
                  <a:cubicBezTo>
                    <a:pt x="23431" y="30587"/>
                    <a:pt x="23599" y="30282"/>
                    <a:pt x="23748" y="29972"/>
                  </a:cubicBezTo>
                  <a:cubicBezTo>
                    <a:pt x="23969" y="29559"/>
                    <a:pt x="24245" y="29176"/>
                    <a:pt x="24502" y="28788"/>
                  </a:cubicBezTo>
                  <a:cubicBezTo>
                    <a:pt x="24915" y="28166"/>
                    <a:pt x="25434" y="27622"/>
                    <a:pt x="25770" y="26952"/>
                  </a:cubicBezTo>
                  <a:cubicBezTo>
                    <a:pt x="25817" y="26857"/>
                    <a:pt x="25864" y="26767"/>
                    <a:pt x="25919" y="26672"/>
                  </a:cubicBezTo>
                  <a:cubicBezTo>
                    <a:pt x="26146" y="26235"/>
                    <a:pt x="26361" y="25787"/>
                    <a:pt x="26570" y="25338"/>
                  </a:cubicBezTo>
                  <a:cubicBezTo>
                    <a:pt x="26910" y="24574"/>
                    <a:pt x="27401" y="23892"/>
                    <a:pt x="27927" y="23241"/>
                  </a:cubicBezTo>
                  <a:cubicBezTo>
                    <a:pt x="28501" y="22427"/>
                    <a:pt x="29026" y="21572"/>
                    <a:pt x="29541" y="20719"/>
                  </a:cubicBezTo>
                  <a:cubicBezTo>
                    <a:pt x="29660" y="20479"/>
                    <a:pt x="29804" y="20245"/>
                    <a:pt x="29942" y="20013"/>
                  </a:cubicBezTo>
                  <a:cubicBezTo>
                    <a:pt x="30432" y="19147"/>
                    <a:pt x="31083" y="18381"/>
                    <a:pt x="31555" y="17497"/>
                  </a:cubicBezTo>
                  <a:cubicBezTo>
                    <a:pt x="31669" y="17287"/>
                    <a:pt x="31795" y="17084"/>
                    <a:pt x="31914" y="16874"/>
                  </a:cubicBezTo>
                  <a:cubicBezTo>
                    <a:pt x="32046" y="16642"/>
                    <a:pt x="32182" y="16408"/>
                    <a:pt x="32314" y="16170"/>
                  </a:cubicBezTo>
                  <a:cubicBezTo>
                    <a:pt x="32416" y="16002"/>
                    <a:pt x="32518" y="15834"/>
                    <a:pt x="32613" y="15668"/>
                  </a:cubicBezTo>
                  <a:cubicBezTo>
                    <a:pt x="33385" y="14490"/>
                    <a:pt x="34168" y="13318"/>
                    <a:pt x="34932" y="12140"/>
                  </a:cubicBezTo>
                  <a:cubicBezTo>
                    <a:pt x="35016" y="12015"/>
                    <a:pt x="35100" y="11883"/>
                    <a:pt x="35184" y="11758"/>
                  </a:cubicBezTo>
                  <a:cubicBezTo>
                    <a:pt x="35901" y="10628"/>
                    <a:pt x="37054" y="9852"/>
                    <a:pt x="37718" y="8674"/>
                  </a:cubicBezTo>
                  <a:cubicBezTo>
                    <a:pt x="38704" y="7579"/>
                    <a:pt x="39793" y="6570"/>
                    <a:pt x="40928" y="5631"/>
                  </a:cubicBezTo>
                  <a:cubicBezTo>
                    <a:pt x="41741" y="4759"/>
                    <a:pt x="42762" y="4106"/>
                    <a:pt x="43457" y="3132"/>
                  </a:cubicBezTo>
                  <a:cubicBezTo>
                    <a:pt x="43940" y="2492"/>
                    <a:pt x="44663" y="2117"/>
                    <a:pt x="45250" y="1596"/>
                  </a:cubicBezTo>
                  <a:cubicBezTo>
                    <a:pt x="45711" y="1137"/>
                    <a:pt x="46260" y="795"/>
                    <a:pt x="46762" y="384"/>
                  </a:cubicBezTo>
                  <a:cubicBezTo>
                    <a:pt x="46900" y="299"/>
                    <a:pt x="46894" y="138"/>
                    <a:pt x="469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830828" y="-1239055"/>
              <a:ext cx="7662636" cy="5467460"/>
            </a:xfrm>
            <a:custGeom>
              <a:avLst/>
              <a:gdLst/>
              <a:ahLst/>
              <a:cxnLst/>
              <a:rect l="l" t="t" r="r" b="b"/>
              <a:pathLst>
                <a:path w="44987" h="54199" extrusionOk="0">
                  <a:moveTo>
                    <a:pt x="44968" y="0"/>
                  </a:moveTo>
                  <a:cubicBezTo>
                    <a:pt x="44760" y="0"/>
                    <a:pt x="44575" y="92"/>
                    <a:pt x="44395" y="186"/>
                  </a:cubicBezTo>
                  <a:cubicBezTo>
                    <a:pt x="43283" y="741"/>
                    <a:pt x="42362" y="1573"/>
                    <a:pt x="41375" y="2313"/>
                  </a:cubicBezTo>
                  <a:cubicBezTo>
                    <a:pt x="41298" y="2362"/>
                    <a:pt x="41215" y="2409"/>
                    <a:pt x="41137" y="2451"/>
                  </a:cubicBezTo>
                  <a:lnTo>
                    <a:pt x="41089" y="2511"/>
                  </a:lnTo>
                  <a:cubicBezTo>
                    <a:pt x="40277" y="2989"/>
                    <a:pt x="39595" y="3646"/>
                    <a:pt x="38895" y="4263"/>
                  </a:cubicBezTo>
                  <a:cubicBezTo>
                    <a:pt x="38244" y="4782"/>
                    <a:pt x="37623" y="5332"/>
                    <a:pt x="37054" y="5936"/>
                  </a:cubicBezTo>
                  <a:cubicBezTo>
                    <a:pt x="35775" y="7419"/>
                    <a:pt x="34561" y="8978"/>
                    <a:pt x="33528" y="10647"/>
                  </a:cubicBezTo>
                  <a:cubicBezTo>
                    <a:pt x="33402" y="10843"/>
                    <a:pt x="33283" y="11041"/>
                    <a:pt x="33181" y="11244"/>
                  </a:cubicBezTo>
                  <a:cubicBezTo>
                    <a:pt x="32756" y="12063"/>
                    <a:pt x="32194" y="12799"/>
                    <a:pt x="31711" y="13575"/>
                  </a:cubicBezTo>
                  <a:cubicBezTo>
                    <a:pt x="31556" y="13803"/>
                    <a:pt x="31412" y="14035"/>
                    <a:pt x="31262" y="14269"/>
                  </a:cubicBezTo>
                  <a:cubicBezTo>
                    <a:pt x="31131" y="14502"/>
                    <a:pt x="30988" y="14728"/>
                    <a:pt x="30861" y="14968"/>
                  </a:cubicBezTo>
                  <a:cubicBezTo>
                    <a:pt x="30695" y="15273"/>
                    <a:pt x="30521" y="15572"/>
                    <a:pt x="30359" y="15876"/>
                  </a:cubicBezTo>
                  <a:cubicBezTo>
                    <a:pt x="30265" y="16049"/>
                    <a:pt x="30163" y="16217"/>
                    <a:pt x="30055" y="16385"/>
                  </a:cubicBezTo>
                  <a:cubicBezTo>
                    <a:pt x="29935" y="16587"/>
                    <a:pt x="29810" y="16791"/>
                    <a:pt x="29702" y="17001"/>
                  </a:cubicBezTo>
                  <a:cubicBezTo>
                    <a:pt x="29595" y="17167"/>
                    <a:pt x="29493" y="17335"/>
                    <a:pt x="29397" y="17503"/>
                  </a:cubicBezTo>
                  <a:cubicBezTo>
                    <a:pt x="29074" y="18058"/>
                    <a:pt x="28687" y="18566"/>
                    <a:pt x="28339" y="19104"/>
                  </a:cubicBezTo>
                  <a:cubicBezTo>
                    <a:pt x="28256" y="19241"/>
                    <a:pt x="28166" y="19379"/>
                    <a:pt x="28083" y="19523"/>
                  </a:cubicBezTo>
                  <a:cubicBezTo>
                    <a:pt x="27969" y="19713"/>
                    <a:pt x="27854" y="19911"/>
                    <a:pt x="27735" y="20102"/>
                  </a:cubicBezTo>
                  <a:cubicBezTo>
                    <a:pt x="27539" y="20444"/>
                    <a:pt x="27324" y="20778"/>
                    <a:pt x="27131" y="21119"/>
                  </a:cubicBezTo>
                  <a:cubicBezTo>
                    <a:pt x="26988" y="21393"/>
                    <a:pt x="26814" y="21657"/>
                    <a:pt x="26678" y="21931"/>
                  </a:cubicBezTo>
                  <a:cubicBezTo>
                    <a:pt x="26540" y="22171"/>
                    <a:pt x="26397" y="22403"/>
                    <a:pt x="26271" y="22643"/>
                  </a:cubicBezTo>
                  <a:cubicBezTo>
                    <a:pt x="26176" y="22816"/>
                    <a:pt x="26068" y="22977"/>
                    <a:pt x="25972" y="23151"/>
                  </a:cubicBezTo>
                  <a:cubicBezTo>
                    <a:pt x="25870" y="23319"/>
                    <a:pt x="25769" y="23479"/>
                    <a:pt x="25667" y="23647"/>
                  </a:cubicBezTo>
                  <a:cubicBezTo>
                    <a:pt x="25434" y="24017"/>
                    <a:pt x="25189" y="24389"/>
                    <a:pt x="24962" y="24759"/>
                  </a:cubicBezTo>
                  <a:cubicBezTo>
                    <a:pt x="24860" y="24927"/>
                    <a:pt x="24753" y="25087"/>
                    <a:pt x="24657" y="25261"/>
                  </a:cubicBezTo>
                  <a:cubicBezTo>
                    <a:pt x="24466" y="25602"/>
                    <a:pt x="24257" y="25931"/>
                    <a:pt x="24053" y="26265"/>
                  </a:cubicBezTo>
                  <a:cubicBezTo>
                    <a:pt x="23671" y="26886"/>
                    <a:pt x="23235" y="27467"/>
                    <a:pt x="22846" y="28083"/>
                  </a:cubicBezTo>
                  <a:cubicBezTo>
                    <a:pt x="22439" y="28740"/>
                    <a:pt x="21944" y="29332"/>
                    <a:pt x="21537" y="29989"/>
                  </a:cubicBezTo>
                  <a:cubicBezTo>
                    <a:pt x="20825" y="31167"/>
                    <a:pt x="19887" y="32171"/>
                    <a:pt x="19062" y="33265"/>
                  </a:cubicBezTo>
                  <a:cubicBezTo>
                    <a:pt x="18883" y="33493"/>
                    <a:pt x="18644" y="33672"/>
                    <a:pt x="18507" y="33934"/>
                  </a:cubicBezTo>
                  <a:cubicBezTo>
                    <a:pt x="18052" y="34210"/>
                    <a:pt x="17795" y="34699"/>
                    <a:pt x="17412" y="35052"/>
                  </a:cubicBezTo>
                  <a:cubicBezTo>
                    <a:pt x="16851" y="35739"/>
                    <a:pt x="16277" y="36409"/>
                    <a:pt x="15798" y="37157"/>
                  </a:cubicBezTo>
                  <a:cubicBezTo>
                    <a:pt x="15368" y="37772"/>
                    <a:pt x="14902" y="38363"/>
                    <a:pt x="14490" y="38986"/>
                  </a:cubicBezTo>
                  <a:lnTo>
                    <a:pt x="14435" y="39027"/>
                  </a:lnTo>
                  <a:cubicBezTo>
                    <a:pt x="14305" y="39242"/>
                    <a:pt x="14161" y="39446"/>
                    <a:pt x="14035" y="39654"/>
                  </a:cubicBezTo>
                  <a:cubicBezTo>
                    <a:pt x="13903" y="39894"/>
                    <a:pt x="13760" y="40128"/>
                    <a:pt x="13635" y="40366"/>
                  </a:cubicBezTo>
                  <a:cubicBezTo>
                    <a:pt x="13444" y="40707"/>
                    <a:pt x="13240" y="41041"/>
                    <a:pt x="13031" y="41376"/>
                  </a:cubicBezTo>
                  <a:cubicBezTo>
                    <a:pt x="12661" y="41927"/>
                    <a:pt x="12278" y="42476"/>
                    <a:pt x="11859" y="42990"/>
                  </a:cubicBezTo>
                  <a:cubicBezTo>
                    <a:pt x="11500" y="43409"/>
                    <a:pt x="11077" y="43767"/>
                    <a:pt x="10741" y="44198"/>
                  </a:cubicBezTo>
                  <a:cubicBezTo>
                    <a:pt x="10137" y="44962"/>
                    <a:pt x="9505" y="45715"/>
                    <a:pt x="8793" y="46385"/>
                  </a:cubicBezTo>
                  <a:cubicBezTo>
                    <a:pt x="7634" y="47635"/>
                    <a:pt x="6109" y="48460"/>
                    <a:pt x="4895" y="49655"/>
                  </a:cubicBezTo>
                  <a:cubicBezTo>
                    <a:pt x="4172" y="50319"/>
                    <a:pt x="3342" y="50844"/>
                    <a:pt x="2577" y="51454"/>
                  </a:cubicBezTo>
                  <a:cubicBezTo>
                    <a:pt x="1896" y="51986"/>
                    <a:pt x="1286" y="52590"/>
                    <a:pt x="669" y="53182"/>
                  </a:cubicBezTo>
                  <a:cubicBezTo>
                    <a:pt x="335" y="53409"/>
                    <a:pt x="114" y="53756"/>
                    <a:pt x="1" y="54144"/>
                  </a:cubicBezTo>
                  <a:lnTo>
                    <a:pt x="120" y="54198"/>
                  </a:lnTo>
                  <a:cubicBezTo>
                    <a:pt x="353" y="53552"/>
                    <a:pt x="944" y="53169"/>
                    <a:pt x="1422" y="52716"/>
                  </a:cubicBezTo>
                  <a:cubicBezTo>
                    <a:pt x="1805" y="52393"/>
                    <a:pt x="2117" y="51999"/>
                    <a:pt x="2528" y="51718"/>
                  </a:cubicBezTo>
                  <a:cubicBezTo>
                    <a:pt x="3264" y="51102"/>
                    <a:pt x="4083" y="50587"/>
                    <a:pt x="4812" y="49960"/>
                  </a:cubicBezTo>
                  <a:cubicBezTo>
                    <a:pt x="6049" y="48722"/>
                    <a:pt x="7598" y="47844"/>
                    <a:pt x="8835" y="46612"/>
                  </a:cubicBezTo>
                  <a:cubicBezTo>
                    <a:pt x="9384" y="45985"/>
                    <a:pt x="10001" y="45428"/>
                    <a:pt x="10503" y="44766"/>
                  </a:cubicBezTo>
                  <a:cubicBezTo>
                    <a:pt x="10832" y="44299"/>
                    <a:pt x="11274" y="43929"/>
                    <a:pt x="11626" y="43480"/>
                  </a:cubicBezTo>
                  <a:cubicBezTo>
                    <a:pt x="12253" y="42853"/>
                    <a:pt x="12755" y="42117"/>
                    <a:pt x="13229" y="41370"/>
                  </a:cubicBezTo>
                  <a:cubicBezTo>
                    <a:pt x="13312" y="41239"/>
                    <a:pt x="13395" y="41107"/>
                    <a:pt x="13480" y="40975"/>
                  </a:cubicBezTo>
                  <a:cubicBezTo>
                    <a:pt x="13599" y="40766"/>
                    <a:pt x="13718" y="40564"/>
                    <a:pt x="13831" y="40354"/>
                  </a:cubicBezTo>
                  <a:cubicBezTo>
                    <a:pt x="13963" y="40115"/>
                    <a:pt x="14101" y="39882"/>
                    <a:pt x="14233" y="39648"/>
                  </a:cubicBezTo>
                  <a:cubicBezTo>
                    <a:pt x="14807" y="38776"/>
                    <a:pt x="15452" y="37963"/>
                    <a:pt x="16044" y="37102"/>
                  </a:cubicBezTo>
                  <a:cubicBezTo>
                    <a:pt x="16557" y="36326"/>
                    <a:pt x="17167" y="35614"/>
                    <a:pt x="17759" y="34903"/>
                  </a:cubicBezTo>
                  <a:cubicBezTo>
                    <a:pt x="18076" y="34514"/>
                    <a:pt x="18512" y="34227"/>
                    <a:pt x="18775" y="33808"/>
                  </a:cubicBezTo>
                  <a:cubicBezTo>
                    <a:pt x="19332" y="33277"/>
                    <a:pt x="19749" y="32632"/>
                    <a:pt x="20251" y="32051"/>
                  </a:cubicBezTo>
                  <a:cubicBezTo>
                    <a:pt x="20861" y="31334"/>
                    <a:pt x="21393" y="30552"/>
                    <a:pt x="21889" y="29750"/>
                  </a:cubicBezTo>
                  <a:cubicBezTo>
                    <a:pt x="22511" y="28913"/>
                    <a:pt x="23073" y="28041"/>
                    <a:pt x="23658" y="27180"/>
                  </a:cubicBezTo>
                  <a:cubicBezTo>
                    <a:pt x="23707" y="27102"/>
                    <a:pt x="23754" y="27030"/>
                    <a:pt x="23802" y="26952"/>
                  </a:cubicBezTo>
                  <a:cubicBezTo>
                    <a:pt x="24060" y="26599"/>
                    <a:pt x="24292" y="26224"/>
                    <a:pt x="24513" y="25846"/>
                  </a:cubicBezTo>
                  <a:cubicBezTo>
                    <a:pt x="24866" y="25231"/>
                    <a:pt x="25236" y="24627"/>
                    <a:pt x="25625" y="24042"/>
                  </a:cubicBezTo>
                  <a:cubicBezTo>
                    <a:pt x="25912" y="23575"/>
                    <a:pt x="26205" y="23109"/>
                    <a:pt x="26474" y="22637"/>
                  </a:cubicBezTo>
                  <a:cubicBezTo>
                    <a:pt x="26618" y="22362"/>
                    <a:pt x="26786" y="22099"/>
                    <a:pt x="26929" y="21824"/>
                  </a:cubicBezTo>
                  <a:cubicBezTo>
                    <a:pt x="27060" y="21586"/>
                    <a:pt x="27203" y="21357"/>
                    <a:pt x="27335" y="21119"/>
                  </a:cubicBezTo>
                  <a:cubicBezTo>
                    <a:pt x="27431" y="20946"/>
                    <a:pt x="27539" y="20778"/>
                    <a:pt x="27634" y="20604"/>
                  </a:cubicBezTo>
                  <a:cubicBezTo>
                    <a:pt x="27754" y="20413"/>
                    <a:pt x="27873" y="20223"/>
                    <a:pt x="27986" y="20025"/>
                  </a:cubicBezTo>
                  <a:cubicBezTo>
                    <a:pt x="28077" y="19851"/>
                    <a:pt x="28177" y="19678"/>
                    <a:pt x="28285" y="19511"/>
                  </a:cubicBezTo>
                  <a:cubicBezTo>
                    <a:pt x="28626" y="18960"/>
                    <a:pt x="29009" y="18441"/>
                    <a:pt x="29349" y="17897"/>
                  </a:cubicBezTo>
                  <a:cubicBezTo>
                    <a:pt x="29540" y="17597"/>
                    <a:pt x="29719" y="17299"/>
                    <a:pt x="29899" y="16995"/>
                  </a:cubicBezTo>
                  <a:cubicBezTo>
                    <a:pt x="30014" y="16785"/>
                    <a:pt x="30144" y="16587"/>
                    <a:pt x="30257" y="16385"/>
                  </a:cubicBezTo>
                  <a:cubicBezTo>
                    <a:pt x="30372" y="16187"/>
                    <a:pt x="30491" y="15991"/>
                    <a:pt x="30605" y="15793"/>
                  </a:cubicBezTo>
                  <a:cubicBezTo>
                    <a:pt x="30760" y="15481"/>
                    <a:pt x="30939" y="15183"/>
                    <a:pt x="31107" y="14879"/>
                  </a:cubicBezTo>
                  <a:cubicBezTo>
                    <a:pt x="31220" y="14669"/>
                    <a:pt x="31346" y="14471"/>
                    <a:pt x="31465" y="14262"/>
                  </a:cubicBezTo>
                  <a:cubicBezTo>
                    <a:pt x="31884" y="13581"/>
                    <a:pt x="32350" y="12929"/>
                    <a:pt x="32775" y="12248"/>
                  </a:cubicBezTo>
                  <a:cubicBezTo>
                    <a:pt x="33013" y="11902"/>
                    <a:pt x="33228" y="11531"/>
                    <a:pt x="33426" y="11155"/>
                  </a:cubicBezTo>
                  <a:cubicBezTo>
                    <a:pt x="33540" y="10945"/>
                    <a:pt x="33665" y="10741"/>
                    <a:pt x="33785" y="10539"/>
                  </a:cubicBezTo>
                  <a:cubicBezTo>
                    <a:pt x="34897" y="8829"/>
                    <a:pt x="36139" y="7197"/>
                    <a:pt x="37509" y="5679"/>
                  </a:cubicBezTo>
                  <a:cubicBezTo>
                    <a:pt x="38232" y="5022"/>
                    <a:pt x="38985" y="4406"/>
                    <a:pt x="39720" y="3767"/>
                  </a:cubicBezTo>
                  <a:cubicBezTo>
                    <a:pt x="40492" y="2995"/>
                    <a:pt x="41490" y="2517"/>
                    <a:pt x="42308" y="1811"/>
                  </a:cubicBezTo>
                  <a:cubicBezTo>
                    <a:pt x="42918" y="1292"/>
                    <a:pt x="43582" y="837"/>
                    <a:pt x="44275" y="443"/>
                  </a:cubicBezTo>
                  <a:cubicBezTo>
                    <a:pt x="44413" y="377"/>
                    <a:pt x="44544" y="311"/>
                    <a:pt x="44682" y="252"/>
                  </a:cubicBezTo>
                  <a:cubicBezTo>
                    <a:pt x="44801" y="192"/>
                    <a:pt x="44897" y="103"/>
                    <a:pt x="44986" y="1"/>
                  </a:cubicBezTo>
                  <a:cubicBezTo>
                    <a:pt x="44980" y="1"/>
                    <a:pt x="44974" y="0"/>
                    <a:pt x="449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5" y="-335047"/>
              <a:ext cx="7135294" cy="5238972"/>
            </a:xfrm>
            <a:custGeom>
              <a:avLst/>
              <a:gdLst/>
              <a:ahLst/>
              <a:cxnLst/>
              <a:rect l="l" t="t" r="r" b="b"/>
              <a:pathLst>
                <a:path w="41891" h="51934" extrusionOk="0">
                  <a:moveTo>
                    <a:pt x="41890" y="1"/>
                  </a:moveTo>
                  <a:lnTo>
                    <a:pt x="41890" y="1"/>
                  </a:lnTo>
                  <a:cubicBezTo>
                    <a:pt x="41782" y="43"/>
                    <a:pt x="41675" y="90"/>
                    <a:pt x="41567" y="139"/>
                  </a:cubicBezTo>
                  <a:cubicBezTo>
                    <a:pt x="41016" y="449"/>
                    <a:pt x="40514" y="837"/>
                    <a:pt x="40012" y="1215"/>
                  </a:cubicBezTo>
                  <a:cubicBezTo>
                    <a:pt x="37998" y="2631"/>
                    <a:pt x="36205" y="4329"/>
                    <a:pt x="34496" y="6092"/>
                  </a:cubicBezTo>
                  <a:cubicBezTo>
                    <a:pt x="33898" y="6840"/>
                    <a:pt x="33313" y="7599"/>
                    <a:pt x="32690" y="8327"/>
                  </a:cubicBezTo>
                  <a:cubicBezTo>
                    <a:pt x="32075" y="9248"/>
                    <a:pt x="31399" y="10126"/>
                    <a:pt x="30814" y="11059"/>
                  </a:cubicBezTo>
                  <a:cubicBezTo>
                    <a:pt x="30712" y="11227"/>
                    <a:pt x="30604" y="11387"/>
                    <a:pt x="30508" y="11561"/>
                  </a:cubicBezTo>
                  <a:cubicBezTo>
                    <a:pt x="30019" y="12386"/>
                    <a:pt x="29439" y="13169"/>
                    <a:pt x="29104" y="14077"/>
                  </a:cubicBezTo>
                  <a:cubicBezTo>
                    <a:pt x="29081" y="14132"/>
                    <a:pt x="29026" y="14234"/>
                    <a:pt x="29002" y="14281"/>
                  </a:cubicBezTo>
                  <a:cubicBezTo>
                    <a:pt x="28913" y="14443"/>
                    <a:pt x="28830" y="14604"/>
                    <a:pt x="28751" y="14766"/>
                  </a:cubicBezTo>
                  <a:cubicBezTo>
                    <a:pt x="28507" y="15213"/>
                    <a:pt x="28220" y="15638"/>
                    <a:pt x="27992" y="16099"/>
                  </a:cubicBezTo>
                  <a:cubicBezTo>
                    <a:pt x="27818" y="16433"/>
                    <a:pt x="27622" y="16756"/>
                    <a:pt x="27442" y="17090"/>
                  </a:cubicBezTo>
                  <a:cubicBezTo>
                    <a:pt x="27155" y="17635"/>
                    <a:pt x="26802" y="18149"/>
                    <a:pt x="26534" y="18704"/>
                  </a:cubicBezTo>
                  <a:cubicBezTo>
                    <a:pt x="26361" y="19045"/>
                    <a:pt x="26157" y="19379"/>
                    <a:pt x="25978" y="19721"/>
                  </a:cubicBezTo>
                  <a:cubicBezTo>
                    <a:pt x="25870" y="19882"/>
                    <a:pt x="25768" y="20049"/>
                    <a:pt x="25679" y="20223"/>
                  </a:cubicBezTo>
                  <a:cubicBezTo>
                    <a:pt x="25105" y="21065"/>
                    <a:pt x="24490" y="21873"/>
                    <a:pt x="23963" y="22739"/>
                  </a:cubicBezTo>
                  <a:cubicBezTo>
                    <a:pt x="23801" y="22966"/>
                    <a:pt x="23665" y="23211"/>
                    <a:pt x="23514" y="23445"/>
                  </a:cubicBezTo>
                  <a:cubicBezTo>
                    <a:pt x="23414" y="23611"/>
                    <a:pt x="23312" y="23779"/>
                    <a:pt x="23210" y="23947"/>
                  </a:cubicBezTo>
                  <a:cubicBezTo>
                    <a:pt x="22899" y="24461"/>
                    <a:pt x="22576" y="24969"/>
                    <a:pt x="22206" y="25441"/>
                  </a:cubicBezTo>
                  <a:cubicBezTo>
                    <a:pt x="21190" y="26798"/>
                    <a:pt x="20150" y="28149"/>
                    <a:pt x="19163" y="29535"/>
                  </a:cubicBezTo>
                  <a:cubicBezTo>
                    <a:pt x="18457" y="30403"/>
                    <a:pt x="17908" y="31371"/>
                    <a:pt x="17310" y="32315"/>
                  </a:cubicBezTo>
                  <a:cubicBezTo>
                    <a:pt x="16785" y="33134"/>
                    <a:pt x="16283" y="33971"/>
                    <a:pt x="15654" y="34724"/>
                  </a:cubicBezTo>
                  <a:cubicBezTo>
                    <a:pt x="15003" y="35645"/>
                    <a:pt x="14327" y="36547"/>
                    <a:pt x="13687" y="37474"/>
                  </a:cubicBezTo>
                  <a:lnTo>
                    <a:pt x="13634" y="37521"/>
                  </a:lnTo>
                  <a:cubicBezTo>
                    <a:pt x="12934" y="38639"/>
                    <a:pt x="12117" y="39679"/>
                    <a:pt x="11273" y="40689"/>
                  </a:cubicBezTo>
                  <a:cubicBezTo>
                    <a:pt x="9940" y="42046"/>
                    <a:pt x="8649" y="43450"/>
                    <a:pt x="7196" y="44677"/>
                  </a:cubicBezTo>
                  <a:cubicBezTo>
                    <a:pt x="6635" y="45257"/>
                    <a:pt x="5995" y="45753"/>
                    <a:pt x="5446" y="46350"/>
                  </a:cubicBezTo>
                  <a:cubicBezTo>
                    <a:pt x="4555" y="47337"/>
                    <a:pt x="3598" y="48263"/>
                    <a:pt x="2660" y="49213"/>
                  </a:cubicBezTo>
                  <a:cubicBezTo>
                    <a:pt x="2254" y="49655"/>
                    <a:pt x="1763" y="50002"/>
                    <a:pt x="1333" y="50415"/>
                  </a:cubicBezTo>
                  <a:cubicBezTo>
                    <a:pt x="842" y="50839"/>
                    <a:pt x="317" y="51246"/>
                    <a:pt x="0" y="51826"/>
                  </a:cubicBezTo>
                  <a:cubicBezTo>
                    <a:pt x="36" y="51850"/>
                    <a:pt x="108" y="51903"/>
                    <a:pt x="143" y="51933"/>
                  </a:cubicBezTo>
                  <a:cubicBezTo>
                    <a:pt x="436" y="51341"/>
                    <a:pt x="1010" y="50989"/>
                    <a:pt x="1446" y="50523"/>
                  </a:cubicBezTo>
                  <a:cubicBezTo>
                    <a:pt x="1996" y="50068"/>
                    <a:pt x="2516" y="49578"/>
                    <a:pt x="3036" y="49094"/>
                  </a:cubicBezTo>
                  <a:cubicBezTo>
                    <a:pt x="4304" y="47737"/>
                    <a:pt x="5618" y="46434"/>
                    <a:pt x="6939" y="45136"/>
                  </a:cubicBezTo>
                  <a:cubicBezTo>
                    <a:pt x="7471" y="44736"/>
                    <a:pt x="7902" y="44216"/>
                    <a:pt x="8434" y="43809"/>
                  </a:cubicBezTo>
                  <a:cubicBezTo>
                    <a:pt x="8996" y="43301"/>
                    <a:pt x="9516" y="42740"/>
                    <a:pt x="10059" y="42208"/>
                  </a:cubicBezTo>
                  <a:cubicBezTo>
                    <a:pt x="11452" y="40827"/>
                    <a:pt x="12702" y="39297"/>
                    <a:pt x="13766" y="37647"/>
                  </a:cubicBezTo>
                  <a:cubicBezTo>
                    <a:pt x="14250" y="36930"/>
                    <a:pt x="14788" y="36249"/>
                    <a:pt x="15278" y="35537"/>
                  </a:cubicBezTo>
                  <a:cubicBezTo>
                    <a:pt x="15756" y="34837"/>
                    <a:pt x="16313" y="34204"/>
                    <a:pt x="16760" y="33487"/>
                  </a:cubicBezTo>
                  <a:cubicBezTo>
                    <a:pt x="17472" y="32411"/>
                    <a:pt x="18112" y="31292"/>
                    <a:pt x="18840" y="30235"/>
                  </a:cubicBezTo>
                  <a:cubicBezTo>
                    <a:pt x="19318" y="29631"/>
                    <a:pt x="19756" y="29004"/>
                    <a:pt x="20209" y="28387"/>
                  </a:cubicBezTo>
                  <a:cubicBezTo>
                    <a:pt x="21387" y="26745"/>
                    <a:pt x="22725" y="25208"/>
                    <a:pt x="23718" y="23438"/>
                  </a:cubicBezTo>
                  <a:cubicBezTo>
                    <a:pt x="24394" y="22290"/>
                    <a:pt x="25224" y="21244"/>
                    <a:pt x="25930" y="20115"/>
                  </a:cubicBezTo>
                  <a:cubicBezTo>
                    <a:pt x="26013" y="19983"/>
                    <a:pt x="26097" y="19851"/>
                    <a:pt x="26181" y="19721"/>
                  </a:cubicBezTo>
                  <a:cubicBezTo>
                    <a:pt x="26211" y="19666"/>
                    <a:pt x="26253" y="19572"/>
                    <a:pt x="26276" y="19523"/>
                  </a:cubicBezTo>
                  <a:cubicBezTo>
                    <a:pt x="26504" y="19117"/>
                    <a:pt x="26742" y="18717"/>
                    <a:pt x="26940" y="18298"/>
                  </a:cubicBezTo>
                  <a:cubicBezTo>
                    <a:pt x="27036" y="18124"/>
                    <a:pt x="27144" y="17963"/>
                    <a:pt x="27244" y="17790"/>
                  </a:cubicBezTo>
                  <a:cubicBezTo>
                    <a:pt x="27382" y="17556"/>
                    <a:pt x="27514" y="17324"/>
                    <a:pt x="27646" y="17084"/>
                  </a:cubicBezTo>
                  <a:cubicBezTo>
                    <a:pt x="27837" y="16708"/>
                    <a:pt x="28069" y="16361"/>
                    <a:pt x="28249" y="15978"/>
                  </a:cubicBezTo>
                  <a:cubicBezTo>
                    <a:pt x="28375" y="15740"/>
                    <a:pt x="28512" y="15512"/>
                    <a:pt x="28656" y="15279"/>
                  </a:cubicBezTo>
                  <a:cubicBezTo>
                    <a:pt x="28847" y="14951"/>
                    <a:pt x="29020" y="14609"/>
                    <a:pt x="29205" y="14275"/>
                  </a:cubicBezTo>
                  <a:cubicBezTo>
                    <a:pt x="29324" y="14005"/>
                    <a:pt x="29439" y="13737"/>
                    <a:pt x="29558" y="13467"/>
                  </a:cubicBezTo>
                  <a:cubicBezTo>
                    <a:pt x="29798" y="12973"/>
                    <a:pt x="30113" y="12529"/>
                    <a:pt x="30413" y="12069"/>
                  </a:cubicBezTo>
                  <a:cubicBezTo>
                    <a:pt x="30508" y="11897"/>
                    <a:pt x="30610" y="11729"/>
                    <a:pt x="30712" y="11555"/>
                  </a:cubicBezTo>
                  <a:cubicBezTo>
                    <a:pt x="30808" y="11387"/>
                    <a:pt x="30915" y="11227"/>
                    <a:pt x="31017" y="11059"/>
                  </a:cubicBezTo>
                  <a:cubicBezTo>
                    <a:pt x="31627" y="10115"/>
                    <a:pt x="32301" y="9200"/>
                    <a:pt x="32947" y="8280"/>
                  </a:cubicBezTo>
                  <a:cubicBezTo>
                    <a:pt x="33569" y="7580"/>
                    <a:pt x="34119" y="6833"/>
                    <a:pt x="34698" y="6104"/>
                  </a:cubicBezTo>
                  <a:cubicBezTo>
                    <a:pt x="35081" y="5679"/>
                    <a:pt x="35506" y="5290"/>
                    <a:pt x="35906" y="4884"/>
                  </a:cubicBezTo>
                  <a:cubicBezTo>
                    <a:pt x="37018" y="3910"/>
                    <a:pt x="38058" y="2852"/>
                    <a:pt x="39259" y="1985"/>
                  </a:cubicBezTo>
                  <a:cubicBezTo>
                    <a:pt x="39995" y="1453"/>
                    <a:pt x="40694" y="867"/>
                    <a:pt x="41471" y="396"/>
                  </a:cubicBezTo>
                  <a:cubicBezTo>
                    <a:pt x="41645" y="299"/>
                    <a:pt x="41841" y="210"/>
                    <a:pt x="41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2711325" y="1092165"/>
              <a:ext cx="6924425" cy="5054972"/>
            </a:xfrm>
            <a:custGeom>
              <a:avLst/>
              <a:gdLst/>
              <a:ahLst/>
              <a:cxnLst/>
              <a:rect l="l" t="t" r="r" b="b"/>
              <a:pathLst>
                <a:path w="40653" h="50110" extrusionOk="0">
                  <a:moveTo>
                    <a:pt x="40652" y="1"/>
                  </a:moveTo>
                  <a:cubicBezTo>
                    <a:pt x="40473" y="133"/>
                    <a:pt x="40294" y="258"/>
                    <a:pt x="40126" y="395"/>
                  </a:cubicBezTo>
                  <a:cubicBezTo>
                    <a:pt x="39445" y="1029"/>
                    <a:pt x="38686" y="1579"/>
                    <a:pt x="38046" y="2249"/>
                  </a:cubicBezTo>
                  <a:cubicBezTo>
                    <a:pt x="37341" y="2823"/>
                    <a:pt x="36719" y="3480"/>
                    <a:pt x="36086" y="4125"/>
                  </a:cubicBezTo>
                  <a:cubicBezTo>
                    <a:pt x="35237" y="5124"/>
                    <a:pt x="34418" y="6152"/>
                    <a:pt x="33570" y="7149"/>
                  </a:cubicBezTo>
                  <a:cubicBezTo>
                    <a:pt x="33162" y="7676"/>
                    <a:pt x="32685" y="8142"/>
                    <a:pt x="32296" y="8686"/>
                  </a:cubicBezTo>
                  <a:cubicBezTo>
                    <a:pt x="31124" y="10366"/>
                    <a:pt x="29929" y="12040"/>
                    <a:pt x="28823" y="13767"/>
                  </a:cubicBezTo>
                  <a:cubicBezTo>
                    <a:pt x="28232" y="14724"/>
                    <a:pt x="27562" y="15632"/>
                    <a:pt x="26971" y="16589"/>
                  </a:cubicBezTo>
                  <a:cubicBezTo>
                    <a:pt x="26373" y="17527"/>
                    <a:pt x="25738" y="18441"/>
                    <a:pt x="25201" y="19409"/>
                  </a:cubicBezTo>
                  <a:cubicBezTo>
                    <a:pt x="24657" y="20247"/>
                    <a:pt x="24071" y="21059"/>
                    <a:pt x="23587" y="21933"/>
                  </a:cubicBezTo>
                  <a:cubicBezTo>
                    <a:pt x="23449" y="22165"/>
                    <a:pt x="23305" y="22392"/>
                    <a:pt x="23186" y="22637"/>
                  </a:cubicBezTo>
                  <a:cubicBezTo>
                    <a:pt x="23054" y="22877"/>
                    <a:pt x="22918" y="23109"/>
                    <a:pt x="22780" y="23343"/>
                  </a:cubicBezTo>
                  <a:cubicBezTo>
                    <a:pt x="22679" y="23511"/>
                    <a:pt x="22571" y="23671"/>
                    <a:pt x="22475" y="23845"/>
                  </a:cubicBezTo>
                  <a:cubicBezTo>
                    <a:pt x="22093" y="24526"/>
                    <a:pt x="21686" y="25196"/>
                    <a:pt x="21220" y="25823"/>
                  </a:cubicBezTo>
                  <a:cubicBezTo>
                    <a:pt x="20808" y="26373"/>
                    <a:pt x="20515" y="27001"/>
                    <a:pt x="20113" y="27569"/>
                  </a:cubicBezTo>
                  <a:cubicBezTo>
                    <a:pt x="19456" y="28591"/>
                    <a:pt x="18847" y="29672"/>
                    <a:pt x="17944" y="30516"/>
                  </a:cubicBezTo>
                  <a:cubicBezTo>
                    <a:pt x="17180" y="31365"/>
                    <a:pt x="16468" y="32268"/>
                    <a:pt x="15817" y="33211"/>
                  </a:cubicBezTo>
                  <a:cubicBezTo>
                    <a:pt x="14860" y="34586"/>
                    <a:pt x="13550" y="35662"/>
                    <a:pt x="12601" y="37043"/>
                  </a:cubicBezTo>
                  <a:cubicBezTo>
                    <a:pt x="12044" y="37857"/>
                    <a:pt x="11406" y="38603"/>
                    <a:pt x="10789" y="39369"/>
                  </a:cubicBezTo>
                  <a:cubicBezTo>
                    <a:pt x="10388" y="39846"/>
                    <a:pt x="9850" y="40181"/>
                    <a:pt x="9433" y="40635"/>
                  </a:cubicBezTo>
                  <a:cubicBezTo>
                    <a:pt x="8589" y="41413"/>
                    <a:pt x="7819" y="42249"/>
                    <a:pt x="7066" y="43110"/>
                  </a:cubicBezTo>
                  <a:cubicBezTo>
                    <a:pt x="6349" y="43833"/>
                    <a:pt x="5624" y="44556"/>
                    <a:pt x="4895" y="45274"/>
                  </a:cubicBezTo>
                  <a:cubicBezTo>
                    <a:pt x="4208" y="45860"/>
                    <a:pt x="3521" y="46451"/>
                    <a:pt x="2857" y="47061"/>
                  </a:cubicBezTo>
                  <a:cubicBezTo>
                    <a:pt x="1966" y="47784"/>
                    <a:pt x="1297" y="48724"/>
                    <a:pt x="467" y="49506"/>
                  </a:cubicBezTo>
                  <a:cubicBezTo>
                    <a:pt x="293" y="49692"/>
                    <a:pt x="72" y="49853"/>
                    <a:pt x="1" y="50110"/>
                  </a:cubicBezTo>
                  <a:cubicBezTo>
                    <a:pt x="341" y="50079"/>
                    <a:pt x="448" y="49704"/>
                    <a:pt x="675" y="49513"/>
                  </a:cubicBezTo>
                  <a:cubicBezTo>
                    <a:pt x="1422" y="48783"/>
                    <a:pt x="2104" y="47982"/>
                    <a:pt x="2881" y="47282"/>
                  </a:cubicBezTo>
                  <a:cubicBezTo>
                    <a:pt x="3640" y="46493"/>
                    <a:pt x="4548" y="45872"/>
                    <a:pt x="5309" y="45077"/>
                  </a:cubicBezTo>
                  <a:cubicBezTo>
                    <a:pt x="5990" y="44484"/>
                    <a:pt x="6623" y="43839"/>
                    <a:pt x="7215" y="43165"/>
                  </a:cubicBezTo>
                  <a:cubicBezTo>
                    <a:pt x="7819" y="42584"/>
                    <a:pt x="8314" y="41909"/>
                    <a:pt x="8931" y="41341"/>
                  </a:cubicBezTo>
                  <a:cubicBezTo>
                    <a:pt x="9684" y="40522"/>
                    <a:pt x="10634" y="39894"/>
                    <a:pt x="11309" y="38997"/>
                  </a:cubicBezTo>
                  <a:cubicBezTo>
                    <a:pt x="12331" y="37796"/>
                    <a:pt x="13150" y="36422"/>
                    <a:pt x="14268" y="35297"/>
                  </a:cubicBezTo>
                  <a:cubicBezTo>
                    <a:pt x="15051" y="34533"/>
                    <a:pt x="15721" y="33653"/>
                    <a:pt x="16348" y="32757"/>
                  </a:cubicBezTo>
                  <a:cubicBezTo>
                    <a:pt x="16952" y="31920"/>
                    <a:pt x="17616" y="31131"/>
                    <a:pt x="18297" y="30361"/>
                  </a:cubicBezTo>
                  <a:cubicBezTo>
                    <a:pt x="18764" y="29942"/>
                    <a:pt x="19128" y="29434"/>
                    <a:pt x="19456" y="28908"/>
                  </a:cubicBezTo>
                  <a:cubicBezTo>
                    <a:pt x="19905" y="28185"/>
                    <a:pt x="20395" y="27492"/>
                    <a:pt x="20819" y="26750"/>
                  </a:cubicBezTo>
                  <a:cubicBezTo>
                    <a:pt x="21286" y="25955"/>
                    <a:pt x="21884" y="25244"/>
                    <a:pt x="22331" y="24436"/>
                  </a:cubicBezTo>
                  <a:cubicBezTo>
                    <a:pt x="22439" y="24234"/>
                    <a:pt x="22559" y="24036"/>
                    <a:pt x="22679" y="23839"/>
                  </a:cubicBezTo>
                  <a:cubicBezTo>
                    <a:pt x="22792" y="23636"/>
                    <a:pt x="22918" y="23432"/>
                    <a:pt x="23037" y="23230"/>
                  </a:cubicBezTo>
                  <a:cubicBezTo>
                    <a:pt x="23192" y="22973"/>
                    <a:pt x="23341" y="22703"/>
                    <a:pt x="23485" y="22435"/>
                  </a:cubicBezTo>
                  <a:cubicBezTo>
                    <a:pt x="24066" y="21346"/>
                    <a:pt x="24812" y="20355"/>
                    <a:pt x="25452" y="19302"/>
                  </a:cubicBezTo>
                  <a:cubicBezTo>
                    <a:pt x="25553" y="19135"/>
                    <a:pt x="25661" y="18967"/>
                    <a:pt x="25757" y="18800"/>
                  </a:cubicBezTo>
                  <a:cubicBezTo>
                    <a:pt x="26199" y="18041"/>
                    <a:pt x="26713" y="17329"/>
                    <a:pt x="27167" y="16582"/>
                  </a:cubicBezTo>
                  <a:cubicBezTo>
                    <a:pt x="27735" y="15674"/>
                    <a:pt x="28381" y="14813"/>
                    <a:pt x="28936" y="13905"/>
                  </a:cubicBezTo>
                  <a:cubicBezTo>
                    <a:pt x="29374" y="13175"/>
                    <a:pt x="29893" y="12506"/>
                    <a:pt x="30342" y="11783"/>
                  </a:cubicBezTo>
                  <a:cubicBezTo>
                    <a:pt x="30939" y="10879"/>
                    <a:pt x="31597" y="10018"/>
                    <a:pt x="32200" y="9116"/>
                  </a:cubicBezTo>
                  <a:cubicBezTo>
                    <a:pt x="32685" y="8369"/>
                    <a:pt x="33342" y="7759"/>
                    <a:pt x="33874" y="7049"/>
                  </a:cubicBezTo>
                  <a:cubicBezTo>
                    <a:pt x="35069" y="5692"/>
                    <a:pt x="36098" y="4173"/>
                    <a:pt x="37485" y="3002"/>
                  </a:cubicBezTo>
                  <a:cubicBezTo>
                    <a:pt x="38501" y="2021"/>
                    <a:pt x="39559" y="1088"/>
                    <a:pt x="40652" y="204"/>
                  </a:cubicBezTo>
                  <a:lnTo>
                    <a:pt x="406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1125529" y="-1024099"/>
              <a:ext cx="6303573" cy="4705128"/>
            </a:xfrm>
            <a:custGeom>
              <a:avLst/>
              <a:gdLst/>
              <a:ahLst/>
              <a:cxnLst/>
              <a:rect l="l" t="t" r="r" b="b"/>
              <a:pathLst>
                <a:path w="37008" h="46642" extrusionOk="0">
                  <a:moveTo>
                    <a:pt x="37007" y="0"/>
                  </a:moveTo>
                  <a:cubicBezTo>
                    <a:pt x="36601" y="238"/>
                    <a:pt x="36188" y="478"/>
                    <a:pt x="35824" y="784"/>
                  </a:cubicBezTo>
                  <a:cubicBezTo>
                    <a:pt x="35048" y="1375"/>
                    <a:pt x="34187" y="1871"/>
                    <a:pt x="33517" y="2600"/>
                  </a:cubicBezTo>
                  <a:cubicBezTo>
                    <a:pt x="32549" y="3479"/>
                    <a:pt x="31754" y="4525"/>
                    <a:pt x="30905" y="5518"/>
                  </a:cubicBezTo>
                  <a:cubicBezTo>
                    <a:pt x="29649" y="6934"/>
                    <a:pt x="28609" y="8542"/>
                    <a:pt x="27737" y="10222"/>
                  </a:cubicBezTo>
                  <a:cubicBezTo>
                    <a:pt x="27599" y="10503"/>
                    <a:pt x="27426" y="10765"/>
                    <a:pt x="27277" y="11047"/>
                  </a:cubicBezTo>
                  <a:cubicBezTo>
                    <a:pt x="27114" y="11315"/>
                    <a:pt x="26929" y="11572"/>
                    <a:pt x="26769" y="11841"/>
                  </a:cubicBezTo>
                  <a:cubicBezTo>
                    <a:pt x="26684" y="11973"/>
                    <a:pt x="26607" y="12104"/>
                    <a:pt x="26523" y="12236"/>
                  </a:cubicBezTo>
                  <a:cubicBezTo>
                    <a:pt x="26440" y="12374"/>
                    <a:pt x="26350" y="12511"/>
                    <a:pt x="26267" y="12655"/>
                  </a:cubicBezTo>
                  <a:cubicBezTo>
                    <a:pt x="26063" y="12989"/>
                    <a:pt x="25872" y="13329"/>
                    <a:pt x="25663" y="13665"/>
                  </a:cubicBezTo>
                  <a:cubicBezTo>
                    <a:pt x="25465" y="14005"/>
                    <a:pt x="25250" y="14333"/>
                    <a:pt x="25059" y="14675"/>
                  </a:cubicBezTo>
                  <a:cubicBezTo>
                    <a:pt x="24832" y="15063"/>
                    <a:pt x="24628" y="15469"/>
                    <a:pt x="24407" y="15864"/>
                  </a:cubicBezTo>
                  <a:cubicBezTo>
                    <a:pt x="23900" y="16923"/>
                    <a:pt x="23194" y="17861"/>
                    <a:pt x="22548" y="18835"/>
                  </a:cubicBezTo>
                  <a:cubicBezTo>
                    <a:pt x="21472" y="20515"/>
                    <a:pt x="20187" y="22044"/>
                    <a:pt x="19022" y="23665"/>
                  </a:cubicBezTo>
                  <a:cubicBezTo>
                    <a:pt x="18592" y="24298"/>
                    <a:pt x="18041" y="24830"/>
                    <a:pt x="17582" y="25440"/>
                  </a:cubicBezTo>
                  <a:cubicBezTo>
                    <a:pt x="17133" y="26091"/>
                    <a:pt x="16583" y="26665"/>
                    <a:pt x="16134" y="27316"/>
                  </a:cubicBezTo>
                  <a:cubicBezTo>
                    <a:pt x="15100" y="28692"/>
                    <a:pt x="13916" y="29942"/>
                    <a:pt x="12823" y="31261"/>
                  </a:cubicBezTo>
                  <a:cubicBezTo>
                    <a:pt x="11502" y="32858"/>
                    <a:pt x="10097" y="34389"/>
                    <a:pt x="8788" y="35996"/>
                  </a:cubicBezTo>
                  <a:cubicBezTo>
                    <a:pt x="8286" y="36511"/>
                    <a:pt x="7885" y="37107"/>
                    <a:pt x="7443" y="37675"/>
                  </a:cubicBezTo>
                  <a:cubicBezTo>
                    <a:pt x="6254" y="39259"/>
                    <a:pt x="4980" y="40778"/>
                    <a:pt x="3642" y="42230"/>
                  </a:cubicBezTo>
                  <a:cubicBezTo>
                    <a:pt x="2775" y="43014"/>
                    <a:pt x="1973" y="43869"/>
                    <a:pt x="1250" y="44790"/>
                  </a:cubicBezTo>
                  <a:cubicBezTo>
                    <a:pt x="844" y="45333"/>
                    <a:pt x="276" y="45764"/>
                    <a:pt x="8" y="46403"/>
                  </a:cubicBezTo>
                  <a:cubicBezTo>
                    <a:pt x="8" y="46462"/>
                    <a:pt x="1" y="46583"/>
                    <a:pt x="1" y="46642"/>
                  </a:cubicBezTo>
                  <a:cubicBezTo>
                    <a:pt x="44" y="46619"/>
                    <a:pt x="133" y="46558"/>
                    <a:pt x="180" y="46534"/>
                  </a:cubicBezTo>
                  <a:cubicBezTo>
                    <a:pt x="229" y="46307"/>
                    <a:pt x="318" y="46092"/>
                    <a:pt x="480" y="45924"/>
                  </a:cubicBezTo>
                  <a:cubicBezTo>
                    <a:pt x="1275" y="45135"/>
                    <a:pt x="1879" y="44173"/>
                    <a:pt x="2691" y="43402"/>
                  </a:cubicBezTo>
                  <a:cubicBezTo>
                    <a:pt x="3366" y="42702"/>
                    <a:pt x="4114" y="42064"/>
                    <a:pt x="4718" y="41292"/>
                  </a:cubicBezTo>
                  <a:cubicBezTo>
                    <a:pt x="5877" y="39995"/>
                    <a:pt x="6953" y="38627"/>
                    <a:pt x="7993" y="37228"/>
                  </a:cubicBezTo>
                  <a:cubicBezTo>
                    <a:pt x="9237" y="35656"/>
                    <a:pt x="10588" y="34179"/>
                    <a:pt x="11866" y="32637"/>
                  </a:cubicBezTo>
                  <a:cubicBezTo>
                    <a:pt x="12584" y="31895"/>
                    <a:pt x="13163" y="31040"/>
                    <a:pt x="13875" y="30300"/>
                  </a:cubicBezTo>
                  <a:cubicBezTo>
                    <a:pt x="14539" y="29523"/>
                    <a:pt x="15207" y="28758"/>
                    <a:pt x="15853" y="27962"/>
                  </a:cubicBezTo>
                  <a:cubicBezTo>
                    <a:pt x="16355" y="27288"/>
                    <a:pt x="16870" y="26618"/>
                    <a:pt x="17402" y="25961"/>
                  </a:cubicBezTo>
                  <a:cubicBezTo>
                    <a:pt x="17910" y="25207"/>
                    <a:pt x="18573" y="24579"/>
                    <a:pt x="19099" y="23837"/>
                  </a:cubicBezTo>
                  <a:cubicBezTo>
                    <a:pt x="20343" y="22123"/>
                    <a:pt x="21706" y="20491"/>
                    <a:pt x="22847" y="18703"/>
                  </a:cubicBezTo>
                  <a:cubicBezTo>
                    <a:pt x="23248" y="18046"/>
                    <a:pt x="23743" y="17448"/>
                    <a:pt x="24109" y="16766"/>
                  </a:cubicBezTo>
                  <a:cubicBezTo>
                    <a:pt x="24317" y="16408"/>
                    <a:pt x="24515" y="16038"/>
                    <a:pt x="24712" y="15667"/>
                  </a:cubicBezTo>
                  <a:cubicBezTo>
                    <a:pt x="24891" y="15332"/>
                    <a:pt x="25064" y="14992"/>
                    <a:pt x="25262" y="14669"/>
                  </a:cubicBezTo>
                  <a:cubicBezTo>
                    <a:pt x="25555" y="14161"/>
                    <a:pt x="25878" y="13670"/>
                    <a:pt x="26171" y="13163"/>
                  </a:cubicBezTo>
                  <a:cubicBezTo>
                    <a:pt x="26261" y="12989"/>
                    <a:pt x="26368" y="12821"/>
                    <a:pt x="26469" y="12655"/>
                  </a:cubicBezTo>
                  <a:cubicBezTo>
                    <a:pt x="27031" y="11715"/>
                    <a:pt x="27665" y="10813"/>
                    <a:pt x="28137" y="9821"/>
                  </a:cubicBezTo>
                  <a:cubicBezTo>
                    <a:pt x="28281" y="9558"/>
                    <a:pt x="28436" y="9295"/>
                    <a:pt x="28585" y="9032"/>
                  </a:cubicBezTo>
                  <a:cubicBezTo>
                    <a:pt x="29351" y="7723"/>
                    <a:pt x="30248" y="6498"/>
                    <a:pt x="31258" y="5367"/>
                  </a:cubicBezTo>
                  <a:cubicBezTo>
                    <a:pt x="31950" y="4578"/>
                    <a:pt x="32560" y="3724"/>
                    <a:pt x="33326" y="3000"/>
                  </a:cubicBezTo>
                  <a:cubicBezTo>
                    <a:pt x="33881" y="2409"/>
                    <a:pt x="34533" y="1907"/>
                    <a:pt x="35197" y="1441"/>
                  </a:cubicBezTo>
                  <a:cubicBezTo>
                    <a:pt x="35686" y="1129"/>
                    <a:pt x="36111" y="729"/>
                    <a:pt x="36613" y="436"/>
                  </a:cubicBezTo>
                  <a:cubicBezTo>
                    <a:pt x="36792" y="346"/>
                    <a:pt x="36977" y="215"/>
                    <a:pt x="37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3817959" y="1843601"/>
              <a:ext cx="5798544" cy="4325224"/>
            </a:xfrm>
            <a:custGeom>
              <a:avLst/>
              <a:gdLst/>
              <a:ahLst/>
              <a:cxnLst/>
              <a:rect l="l" t="t" r="r" b="b"/>
              <a:pathLst>
                <a:path w="34043" h="42876" extrusionOk="0">
                  <a:moveTo>
                    <a:pt x="34042" y="0"/>
                  </a:moveTo>
                  <a:lnTo>
                    <a:pt x="34042" y="0"/>
                  </a:lnTo>
                  <a:cubicBezTo>
                    <a:pt x="33546" y="89"/>
                    <a:pt x="33127" y="425"/>
                    <a:pt x="32679" y="651"/>
                  </a:cubicBezTo>
                  <a:cubicBezTo>
                    <a:pt x="31471" y="1393"/>
                    <a:pt x="30467" y="2409"/>
                    <a:pt x="29493" y="3424"/>
                  </a:cubicBezTo>
                  <a:cubicBezTo>
                    <a:pt x="28853" y="4172"/>
                    <a:pt x="28136" y="4853"/>
                    <a:pt x="27617" y="5697"/>
                  </a:cubicBezTo>
                  <a:cubicBezTo>
                    <a:pt x="27396" y="6037"/>
                    <a:pt x="27173" y="6378"/>
                    <a:pt x="26965" y="6724"/>
                  </a:cubicBezTo>
                  <a:cubicBezTo>
                    <a:pt x="26858" y="6892"/>
                    <a:pt x="26756" y="7053"/>
                    <a:pt x="26660" y="7226"/>
                  </a:cubicBezTo>
                  <a:cubicBezTo>
                    <a:pt x="26558" y="7394"/>
                    <a:pt x="26456" y="7562"/>
                    <a:pt x="26361" y="7734"/>
                  </a:cubicBezTo>
                  <a:cubicBezTo>
                    <a:pt x="26241" y="7926"/>
                    <a:pt x="26122" y="8123"/>
                    <a:pt x="26008" y="8321"/>
                  </a:cubicBezTo>
                  <a:cubicBezTo>
                    <a:pt x="25871" y="8553"/>
                    <a:pt x="25739" y="8787"/>
                    <a:pt x="25608" y="9025"/>
                  </a:cubicBezTo>
                  <a:cubicBezTo>
                    <a:pt x="25465" y="9306"/>
                    <a:pt x="25303" y="9576"/>
                    <a:pt x="25153" y="9844"/>
                  </a:cubicBezTo>
                  <a:cubicBezTo>
                    <a:pt x="24974" y="10108"/>
                    <a:pt x="24801" y="10371"/>
                    <a:pt x="24646" y="10652"/>
                  </a:cubicBezTo>
                  <a:cubicBezTo>
                    <a:pt x="24508" y="10884"/>
                    <a:pt x="24364" y="11118"/>
                    <a:pt x="24245" y="11356"/>
                  </a:cubicBezTo>
                  <a:cubicBezTo>
                    <a:pt x="23923" y="11943"/>
                    <a:pt x="23558" y="12504"/>
                    <a:pt x="23187" y="13061"/>
                  </a:cubicBezTo>
                  <a:cubicBezTo>
                    <a:pt x="22662" y="13952"/>
                    <a:pt x="22045" y="14782"/>
                    <a:pt x="21424" y="15607"/>
                  </a:cubicBezTo>
                  <a:cubicBezTo>
                    <a:pt x="20921" y="16372"/>
                    <a:pt x="20389" y="17113"/>
                    <a:pt x="19851" y="17848"/>
                  </a:cubicBezTo>
                  <a:cubicBezTo>
                    <a:pt x="19219" y="18852"/>
                    <a:pt x="18477" y="19785"/>
                    <a:pt x="17837" y="20783"/>
                  </a:cubicBezTo>
                  <a:cubicBezTo>
                    <a:pt x="17467" y="21376"/>
                    <a:pt x="17031" y="21925"/>
                    <a:pt x="16612" y="22482"/>
                  </a:cubicBezTo>
                  <a:cubicBezTo>
                    <a:pt x="15984" y="23431"/>
                    <a:pt x="15291" y="24334"/>
                    <a:pt x="14700" y="25302"/>
                  </a:cubicBezTo>
                  <a:cubicBezTo>
                    <a:pt x="14143" y="26157"/>
                    <a:pt x="13563" y="26993"/>
                    <a:pt x="13061" y="27884"/>
                  </a:cubicBezTo>
                  <a:cubicBezTo>
                    <a:pt x="12565" y="28643"/>
                    <a:pt x="12182" y="29468"/>
                    <a:pt x="11644" y="30198"/>
                  </a:cubicBezTo>
                  <a:cubicBezTo>
                    <a:pt x="10909" y="31233"/>
                    <a:pt x="10060" y="32188"/>
                    <a:pt x="9313" y="33222"/>
                  </a:cubicBezTo>
                  <a:cubicBezTo>
                    <a:pt x="8961" y="33611"/>
                    <a:pt x="8716" y="34089"/>
                    <a:pt x="8344" y="34460"/>
                  </a:cubicBezTo>
                  <a:cubicBezTo>
                    <a:pt x="7610" y="35214"/>
                    <a:pt x="6766" y="35840"/>
                    <a:pt x="5990" y="36546"/>
                  </a:cubicBezTo>
                  <a:cubicBezTo>
                    <a:pt x="5362" y="36982"/>
                    <a:pt x="4824" y="37526"/>
                    <a:pt x="4250" y="38028"/>
                  </a:cubicBezTo>
                  <a:cubicBezTo>
                    <a:pt x="3378" y="38908"/>
                    <a:pt x="2463" y="39744"/>
                    <a:pt x="1632" y="40671"/>
                  </a:cubicBezTo>
                  <a:cubicBezTo>
                    <a:pt x="1077" y="41388"/>
                    <a:pt x="341" y="42009"/>
                    <a:pt x="1" y="42876"/>
                  </a:cubicBezTo>
                  <a:cubicBezTo>
                    <a:pt x="54" y="42853"/>
                    <a:pt x="156" y="42798"/>
                    <a:pt x="210" y="42768"/>
                  </a:cubicBezTo>
                  <a:cubicBezTo>
                    <a:pt x="467" y="42362"/>
                    <a:pt x="730" y="41943"/>
                    <a:pt x="1071" y="41597"/>
                  </a:cubicBezTo>
                  <a:cubicBezTo>
                    <a:pt x="1662" y="40916"/>
                    <a:pt x="2230" y="40210"/>
                    <a:pt x="2887" y="39589"/>
                  </a:cubicBezTo>
                  <a:cubicBezTo>
                    <a:pt x="3629" y="38817"/>
                    <a:pt x="4459" y="38136"/>
                    <a:pt x="5207" y="37377"/>
                  </a:cubicBezTo>
                  <a:cubicBezTo>
                    <a:pt x="5762" y="36958"/>
                    <a:pt x="6294" y="36516"/>
                    <a:pt x="6815" y="36061"/>
                  </a:cubicBezTo>
                  <a:cubicBezTo>
                    <a:pt x="7491" y="35434"/>
                    <a:pt x="8303" y="34927"/>
                    <a:pt x="8829" y="34149"/>
                  </a:cubicBezTo>
                  <a:cubicBezTo>
                    <a:pt x="9415" y="33330"/>
                    <a:pt x="10054" y="32552"/>
                    <a:pt x="10653" y="31746"/>
                  </a:cubicBezTo>
                  <a:cubicBezTo>
                    <a:pt x="11257" y="31029"/>
                    <a:pt x="11836" y="30287"/>
                    <a:pt x="12308" y="29481"/>
                  </a:cubicBezTo>
                  <a:cubicBezTo>
                    <a:pt x="12427" y="29283"/>
                    <a:pt x="12548" y="29086"/>
                    <a:pt x="12655" y="28883"/>
                  </a:cubicBezTo>
                  <a:cubicBezTo>
                    <a:pt x="13832" y="26844"/>
                    <a:pt x="15141" y="24890"/>
                    <a:pt x="16486" y="22959"/>
                  </a:cubicBezTo>
                  <a:cubicBezTo>
                    <a:pt x="16916" y="22289"/>
                    <a:pt x="17454" y="21698"/>
                    <a:pt x="17873" y="21028"/>
                  </a:cubicBezTo>
                  <a:cubicBezTo>
                    <a:pt x="18543" y="19988"/>
                    <a:pt x="19307" y="19020"/>
                    <a:pt x="19965" y="17980"/>
                  </a:cubicBezTo>
                  <a:cubicBezTo>
                    <a:pt x="20485" y="17257"/>
                    <a:pt x="21018" y="16534"/>
                    <a:pt x="21507" y="15786"/>
                  </a:cubicBezTo>
                  <a:cubicBezTo>
                    <a:pt x="22027" y="15063"/>
                    <a:pt x="22583" y="14369"/>
                    <a:pt x="23043" y="13610"/>
                  </a:cubicBezTo>
                  <a:cubicBezTo>
                    <a:pt x="23534" y="12821"/>
                    <a:pt x="24077" y="12068"/>
                    <a:pt x="24496" y="11243"/>
                  </a:cubicBezTo>
                  <a:cubicBezTo>
                    <a:pt x="24627" y="11005"/>
                    <a:pt x="24770" y="10777"/>
                    <a:pt x="24902" y="10539"/>
                  </a:cubicBezTo>
                  <a:cubicBezTo>
                    <a:pt x="24986" y="10407"/>
                    <a:pt x="25064" y="10280"/>
                    <a:pt x="25153" y="10156"/>
                  </a:cubicBezTo>
                  <a:cubicBezTo>
                    <a:pt x="25219" y="10048"/>
                    <a:pt x="25285" y="9946"/>
                    <a:pt x="25351" y="9844"/>
                  </a:cubicBezTo>
                  <a:cubicBezTo>
                    <a:pt x="25512" y="9540"/>
                    <a:pt x="25691" y="9240"/>
                    <a:pt x="25854" y="8936"/>
                  </a:cubicBezTo>
                  <a:cubicBezTo>
                    <a:pt x="25978" y="8697"/>
                    <a:pt x="26122" y="8470"/>
                    <a:pt x="26259" y="8230"/>
                  </a:cubicBezTo>
                  <a:cubicBezTo>
                    <a:pt x="26475" y="7860"/>
                    <a:pt x="26701" y="7496"/>
                    <a:pt x="26917" y="7119"/>
                  </a:cubicBezTo>
                  <a:cubicBezTo>
                    <a:pt x="27090" y="6850"/>
                    <a:pt x="27258" y="6586"/>
                    <a:pt x="27419" y="6312"/>
                  </a:cubicBezTo>
                  <a:cubicBezTo>
                    <a:pt x="28202" y="4980"/>
                    <a:pt x="29308" y="3896"/>
                    <a:pt x="30354" y="2779"/>
                  </a:cubicBezTo>
                  <a:cubicBezTo>
                    <a:pt x="31083" y="2086"/>
                    <a:pt x="31813" y="1380"/>
                    <a:pt x="32674" y="848"/>
                  </a:cubicBezTo>
                  <a:cubicBezTo>
                    <a:pt x="32912" y="717"/>
                    <a:pt x="33146" y="580"/>
                    <a:pt x="33385" y="448"/>
                  </a:cubicBezTo>
                  <a:cubicBezTo>
                    <a:pt x="33636" y="359"/>
                    <a:pt x="33857" y="197"/>
                    <a:pt x="340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4578484" y="2198491"/>
              <a:ext cx="5057268" cy="3970337"/>
            </a:xfrm>
            <a:custGeom>
              <a:avLst/>
              <a:gdLst/>
              <a:ahLst/>
              <a:cxnLst/>
              <a:rect l="l" t="t" r="r" b="b"/>
              <a:pathLst>
                <a:path w="29691" h="39358" extrusionOk="0">
                  <a:moveTo>
                    <a:pt x="29678" y="1"/>
                  </a:moveTo>
                  <a:lnTo>
                    <a:pt x="29678" y="1"/>
                  </a:lnTo>
                  <a:cubicBezTo>
                    <a:pt x="29045" y="438"/>
                    <a:pt x="28375" y="844"/>
                    <a:pt x="27837" y="1407"/>
                  </a:cubicBezTo>
                  <a:cubicBezTo>
                    <a:pt x="27067" y="2111"/>
                    <a:pt x="26433" y="2954"/>
                    <a:pt x="25781" y="3774"/>
                  </a:cubicBezTo>
                  <a:cubicBezTo>
                    <a:pt x="25273" y="4401"/>
                    <a:pt x="24866" y="5088"/>
                    <a:pt x="24436" y="5763"/>
                  </a:cubicBezTo>
                  <a:cubicBezTo>
                    <a:pt x="23796" y="6696"/>
                    <a:pt x="23103" y="7587"/>
                    <a:pt x="22499" y="8544"/>
                  </a:cubicBezTo>
                  <a:cubicBezTo>
                    <a:pt x="22057" y="9153"/>
                    <a:pt x="21591" y="9739"/>
                    <a:pt x="21149" y="10343"/>
                  </a:cubicBezTo>
                  <a:cubicBezTo>
                    <a:pt x="20640" y="11035"/>
                    <a:pt x="20079" y="11700"/>
                    <a:pt x="19684" y="12470"/>
                  </a:cubicBezTo>
                  <a:cubicBezTo>
                    <a:pt x="19582" y="12638"/>
                    <a:pt x="19475" y="12804"/>
                    <a:pt x="19379" y="12978"/>
                  </a:cubicBezTo>
                  <a:cubicBezTo>
                    <a:pt x="18560" y="14329"/>
                    <a:pt x="17646" y="15626"/>
                    <a:pt x="16863" y="17001"/>
                  </a:cubicBezTo>
                  <a:cubicBezTo>
                    <a:pt x="16761" y="17168"/>
                    <a:pt x="16659" y="17342"/>
                    <a:pt x="16564" y="17516"/>
                  </a:cubicBezTo>
                  <a:cubicBezTo>
                    <a:pt x="16104" y="18233"/>
                    <a:pt x="15690" y="18986"/>
                    <a:pt x="15177" y="19667"/>
                  </a:cubicBezTo>
                  <a:cubicBezTo>
                    <a:pt x="14531" y="20534"/>
                    <a:pt x="13897" y="21419"/>
                    <a:pt x="13336" y="22344"/>
                  </a:cubicBezTo>
                  <a:cubicBezTo>
                    <a:pt x="13121" y="22710"/>
                    <a:pt x="12906" y="23075"/>
                    <a:pt x="12732" y="23456"/>
                  </a:cubicBezTo>
                  <a:cubicBezTo>
                    <a:pt x="12379" y="24126"/>
                    <a:pt x="11907" y="24724"/>
                    <a:pt x="11519" y="25370"/>
                  </a:cubicBezTo>
                  <a:cubicBezTo>
                    <a:pt x="11196" y="26057"/>
                    <a:pt x="10748" y="26678"/>
                    <a:pt x="10269" y="27265"/>
                  </a:cubicBezTo>
                  <a:cubicBezTo>
                    <a:pt x="9863" y="27803"/>
                    <a:pt x="9535" y="28394"/>
                    <a:pt x="9116" y="28926"/>
                  </a:cubicBezTo>
                  <a:cubicBezTo>
                    <a:pt x="8661" y="29517"/>
                    <a:pt x="8266" y="30151"/>
                    <a:pt x="7843" y="30767"/>
                  </a:cubicBezTo>
                  <a:cubicBezTo>
                    <a:pt x="6503" y="32417"/>
                    <a:pt x="5314" y="34193"/>
                    <a:pt x="3813" y="35705"/>
                  </a:cubicBezTo>
                  <a:cubicBezTo>
                    <a:pt x="3270" y="36279"/>
                    <a:pt x="2672" y="36805"/>
                    <a:pt x="1997" y="37211"/>
                  </a:cubicBezTo>
                  <a:cubicBezTo>
                    <a:pt x="1459" y="37641"/>
                    <a:pt x="850" y="38012"/>
                    <a:pt x="436" y="38580"/>
                  </a:cubicBezTo>
                  <a:cubicBezTo>
                    <a:pt x="269" y="38825"/>
                    <a:pt x="36" y="39052"/>
                    <a:pt x="0" y="39357"/>
                  </a:cubicBezTo>
                  <a:cubicBezTo>
                    <a:pt x="155" y="39285"/>
                    <a:pt x="257" y="39148"/>
                    <a:pt x="348" y="39004"/>
                  </a:cubicBezTo>
                  <a:cubicBezTo>
                    <a:pt x="718" y="38412"/>
                    <a:pt x="1250" y="37940"/>
                    <a:pt x="1835" y="37570"/>
                  </a:cubicBezTo>
                  <a:cubicBezTo>
                    <a:pt x="2218" y="37319"/>
                    <a:pt x="2571" y="37026"/>
                    <a:pt x="2941" y="36756"/>
                  </a:cubicBezTo>
                  <a:cubicBezTo>
                    <a:pt x="4310" y="35537"/>
                    <a:pt x="5505" y="34127"/>
                    <a:pt x="6588" y="32650"/>
                  </a:cubicBezTo>
                  <a:cubicBezTo>
                    <a:pt x="7137" y="31884"/>
                    <a:pt x="7783" y="31191"/>
                    <a:pt x="8302" y="30408"/>
                  </a:cubicBezTo>
                  <a:cubicBezTo>
                    <a:pt x="8781" y="29596"/>
                    <a:pt x="9403" y="28885"/>
                    <a:pt x="9910" y="28090"/>
                  </a:cubicBezTo>
                  <a:cubicBezTo>
                    <a:pt x="10365" y="27318"/>
                    <a:pt x="11022" y="26691"/>
                    <a:pt x="11430" y="25889"/>
                  </a:cubicBezTo>
                  <a:cubicBezTo>
                    <a:pt x="11596" y="25566"/>
                    <a:pt x="11788" y="25257"/>
                    <a:pt x="11979" y="24945"/>
                  </a:cubicBezTo>
                  <a:cubicBezTo>
                    <a:pt x="12098" y="24783"/>
                    <a:pt x="12212" y="24622"/>
                    <a:pt x="12326" y="24460"/>
                  </a:cubicBezTo>
                  <a:cubicBezTo>
                    <a:pt x="12410" y="24317"/>
                    <a:pt x="12498" y="24186"/>
                    <a:pt x="12583" y="24043"/>
                  </a:cubicBezTo>
                  <a:cubicBezTo>
                    <a:pt x="12816" y="23696"/>
                    <a:pt x="12995" y="23307"/>
                    <a:pt x="13187" y="22937"/>
                  </a:cubicBezTo>
                  <a:cubicBezTo>
                    <a:pt x="13318" y="22703"/>
                    <a:pt x="13461" y="22471"/>
                    <a:pt x="13587" y="22231"/>
                  </a:cubicBezTo>
                  <a:cubicBezTo>
                    <a:pt x="13725" y="22029"/>
                    <a:pt x="13861" y="21831"/>
                    <a:pt x="13993" y="21621"/>
                  </a:cubicBezTo>
                  <a:cubicBezTo>
                    <a:pt x="14609" y="20659"/>
                    <a:pt x="15356" y="19786"/>
                    <a:pt x="15954" y="18812"/>
                  </a:cubicBezTo>
                  <a:cubicBezTo>
                    <a:pt x="16677" y="17689"/>
                    <a:pt x="17304" y="16506"/>
                    <a:pt x="18046" y="15387"/>
                  </a:cubicBezTo>
                  <a:cubicBezTo>
                    <a:pt x="18542" y="14575"/>
                    <a:pt x="19105" y="13797"/>
                    <a:pt x="19582" y="12972"/>
                  </a:cubicBezTo>
                  <a:cubicBezTo>
                    <a:pt x="20455" y="11305"/>
                    <a:pt x="21770" y="9929"/>
                    <a:pt x="22810" y="8376"/>
                  </a:cubicBezTo>
                  <a:cubicBezTo>
                    <a:pt x="23211" y="7766"/>
                    <a:pt x="23635" y="7174"/>
                    <a:pt x="24066" y="6583"/>
                  </a:cubicBezTo>
                  <a:cubicBezTo>
                    <a:pt x="24741" y="5674"/>
                    <a:pt x="25261" y="4657"/>
                    <a:pt x="25984" y="3779"/>
                  </a:cubicBezTo>
                  <a:cubicBezTo>
                    <a:pt x="26576" y="3062"/>
                    <a:pt x="27114" y="2296"/>
                    <a:pt x="27796" y="1658"/>
                  </a:cubicBezTo>
                  <a:cubicBezTo>
                    <a:pt x="28292" y="1137"/>
                    <a:pt x="28883" y="731"/>
                    <a:pt x="29487" y="336"/>
                  </a:cubicBezTo>
                  <a:cubicBezTo>
                    <a:pt x="29606" y="270"/>
                    <a:pt x="29691" y="151"/>
                    <a:pt x="296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616092" y="-714969"/>
              <a:ext cx="4133909" cy="3277913"/>
            </a:xfrm>
            <a:custGeom>
              <a:avLst/>
              <a:gdLst/>
              <a:ahLst/>
              <a:cxnLst/>
              <a:rect l="l" t="t" r="r" b="b"/>
              <a:pathLst>
                <a:path w="24270" h="32494" extrusionOk="0">
                  <a:moveTo>
                    <a:pt x="24270" y="1"/>
                  </a:moveTo>
                  <a:lnTo>
                    <a:pt x="24270" y="1"/>
                  </a:lnTo>
                  <a:cubicBezTo>
                    <a:pt x="23738" y="102"/>
                    <a:pt x="23367" y="544"/>
                    <a:pt x="22918" y="814"/>
                  </a:cubicBezTo>
                  <a:cubicBezTo>
                    <a:pt x="21031" y="2475"/>
                    <a:pt x="19536" y="4531"/>
                    <a:pt x="18156" y="6630"/>
                  </a:cubicBezTo>
                  <a:cubicBezTo>
                    <a:pt x="17588" y="7419"/>
                    <a:pt x="17014" y="8202"/>
                    <a:pt x="16499" y="9033"/>
                  </a:cubicBezTo>
                  <a:cubicBezTo>
                    <a:pt x="16404" y="9206"/>
                    <a:pt x="16296" y="9367"/>
                    <a:pt x="16195" y="9535"/>
                  </a:cubicBezTo>
                  <a:cubicBezTo>
                    <a:pt x="16021" y="9882"/>
                    <a:pt x="15817" y="10210"/>
                    <a:pt x="15645" y="10556"/>
                  </a:cubicBezTo>
                  <a:cubicBezTo>
                    <a:pt x="15525" y="10754"/>
                    <a:pt x="15406" y="10951"/>
                    <a:pt x="15298" y="11154"/>
                  </a:cubicBezTo>
                  <a:cubicBezTo>
                    <a:pt x="15064" y="11519"/>
                    <a:pt x="14802" y="11872"/>
                    <a:pt x="14586" y="12249"/>
                  </a:cubicBezTo>
                  <a:cubicBezTo>
                    <a:pt x="14426" y="12523"/>
                    <a:pt x="14258" y="12793"/>
                    <a:pt x="14132" y="13080"/>
                  </a:cubicBezTo>
                  <a:cubicBezTo>
                    <a:pt x="14079" y="13174"/>
                    <a:pt x="14031" y="13270"/>
                    <a:pt x="13977" y="13367"/>
                  </a:cubicBezTo>
                  <a:cubicBezTo>
                    <a:pt x="13797" y="13731"/>
                    <a:pt x="13654" y="14107"/>
                    <a:pt x="13480" y="14473"/>
                  </a:cubicBezTo>
                  <a:cubicBezTo>
                    <a:pt x="13367" y="14752"/>
                    <a:pt x="13248" y="15022"/>
                    <a:pt x="13122" y="15298"/>
                  </a:cubicBezTo>
                  <a:cubicBezTo>
                    <a:pt x="12572" y="16427"/>
                    <a:pt x="11729" y="17378"/>
                    <a:pt x="11162" y="18501"/>
                  </a:cubicBezTo>
                  <a:cubicBezTo>
                    <a:pt x="11108" y="18609"/>
                    <a:pt x="11054" y="18710"/>
                    <a:pt x="11006" y="18818"/>
                  </a:cubicBezTo>
                  <a:cubicBezTo>
                    <a:pt x="10922" y="18979"/>
                    <a:pt x="10839" y="19141"/>
                    <a:pt x="10760" y="19307"/>
                  </a:cubicBezTo>
                  <a:cubicBezTo>
                    <a:pt x="10354" y="19941"/>
                    <a:pt x="10020" y="20623"/>
                    <a:pt x="9548" y="21221"/>
                  </a:cubicBezTo>
                  <a:cubicBezTo>
                    <a:pt x="9016" y="21955"/>
                    <a:pt x="8352" y="22584"/>
                    <a:pt x="7850" y="23337"/>
                  </a:cubicBezTo>
                  <a:cubicBezTo>
                    <a:pt x="7383" y="24060"/>
                    <a:pt x="6756" y="24664"/>
                    <a:pt x="6266" y="25368"/>
                  </a:cubicBezTo>
                  <a:cubicBezTo>
                    <a:pt x="5518" y="26397"/>
                    <a:pt x="4699" y="27365"/>
                    <a:pt x="3904" y="28352"/>
                  </a:cubicBezTo>
                  <a:cubicBezTo>
                    <a:pt x="3421" y="28847"/>
                    <a:pt x="2930" y="29332"/>
                    <a:pt x="2428" y="29804"/>
                  </a:cubicBezTo>
                  <a:cubicBezTo>
                    <a:pt x="1645" y="30540"/>
                    <a:pt x="982" y="31382"/>
                    <a:pt x="229" y="32141"/>
                  </a:cubicBezTo>
                  <a:cubicBezTo>
                    <a:pt x="133" y="32243"/>
                    <a:pt x="1" y="32369"/>
                    <a:pt x="152" y="32494"/>
                  </a:cubicBezTo>
                  <a:cubicBezTo>
                    <a:pt x="516" y="32082"/>
                    <a:pt x="880" y="31658"/>
                    <a:pt x="1281" y="31275"/>
                  </a:cubicBezTo>
                  <a:cubicBezTo>
                    <a:pt x="2160" y="30174"/>
                    <a:pt x="3272" y="29296"/>
                    <a:pt x="4204" y="28250"/>
                  </a:cubicBezTo>
                  <a:cubicBezTo>
                    <a:pt x="4903" y="27371"/>
                    <a:pt x="5639" y="26523"/>
                    <a:pt x="6296" y="25608"/>
                  </a:cubicBezTo>
                  <a:cubicBezTo>
                    <a:pt x="6756" y="24932"/>
                    <a:pt x="7330" y="24353"/>
                    <a:pt x="7814" y="23696"/>
                  </a:cubicBezTo>
                  <a:cubicBezTo>
                    <a:pt x="8580" y="22506"/>
                    <a:pt x="9679" y="21561"/>
                    <a:pt x="10354" y="20311"/>
                  </a:cubicBezTo>
                  <a:cubicBezTo>
                    <a:pt x="10755" y="19654"/>
                    <a:pt x="11126" y="18984"/>
                    <a:pt x="11460" y="18297"/>
                  </a:cubicBezTo>
                  <a:cubicBezTo>
                    <a:pt x="11872" y="17521"/>
                    <a:pt x="12434" y="16840"/>
                    <a:pt x="12876" y="16087"/>
                  </a:cubicBezTo>
                  <a:cubicBezTo>
                    <a:pt x="13152" y="15638"/>
                    <a:pt x="13386" y="15160"/>
                    <a:pt x="13576" y="14669"/>
                  </a:cubicBezTo>
                  <a:cubicBezTo>
                    <a:pt x="13701" y="14407"/>
                    <a:pt x="13803" y="14137"/>
                    <a:pt x="13924" y="13874"/>
                  </a:cubicBezTo>
                  <a:cubicBezTo>
                    <a:pt x="14024" y="13671"/>
                    <a:pt x="14120" y="13468"/>
                    <a:pt x="14228" y="13270"/>
                  </a:cubicBezTo>
                  <a:cubicBezTo>
                    <a:pt x="14305" y="13097"/>
                    <a:pt x="14396" y="12923"/>
                    <a:pt x="14479" y="12751"/>
                  </a:cubicBezTo>
                  <a:cubicBezTo>
                    <a:pt x="14790" y="12195"/>
                    <a:pt x="15160" y="11681"/>
                    <a:pt x="15494" y="11143"/>
                  </a:cubicBezTo>
                  <a:cubicBezTo>
                    <a:pt x="15645" y="10879"/>
                    <a:pt x="15806" y="10622"/>
                    <a:pt x="15943" y="10348"/>
                  </a:cubicBezTo>
                  <a:cubicBezTo>
                    <a:pt x="16081" y="10073"/>
                    <a:pt x="16242" y="9797"/>
                    <a:pt x="16398" y="9529"/>
                  </a:cubicBezTo>
                  <a:cubicBezTo>
                    <a:pt x="16499" y="9361"/>
                    <a:pt x="16601" y="9193"/>
                    <a:pt x="16702" y="9027"/>
                  </a:cubicBezTo>
                  <a:cubicBezTo>
                    <a:pt x="17342" y="7998"/>
                    <a:pt x="18107" y="7049"/>
                    <a:pt x="18765" y="6026"/>
                  </a:cubicBezTo>
                  <a:cubicBezTo>
                    <a:pt x="19285" y="5220"/>
                    <a:pt x="19877" y="4459"/>
                    <a:pt x="20451" y="3689"/>
                  </a:cubicBezTo>
                  <a:cubicBezTo>
                    <a:pt x="21078" y="2917"/>
                    <a:pt x="21759" y="2183"/>
                    <a:pt x="22441" y="1454"/>
                  </a:cubicBezTo>
                  <a:cubicBezTo>
                    <a:pt x="22973" y="880"/>
                    <a:pt x="23726" y="557"/>
                    <a:pt x="242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5840978" y="3164582"/>
              <a:ext cx="3623771" cy="2626245"/>
            </a:xfrm>
            <a:custGeom>
              <a:avLst/>
              <a:gdLst/>
              <a:ahLst/>
              <a:cxnLst/>
              <a:rect l="l" t="t" r="r" b="b"/>
              <a:pathLst>
                <a:path w="21275" h="26034" extrusionOk="0">
                  <a:moveTo>
                    <a:pt x="21275" y="1"/>
                  </a:moveTo>
                  <a:cubicBezTo>
                    <a:pt x="21215" y="12"/>
                    <a:pt x="21107" y="37"/>
                    <a:pt x="21047" y="43"/>
                  </a:cubicBezTo>
                  <a:cubicBezTo>
                    <a:pt x="20216" y="420"/>
                    <a:pt x="19386" y="845"/>
                    <a:pt x="18721" y="1477"/>
                  </a:cubicBezTo>
                  <a:cubicBezTo>
                    <a:pt x="17909" y="2440"/>
                    <a:pt x="17036" y="3348"/>
                    <a:pt x="16290" y="4371"/>
                  </a:cubicBezTo>
                  <a:cubicBezTo>
                    <a:pt x="15070" y="5858"/>
                    <a:pt x="13916" y="7401"/>
                    <a:pt x="12924" y="9050"/>
                  </a:cubicBezTo>
                  <a:cubicBezTo>
                    <a:pt x="12428" y="9781"/>
                    <a:pt x="11896" y="10485"/>
                    <a:pt x="11465" y="11257"/>
                  </a:cubicBezTo>
                  <a:cubicBezTo>
                    <a:pt x="11142" y="11812"/>
                    <a:pt x="10838" y="12380"/>
                    <a:pt x="10605" y="12984"/>
                  </a:cubicBezTo>
                  <a:cubicBezTo>
                    <a:pt x="10533" y="13116"/>
                    <a:pt x="10467" y="13254"/>
                    <a:pt x="10401" y="13390"/>
                  </a:cubicBezTo>
                  <a:cubicBezTo>
                    <a:pt x="10300" y="13588"/>
                    <a:pt x="10199" y="13785"/>
                    <a:pt x="10102" y="13988"/>
                  </a:cubicBezTo>
                  <a:cubicBezTo>
                    <a:pt x="9965" y="14228"/>
                    <a:pt x="9821" y="14460"/>
                    <a:pt x="9696" y="14700"/>
                  </a:cubicBezTo>
                  <a:cubicBezTo>
                    <a:pt x="9564" y="14926"/>
                    <a:pt x="9421" y="15155"/>
                    <a:pt x="9296" y="15393"/>
                  </a:cubicBezTo>
                  <a:cubicBezTo>
                    <a:pt x="8674" y="16319"/>
                    <a:pt x="8077" y="17263"/>
                    <a:pt x="7388" y="18149"/>
                  </a:cubicBezTo>
                  <a:cubicBezTo>
                    <a:pt x="6731" y="18998"/>
                    <a:pt x="6133" y="19900"/>
                    <a:pt x="5380" y="20671"/>
                  </a:cubicBezTo>
                  <a:cubicBezTo>
                    <a:pt x="4770" y="21305"/>
                    <a:pt x="4149" y="21933"/>
                    <a:pt x="3443" y="22471"/>
                  </a:cubicBezTo>
                  <a:cubicBezTo>
                    <a:pt x="2523" y="23139"/>
                    <a:pt x="1680" y="23917"/>
                    <a:pt x="879" y="24736"/>
                  </a:cubicBezTo>
                  <a:cubicBezTo>
                    <a:pt x="670" y="24946"/>
                    <a:pt x="532" y="25214"/>
                    <a:pt x="383" y="25465"/>
                  </a:cubicBezTo>
                  <a:cubicBezTo>
                    <a:pt x="264" y="25663"/>
                    <a:pt x="115" y="25835"/>
                    <a:pt x="0" y="26033"/>
                  </a:cubicBezTo>
                  <a:cubicBezTo>
                    <a:pt x="7" y="26033"/>
                    <a:pt x="13" y="26033"/>
                    <a:pt x="20" y="26033"/>
                  </a:cubicBezTo>
                  <a:cubicBezTo>
                    <a:pt x="148" y="26033"/>
                    <a:pt x="249" y="25980"/>
                    <a:pt x="317" y="25878"/>
                  </a:cubicBezTo>
                  <a:cubicBezTo>
                    <a:pt x="593" y="25484"/>
                    <a:pt x="778" y="25023"/>
                    <a:pt x="1130" y="24682"/>
                  </a:cubicBezTo>
                  <a:cubicBezTo>
                    <a:pt x="1506" y="24287"/>
                    <a:pt x="1955" y="23964"/>
                    <a:pt x="2344" y="23576"/>
                  </a:cubicBezTo>
                  <a:cubicBezTo>
                    <a:pt x="2888" y="23038"/>
                    <a:pt x="3558" y="22650"/>
                    <a:pt x="4113" y="22118"/>
                  </a:cubicBezTo>
                  <a:cubicBezTo>
                    <a:pt x="5106" y="21310"/>
                    <a:pt x="5978" y="20348"/>
                    <a:pt x="6725" y="19308"/>
                  </a:cubicBezTo>
                  <a:cubicBezTo>
                    <a:pt x="7862" y="17826"/>
                    <a:pt x="8966" y="16314"/>
                    <a:pt x="9899" y="14688"/>
                  </a:cubicBezTo>
                  <a:cubicBezTo>
                    <a:pt x="10078" y="14347"/>
                    <a:pt x="10293" y="14018"/>
                    <a:pt x="10455" y="13665"/>
                  </a:cubicBezTo>
                  <a:cubicBezTo>
                    <a:pt x="10521" y="13528"/>
                    <a:pt x="10587" y="13397"/>
                    <a:pt x="10659" y="13259"/>
                  </a:cubicBezTo>
                  <a:cubicBezTo>
                    <a:pt x="10795" y="12967"/>
                    <a:pt x="10922" y="12661"/>
                    <a:pt x="11059" y="12357"/>
                  </a:cubicBezTo>
                  <a:cubicBezTo>
                    <a:pt x="11256" y="11950"/>
                    <a:pt x="11490" y="11561"/>
                    <a:pt x="11711" y="11161"/>
                  </a:cubicBezTo>
                  <a:cubicBezTo>
                    <a:pt x="11788" y="11023"/>
                    <a:pt x="11884" y="10887"/>
                    <a:pt x="11967" y="10749"/>
                  </a:cubicBezTo>
                  <a:cubicBezTo>
                    <a:pt x="12416" y="10032"/>
                    <a:pt x="12947" y="9362"/>
                    <a:pt x="13378" y="8633"/>
                  </a:cubicBezTo>
                  <a:cubicBezTo>
                    <a:pt x="14221" y="7312"/>
                    <a:pt x="15135" y="6032"/>
                    <a:pt x="16139" y="4831"/>
                  </a:cubicBezTo>
                  <a:cubicBezTo>
                    <a:pt x="16773" y="4024"/>
                    <a:pt x="17389" y="3199"/>
                    <a:pt x="18106" y="2458"/>
                  </a:cubicBezTo>
                  <a:cubicBezTo>
                    <a:pt x="18578" y="1866"/>
                    <a:pt x="19093" y="1292"/>
                    <a:pt x="19756" y="903"/>
                  </a:cubicBezTo>
                  <a:cubicBezTo>
                    <a:pt x="20228" y="550"/>
                    <a:pt x="20862" y="437"/>
                    <a:pt x="212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6589228" y="4011257"/>
              <a:ext cx="2975154" cy="2064055"/>
            </a:xfrm>
            <a:custGeom>
              <a:avLst/>
              <a:gdLst/>
              <a:ahLst/>
              <a:cxnLst/>
              <a:rect l="l" t="t" r="r" b="b"/>
              <a:pathLst>
                <a:path w="17467" h="20461" extrusionOk="0">
                  <a:moveTo>
                    <a:pt x="17467" y="1"/>
                  </a:moveTo>
                  <a:lnTo>
                    <a:pt x="17467" y="1"/>
                  </a:lnTo>
                  <a:cubicBezTo>
                    <a:pt x="16672" y="395"/>
                    <a:pt x="16081" y="1088"/>
                    <a:pt x="15399" y="1645"/>
                  </a:cubicBezTo>
                  <a:cubicBezTo>
                    <a:pt x="14807" y="2194"/>
                    <a:pt x="14299" y="2828"/>
                    <a:pt x="13773" y="3438"/>
                  </a:cubicBezTo>
                  <a:cubicBezTo>
                    <a:pt x="13104" y="4197"/>
                    <a:pt x="12512" y="5022"/>
                    <a:pt x="12004" y="5894"/>
                  </a:cubicBezTo>
                  <a:cubicBezTo>
                    <a:pt x="11262" y="7042"/>
                    <a:pt x="10480" y="8154"/>
                    <a:pt x="9738" y="9301"/>
                  </a:cubicBezTo>
                  <a:cubicBezTo>
                    <a:pt x="9612" y="9541"/>
                    <a:pt x="9469" y="9773"/>
                    <a:pt x="9338" y="10007"/>
                  </a:cubicBezTo>
                  <a:cubicBezTo>
                    <a:pt x="8536" y="11453"/>
                    <a:pt x="7353" y="12655"/>
                    <a:pt x="6618" y="14143"/>
                  </a:cubicBezTo>
                  <a:cubicBezTo>
                    <a:pt x="5961" y="15321"/>
                    <a:pt x="4806" y="16085"/>
                    <a:pt x="3981" y="17133"/>
                  </a:cubicBezTo>
                  <a:cubicBezTo>
                    <a:pt x="3402" y="17795"/>
                    <a:pt x="2762" y="18399"/>
                    <a:pt x="2129" y="19009"/>
                  </a:cubicBezTo>
                  <a:cubicBezTo>
                    <a:pt x="1650" y="19404"/>
                    <a:pt x="1101" y="19715"/>
                    <a:pt x="593" y="20079"/>
                  </a:cubicBezTo>
                  <a:cubicBezTo>
                    <a:pt x="425" y="20210"/>
                    <a:pt x="210" y="20253"/>
                    <a:pt x="0" y="20276"/>
                  </a:cubicBezTo>
                  <a:cubicBezTo>
                    <a:pt x="85" y="20336"/>
                    <a:pt x="174" y="20402"/>
                    <a:pt x="264" y="20461"/>
                  </a:cubicBezTo>
                  <a:cubicBezTo>
                    <a:pt x="1214" y="19894"/>
                    <a:pt x="2160" y="19296"/>
                    <a:pt x="2936" y="18501"/>
                  </a:cubicBezTo>
                  <a:cubicBezTo>
                    <a:pt x="3713" y="17765"/>
                    <a:pt x="4347" y="16899"/>
                    <a:pt x="5136" y="16176"/>
                  </a:cubicBezTo>
                  <a:cubicBezTo>
                    <a:pt x="5799" y="15489"/>
                    <a:pt x="6505" y="14813"/>
                    <a:pt x="6917" y="13934"/>
                  </a:cubicBezTo>
                  <a:cubicBezTo>
                    <a:pt x="7581" y="12727"/>
                    <a:pt x="8513" y="11687"/>
                    <a:pt x="9236" y="10515"/>
                  </a:cubicBezTo>
                  <a:cubicBezTo>
                    <a:pt x="9350" y="10311"/>
                    <a:pt x="9469" y="10115"/>
                    <a:pt x="9584" y="9917"/>
                  </a:cubicBezTo>
                  <a:cubicBezTo>
                    <a:pt x="10373" y="8518"/>
                    <a:pt x="11364" y="7251"/>
                    <a:pt x="12207" y="5888"/>
                  </a:cubicBezTo>
                  <a:cubicBezTo>
                    <a:pt x="12458" y="5477"/>
                    <a:pt x="12715" y="5069"/>
                    <a:pt x="12991" y="4675"/>
                  </a:cubicBezTo>
                  <a:cubicBezTo>
                    <a:pt x="14174" y="3127"/>
                    <a:pt x="15477" y="1656"/>
                    <a:pt x="17025" y="467"/>
                  </a:cubicBezTo>
                  <a:cubicBezTo>
                    <a:pt x="17193" y="335"/>
                    <a:pt x="17402" y="228"/>
                    <a:pt x="174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42;p3"/>
          <p:cNvSpPr txBox="1">
            <a:spLocks noGrp="1"/>
          </p:cNvSpPr>
          <p:nvPr>
            <p:ph type="title"/>
          </p:nvPr>
        </p:nvSpPr>
        <p:spPr>
          <a:xfrm>
            <a:off x="2391900" y="2520075"/>
            <a:ext cx="4360200" cy="567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00">
                <a:solidFill>
                  <a:schemeClr val="accent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3" name="Google Shape;43;p3"/>
          <p:cNvSpPr txBox="1">
            <a:spLocks noGrp="1"/>
          </p:cNvSpPr>
          <p:nvPr>
            <p:ph type="title" idx="2" hasCustomPrompt="1"/>
          </p:nvPr>
        </p:nvSpPr>
        <p:spPr>
          <a:xfrm>
            <a:off x="3755100" y="1752425"/>
            <a:ext cx="1633800" cy="726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4" name="Google Shape;44;p3"/>
          <p:cNvSpPr txBox="1">
            <a:spLocks noGrp="1"/>
          </p:cNvSpPr>
          <p:nvPr>
            <p:ph type="subTitle" idx="1"/>
          </p:nvPr>
        </p:nvSpPr>
        <p:spPr>
          <a:xfrm>
            <a:off x="2198550" y="3199800"/>
            <a:ext cx="4746900" cy="530400"/>
          </a:xfrm>
          <a:prstGeom prst="rect">
            <a:avLst/>
          </a:prstGeom>
          <a:solidFill>
            <a:srgbClr val="FFFFFF"/>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 name="Google Shape;45;p3"/>
          <p:cNvSpPr/>
          <p:nvPr/>
        </p:nvSpPr>
        <p:spPr>
          <a:xfrm rot="-2700000">
            <a:off x="-1229240" y="2482451"/>
            <a:ext cx="2361466" cy="2556932"/>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rot="-2700000">
            <a:off x="8005428" y="2497033"/>
            <a:ext cx="2334540" cy="2527777"/>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TITLE_ONLY_4">
    <p:spTree>
      <p:nvGrpSpPr>
        <p:cNvPr id="1" name="Shape 544"/>
        <p:cNvGrpSpPr/>
        <p:nvPr/>
      </p:nvGrpSpPr>
      <p:grpSpPr>
        <a:xfrm>
          <a:off x="0" y="0"/>
          <a:ext cx="0" cy="0"/>
          <a:chOff x="0" y="0"/>
          <a:chExt cx="0" cy="0"/>
        </a:xfrm>
      </p:grpSpPr>
      <p:grpSp>
        <p:nvGrpSpPr>
          <p:cNvPr id="545" name="Google Shape;545;p29"/>
          <p:cNvGrpSpPr/>
          <p:nvPr/>
        </p:nvGrpSpPr>
        <p:grpSpPr>
          <a:xfrm>
            <a:off x="-3356036" y="-3027455"/>
            <a:ext cx="12991789" cy="9196283"/>
            <a:chOff x="-3356036" y="-3027455"/>
            <a:chExt cx="12991789" cy="9196283"/>
          </a:xfrm>
        </p:grpSpPr>
        <p:sp>
          <p:nvSpPr>
            <p:cNvPr id="546" name="Google Shape;546;p29"/>
            <p:cNvSpPr/>
            <p:nvPr/>
          </p:nvSpPr>
          <p:spPr>
            <a:xfrm>
              <a:off x="12" y="-335050"/>
              <a:ext cx="8797885" cy="6125887"/>
            </a:xfrm>
            <a:custGeom>
              <a:avLst/>
              <a:gdLst/>
              <a:ahLst/>
              <a:cxnLst/>
              <a:rect l="l" t="t" r="r" b="b"/>
              <a:pathLst>
                <a:path w="51652" h="60726" extrusionOk="0">
                  <a:moveTo>
                    <a:pt x="51651" y="1"/>
                  </a:moveTo>
                  <a:lnTo>
                    <a:pt x="51651" y="1"/>
                  </a:lnTo>
                  <a:cubicBezTo>
                    <a:pt x="51287" y="341"/>
                    <a:pt x="51174" y="862"/>
                    <a:pt x="50994" y="1309"/>
                  </a:cubicBezTo>
                  <a:cubicBezTo>
                    <a:pt x="50970" y="1364"/>
                    <a:pt x="50915" y="1464"/>
                    <a:pt x="50892" y="1519"/>
                  </a:cubicBezTo>
                  <a:cubicBezTo>
                    <a:pt x="50862" y="1572"/>
                    <a:pt x="50815" y="1674"/>
                    <a:pt x="50791" y="1722"/>
                  </a:cubicBezTo>
                  <a:cubicBezTo>
                    <a:pt x="50067" y="3061"/>
                    <a:pt x="48961" y="4131"/>
                    <a:pt x="47861" y="5165"/>
                  </a:cubicBezTo>
                  <a:cubicBezTo>
                    <a:pt x="47198" y="5643"/>
                    <a:pt x="46576" y="6170"/>
                    <a:pt x="45894" y="6629"/>
                  </a:cubicBezTo>
                  <a:cubicBezTo>
                    <a:pt x="45220" y="7102"/>
                    <a:pt x="44503" y="7502"/>
                    <a:pt x="43821" y="7969"/>
                  </a:cubicBezTo>
                  <a:cubicBezTo>
                    <a:pt x="43229" y="8380"/>
                    <a:pt x="42542" y="8680"/>
                    <a:pt x="42064" y="9235"/>
                  </a:cubicBezTo>
                  <a:cubicBezTo>
                    <a:pt x="40922" y="10485"/>
                    <a:pt x="39625" y="11585"/>
                    <a:pt x="38279" y="12601"/>
                  </a:cubicBezTo>
                  <a:cubicBezTo>
                    <a:pt x="36773" y="13730"/>
                    <a:pt x="35333" y="14956"/>
                    <a:pt x="34017" y="16301"/>
                  </a:cubicBezTo>
                  <a:cubicBezTo>
                    <a:pt x="33319" y="16982"/>
                    <a:pt x="32511" y="17544"/>
                    <a:pt x="31848" y="18267"/>
                  </a:cubicBezTo>
                  <a:cubicBezTo>
                    <a:pt x="31137" y="18937"/>
                    <a:pt x="30538" y="19702"/>
                    <a:pt x="29912" y="20449"/>
                  </a:cubicBezTo>
                  <a:cubicBezTo>
                    <a:pt x="29396" y="21082"/>
                    <a:pt x="28889" y="21728"/>
                    <a:pt x="28453" y="22422"/>
                  </a:cubicBezTo>
                  <a:cubicBezTo>
                    <a:pt x="27897" y="23306"/>
                    <a:pt x="27275" y="24161"/>
                    <a:pt x="26808" y="25099"/>
                  </a:cubicBezTo>
                  <a:cubicBezTo>
                    <a:pt x="26725" y="25261"/>
                    <a:pt x="26642" y="25422"/>
                    <a:pt x="26563" y="25584"/>
                  </a:cubicBezTo>
                  <a:cubicBezTo>
                    <a:pt x="26474" y="25757"/>
                    <a:pt x="26391" y="25931"/>
                    <a:pt x="26306" y="26103"/>
                  </a:cubicBezTo>
                  <a:cubicBezTo>
                    <a:pt x="26235" y="26235"/>
                    <a:pt x="26169" y="26373"/>
                    <a:pt x="26104" y="26511"/>
                  </a:cubicBezTo>
                  <a:cubicBezTo>
                    <a:pt x="25644" y="27323"/>
                    <a:pt x="25236" y="28166"/>
                    <a:pt x="24849" y="29015"/>
                  </a:cubicBezTo>
                  <a:cubicBezTo>
                    <a:pt x="24639" y="29517"/>
                    <a:pt x="24436" y="30020"/>
                    <a:pt x="24245" y="30533"/>
                  </a:cubicBezTo>
                  <a:cubicBezTo>
                    <a:pt x="24137" y="30844"/>
                    <a:pt x="24017" y="31143"/>
                    <a:pt x="23892" y="31447"/>
                  </a:cubicBezTo>
                  <a:cubicBezTo>
                    <a:pt x="23737" y="31770"/>
                    <a:pt x="23605" y="32105"/>
                    <a:pt x="23486" y="32445"/>
                  </a:cubicBezTo>
                  <a:cubicBezTo>
                    <a:pt x="23384" y="32685"/>
                    <a:pt x="23288" y="32925"/>
                    <a:pt x="23186" y="33157"/>
                  </a:cubicBezTo>
                  <a:cubicBezTo>
                    <a:pt x="23007" y="33521"/>
                    <a:pt x="22846" y="33893"/>
                    <a:pt x="22678" y="34263"/>
                  </a:cubicBezTo>
                  <a:cubicBezTo>
                    <a:pt x="22607" y="34395"/>
                    <a:pt x="22541" y="34531"/>
                    <a:pt x="22475" y="34669"/>
                  </a:cubicBezTo>
                  <a:cubicBezTo>
                    <a:pt x="22295" y="35046"/>
                    <a:pt x="22074" y="35405"/>
                    <a:pt x="21878" y="35775"/>
                  </a:cubicBezTo>
                  <a:cubicBezTo>
                    <a:pt x="21125" y="37000"/>
                    <a:pt x="20449" y="38268"/>
                    <a:pt x="19803" y="39552"/>
                  </a:cubicBezTo>
                  <a:cubicBezTo>
                    <a:pt x="18835" y="41400"/>
                    <a:pt x="17299" y="42859"/>
                    <a:pt x="16134" y="44574"/>
                  </a:cubicBezTo>
                  <a:cubicBezTo>
                    <a:pt x="15739" y="45166"/>
                    <a:pt x="15230" y="45674"/>
                    <a:pt x="14771" y="46218"/>
                  </a:cubicBezTo>
                  <a:cubicBezTo>
                    <a:pt x="13988" y="46984"/>
                    <a:pt x="13252" y="47796"/>
                    <a:pt x="12559" y="48651"/>
                  </a:cubicBezTo>
                  <a:cubicBezTo>
                    <a:pt x="11334" y="50145"/>
                    <a:pt x="9582" y="51120"/>
                    <a:pt x="8429" y="52686"/>
                  </a:cubicBezTo>
                  <a:cubicBezTo>
                    <a:pt x="7836" y="53462"/>
                    <a:pt x="7226" y="54221"/>
                    <a:pt x="6564" y="54938"/>
                  </a:cubicBezTo>
                  <a:cubicBezTo>
                    <a:pt x="5595" y="56116"/>
                    <a:pt x="4429" y="57103"/>
                    <a:pt x="3353" y="58179"/>
                  </a:cubicBezTo>
                  <a:cubicBezTo>
                    <a:pt x="2649" y="58902"/>
                    <a:pt x="1847" y="59518"/>
                    <a:pt x="1010" y="60080"/>
                  </a:cubicBezTo>
                  <a:cubicBezTo>
                    <a:pt x="837" y="60175"/>
                    <a:pt x="669" y="60282"/>
                    <a:pt x="497" y="60384"/>
                  </a:cubicBezTo>
                  <a:cubicBezTo>
                    <a:pt x="317" y="60480"/>
                    <a:pt x="30" y="60469"/>
                    <a:pt x="0" y="60726"/>
                  </a:cubicBezTo>
                  <a:cubicBezTo>
                    <a:pt x="210" y="60713"/>
                    <a:pt x="395" y="60624"/>
                    <a:pt x="580" y="60533"/>
                  </a:cubicBezTo>
                  <a:cubicBezTo>
                    <a:pt x="1494" y="60008"/>
                    <a:pt x="2326" y="59350"/>
                    <a:pt x="3126" y="58663"/>
                  </a:cubicBezTo>
                  <a:cubicBezTo>
                    <a:pt x="3904" y="57898"/>
                    <a:pt x="4674" y="57120"/>
                    <a:pt x="5452" y="56350"/>
                  </a:cubicBezTo>
                  <a:cubicBezTo>
                    <a:pt x="6760" y="55101"/>
                    <a:pt x="7885" y="53672"/>
                    <a:pt x="8997" y="52243"/>
                  </a:cubicBezTo>
                  <a:cubicBezTo>
                    <a:pt x="9391" y="51718"/>
                    <a:pt x="9941" y="51359"/>
                    <a:pt x="10418" y="50910"/>
                  </a:cubicBezTo>
                  <a:cubicBezTo>
                    <a:pt x="11315" y="50145"/>
                    <a:pt x="12236" y="49387"/>
                    <a:pt x="12959" y="48441"/>
                  </a:cubicBezTo>
                  <a:cubicBezTo>
                    <a:pt x="13431" y="47844"/>
                    <a:pt x="13982" y="47312"/>
                    <a:pt x="14471" y="46733"/>
                  </a:cubicBezTo>
                  <a:cubicBezTo>
                    <a:pt x="15338" y="45908"/>
                    <a:pt x="16091" y="44975"/>
                    <a:pt x="16755" y="43982"/>
                  </a:cubicBezTo>
                  <a:cubicBezTo>
                    <a:pt x="17812" y="42608"/>
                    <a:pt x="19009" y="41328"/>
                    <a:pt x="19856" y="39804"/>
                  </a:cubicBezTo>
                  <a:cubicBezTo>
                    <a:pt x="20013" y="39499"/>
                    <a:pt x="20174" y="39201"/>
                    <a:pt x="20317" y="38890"/>
                  </a:cubicBezTo>
                  <a:cubicBezTo>
                    <a:pt x="20700" y="38142"/>
                    <a:pt x="21130" y="37413"/>
                    <a:pt x="21519" y="36672"/>
                  </a:cubicBezTo>
                  <a:cubicBezTo>
                    <a:pt x="22104" y="35734"/>
                    <a:pt x="22648" y="34771"/>
                    <a:pt x="23079" y="33761"/>
                  </a:cubicBezTo>
                  <a:cubicBezTo>
                    <a:pt x="23264" y="33397"/>
                    <a:pt x="23420" y="33019"/>
                    <a:pt x="23581" y="32643"/>
                  </a:cubicBezTo>
                  <a:cubicBezTo>
                    <a:pt x="23688" y="32338"/>
                    <a:pt x="23809" y="32034"/>
                    <a:pt x="23939" y="31734"/>
                  </a:cubicBezTo>
                  <a:cubicBezTo>
                    <a:pt x="24460" y="30527"/>
                    <a:pt x="24849" y="29272"/>
                    <a:pt x="25451" y="28106"/>
                  </a:cubicBezTo>
                  <a:cubicBezTo>
                    <a:pt x="25476" y="28053"/>
                    <a:pt x="25523" y="27951"/>
                    <a:pt x="25553" y="27896"/>
                  </a:cubicBezTo>
                  <a:cubicBezTo>
                    <a:pt x="25619" y="27766"/>
                    <a:pt x="25685" y="27634"/>
                    <a:pt x="25757" y="27502"/>
                  </a:cubicBezTo>
                  <a:cubicBezTo>
                    <a:pt x="26240" y="26648"/>
                    <a:pt x="26642" y="25752"/>
                    <a:pt x="27114" y="24891"/>
                  </a:cubicBezTo>
                  <a:cubicBezTo>
                    <a:pt x="27562" y="24006"/>
                    <a:pt x="28171" y="23217"/>
                    <a:pt x="28679" y="22362"/>
                  </a:cubicBezTo>
                  <a:cubicBezTo>
                    <a:pt x="28979" y="21920"/>
                    <a:pt x="29289" y="21484"/>
                    <a:pt x="29630" y="21071"/>
                  </a:cubicBezTo>
                  <a:cubicBezTo>
                    <a:pt x="30808" y="19583"/>
                    <a:pt x="32075" y="18141"/>
                    <a:pt x="33564" y="16952"/>
                  </a:cubicBezTo>
                  <a:cubicBezTo>
                    <a:pt x="34102" y="16391"/>
                    <a:pt x="34693" y="15870"/>
                    <a:pt x="35267" y="15344"/>
                  </a:cubicBezTo>
                  <a:cubicBezTo>
                    <a:pt x="37162" y="13450"/>
                    <a:pt x="39523" y="12099"/>
                    <a:pt x="41375" y="10156"/>
                  </a:cubicBezTo>
                  <a:cubicBezTo>
                    <a:pt x="41956" y="9594"/>
                    <a:pt x="42470" y="8931"/>
                    <a:pt x="43204" y="8554"/>
                  </a:cubicBezTo>
                  <a:cubicBezTo>
                    <a:pt x="44539" y="7669"/>
                    <a:pt x="45937" y="6893"/>
                    <a:pt x="47174" y="5883"/>
                  </a:cubicBezTo>
                  <a:cubicBezTo>
                    <a:pt x="47670" y="5511"/>
                    <a:pt x="48190" y="5165"/>
                    <a:pt x="48614" y="4711"/>
                  </a:cubicBezTo>
                  <a:cubicBezTo>
                    <a:pt x="49458" y="3861"/>
                    <a:pt x="50270" y="2965"/>
                    <a:pt x="50868" y="1925"/>
                  </a:cubicBezTo>
                  <a:cubicBezTo>
                    <a:pt x="51155" y="1441"/>
                    <a:pt x="51274" y="879"/>
                    <a:pt x="51555" y="395"/>
                  </a:cubicBezTo>
                  <a:cubicBezTo>
                    <a:pt x="51597" y="263"/>
                    <a:pt x="51627" y="131"/>
                    <a:pt x="51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9"/>
            <p:cNvSpPr/>
            <p:nvPr/>
          </p:nvSpPr>
          <p:spPr>
            <a:xfrm>
              <a:off x="425326" y="81070"/>
              <a:ext cx="8887649" cy="5913540"/>
            </a:xfrm>
            <a:custGeom>
              <a:avLst/>
              <a:gdLst/>
              <a:ahLst/>
              <a:cxnLst/>
              <a:rect l="l" t="t" r="r" b="b"/>
              <a:pathLst>
                <a:path w="52179" h="58621" extrusionOk="0">
                  <a:moveTo>
                    <a:pt x="52089" y="0"/>
                  </a:moveTo>
                  <a:cubicBezTo>
                    <a:pt x="51025" y="812"/>
                    <a:pt x="50194" y="1871"/>
                    <a:pt x="49160" y="2713"/>
                  </a:cubicBezTo>
                  <a:cubicBezTo>
                    <a:pt x="48503" y="3364"/>
                    <a:pt x="47844" y="4023"/>
                    <a:pt x="47055" y="4519"/>
                  </a:cubicBezTo>
                  <a:cubicBezTo>
                    <a:pt x="46285" y="5003"/>
                    <a:pt x="45520" y="5493"/>
                    <a:pt x="44749" y="5977"/>
                  </a:cubicBezTo>
                  <a:cubicBezTo>
                    <a:pt x="43518" y="6743"/>
                    <a:pt x="42280" y="7513"/>
                    <a:pt x="41121" y="8393"/>
                  </a:cubicBezTo>
                  <a:cubicBezTo>
                    <a:pt x="39758" y="9276"/>
                    <a:pt x="38599" y="10424"/>
                    <a:pt x="37325" y="11428"/>
                  </a:cubicBezTo>
                  <a:cubicBezTo>
                    <a:pt x="36834" y="11823"/>
                    <a:pt x="36483" y="12343"/>
                    <a:pt x="36058" y="12791"/>
                  </a:cubicBezTo>
                  <a:cubicBezTo>
                    <a:pt x="35663" y="13299"/>
                    <a:pt x="35191" y="13736"/>
                    <a:pt x="34797" y="14244"/>
                  </a:cubicBezTo>
                  <a:cubicBezTo>
                    <a:pt x="34080" y="15171"/>
                    <a:pt x="33266" y="16019"/>
                    <a:pt x="32626" y="17000"/>
                  </a:cubicBezTo>
                  <a:cubicBezTo>
                    <a:pt x="32154" y="17729"/>
                    <a:pt x="31533" y="18350"/>
                    <a:pt x="31067" y="19080"/>
                  </a:cubicBezTo>
                  <a:cubicBezTo>
                    <a:pt x="30582" y="19845"/>
                    <a:pt x="30020" y="20557"/>
                    <a:pt x="29608" y="21357"/>
                  </a:cubicBezTo>
                  <a:cubicBezTo>
                    <a:pt x="29465" y="21638"/>
                    <a:pt x="29302" y="21906"/>
                    <a:pt x="29147" y="22182"/>
                  </a:cubicBezTo>
                  <a:cubicBezTo>
                    <a:pt x="28849" y="22684"/>
                    <a:pt x="28544" y="23186"/>
                    <a:pt x="28245" y="23688"/>
                  </a:cubicBezTo>
                  <a:cubicBezTo>
                    <a:pt x="28155" y="23820"/>
                    <a:pt x="28077" y="23951"/>
                    <a:pt x="27994" y="24088"/>
                  </a:cubicBezTo>
                  <a:cubicBezTo>
                    <a:pt x="27898" y="24256"/>
                    <a:pt x="27790" y="24417"/>
                    <a:pt x="27689" y="24585"/>
                  </a:cubicBezTo>
                  <a:cubicBezTo>
                    <a:pt x="27558" y="24824"/>
                    <a:pt x="27420" y="25057"/>
                    <a:pt x="27288" y="25291"/>
                  </a:cubicBezTo>
                  <a:cubicBezTo>
                    <a:pt x="27222" y="25428"/>
                    <a:pt x="27151" y="25559"/>
                    <a:pt x="27086" y="25691"/>
                  </a:cubicBezTo>
                  <a:cubicBezTo>
                    <a:pt x="26828" y="26193"/>
                    <a:pt x="26571" y="26695"/>
                    <a:pt x="26326" y="27209"/>
                  </a:cubicBezTo>
                  <a:cubicBezTo>
                    <a:pt x="26154" y="27550"/>
                    <a:pt x="25974" y="27890"/>
                    <a:pt x="25776" y="28213"/>
                  </a:cubicBezTo>
                  <a:cubicBezTo>
                    <a:pt x="25567" y="28577"/>
                    <a:pt x="25364" y="28949"/>
                    <a:pt x="25172" y="29319"/>
                  </a:cubicBezTo>
                  <a:cubicBezTo>
                    <a:pt x="25106" y="29457"/>
                    <a:pt x="25042" y="29594"/>
                    <a:pt x="24970" y="29725"/>
                  </a:cubicBezTo>
                  <a:cubicBezTo>
                    <a:pt x="24783" y="30132"/>
                    <a:pt x="24581" y="30533"/>
                    <a:pt x="24413" y="30952"/>
                  </a:cubicBezTo>
                  <a:cubicBezTo>
                    <a:pt x="24246" y="31322"/>
                    <a:pt x="24091" y="31698"/>
                    <a:pt x="23906" y="32056"/>
                  </a:cubicBezTo>
                  <a:cubicBezTo>
                    <a:pt x="23840" y="32188"/>
                    <a:pt x="23768" y="32326"/>
                    <a:pt x="23708" y="32464"/>
                  </a:cubicBezTo>
                  <a:cubicBezTo>
                    <a:pt x="23588" y="32690"/>
                    <a:pt x="23481" y="32924"/>
                    <a:pt x="23362" y="33156"/>
                  </a:cubicBezTo>
                  <a:cubicBezTo>
                    <a:pt x="22824" y="34310"/>
                    <a:pt x="22256" y="35458"/>
                    <a:pt x="21646" y="36575"/>
                  </a:cubicBezTo>
                  <a:cubicBezTo>
                    <a:pt x="21563" y="36749"/>
                    <a:pt x="21478" y="36922"/>
                    <a:pt x="21395" y="37096"/>
                  </a:cubicBezTo>
                  <a:cubicBezTo>
                    <a:pt x="21048" y="37753"/>
                    <a:pt x="20666" y="38387"/>
                    <a:pt x="20236" y="38991"/>
                  </a:cubicBezTo>
                  <a:cubicBezTo>
                    <a:pt x="19136" y="40915"/>
                    <a:pt x="17539" y="42476"/>
                    <a:pt x="16272" y="44280"/>
                  </a:cubicBezTo>
                  <a:cubicBezTo>
                    <a:pt x="15674" y="45118"/>
                    <a:pt x="14928" y="45822"/>
                    <a:pt x="14228" y="46570"/>
                  </a:cubicBezTo>
                  <a:cubicBezTo>
                    <a:pt x="13444" y="47442"/>
                    <a:pt x="12531" y="48178"/>
                    <a:pt x="11585" y="48877"/>
                  </a:cubicBezTo>
                  <a:cubicBezTo>
                    <a:pt x="10940" y="49373"/>
                    <a:pt x="10241" y="49803"/>
                    <a:pt x="9631" y="50347"/>
                  </a:cubicBezTo>
                  <a:cubicBezTo>
                    <a:pt x="8178" y="51615"/>
                    <a:pt x="6583" y="52714"/>
                    <a:pt x="5178" y="54048"/>
                  </a:cubicBezTo>
                  <a:cubicBezTo>
                    <a:pt x="4580" y="54658"/>
                    <a:pt x="3970" y="55255"/>
                    <a:pt x="3344" y="55842"/>
                  </a:cubicBezTo>
                  <a:cubicBezTo>
                    <a:pt x="2715" y="56349"/>
                    <a:pt x="2196" y="56976"/>
                    <a:pt x="1568" y="57479"/>
                  </a:cubicBezTo>
                  <a:cubicBezTo>
                    <a:pt x="1233" y="57778"/>
                    <a:pt x="910" y="58113"/>
                    <a:pt x="503" y="58316"/>
                  </a:cubicBezTo>
                  <a:cubicBezTo>
                    <a:pt x="331" y="58405"/>
                    <a:pt x="139" y="58471"/>
                    <a:pt x="1" y="58620"/>
                  </a:cubicBezTo>
                  <a:cubicBezTo>
                    <a:pt x="216" y="58615"/>
                    <a:pt x="431" y="58560"/>
                    <a:pt x="618" y="58453"/>
                  </a:cubicBezTo>
                  <a:cubicBezTo>
                    <a:pt x="1256" y="58071"/>
                    <a:pt x="1771" y="57520"/>
                    <a:pt x="2309" y="57012"/>
                  </a:cubicBezTo>
                  <a:cubicBezTo>
                    <a:pt x="3032" y="56433"/>
                    <a:pt x="3636" y="55715"/>
                    <a:pt x="4348" y="55124"/>
                  </a:cubicBezTo>
                  <a:cubicBezTo>
                    <a:pt x="5052" y="54496"/>
                    <a:pt x="5662" y="53754"/>
                    <a:pt x="6415" y="53175"/>
                  </a:cubicBezTo>
                  <a:cubicBezTo>
                    <a:pt x="7259" y="52463"/>
                    <a:pt x="8131" y="51800"/>
                    <a:pt x="8992" y="51113"/>
                  </a:cubicBezTo>
                  <a:cubicBezTo>
                    <a:pt x="10360" y="49839"/>
                    <a:pt x="12010" y="48913"/>
                    <a:pt x="13386" y="47640"/>
                  </a:cubicBezTo>
                  <a:cubicBezTo>
                    <a:pt x="14497" y="46498"/>
                    <a:pt x="15704" y="45434"/>
                    <a:pt x="16606" y="44107"/>
                  </a:cubicBezTo>
                  <a:cubicBezTo>
                    <a:pt x="17761" y="42511"/>
                    <a:pt x="19166" y="41101"/>
                    <a:pt x="20181" y="39408"/>
                  </a:cubicBezTo>
                  <a:cubicBezTo>
                    <a:pt x="20385" y="39057"/>
                    <a:pt x="20636" y="38740"/>
                    <a:pt x="20846" y="38393"/>
                  </a:cubicBezTo>
                  <a:cubicBezTo>
                    <a:pt x="20953" y="38232"/>
                    <a:pt x="21048" y="38058"/>
                    <a:pt x="21144" y="37891"/>
                  </a:cubicBezTo>
                  <a:cubicBezTo>
                    <a:pt x="21340" y="37562"/>
                    <a:pt x="21520" y="37228"/>
                    <a:pt x="21693" y="36892"/>
                  </a:cubicBezTo>
                  <a:cubicBezTo>
                    <a:pt x="21771" y="36713"/>
                    <a:pt x="21861" y="36546"/>
                    <a:pt x="21950" y="36373"/>
                  </a:cubicBezTo>
                  <a:cubicBezTo>
                    <a:pt x="22459" y="35416"/>
                    <a:pt x="22937" y="34442"/>
                    <a:pt x="23403" y="33468"/>
                  </a:cubicBezTo>
                  <a:cubicBezTo>
                    <a:pt x="23469" y="33330"/>
                    <a:pt x="23535" y="33192"/>
                    <a:pt x="23607" y="33060"/>
                  </a:cubicBezTo>
                  <a:cubicBezTo>
                    <a:pt x="23654" y="32953"/>
                    <a:pt x="23708" y="32845"/>
                    <a:pt x="23762" y="32738"/>
                  </a:cubicBezTo>
                  <a:cubicBezTo>
                    <a:pt x="23875" y="32511"/>
                    <a:pt x="23989" y="32279"/>
                    <a:pt x="24109" y="32045"/>
                  </a:cubicBezTo>
                  <a:cubicBezTo>
                    <a:pt x="24246" y="31752"/>
                    <a:pt x="24377" y="31446"/>
                    <a:pt x="24515" y="31148"/>
                  </a:cubicBezTo>
                  <a:cubicBezTo>
                    <a:pt x="24647" y="30844"/>
                    <a:pt x="24766" y="30538"/>
                    <a:pt x="24915" y="30246"/>
                  </a:cubicBezTo>
                  <a:cubicBezTo>
                    <a:pt x="24940" y="30191"/>
                    <a:pt x="24993" y="30091"/>
                    <a:pt x="25017" y="30042"/>
                  </a:cubicBezTo>
                  <a:cubicBezTo>
                    <a:pt x="25101" y="29863"/>
                    <a:pt x="25185" y="29689"/>
                    <a:pt x="25274" y="29517"/>
                  </a:cubicBezTo>
                  <a:cubicBezTo>
                    <a:pt x="25352" y="29355"/>
                    <a:pt x="25436" y="29194"/>
                    <a:pt x="25519" y="29032"/>
                  </a:cubicBezTo>
                  <a:cubicBezTo>
                    <a:pt x="25657" y="28751"/>
                    <a:pt x="25831" y="28488"/>
                    <a:pt x="25980" y="28213"/>
                  </a:cubicBezTo>
                  <a:cubicBezTo>
                    <a:pt x="26512" y="27250"/>
                    <a:pt x="26971" y="26253"/>
                    <a:pt x="27492" y="25285"/>
                  </a:cubicBezTo>
                  <a:cubicBezTo>
                    <a:pt x="27617" y="25051"/>
                    <a:pt x="27760" y="24819"/>
                    <a:pt x="27892" y="24579"/>
                  </a:cubicBezTo>
                  <a:cubicBezTo>
                    <a:pt x="27994" y="24411"/>
                    <a:pt x="28096" y="24251"/>
                    <a:pt x="28198" y="24088"/>
                  </a:cubicBezTo>
                  <a:cubicBezTo>
                    <a:pt x="28305" y="23922"/>
                    <a:pt x="28406" y="23754"/>
                    <a:pt x="28502" y="23581"/>
                  </a:cubicBezTo>
                  <a:cubicBezTo>
                    <a:pt x="28687" y="23288"/>
                    <a:pt x="28872" y="22990"/>
                    <a:pt x="29046" y="22690"/>
                  </a:cubicBezTo>
                  <a:cubicBezTo>
                    <a:pt x="29327" y="22223"/>
                    <a:pt x="29589" y="21746"/>
                    <a:pt x="29853" y="21274"/>
                  </a:cubicBezTo>
                  <a:cubicBezTo>
                    <a:pt x="30314" y="20425"/>
                    <a:pt x="30911" y="19660"/>
                    <a:pt x="31431" y="18846"/>
                  </a:cubicBezTo>
                  <a:cubicBezTo>
                    <a:pt x="31903" y="18207"/>
                    <a:pt x="32430" y="17603"/>
                    <a:pt x="32872" y="16940"/>
                  </a:cubicBezTo>
                  <a:cubicBezTo>
                    <a:pt x="33506" y="15989"/>
                    <a:pt x="34318" y="15171"/>
                    <a:pt x="34999" y="14256"/>
                  </a:cubicBezTo>
                  <a:cubicBezTo>
                    <a:pt x="35705" y="13478"/>
                    <a:pt x="36381" y="12678"/>
                    <a:pt x="37074" y="11894"/>
                  </a:cubicBezTo>
                  <a:cubicBezTo>
                    <a:pt x="37678" y="11345"/>
                    <a:pt x="38312" y="10837"/>
                    <a:pt x="38927" y="10311"/>
                  </a:cubicBezTo>
                  <a:cubicBezTo>
                    <a:pt x="39614" y="9725"/>
                    <a:pt x="40296" y="9121"/>
                    <a:pt x="41060" y="8631"/>
                  </a:cubicBezTo>
                  <a:cubicBezTo>
                    <a:pt x="41868" y="8045"/>
                    <a:pt x="42680" y="7472"/>
                    <a:pt x="43524" y="6939"/>
                  </a:cubicBezTo>
                  <a:cubicBezTo>
                    <a:pt x="44767" y="6175"/>
                    <a:pt x="45987" y="5386"/>
                    <a:pt x="47218" y="4608"/>
                  </a:cubicBezTo>
                  <a:cubicBezTo>
                    <a:pt x="48031" y="4095"/>
                    <a:pt x="48669" y="3377"/>
                    <a:pt x="49387" y="2749"/>
                  </a:cubicBezTo>
                  <a:cubicBezTo>
                    <a:pt x="49961" y="2211"/>
                    <a:pt x="50511" y="1656"/>
                    <a:pt x="51072" y="1099"/>
                  </a:cubicBezTo>
                  <a:cubicBezTo>
                    <a:pt x="51431" y="741"/>
                    <a:pt x="51874" y="459"/>
                    <a:pt x="52178" y="42"/>
                  </a:cubicBezTo>
                  <a:lnTo>
                    <a:pt x="5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9"/>
            <p:cNvSpPr/>
            <p:nvPr/>
          </p:nvSpPr>
          <p:spPr>
            <a:xfrm>
              <a:off x="-3356036" y="-3027455"/>
              <a:ext cx="8692962" cy="5816496"/>
            </a:xfrm>
            <a:custGeom>
              <a:avLst/>
              <a:gdLst/>
              <a:ahLst/>
              <a:cxnLst/>
              <a:rect l="l" t="t" r="r" b="b"/>
              <a:pathLst>
                <a:path w="51036" h="57659" extrusionOk="0">
                  <a:moveTo>
                    <a:pt x="50928" y="1"/>
                  </a:moveTo>
                  <a:cubicBezTo>
                    <a:pt x="50445" y="490"/>
                    <a:pt x="49775" y="784"/>
                    <a:pt x="49392" y="1369"/>
                  </a:cubicBezTo>
                  <a:cubicBezTo>
                    <a:pt x="49190" y="1645"/>
                    <a:pt x="48867" y="1794"/>
                    <a:pt x="48633" y="2032"/>
                  </a:cubicBezTo>
                  <a:cubicBezTo>
                    <a:pt x="48257" y="2362"/>
                    <a:pt x="47957" y="2774"/>
                    <a:pt x="47551" y="3055"/>
                  </a:cubicBezTo>
                  <a:cubicBezTo>
                    <a:pt x="47217" y="3306"/>
                    <a:pt x="46870" y="3527"/>
                    <a:pt x="46553" y="3790"/>
                  </a:cubicBezTo>
                  <a:cubicBezTo>
                    <a:pt x="45734" y="4429"/>
                    <a:pt x="44831" y="4944"/>
                    <a:pt x="43983" y="5536"/>
                  </a:cubicBezTo>
                  <a:cubicBezTo>
                    <a:pt x="43289" y="6020"/>
                    <a:pt x="42536" y="6438"/>
                    <a:pt x="41926" y="7025"/>
                  </a:cubicBezTo>
                  <a:cubicBezTo>
                    <a:pt x="40994" y="7765"/>
                    <a:pt x="40241" y="8686"/>
                    <a:pt x="39404" y="9528"/>
                  </a:cubicBezTo>
                  <a:cubicBezTo>
                    <a:pt x="39027" y="9958"/>
                    <a:pt x="38549" y="10288"/>
                    <a:pt x="38155" y="10706"/>
                  </a:cubicBezTo>
                  <a:cubicBezTo>
                    <a:pt x="37371" y="11465"/>
                    <a:pt x="36595" y="12236"/>
                    <a:pt x="35890" y="13067"/>
                  </a:cubicBezTo>
                  <a:cubicBezTo>
                    <a:pt x="35418" y="13569"/>
                    <a:pt x="34897" y="14030"/>
                    <a:pt x="34472" y="14568"/>
                  </a:cubicBezTo>
                  <a:cubicBezTo>
                    <a:pt x="33970" y="15117"/>
                    <a:pt x="33576" y="15745"/>
                    <a:pt x="33109" y="16325"/>
                  </a:cubicBezTo>
                  <a:cubicBezTo>
                    <a:pt x="32482" y="17138"/>
                    <a:pt x="31926" y="17999"/>
                    <a:pt x="31412" y="18889"/>
                  </a:cubicBezTo>
                  <a:cubicBezTo>
                    <a:pt x="30742" y="19995"/>
                    <a:pt x="30019" y="21065"/>
                    <a:pt x="29445" y="22224"/>
                  </a:cubicBezTo>
                  <a:cubicBezTo>
                    <a:pt x="29224" y="22590"/>
                    <a:pt x="29028" y="22960"/>
                    <a:pt x="28841" y="23336"/>
                  </a:cubicBezTo>
                  <a:cubicBezTo>
                    <a:pt x="28460" y="24210"/>
                    <a:pt x="27952" y="25010"/>
                    <a:pt x="27527" y="25859"/>
                  </a:cubicBezTo>
                  <a:cubicBezTo>
                    <a:pt x="27425" y="26056"/>
                    <a:pt x="27324" y="26260"/>
                    <a:pt x="27227" y="26463"/>
                  </a:cubicBezTo>
                  <a:cubicBezTo>
                    <a:pt x="27042" y="26792"/>
                    <a:pt x="26857" y="27120"/>
                    <a:pt x="26678" y="27455"/>
                  </a:cubicBezTo>
                  <a:cubicBezTo>
                    <a:pt x="26499" y="27796"/>
                    <a:pt x="26331" y="28149"/>
                    <a:pt x="26123" y="28477"/>
                  </a:cubicBezTo>
                  <a:cubicBezTo>
                    <a:pt x="25829" y="28949"/>
                    <a:pt x="25644" y="29482"/>
                    <a:pt x="25417" y="29984"/>
                  </a:cubicBezTo>
                  <a:cubicBezTo>
                    <a:pt x="25160" y="30545"/>
                    <a:pt x="24825" y="31065"/>
                    <a:pt x="24502" y="31592"/>
                  </a:cubicBezTo>
                  <a:cubicBezTo>
                    <a:pt x="24401" y="31758"/>
                    <a:pt x="24299" y="31932"/>
                    <a:pt x="24203" y="32106"/>
                  </a:cubicBezTo>
                  <a:cubicBezTo>
                    <a:pt x="23779" y="32781"/>
                    <a:pt x="23318" y="33438"/>
                    <a:pt x="22895" y="34120"/>
                  </a:cubicBezTo>
                  <a:cubicBezTo>
                    <a:pt x="22142" y="35262"/>
                    <a:pt x="21370" y="36385"/>
                    <a:pt x="20689" y="37574"/>
                  </a:cubicBezTo>
                  <a:cubicBezTo>
                    <a:pt x="20258" y="38382"/>
                    <a:pt x="19684" y="39105"/>
                    <a:pt x="19171" y="39864"/>
                  </a:cubicBezTo>
                  <a:cubicBezTo>
                    <a:pt x="18656" y="40713"/>
                    <a:pt x="18071" y="41526"/>
                    <a:pt x="17467" y="42316"/>
                  </a:cubicBezTo>
                  <a:cubicBezTo>
                    <a:pt x="16941" y="43050"/>
                    <a:pt x="16391" y="43773"/>
                    <a:pt x="15745" y="44419"/>
                  </a:cubicBezTo>
                  <a:cubicBezTo>
                    <a:pt x="15058" y="45232"/>
                    <a:pt x="14305" y="45997"/>
                    <a:pt x="13498" y="46697"/>
                  </a:cubicBezTo>
                  <a:cubicBezTo>
                    <a:pt x="12136" y="47963"/>
                    <a:pt x="10718" y="49166"/>
                    <a:pt x="9289" y="50349"/>
                  </a:cubicBezTo>
                  <a:cubicBezTo>
                    <a:pt x="7975" y="51472"/>
                    <a:pt x="6528" y="52422"/>
                    <a:pt x="5165" y="53475"/>
                  </a:cubicBezTo>
                  <a:cubicBezTo>
                    <a:pt x="3653" y="54538"/>
                    <a:pt x="2266" y="55752"/>
                    <a:pt x="861" y="56935"/>
                  </a:cubicBezTo>
                  <a:cubicBezTo>
                    <a:pt x="574" y="57181"/>
                    <a:pt x="229" y="57354"/>
                    <a:pt x="0" y="57658"/>
                  </a:cubicBezTo>
                  <a:cubicBezTo>
                    <a:pt x="144" y="57635"/>
                    <a:pt x="293" y="57594"/>
                    <a:pt x="414" y="57503"/>
                  </a:cubicBezTo>
                  <a:cubicBezTo>
                    <a:pt x="946" y="57098"/>
                    <a:pt x="1454" y="56654"/>
                    <a:pt x="1967" y="56231"/>
                  </a:cubicBezTo>
                  <a:cubicBezTo>
                    <a:pt x="4012" y="54419"/>
                    <a:pt x="6290" y="52888"/>
                    <a:pt x="8464" y="51239"/>
                  </a:cubicBezTo>
                  <a:cubicBezTo>
                    <a:pt x="10599" y="49517"/>
                    <a:pt x="12666" y="47718"/>
                    <a:pt x="14669" y="45853"/>
                  </a:cubicBezTo>
                  <a:cubicBezTo>
                    <a:pt x="15566" y="44862"/>
                    <a:pt x="16511" y="43917"/>
                    <a:pt x="17300" y="42835"/>
                  </a:cubicBezTo>
                  <a:cubicBezTo>
                    <a:pt x="17910" y="41974"/>
                    <a:pt x="18584" y="41155"/>
                    <a:pt x="19116" y="40247"/>
                  </a:cubicBezTo>
                  <a:cubicBezTo>
                    <a:pt x="19618" y="39464"/>
                    <a:pt x="20211" y="38741"/>
                    <a:pt x="20677" y="37940"/>
                  </a:cubicBezTo>
                  <a:cubicBezTo>
                    <a:pt x="20808" y="37700"/>
                    <a:pt x="20951" y="37474"/>
                    <a:pt x="21077" y="37234"/>
                  </a:cubicBezTo>
                  <a:cubicBezTo>
                    <a:pt x="22142" y="35488"/>
                    <a:pt x="23318" y="33821"/>
                    <a:pt x="24407" y="32094"/>
                  </a:cubicBezTo>
                  <a:cubicBezTo>
                    <a:pt x="24532" y="31860"/>
                    <a:pt x="24675" y="31628"/>
                    <a:pt x="24807" y="31394"/>
                  </a:cubicBezTo>
                  <a:cubicBezTo>
                    <a:pt x="25004" y="31054"/>
                    <a:pt x="25238" y="30737"/>
                    <a:pt x="25417" y="30384"/>
                  </a:cubicBezTo>
                  <a:cubicBezTo>
                    <a:pt x="25555" y="30078"/>
                    <a:pt x="25680" y="29774"/>
                    <a:pt x="25817" y="29476"/>
                  </a:cubicBezTo>
                  <a:cubicBezTo>
                    <a:pt x="26129" y="28693"/>
                    <a:pt x="26612" y="27998"/>
                    <a:pt x="26976" y="27239"/>
                  </a:cubicBezTo>
                  <a:cubicBezTo>
                    <a:pt x="27324" y="26660"/>
                    <a:pt x="27616" y="26044"/>
                    <a:pt x="27928" y="25446"/>
                  </a:cubicBezTo>
                  <a:cubicBezTo>
                    <a:pt x="28113" y="25065"/>
                    <a:pt x="28334" y="24706"/>
                    <a:pt x="28537" y="24340"/>
                  </a:cubicBezTo>
                  <a:cubicBezTo>
                    <a:pt x="28620" y="24168"/>
                    <a:pt x="28711" y="23994"/>
                    <a:pt x="28788" y="23821"/>
                  </a:cubicBezTo>
                  <a:cubicBezTo>
                    <a:pt x="28813" y="23773"/>
                    <a:pt x="28866" y="23666"/>
                    <a:pt x="28890" y="23617"/>
                  </a:cubicBezTo>
                  <a:cubicBezTo>
                    <a:pt x="28992" y="23415"/>
                    <a:pt x="29092" y="23211"/>
                    <a:pt x="29194" y="23007"/>
                  </a:cubicBezTo>
                  <a:cubicBezTo>
                    <a:pt x="29404" y="22613"/>
                    <a:pt x="29643" y="22224"/>
                    <a:pt x="29846" y="21818"/>
                  </a:cubicBezTo>
                  <a:cubicBezTo>
                    <a:pt x="30300" y="20952"/>
                    <a:pt x="30838" y="20132"/>
                    <a:pt x="31359" y="19296"/>
                  </a:cubicBezTo>
                  <a:cubicBezTo>
                    <a:pt x="31956" y="18273"/>
                    <a:pt x="32579" y="17258"/>
                    <a:pt x="33319" y="16331"/>
                  </a:cubicBezTo>
                  <a:cubicBezTo>
                    <a:pt x="33827" y="15668"/>
                    <a:pt x="34281" y="14956"/>
                    <a:pt x="34880" y="14370"/>
                  </a:cubicBezTo>
                  <a:cubicBezTo>
                    <a:pt x="35519" y="13599"/>
                    <a:pt x="36278" y="12948"/>
                    <a:pt x="36905" y="12170"/>
                  </a:cubicBezTo>
                  <a:cubicBezTo>
                    <a:pt x="37509" y="11572"/>
                    <a:pt x="38077" y="10927"/>
                    <a:pt x="38747" y="10396"/>
                  </a:cubicBezTo>
                  <a:cubicBezTo>
                    <a:pt x="40199" y="9092"/>
                    <a:pt x="41388" y="7484"/>
                    <a:pt x="43015" y="6385"/>
                  </a:cubicBezTo>
                  <a:cubicBezTo>
                    <a:pt x="43761" y="5894"/>
                    <a:pt x="44491" y="5386"/>
                    <a:pt x="45244" y="4909"/>
                  </a:cubicBezTo>
                  <a:cubicBezTo>
                    <a:pt x="45339" y="4843"/>
                    <a:pt x="45441" y="4771"/>
                    <a:pt x="45549" y="4711"/>
                  </a:cubicBezTo>
                  <a:cubicBezTo>
                    <a:pt x="46224" y="4286"/>
                    <a:pt x="46840" y="3767"/>
                    <a:pt x="47491" y="3306"/>
                  </a:cubicBezTo>
                  <a:cubicBezTo>
                    <a:pt x="47993" y="2978"/>
                    <a:pt x="48340" y="2476"/>
                    <a:pt x="48807" y="2104"/>
                  </a:cubicBezTo>
                  <a:cubicBezTo>
                    <a:pt x="49435" y="1668"/>
                    <a:pt x="49852" y="986"/>
                    <a:pt x="50504" y="580"/>
                  </a:cubicBezTo>
                  <a:cubicBezTo>
                    <a:pt x="50690" y="401"/>
                    <a:pt x="51036" y="299"/>
                    <a:pt x="510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9"/>
            <p:cNvSpPr/>
            <p:nvPr/>
          </p:nvSpPr>
          <p:spPr>
            <a:xfrm>
              <a:off x="1474218" y="462084"/>
              <a:ext cx="7990521" cy="5562587"/>
            </a:xfrm>
            <a:custGeom>
              <a:avLst/>
              <a:gdLst/>
              <a:ahLst/>
              <a:cxnLst/>
              <a:rect l="l" t="t" r="r" b="b"/>
              <a:pathLst>
                <a:path w="46912" h="55142" extrusionOk="0">
                  <a:moveTo>
                    <a:pt x="46911" y="1"/>
                  </a:moveTo>
                  <a:cubicBezTo>
                    <a:pt x="46421" y="473"/>
                    <a:pt x="45835" y="825"/>
                    <a:pt x="45339" y="1292"/>
                  </a:cubicBezTo>
                  <a:cubicBezTo>
                    <a:pt x="44610" y="1932"/>
                    <a:pt x="43755" y="2439"/>
                    <a:pt x="43164" y="3228"/>
                  </a:cubicBezTo>
                  <a:cubicBezTo>
                    <a:pt x="42679" y="3916"/>
                    <a:pt x="41945" y="4357"/>
                    <a:pt x="41382" y="4974"/>
                  </a:cubicBezTo>
                  <a:cubicBezTo>
                    <a:pt x="41041" y="5344"/>
                    <a:pt x="40623" y="5626"/>
                    <a:pt x="40265" y="5978"/>
                  </a:cubicBezTo>
                  <a:cubicBezTo>
                    <a:pt x="39470" y="6588"/>
                    <a:pt x="38836" y="7370"/>
                    <a:pt x="38089" y="8040"/>
                  </a:cubicBezTo>
                  <a:cubicBezTo>
                    <a:pt x="37467" y="8572"/>
                    <a:pt x="37156" y="9367"/>
                    <a:pt x="36546" y="9911"/>
                  </a:cubicBezTo>
                  <a:cubicBezTo>
                    <a:pt x="35841" y="10569"/>
                    <a:pt x="35219" y="11315"/>
                    <a:pt x="34736" y="12153"/>
                  </a:cubicBezTo>
                  <a:cubicBezTo>
                    <a:pt x="33947" y="13318"/>
                    <a:pt x="33181" y="14496"/>
                    <a:pt x="32416" y="15673"/>
                  </a:cubicBezTo>
                  <a:cubicBezTo>
                    <a:pt x="32146" y="16104"/>
                    <a:pt x="31903" y="16551"/>
                    <a:pt x="31657" y="16995"/>
                  </a:cubicBezTo>
                  <a:cubicBezTo>
                    <a:pt x="31555" y="17161"/>
                    <a:pt x="31448" y="17329"/>
                    <a:pt x="31352" y="17503"/>
                  </a:cubicBezTo>
                  <a:cubicBezTo>
                    <a:pt x="30885" y="18339"/>
                    <a:pt x="30289" y="19086"/>
                    <a:pt x="29798" y="19905"/>
                  </a:cubicBezTo>
                  <a:cubicBezTo>
                    <a:pt x="29643" y="20181"/>
                    <a:pt x="29487" y="20443"/>
                    <a:pt x="29338" y="20725"/>
                  </a:cubicBezTo>
                  <a:cubicBezTo>
                    <a:pt x="29098" y="21125"/>
                    <a:pt x="28854" y="21531"/>
                    <a:pt x="28590" y="21920"/>
                  </a:cubicBezTo>
                  <a:cubicBezTo>
                    <a:pt x="27993" y="23031"/>
                    <a:pt x="27036" y="23911"/>
                    <a:pt x="26516" y="25059"/>
                  </a:cubicBezTo>
                  <a:cubicBezTo>
                    <a:pt x="26200" y="25740"/>
                    <a:pt x="25870" y="26414"/>
                    <a:pt x="25512" y="27078"/>
                  </a:cubicBezTo>
                  <a:cubicBezTo>
                    <a:pt x="24843" y="28118"/>
                    <a:pt x="23994" y="29057"/>
                    <a:pt x="23450" y="30180"/>
                  </a:cubicBezTo>
                  <a:cubicBezTo>
                    <a:pt x="22924" y="31280"/>
                    <a:pt x="22040" y="32147"/>
                    <a:pt x="21430" y="33200"/>
                  </a:cubicBezTo>
                  <a:cubicBezTo>
                    <a:pt x="21334" y="33366"/>
                    <a:pt x="21226" y="33534"/>
                    <a:pt x="21130" y="33708"/>
                  </a:cubicBezTo>
                  <a:cubicBezTo>
                    <a:pt x="20813" y="34269"/>
                    <a:pt x="20526" y="34850"/>
                    <a:pt x="20228" y="35423"/>
                  </a:cubicBezTo>
                  <a:cubicBezTo>
                    <a:pt x="19809" y="36230"/>
                    <a:pt x="19199" y="36917"/>
                    <a:pt x="18656" y="37640"/>
                  </a:cubicBezTo>
                  <a:cubicBezTo>
                    <a:pt x="18100" y="38268"/>
                    <a:pt x="17532" y="38889"/>
                    <a:pt x="16953" y="39493"/>
                  </a:cubicBezTo>
                  <a:cubicBezTo>
                    <a:pt x="16258" y="40337"/>
                    <a:pt x="15590" y="41209"/>
                    <a:pt x="14837" y="42004"/>
                  </a:cubicBezTo>
                  <a:cubicBezTo>
                    <a:pt x="14335" y="42608"/>
                    <a:pt x="13868" y="43248"/>
                    <a:pt x="13330" y="43827"/>
                  </a:cubicBezTo>
                  <a:cubicBezTo>
                    <a:pt x="12045" y="45411"/>
                    <a:pt x="10276" y="46475"/>
                    <a:pt x="8787" y="47844"/>
                  </a:cubicBezTo>
                  <a:cubicBezTo>
                    <a:pt x="8040" y="48573"/>
                    <a:pt x="7256" y="49267"/>
                    <a:pt x="6522" y="50007"/>
                  </a:cubicBezTo>
                  <a:cubicBezTo>
                    <a:pt x="5763" y="50666"/>
                    <a:pt x="4980" y="51299"/>
                    <a:pt x="4179" y="51914"/>
                  </a:cubicBezTo>
                  <a:cubicBezTo>
                    <a:pt x="2881" y="52901"/>
                    <a:pt x="1680" y="54019"/>
                    <a:pt x="306" y="54891"/>
                  </a:cubicBezTo>
                  <a:cubicBezTo>
                    <a:pt x="185" y="54951"/>
                    <a:pt x="78" y="55034"/>
                    <a:pt x="0" y="55142"/>
                  </a:cubicBezTo>
                  <a:cubicBezTo>
                    <a:pt x="389" y="55136"/>
                    <a:pt x="682" y="54855"/>
                    <a:pt x="980" y="54647"/>
                  </a:cubicBezTo>
                  <a:cubicBezTo>
                    <a:pt x="1854" y="54013"/>
                    <a:pt x="2690" y="53326"/>
                    <a:pt x="3521" y="52638"/>
                  </a:cubicBezTo>
                  <a:cubicBezTo>
                    <a:pt x="5087" y="51436"/>
                    <a:pt x="6641" y="50211"/>
                    <a:pt x="8028" y="48801"/>
                  </a:cubicBezTo>
                  <a:cubicBezTo>
                    <a:pt x="9283" y="47485"/>
                    <a:pt x="10795" y="46463"/>
                    <a:pt x="12158" y="45273"/>
                  </a:cubicBezTo>
                  <a:cubicBezTo>
                    <a:pt x="13025" y="44461"/>
                    <a:pt x="13814" y="43570"/>
                    <a:pt x="14544" y="42632"/>
                  </a:cubicBezTo>
                  <a:cubicBezTo>
                    <a:pt x="15069" y="41944"/>
                    <a:pt x="15697" y="41353"/>
                    <a:pt x="16217" y="40660"/>
                  </a:cubicBezTo>
                  <a:cubicBezTo>
                    <a:pt x="16839" y="39876"/>
                    <a:pt x="17485" y="39110"/>
                    <a:pt x="18208" y="38417"/>
                  </a:cubicBezTo>
                  <a:cubicBezTo>
                    <a:pt x="19033" y="37449"/>
                    <a:pt x="19875" y="36463"/>
                    <a:pt x="20473" y="35333"/>
                  </a:cubicBezTo>
                  <a:cubicBezTo>
                    <a:pt x="20521" y="35225"/>
                    <a:pt x="20575" y="35118"/>
                    <a:pt x="20628" y="35010"/>
                  </a:cubicBezTo>
                  <a:cubicBezTo>
                    <a:pt x="20713" y="34855"/>
                    <a:pt x="20796" y="34687"/>
                    <a:pt x="20873" y="34533"/>
                  </a:cubicBezTo>
                  <a:cubicBezTo>
                    <a:pt x="21036" y="34221"/>
                    <a:pt x="21208" y="33923"/>
                    <a:pt x="21376" y="33617"/>
                  </a:cubicBezTo>
                  <a:cubicBezTo>
                    <a:pt x="21459" y="33474"/>
                    <a:pt x="21549" y="33336"/>
                    <a:pt x="21632" y="33193"/>
                  </a:cubicBezTo>
                  <a:cubicBezTo>
                    <a:pt x="22104" y="32381"/>
                    <a:pt x="22769" y="31693"/>
                    <a:pt x="23252" y="30886"/>
                  </a:cubicBezTo>
                  <a:cubicBezTo>
                    <a:pt x="23431" y="30587"/>
                    <a:pt x="23599" y="30282"/>
                    <a:pt x="23748" y="29972"/>
                  </a:cubicBezTo>
                  <a:cubicBezTo>
                    <a:pt x="23969" y="29559"/>
                    <a:pt x="24245" y="29176"/>
                    <a:pt x="24502" y="28788"/>
                  </a:cubicBezTo>
                  <a:cubicBezTo>
                    <a:pt x="24915" y="28166"/>
                    <a:pt x="25434" y="27622"/>
                    <a:pt x="25770" y="26952"/>
                  </a:cubicBezTo>
                  <a:cubicBezTo>
                    <a:pt x="25817" y="26857"/>
                    <a:pt x="25864" y="26767"/>
                    <a:pt x="25919" y="26672"/>
                  </a:cubicBezTo>
                  <a:cubicBezTo>
                    <a:pt x="26146" y="26235"/>
                    <a:pt x="26361" y="25787"/>
                    <a:pt x="26570" y="25338"/>
                  </a:cubicBezTo>
                  <a:cubicBezTo>
                    <a:pt x="26910" y="24574"/>
                    <a:pt x="27401" y="23892"/>
                    <a:pt x="27927" y="23241"/>
                  </a:cubicBezTo>
                  <a:cubicBezTo>
                    <a:pt x="28501" y="22427"/>
                    <a:pt x="29026" y="21572"/>
                    <a:pt x="29541" y="20719"/>
                  </a:cubicBezTo>
                  <a:cubicBezTo>
                    <a:pt x="29660" y="20479"/>
                    <a:pt x="29804" y="20245"/>
                    <a:pt x="29942" y="20013"/>
                  </a:cubicBezTo>
                  <a:cubicBezTo>
                    <a:pt x="30432" y="19147"/>
                    <a:pt x="31083" y="18381"/>
                    <a:pt x="31555" y="17497"/>
                  </a:cubicBezTo>
                  <a:cubicBezTo>
                    <a:pt x="31669" y="17287"/>
                    <a:pt x="31795" y="17084"/>
                    <a:pt x="31914" y="16874"/>
                  </a:cubicBezTo>
                  <a:cubicBezTo>
                    <a:pt x="32046" y="16642"/>
                    <a:pt x="32182" y="16408"/>
                    <a:pt x="32314" y="16170"/>
                  </a:cubicBezTo>
                  <a:cubicBezTo>
                    <a:pt x="32416" y="16002"/>
                    <a:pt x="32518" y="15834"/>
                    <a:pt x="32613" y="15668"/>
                  </a:cubicBezTo>
                  <a:cubicBezTo>
                    <a:pt x="33385" y="14490"/>
                    <a:pt x="34168" y="13318"/>
                    <a:pt x="34932" y="12140"/>
                  </a:cubicBezTo>
                  <a:cubicBezTo>
                    <a:pt x="35016" y="12015"/>
                    <a:pt x="35100" y="11883"/>
                    <a:pt x="35184" y="11758"/>
                  </a:cubicBezTo>
                  <a:cubicBezTo>
                    <a:pt x="35901" y="10628"/>
                    <a:pt x="37054" y="9852"/>
                    <a:pt x="37718" y="8674"/>
                  </a:cubicBezTo>
                  <a:cubicBezTo>
                    <a:pt x="38704" y="7579"/>
                    <a:pt x="39793" y="6570"/>
                    <a:pt x="40928" y="5631"/>
                  </a:cubicBezTo>
                  <a:cubicBezTo>
                    <a:pt x="41741" y="4759"/>
                    <a:pt x="42762" y="4106"/>
                    <a:pt x="43457" y="3132"/>
                  </a:cubicBezTo>
                  <a:cubicBezTo>
                    <a:pt x="43940" y="2492"/>
                    <a:pt x="44663" y="2117"/>
                    <a:pt x="45250" y="1596"/>
                  </a:cubicBezTo>
                  <a:cubicBezTo>
                    <a:pt x="45711" y="1137"/>
                    <a:pt x="46260" y="795"/>
                    <a:pt x="46762" y="384"/>
                  </a:cubicBezTo>
                  <a:cubicBezTo>
                    <a:pt x="46900" y="299"/>
                    <a:pt x="46894" y="138"/>
                    <a:pt x="469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9"/>
            <p:cNvSpPr/>
            <p:nvPr/>
          </p:nvSpPr>
          <p:spPr>
            <a:xfrm>
              <a:off x="-830828" y="-1239055"/>
              <a:ext cx="7662636" cy="5467460"/>
            </a:xfrm>
            <a:custGeom>
              <a:avLst/>
              <a:gdLst/>
              <a:ahLst/>
              <a:cxnLst/>
              <a:rect l="l" t="t" r="r" b="b"/>
              <a:pathLst>
                <a:path w="44987" h="54199" extrusionOk="0">
                  <a:moveTo>
                    <a:pt x="44968" y="0"/>
                  </a:moveTo>
                  <a:cubicBezTo>
                    <a:pt x="44760" y="0"/>
                    <a:pt x="44575" y="92"/>
                    <a:pt x="44395" y="186"/>
                  </a:cubicBezTo>
                  <a:cubicBezTo>
                    <a:pt x="43283" y="741"/>
                    <a:pt x="42362" y="1573"/>
                    <a:pt x="41375" y="2313"/>
                  </a:cubicBezTo>
                  <a:cubicBezTo>
                    <a:pt x="41298" y="2362"/>
                    <a:pt x="41215" y="2409"/>
                    <a:pt x="41137" y="2451"/>
                  </a:cubicBezTo>
                  <a:lnTo>
                    <a:pt x="41089" y="2511"/>
                  </a:lnTo>
                  <a:cubicBezTo>
                    <a:pt x="40277" y="2989"/>
                    <a:pt x="39595" y="3646"/>
                    <a:pt x="38895" y="4263"/>
                  </a:cubicBezTo>
                  <a:cubicBezTo>
                    <a:pt x="38244" y="4782"/>
                    <a:pt x="37623" y="5332"/>
                    <a:pt x="37054" y="5936"/>
                  </a:cubicBezTo>
                  <a:cubicBezTo>
                    <a:pt x="35775" y="7419"/>
                    <a:pt x="34561" y="8978"/>
                    <a:pt x="33528" y="10647"/>
                  </a:cubicBezTo>
                  <a:cubicBezTo>
                    <a:pt x="33402" y="10843"/>
                    <a:pt x="33283" y="11041"/>
                    <a:pt x="33181" y="11244"/>
                  </a:cubicBezTo>
                  <a:cubicBezTo>
                    <a:pt x="32756" y="12063"/>
                    <a:pt x="32194" y="12799"/>
                    <a:pt x="31711" y="13575"/>
                  </a:cubicBezTo>
                  <a:cubicBezTo>
                    <a:pt x="31556" y="13803"/>
                    <a:pt x="31412" y="14035"/>
                    <a:pt x="31262" y="14269"/>
                  </a:cubicBezTo>
                  <a:cubicBezTo>
                    <a:pt x="31131" y="14502"/>
                    <a:pt x="30988" y="14728"/>
                    <a:pt x="30861" y="14968"/>
                  </a:cubicBezTo>
                  <a:cubicBezTo>
                    <a:pt x="30695" y="15273"/>
                    <a:pt x="30521" y="15572"/>
                    <a:pt x="30359" y="15876"/>
                  </a:cubicBezTo>
                  <a:cubicBezTo>
                    <a:pt x="30265" y="16049"/>
                    <a:pt x="30163" y="16217"/>
                    <a:pt x="30055" y="16385"/>
                  </a:cubicBezTo>
                  <a:cubicBezTo>
                    <a:pt x="29935" y="16587"/>
                    <a:pt x="29810" y="16791"/>
                    <a:pt x="29702" y="17001"/>
                  </a:cubicBezTo>
                  <a:cubicBezTo>
                    <a:pt x="29595" y="17167"/>
                    <a:pt x="29493" y="17335"/>
                    <a:pt x="29397" y="17503"/>
                  </a:cubicBezTo>
                  <a:cubicBezTo>
                    <a:pt x="29074" y="18058"/>
                    <a:pt x="28687" y="18566"/>
                    <a:pt x="28339" y="19104"/>
                  </a:cubicBezTo>
                  <a:cubicBezTo>
                    <a:pt x="28256" y="19241"/>
                    <a:pt x="28166" y="19379"/>
                    <a:pt x="28083" y="19523"/>
                  </a:cubicBezTo>
                  <a:cubicBezTo>
                    <a:pt x="27969" y="19713"/>
                    <a:pt x="27854" y="19911"/>
                    <a:pt x="27735" y="20102"/>
                  </a:cubicBezTo>
                  <a:cubicBezTo>
                    <a:pt x="27539" y="20444"/>
                    <a:pt x="27324" y="20778"/>
                    <a:pt x="27131" y="21119"/>
                  </a:cubicBezTo>
                  <a:cubicBezTo>
                    <a:pt x="26988" y="21393"/>
                    <a:pt x="26814" y="21657"/>
                    <a:pt x="26678" y="21931"/>
                  </a:cubicBezTo>
                  <a:cubicBezTo>
                    <a:pt x="26540" y="22171"/>
                    <a:pt x="26397" y="22403"/>
                    <a:pt x="26271" y="22643"/>
                  </a:cubicBezTo>
                  <a:cubicBezTo>
                    <a:pt x="26176" y="22816"/>
                    <a:pt x="26068" y="22977"/>
                    <a:pt x="25972" y="23151"/>
                  </a:cubicBezTo>
                  <a:cubicBezTo>
                    <a:pt x="25870" y="23319"/>
                    <a:pt x="25769" y="23479"/>
                    <a:pt x="25667" y="23647"/>
                  </a:cubicBezTo>
                  <a:cubicBezTo>
                    <a:pt x="25434" y="24017"/>
                    <a:pt x="25189" y="24389"/>
                    <a:pt x="24962" y="24759"/>
                  </a:cubicBezTo>
                  <a:cubicBezTo>
                    <a:pt x="24860" y="24927"/>
                    <a:pt x="24753" y="25087"/>
                    <a:pt x="24657" y="25261"/>
                  </a:cubicBezTo>
                  <a:cubicBezTo>
                    <a:pt x="24466" y="25602"/>
                    <a:pt x="24257" y="25931"/>
                    <a:pt x="24053" y="26265"/>
                  </a:cubicBezTo>
                  <a:cubicBezTo>
                    <a:pt x="23671" y="26886"/>
                    <a:pt x="23235" y="27467"/>
                    <a:pt x="22846" y="28083"/>
                  </a:cubicBezTo>
                  <a:cubicBezTo>
                    <a:pt x="22439" y="28740"/>
                    <a:pt x="21944" y="29332"/>
                    <a:pt x="21537" y="29989"/>
                  </a:cubicBezTo>
                  <a:cubicBezTo>
                    <a:pt x="20825" y="31167"/>
                    <a:pt x="19887" y="32171"/>
                    <a:pt x="19062" y="33265"/>
                  </a:cubicBezTo>
                  <a:cubicBezTo>
                    <a:pt x="18883" y="33493"/>
                    <a:pt x="18644" y="33672"/>
                    <a:pt x="18507" y="33934"/>
                  </a:cubicBezTo>
                  <a:cubicBezTo>
                    <a:pt x="18052" y="34210"/>
                    <a:pt x="17795" y="34699"/>
                    <a:pt x="17412" y="35052"/>
                  </a:cubicBezTo>
                  <a:cubicBezTo>
                    <a:pt x="16851" y="35739"/>
                    <a:pt x="16277" y="36409"/>
                    <a:pt x="15798" y="37157"/>
                  </a:cubicBezTo>
                  <a:cubicBezTo>
                    <a:pt x="15368" y="37772"/>
                    <a:pt x="14902" y="38363"/>
                    <a:pt x="14490" y="38986"/>
                  </a:cubicBezTo>
                  <a:lnTo>
                    <a:pt x="14435" y="39027"/>
                  </a:lnTo>
                  <a:cubicBezTo>
                    <a:pt x="14305" y="39242"/>
                    <a:pt x="14161" y="39446"/>
                    <a:pt x="14035" y="39654"/>
                  </a:cubicBezTo>
                  <a:cubicBezTo>
                    <a:pt x="13903" y="39894"/>
                    <a:pt x="13760" y="40128"/>
                    <a:pt x="13635" y="40366"/>
                  </a:cubicBezTo>
                  <a:cubicBezTo>
                    <a:pt x="13444" y="40707"/>
                    <a:pt x="13240" y="41041"/>
                    <a:pt x="13031" y="41376"/>
                  </a:cubicBezTo>
                  <a:cubicBezTo>
                    <a:pt x="12661" y="41927"/>
                    <a:pt x="12278" y="42476"/>
                    <a:pt x="11859" y="42990"/>
                  </a:cubicBezTo>
                  <a:cubicBezTo>
                    <a:pt x="11500" y="43409"/>
                    <a:pt x="11077" y="43767"/>
                    <a:pt x="10741" y="44198"/>
                  </a:cubicBezTo>
                  <a:cubicBezTo>
                    <a:pt x="10137" y="44962"/>
                    <a:pt x="9505" y="45715"/>
                    <a:pt x="8793" y="46385"/>
                  </a:cubicBezTo>
                  <a:cubicBezTo>
                    <a:pt x="7634" y="47635"/>
                    <a:pt x="6109" y="48460"/>
                    <a:pt x="4895" y="49655"/>
                  </a:cubicBezTo>
                  <a:cubicBezTo>
                    <a:pt x="4172" y="50319"/>
                    <a:pt x="3342" y="50844"/>
                    <a:pt x="2577" y="51454"/>
                  </a:cubicBezTo>
                  <a:cubicBezTo>
                    <a:pt x="1896" y="51986"/>
                    <a:pt x="1286" y="52590"/>
                    <a:pt x="669" y="53182"/>
                  </a:cubicBezTo>
                  <a:cubicBezTo>
                    <a:pt x="335" y="53409"/>
                    <a:pt x="114" y="53756"/>
                    <a:pt x="1" y="54144"/>
                  </a:cubicBezTo>
                  <a:lnTo>
                    <a:pt x="120" y="54198"/>
                  </a:lnTo>
                  <a:cubicBezTo>
                    <a:pt x="353" y="53552"/>
                    <a:pt x="944" y="53169"/>
                    <a:pt x="1422" y="52716"/>
                  </a:cubicBezTo>
                  <a:cubicBezTo>
                    <a:pt x="1805" y="52393"/>
                    <a:pt x="2117" y="51999"/>
                    <a:pt x="2528" y="51718"/>
                  </a:cubicBezTo>
                  <a:cubicBezTo>
                    <a:pt x="3264" y="51102"/>
                    <a:pt x="4083" y="50587"/>
                    <a:pt x="4812" y="49960"/>
                  </a:cubicBezTo>
                  <a:cubicBezTo>
                    <a:pt x="6049" y="48722"/>
                    <a:pt x="7598" y="47844"/>
                    <a:pt x="8835" y="46612"/>
                  </a:cubicBezTo>
                  <a:cubicBezTo>
                    <a:pt x="9384" y="45985"/>
                    <a:pt x="10001" y="45428"/>
                    <a:pt x="10503" y="44766"/>
                  </a:cubicBezTo>
                  <a:cubicBezTo>
                    <a:pt x="10832" y="44299"/>
                    <a:pt x="11274" y="43929"/>
                    <a:pt x="11626" y="43480"/>
                  </a:cubicBezTo>
                  <a:cubicBezTo>
                    <a:pt x="12253" y="42853"/>
                    <a:pt x="12755" y="42117"/>
                    <a:pt x="13229" y="41370"/>
                  </a:cubicBezTo>
                  <a:cubicBezTo>
                    <a:pt x="13312" y="41239"/>
                    <a:pt x="13395" y="41107"/>
                    <a:pt x="13480" y="40975"/>
                  </a:cubicBezTo>
                  <a:cubicBezTo>
                    <a:pt x="13599" y="40766"/>
                    <a:pt x="13718" y="40564"/>
                    <a:pt x="13831" y="40354"/>
                  </a:cubicBezTo>
                  <a:cubicBezTo>
                    <a:pt x="13963" y="40115"/>
                    <a:pt x="14101" y="39882"/>
                    <a:pt x="14233" y="39648"/>
                  </a:cubicBezTo>
                  <a:cubicBezTo>
                    <a:pt x="14807" y="38776"/>
                    <a:pt x="15452" y="37963"/>
                    <a:pt x="16044" y="37102"/>
                  </a:cubicBezTo>
                  <a:cubicBezTo>
                    <a:pt x="16557" y="36326"/>
                    <a:pt x="17167" y="35614"/>
                    <a:pt x="17759" y="34903"/>
                  </a:cubicBezTo>
                  <a:cubicBezTo>
                    <a:pt x="18076" y="34514"/>
                    <a:pt x="18512" y="34227"/>
                    <a:pt x="18775" y="33808"/>
                  </a:cubicBezTo>
                  <a:cubicBezTo>
                    <a:pt x="19332" y="33277"/>
                    <a:pt x="19749" y="32632"/>
                    <a:pt x="20251" y="32051"/>
                  </a:cubicBezTo>
                  <a:cubicBezTo>
                    <a:pt x="20861" y="31334"/>
                    <a:pt x="21393" y="30552"/>
                    <a:pt x="21889" y="29750"/>
                  </a:cubicBezTo>
                  <a:cubicBezTo>
                    <a:pt x="22511" y="28913"/>
                    <a:pt x="23073" y="28041"/>
                    <a:pt x="23658" y="27180"/>
                  </a:cubicBezTo>
                  <a:cubicBezTo>
                    <a:pt x="23707" y="27102"/>
                    <a:pt x="23754" y="27030"/>
                    <a:pt x="23802" y="26952"/>
                  </a:cubicBezTo>
                  <a:cubicBezTo>
                    <a:pt x="24060" y="26599"/>
                    <a:pt x="24292" y="26224"/>
                    <a:pt x="24513" y="25846"/>
                  </a:cubicBezTo>
                  <a:cubicBezTo>
                    <a:pt x="24866" y="25231"/>
                    <a:pt x="25236" y="24627"/>
                    <a:pt x="25625" y="24042"/>
                  </a:cubicBezTo>
                  <a:cubicBezTo>
                    <a:pt x="25912" y="23575"/>
                    <a:pt x="26205" y="23109"/>
                    <a:pt x="26474" y="22637"/>
                  </a:cubicBezTo>
                  <a:cubicBezTo>
                    <a:pt x="26618" y="22362"/>
                    <a:pt x="26786" y="22099"/>
                    <a:pt x="26929" y="21824"/>
                  </a:cubicBezTo>
                  <a:cubicBezTo>
                    <a:pt x="27060" y="21586"/>
                    <a:pt x="27203" y="21357"/>
                    <a:pt x="27335" y="21119"/>
                  </a:cubicBezTo>
                  <a:cubicBezTo>
                    <a:pt x="27431" y="20946"/>
                    <a:pt x="27539" y="20778"/>
                    <a:pt x="27634" y="20604"/>
                  </a:cubicBezTo>
                  <a:cubicBezTo>
                    <a:pt x="27754" y="20413"/>
                    <a:pt x="27873" y="20223"/>
                    <a:pt x="27986" y="20025"/>
                  </a:cubicBezTo>
                  <a:cubicBezTo>
                    <a:pt x="28077" y="19851"/>
                    <a:pt x="28177" y="19678"/>
                    <a:pt x="28285" y="19511"/>
                  </a:cubicBezTo>
                  <a:cubicBezTo>
                    <a:pt x="28626" y="18960"/>
                    <a:pt x="29009" y="18441"/>
                    <a:pt x="29349" y="17897"/>
                  </a:cubicBezTo>
                  <a:cubicBezTo>
                    <a:pt x="29540" y="17597"/>
                    <a:pt x="29719" y="17299"/>
                    <a:pt x="29899" y="16995"/>
                  </a:cubicBezTo>
                  <a:cubicBezTo>
                    <a:pt x="30014" y="16785"/>
                    <a:pt x="30144" y="16587"/>
                    <a:pt x="30257" y="16385"/>
                  </a:cubicBezTo>
                  <a:cubicBezTo>
                    <a:pt x="30372" y="16187"/>
                    <a:pt x="30491" y="15991"/>
                    <a:pt x="30605" y="15793"/>
                  </a:cubicBezTo>
                  <a:cubicBezTo>
                    <a:pt x="30760" y="15481"/>
                    <a:pt x="30939" y="15183"/>
                    <a:pt x="31107" y="14879"/>
                  </a:cubicBezTo>
                  <a:cubicBezTo>
                    <a:pt x="31220" y="14669"/>
                    <a:pt x="31346" y="14471"/>
                    <a:pt x="31465" y="14262"/>
                  </a:cubicBezTo>
                  <a:cubicBezTo>
                    <a:pt x="31884" y="13581"/>
                    <a:pt x="32350" y="12929"/>
                    <a:pt x="32775" y="12248"/>
                  </a:cubicBezTo>
                  <a:cubicBezTo>
                    <a:pt x="33013" y="11902"/>
                    <a:pt x="33228" y="11531"/>
                    <a:pt x="33426" y="11155"/>
                  </a:cubicBezTo>
                  <a:cubicBezTo>
                    <a:pt x="33540" y="10945"/>
                    <a:pt x="33665" y="10741"/>
                    <a:pt x="33785" y="10539"/>
                  </a:cubicBezTo>
                  <a:cubicBezTo>
                    <a:pt x="34897" y="8829"/>
                    <a:pt x="36139" y="7197"/>
                    <a:pt x="37509" y="5679"/>
                  </a:cubicBezTo>
                  <a:cubicBezTo>
                    <a:pt x="38232" y="5022"/>
                    <a:pt x="38985" y="4406"/>
                    <a:pt x="39720" y="3767"/>
                  </a:cubicBezTo>
                  <a:cubicBezTo>
                    <a:pt x="40492" y="2995"/>
                    <a:pt x="41490" y="2517"/>
                    <a:pt x="42308" y="1811"/>
                  </a:cubicBezTo>
                  <a:cubicBezTo>
                    <a:pt x="42918" y="1292"/>
                    <a:pt x="43582" y="837"/>
                    <a:pt x="44275" y="443"/>
                  </a:cubicBezTo>
                  <a:cubicBezTo>
                    <a:pt x="44413" y="377"/>
                    <a:pt x="44544" y="311"/>
                    <a:pt x="44682" y="252"/>
                  </a:cubicBezTo>
                  <a:cubicBezTo>
                    <a:pt x="44801" y="192"/>
                    <a:pt x="44897" y="103"/>
                    <a:pt x="44986" y="1"/>
                  </a:cubicBezTo>
                  <a:cubicBezTo>
                    <a:pt x="44980" y="1"/>
                    <a:pt x="44974" y="0"/>
                    <a:pt x="449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9"/>
            <p:cNvSpPr/>
            <p:nvPr/>
          </p:nvSpPr>
          <p:spPr>
            <a:xfrm>
              <a:off x="-5" y="-335047"/>
              <a:ext cx="7135294" cy="5238972"/>
            </a:xfrm>
            <a:custGeom>
              <a:avLst/>
              <a:gdLst/>
              <a:ahLst/>
              <a:cxnLst/>
              <a:rect l="l" t="t" r="r" b="b"/>
              <a:pathLst>
                <a:path w="41891" h="51934" extrusionOk="0">
                  <a:moveTo>
                    <a:pt x="41890" y="1"/>
                  </a:moveTo>
                  <a:lnTo>
                    <a:pt x="41890" y="1"/>
                  </a:lnTo>
                  <a:cubicBezTo>
                    <a:pt x="41782" y="43"/>
                    <a:pt x="41675" y="90"/>
                    <a:pt x="41567" y="139"/>
                  </a:cubicBezTo>
                  <a:cubicBezTo>
                    <a:pt x="41016" y="449"/>
                    <a:pt x="40514" y="837"/>
                    <a:pt x="40012" y="1215"/>
                  </a:cubicBezTo>
                  <a:cubicBezTo>
                    <a:pt x="37998" y="2631"/>
                    <a:pt x="36205" y="4329"/>
                    <a:pt x="34496" y="6092"/>
                  </a:cubicBezTo>
                  <a:cubicBezTo>
                    <a:pt x="33898" y="6840"/>
                    <a:pt x="33313" y="7599"/>
                    <a:pt x="32690" y="8327"/>
                  </a:cubicBezTo>
                  <a:cubicBezTo>
                    <a:pt x="32075" y="9248"/>
                    <a:pt x="31399" y="10126"/>
                    <a:pt x="30814" y="11059"/>
                  </a:cubicBezTo>
                  <a:cubicBezTo>
                    <a:pt x="30712" y="11227"/>
                    <a:pt x="30604" y="11387"/>
                    <a:pt x="30508" y="11561"/>
                  </a:cubicBezTo>
                  <a:cubicBezTo>
                    <a:pt x="30019" y="12386"/>
                    <a:pt x="29439" y="13169"/>
                    <a:pt x="29104" y="14077"/>
                  </a:cubicBezTo>
                  <a:cubicBezTo>
                    <a:pt x="29081" y="14132"/>
                    <a:pt x="29026" y="14234"/>
                    <a:pt x="29002" y="14281"/>
                  </a:cubicBezTo>
                  <a:cubicBezTo>
                    <a:pt x="28913" y="14443"/>
                    <a:pt x="28830" y="14604"/>
                    <a:pt x="28751" y="14766"/>
                  </a:cubicBezTo>
                  <a:cubicBezTo>
                    <a:pt x="28507" y="15213"/>
                    <a:pt x="28220" y="15638"/>
                    <a:pt x="27992" y="16099"/>
                  </a:cubicBezTo>
                  <a:cubicBezTo>
                    <a:pt x="27818" y="16433"/>
                    <a:pt x="27622" y="16756"/>
                    <a:pt x="27442" y="17090"/>
                  </a:cubicBezTo>
                  <a:cubicBezTo>
                    <a:pt x="27155" y="17635"/>
                    <a:pt x="26802" y="18149"/>
                    <a:pt x="26534" y="18704"/>
                  </a:cubicBezTo>
                  <a:cubicBezTo>
                    <a:pt x="26361" y="19045"/>
                    <a:pt x="26157" y="19379"/>
                    <a:pt x="25978" y="19721"/>
                  </a:cubicBezTo>
                  <a:cubicBezTo>
                    <a:pt x="25870" y="19882"/>
                    <a:pt x="25768" y="20049"/>
                    <a:pt x="25679" y="20223"/>
                  </a:cubicBezTo>
                  <a:cubicBezTo>
                    <a:pt x="25105" y="21065"/>
                    <a:pt x="24490" y="21873"/>
                    <a:pt x="23963" y="22739"/>
                  </a:cubicBezTo>
                  <a:cubicBezTo>
                    <a:pt x="23801" y="22966"/>
                    <a:pt x="23665" y="23211"/>
                    <a:pt x="23514" y="23445"/>
                  </a:cubicBezTo>
                  <a:cubicBezTo>
                    <a:pt x="23414" y="23611"/>
                    <a:pt x="23312" y="23779"/>
                    <a:pt x="23210" y="23947"/>
                  </a:cubicBezTo>
                  <a:cubicBezTo>
                    <a:pt x="22899" y="24461"/>
                    <a:pt x="22576" y="24969"/>
                    <a:pt x="22206" y="25441"/>
                  </a:cubicBezTo>
                  <a:cubicBezTo>
                    <a:pt x="21190" y="26798"/>
                    <a:pt x="20150" y="28149"/>
                    <a:pt x="19163" y="29535"/>
                  </a:cubicBezTo>
                  <a:cubicBezTo>
                    <a:pt x="18457" y="30403"/>
                    <a:pt x="17908" y="31371"/>
                    <a:pt x="17310" y="32315"/>
                  </a:cubicBezTo>
                  <a:cubicBezTo>
                    <a:pt x="16785" y="33134"/>
                    <a:pt x="16283" y="33971"/>
                    <a:pt x="15654" y="34724"/>
                  </a:cubicBezTo>
                  <a:cubicBezTo>
                    <a:pt x="15003" y="35645"/>
                    <a:pt x="14327" y="36547"/>
                    <a:pt x="13687" y="37474"/>
                  </a:cubicBezTo>
                  <a:lnTo>
                    <a:pt x="13634" y="37521"/>
                  </a:lnTo>
                  <a:cubicBezTo>
                    <a:pt x="12934" y="38639"/>
                    <a:pt x="12117" y="39679"/>
                    <a:pt x="11273" y="40689"/>
                  </a:cubicBezTo>
                  <a:cubicBezTo>
                    <a:pt x="9940" y="42046"/>
                    <a:pt x="8649" y="43450"/>
                    <a:pt x="7196" y="44677"/>
                  </a:cubicBezTo>
                  <a:cubicBezTo>
                    <a:pt x="6635" y="45257"/>
                    <a:pt x="5995" y="45753"/>
                    <a:pt x="5446" y="46350"/>
                  </a:cubicBezTo>
                  <a:cubicBezTo>
                    <a:pt x="4555" y="47337"/>
                    <a:pt x="3598" y="48263"/>
                    <a:pt x="2660" y="49213"/>
                  </a:cubicBezTo>
                  <a:cubicBezTo>
                    <a:pt x="2254" y="49655"/>
                    <a:pt x="1763" y="50002"/>
                    <a:pt x="1333" y="50415"/>
                  </a:cubicBezTo>
                  <a:cubicBezTo>
                    <a:pt x="842" y="50839"/>
                    <a:pt x="317" y="51246"/>
                    <a:pt x="0" y="51826"/>
                  </a:cubicBezTo>
                  <a:cubicBezTo>
                    <a:pt x="36" y="51850"/>
                    <a:pt x="108" y="51903"/>
                    <a:pt x="143" y="51933"/>
                  </a:cubicBezTo>
                  <a:cubicBezTo>
                    <a:pt x="436" y="51341"/>
                    <a:pt x="1010" y="50989"/>
                    <a:pt x="1446" y="50523"/>
                  </a:cubicBezTo>
                  <a:cubicBezTo>
                    <a:pt x="1996" y="50068"/>
                    <a:pt x="2516" y="49578"/>
                    <a:pt x="3036" y="49094"/>
                  </a:cubicBezTo>
                  <a:cubicBezTo>
                    <a:pt x="4304" y="47737"/>
                    <a:pt x="5618" y="46434"/>
                    <a:pt x="6939" y="45136"/>
                  </a:cubicBezTo>
                  <a:cubicBezTo>
                    <a:pt x="7471" y="44736"/>
                    <a:pt x="7902" y="44216"/>
                    <a:pt x="8434" y="43809"/>
                  </a:cubicBezTo>
                  <a:cubicBezTo>
                    <a:pt x="8996" y="43301"/>
                    <a:pt x="9516" y="42740"/>
                    <a:pt x="10059" y="42208"/>
                  </a:cubicBezTo>
                  <a:cubicBezTo>
                    <a:pt x="11452" y="40827"/>
                    <a:pt x="12702" y="39297"/>
                    <a:pt x="13766" y="37647"/>
                  </a:cubicBezTo>
                  <a:cubicBezTo>
                    <a:pt x="14250" y="36930"/>
                    <a:pt x="14788" y="36249"/>
                    <a:pt x="15278" y="35537"/>
                  </a:cubicBezTo>
                  <a:cubicBezTo>
                    <a:pt x="15756" y="34837"/>
                    <a:pt x="16313" y="34204"/>
                    <a:pt x="16760" y="33487"/>
                  </a:cubicBezTo>
                  <a:cubicBezTo>
                    <a:pt x="17472" y="32411"/>
                    <a:pt x="18112" y="31292"/>
                    <a:pt x="18840" y="30235"/>
                  </a:cubicBezTo>
                  <a:cubicBezTo>
                    <a:pt x="19318" y="29631"/>
                    <a:pt x="19756" y="29004"/>
                    <a:pt x="20209" y="28387"/>
                  </a:cubicBezTo>
                  <a:cubicBezTo>
                    <a:pt x="21387" y="26745"/>
                    <a:pt x="22725" y="25208"/>
                    <a:pt x="23718" y="23438"/>
                  </a:cubicBezTo>
                  <a:cubicBezTo>
                    <a:pt x="24394" y="22290"/>
                    <a:pt x="25224" y="21244"/>
                    <a:pt x="25930" y="20115"/>
                  </a:cubicBezTo>
                  <a:cubicBezTo>
                    <a:pt x="26013" y="19983"/>
                    <a:pt x="26097" y="19851"/>
                    <a:pt x="26181" y="19721"/>
                  </a:cubicBezTo>
                  <a:cubicBezTo>
                    <a:pt x="26211" y="19666"/>
                    <a:pt x="26253" y="19572"/>
                    <a:pt x="26276" y="19523"/>
                  </a:cubicBezTo>
                  <a:cubicBezTo>
                    <a:pt x="26504" y="19117"/>
                    <a:pt x="26742" y="18717"/>
                    <a:pt x="26940" y="18298"/>
                  </a:cubicBezTo>
                  <a:cubicBezTo>
                    <a:pt x="27036" y="18124"/>
                    <a:pt x="27144" y="17963"/>
                    <a:pt x="27244" y="17790"/>
                  </a:cubicBezTo>
                  <a:cubicBezTo>
                    <a:pt x="27382" y="17556"/>
                    <a:pt x="27514" y="17324"/>
                    <a:pt x="27646" y="17084"/>
                  </a:cubicBezTo>
                  <a:cubicBezTo>
                    <a:pt x="27837" y="16708"/>
                    <a:pt x="28069" y="16361"/>
                    <a:pt x="28249" y="15978"/>
                  </a:cubicBezTo>
                  <a:cubicBezTo>
                    <a:pt x="28375" y="15740"/>
                    <a:pt x="28512" y="15512"/>
                    <a:pt x="28656" y="15279"/>
                  </a:cubicBezTo>
                  <a:cubicBezTo>
                    <a:pt x="28847" y="14951"/>
                    <a:pt x="29020" y="14609"/>
                    <a:pt x="29205" y="14275"/>
                  </a:cubicBezTo>
                  <a:cubicBezTo>
                    <a:pt x="29324" y="14005"/>
                    <a:pt x="29439" y="13737"/>
                    <a:pt x="29558" y="13467"/>
                  </a:cubicBezTo>
                  <a:cubicBezTo>
                    <a:pt x="29798" y="12973"/>
                    <a:pt x="30113" y="12529"/>
                    <a:pt x="30413" y="12069"/>
                  </a:cubicBezTo>
                  <a:cubicBezTo>
                    <a:pt x="30508" y="11897"/>
                    <a:pt x="30610" y="11729"/>
                    <a:pt x="30712" y="11555"/>
                  </a:cubicBezTo>
                  <a:cubicBezTo>
                    <a:pt x="30808" y="11387"/>
                    <a:pt x="30915" y="11227"/>
                    <a:pt x="31017" y="11059"/>
                  </a:cubicBezTo>
                  <a:cubicBezTo>
                    <a:pt x="31627" y="10115"/>
                    <a:pt x="32301" y="9200"/>
                    <a:pt x="32947" y="8280"/>
                  </a:cubicBezTo>
                  <a:cubicBezTo>
                    <a:pt x="33569" y="7580"/>
                    <a:pt x="34119" y="6833"/>
                    <a:pt x="34698" y="6104"/>
                  </a:cubicBezTo>
                  <a:cubicBezTo>
                    <a:pt x="35081" y="5679"/>
                    <a:pt x="35506" y="5290"/>
                    <a:pt x="35906" y="4884"/>
                  </a:cubicBezTo>
                  <a:cubicBezTo>
                    <a:pt x="37018" y="3910"/>
                    <a:pt x="38058" y="2852"/>
                    <a:pt x="39259" y="1985"/>
                  </a:cubicBezTo>
                  <a:cubicBezTo>
                    <a:pt x="39995" y="1453"/>
                    <a:pt x="40694" y="867"/>
                    <a:pt x="41471" y="396"/>
                  </a:cubicBezTo>
                  <a:cubicBezTo>
                    <a:pt x="41645" y="299"/>
                    <a:pt x="41841" y="210"/>
                    <a:pt x="41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9"/>
            <p:cNvSpPr/>
            <p:nvPr/>
          </p:nvSpPr>
          <p:spPr>
            <a:xfrm>
              <a:off x="2711325" y="1092165"/>
              <a:ext cx="6924425" cy="5054972"/>
            </a:xfrm>
            <a:custGeom>
              <a:avLst/>
              <a:gdLst/>
              <a:ahLst/>
              <a:cxnLst/>
              <a:rect l="l" t="t" r="r" b="b"/>
              <a:pathLst>
                <a:path w="40653" h="50110" extrusionOk="0">
                  <a:moveTo>
                    <a:pt x="40652" y="1"/>
                  </a:moveTo>
                  <a:cubicBezTo>
                    <a:pt x="40473" y="133"/>
                    <a:pt x="40294" y="258"/>
                    <a:pt x="40126" y="395"/>
                  </a:cubicBezTo>
                  <a:cubicBezTo>
                    <a:pt x="39445" y="1029"/>
                    <a:pt x="38686" y="1579"/>
                    <a:pt x="38046" y="2249"/>
                  </a:cubicBezTo>
                  <a:cubicBezTo>
                    <a:pt x="37341" y="2823"/>
                    <a:pt x="36719" y="3480"/>
                    <a:pt x="36086" y="4125"/>
                  </a:cubicBezTo>
                  <a:cubicBezTo>
                    <a:pt x="35237" y="5124"/>
                    <a:pt x="34418" y="6152"/>
                    <a:pt x="33570" y="7149"/>
                  </a:cubicBezTo>
                  <a:cubicBezTo>
                    <a:pt x="33162" y="7676"/>
                    <a:pt x="32685" y="8142"/>
                    <a:pt x="32296" y="8686"/>
                  </a:cubicBezTo>
                  <a:cubicBezTo>
                    <a:pt x="31124" y="10366"/>
                    <a:pt x="29929" y="12040"/>
                    <a:pt x="28823" y="13767"/>
                  </a:cubicBezTo>
                  <a:cubicBezTo>
                    <a:pt x="28232" y="14724"/>
                    <a:pt x="27562" y="15632"/>
                    <a:pt x="26971" y="16589"/>
                  </a:cubicBezTo>
                  <a:cubicBezTo>
                    <a:pt x="26373" y="17527"/>
                    <a:pt x="25738" y="18441"/>
                    <a:pt x="25201" y="19409"/>
                  </a:cubicBezTo>
                  <a:cubicBezTo>
                    <a:pt x="24657" y="20247"/>
                    <a:pt x="24071" y="21059"/>
                    <a:pt x="23587" y="21933"/>
                  </a:cubicBezTo>
                  <a:cubicBezTo>
                    <a:pt x="23449" y="22165"/>
                    <a:pt x="23305" y="22392"/>
                    <a:pt x="23186" y="22637"/>
                  </a:cubicBezTo>
                  <a:cubicBezTo>
                    <a:pt x="23054" y="22877"/>
                    <a:pt x="22918" y="23109"/>
                    <a:pt x="22780" y="23343"/>
                  </a:cubicBezTo>
                  <a:cubicBezTo>
                    <a:pt x="22679" y="23511"/>
                    <a:pt x="22571" y="23671"/>
                    <a:pt x="22475" y="23845"/>
                  </a:cubicBezTo>
                  <a:cubicBezTo>
                    <a:pt x="22093" y="24526"/>
                    <a:pt x="21686" y="25196"/>
                    <a:pt x="21220" y="25823"/>
                  </a:cubicBezTo>
                  <a:cubicBezTo>
                    <a:pt x="20808" y="26373"/>
                    <a:pt x="20515" y="27001"/>
                    <a:pt x="20113" y="27569"/>
                  </a:cubicBezTo>
                  <a:cubicBezTo>
                    <a:pt x="19456" y="28591"/>
                    <a:pt x="18847" y="29672"/>
                    <a:pt x="17944" y="30516"/>
                  </a:cubicBezTo>
                  <a:cubicBezTo>
                    <a:pt x="17180" y="31365"/>
                    <a:pt x="16468" y="32268"/>
                    <a:pt x="15817" y="33211"/>
                  </a:cubicBezTo>
                  <a:cubicBezTo>
                    <a:pt x="14860" y="34586"/>
                    <a:pt x="13550" y="35662"/>
                    <a:pt x="12601" y="37043"/>
                  </a:cubicBezTo>
                  <a:cubicBezTo>
                    <a:pt x="12044" y="37857"/>
                    <a:pt x="11406" y="38603"/>
                    <a:pt x="10789" y="39369"/>
                  </a:cubicBezTo>
                  <a:cubicBezTo>
                    <a:pt x="10388" y="39846"/>
                    <a:pt x="9850" y="40181"/>
                    <a:pt x="9433" y="40635"/>
                  </a:cubicBezTo>
                  <a:cubicBezTo>
                    <a:pt x="8589" y="41413"/>
                    <a:pt x="7819" y="42249"/>
                    <a:pt x="7066" y="43110"/>
                  </a:cubicBezTo>
                  <a:cubicBezTo>
                    <a:pt x="6349" y="43833"/>
                    <a:pt x="5624" y="44556"/>
                    <a:pt x="4895" y="45274"/>
                  </a:cubicBezTo>
                  <a:cubicBezTo>
                    <a:pt x="4208" y="45860"/>
                    <a:pt x="3521" y="46451"/>
                    <a:pt x="2857" y="47061"/>
                  </a:cubicBezTo>
                  <a:cubicBezTo>
                    <a:pt x="1966" y="47784"/>
                    <a:pt x="1297" y="48724"/>
                    <a:pt x="467" y="49506"/>
                  </a:cubicBezTo>
                  <a:cubicBezTo>
                    <a:pt x="293" y="49692"/>
                    <a:pt x="72" y="49853"/>
                    <a:pt x="1" y="50110"/>
                  </a:cubicBezTo>
                  <a:cubicBezTo>
                    <a:pt x="341" y="50079"/>
                    <a:pt x="448" y="49704"/>
                    <a:pt x="675" y="49513"/>
                  </a:cubicBezTo>
                  <a:cubicBezTo>
                    <a:pt x="1422" y="48783"/>
                    <a:pt x="2104" y="47982"/>
                    <a:pt x="2881" y="47282"/>
                  </a:cubicBezTo>
                  <a:cubicBezTo>
                    <a:pt x="3640" y="46493"/>
                    <a:pt x="4548" y="45872"/>
                    <a:pt x="5309" y="45077"/>
                  </a:cubicBezTo>
                  <a:cubicBezTo>
                    <a:pt x="5990" y="44484"/>
                    <a:pt x="6623" y="43839"/>
                    <a:pt x="7215" y="43165"/>
                  </a:cubicBezTo>
                  <a:cubicBezTo>
                    <a:pt x="7819" y="42584"/>
                    <a:pt x="8314" y="41909"/>
                    <a:pt x="8931" y="41341"/>
                  </a:cubicBezTo>
                  <a:cubicBezTo>
                    <a:pt x="9684" y="40522"/>
                    <a:pt x="10634" y="39894"/>
                    <a:pt x="11309" y="38997"/>
                  </a:cubicBezTo>
                  <a:cubicBezTo>
                    <a:pt x="12331" y="37796"/>
                    <a:pt x="13150" y="36422"/>
                    <a:pt x="14268" y="35297"/>
                  </a:cubicBezTo>
                  <a:cubicBezTo>
                    <a:pt x="15051" y="34533"/>
                    <a:pt x="15721" y="33653"/>
                    <a:pt x="16348" y="32757"/>
                  </a:cubicBezTo>
                  <a:cubicBezTo>
                    <a:pt x="16952" y="31920"/>
                    <a:pt x="17616" y="31131"/>
                    <a:pt x="18297" y="30361"/>
                  </a:cubicBezTo>
                  <a:cubicBezTo>
                    <a:pt x="18764" y="29942"/>
                    <a:pt x="19128" y="29434"/>
                    <a:pt x="19456" y="28908"/>
                  </a:cubicBezTo>
                  <a:cubicBezTo>
                    <a:pt x="19905" y="28185"/>
                    <a:pt x="20395" y="27492"/>
                    <a:pt x="20819" y="26750"/>
                  </a:cubicBezTo>
                  <a:cubicBezTo>
                    <a:pt x="21286" y="25955"/>
                    <a:pt x="21884" y="25244"/>
                    <a:pt x="22331" y="24436"/>
                  </a:cubicBezTo>
                  <a:cubicBezTo>
                    <a:pt x="22439" y="24234"/>
                    <a:pt x="22559" y="24036"/>
                    <a:pt x="22679" y="23839"/>
                  </a:cubicBezTo>
                  <a:cubicBezTo>
                    <a:pt x="22792" y="23636"/>
                    <a:pt x="22918" y="23432"/>
                    <a:pt x="23037" y="23230"/>
                  </a:cubicBezTo>
                  <a:cubicBezTo>
                    <a:pt x="23192" y="22973"/>
                    <a:pt x="23341" y="22703"/>
                    <a:pt x="23485" y="22435"/>
                  </a:cubicBezTo>
                  <a:cubicBezTo>
                    <a:pt x="24066" y="21346"/>
                    <a:pt x="24812" y="20355"/>
                    <a:pt x="25452" y="19302"/>
                  </a:cubicBezTo>
                  <a:cubicBezTo>
                    <a:pt x="25553" y="19135"/>
                    <a:pt x="25661" y="18967"/>
                    <a:pt x="25757" y="18800"/>
                  </a:cubicBezTo>
                  <a:cubicBezTo>
                    <a:pt x="26199" y="18041"/>
                    <a:pt x="26713" y="17329"/>
                    <a:pt x="27167" y="16582"/>
                  </a:cubicBezTo>
                  <a:cubicBezTo>
                    <a:pt x="27735" y="15674"/>
                    <a:pt x="28381" y="14813"/>
                    <a:pt x="28936" y="13905"/>
                  </a:cubicBezTo>
                  <a:cubicBezTo>
                    <a:pt x="29374" y="13175"/>
                    <a:pt x="29893" y="12506"/>
                    <a:pt x="30342" y="11783"/>
                  </a:cubicBezTo>
                  <a:cubicBezTo>
                    <a:pt x="30939" y="10879"/>
                    <a:pt x="31597" y="10018"/>
                    <a:pt x="32200" y="9116"/>
                  </a:cubicBezTo>
                  <a:cubicBezTo>
                    <a:pt x="32685" y="8369"/>
                    <a:pt x="33342" y="7759"/>
                    <a:pt x="33874" y="7049"/>
                  </a:cubicBezTo>
                  <a:cubicBezTo>
                    <a:pt x="35069" y="5692"/>
                    <a:pt x="36098" y="4173"/>
                    <a:pt x="37485" y="3002"/>
                  </a:cubicBezTo>
                  <a:cubicBezTo>
                    <a:pt x="38501" y="2021"/>
                    <a:pt x="39559" y="1088"/>
                    <a:pt x="40652" y="204"/>
                  </a:cubicBezTo>
                  <a:lnTo>
                    <a:pt x="406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9"/>
            <p:cNvSpPr/>
            <p:nvPr/>
          </p:nvSpPr>
          <p:spPr>
            <a:xfrm>
              <a:off x="-1125529" y="-1024099"/>
              <a:ext cx="6303573" cy="4705128"/>
            </a:xfrm>
            <a:custGeom>
              <a:avLst/>
              <a:gdLst/>
              <a:ahLst/>
              <a:cxnLst/>
              <a:rect l="l" t="t" r="r" b="b"/>
              <a:pathLst>
                <a:path w="37008" h="46642" extrusionOk="0">
                  <a:moveTo>
                    <a:pt x="37007" y="0"/>
                  </a:moveTo>
                  <a:cubicBezTo>
                    <a:pt x="36601" y="238"/>
                    <a:pt x="36188" y="478"/>
                    <a:pt x="35824" y="784"/>
                  </a:cubicBezTo>
                  <a:cubicBezTo>
                    <a:pt x="35048" y="1375"/>
                    <a:pt x="34187" y="1871"/>
                    <a:pt x="33517" y="2600"/>
                  </a:cubicBezTo>
                  <a:cubicBezTo>
                    <a:pt x="32549" y="3479"/>
                    <a:pt x="31754" y="4525"/>
                    <a:pt x="30905" y="5518"/>
                  </a:cubicBezTo>
                  <a:cubicBezTo>
                    <a:pt x="29649" y="6934"/>
                    <a:pt x="28609" y="8542"/>
                    <a:pt x="27737" y="10222"/>
                  </a:cubicBezTo>
                  <a:cubicBezTo>
                    <a:pt x="27599" y="10503"/>
                    <a:pt x="27426" y="10765"/>
                    <a:pt x="27277" y="11047"/>
                  </a:cubicBezTo>
                  <a:cubicBezTo>
                    <a:pt x="27114" y="11315"/>
                    <a:pt x="26929" y="11572"/>
                    <a:pt x="26769" y="11841"/>
                  </a:cubicBezTo>
                  <a:cubicBezTo>
                    <a:pt x="26684" y="11973"/>
                    <a:pt x="26607" y="12104"/>
                    <a:pt x="26523" y="12236"/>
                  </a:cubicBezTo>
                  <a:cubicBezTo>
                    <a:pt x="26440" y="12374"/>
                    <a:pt x="26350" y="12511"/>
                    <a:pt x="26267" y="12655"/>
                  </a:cubicBezTo>
                  <a:cubicBezTo>
                    <a:pt x="26063" y="12989"/>
                    <a:pt x="25872" y="13329"/>
                    <a:pt x="25663" y="13665"/>
                  </a:cubicBezTo>
                  <a:cubicBezTo>
                    <a:pt x="25465" y="14005"/>
                    <a:pt x="25250" y="14333"/>
                    <a:pt x="25059" y="14675"/>
                  </a:cubicBezTo>
                  <a:cubicBezTo>
                    <a:pt x="24832" y="15063"/>
                    <a:pt x="24628" y="15469"/>
                    <a:pt x="24407" y="15864"/>
                  </a:cubicBezTo>
                  <a:cubicBezTo>
                    <a:pt x="23900" y="16923"/>
                    <a:pt x="23194" y="17861"/>
                    <a:pt x="22548" y="18835"/>
                  </a:cubicBezTo>
                  <a:cubicBezTo>
                    <a:pt x="21472" y="20515"/>
                    <a:pt x="20187" y="22044"/>
                    <a:pt x="19022" y="23665"/>
                  </a:cubicBezTo>
                  <a:cubicBezTo>
                    <a:pt x="18592" y="24298"/>
                    <a:pt x="18041" y="24830"/>
                    <a:pt x="17582" y="25440"/>
                  </a:cubicBezTo>
                  <a:cubicBezTo>
                    <a:pt x="17133" y="26091"/>
                    <a:pt x="16583" y="26665"/>
                    <a:pt x="16134" y="27316"/>
                  </a:cubicBezTo>
                  <a:cubicBezTo>
                    <a:pt x="15100" y="28692"/>
                    <a:pt x="13916" y="29942"/>
                    <a:pt x="12823" y="31261"/>
                  </a:cubicBezTo>
                  <a:cubicBezTo>
                    <a:pt x="11502" y="32858"/>
                    <a:pt x="10097" y="34389"/>
                    <a:pt x="8788" y="35996"/>
                  </a:cubicBezTo>
                  <a:cubicBezTo>
                    <a:pt x="8286" y="36511"/>
                    <a:pt x="7885" y="37107"/>
                    <a:pt x="7443" y="37675"/>
                  </a:cubicBezTo>
                  <a:cubicBezTo>
                    <a:pt x="6254" y="39259"/>
                    <a:pt x="4980" y="40778"/>
                    <a:pt x="3642" y="42230"/>
                  </a:cubicBezTo>
                  <a:cubicBezTo>
                    <a:pt x="2775" y="43014"/>
                    <a:pt x="1973" y="43869"/>
                    <a:pt x="1250" y="44790"/>
                  </a:cubicBezTo>
                  <a:cubicBezTo>
                    <a:pt x="844" y="45333"/>
                    <a:pt x="276" y="45764"/>
                    <a:pt x="8" y="46403"/>
                  </a:cubicBezTo>
                  <a:cubicBezTo>
                    <a:pt x="8" y="46462"/>
                    <a:pt x="1" y="46583"/>
                    <a:pt x="1" y="46642"/>
                  </a:cubicBezTo>
                  <a:cubicBezTo>
                    <a:pt x="44" y="46619"/>
                    <a:pt x="133" y="46558"/>
                    <a:pt x="180" y="46534"/>
                  </a:cubicBezTo>
                  <a:cubicBezTo>
                    <a:pt x="229" y="46307"/>
                    <a:pt x="318" y="46092"/>
                    <a:pt x="480" y="45924"/>
                  </a:cubicBezTo>
                  <a:cubicBezTo>
                    <a:pt x="1275" y="45135"/>
                    <a:pt x="1879" y="44173"/>
                    <a:pt x="2691" y="43402"/>
                  </a:cubicBezTo>
                  <a:cubicBezTo>
                    <a:pt x="3366" y="42702"/>
                    <a:pt x="4114" y="42064"/>
                    <a:pt x="4718" y="41292"/>
                  </a:cubicBezTo>
                  <a:cubicBezTo>
                    <a:pt x="5877" y="39995"/>
                    <a:pt x="6953" y="38627"/>
                    <a:pt x="7993" y="37228"/>
                  </a:cubicBezTo>
                  <a:cubicBezTo>
                    <a:pt x="9237" y="35656"/>
                    <a:pt x="10588" y="34179"/>
                    <a:pt x="11866" y="32637"/>
                  </a:cubicBezTo>
                  <a:cubicBezTo>
                    <a:pt x="12584" y="31895"/>
                    <a:pt x="13163" y="31040"/>
                    <a:pt x="13875" y="30300"/>
                  </a:cubicBezTo>
                  <a:cubicBezTo>
                    <a:pt x="14539" y="29523"/>
                    <a:pt x="15207" y="28758"/>
                    <a:pt x="15853" y="27962"/>
                  </a:cubicBezTo>
                  <a:cubicBezTo>
                    <a:pt x="16355" y="27288"/>
                    <a:pt x="16870" y="26618"/>
                    <a:pt x="17402" y="25961"/>
                  </a:cubicBezTo>
                  <a:cubicBezTo>
                    <a:pt x="17910" y="25207"/>
                    <a:pt x="18573" y="24579"/>
                    <a:pt x="19099" y="23837"/>
                  </a:cubicBezTo>
                  <a:cubicBezTo>
                    <a:pt x="20343" y="22123"/>
                    <a:pt x="21706" y="20491"/>
                    <a:pt x="22847" y="18703"/>
                  </a:cubicBezTo>
                  <a:cubicBezTo>
                    <a:pt x="23248" y="18046"/>
                    <a:pt x="23743" y="17448"/>
                    <a:pt x="24109" y="16766"/>
                  </a:cubicBezTo>
                  <a:cubicBezTo>
                    <a:pt x="24317" y="16408"/>
                    <a:pt x="24515" y="16038"/>
                    <a:pt x="24712" y="15667"/>
                  </a:cubicBezTo>
                  <a:cubicBezTo>
                    <a:pt x="24891" y="15332"/>
                    <a:pt x="25064" y="14992"/>
                    <a:pt x="25262" y="14669"/>
                  </a:cubicBezTo>
                  <a:cubicBezTo>
                    <a:pt x="25555" y="14161"/>
                    <a:pt x="25878" y="13670"/>
                    <a:pt x="26171" y="13163"/>
                  </a:cubicBezTo>
                  <a:cubicBezTo>
                    <a:pt x="26261" y="12989"/>
                    <a:pt x="26368" y="12821"/>
                    <a:pt x="26469" y="12655"/>
                  </a:cubicBezTo>
                  <a:cubicBezTo>
                    <a:pt x="27031" y="11715"/>
                    <a:pt x="27665" y="10813"/>
                    <a:pt x="28137" y="9821"/>
                  </a:cubicBezTo>
                  <a:cubicBezTo>
                    <a:pt x="28281" y="9558"/>
                    <a:pt x="28436" y="9295"/>
                    <a:pt x="28585" y="9032"/>
                  </a:cubicBezTo>
                  <a:cubicBezTo>
                    <a:pt x="29351" y="7723"/>
                    <a:pt x="30248" y="6498"/>
                    <a:pt x="31258" y="5367"/>
                  </a:cubicBezTo>
                  <a:cubicBezTo>
                    <a:pt x="31950" y="4578"/>
                    <a:pt x="32560" y="3724"/>
                    <a:pt x="33326" y="3000"/>
                  </a:cubicBezTo>
                  <a:cubicBezTo>
                    <a:pt x="33881" y="2409"/>
                    <a:pt x="34533" y="1907"/>
                    <a:pt x="35197" y="1441"/>
                  </a:cubicBezTo>
                  <a:cubicBezTo>
                    <a:pt x="35686" y="1129"/>
                    <a:pt x="36111" y="729"/>
                    <a:pt x="36613" y="436"/>
                  </a:cubicBezTo>
                  <a:cubicBezTo>
                    <a:pt x="36792" y="346"/>
                    <a:pt x="36977" y="215"/>
                    <a:pt x="37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9"/>
            <p:cNvSpPr/>
            <p:nvPr/>
          </p:nvSpPr>
          <p:spPr>
            <a:xfrm>
              <a:off x="3817959" y="1843601"/>
              <a:ext cx="5798544" cy="4325224"/>
            </a:xfrm>
            <a:custGeom>
              <a:avLst/>
              <a:gdLst/>
              <a:ahLst/>
              <a:cxnLst/>
              <a:rect l="l" t="t" r="r" b="b"/>
              <a:pathLst>
                <a:path w="34043" h="42876" extrusionOk="0">
                  <a:moveTo>
                    <a:pt x="34042" y="0"/>
                  </a:moveTo>
                  <a:lnTo>
                    <a:pt x="34042" y="0"/>
                  </a:lnTo>
                  <a:cubicBezTo>
                    <a:pt x="33546" y="89"/>
                    <a:pt x="33127" y="425"/>
                    <a:pt x="32679" y="651"/>
                  </a:cubicBezTo>
                  <a:cubicBezTo>
                    <a:pt x="31471" y="1393"/>
                    <a:pt x="30467" y="2409"/>
                    <a:pt x="29493" y="3424"/>
                  </a:cubicBezTo>
                  <a:cubicBezTo>
                    <a:pt x="28853" y="4172"/>
                    <a:pt x="28136" y="4853"/>
                    <a:pt x="27617" y="5697"/>
                  </a:cubicBezTo>
                  <a:cubicBezTo>
                    <a:pt x="27396" y="6037"/>
                    <a:pt x="27173" y="6378"/>
                    <a:pt x="26965" y="6724"/>
                  </a:cubicBezTo>
                  <a:cubicBezTo>
                    <a:pt x="26858" y="6892"/>
                    <a:pt x="26756" y="7053"/>
                    <a:pt x="26660" y="7226"/>
                  </a:cubicBezTo>
                  <a:cubicBezTo>
                    <a:pt x="26558" y="7394"/>
                    <a:pt x="26456" y="7562"/>
                    <a:pt x="26361" y="7734"/>
                  </a:cubicBezTo>
                  <a:cubicBezTo>
                    <a:pt x="26241" y="7926"/>
                    <a:pt x="26122" y="8123"/>
                    <a:pt x="26008" y="8321"/>
                  </a:cubicBezTo>
                  <a:cubicBezTo>
                    <a:pt x="25871" y="8553"/>
                    <a:pt x="25739" y="8787"/>
                    <a:pt x="25608" y="9025"/>
                  </a:cubicBezTo>
                  <a:cubicBezTo>
                    <a:pt x="25465" y="9306"/>
                    <a:pt x="25303" y="9576"/>
                    <a:pt x="25153" y="9844"/>
                  </a:cubicBezTo>
                  <a:cubicBezTo>
                    <a:pt x="24974" y="10108"/>
                    <a:pt x="24801" y="10371"/>
                    <a:pt x="24646" y="10652"/>
                  </a:cubicBezTo>
                  <a:cubicBezTo>
                    <a:pt x="24508" y="10884"/>
                    <a:pt x="24364" y="11118"/>
                    <a:pt x="24245" y="11356"/>
                  </a:cubicBezTo>
                  <a:cubicBezTo>
                    <a:pt x="23923" y="11943"/>
                    <a:pt x="23558" y="12504"/>
                    <a:pt x="23187" y="13061"/>
                  </a:cubicBezTo>
                  <a:cubicBezTo>
                    <a:pt x="22662" y="13952"/>
                    <a:pt x="22045" y="14782"/>
                    <a:pt x="21424" y="15607"/>
                  </a:cubicBezTo>
                  <a:cubicBezTo>
                    <a:pt x="20921" y="16372"/>
                    <a:pt x="20389" y="17113"/>
                    <a:pt x="19851" y="17848"/>
                  </a:cubicBezTo>
                  <a:cubicBezTo>
                    <a:pt x="19219" y="18852"/>
                    <a:pt x="18477" y="19785"/>
                    <a:pt x="17837" y="20783"/>
                  </a:cubicBezTo>
                  <a:cubicBezTo>
                    <a:pt x="17467" y="21376"/>
                    <a:pt x="17031" y="21925"/>
                    <a:pt x="16612" y="22482"/>
                  </a:cubicBezTo>
                  <a:cubicBezTo>
                    <a:pt x="15984" y="23431"/>
                    <a:pt x="15291" y="24334"/>
                    <a:pt x="14700" y="25302"/>
                  </a:cubicBezTo>
                  <a:cubicBezTo>
                    <a:pt x="14143" y="26157"/>
                    <a:pt x="13563" y="26993"/>
                    <a:pt x="13061" y="27884"/>
                  </a:cubicBezTo>
                  <a:cubicBezTo>
                    <a:pt x="12565" y="28643"/>
                    <a:pt x="12182" y="29468"/>
                    <a:pt x="11644" y="30198"/>
                  </a:cubicBezTo>
                  <a:cubicBezTo>
                    <a:pt x="10909" y="31233"/>
                    <a:pt x="10060" y="32188"/>
                    <a:pt x="9313" y="33222"/>
                  </a:cubicBezTo>
                  <a:cubicBezTo>
                    <a:pt x="8961" y="33611"/>
                    <a:pt x="8716" y="34089"/>
                    <a:pt x="8344" y="34460"/>
                  </a:cubicBezTo>
                  <a:cubicBezTo>
                    <a:pt x="7610" y="35214"/>
                    <a:pt x="6766" y="35840"/>
                    <a:pt x="5990" y="36546"/>
                  </a:cubicBezTo>
                  <a:cubicBezTo>
                    <a:pt x="5362" y="36982"/>
                    <a:pt x="4824" y="37526"/>
                    <a:pt x="4250" y="38028"/>
                  </a:cubicBezTo>
                  <a:cubicBezTo>
                    <a:pt x="3378" y="38908"/>
                    <a:pt x="2463" y="39744"/>
                    <a:pt x="1632" y="40671"/>
                  </a:cubicBezTo>
                  <a:cubicBezTo>
                    <a:pt x="1077" y="41388"/>
                    <a:pt x="341" y="42009"/>
                    <a:pt x="1" y="42876"/>
                  </a:cubicBezTo>
                  <a:cubicBezTo>
                    <a:pt x="54" y="42853"/>
                    <a:pt x="156" y="42798"/>
                    <a:pt x="210" y="42768"/>
                  </a:cubicBezTo>
                  <a:cubicBezTo>
                    <a:pt x="467" y="42362"/>
                    <a:pt x="730" y="41943"/>
                    <a:pt x="1071" y="41597"/>
                  </a:cubicBezTo>
                  <a:cubicBezTo>
                    <a:pt x="1662" y="40916"/>
                    <a:pt x="2230" y="40210"/>
                    <a:pt x="2887" y="39589"/>
                  </a:cubicBezTo>
                  <a:cubicBezTo>
                    <a:pt x="3629" y="38817"/>
                    <a:pt x="4459" y="38136"/>
                    <a:pt x="5207" y="37377"/>
                  </a:cubicBezTo>
                  <a:cubicBezTo>
                    <a:pt x="5762" y="36958"/>
                    <a:pt x="6294" y="36516"/>
                    <a:pt x="6815" y="36061"/>
                  </a:cubicBezTo>
                  <a:cubicBezTo>
                    <a:pt x="7491" y="35434"/>
                    <a:pt x="8303" y="34927"/>
                    <a:pt x="8829" y="34149"/>
                  </a:cubicBezTo>
                  <a:cubicBezTo>
                    <a:pt x="9415" y="33330"/>
                    <a:pt x="10054" y="32552"/>
                    <a:pt x="10653" y="31746"/>
                  </a:cubicBezTo>
                  <a:cubicBezTo>
                    <a:pt x="11257" y="31029"/>
                    <a:pt x="11836" y="30287"/>
                    <a:pt x="12308" y="29481"/>
                  </a:cubicBezTo>
                  <a:cubicBezTo>
                    <a:pt x="12427" y="29283"/>
                    <a:pt x="12548" y="29086"/>
                    <a:pt x="12655" y="28883"/>
                  </a:cubicBezTo>
                  <a:cubicBezTo>
                    <a:pt x="13832" y="26844"/>
                    <a:pt x="15141" y="24890"/>
                    <a:pt x="16486" y="22959"/>
                  </a:cubicBezTo>
                  <a:cubicBezTo>
                    <a:pt x="16916" y="22289"/>
                    <a:pt x="17454" y="21698"/>
                    <a:pt x="17873" y="21028"/>
                  </a:cubicBezTo>
                  <a:cubicBezTo>
                    <a:pt x="18543" y="19988"/>
                    <a:pt x="19307" y="19020"/>
                    <a:pt x="19965" y="17980"/>
                  </a:cubicBezTo>
                  <a:cubicBezTo>
                    <a:pt x="20485" y="17257"/>
                    <a:pt x="21018" y="16534"/>
                    <a:pt x="21507" y="15786"/>
                  </a:cubicBezTo>
                  <a:cubicBezTo>
                    <a:pt x="22027" y="15063"/>
                    <a:pt x="22583" y="14369"/>
                    <a:pt x="23043" y="13610"/>
                  </a:cubicBezTo>
                  <a:cubicBezTo>
                    <a:pt x="23534" y="12821"/>
                    <a:pt x="24077" y="12068"/>
                    <a:pt x="24496" y="11243"/>
                  </a:cubicBezTo>
                  <a:cubicBezTo>
                    <a:pt x="24627" y="11005"/>
                    <a:pt x="24770" y="10777"/>
                    <a:pt x="24902" y="10539"/>
                  </a:cubicBezTo>
                  <a:cubicBezTo>
                    <a:pt x="24986" y="10407"/>
                    <a:pt x="25064" y="10280"/>
                    <a:pt x="25153" y="10156"/>
                  </a:cubicBezTo>
                  <a:cubicBezTo>
                    <a:pt x="25219" y="10048"/>
                    <a:pt x="25285" y="9946"/>
                    <a:pt x="25351" y="9844"/>
                  </a:cubicBezTo>
                  <a:cubicBezTo>
                    <a:pt x="25512" y="9540"/>
                    <a:pt x="25691" y="9240"/>
                    <a:pt x="25854" y="8936"/>
                  </a:cubicBezTo>
                  <a:cubicBezTo>
                    <a:pt x="25978" y="8697"/>
                    <a:pt x="26122" y="8470"/>
                    <a:pt x="26259" y="8230"/>
                  </a:cubicBezTo>
                  <a:cubicBezTo>
                    <a:pt x="26475" y="7860"/>
                    <a:pt x="26701" y="7496"/>
                    <a:pt x="26917" y="7119"/>
                  </a:cubicBezTo>
                  <a:cubicBezTo>
                    <a:pt x="27090" y="6850"/>
                    <a:pt x="27258" y="6586"/>
                    <a:pt x="27419" y="6312"/>
                  </a:cubicBezTo>
                  <a:cubicBezTo>
                    <a:pt x="28202" y="4980"/>
                    <a:pt x="29308" y="3896"/>
                    <a:pt x="30354" y="2779"/>
                  </a:cubicBezTo>
                  <a:cubicBezTo>
                    <a:pt x="31083" y="2086"/>
                    <a:pt x="31813" y="1380"/>
                    <a:pt x="32674" y="848"/>
                  </a:cubicBezTo>
                  <a:cubicBezTo>
                    <a:pt x="32912" y="717"/>
                    <a:pt x="33146" y="580"/>
                    <a:pt x="33385" y="448"/>
                  </a:cubicBezTo>
                  <a:cubicBezTo>
                    <a:pt x="33636" y="359"/>
                    <a:pt x="33857" y="197"/>
                    <a:pt x="340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9"/>
            <p:cNvSpPr/>
            <p:nvPr/>
          </p:nvSpPr>
          <p:spPr>
            <a:xfrm>
              <a:off x="4578484" y="2198491"/>
              <a:ext cx="5057268" cy="3970337"/>
            </a:xfrm>
            <a:custGeom>
              <a:avLst/>
              <a:gdLst/>
              <a:ahLst/>
              <a:cxnLst/>
              <a:rect l="l" t="t" r="r" b="b"/>
              <a:pathLst>
                <a:path w="29691" h="39358" extrusionOk="0">
                  <a:moveTo>
                    <a:pt x="29678" y="1"/>
                  </a:moveTo>
                  <a:lnTo>
                    <a:pt x="29678" y="1"/>
                  </a:lnTo>
                  <a:cubicBezTo>
                    <a:pt x="29045" y="438"/>
                    <a:pt x="28375" y="844"/>
                    <a:pt x="27837" y="1407"/>
                  </a:cubicBezTo>
                  <a:cubicBezTo>
                    <a:pt x="27067" y="2111"/>
                    <a:pt x="26433" y="2954"/>
                    <a:pt x="25781" y="3774"/>
                  </a:cubicBezTo>
                  <a:cubicBezTo>
                    <a:pt x="25273" y="4401"/>
                    <a:pt x="24866" y="5088"/>
                    <a:pt x="24436" y="5763"/>
                  </a:cubicBezTo>
                  <a:cubicBezTo>
                    <a:pt x="23796" y="6696"/>
                    <a:pt x="23103" y="7587"/>
                    <a:pt x="22499" y="8544"/>
                  </a:cubicBezTo>
                  <a:cubicBezTo>
                    <a:pt x="22057" y="9153"/>
                    <a:pt x="21591" y="9739"/>
                    <a:pt x="21149" y="10343"/>
                  </a:cubicBezTo>
                  <a:cubicBezTo>
                    <a:pt x="20640" y="11035"/>
                    <a:pt x="20079" y="11700"/>
                    <a:pt x="19684" y="12470"/>
                  </a:cubicBezTo>
                  <a:cubicBezTo>
                    <a:pt x="19582" y="12638"/>
                    <a:pt x="19475" y="12804"/>
                    <a:pt x="19379" y="12978"/>
                  </a:cubicBezTo>
                  <a:cubicBezTo>
                    <a:pt x="18560" y="14329"/>
                    <a:pt x="17646" y="15626"/>
                    <a:pt x="16863" y="17001"/>
                  </a:cubicBezTo>
                  <a:cubicBezTo>
                    <a:pt x="16761" y="17168"/>
                    <a:pt x="16659" y="17342"/>
                    <a:pt x="16564" y="17516"/>
                  </a:cubicBezTo>
                  <a:cubicBezTo>
                    <a:pt x="16104" y="18233"/>
                    <a:pt x="15690" y="18986"/>
                    <a:pt x="15177" y="19667"/>
                  </a:cubicBezTo>
                  <a:cubicBezTo>
                    <a:pt x="14531" y="20534"/>
                    <a:pt x="13897" y="21419"/>
                    <a:pt x="13336" y="22344"/>
                  </a:cubicBezTo>
                  <a:cubicBezTo>
                    <a:pt x="13121" y="22710"/>
                    <a:pt x="12906" y="23075"/>
                    <a:pt x="12732" y="23456"/>
                  </a:cubicBezTo>
                  <a:cubicBezTo>
                    <a:pt x="12379" y="24126"/>
                    <a:pt x="11907" y="24724"/>
                    <a:pt x="11519" y="25370"/>
                  </a:cubicBezTo>
                  <a:cubicBezTo>
                    <a:pt x="11196" y="26057"/>
                    <a:pt x="10748" y="26678"/>
                    <a:pt x="10269" y="27265"/>
                  </a:cubicBezTo>
                  <a:cubicBezTo>
                    <a:pt x="9863" y="27803"/>
                    <a:pt x="9535" y="28394"/>
                    <a:pt x="9116" y="28926"/>
                  </a:cubicBezTo>
                  <a:cubicBezTo>
                    <a:pt x="8661" y="29517"/>
                    <a:pt x="8266" y="30151"/>
                    <a:pt x="7843" y="30767"/>
                  </a:cubicBezTo>
                  <a:cubicBezTo>
                    <a:pt x="6503" y="32417"/>
                    <a:pt x="5314" y="34193"/>
                    <a:pt x="3813" y="35705"/>
                  </a:cubicBezTo>
                  <a:cubicBezTo>
                    <a:pt x="3270" y="36279"/>
                    <a:pt x="2672" y="36805"/>
                    <a:pt x="1997" y="37211"/>
                  </a:cubicBezTo>
                  <a:cubicBezTo>
                    <a:pt x="1459" y="37641"/>
                    <a:pt x="850" y="38012"/>
                    <a:pt x="436" y="38580"/>
                  </a:cubicBezTo>
                  <a:cubicBezTo>
                    <a:pt x="269" y="38825"/>
                    <a:pt x="36" y="39052"/>
                    <a:pt x="0" y="39357"/>
                  </a:cubicBezTo>
                  <a:cubicBezTo>
                    <a:pt x="155" y="39285"/>
                    <a:pt x="257" y="39148"/>
                    <a:pt x="348" y="39004"/>
                  </a:cubicBezTo>
                  <a:cubicBezTo>
                    <a:pt x="718" y="38412"/>
                    <a:pt x="1250" y="37940"/>
                    <a:pt x="1835" y="37570"/>
                  </a:cubicBezTo>
                  <a:cubicBezTo>
                    <a:pt x="2218" y="37319"/>
                    <a:pt x="2571" y="37026"/>
                    <a:pt x="2941" y="36756"/>
                  </a:cubicBezTo>
                  <a:cubicBezTo>
                    <a:pt x="4310" y="35537"/>
                    <a:pt x="5505" y="34127"/>
                    <a:pt x="6588" y="32650"/>
                  </a:cubicBezTo>
                  <a:cubicBezTo>
                    <a:pt x="7137" y="31884"/>
                    <a:pt x="7783" y="31191"/>
                    <a:pt x="8302" y="30408"/>
                  </a:cubicBezTo>
                  <a:cubicBezTo>
                    <a:pt x="8781" y="29596"/>
                    <a:pt x="9403" y="28885"/>
                    <a:pt x="9910" y="28090"/>
                  </a:cubicBezTo>
                  <a:cubicBezTo>
                    <a:pt x="10365" y="27318"/>
                    <a:pt x="11022" y="26691"/>
                    <a:pt x="11430" y="25889"/>
                  </a:cubicBezTo>
                  <a:cubicBezTo>
                    <a:pt x="11596" y="25566"/>
                    <a:pt x="11788" y="25257"/>
                    <a:pt x="11979" y="24945"/>
                  </a:cubicBezTo>
                  <a:cubicBezTo>
                    <a:pt x="12098" y="24783"/>
                    <a:pt x="12212" y="24622"/>
                    <a:pt x="12326" y="24460"/>
                  </a:cubicBezTo>
                  <a:cubicBezTo>
                    <a:pt x="12410" y="24317"/>
                    <a:pt x="12498" y="24186"/>
                    <a:pt x="12583" y="24043"/>
                  </a:cubicBezTo>
                  <a:cubicBezTo>
                    <a:pt x="12816" y="23696"/>
                    <a:pt x="12995" y="23307"/>
                    <a:pt x="13187" y="22937"/>
                  </a:cubicBezTo>
                  <a:cubicBezTo>
                    <a:pt x="13318" y="22703"/>
                    <a:pt x="13461" y="22471"/>
                    <a:pt x="13587" y="22231"/>
                  </a:cubicBezTo>
                  <a:cubicBezTo>
                    <a:pt x="13725" y="22029"/>
                    <a:pt x="13861" y="21831"/>
                    <a:pt x="13993" y="21621"/>
                  </a:cubicBezTo>
                  <a:cubicBezTo>
                    <a:pt x="14609" y="20659"/>
                    <a:pt x="15356" y="19786"/>
                    <a:pt x="15954" y="18812"/>
                  </a:cubicBezTo>
                  <a:cubicBezTo>
                    <a:pt x="16677" y="17689"/>
                    <a:pt x="17304" y="16506"/>
                    <a:pt x="18046" y="15387"/>
                  </a:cubicBezTo>
                  <a:cubicBezTo>
                    <a:pt x="18542" y="14575"/>
                    <a:pt x="19105" y="13797"/>
                    <a:pt x="19582" y="12972"/>
                  </a:cubicBezTo>
                  <a:cubicBezTo>
                    <a:pt x="20455" y="11305"/>
                    <a:pt x="21770" y="9929"/>
                    <a:pt x="22810" y="8376"/>
                  </a:cubicBezTo>
                  <a:cubicBezTo>
                    <a:pt x="23211" y="7766"/>
                    <a:pt x="23635" y="7174"/>
                    <a:pt x="24066" y="6583"/>
                  </a:cubicBezTo>
                  <a:cubicBezTo>
                    <a:pt x="24741" y="5674"/>
                    <a:pt x="25261" y="4657"/>
                    <a:pt x="25984" y="3779"/>
                  </a:cubicBezTo>
                  <a:cubicBezTo>
                    <a:pt x="26576" y="3062"/>
                    <a:pt x="27114" y="2296"/>
                    <a:pt x="27796" y="1658"/>
                  </a:cubicBezTo>
                  <a:cubicBezTo>
                    <a:pt x="28292" y="1137"/>
                    <a:pt x="28883" y="731"/>
                    <a:pt x="29487" y="336"/>
                  </a:cubicBezTo>
                  <a:cubicBezTo>
                    <a:pt x="29606" y="270"/>
                    <a:pt x="29691" y="151"/>
                    <a:pt x="296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9"/>
            <p:cNvSpPr/>
            <p:nvPr/>
          </p:nvSpPr>
          <p:spPr>
            <a:xfrm>
              <a:off x="-616092" y="-714969"/>
              <a:ext cx="4133909" cy="3277913"/>
            </a:xfrm>
            <a:custGeom>
              <a:avLst/>
              <a:gdLst/>
              <a:ahLst/>
              <a:cxnLst/>
              <a:rect l="l" t="t" r="r" b="b"/>
              <a:pathLst>
                <a:path w="24270" h="32494" extrusionOk="0">
                  <a:moveTo>
                    <a:pt x="24270" y="1"/>
                  </a:moveTo>
                  <a:lnTo>
                    <a:pt x="24270" y="1"/>
                  </a:lnTo>
                  <a:cubicBezTo>
                    <a:pt x="23738" y="102"/>
                    <a:pt x="23367" y="544"/>
                    <a:pt x="22918" y="814"/>
                  </a:cubicBezTo>
                  <a:cubicBezTo>
                    <a:pt x="21031" y="2475"/>
                    <a:pt x="19536" y="4531"/>
                    <a:pt x="18156" y="6630"/>
                  </a:cubicBezTo>
                  <a:cubicBezTo>
                    <a:pt x="17588" y="7419"/>
                    <a:pt x="17014" y="8202"/>
                    <a:pt x="16499" y="9033"/>
                  </a:cubicBezTo>
                  <a:cubicBezTo>
                    <a:pt x="16404" y="9206"/>
                    <a:pt x="16296" y="9367"/>
                    <a:pt x="16195" y="9535"/>
                  </a:cubicBezTo>
                  <a:cubicBezTo>
                    <a:pt x="16021" y="9882"/>
                    <a:pt x="15817" y="10210"/>
                    <a:pt x="15645" y="10556"/>
                  </a:cubicBezTo>
                  <a:cubicBezTo>
                    <a:pt x="15525" y="10754"/>
                    <a:pt x="15406" y="10951"/>
                    <a:pt x="15298" y="11154"/>
                  </a:cubicBezTo>
                  <a:cubicBezTo>
                    <a:pt x="15064" y="11519"/>
                    <a:pt x="14802" y="11872"/>
                    <a:pt x="14586" y="12249"/>
                  </a:cubicBezTo>
                  <a:cubicBezTo>
                    <a:pt x="14426" y="12523"/>
                    <a:pt x="14258" y="12793"/>
                    <a:pt x="14132" y="13080"/>
                  </a:cubicBezTo>
                  <a:cubicBezTo>
                    <a:pt x="14079" y="13174"/>
                    <a:pt x="14031" y="13270"/>
                    <a:pt x="13977" y="13367"/>
                  </a:cubicBezTo>
                  <a:cubicBezTo>
                    <a:pt x="13797" y="13731"/>
                    <a:pt x="13654" y="14107"/>
                    <a:pt x="13480" y="14473"/>
                  </a:cubicBezTo>
                  <a:cubicBezTo>
                    <a:pt x="13367" y="14752"/>
                    <a:pt x="13248" y="15022"/>
                    <a:pt x="13122" y="15298"/>
                  </a:cubicBezTo>
                  <a:cubicBezTo>
                    <a:pt x="12572" y="16427"/>
                    <a:pt x="11729" y="17378"/>
                    <a:pt x="11162" y="18501"/>
                  </a:cubicBezTo>
                  <a:cubicBezTo>
                    <a:pt x="11108" y="18609"/>
                    <a:pt x="11054" y="18710"/>
                    <a:pt x="11006" y="18818"/>
                  </a:cubicBezTo>
                  <a:cubicBezTo>
                    <a:pt x="10922" y="18979"/>
                    <a:pt x="10839" y="19141"/>
                    <a:pt x="10760" y="19307"/>
                  </a:cubicBezTo>
                  <a:cubicBezTo>
                    <a:pt x="10354" y="19941"/>
                    <a:pt x="10020" y="20623"/>
                    <a:pt x="9548" y="21221"/>
                  </a:cubicBezTo>
                  <a:cubicBezTo>
                    <a:pt x="9016" y="21955"/>
                    <a:pt x="8352" y="22584"/>
                    <a:pt x="7850" y="23337"/>
                  </a:cubicBezTo>
                  <a:cubicBezTo>
                    <a:pt x="7383" y="24060"/>
                    <a:pt x="6756" y="24664"/>
                    <a:pt x="6266" y="25368"/>
                  </a:cubicBezTo>
                  <a:cubicBezTo>
                    <a:pt x="5518" y="26397"/>
                    <a:pt x="4699" y="27365"/>
                    <a:pt x="3904" y="28352"/>
                  </a:cubicBezTo>
                  <a:cubicBezTo>
                    <a:pt x="3421" y="28847"/>
                    <a:pt x="2930" y="29332"/>
                    <a:pt x="2428" y="29804"/>
                  </a:cubicBezTo>
                  <a:cubicBezTo>
                    <a:pt x="1645" y="30540"/>
                    <a:pt x="982" y="31382"/>
                    <a:pt x="229" y="32141"/>
                  </a:cubicBezTo>
                  <a:cubicBezTo>
                    <a:pt x="133" y="32243"/>
                    <a:pt x="1" y="32369"/>
                    <a:pt x="152" y="32494"/>
                  </a:cubicBezTo>
                  <a:cubicBezTo>
                    <a:pt x="516" y="32082"/>
                    <a:pt x="880" y="31658"/>
                    <a:pt x="1281" y="31275"/>
                  </a:cubicBezTo>
                  <a:cubicBezTo>
                    <a:pt x="2160" y="30174"/>
                    <a:pt x="3272" y="29296"/>
                    <a:pt x="4204" y="28250"/>
                  </a:cubicBezTo>
                  <a:cubicBezTo>
                    <a:pt x="4903" y="27371"/>
                    <a:pt x="5639" y="26523"/>
                    <a:pt x="6296" y="25608"/>
                  </a:cubicBezTo>
                  <a:cubicBezTo>
                    <a:pt x="6756" y="24932"/>
                    <a:pt x="7330" y="24353"/>
                    <a:pt x="7814" y="23696"/>
                  </a:cubicBezTo>
                  <a:cubicBezTo>
                    <a:pt x="8580" y="22506"/>
                    <a:pt x="9679" y="21561"/>
                    <a:pt x="10354" y="20311"/>
                  </a:cubicBezTo>
                  <a:cubicBezTo>
                    <a:pt x="10755" y="19654"/>
                    <a:pt x="11126" y="18984"/>
                    <a:pt x="11460" y="18297"/>
                  </a:cubicBezTo>
                  <a:cubicBezTo>
                    <a:pt x="11872" y="17521"/>
                    <a:pt x="12434" y="16840"/>
                    <a:pt x="12876" y="16087"/>
                  </a:cubicBezTo>
                  <a:cubicBezTo>
                    <a:pt x="13152" y="15638"/>
                    <a:pt x="13386" y="15160"/>
                    <a:pt x="13576" y="14669"/>
                  </a:cubicBezTo>
                  <a:cubicBezTo>
                    <a:pt x="13701" y="14407"/>
                    <a:pt x="13803" y="14137"/>
                    <a:pt x="13924" y="13874"/>
                  </a:cubicBezTo>
                  <a:cubicBezTo>
                    <a:pt x="14024" y="13671"/>
                    <a:pt x="14120" y="13468"/>
                    <a:pt x="14228" y="13270"/>
                  </a:cubicBezTo>
                  <a:cubicBezTo>
                    <a:pt x="14305" y="13097"/>
                    <a:pt x="14396" y="12923"/>
                    <a:pt x="14479" y="12751"/>
                  </a:cubicBezTo>
                  <a:cubicBezTo>
                    <a:pt x="14790" y="12195"/>
                    <a:pt x="15160" y="11681"/>
                    <a:pt x="15494" y="11143"/>
                  </a:cubicBezTo>
                  <a:cubicBezTo>
                    <a:pt x="15645" y="10879"/>
                    <a:pt x="15806" y="10622"/>
                    <a:pt x="15943" y="10348"/>
                  </a:cubicBezTo>
                  <a:cubicBezTo>
                    <a:pt x="16081" y="10073"/>
                    <a:pt x="16242" y="9797"/>
                    <a:pt x="16398" y="9529"/>
                  </a:cubicBezTo>
                  <a:cubicBezTo>
                    <a:pt x="16499" y="9361"/>
                    <a:pt x="16601" y="9193"/>
                    <a:pt x="16702" y="9027"/>
                  </a:cubicBezTo>
                  <a:cubicBezTo>
                    <a:pt x="17342" y="7998"/>
                    <a:pt x="18107" y="7049"/>
                    <a:pt x="18765" y="6026"/>
                  </a:cubicBezTo>
                  <a:cubicBezTo>
                    <a:pt x="19285" y="5220"/>
                    <a:pt x="19877" y="4459"/>
                    <a:pt x="20451" y="3689"/>
                  </a:cubicBezTo>
                  <a:cubicBezTo>
                    <a:pt x="21078" y="2917"/>
                    <a:pt x="21759" y="2183"/>
                    <a:pt x="22441" y="1454"/>
                  </a:cubicBezTo>
                  <a:cubicBezTo>
                    <a:pt x="22973" y="880"/>
                    <a:pt x="23726" y="557"/>
                    <a:pt x="242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9"/>
            <p:cNvSpPr/>
            <p:nvPr/>
          </p:nvSpPr>
          <p:spPr>
            <a:xfrm>
              <a:off x="5840978" y="3164582"/>
              <a:ext cx="3623771" cy="2626245"/>
            </a:xfrm>
            <a:custGeom>
              <a:avLst/>
              <a:gdLst/>
              <a:ahLst/>
              <a:cxnLst/>
              <a:rect l="l" t="t" r="r" b="b"/>
              <a:pathLst>
                <a:path w="21275" h="26034" extrusionOk="0">
                  <a:moveTo>
                    <a:pt x="21275" y="1"/>
                  </a:moveTo>
                  <a:cubicBezTo>
                    <a:pt x="21215" y="12"/>
                    <a:pt x="21107" y="37"/>
                    <a:pt x="21047" y="43"/>
                  </a:cubicBezTo>
                  <a:cubicBezTo>
                    <a:pt x="20216" y="420"/>
                    <a:pt x="19386" y="845"/>
                    <a:pt x="18721" y="1477"/>
                  </a:cubicBezTo>
                  <a:cubicBezTo>
                    <a:pt x="17909" y="2440"/>
                    <a:pt x="17036" y="3348"/>
                    <a:pt x="16290" y="4371"/>
                  </a:cubicBezTo>
                  <a:cubicBezTo>
                    <a:pt x="15070" y="5858"/>
                    <a:pt x="13916" y="7401"/>
                    <a:pt x="12924" y="9050"/>
                  </a:cubicBezTo>
                  <a:cubicBezTo>
                    <a:pt x="12428" y="9781"/>
                    <a:pt x="11896" y="10485"/>
                    <a:pt x="11465" y="11257"/>
                  </a:cubicBezTo>
                  <a:cubicBezTo>
                    <a:pt x="11142" y="11812"/>
                    <a:pt x="10838" y="12380"/>
                    <a:pt x="10605" y="12984"/>
                  </a:cubicBezTo>
                  <a:cubicBezTo>
                    <a:pt x="10533" y="13116"/>
                    <a:pt x="10467" y="13254"/>
                    <a:pt x="10401" y="13390"/>
                  </a:cubicBezTo>
                  <a:cubicBezTo>
                    <a:pt x="10300" y="13588"/>
                    <a:pt x="10199" y="13785"/>
                    <a:pt x="10102" y="13988"/>
                  </a:cubicBezTo>
                  <a:cubicBezTo>
                    <a:pt x="9965" y="14228"/>
                    <a:pt x="9821" y="14460"/>
                    <a:pt x="9696" y="14700"/>
                  </a:cubicBezTo>
                  <a:cubicBezTo>
                    <a:pt x="9564" y="14926"/>
                    <a:pt x="9421" y="15155"/>
                    <a:pt x="9296" y="15393"/>
                  </a:cubicBezTo>
                  <a:cubicBezTo>
                    <a:pt x="8674" y="16319"/>
                    <a:pt x="8077" y="17263"/>
                    <a:pt x="7388" y="18149"/>
                  </a:cubicBezTo>
                  <a:cubicBezTo>
                    <a:pt x="6731" y="18998"/>
                    <a:pt x="6133" y="19900"/>
                    <a:pt x="5380" y="20671"/>
                  </a:cubicBezTo>
                  <a:cubicBezTo>
                    <a:pt x="4770" y="21305"/>
                    <a:pt x="4149" y="21933"/>
                    <a:pt x="3443" y="22471"/>
                  </a:cubicBezTo>
                  <a:cubicBezTo>
                    <a:pt x="2523" y="23139"/>
                    <a:pt x="1680" y="23917"/>
                    <a:pt x="879" y="24736"/>
                  </a:cubicBezTo>
                  <a:cubicBezTo>
                    <a:pt x="670" y="24946"/>
                    <a:pt x="532" y="25214"/>
                    <a:pt x="383" y="25465"/>
                  </a:cubicBezTo>
                  <a:cubicBezTo>
                    <a:pt x="264" y="25663"/>
                    <a:pt x="115" y="25835"/>
                    <a:pt x="0" y="26033"/>
                  </a:cubicBezTo>
                  <a:cubicBezTo>
                    <a:pt x="7" y="26033"/>
                    <a:pt x="13" y="26033"/>
                    <a:pt x="20" y="26033"/>
                  </a:cubicBezTo>
                  <a:cubicBezTo>
                    <a:pt x="148" y="26033"/>
                    <a:pt x="249" y="25980"/>
                    <a:pt x="317" y="25878"/>
                  </a:cubicBezTo>
                  <a:cubicBezTo>
                    <a:pt x="593" y="25484"/>
                    <a:pt x="778" y="25023"/>
                    <a:pt x="1130" y="24682"/>
                  </a:cubicBezTo>
                  <a:cubicBezTo>
                    <a:pt x="1506" y="24287"/>
                    <a:pt x="1955" y="23964"/>
                    <a:pt x="2344" y="23576"/>
                  </a:cubicBezTo>
                  <a:cubicBezTo>
                    <a:pt x="2888" y="23038"/>
                    <a:pt x="3558" y="22650"/>
                    <a:pt x="4113" y="22118"/>
                  </a:cubicBezTo>
                  <a:cubicBezTo>
                    <a:pt x="5106" y="21310"/>
                    <a:pt x="5978" y="20348"/>
                    <a:pt x="6725" y="19308"/>
                  </a:cubicBezTo>
                  <a:cubicBezTo>
                    <a:pt x="7862" y="17826"/>
                    <a:pt x="8966" y="16314"/>
                    <a:pt x="9899" y="14688"/>
                  </a:cubicBezTo>
                  <a:cubicBezTo>
                    <a:pt x="10078" y="14347"/>
                    <a:pt x="10293" y="14018"/>
                    <a:pt x="10455" y="13665"/>
                  </a:cubicBezTo>
                  <a:cubicBezTo>
                    <a:pt x="10521" y="13528"/>
                    <a:pt x="10587" y="13397"/>
                    <a:pt x="10659" y="13259"/>
                  </a:cubicBezTo>
                  <a:cubicBezTo>
                    <a:pt x="10795" y="12967"/>
                    <a:pt x="10922" y="12661"/>
                    <a:pt x="11059" y="12357"/>
                  </a:cubicBezTo>
                  <a:cubicBezTo>
                    <a:pt x="11256" y="11950"/>
                    <a:pt x="11490" y="11561"/>
                    <a:pt x="11711" y="11161"/>
                  </a:cubicBezTo>
                  <a:cubicBezTo>
                    <a:pt x="11788" y="11023"/>
                    <a:pt x="11884" y="10887"/>
                    <a:pt x="11967" y="10749"/>
                  </a:cubicBezTo>
                  <a:cubicBezTo>
                    <a:pt x="12416" y="10032"/>
                    <a:pt x="12947" y="9362"/>
                    <a:pt x="13378" y="8633"/>
                  </a:cubicBezTo>
                  <a:cubicBezTo>
                    <a:pt x="14221" y="7312"/>
                    <a:pt x="15135" y="6032"/>
                    <a:pt x="16139" y="4831"/>
                  </a:cubicBezTo>
                  <a:cubicBezTo>
                    <a:pt x="16773" y="4024"/>
                    <a:pt x="17389" y="3199"/>
                    <a:pt x="18106" y="2458"/>
                  </a:cubicBezTo>
                  <a:cubicBezTo>
                    <a:pt x="18578" y="1866"/>
                    <a:pt x="19093" y="1292"/>
                    <a:pt x="19756" y="903"/>
                  </a:cubicBezTo>
                  <a:cubicBezTo>
                    <a:pt x="20228" y="550"/>
                    <a:pt x="20862" y="437"/>
                    <a:pt x="212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9"/>
            <p:cNvSpPr/>
            <p:nvPr/>
          </p:nvSpPr>
          <p:spPr>
            <a:xfrm>
              <a:off x="6589228" y="4011257"/>
              <a:ext cx="2975154" cy="2064055"/>
            </a:xfrm>
            <a:custGeom>
              <a:avLst/>
              <a:gdLst/>
              <a:ahLst/>
              <a:cxnLst/>
              <a:rect l="l" t="t" r="r" b="b"/>
              <a:pathLst>
                <a:path w="17467" h="20461" extrusionOk="0">
                  <a:moveTo>
                    <a:pt x="17467" y="1"/>
                  </a:moveTo>
                  <a:lnTo>
                    <a:pt x="17467" y="1"/>
                  </a:lnTo>
                  <a:cubicBezTo>
                    <a:pt x="16672" y="395"/>
                    <a:pt x="16081" y="1088"/>
                    <a:pt x="15399" y="1645"/>
                  </a:cubicBezTo>
                  <a:cubicBezTo>
                    <a:pt x="14807" y="2194"/>
                    <a:pt x="14299" y="2828"/>
                    <a:pt x="13773" y="3438"/>
                  </a:cubicBezTo>
                  <a:cubicBezTo>
                    <a:pt x="13104" y="4197"/>
                    <a:pt x="12512" y="5022"/>
                    <a:pt x="12004" y="5894"/>
                  </a:cubicBezTo>
                  <a:cubicBezTo>
                    <a:pt x="11262" y="7042"/>
                    <a:pt x="10480" y="8154"/>
                    <a:pt x="9738" y="9301"/>
                  </a:cubicBezTo>
                  <a:cubicBezTo>
                    <a:pt x="9612" y="9541"/>
                    <a:pt x="9469" y="9773"/>
                    <a:pt x="9338" y="10007"/>
                  </a:cubicBezTo>
                  <a:cubicBezTo>
                    <a:pt x="8536" y="11453"/>
                    <a:pt x="7353" y="12655"/>
                    <a:pt x="6618" y="14143"/>
                  </a:cubicBezTo>
                  <a:cubicBezTo>
                    <a:pt x="5961" y="15321"/>
                    <a:pt x="4806" y="16085"/>
                    <a:pt x="3981" y="17133"/>
                  </a:cubicBezTo>
                  <a:cubicBezTo>
                    <a:pt x="3402" y="17795"/>
                    <a:pt x="2762" y="18399"/>
                    <a:pt x="2129" y="19009"/>
                  </a:cubicBezTo>
                  <a:cubicBezTo>
                    <a:pt x="1650" y="19404"/>
                    <a:pt x="1101" y="19715"/>
                    <a:pt x="593" y="20079"/>
                  </a:cubicBezTo>
                  <a:cubicBezTo>
                    <a:pt x="425" y="20210"/>
                    <a:pt x="210" y="20253"/>
                    <a:pt x="0" y="20276"/>
                  </a:cubicBezTo>
                  <a:cubicBezTo>
                    <a:pt x="85" y="20336"/>
                    <a:pt x="174" y="20402"/>
                    <a:pt x="264" y="20461"/>
                  </a:cubicBezTo>
                  <a:cubicBezTo>
                    <a:pt x="1214" y="19894"/>
                    <a:pt x="2160" y="19296"/>
                    <a:pt x="2936" y="18501"/>
                  </a:cubicBezTo>
                  <a:cubicBezTo>
                    <a:pt x="3713" y="17765"/>
                    <a:pt x="4347" y="16899"/>
                    <a:pt x="5136" y="16176"/>
                  </a:cubicBezTo>
                  <a:cubicBezTo>
                    <a:pt x="5799" y="15489"/>
                    <a:pt x="6505" y="14813"/>
                    <a:pt x="6917" y="13934"/>
                  </a:cubicBezTo>
                  <a:cubicBezTo>
                    <a:pt x="7581" y="12727"/>
                    <a:pt x="8513" y="11687"/>
                    <a:pt x="9236" y="10515"/>
                  </a:cubicBezTo>
                  <a:cubicBezTo>
                    <a:pt x="9350" y="10311"/>
                    <a:pt x="9469" y="10115"/>
                    <a:pt x="9584" y="9917"/>
                  </a:cubicBezTo>
                  <a:cubicBezTo>
                    <a:pt x="10373" y="8518"/>
                    <a:pt x="11364" y="7251"/>
                    <a:pt x="12207" y="5888"/>
                  </a:cubicBezTo>
                  <a:cubicBezTo>
                    <a:pt x="12458" y="5477"/>
                    <a:pt x="12715" y="5069"/>
                    <a:pt x="12991" y="4675"/>
                  </a:cubicBezTo>
                  <a:cubicBezTo>
                    <a:pt x="14174" y="3127"/>
                    <a:pt x="15477" y="1656"/>
                    <a:pt x="17025" y="467"/>
                  </a:cubicBezTo>
                  <a:cubicBezTo>
                    <a:pt x="17193" y="335"/>
                    <a:pt x="17402" y="228"/>
                    <a:pt x="174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9" name="Google Shape;559;p29"/>
          <p:cNvSpPr/>
          <p:nvPr/>
        </p:nvSpPr>
        <p:spPr>
          <a:xfrm rot="-6803542" flipH="1">
            <a:off x="-760587" y="-461419"/>
            <a:ext cx="1840513" cy="1992858"/>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
        <p:nvSpPr>
          <p:cNvPr id="561" name="Google Shape;561;p29"/>
          <p:cNvSpPr/>
          <p:nvPr/>
        </p:nvSpPr>
        <p:spPr>
          <a:xfrm rot="-3449589" flipH="1">
            <a:off x="7724886" y="4403132"/>
            <a:ext cx="1408050" cy="1524599"/>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LANK_1_1_1_1_1_1_1_1_1">
    <p:spTree>
      <p:nvGrpSpPr>
        <p:cNvPr id="1" name="Shape 583"/>
        <p:cNvGrpSpPr/>
        <p:nvPr/>
      </p:nvGrpSpPr>
      <p:grpSpPr>
        <a:xfrm>
          <a:off x="0" y="0"/>
          <a:ext cx="0" cy="0"/>
          <a:chOff x="0" y="0"/>
          <a:chExt cx="0" cy="0"/>
        </a:xfrm>
      </p:grpSpPr>
      <p:grpSp>
        <p:nvGrpSpPr>
          <p:cNvPr id="584" name="Google Shape;584;p32"/>
          <p:cNvGrpSpPr/>
          <p:nvPr/>
        </p:nvGrpSpPr>
        <p:grpSpPr>
          <a:xfrm>
            <a:off x="-3356036" y="-3027455"/>
            <a:ext cx="12991789" cy="9196283"/>
            <a:chOff x="-3356036" y="-3027455"/>
            <a:chExt cx="12991789" cy="9196283"/>
          </a:xfrm>
        </p:grpSpPr>
        <p:sp>
          <p:nvSpPr>
            <p:cNvPr id="585" name="Google Shape;585;p32"/>
            <p:cNvSpPr/>
            <p:nvPr/>
          </p:nvSpPr>
          <p:spPr>
            <a:xfrm>
              <a:off x="12" y="-335050"/>
              <a:ext cx="8797885" cy="6125887"/>
            </a:xfrm>
            <a:custGeom>
              <a:avLst/>
              <a:gdLst/>
              <a:ahLst/>
              <a:cxnLst/>
              <a:rect l="l" t="t" r="r" b="b"/>
              <a:pathLst>
                <a:path w="51652" h="60726" extrusionOk="0">
                  <a:moveTo>
                    <a:pt x="51651" y="1"/>
                  </a:moveTo>
                  <a:lnTo>
                    <a:pt x="51651" y="1"/>
                  </a:lnTo>
                  <a:cubicBezTo>
                    <a:pt x="51287" y="341"/>
                    <a:pt x="51174" y="862"/>
                    <a:pt x="50994" y="1309"/>
                  </a:cubicBezTo>
                  <a:cubicBezTo>
                    <a:pt x="50970" y="1364"/>
                    <a:pt x="50915" y="1464"/>
                    <a:pt x="50892" y="1519"/>
                  </a:cubicBezTo>
                  <a:cubicBezTo>
                    <a:pt x="50862" y="1572"/>
                    <a:pt x="50815" y="1674"/>
                    <a:pt x="50791" y="1722"/>
                  </a:cubicBezTo>
                  <a:cubicBezTo>
                    <a:pt x="50067" y="3061"/>
                    <a:pt x="48961" y="4131"/>
                    <a:pt x="47861" y="5165"/>
                  </a:cubicBezTo>
                  <a:cubicBezTo>
                    <a:pt x="47198" y="5643"/>
                    <a:pt x="46576" y="6170"/>
                    <a:pt x="45894" y="6629"/>
                  </a:cubicBezTo>
                  <a:cubicBezTo>
                    <a:pt x="45220" y="7102"/>
                    <a:pt x="44503" y="7502"/>
                    <a:pt x="43821" y="7969"/>
                  </a:cubicBezTo>
                  <a:cubicBezTo>
                    <a:pt x="43229" y="8380"/>
                    <a:pt x="42542" y="8680"/>
                    <a:pt x="42064" y="9235"/>
                  </a:cubicBezTo>
                  <a:cubicBezTo>
                    <a:pt x="40922" y="10485"/>
                    <a:pt x="39625" y="11585"/>
                    <a:pt x="38279" y="12601"/>
                  </a:cubicBezTo>
                  <a:cubicBezTo>
                    <a:pt x="36773" y="13730"/>
                    <a:pt x="35333" y="14956"/>
                    <a:pt x="34017" y="16301"/>
                  </a:cubicBezTo>
                  <a:cubicBezTo>
                    <a:pt x="33319" y="16982"/>
                    <a:pt x="32511" y="17544"/>
                    <a:pt x="31848" y="18267"/>
                  </a:cubicBezTo>
                  <a:cubicBezTo>
                    <a:pt x="31137" y="18937"/>
                    <a:pt x="30538" y="19702"/>
                    <a:pt x="29912" y="20449"/>
                  </a:cubicBezTo>
                  <a:cubicBezTo>
                    <a:pt x="29396" y="21082"/>
                    <a:pt x="28889" y="21728"/>
                    <a:pt x="28453" y="22422"/>
                  </a:cubicBezTo>
                  <a:cubicBezTo>
                    <a:pt x="27897" y="23306"/>
                    <a:pt x="27275" y="24161"/>
                    <a:pt x="26808" y="25099"/>
                  </a:cubicBezTo>
                  <a:cubicBezTo>
                    <a:pt x="26725" y="25261"/>
                    <a:pt x="26642" y="25422"/>
                    <a:pt x="26563" y="25584"/>
                  </a:cubicBezTo>
                  <a:cubicBezTo>
                    <a:pt x="26474" y="25757"/>
                    <a:pt x="26391" y="25931"/>
                    <a:pt x="26306" y="26103"/>
                  </a:cubicBezTo>
                  <a:cubicBezTo>
                    <a:pt x="26235" y="26235"/>
                    <a:pt x="26169" y="26373"/>
                    <a:pt x="26104" y="26511"/>
                  </a:cubicBezTo>
                  <a:cubicBezTo>
                    <a:pt x="25644" y="27323"/>
                    <a:pt x="25236" y="28166"/>
                    <a:pt x="24849" y="29015"/>
                  </a:cubicBezTo>
                  <a:cubicBezTo>
                    <a:pt x="24639" y="29517"/>
                    <a:pt x="24436" y="30020"/>
                    <a:pt x="24245" y="30533"/>
                  </a:cubicBezTo>
                  <a:cubicBezTo>
                    <a:pt x="24137" y="30844"/>
                    <a:pt x="24017" y="31143"/>
                    <a:pt x="23892" y="31447"/>
                  </a:cubicBezTo>
                  <a:cubicBezTo>
                    <a:pt x="23737" y="31770"/>
                    <a:pt x="23605" y="32105"/>
                    <a:pt x="23486" y="32445"/>
                  </a:cubicBezTo>
                  <a:cubicBezTo>
                    <a:pt x="23384" y="32685"/>
                    <a:pt x="23288" y="32925"/>
                    <a:pt x="23186" y="33157"/>
                  </a:cubicBezTo>
                  <a:cubicBezTo>
                    <a:pt x="23007" y="33521"/>
                    <a:pt x="22846" y="33893"/>
                    <a:pt x="22678" y="34263"/>
                  </a:cubicBezTo>
                  <a:cubicBezTo>
                    <a:pt x="22607" y="34395"/>
                    <a:pt x="22541" y="34531"/>
                    <a:pt x="22475" y="34669"/>
                  </a:cubicBezTo>
                  <a:cubicBezTo>
                    <a:pt x="22295" y="35046"/>
                    <a:pt x="22074" y="35405"/>
                    <a:pt x="21878" y="35775"/>
                  </a:cubicBezTo>
                  <a:cubicBezTo>
                    <a:pt x="21125" y="37000"/>
                    <a:pt x="20449" y="38268"/>
                    <a:pt x="19803" y="39552"/>
                  </a:cubicBezTo>
                  <a:cubicBezTo>
                    <a:pt x="18835" y="41400"/>
                    <a:pt x="17299" y="42859"/>
                    <a:pt x="16134" y="44574"/>
                  </a:cubicBezTo>
                  <a:cubicBezTo>
                    <a:pt x="15739" y="45166"/>
                    <a:pt x="15230" y="45674"/>
                    <a:pt x="14771" y="46218"/>
                  </a:cubicBezTo>
                  <a:cubicBezTo>
                    <a:pt x="13988" y="46984"/>
                    <a:pt x="13252" y="47796"/>
                    <a:pt x="12559" y="48651"/>
                  </a:cubicBezTo>
                  <a:cubicBezTo>
                    <a:pt x="11334" y="50145"/>
                    <a:pt x="9582" y="51120"/>
                    <a:pt x="8429" y="52686"/>
                  </a:cubicBezTo>
                  <a:cubicBezTo>
                    <a:pt x="7836" y="53462"/>
                    <a:pt x="7226" y="54221"/>
                    <a:pt x="6564" y="54938"/>
                  </a:cubicBezTo>
                  <a:cubicBezTo>
                    <a:pt x="5595" y="56116"/>
                    <a:pt x="4429" y="57103"/>
                    <a:pt x="3353" y="58179"/>
                  </a:cubicBezTo>
                  <a:cubicBezTo>
                    <a:pt x="2649" y="58902"/>
                    <a:pt x="1847" y="59518"/>
                    <a:pt x="1010" y="60080"/>
                  </a:cubicBezTo>
                  <a:cubicBezTo>
                    <a:pt x="837" y="60175"/>
                    <a:pt x="669" y="60282"/>
                    <a:pt x="497" y="60384"/>
                  </a:cubicBezTo>
                  <a:cubicBezTo>
                    <a:pt x="317" y="60480"/>
                    <a:pt x="30" y="60469"/>
                    <a:pt x="0" y="60726"/>
                  </a:cubicBezTo>
                  <a:cubicBezTo>
                    <a:pt x="210" y="60713"/>
                    <a:pt x="395" y="60624"/>
                    <a:pt x="580" y="60533"/>
                  </a:cubicBezTo>
                  <a:cubicBezTo>
                    <a:pt x="1494" y="60008"/>
                    <a:pt x="2326" y="59350"/>
                    <a:pt x="3126" y="58663"/>
                  </a:cubicBezTo>
                  <a:cubicBezTo>
                    <a:pt x="3904" y="57898"/>
                    <a:pt x="4674" y="57120"/>
                    <a:pt x="5452" y="56350"/>
                  </a:cubicBezTo>
                  <a:cubicBezTo>
                    <a:pt x="6760" y="55101"/>
                    <a:pt x="7885" y="53672"/>
                    <a:pt x="8997" y="52243"/>
                  </a:cubicBezTo>
                  <a:cubicBezTo>
                    <a:pt x="9391" y="51718"/>
                    <a:pt x="9941" y="51359"/>
                    <a:pt x="10418" y="50910"/>
                  </a:cubicBezTo>
                  <a:cubicBezTo>
                    <a:pt x="11315" y="50145"/>
                    <a:pt x="12236" y="49387"/>
                    <a:pt x="12959" y="48441"/>
                  </a:cubicBezTo>
                  <a:cubicBezTo>
                    <a:pt x="13431" y="47844"/>
                    <a:pt x="13982" y="47312"/>
                    <a:pt x="14471" y="46733"/>
                  </a:cubicBezTo>
                  <a:cubicBezTo>
                    <a:pt x="15338" y="45908"/>
                    <a:pt x="16091" y="44975"/>
                    <a:pt x="16755" y="43982"/>
                  </a:cubicBezTo>
                  <a:cubicBezTo>
                    <a:pt x="17812" y="42608"/>
                    <a:pt x="19009" y="41328"/>
                    <a:pt x="19856" y="39804"/>
                  </a:cubicBezTo>
                  <a:cubicBezTo>
                    <a:pt x="20013" y="39499"/>
                    <a:pt x="20174" y="39201"/>
                    <a:pt x="20317" y="38890"/>
                  </a:cubicBezTo>
                  <a:cubicBezTo>
                    <a:pt x="20700" y="38142"/>
                    <a:pt x="21130" y="37413"/>
                    <a:pt x="21519" y="36672"/>
                  </a:cubicBezTo>
                  <a:cubicBezTo>
                    <a:pt x="22104" y="35734"/>
                    <a:pt x="22648" y="34771"/>
                    <a:pt x="23079" y="33761"/>
                  </a:cubicBezTo>
                  <a:cubicBezTo>
                    <a:pt x="23264" y="33397"/>
                    <a:pt x="23420" y="33019"/>
                    <a:pt x="23581" y="32643"/>
                  </a:cubicBezTo>
                  <a:cubicBezTo>
                    <a:pt x="23688" y="32338"/>
                    <a:pt x="23809" y="32034"/>
                    <a:pt x="23939" y="31734"/>
                  </a:cubicBezTo>
                  <a:cubicBezTo>
                    <a:pt x="24460" y="30527"/>
                    <a:pt x="24849" y="29272"/>
                    <a:pt x="25451" y="28106"/>
                  </a:cubicBezTo>
                  <a:cubicBezTo>
                    <a:pt x="25476" y="28053"/>
                    <a:pt x="25523" y="27951"/>
                    <a:pt x="25553" y="27896"/>
                  </a:cubicBezTo>
                  <a:cubicBezTo>
                    <a:pt x="25619" y="27766"/>
                    <a:pt x="25685" y="27634"/>
                    <a:pt x="25757" y="27502"/>
                  </a:cubicBezTo>
                  <a:cubicBezTo>
                    <a:pt x="26240" y="26648"/>
                    <a:pt x="26642" y="25752"/>
                    <a:pt x="27114" y="24891"/>
                  </a:cubicBezTo>
                  <a:cubicBezTo>
                    <a:pt x="27562" y="24006"/>
                    <a:pt x="28171" y="23217"/>
                    <a:pt x="28679" y="22362"/>
                  </a:cubicBezTo>
                  <a:cubicBezTo>
                    <a:pt x="28979" y="21920"/>
                    <a:pt x="29289" y="21484"/>
                    <a:pt x="29630" y="21071"/>
                  </a:cubicBezTo>
                  <a:cubicBezTo>
                    <a:pt x="30808" y="19583"/>
                    <a:pt x="32075" y="18141"/>
                    <a:pt x="33564" y="16952"/>
                  </a:cubicBezTo>
                  <a:cubicBezTo>
                    <a:pt x="34102" y="16391"/>
                    <a:pt x="34693" y="15870"/>
                    <a:pt x="35267" y="15344"/>
                  </a:cubicBezTo>
                  <a:cubicBezTo>
                    <a:pt x="37162" y="13450"/>
                    <a:pt x="39523" y="12099"/>
                    <a:pt x="41375" y="10156"/>
                  </a:cubicBezTo>
                  <a:cubicBezTo>
                    <a:pt x="41956" y="9594"/>
                    <a:pt x="42470" y="8931"/>
                    <a:pt x="43204" y="8554"/>
                  </a:cubicBezTo>
                  <a:cubicBezTo>
                    <a:pt x="44539" y="7669"/>
                    <a:pt x="45937" y="6893"/>
                    <a:pt x="47174" y="5883"/>
                  </a:cubicBezTo>
                  <a:cubicBezTo>
                    <a:pt x="47670" y="5511"/>
                    <a:pt x="48190" y="5165"/>
                    <a:pt x="48614" y="4711"/>
                  </a:cubicBezTo>
                  <a:cubicBezTo>
                    <a:pt x="49458" y="3861"/>
                    <a:pt x="50270" y="2965"/>
                    <a:pt x="50868" y="1925"/>
                  </a:cubicBezTo>
                  <a:cubicBezTo>
                    <a:pt x="51155" y="1441"/>
                    <a:pt x="51274" y="879"/>
                    <a:pt x="51555" y="395"/>
                  </a:cubicBezTo>
                  <a:cubicBezTo>
                    <a:pt x="51597" y="263"/>
                    <a:pt x="51627" y="131"/>
                    <a:pt x="51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2"/>
            <p:cNvSpPr/>
            <p:nvPr/>
          </p:nvSpPr>
          <p:spPr>
            <a:xfrm>
              <a:off x="425326" y="81070"/>
              <a:ext cx="8887649" cy="5913540"/>
            </a:xfrm>
            <a:custGeom>
              <a:avLst/>
              <a:gdLst/>
              <a:ahLst/>
              <a:cxnLst/>
              <a:rect l="l" t="t" r="r" b="b"/>
              <a:pathLst>
                <a:path w="52179" h="58621" extrusionOk="0">
                  <a:moveTo>
                    <a:pt x="52089" y="0"/>
                  </a:moveTo>
                  <a:cubicBezTo>
                    <a:pt x="51025" y="812"/>
                    <a:pt x="50194" y="1871"/>
                    <a:pt x="49160" y="2713"/>
                  </a:cubicBezTo>
                  <a:cubicBezTo>
                    <a:pt x="48503" y="3364"/>
                    <a:pt x="47844" y="4023"/>
                    <a:pt x="47055" y="4519"/>
                  </a:cubicBezTo>
                  <a:cubicBezTo>
                    <a:pt x="46285" y="5003"/>
                    <a:pt x="45520" y="5493"/>
                    <a:pt x="44749" y="5977"/>
                  </a:cubicBezTo>
                  <a:cubicBezTo>
                    <a:pt x="43518" y="6743"/>
                    <a:pt x="42280" y="7513"/>
                    <a:pt x="41121" y="8393"/>
                  </a:cubicBezTo>
                  <a:cubicBezTo>
                    <a:pt x="39758" y="9276"/>
                    <a:pt x="38599" y="10424"/>
                    <a:pt x="37325" y="11428"/>
                  </a:cubicBezTo>
                  <a:cubicBezTo>
                    <a:pt x="36834" y="11823"/>
                    <a:pt x="36483" y="12343"/>
                    <a:pt x="36058" y="12791"/>
                  </a:cubicBezTo>
                  <a:cubicBezTo>
                    <a:pt x="35663" y="13299"/>
                    <a:pt x="35191" y="13736"/>
                    <a:pt x="34797" y="14244"/>
                  </a:cubicBezTo>
                  <a:cubicBezTo>
                    <a:pt x="34080" y="15171"/>
                    <a:pt x="33266" y="16019"/>
                    <a:pt x="32626" y="17000"/>
                  </a:cubicBezTo>
                  <a:cubicBezTo>
                    <a:pt x="32154" y="17729"/>
                    <a:pt x="31533" y="18350"/>
                    <a:pt x="31067" y="19080"/>
                  </a:cubicBezTo>
                  <a:cubicBezTo>
                    <a:pt x="30582" y="19845"/>
                    <a:pt x="30020" y="20557"/>
                    <a:pt x="29608" y="21357"/>
                  </a:cubicBezTo>
                  <a:cubicBezTo>
                    <a:pt x="29465" y="21638"/>
                    <a:pt x="29302" y="21906"/>
                    <a:pt x="29147" y="22182"/>
                  </a:cubicBezTo>
                  <a:cubicBezTo>
                    <a:pt x="28849" y="22684"/>
                    <a:pt x="28544" y="23186"/>
                    <a:pt x="28245" y="23688"/>
                  </a:cubicBezTo>
                  <a:cubicBezTo>
                    <a:pt x="28155" y="23820"/>
                    <a:pt x="28077" y="23951"/>
                    <a:pt x="27994" y="24088"/>
                  </a:cubicBezTo>
                  <a:cubicBezTo>
                    <a:pt x="27898" y="24256"/>
                    <a:pt x="27790" y="24417"/>
                    <a:pt x="27689" y="24585"/>
                  </a:cubicBezTo>
                  <a:cubicBezTo>
                    <a:pt x="27558" y="24824"/>
                    <a:pt x="27420" y="25057"/>
                    <a:pt x="27288" y="25291"/>
                  </a:cubicBezTo>
                  <a:cubicBezTo>
                    <a:pt x="27222" y="25428"/>
                    <a:pt x="27151" y="25559"/>
                    <a:pt x="27086" y="25691"/>
                  </a:cubicBezTo>
                  <a:cubicBezTo>
                    <a:pt x="26828" y="26193"/>
                    <a:pt x="26571" y="26695"/>
                    <a:pt x="26326" y="27209"/>
                  </a:cubicBezTo>
                  <a:cubicBezTo>
                    <a:pt x="26154" y="27550"/>
                    <a:pt x="25974" y="27890"/>
                    <a:pt x="25776" y="28213"/>
                  </a:cubicBezTo>
                  <a:cubicBezTo>
                    <a:pt x="25567" y="28577"/>
                    <a:pt x="25364" y="28949"/>
                    <a:pt x="25172" y="29319"/>
                  </a:cubicBezTo>
                  <a:cubicBezTo>
                    <a:pt x="25106" y="29457"/>
                    <a:pt x="25042" y="29594"/>
                    <a:pt x="24970" y="29725"/>
                  </a:cubicBezTo>
                  <a:cubicBezTo>
                    <a:pt x="24783" y="30132"/>
                    <a:pt x="24581" y="30533"/>
                    <a:pt x="24413" y="30952"/>
                  </a:cubicBezTo>
                  <a:cubicBezTo>
                    <a:pt x="24246" y="31322"/>
                    <a:pt x="24091" y="31698"/>
                    <a:pt x="23906" y="32056"/>
                  </a:cubicBezTo>
                  <a:cubicBezTo>
                    <a:pt x="23840" y="32188"/>
                    <a:pt x="23768" y="32326"/>
                    <a:pt x="23708" y="32464"/>
                  </a:cubicBezTo>
                  <a:cubicBezTo>
                    <a:pt x="23588" y="32690"/>
                    <a:pt x="23481" y="32924"/>
                    <a:pt x="23362" y="33156"/>
                  </a:cubicBezTo>
                  <a:cubicBezTo>
                    <a:pt x="22824" y="34310"/>
                    <a:pt x="22256" y="35458"/>
                    <a:pt x="21646" y="36575"/>
                  </a:cubicBezTo>
                  <a:cubicBezTo>
                    <a:pt x="21563" y="36749"/>
                    <a:pt x="21478" y="36922"/>
                    <a:pt x="21395" y="37096"/>
                  </a:cubicBezTo>
                  <a:cubicBezTo>
                    <a:pt x="21048" y="37753"/>
                    <a:pt x="20666" y="38387"/>
                    <a:pt x="20236" y="38991"/>
                  </a:cubicBezTo>
                  <a:cubicBezTo>
                    <a:pt x="19136" y="40915"/>
                    <a:pt x="17539" y="42476"/>
                    <a:pt x="16272" y="44280"/>
                  </a:cubicBezTo>
                  <a:cubicBezTo>
                    <a:pt x="15674" y="45118"/>
                    <a:pt x="14928" y="45822"/>
                    <a:pt x="14228" y="46570"/>
                  </a:cubicBezTo>
                  <a:cubicBezTo>
                    <a:pt x="13444" y="47442"/>
                    <a:pt x="12531" y="48178"/>
                    <a:pt x="11585" y="48877"/>
                  </a:cubicBezTo>
                  <a:cubicBezTo>
                    <a:pt x="10940" y="49373"/>
                    <a:pt x="10241" y="49803"/>
                    <a:pt x="9631" y="50347"/>
                  </a:cubicBezTo>
                  <a:cubicBezTo>
                    <a:pt x="8178" y="51615"/>
                    <a:pt x="6583" y="52714"/>
                    <a:pt x="5178" y="54048"/>
                  </a:cubicBezTo>
                  <a:cubicBezTo>
                    <a:pt x="4580" y="54658"/>
                    <a:pt x="3970" y="55255"/>
                    <a:pt x="3344" y="55842"/>
                  </a:cubicBezTo>
                  <a:cubicBezTo>
                    <a:pt x="2715" y="56349"/>
                    <a:pt x="2196" y="56976"/>
                    <a:pt x="1568" y="57479"/>
                  </a:cubicBezTo>
                  <a:cubicBezTo>
                    <a:pt x="1233" y="57778"/>
                    <a:pt x="910" y="58113"/>
                    <a:pt x="503" y="58316"/>
                  </a:cubicBezTo>
                  <a:cubicBezTo>
                    <a:pt x="331" y="58405"/>
                    <a:pt x="139" y="58471"/>
                    <a:pt x="1" y="58620"/>
                  </a:cubicBezTo>
                  <a:cubicBezTo>
                    <a:pt x="216" y="58615"/>
                    <a:pt x="431" y="58560"/>
                    <a:pt x="618" y="58453"/>
                  </a:cubicBezTo>
                  <a:cubicBezTo>
                    <a:pt x="1256" y="58071"/>
                    <a:pt x="1771" y="57520"/>
                    <a:pt x="2309" y="57012"/>
                  </a:cubicBezTo>
                  <a:cubicBezTo>
                    <a:pt x="3032" y="56433"/>
                    <a:pt x="3636" y="55715"/>
                    <a:pt x="4348" y="55124"/>
                  </a:cubicBezTo>
                  <a:cubicBezTo>
                    <a:pt x="5052" y="54496"/>
                    <a:pt x="5662" y="53754"/>
                    <a:pt x="6415" y="53175"/>
                  </a:cubicBezTo>
                  <a:cubicBezTo>
                    <a:pt x="7259" y="52463"/>
                    <a:pt x="8131" y="51800"/>
                    <a:pt x="8992" y="51113"/>
                  </a:cubicBezTo>
                  <a:cubicBezTo>
                    <a:pt x="10360" y="49839"/>
                    <a:pt x="12010" y="48913"/>
                    <a:pt x="13386" y="47640"/>
                  </a:cubicBezTo>
                  <a:cubicBezTo>
                    <a:pt x="14497" y="46498"/>
                    <a:pt x="15704" y="45434"/>
                    <a:pt x="16606" y="44107"/>
                  </a:cubicBezTo>
                  <a:cubicBezTo>
                    <a:pt x="17761" y="42511"/>
                    <a:pt x="19166" y="41101"/>
                    <a:pt x="20181" y="39408"/>
                  </a:cubicBezTo>
                  <a:cubicBezTo>
                    <a:pt x="20385" y="39057"/>
                    <a:pt x="20636" y="38740"/>
                    <a:pt x="20846" y="38393"/>
                  </a:cubicBezTo>
                  <a:cubicBezTo>
                    <a:pt x="20953" y="38232"/>
                    <a:pt x="21048" y="38058"/>
                    <a:pt x="21144" y="37891"/>
                  </a:cubicBezTo>
                  <a:cubicBezTo>
                    <a:pt x="21340" y="37562"/>
                    <a:pt x="21520" y="37228"/>
                    <a:pt x="21693" y="36892"/>
                  </a:cubicBezTo>
                  <a:cubicBezTo>
                    <a:pt x="21771" y="36713"/>
                    <a:pt x="21861" y="36546"/>
                    <a:pt x="21950" y="36373"/>
                  </a:cubicBezTo>
                  <a:cubicBezTo>
                    <a:pt x="22459" y="35416"/>
                    <a:pt x="22937" y="34442"/>
                    <a:pt x="23403" y="33468"/>
                  </a:cubicBezTo>
                  <a:cubicBezTo>
                    <a:pt x="23469" y="33330"/>
                    <a:pt x="23535" y="33192"/>
                    <a:pt x="23607" y="33060"/>
                  </a:cubicBezTo>
                  <a:cubicBezTo>
                    <a:pt x="23654" y="32953"/>
                    <a:pt x="23708" y="32845"/>
                    <a:pt x="23762" y="32738"/>
                  </a:cubicBezTo>
                  <a:cubicBezTo>
                    <a:pt x="23875" y="32511"/>
                    <a:pt x="23989" y="32279"/>
                    <a:pt x="24109" y="32045"/>
                  </a:cubicBezTo>
                  <a:cubicBezTo>
                    <a:pt x="24246" y="31752"/>
                    <a:pt x="24377" y="31446"/>
                    <a:pt x="24515" y="31148"/>
                  </a:cubicBezTo>
                  <a:cubicBezTo>
                    <a:pt x="24647" y="30844"/>
                    <a:pt x="24766" y="30538"/>
                    <a:pt x="24915" y="30246"/>
                  </a:cubicBezTo>
                  <a:cubicBezTo>
                    <a:pt x="24940" y="30191"/>
                    <a:pt x="24993" y="30091"/>
                    <a:pt x="25017" y="30042"/>
                  </a:cubicBezTo>
                  <a:cubicBezTo>
                    <a:pt x="25101" y="29863"/>
                    <a:pt x="25185" y="29689"/>
                    <a:pt x="25274" y="29517"/>
                  </a:cubicBezTo>
                  <a:cubicBezTo>
                    <a:pt x="25352" y="29355"/>
                    <a:pt x="25436" y="29194"/>
                    <a:pt x="25519" y="29032"/>
                  </a:cubicBezTo>
                  <a:cubicBezTo>
                    <a:pt x="25657" y="28751"/>
                    <a:pt x="25831" y="28488"/>
                    <a:pt x="25980" y="28213"/>
                  </a:cubicBezTo>
                  <a:cubicBezTo>
                    <a:pt x="26512" y="27250"/>
                    <a:pt x="26971" y="26253"/>
                    <a:pt x="27492" y="25285"/>
                  </a:cubicBezTo>
                  <a:cubicBezTo>
                    <a:pt x="27617" y="25051"/>
                    <a:pt x="27760" y="24819"/>
                    <a:pt x="27892" y="24579"/>
                  </a:cubicBezTo>
                  <a:cubicBezTo>
                    <a:pt x="27994" y="24411"/>
                    <a:pt x="28096" y="24251"/>
                    <a:pt x="28198" y="24088"/>
                  </a:cubicBezTo>
                  <a:cubicBezTo>
                    <a:pt x="28305" y="23922"/>
                    <a:pt x="28406" y="23754"/>
                    <a:pt x="28502" y="23581"/>
                  </a:cubicBezTo>
                  <a:cubicBezTo>
                    <a:pt x="28687" y="23288"/>
                    <a:pt x="28872" y="22990"/>
                    <a:pt x="29046" y="22690"/>
                  </a:cubicBezTo>
                  <a:cubicBezTo>
                    <a:pt x="29327" y="22223"/>
                    <a:pt x="29589" y="21746"/>
                    <a:pt x="29853" y="21274"/>
                  </a:cubicBezTo>
                  <a:cubicBezTo>
                    <a:pt x="30314" y="20425"/>
                    <a:pt x="30911" y="19660"/>
                    <a:pt x="31431" y="18846"/>
                  </a:cubicBezTo>
                  <a:cubicBezTo>
                    <a:pt x="31903" y="18207"/>
                    <a:pt x="32430" y="17603"/>
                    <a:pt x="32872" y="16940"/>
                  </a:cubicBezTo>
                  <a:cubicBezTo>
                    <a:pt x="33506" y="15989"/>
                    <a:pt x="34318" y="15171"/>
                    <a:pt x="34999" y="14256"/>
                  </a:cubicBezTo>
                  <a:cubicBezTo>
                    <a:pt x="35705" y="13478"/>
                    <a:pt x="36381" y="12678"/>
                    <a:pt x="37074" y="11894"/>
                  </a:cubicBezTo>
                  <a:cubicBezTo>
                    <a:pt x="37678" y="11345"/>
                    <a:pt x="38312" y="10837"/>
                    <a:pt x="38927" y="10311"/>
                  </a:cubicBezTo>
                  <a:cubicBezTo>
                    <a:pt x="39614" y="9725"/>
                    <a:pt x="40296" y="9121"/>
                    <a:pt x="41060" y="8631"/>
                  </a:cubicBezTo>
                  <a:cubicBezTo>
                    <a:pt x="41868" y="8045"/>
                    <a:pt x="42680" y="7472"/>
                    <a:pt x="43524" y="6939"/>
                  </a:cubicBezTo>
                  <a:cubicBezTo>
                    <a:pt x="44767" y="6175"/>
                    <a:pt x="45987" y="5386"/>
                    <a:pt x="47218" y="4608"/>
                  </a:cubicBezTo>
                  <a:cubicBezTo>
                    <a:pt x="48031" y="4095"/>
                    <a:pt x="48669" y="3377"/>
                    <a:pt x="49387" y="2749"/>
                  </a:cubicBezTo>
                  <a:cubicBezTo>
                    <a:pt x="49961" y="2211"/>
                    <a:pt x="50511" y="1656"/>
                    <a:pt x="51072" y="1099"/>
                  </a:cubicBezTo>
                  <a:cubicBezTo>
                    <a:pt x="51431" y="741"/>
                    <a:pt x="51874" y="459"/>
                    <a:pt x="52178" y="42"/>
                  </a:cubicBezTo>
                  <a:lnTo>
                    <a:pt x="5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2"/>
            <p:cNvSpPr/>
            <p:nvPr/>
          </p:nvSpPr>
          <p:spPr>
            <a:xfrm>
              <a:off x="-3356036" y="-3027455"/>
              <a:ext cx="8692962" cy="5816496"/>
            </a:xfrm>
            <a:custGeom>
              <a:avLst/>
              <a:gdLst/>
              <a:ahLst/>
              <a:cxnLst/>
              <a:rect l="l" t="t" r="r" b="b"/>
              <a:pathLst>
                <a:path w="51036" h="57659" extrusionOk="0">
                  <a:moveTo>
                    <a:pt x="50928" y="1"/>
                  </a:moveTo>
                  <a:cubicBezTo>
                    <a:pt x="50445" y="490"/>
                    <a:pt x="49775" y="784"/>
                    <a:pt x="49392" y="1369"/>
                  </a:cubicBezTo>
                  <a:cubicBezTo>
                    <a:pt x="49190" y="1645"/>
                    <a:pt x="48867" y="1794"/>
                    <a:pt x="48633" y="2032"/>
                  </a:cubicBezTo>
                  <a:cubicBezTo>
                    <a:pt x="48257" y="2362"/>
                    <a:pt x="47957" y="2774"/>
                    <a:pt x="47551" y="3055"/>
                  </a:cubicBezTo>
                  <a:cubicBezTo>
                    <a:pt x="47217" y="3306"/>
                    <a:pt x="46870" y="3527"/>
                    <a:pt x="46553" y="3790"/>
                  </a:cubicBezTo>
                  <a:cubicBezTo>
                    <a:pt x="45734" y="4429"/>
                    <a:pt x="44831" y="4944"/>
                    <a:pt x="43983" y="5536"/>
                  </a:cubicBezTo>
                  <a:cubicBezTo>
                    <a:pt x="43289" y="6020"/>
                    <a:pt x="42536" y="6438"/>
                    <a:pt x="41926" y="7025"/>
                  </a:cubicBezTo>
                  <a:cubicBezTo>
                    <a:pt x="40994" y="7765"/>
                    <a:pt x="40241" y="8686"/>
                    <a:pt x="39404" y="9528"/>
                  </a:cubicBezTo>
                  <a:cubicBezTo>
                    <a:pt x="39027" y="9958"/>
                    <a:pt x="38549" y="10288"/>
                    <a:pt x="38155" y="10706"/>
                  </a:cubicBezTo>
                  <a:cubicBezTo>
                    <a:pt x="37371" y="11465"/>
                    <a:pt x="36595" y="12236"/>
                    <a:pt x="35890" y="13067"/>
                  </a:cubicBezTo>
                  <a:cubicBezTo>
                    <a:pt x="35418" y="13569"/>
                    <a:pt x="34897" y="14030"/>
                    <a:pt x="34472" y="14568"/>
                  </a:cubicBezTo>
                  <a:cubicBezTo>
                    <a:pt x="33970" y="15117"/>
                    <a:pt x="33576" y="15745"/>
                    <a:pt x="33109" y="16325"/>
                  </a:cubicBezTo>
                  <a:cubicBezTo>
                    <a:pt x="32482" y="17138"/>
                    <a:pt x="31926" y="17999"/>
                    <a:pt x="31412" y="18889"/>
                  </a:cubicBezTo>
                  <a:cubicBezTo>
                    <a:pt x="30742" y="19995"/>
                    <a:pt x="30019" y="21065"/>
                    <a:pt x="29445" y="22224"/>
                  </a:cubicBezTo>
                  <a:cubicBezTo>
                    <a:pt x="29224" y="22590"/>
                    <a:pt x="29028" y="22960"/>
                    <a:pt x="28841" y="23336"/>
                  </a:cubicBezTo>
                  <a:cubicBezTo>
                    <a:pt x="28460" y="24210"/>
                    <a:pt x="27952" y="25010"/>
                    <a:pt x="27527" y="25859"/>
                  </a:cubicBezTo>
                  <a:cubicBezTo>
                    <a:pt x="27425" y="26056"/>
                    <a:pt x="27324" y="26260"/>
                    <a:pt x="27227" y="26463"/>
                  </a:cubicBezTo>
                  <a:cubicBezTo>
                    <a:pt x="27042" y="26792"/>
                    <a:pt x="26857" y="27120"/>
                    <a:pt x="26678" y="27455"/>
                  </a:cubicBezTo>
                  <a:cubicBezTo>
                    <a:pt x="26499" y="27796"/>
                    <a:pt x="26331" y="28149"/>
                    <a:pt x="26123" y="28477"/>
                  </a:cubicBezTo>
                  <a:cubicBezTo>
                    <a:pt x="25829" y="28949"/>
                    <a:pt x="25644" y="29482"/>
                    <a:pt x="25417" y="29984"/>
                  </a:cubicBezTo>
                  <a:cubicBezTo>
                    <a:pt x="25160" y="30545"/>
                    <a:pt x="24825" y="31065"/>
                    <a:pt x="24502" y="31592"/>
                  </a:cubicBezTo>
                  <a:cubicBezTo>
                    <a:pt x="24401" y="31758"/>
                    <a:pt x="24299" y="31932"/>
                    <a:pt x="24203" y="32106"/>
                  </a:cubicBezTo>
                  <a:cubicBezTo>
                    <a:pt x="23779" y="32781"/>
                    <a:pt x="23318" y="33438"/>
                    <a:pt x="22895" y="34120"/>
                  </a:cubicBezTo>
                  <a:cubicBezTo>
                    <a:pt x="22142" y="35262"/>
                    <a:pt x="21370" y="36385"/>
                    <a:pt x="20689" y="37574"/>
                  </a:cubicBezTo>
                  <a:cubicBezTo>
                    <a:pt x="20258" y="38382"/>
                    <a:pt x="19684" y="39105"/>
                    <a:pt x="19171" y="39864"/>
                  </a:cubicBezTo>
                  <a:cubicBezTo>
                    <a:pt x="18656" y="40713"/>
                    <a:pt x="18071" y="41526"/>
                    <a:pt x="17467" y="42316"/>
                  </a:cubicBezTo>
                  <a:cubicBezTo>
                    <a:pt x="16941" y="43050"/>
                    <a:pt x="16391" y="43773"/>
                    <a:pt x="15745" y="44419"/>
                  </a:cubicBezTo>
                  <a:cubicBezTo>
                    <a:pt x="15058" y="45232"/>
                    <a:pt x="14305" y="45997"/>
                    <a:pt x="13498" y="46697"/>
                  </a:cubicBezTo>
                  <a:cubicBezTo>
                    <a:pt x="12136" y="47963"/>
                    <a:pt x="10718" y="49166"/>
                    <a:pt x="9289" y="50349"/>
                  </a:cubicBezTo>
                  <a:cubicBezTo>
                    <a:pt x="7975" y="51472"/>
                    <a:pt x="6528" y="52422"/>
                    <a:pt x="5165" y="53475"/>
                  </a:cubicBezTo>
                  <a:cubicBezTo>
                    <a:pt x="3653" y="54538"/>
                    <a:pt x="2266" y="55752"/>
                    <a:pt x="861" y="56935"/>
                  </a:cubicBezTo>
                  <a:cubicBezTo>
                    <a:pt x="574" y="57181"/>
                    <a:pt x="229" y="57354"/>
                    <a:pt x="0" y="57658"/>
                  </a:cubicBezTo>
                  <a:cubicBezTo>
                    <a:pt x="144" y="57635"/>
                    <a:pt x="293" y="57594"/>
                    <a:pt x="414" y="57503"/>
                  </a:cubicBezTo>
                  <a:cubicBezTo>
                    <a:pt x="946" y="57098"/>
                    <a:pt x="1454" y="56654"/>
                    <a:pt x="1967" y="56231"/>
                  </a:cubicBezTo>
                  <a:cubicBezTo>
                    <a:pt x="4012" y="54419"/>
                    <a:pt x="6290" y="52888"/>
                    <a:pt x="8464" y="51239"/>
                  </a:cubicBezTo>
                  <a:cubicBezTo>
                    <a:pt x="10599" y="49517"/>
                    <a:pt x="12666" y="47718"/>
                    <a:pt x="14669" y="45853"/>
                  </a:cubicBezTo>
                  <a:cubicBezTo>
                    <a:pt x="15566" y="44862"/>
                    <a:pt x="16511" y="43917"/>
                    <a:pt x="17300" y="42835"/>
                  </a:cubicBezTo>
                  <a:cubicBezTo>
                    <a:pt x="17910" y="41974"/>
                    <a:pt x="18584" y="41155"/>
                    <a:pt x="19116" y="40247"/>
                  </a:cubicBezTo>
                  <a:cubicBezTo>
                    <a:pt x="19618" y="39464"/>
                    <a:pt x="20211" y="38741"/>
                    <a:pt x="20677" y="37940"/>
                  </a:cubicBezTo>
                  <a:cubicBezTo>
                    <a:pt x="20808" y="37700"/>
                    <a:pt x="20951" y="37474"/>
                    <a:pt x="21077" y="37234"/>
                  </a:cubicBezTo>
                  <a:cubicBezTo>
                    <a:pt x="22142" y="35488"/>
                    <a:pt x="23318" y="33821"/>
                    <a:pt x="24407" y="32094"/>
                  </a:cubicBezTo>
                  <a:cubicBezTo>
                    <a:pt x="24532" y="31860"/>
                    <a:pt x="24675" y="31628"/>
                    <a:pt x="24807" y="31394"/>
                  </a:cubicBezTo>
                  <a:cubicBezTo>
                    <a:pt x="25004" y="31054"/>
                    <a:pt x="25238" y="30737"/>
                    <a:pt x="25417" y="30384"/>
                  </a:cubicBezTo>
                  <a:cubicBezTo>
                    <a:pt x="25555" y="30078"/>
                    <a:pt x="25680" y="29774"/>
                    <a:pt x="25817" y="29476"/>
                  </a:cubicBezTo>
                  <a:cubicBezTo>
                    <a:pt x="26129" y="28693"/>
                    <a:pt x="26612" y="27998"/>
                    <a:pt x="26976" y="27239"/>
                  </a:cubicBezTo>
                  <a:cubicBezTo>
                    <a:pt x="27324" y="26660"/>
                    <a:pt x="27616" y="26044"/>
                    <a:pt x="27928" y="25446"/>
                  </a:cubicBezTo>
                  <a:cubicBezTo>
                    <a:pt x="28113" y="25065"/>
                    <a:pt x="28334" y="24706"/>
                    <a:pt x="28537" y="24340"/>
                  </a:cubicBezTo>
                  <a:cubicBezTo>
                    <a:pt x="28620" y="24168"/>
                    <a:pt x="28711" y="23994"/>
                    <a:pt x="28788" y="23821"/>
                  </a:cubicBezTo>
                  <a:cubicBezTo>
                    <a:pt x="28813" y="23773"/>
                    <a:pt x="28866" y="23666"/>
                    <a:pt x="28890" y="23617"/>
                  </a:cubicBezTo>
                  <a:cubicBezTo>
                    <a:pt x="28992" y="23415"/>
                    <a:pt x="29092" y="23211"/>
                    <a:pt x="29194" y="23007"/>
                  </a:cubicBezTo>
                  <a:cubicBezTo>
                    <a:pt x="29404" y="22613"/>
                    <a:pt x="29643" y="22224"/>
                    <a:pt x="29846" y="21818"/>
                  </a:cubicBezTo>
                  <a:cubicBezTo>
                    <a:pt x="30300" y="20952"/>
                    <a:pt x="30838" y="20132"/>
                    <a:pt x="31359" y="19296"/>
                  </a:cubicBezTo>
                  <a:cubicBezTo>
                    <a:pt x="31956" y="18273"/>
                    <a:pt x="32579" y="17258"/>
                    <a:pt x="33319" y="16331"/>
                  </a:cubicBezTo>
                  <a:cubicBezTo>
                    <a:pt x="33827" y="15668"/>
                    <a:pt x="34281" y="14956"/>
                    <a:pt x="34880" y="14370"/>
                  </a:cubicBezTo>
                  <a:cubicBezTo>
                    <a:pt x="35519" y="13599"/>
                    <a:pt x="36278" y="12948"/>
                    <a:pt x="36905" y="12170"/>
                  </a:cubicBezTo>
                  <a:cubicBezTo>
                    <a:pt x="37509" y="11572"/>
                    <a:pt x="38077" y="10927"/>
                    <a:pt x="38747" y="10396"/>
                  </a:cubicBezTo>
                  <a:cubicBezTo>
                    <a:pt x="40199" y="9092"/>
                    <a:pt x="41388" y="7484"/>
                    <a:pt x="43015" y="6385"/>
                  </a:cubicBezTo>
                  <a:cubicBezTo>
                    <a:pt x="43761" y="5894"/>
                    <a:pt x="44491" y="5386"/>
                    <a:pt x="45244" y="4909"/>
                  </a:cubicBezTo>
                  <a:cubicBezTo>
                    <a:pt x="45339" y="4843"/>
                    <a:pt x="45441" y="4771"/>
                    <a:pt x="45549" y="4711"/>
                  </a:cubicBezTo>
                  <a:cubicBezTo>
                    <a:pt x="46224" y="4286"/>
                    <a:pt x="46840" y="3767"/>
                    <a:pt x="47491" y="3306"/>
                  </a:cubicBezTo>
                  <a:cubicBezTo>
                    <a:pt x="47993" y="2978"/>
                    <a:pt x="48340" y="2476"/>
                    <a:pt x="48807" y="2104"/>
                  </a:cubicBezTo>
                  <a:cubicBezTo>
                    <a:pt x="49435" y="1668"/>
                    <a:pt x="49852" y="986"/>
                    <a:pt x="50504" y="580"/>
                  </a:cubicBezTo>
                  <a:cubicBezTo>
                    <a:pt x="50690" y="401"/>
                    <a:pt x="51036" y="299"/>
                    <a:pt x="510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2"/>
            <p:cNvSpPr/>
            <p:nvPr/>
          </p:nvSpPr>
          <p:spPr>
            <a:xfrm>
              <a:off x="1474218" y="462084"/>
              <a:ext cx="7990521" cy="5562587"/>
            </a:xfrm>
            <a:custGeom>
              <a:avLst/>
              <a:gdLst/>
              <a:ahLst/>
              <a:cxnLst/>
              <a:rect l="l" t="t" r="r" b="b"/>
              <a:pathLst>
                <a:path w="46912" h="55142" extrusionOk="0">
                  <a:moveTo>
                    <a:pt x="46911" y="1"/>
                  </a:moveTo>
                  <a:cubicBezTo>
                    <a:pt x="46421" y="473"/>
                    <a:pt x="45835" y="825"/>
                    <a:pt x="45339" y="1292"/>
                  </a:cubicBezTo>
                  <a:cubicBezTo>
                    <a:pt x="44610" y="1932"/>
                    <a:pt x="43755" y="2439"/>
                    <a:pt x="43164" y="3228"/>
                  </a:cubicBezTo>
                  <a:cubicBezTo>
                    <a:pt x="42679" y="3916"/>
                    <a:pt x="41945" y="4357"/>
                    <a:pt x="41382" y="4974"/>
                  </a:cubicBezTo>
                  <a:cubicBezTo>
                    <a:pt x="41041" y="5344"/>
                    <a:pt x="40623" y="5626"/>
                    <a:pt x="40265" y="5978"/>
                  </a:cubicBezTo>
                  <a:cubicBezTo>
                    <a:pt x="39470" y="6588"/>
                    <a:pt x="38836" y="7370"/>
                    <a:pt x="38089" y="8040"/>
                  </a:cubicBezTo>
                  <a:cubicBezTo>
                    <a:pt x="37467" y="8572"/>
                    <a:pt x="37156" y="9367"/>
                    <a:pt x="36546" y="9911"/>
                  </a:cubicBezTo>
                  <a:cubicBezTo>
                    <a:pt x="35841" y="10569"/>
                    <a:pt x="35219" y="11315"/>
                    <a:pt x="34736" y="12153"/>
                  </a:cubicBezTo>
                  <a:cubicBezTo>
                    <a:pt x="33947" y="13318"/>
                    <a:pt x="33181" y="14496"/>
                    <a:pt x="32416" y="15673"/>
                  </a:cubicBezTo>
                  <a:cubicBezTo>
                    <a:pt x="32146" y="16104"/>
                    <a:pt x="31903" y="16551"/>
                    <a:pt x="31657" y="16995"/>
                  </a:cubicBezTo>
                  <a:cubicBezTo>
                    <a:pt x="31555" y="17161"/>
                    <a:pt x="31448" y="17329"/>
                    <a:pt x="31352" y="17503"/>
                  </a:cubicBezTo>
                  <a:cubicBezTo>
                    <a:pt x="30885" y="18339"/>
                    <a:pt x="30289" y="19086"/>
                    <a:pt x="29798" y="19905"/>
                  </a:cubicBezTo>
                  <a:cubicBezTo>
                    <a:pt x="29643" y="20181"/>
                    <a:pt x="29487" y="20443"/>
                    <a:pt x="29338" y="20725"/>
                  </a:cubicBezTo>
                  <a:cubicBezTo>
                    <a:pt x="29098" y="21125"/>
                    <a:pt x="28854" y="21531"/>
                    <a:pt x="28590" y="21920"/>
                  </a:cubicBezTo>
                  <a:cubicBezTo>
                    <a:pt x="27993" y="23031"/>
                    <a:pt x="27036" y="23911"/>
                    <a:pt x="26516" y="25059"/>
                  </a:cubicBezTo>
                  <a:cubicBezTo>
                    <a:pt x="26200" y="25740"/>
                    <a:pt x="25870" y="26414"/>
                    <a:pt x="25512" y="27078"/>
                  </a:cubicBezTo>
                  <a:cubicBezTo>
                    <a:pt x="24843" y="28118"/>
                    <a:pt x="23994" y="29057"/>
                    <a:pt x="23450" y="30180"/>
                  </a:cubicBezTo>
                  <a:cubicBezTo>
                    <a:pt x="22924" y="31280"/>
                    <a:pt x="22040" y="32147"/>
                    <a:pt x="21430" y="33200"/>
                  </a:cubicBezTo>
                  <a:cubicBezTo>
                    <a:pt x="21334" y="33366"/>
                    <a:pt x="21226" y="33534"/>
                    <a:pt x="21130" y="33708"/>
                  </a:cubicBezTo>
                  <a:cubicBezTo>
                    <a:pt x="20813" y="34269"/>
                    <a:pt x="20526" y="34850"/>
                    <a:pt x="20228" y="35423"/>
                  </a:cubicBezTo>
                  <a:cubicBezTo>
                    <a:pt x="19809" y="36230"/>
                    <a:pt x="19199" y="36917"/>
                    <a:pt x="18656" y="37640"/>
                  </a:cubicBezTo>
                  <a:cubicBezTo>
                    <a:pt x="18100" y="38268"/>
                    <a:pt x="17532" y="38889"/>
                    <a:pt x="16953" y="39493"/>
                  </a:cubicBezTo>
                  <a:cubicBezTo>
                    <a:pt x="16258" y="40337"/>
                    <a:pt x="15590" y="41209"/>
                    <a:pt x="14837" y="42004"/>
                  </a:cubicBezTo>
                  <a:cubicBezTo>
                    <a:pt x="14335" y="42608"/>
                    <a:pt x="13868" y="43248"/>
                    <a:pt x="13330" y="43827"/>
                  </a:cubicBezTo>
                  <a:cubicBezTo>
                    <a:pt x="12045" y="45411"/>
                    <a:pt x="10276" y="46475"/>
                    <a:pt x="8787" y="47844"/>
                  </a:cubicBezTo>
                  <a:cubicBezTo>
                    <a:pt x="8040" y="48573"/>
                    <a:pt x="7256" y="49267"/>
                    <a:pt x="6522" y="50007"/>
                  </a:cubicBezTo>
                  <a:cubicBezTo>
                    <a:pt x="5763" y="50666"/>
                    <a:pt x="4980" y="51299"/>
                    <a:pt x="4179" y="51914"/>
                  </a:cubicBezTo>
                  <a:cubicBezTo>
                    <a:pt x="2881" y="52901"/>
                    <a:pt x="1680" y="54019"/>
                    <a:pt x="306" y="54891"/>
                  </a:cubicBezTo>
                  <a:cubicBezTo>
                    <a:pt x="185" y="54951"/>
                    <a:pt x="78" y="55034"/>
                    <a:pt x="0" y="55142"/>
                  </a:cubicBezTo>
                  <a:cubicBezTo>
                    <a:pt x="389" y="55136"/>
                    <a:pt x="682" y="54855"/>
                    <a:pt x="980" y="54647"/>
                  </a:cubicBezTo>
                  <a:cubicBezTo>
                    <a:pt x="1854" y="54013"/>
                    <a:pt x="2690" y="53326"/>
                    <a:pt x="3521" y="52638"/>
                  </a:cubicBezTo>
                  <a:cubicBezTo>
                    <a:pt x="5087" y="51436"/>
                    <a:pt x="6641" y="50211"/>
                    <a:pt x="8028" y="48801"/>
                  </a:cubicBezTo>
                  <a:cubicBezTo>
                    <a:pt x="9283" y="47485"/>
                    <a:pt x="10795" y="46463"/>
                    <a:pt x="12158" y="45273"/>
                  </a:cubicBezTo>
                  <a:cubicBezTo>
                    <a:pt x="13025" y="44461"/>
                    <a:pt x="13814" y="43570"/>
                    <a:pt x="14544" y="42632"/>
                  </a:cubicBezTo>
                  <a:cubicBezTo>
                    <a:pt x="15069" y="41944"/>
                    <a:pt x="15697" y="41353"/>
                    <a:pt x="16217" y="40660"/>
                  </a:cubicBezTo>
                  <a:cubicBezTo>
                    <a:pt x="16839" y="39876"/>
                    <a:pt x="17485" y="39110"/>
                    <a:pt x="18208" y="38417"/>
                  </a:cubicBezTo>
                  <a:cubicBezTo>
                    <a:pt x="19033" y="37449"/>
                    <a:pt x="19875" y="36463"/>
                    <a:pt x="20473" y="35333"/>
                  </a:cubicBezTo>
                  <a:cubicBezTo>
                    <a:pt x="20521" y="35225"/>
                    <a:pt x="20575" y="35118"/>
                    <a:pt x="20628" y="35010"/>
                  </a:cubicBezTo>
                  <a:cubicBezTo>
                    <a:pt x="20713" y="34855"/>
                    <a:pt x="20796" y="34687"/>
                    <a:pt x="20873" y="34533"/>
                  </a:cubicBezTo>
                  <a:cubicBezTo>
                    <a:pt x="21036" y="34221"/>
                    <a:pt x="21208" y="33923"/>
                    <a:pt x="21376" y="33617"/>
                  </a:cubicBezTo>
                  <a:cubicBezTo>
                    <a:pt x="21459" y="33474"/>
                    <a:pt x="21549" y="33336"/>
                    <a:pt x="21632" y="33193"/>
                  </a:cubicBezTo>
                  <a:cubicBezTo>
                    <a:pt x="22104" y="32381"/>
                    <a:pt x="22769" y="31693"/>
                    <a:pt x="23252" y="30886"/>
                  </a:cubicBezTo>
                  <a:cubicBezTo>
                    <a:pt x="23431" y="30587"/>
                    <a:pt x="23599" y="30282"/>
                    <a:pt x="23748" y="29972"/>
                  </a:cubicBezTo>
                  <a:cubicBezTo>
                    <a:pt x="23969" y="29559"/>
                    <a:pt x="24245" y="29176"/>
                    <a:pt x="24502" y="28788"/>
                  </a:cubicBezTo>
                  <a:cubicBezTo>
                    <a:pt x="24915" y="28166"/>
                    <a:pt x="25434" y="27622"/>
                    <a:pt x="25770" y="26952"/>
                  </a:cubicBezTo>
                  <a:cubicBezTo>
                    <a:pt x="25817" y="26857"/>
                    <a:pt x="25864" y="26767"/>
                    <a:pt x="25919" y="26672"/>
                  </a:cubicBezTo>
                  <a:cubicBezTo>
                    <a:pt x="26146" y="26235"/>
                    <a:pt x="26361" y="25787"/>
                    <a:pt x="26570" y="25338"/>
                  </a:cubicBezTo>
                  <a:cubicBezTo>
                    <a:pt x="26910" y="24574"/>
                    <a:pt x="27401" y="23892"/>
                    <a:pt x="27927" y="23241"/>
                  </a:cubicBezTo>
                  <a:cubicBezTo>
                    <a:pt x="28501" y="22427"/>
                    <a:pt x="29026" y="21572"/>
                    <a:pt x="29541" y="20719"/>
                  </a:cubicBezTo>
                  <a:cubicBezTo>
                    <a:pt x="29660" y="20479"/>
                    <a:pt x="29804" y="20245"/>
                    <a:pt x="29942" y="20013"/>
                  </a:cubicBezTo>
                  <a:cubicBezTo>
                    <a:pt x="30432" y="19147"/>
                    <a:pt x="31083" y="18381"/>
                    <a:pt x="31555" y="17497"/>
                  </a:cubicBezTo>
                  <a:cubicBezTo>
                    <a:pt x="31669" y="17287"/>
                    <a:pt x="31795" y="17084"/>
                    <a:pt x="31914" y="16874"/>
                  </a:cubicBezTo>
                  <a:cubicBezTo>
                    <a:pt x="32046" y="16642"/>
                    <a:pt x="32182" y="16408"/>
                    <a:pt x="32314" y="16170"/>
                  </a:cubicBezTo>
                  <a:cubicBezTo>
                    <a:pt x="32416" y="16002"/>
                    <a:pt x="32518" y="15834"/>
                    <a:pt x="32613" y="15668"/>
                  </a:cubicBezTo>
                  <a:cubicBezTo>
                    <a:pt x="33385" y="14490"/>
                    <a:pt x="34168" y="13318"/>
                    <a:pt x="34932" y="12140"/>
                  </a:cubicBezTo>
                  <a:cubicBezTo>
                    <a:pt x="35016" y="12015"/>
                    <a:pt x="35100" y="11883"/>
                    <a:pt x="35184" y="11758"/>
                  </a:cubicBezTo>
                  <a:cubicBezTo>
                    <a:pt x="35901" y="10628"/>
                    <a:pt x="37054" y="9852"/>
                    <a:pt x="37718" y="8674"/>
                  </a:cubicBezTo>
                  <a:cubicBezTo>
                    <a:pt x="38704" y="7579"/>
                    <a:pt x="39793" y="6570"/>
                    <a:pt x="40928" y="5631"/>
                  </a:cubicBezTo>
                  <a:cubicBezTo>
                    <a:pt x="41741" y="4759"/>
                    <a:pt x="42762" y="4106"/>
                    <a:pt x="43457" y="3132"/>
                  </a:cubicBezTo>
                  <a:cubicBezTo>
                    <a:pt x="43940" y="2492"/>
                    <a:pt x="44663" y="2117"/>
                    <a:pt x="45250" y="1596"/>
                  </a:cubicBezTo>
                  <a:cubicBezTo>
                    <a:pt x="45711" y="1137"/>
                    <a:pt x="46260" y="795"/>
                    <a:pt x="46762" y="384"/>
                  </a:cubicBezTo>
                  <a:cubicBezTo>
                    <a:pt x="46900" y="299"/>
                    <a:pt x="46894" y="138"/>
                    <a:pt x="469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2"/>
            <p:cNvSpPr/>
            <p:nvPr/>
          </p:nvSpPr>
          <p:spPr>
            <a:xfrm>
              <a:off x="-830828" y="-1239055"/>
              <a:ext cx="7662636" cy="5467460"/>
            </a:xfrm>
            <a:custGeom>
              <a:avLst/>
              <a:gdLst/>
              <a:ahLst/>
              <a:cxnLst/>
              <a:rect l="l" t="t" r="r" b="b"/>
              <a:pathLst>
                <a:path w="44987" h="54199" extrusionOk="0">
                  <a:moveTo>
                    <a:pt x="44968" y="0"/>
                  </a:moveTo>
                  <a:cubicBezTo>
                    <a:pt x="44760" y="0"/>
                    <a:pt x="44575" y="92"/>
                    <a:pt x="44395" y="186"/>
                  </a:cubicBezTo>
                  <a:cubicBezTo>
                    <a:pt x="43283" y="741"/>
                    <a:pt x="42362" y="1573"/>
                    <a:pt x="41375" y="2313"/>
                  </a:cubicBezTo>
                  <a:cubicBezTo>
                    <a:pt x="41298" y="2362"/>
                    <a:pt x="41215" y="2409"/>
                    <a:pt x="41137" y="2451"/>
                  </a:cubicBezTo>
                  <a:lnTo>
                    <a:pt x="41089" y="2511"/>
                  </a:lnTo>
                  <a:cubicBezTo>
                    <a:pt x="40277" y="2989"/>
                    <a:pt x="39595" y="3646"/>
                    <a:pt x="38895" y="4263"/>
                  </a:cubicBezTo>
                  <a:cubicBezTo>
                    <a:pt x="38244" y="4782"/>
                    <a:pt x="37623" y="5332"/>
                    <a:pt x="37054" y="5936"/>
                  </a:cubicBezTo>
                  <a:cubicBezTo>
                    <a:pt x="35775" y="7419"/>
                    <a:pt x="34561" y="8978"/>
                    <a:pt x="33528" y="10647"/>
                  </a:cubicBezTo>
                  <a:cubicBezTo>
                    <a:pt x="33402" y="10843"/>
                    <a:pt x="33283" y="11041"/>
                    <a:pt x="33181" y="11244"/>
                  </a:cubicBezTo>
                  <a:cubicBezTo>
                    <a:pt x="32756" y="12063"/>
                    <a:pt x="32194" y="12799"/>
                    <a:pt x="31711" y="13575"/>
                  </a:cubicBezTo>
                  <a:cubicBezTo>
                    <a:pt x="31556" y="13803"/>
                    <a:pt x="31412" y="14035"/>
                    <a:pt x="31262" y="14269"/>
                  </a:cubicBezTo>
                  <a:cubicBezTo>
                    <a:pt x="31131" y="14502"/>
                    <a:pt x="30988" y="14728"/>
                    <a:pt x="30861" y="14968"/>
                  </a:cubicBezTo>
                  <a:cubicBezTo>
                    <a:pt x="30695" y="15273"/>
                    <a:pt x="30521" y="15572"/>
                    <a:pt x="30359" y="15876"/>
                  </a:cubicBezTo>
                  <a:cubicBezTo>
                    <a:pt x="30265" y="16049"/>
                    <a:pt x="30163" y="16217"/>
                    <a:pt x="30055" y="16385"/>
                  </a:cubicBezTo>
                  <a:cubicBezTo>
                    <a:pt x="29935" y="16587"/>
                    <a:pt x="29810" y="16791"/>
                    <a:pt x="29702" y="17001"/>
                  </a:cubicBezTo>
                  <a:cubicBezTo>
                    <a:pt x="29595" y="17167"/>
                    <a:pt x="29493" y="17335"/>
                    <a:pt x="29397" y="17503"/>
                  </a:cubicBezTo>
                  <a:cubicBezTo>
                    <a:pt x="29074" y="18058"/>
                    <a:pt x="28687" y="18566"/>
                    <a:pt x="28339" y="19104"/>
                  </a:cubicBezTo>
                  <a:cubicBezTo>
                    <a:pt x="28256" y="19241"/>
                    <a:pt x="28166" y="19379"/>
                    <a:pt x="28083" y="19523"/>
                  </a:cubicBezTo>
                  <a:cubicBezTo>
                    <a:pt x="27969" y="19713"/>
                    <a:pt x="27854" y="19911"/>
                    <a:pt x="27735" y="20102"/>
                  </a:cubicBezTo>
                  <a:cubicBezTo>
                    <a:pt x="27539" y="20444"/>
                    <a:pt x="27324" y="20778"/>
                    <a:pt x="27131" y="21119"/>
                  </a:cubicBezTo>
                  <a:cubicBezTo>
                    <a:pt x="26988" y="21393"/>
                    <a:pt x="26814" y="21657"/>
                    <a:pt x="26678" y="21931"/>
                  </a:cubicBezTo>
                  <a:cubicBezTo>
                    <a:pt x="26540" y="22171"/>
                    <a:pt x="26397" y="22403"/>
                    <a:pt x="26271" y="22643"/>
                  </a:cubicBezTo>
                  <a:cubicBezTo>
                    <a:pt x="26176" y="22816"/>
                    <a:pt x="26068" y="22977"/>
                    <a:pt x="25972" y="23151"/>
                  </a:cubicBezTo>
                  <a:cubicBezTo>
                    <a:pt x="25870" y="23319"/>
                    <a:pt x="25769" y="23479"/>
                    <a:pt x="25667" y="23647"/>
                  </a:cubicBezTo>
                  <a:cubicBezTo>
                    <a:pt x="25434" y="24017"/>
                    <a:pt x="25189" y="24389"/>
                    <a:pt x="24962" y="24759"/>
                  </a:cubicBezTo>
                  <a:cubicBezTo>
                    <a:pt x="24860" y="24927"/>
                    <a:pt x="24753" y="25087"/>
                    <a:pt x="24657" y="25261"/>
                  </a:cubicBezTo>
                  <a:cubicBezTo>
                    <a:pt x="24466" y="25602"/>
                    <a:pt x="24257" y="25931"/>
                    <a:pt x="24053" y="26265"/>
                  </a:cubicBezTo>
                  <a:cubicBezTo>
                    <a:pt x="23671" y="26886"/>
                    <a:pt x="23235" y="27467"/>
                    <a:pt x="22846" y="28083"/>
                  </a:cubicBezTo>
                  <a:cubicBezTo>
                    <a:pt x="22439" y="28740"/>
                    <a:pt x="21944" y="29332"/>
                    <a:pt x="21537" y="29989"/>
                  </a:cubicBezTo>
                  <a:cubicBezTo>
                    <a:pt x="20825" y="31167"/>
                    <a:pt x="19887" y="32171"/>
                    <a:pt x="19062" y="33265"/>
                  </a:cubicBezTo>
                  <a:cubicBezTo>
                    <a:pt x="18883" y="33493"/>
                    <a:pt x="18644" y="33672"/>
                    <a:pt x="18507" y="33934"/>
                  </a:cubicBezTo>
                  <a:cubicBezTo>
                    <a:pt x="18052" y="34210"/>
                    <a:pt x="17795" y="34699"/>
                    <a:pt x="17412" y="35052"/>
                  </a:cubicBezTo>
                  <a:cubicBezTo>
                    <a:pt x="16851" y="35739"/>
                    <a:pt x="16277" y="36409"/>
                    <a:pt x="15798" y="37157"/>
                  </a:cubicBezTo>
                  <a:cubicBezTo>
                    <a:pt x="15368" y="37772"/>
                    <a:pt x="14902" y="38363"/>
                    <a:pt x="14490" y="38986"/>
                  </a:cubicBezTo>
                  <a:lnTo>
                    <a:pt x="14435" y="39027"/>
                  </a:lnTo>
                  <a:cubicBezTo>
                    <a:pt x="14305" y="39242"/>
                    <a:pt x="14161" y="39446"/>
                    <a:pt x="14035" y="39654"/>
                  </a:cubicBezTo>
                  <a:cubicBezTo>
                    <a:pt x="13903" y="39894"/>
                    <a:pt x="13760" y="40128"/>
                    <a:pt x="13635" y="40366"/>
                  </a:cubicBezTo>
                  <a:cubicBezTo>
                    <a:pt x="13444" y="40707"/>
                    <a:pt x="13240" y="41041"/>
                    <a:pt x="13031" y="41376"/>
                  </a:cubicBezTo>
                  <a:cubicBezTo>
                    <a:pt x="12661" y="41927"/>
                    <a:pt x="12278" y="42476"/>
                    <a:pt x="11859" y="42990"/>
                  </a:cubicBezTo>
                  <a:cubicBezTo>
                    <a:pt x="11500" y="43409"/>
                    <a:pt x="11077" y="43767"/>
                    <a:pt x="10741" y="44198"/>
                  </a:cubicBezTo>
                  <a:cubicBezTo>
                    <a:pt x="10137" y="44962"/>
                    <a:pt x="9505" y="45715"/>
                    <a:pt x="8793" y="46385"/>
                  </a:cubicBezTo>
                  <a:cubicBezTo>
                    <a:pt x="7634" y="47635"/>
                    <a:pt x="6109" y="48460"/>
                    <a:pt x="4895" y="49655"/>
                  </a:cubicBezTo>
                  <a:cubicBezTo>
                    <a:pt x="4172" y="50319"/>
                    <a:pt x="3342" y="50844"/>
                    <a:pt x="2577" y="51454"/>
                  </a:cubicBezTo>
                  <a:cubicBezTo>
                    <a:pt x="1896" y="51986"/>
                    <a:pt x="1286" y="52590"/>
                    <a:pt x="669" y="53182"/>
                  </a:cubicBezTo>
                  <a:cubicBezTo>
                    <a:pt x="335" y="53409"/>
                    <a:pt x="114" y="53756"/>
                    <a:pt x="1" y="54144"/>
                  </a:cubicBezTo>
                  <a:lnTo>
                    <a:pt x="120" y="54198"/>
                  </a:lnTo>
                  <a:cubicBezTo>
                    <a:pt x="353" y="53552"/>
                    <a:pt x="944" y="53169"/>
                    <a:pt x="1422" y="52716"/>
                  </a:cubicBezTo>
                  <a:cubicBezTo>
                    <a:pt x="1805" y="52393"/>
                    <a:pt x="2117" y="51999"/>
                    <a:pt x="2528" y="51718"/>
                  </a:cubicBezTo>
                  <a:cubicBezTo>
                    <a:pt x="3264" y="51102"/>
                    <a:pt x="4083" y="50587"/>
                    <a:pt x="4812" y="49960"/>
                  </a:cubicBezTo>
                  <a:cubicBezTo>
                    <a:pt x="6049" y="48722"/>
                    <a:pt x="7598" y="47844"/>
                    <a:pt x="8835" y="46612"/>
                  </a:cubicBezTo>
                  <a:cubicBezTo>
                    <a:pt x="9384" y="45985"/>
                    <a:pt x="10001" y="45428"/>
                    <a:pt x="10503" y="44766"/>
                  </a:cubicBezTo>
                  <a:cubicBezTo>
                    <a:pt x="10832" y="44299"/>
                    <a:pt x="11274" y="43929"/>
                    <a:pt x="11626" y="43480"/>
                  </a:cubicBezTo>
                  <a:cubicBezTo>
                    <a:pt x="12253" y="42853"/>
                    <a:pt x="12755" y="42117"/>
                    <a:pt x="13229" y="41370"/>
                  </a:cubicBezTo>
                  <a:cubicBezTo>
                    <a:pt x="13312" y="41239"/>
                    <a:pt x="13395" y="41107"/>
                    <a:pt x="13480" y="40975"/>
                  </a:cubicBezTo>
                  <a:cubicBezTo>
                    <a:pt x="13599" y="40766"/>
                    <a:pt x="13718" y="40564"/>
                    <a:pt x="13831" y="40354"/>
                  </a:cubicBezTo>
                  <a:cubicBezTo>
                    <a:pt x="13963" y="40115"/>
                    <a:pt x="14101" y="39882"/>
                    <a:pt x="14233" y="39648"/>
                  </a:cubicBezTo>
                  <a:cubicBezTo>
                    <a:pt x="14807" y="38776"/>
                    <a:pt x="15452" y="37963"/>
                    <a:pt x="16044" y="37102"/>
                  </a:cubicBezTo>
                  <a:cubicBezTo>
                    <a:pt x="16557" y="36326"/>
                    <a:pt x="17167" y="35614"/>
                    <a:pt x="17759" y="34903"/>
                  </a:cubicBezTo>
                  <a:cubicBezTo>
                    <a:pt x="18076" y="34514"/>
                    <a:pt x="18512" y="34227"/>
                    <a:pt x="18775" y="33808"/>
                  </a:cubicBezTo>
                  <a:cubicBezTo>
                    <a:pt x="19332" y="33277"/>
                    <a:pt x="19749" y="32632"/>
                    <a:pt x="20251" y="32051"/>
                  </a:cubicBezTo>
                  <a:cubicBezTo>
                    <a:pt x="20861" y="31334"/>
                    <a:pt x="21393" y="30552"/>
                    <a:pt x="21889" y="29750"/>
                  </a:cubicBezTo>
                  <a:cubicBezTo>
                    <a:pt x="22511" y="28913"/>
                    <a:pt x="23073" y="28041"/>
                    <a:pt x="23658" y="27180"/>
                  </a:cubicBezTo>
                  <a:cubicBezTo>
                    <a:pt x="23707" y="27102"/>
                    <a:pt x="23754" y="27030"/>
                    <a:pt x="23802" y="26952"/>
                  </a:cubicBezTo>
                  <a:cubicBezTo>
                    <a:pt x="24060" y="26599"/>
                    <a:pt x="24292" y="26224"/>
                    <a:pt x="24513" y="25846"/>
                  </a:cubicBezTo>
                  <a:cubicBezTo>
                    <a:pt x="24866" y="25231"/>
                    <a:pt x="25236" y="24627"/>
                    <a:pt x="25625" y="24042"/>
                  </a:cubicBezTo>
                  <a:cubicBezTo>
                    <a:pt x="25912" y="23575"/>
                    <a:pt x="26205" y="23109"/>
                    <a:pt x="26474" y="22637"/>
                  </a:cubicBezTo>
                  <a:cubicBezTo>
                    <a:pt x="26618" y="22362"/>
                    <a:pt x="26786" y="22099"/>
                    <a:pt x="26929" y="21824"/>
                  </a:cubicBezTo>
                  <a:cubicBezTo>
                    <a:pt x="27060" y="21586"/>
                    <a:pt x="27203" y="21357"/>
                    <a:pt x="27335" y="21119"/>
                  </a:cubicBezTo>
                  <a:cubicBezTo>
                    <a:pt x="27431" y="20946"/>
                    <a:pt x="27539" y="20778"/>
                    <a:pt x="27634" y="20604"/>
                  </a:cubicBezTo>
                  <a:cubicBezTo>
                    <a:pt x="27754" y="20413"/>
                    <a:pt x="27873" y="20223"/>
                    <a:pt x="27986" y="20025"/>
                  </a:cubicBezTo>
                  <a:cubicBezTo>
                    <a:pt x="28077" y="19851"/>
                    <a:pt x="28177" y="19678"/>
                    <a:pt x="28285" y="19511"/>
                  </a:cubicBezTo>
                  <a:cubicBezTo>
                    <a:pt x="28626" y="18960"/>
                    <a:pt x="29009" y="18441"/>
                    <a:pt x="29349" y="17897"/>
                  </a:cubicBezTo>
                  <a:cubicBezTo>
                    <a:pt x="29540" y="17597"/>
                    <a:pt x="29719" y="17299"/>
                    <a:pt x="29899" y="16995"/>
                  </a:cubicBezTo>
                  <a:cubicBezTo>
                    <a:pt x="30014" y="16785"/>
                    <a:pt x="30144" y="16587"/>
                    <a:pt x="30257" y="16385"/>
                  </a:cubicBezTo>
                  <a:cubicBezTo>
                    <a:pt x="30372" y="16187"/>
                    <a:pt x="30491" y="15991"/>
                    <a:pt x="30605" y="15793"/>
                  </a:cubicBezTo>
                  <a:cubicBezTo>
                    <a:pt x="30760" y="15481"/>
                    <a:pt x="30939" y="15183"/>
                    <a:pt x="31107" y="14879"/>
                  </a:cubicBezTo>
                  <a:cubicBezTo>
                    <a:pt x="31220" y="14669"/>
                    <a:pt x="31346" y="14471"/>
                    <a:pt x="31465" y="14262"/>
                  </a:cubicBezTo>
                  <a:cubicBezTo>
                    <a:pt x="31884" y="13581"/>
                    <a:pt x="32350" y="12929"/>
                    <a:pt x="32775" y="12248"/>
                  </a:cubicBezTo>
                  <a:cubicBezTo>
                    <a:pt x="33013" y="11902"/>
                    <a:pt x="33228" y="11531"/>
                    <a:pt x="33426" y="11155"/>
                  </a:cubicBezTo>
                  <a:cubicBezTo>
                    <a:pt x="33540" y="10945"/>
                    <a:pt x="33665" y="10741"/>
                    <a:pt x="33785" y="10539"/>
                  </a:cubicBezTo>
                  <a:cubicBezTo>
                    <a:pt x="34897" y="8829"/>
                    <a:pt x="36139" y="7197"/>
                    <a:pt x="37509" y="5679"/>
                  </a:cubicBezTo>
                  <a:cubicBezTo>
                    <a:pt x="38232" y="5022"/>
                    <a:pt x="38985" y="4406"/>
                    <a:pt x="39720" y="3767"/>
                  </a:cubicBezTo>
                  <a:cubicBezTo>
                    <a:pt x="40492" y="2995"/>
                    <a:pt x="41490" y="2517"/>
                    <a:pt x="42308" y="1811"/>
                  </a:cubicBezTo>
                  <a:cubicBezTo>
                    <a:pt x="42918" y="1292"/>
                    <a:pt x="43582" y="837"/>
                    <a:pt x="44275" y="443"/>
                  </a:cubicBezTo>
                  <a:cubicBezTo>
                    <a:pt x="44413" y="377"/>
                    <a:pt x="44544" y="311"/>
                    <a:pt x="44682" y="252"/>
                  </a:cubicBezTo>
                  <a:cubicBezTo>
                    <a:pt x="44801" y="192"/>
                    <a:pt x="44897" y="103"/>
                    <a:pt x="44986" y="1"/>
                  </a:cubicBezTo>
                  <a:cubicBezTo>
                    <a:pt x="44980" y="1"/>
                    <a:pt x="44974" y="0"/>
                    <a:pt x="449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2"/>
            <p:cNvSpPr/>
            <p:nvPr/>
          </p:nvSpPr>
          <p:spPr>
            <a:xfrm>
              <a:off x="-5" y="-335047"/>
              <a:ext cx="7135294" cy="5238972"/>
            </a:xfrm>
            <a:custGeom>
              <a:avLst/>
              <a:gdLst/>
              <a:ahLst/>
              <a:cxnLst/>
              <a:rect l="l" t="t" r="r" b="b"/>
              <a:pathLst>
                <a:path w="41891" h="51934" extrusionOk="0">
                  <a:moveTo>
                    <a:pt x="41890" y="1"/>
                  </a:moveTo>
                  <a:lnTo>
                    <a:pt x="41890" y="1"/>
                  </a:lnTo>
                  <a:cubicBezTo>
                    <a:pt x="41782" y="43"/>
                    <a:pt x="41675" y="90"/>
                    <a:pt x="41567" y="139"/>
                  </a:cubicBezTo>
                  <a:cubicBezTo>
                    <a:pt x="41016" y="449"/>
                    <a:pt x="40514" y="837"/>
                    <a:pt x="40012" y="1215"/>
                  </a:cubicBezTo>
                  <a:cubicBezTo>
                    <a:pt x="37998" y="2631"/>
                    <a:pt x="36205" y="4329"/>
                    <a:pt x="34496" y="6092"/>
                  </a:cubicBezTo>
                  <a:cubicBezTo>
                    <a:pt x="33898" y="6840"/>
                    <a:pt x="33313" y="7599"/>
                    <a:pt x="32690" y="8327"/>
                  </a:cubicBezTo>
                  <a:cubicBezTo>
                    <a:pt x="32075" y="9248"/>
                    <a:pt x="31399" y="10126"/>
                    <a:pt x="30814" y="11059"/>
                  </a:cubicBezTo>
                  <a:cubicBezTo>
                    <a:pt x="30712" y="11227"/>
                    <a:pt x="30604" y="11387"/>
                    <a:pt x="30508" y="11561"/>
                  </a:cubicBezTo>
                  <a:cubicBezTo>
                    <a:pt x="30019" y="12386"/>
                    <a:pt x="29439" y="13169"/>
                    <a:pt x="29104" y="14077"/>
                  </a:cubicBezTo>
                  <a:cubicBezTo>
                    <a:pt x="29081" y="14132"/>
                    <a:pt x="29026" y="14234"/>
                    <a:pt x="29002" y="14281"/>
                  </a:cubicBezTo>
                  <a:cubicBezTo>
                    <a:pt x="28913" y="14443"/>
                    <a:pt x="28830" y="14604"/>
                    <a:pt x="28751" y="14766"/>
                  </a:cubicBezTo>
                  <a:cubicBezTo>
                    <a:pt x="28507" y="15213"/>
                    <a:pt x="28220" y="15638"/>
                    <a:pt x="27992" y="16099"/>
                  </a:cubicBezTo>
                  <a:cubicBezTo>
                    <a:pt x="27818" y="16433"/>
                    <a:pt x="27622" y="16756"/>
                    <a:pt x="27442" y="17090"/>
                  </a:cubicBezTo>
                  <a:cubicBezTo>
                    <a:pt x="27155" y="17635"/>
                    <a:pt x="26802" y="18149"/>
                    <a:pt x="26534" y="18704"/>
                  </a:cubicBezTo>
                  <a:cubicBezTo>
                    <a:pt x="26361" y="19045"/>
                    <a:pt x="26157" y="19379"/>
                    <a:pt x="25978" y="19721"/>
                  </a:cubicBezTo>
                  <a:cubicBezTo>
                    <a:pt x="25870" y="19882"/>
                    <a:pt x="25768" y="20049"/>
                    <a:pt x="25679" y="20223"/>
                  </a:cubicBezTo>
                  <a:cubicBezTo>
                    <a:pt x="25105" y="21065"/>
                    <a:pt x="24490" y="21873"/>
                    <a:pt x="23963" y="22739"/>
                  </a:cubicBezTo>
                  <a:cubicBezTo>
                    <a:pt x="23801" y="22966"/>
                    <a:pt x="23665" y="23211"/>
                    <a:pt x="23514" y="23445"/>
                  </a:cubicBezTo>
                  <a:cubicBezTo>
                    <a:pt x="23414" y="23611"/>
                    <a:pt x="23312" y="23779"/>
                    <a:pt x="23210" y="23947"/>
                  </a:cubicBezTo>
                  <a:cubicBezTo>
                    <a:pt x="22899" y="24461"/>
                    <a:pt x="22576" y="24969"/>
                    <a:pt x="22206" y="25441"/>
                  </a:cubicBezTo>
                  <a:cubicBezTo>
                    <a:pt x="21190" y="26798"/>
                    <a:pt x="20150" y="28149"/>
                    <a:pt x="19163" y="29535"/>
                  </a:cubicBezTo>
                  <a:cubicBezTo>
                    <a:pt x="18457" y="30403"/>
                    <a:pt x="17908" y="31371"/>
                    <a:pt x="17310" y="32315"/>
                  </a:cubicBezTo>
                  <a:cubicBezTo>
                    <a:pt x="16785" y="33134"/>
                    <a:pt x="16283" y="33971"/>
                    <a:pt x="15654" y="34724"/>
                  </a:cubicBezTo>
                  <a:cubicBezTo>
                    <a:pt x="15003" y="35645"/>
                    <a:pt x="14327" y="36547"/>
                    <a:pt x="13687" y="37474"/>
                  </a:cubicBezTo>
                  <a:lnTo>
                    <a:pt x="13634" y="37521"/>
                  </a:lnTo>
                  <a:cubicBezTo>
                    <a:pt x="12934" y="38639"/>
                    <a:pt x="12117" y="39679"/>
                    <a:pt x="11273" y="40689"/>
                  </a:cubicBezTo>
                  <a:cubicBezTo>
                    <a:pt x="9940" y="42046"/>
                    <a:pt x="8649" y="43450"/>
                    <a:pt x="7196" y="44677"/>
                  </a:cubicBezTo>
                  <a:cubicBezTo>
                    <a:pt x="6635" y="45257"/>
                    <a:pt x="5995" y="45753"/>
                    <a:pt x="5446" y="46350"/>
                  </a:cubicBezTo>
                  <a:cubicBezTo>
                    <a:pt x="4555" y="47337"/>
                    <a:pt x="3598" y="48263"/>
                    <a:pt x="2660" y="49213"/>
                  </a:cubicBezTo>
                  <a:cubicBezTo>
                    <a:pt x="2254" y="49655"/>
                    <a:pt x="1763" y="50002"/>
                    <a:pt x="1333" y="50415"/>
                  </a:cubicBezTo>
                  <a:cubicBezTo>
                    <a:pt x="842" y="50839"/>
                    <a:pt x="317" y="51246"/>
                    <a:pt x="0" y="51826"/>
                  </a:cubicBezTo>
                  <a:cubicBezTo>
                    <a:pt x="36" y="51850"/>
                    <a:pt x="108" y="51903"/>
                    <a:pt x="143" y="51933"/>
                  </a:cubicBezTo>
                  <a:cubicBezTo>
                    <a:pt x="436" y="51341"/>
                    <a:pt x="1010" y="50989"/>
                    <a:pt x="1446" y="50523"/>
                  </a:cubicBezTo>
                  <a:cubicBezTo>
                    <a:pt x="1996" y="50068"/>
                    <a:pt x="2516" y="49578"/>
                    <a:pt x="3036" y="49094"/>
                  </a:cubicBezTo>
                  <a:cubicBezTo>
                    <a:pt x="4304" y="47737"/>
                    <a:pt x="5618" y="46434"/>
                    <a:pt x="6939" y="45136"/>
                  </a:cubicBezTo>
                  <a:cubicBezTo>
                    <a:pt x="7471" y="44736"/>
                    <a:pt x="7902" y="44216"/>
                    <a:pt x="8434" y="43809"/>
                  </a:cubicBezTo>
                  <a:cubicBezTo>
                    <a:pt x="8996" y="43301"/>
                    <a:pt x="9516" y="42740"/>
                    <a:pt x="10059" y="42208"/>
                  </a:cubicBezTo>
                  <a:cubicBezTo>
                    <a:pt x="11452" y="40827"/>
                    <a:pt x="12702" y="39297"/>
                    <a:pt x="13766" y="37647"/>
                  </a:cubicBezTo>
                  <a:cubicBezTo>
                    <a:pt x="14250" y="36930"/>
                    <a:pt x="14788" y="36249"/>
                    <a:pt x="15278" y="35537"/>
                  </a:cubicBezTo>
                  <a:cubicBezTo>
                    <a:pt x="15756" y="34837"/>
                    <a:pt x="16313" y="34204"/>
                    <a:pt x="16760" y="33487"/>
                  </a:cubicBezTo>
                  <a:cubicBezTo>
                    <a:pt x="17472" y="32411"/>
                    <a:pt x="18112" y="31292"/>
                    <a:pt x="18840" y="30235"/>
                  </a:cubicBezTo>
                  <a:cubicBezTo>
                    <a:pt x="19318" y="29631"/>
                    <a:pt x="19756" y="29004"/>
                    <a:pt x="20209" y="28387"/>
                  </a:cubicBezTo>
                  <a:cubicBezTo>
                    <a:pt x="21387" y="26745"/>
                    <a:pt x="22725" y="25208"/>
                    <a:pt x="23718" y="23438"/>
                  </a:cubicBezTo>
                  <a:cubicBezTo>
                    <a:pt x="24394" y="22290"/>
                    <a:pt x="25224" y="21244"/>
                    <a:pt x="25930" y="20115"/>
                  </a:cubicBezTo>
                  <a:cubicBezTo>
                    <a:pt x="26013" y="19983"/>
                    <a:pt x="26097" y="19851"/>
                    <a:pt x="26181" y="19721"/>
                  </a:cubicBezTo>
                  <a:cubicBezTo>
                    <a:pt x="26211" y="19666"/>
                    <a:pt x="26253" y="19572"/>
                    <a:pt x="26276" y="19523"/>
                  </a:cubicBezTo>
                  <a:cubicBezTo>
                    <a:pt x="26504" y="19117"/>
                    <a:pt x="26742" y="18717"/>
                    <a:pt x="26940" y="18298"/>
                  </a:cubicBezTo>
                  <a:cubicBezTo>
                    <a:pt x="27036" y="18124"/>
                    <a:pt x="27144" y="17963"/>
                    <a:pt x="27244" y="17790"/>
                  </a:cubicBezTo>
                  <a:cubicBezTo>
                    <a:pt x="27382" y="17556"/>
                    <a:pt x="27514" y="17324"/>
                    <a:pt x="27646" y="17084"/>
                  </a:cubicBezTo>
                  <a:cubicBezTo>
                    <a:pt x="27837" y="16708"/>
                    <a:pt x="28069" y="16361"/>
                    <a:pt x="28249" y="15978"/>
                  </a:cubicBezTo>
                  <a:cubicBezTo>
                    <a:pt x="28375" y="15740"/>
                    <a:pt x="28512" y="15512"/>
                    <a:pt x="28656" y="15279"/>
                  </a:cubicBezTo>
                  <a:cubicBezTo>
                    <a:pt x="28847" y="14951"/>
                    <a:pt x="29020" y="14609"/>
                    <a:pt x="29205" y="14275"/>
                  </a:cubicBezTo>
                  <a:cubicBezTo>
                    <a:pt x="29324" y="14005"/>
                    <a:pt x="29439" y="13737"/>
                    <a:pt x="29558" y="13467"/>
                  </a:cubicBezTo>
                  <a:cubicBezTo>
                    <a:pt x="29798" y="12973"/>
                    <a:pt x="30113" y="12529"/>
                    <a:pt x="30413" y="12069"/>
                  </a:cubicBezTo>
                  <a:cubicBezTo>
                    <a:pt x="30508" y="11897"/>
                    <a:pt x="30610" y="11729"/>
                    <a:pt x="30712" y="11555"/>
                  </a:cubicBezTo>
                  <a:cubicBezTo>
                    <a:pt x="30808" y="11387"/>
                    <a:pt x="30915" y="11227"/>
                    <a:pt x="31017" y="11059"/>
                  </a:cubicBezTo>
                  <a:cubicBezTo>
                    <a:pt x="31627" y="10115"/>
                    <a:pt x="32301" y="9200"/>
                    <a:pt x="32947" y="8280"/>
                  </a:cubicBezTo>
                  <a:cubicBezTo>
                    <a:pt x="33569" y="7580"/>
                    <a:pt x="34119" y="6833"/>
                    <a:pt x="34698" y="6104"/>
                  </a:cubicBezTo>
                  <a:cubicBezTo>
                    <a:pt x="35081" y="5679"/>
                    <a:pt x="35506" y="5290"/>
                    <a:pt x="35906" y="4884"/>
                  </a:cubicBezTo>
                  <a:cubicBezTo>
                    <a:pt x="37018" y="3910"/>
                    <a:pt x="38058" y="2852"/>
                    <a:pt x="39259" y="1985"/>
                  </a:cubicBezTo>
                  <a:cubicBezTo>
                    <a:pt x="39995" y="1453"/>
                    <a:pt x="40694" y="867"/>
                    <a:pt x="41471" y="396"/>
                  </a:cubicBezTo>
                  <a:cubicBezTo>
                    <a:pt x="41645" y="299"/>
                    <a:pt x="41841" y="210"/>
                    <a:pt x="41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2"/>
            <p:cNvSpPr/>
            <p:nvPr/>
          </p:nvSpPr>
          <p:spPr>
            <a:xfrm>
              <a:off x="2711325" y="1092165"/>
              <a:ext cx="6924425" cy="5054972"/>
            </a:xfrm>
            <a:custGeom>
              <a:avLst/>
              <a:gdLst/>
              <a:ahLst/>
              <a:cxnLst/>
              <a:rect l="l" t="t" r="r" b="b"/>
              <a:pathLst>
                <a:path w="40653" h="50110" extrusionOk="0">
                  <a:moveTo>
                    <a:pt x="40652" y="1"/>
                  </a:moveTo>
                  <a:cubicBezTo>
                    <a:pt x="40473" y="133"/>
                    <a:pt x="40294" y="258"/>
                    <a:pt x="40126" y="395"/>
                  </a:cubicBezTo>
                  <a:cubicBezTo>
                    <a:pt x="39445" y="1029"/>
                    <a:pt x="38686" y="1579"/>
                    <a:pt x="38046" y="2249"/>
                  </a:cubicBezTo>
                  <a:cubicBezTo>
                    <a:pt x="37341" y="2823"/>
                    <a:pt x="36719" y="3480"/>
                    <a:pt x="36086" y="4125"/>
                  </a:cubicBezTo>
                  <a:cubicBezTo>
                    <a:pt x="35237" y="5124"/>
                    <a:pt x="34418" y="6152"/>
                    <a:pt x="33570" y="7149"/>
                  </a:cubicBezTo>
                  <a:cubicBezTo>
                    <a:pt x="33162" y="7676"/>
                    <a:pt x="32685" y="8142"/>
                    <a:pt x="32296" y="8686"/>
                  </a:cubicBezTo>
                  <a:cubicBezTo>
                    <a:pt x="31124" y="10366"/>
                    <a:pt x="29929" y="12040"/>
                    <a:pt x="28823" y="13767"/>
                  </a:cubicBezTo>
                  <a:cubicBezTo>
                    <a:pt x="28232" y="14724"/>
                    <a:pt x="27562" y="15632"/>
                    <a:pt x="26971" y="16589"/>
                  </a:cubicBezTo>
                  <a:cubicBezTo>
                    <a:pt x="26373" y="17527"/>
                    <a:pt x="25738" y="18441"/>
                    <a:pt x="25201" y="19409"/>
                  </a:cubicBezTo>
                  <a:cubicBezTo>
                    <a:pt x="24657" y="20247"/>
                    <a:pt x="24071" y="21059"/>
                    <a:pt x="23587" y="21933"/>
                  </a:cubicBezTo>
                  <a:cubicBezTo>
                    <a:pt x="23449" y="22165"/>
                    <a:pt x="23305" y="22392"/>
                    <a:pt x="23186" y="22637"/>
                  </a:cubicBezTo>
                  <a:cubicBezTo>
                    <a:pt x="23054" y="22877"/>
                    <a:pt x="22918" y="23109"/>
                    <a:pt x="22780" y="23343"/>
                  </a:cubicBezTo>
                  <a:cubicBezTo>
                    <a:pt x="22679" y="23511"/>
                    <a:pt x="22571" y="23671"/>
                    <a:pt x="22475" y="23845"/>
                  </a:cubicBezTo>
                  <a:cubicBezTo>
                    <a:pt x="22093" y="24526"/>
                    <a:pt x="21686" y="25196"/>
                    <a:pt x="21220" y="25823"/>
                  </a:cubicBezTo>
                  <a:cubicBezTo>
                    <a:pt x="20808" y="26373"/>
                    <a:pt x="20515" y="27001"/>
                    <a:pt x="20113" y="27569"/>
                  </a:cubicBezTo>
                  <a:cubicBezTo>
                    <a:pt x="19456" y="28591"/>
                    <a:pt x="18847" y="29672"/>
                    <a:pt x="17944" y="30516"/>
                  </a:cubicBezTo>
                  <a:cubicBezTo>
                    <a:pt x="17180" y="31365"/>
                    <a:pt x="16468" y="32268"/>
                    <a:pt x="15817" y="33211"/>
                  </a:cubicBezTo>
                  <a:cubicBezTo>
                    <a:pt x="14860" y="34586"/>
                    <a:pt x="13550" y="35662"/>
                    <a:pt x="12601" y="37043"/>
                  </a:cubicBezTo>
                  <a:cubicBezTo>
                    <a:pt x="12044" y="37857"/>
                    <a:pt x="11406" y="38603"/>
                    <a:pt x="10789" y="39369"/>
                  </a:cubicBezTo>
                  <a:cubicBezTo>
                    <a:pt x="10388" y="39846"/>
                    <a:pt x="9850" y="40181"/>
                    <a:pt x="9433" y="40635"/>
                  </a:cubicBezTo>
                  <a:cubicBezTo>
                    <a:pt x="8589" y="41413"/>
                    <a:pt x="7819" y="42249"/>
                    <a:pt x="7066" y="43110"/>
                  </a:cubicBezTo>
                  <a:cubicBezTo>
                    <a:pt x="6349" y="43833"/>
                    <a:pt x="5624" y="44556"/>
                    <a:pt x="4895" y="45274"/>
                  </a:cubicBezTo>
                  <a:cubicBezTo>
                    <a:pt x="4208" y="45860"/>
                    <a:pt x="3521" y="46451"/>
                    <a:pt x="2857" y="47061"/>
                  </a:cubicBezTo>
                  <a:cubicBezTo>
                    <a:pt x="1966" y="47784"/>
                    <a:pt x="1297" y="48724"/>
                    <a:pt x="467" y="49506"/>
                  </a:cubicBezTo>
                  <a:cubicBezTo>
                    <a:pt x="293" y="49692"/>
                    <a:pt x="72" y="49853"/>
                    <a:pt x="1" y="50110"/>
                  </a:cubicBezTo>
                  <a:cubicBezTo>
                    <a:pt x="341" y="50079"/>
                    <a:pt x="448" y="49704"/>
                    <a:pt x="675" y="49513"/>
                  </a:cubicBezTo>
                  <a:cubicBezTo>
                    <a:pt x="1422" y="48783"/>
                    <a:pt x="2104" y="47982"/>
                    <a:pt x="2881" y="47282"/>
                  </a:cubicBezTo>
                  <a:cubicBezTo>
                    <a:pt x="3640" y="46493"/>
                    <a:pt x="4548" y="45872"/>
                    <a:pt x="5309" y="45077"/>
                  </a:cubicBezTo>
                  <a:cubicBezTo>
                    <a:pt x="5990" y="44484"/>
                    <a:pt x="6623" y="43839"/>
                    <a:pt x="7215" y="43165"/>
                  </a:cubicBezTo>
                  <a:cubicBezTo>
                    <a:pt x="7819" y="42584"/>
                    <a:pt x="8314" y="41909"/>
                    <a:pt x="8931" y="41341"/>
                  </a:cubicBezTo>
                  <a:cubicBezTo>
                    <a:pt x="9684" y="40522"/>
                    <a:pt x="10634" y="39894"/>
                    <a:pt x="11309" y="38997"/>
                  </a:cubicBezTo>
                  <a:cubicBezTo>
                    <a:pt x="12331" y="37796"/>
                    <a:pt x="13150" y="36422"/>
                    <a:pt x="14268" y="35297"/>
                  </a:cubicBezTo>
                  <a:cubicBezTo>
                    <a:pt x="15051" y="34533"/>
                    <a:pt x="15721" y="33653"/>
                    <a:pt x="16348" y="32757"/>
                  </a:cubicBezTo>
                  <a:cubicBezTo>
                    <a:pt x="16952" y="31920"/>
                    <a:pt x="17616" y="31131"/>
                    <a:pt x="18297" y="30361"/>
                  </a:cubicBezTo>
                  <a:cubicBezTo>
                    <a:pt x="18764" y="29942"/>
                    <a:pt x="19128" y="29434"/>
                    <a:pt x="19456" y="28908"/>
                  </a:cubicBezTo>
                  <a:cubicBezTo>
                    <a:pt x="19905" y="28185"/>
                    <a:pt x="20395" y="27492"/>
                    <a:pt x="20819" y="26750"/>
                  </a:cubicBezTo>
                  <a:cubicBezTo>
                    <a:pt x="21286" y="25955"/>
                    <a:pt x="21884" y="25244"/>
                    <a:pt x="22331" y="24436"/>
                  </a:cubicBezTo>
                  <a:cubicBezTo>
                    <a:pt x="22439" y="24234"/>
                    <a:pt x="22559" y="24036"/>
                    <a:pt x="22679" y="23839"/>
                  </a:cubicBezTo>
                  <a:cubicBezTo>
                    <a:pt x="22792" y="23636"/>
                    <a:pt x="22918" y="23432"/>
                    <a:pt x="23037" y="23230"/>
                  </a:cubicBezTo>
                  <a:cubicBezTo>
                    <a:pt x="23192" y="22973"/>
                    <a:pt x="23341" y="22703"/>
                    <a:pt x="23485" y="22435"/>
                  </a:cubicBezTo>
                  <a:cubicBezTo>
                    <a:pt x="24066" y="21346"/>
                    <a:pt x="24812" y="20355"/>
                    <a:pt x="25452" y="19302"/>
                  </a:cubicBezTo>
                  <a:cubicBezTo>
                    <a:pt x="25553" y="19135"/>
                    <a:pt x="25661" y="18967"/>
                    <a:pt x="25757" y="18800"/>
                  </a:cubicBezTo>
                  <a:cubicBezTo>
                    <a:pt x="26199" y="18041"/>
                    <a:pt x="26713" y="17329"/>
                    <a:pt x="27167" y="16582"/>
                  </a:cubicBezTo>
                  <a:cubicBezTo>
                    <a:pt x="27735" y="15674"/>
                    <a:pt x="28381" y="14813"/>
                    <a:pt x="28936" y="13905"/>
                  </a:cubicBezTo>
                  <a:cubicBezTo>
                    <a:pt x="29374" y="13175"/>
                    <a:pt x="29893" y="12506"/>
                    <a:pt x="30342" y="11783"/>
                  </a:cubicBezTo>
                  <a:cubicBezTo>
                    <a:pt x="30939" y="10879"/>
                    <a:pt x="31597" y="10018"/>
                    <a:pt x="32200" y="9116"/>
                  </a:cubicBezTo>
                  <a:cubicBezTo>
                    <a:pt x="32685" y="8369"/>
                    <a:pt x="33342" y="7759"/>
                    <a:pt x="33874" y="7049"/>
                  </a:cubicBezTo>
                  <a:cubicBezTo>
                    <a:pt x="35069" y="5692"/>
                    <a:pt x="36098" y="4173"/>
                    <a:pt x="37485" y="3002"/>
                  </a:cubicBezTo>
                  <a:cubicBezTo>
                    <a:pt x="38501" y="2021"/>
                    <a:pt x="39559" y="1088"/>
                    <a:pt x="40652" y="204"/>
                  </a:cubicBezTo>
                  <a:lnTo>
                    <a:pt x="406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2"/>
            <p:cNvSpPr/>
            <p:nvPr/>
          </p:nvSpPr>
          <p:spPr>
            <a:xfrm>
              <a:off x="-1125529" y="-1024099"/>
              <a:ext cx="6303573" cy="4705128"/>
            </a:xfrm>
            <a:custGeom>
              <a:avLst/>
              <a:gdLst/>
              <a:ahLst/>
              <a:cxnLst/>
              <a:rect l="l" t="t" r="r" b="b"/>
              <a:pathLst>
                <a:path w="37008" h="46642" extrusionOk="0">
                  <a:moveTo>
                    <a:pt x="37007" y="0"/>
                  </a:moveTo>
                  <a:cubicBezTo>
                    <a:pt x="36601" y="238"/>
                    <a:pt x="36188" y="478"/>
                    <a:pt x="35824" y="784"/>
                  </a:cubicBezTo>
                  <a:cubicBezTo>
                    <a:pt x="35048" y="1375"/>
                    <a:pt x="34187" y="1871"/>
                    <a:pt x="33517" y="2600"/>
                  </a:cubicBezTo>
                  <a:cubicBezTo>
                    <a:pt x="32549" y="3479"/>
                    <a:pt x="31754" y="4525"/>
                    <a:pt x="30905" y="5518"/>
                  </a:cubicBezTo>
                  <a:cubicBezTo>
                    <a:pt x="29649" y="6934"/>
                    <a:pt x="28609" y="8542"/>
                    <a:pt x="27737" y="10222"/>
                  </a:cubicBezTo>
                  <a:cubicBezTo>
                    <a:pt x="27599" y="10503"/>
                    <a:pt x="27426" y="10765"/>
                    <a:pt x="27277" y="11047"/>
                  </a:cubicBezTo>
                  <a:cubicBezTo>
                    <a:pt x="27114" y="11315"/>
                    <a:pt x="26929" y="11572"/>
                    <a:pt x="26769" y="11841"/>
                  </a:cubicBezTo>
                  <a:cubicBezTo>
                    <a:pt x="26684" y="11973"/>
                    <a:pt x="26607" y="12104"/>
                    <a:pt x="26523" y="12236"/>
                  </a:cubicBezTo>
                  <a:cubicBezTo>
                    <a:pt x="26440" y="12374"/>
                    <a:pt x="26350" y="12511"/>
                    <a:pt x="26267" y="12655"/>
                  </a:cubicBezTo>
                  <a:cubicBezTo>
                    <a:pt x="26063" y="12989"/>
                    <a:pt x="25872" y="13329"/>
                    <a:pt x="25663" y="13665"/>
                  </a:cubicBezTo>
                  <a:cubicBezTo>
                    <a:pt x="25465" y="14005"/>
                    <a:pt x="25250" y="14333"/>
                    <a:pt x="25059" y="14675"/>
                  </a:cubicBezTo>
                  <a:cubicBezTo>
                    <a:pt x="24832" y="15063"/>
                    <a:pt x="24628" y="15469"/>
                    <a:pt x="24407" y="15864"/>
                  </a:cubicBezTo>
                  <a:cubicBezTo>
                    <a:pt x="23900" y="16923"/>
                    <a:pt x="23194" y="17861"/>
                    <a:pt x="22548" y="18835"/>
                  </a:cubicBezTo>
                  <a:cubicBezTo>
                    <a:pt x="21472" y="20515"/>
                    <a:pt x="20187" y="22044"/>
                    <a:pt x="19022" y="23665"/>
                  </a:cubicBezTo>
                  <a:cubicBezTo>
                    <a:pt x="18592" y="24298"/>
                    <a:pt x="18041" y="24830"/>
                    <a:pt x="17582" y="25440"/>
                  </a:cubicBezTo>
                  <a:cubicBezTo>
                    <a:pt x="17133" y="26091"/>
                    <a:pt x="16583" y="26665"/>
                    <a:pt x="16134" y="27316"/>
                  </a:cubicBezTo>
                  <a:cubicBezTo>
                    <a:pt x="15100" y="28692"/>
                    <a:pt x="13916" y="29942"/>
                    <a:pt x="12823" y="31261"/>
                  </a:cubicBezTo>
                  <a:cubicBezTo>
                    <a:pt x="11502" y="32858"/>
                    <a:pt x="10097" y="34389"/>
                    <a:pt x="8788" y="35996"/>
                  </a:cubicBezTo>
                  <a:cubicBezTo>
                    <a:pt x="8286" y="36511"/>
                    <a:pt x="7885" y="37107"/>
                    <a:pt x="7443" y="37675"/>
                  </a:cubicBezTo>
                  <a:cubicBezTo>
                    <a:pt x="6254" y="39259"/>
                    <a:pt x="4980" y="40778"/>
                    <a:pt x="3642" y="42230"/>
                  </a:cubicBezTo>
                  <a:cubicBezTo>
                    <a:pt x="2775" y="43014"/>
                    <a:pt x="1973" y="43869"/>
                    <a:pt x="1250" y="44790"/>
                  </a:cubicBezTo>
                  <a:cubicBezTo>
                    <a:pt x="844" y="45333"/>
                    <a:pt x="276" y="45764"/>
                    <a:pt x="8" y="46403"/>
                  </a:cubicBezTo>
                  <a:cubicBezTo>
                    <a:pt x="8" y="46462"/>
                    <a:pt x="1" y="46583"/>
                    <a:pt x="1" y="46642"/>
                  </a:cubicBezTo>
                  <a:cubicBezTo>
                    <a:pt x="44" y="46619"/>
                    <a:pt x="133" y="46558"/>
                    <a:pt x="180" y="46534"/>
                  </a:cubicBezTo>
                  <a:cubicBezTo>
                    <a:pt x="229" y="46307"/>
                    <a:pt x="318" y="46092"/>
                    <a:pt x="480" y="45924"/>
                  </a:cubicBezTo>
                  <a:cubicBezTo>
                    <a:pt x="1275" y="45135"/>
                    <a:pt x="1879" y="44173"/>
                    <a:pt x="2691" y="43402"/>
                  </a:cubicBezTo>
                  <a:cubicBezTo>
                    <a:pt x="3366" y="42702"/>
                    <a:pt x="4114" y="42064"/>
                    <a:pt x="4718" y="41292"/>
                  </a:cubicBezTo>
                  <a:cubicBezTo>
                    <a:pt x="5877" y="39995"/>
                    <a:pt x="6953" y="38627"/>
                    <a:pt x="7993" y="37228"/>
                  </a:cubicBezTo>
                  <a:cubicBezTo>
                    <a:pt x="9237" y="35656"/>
                    <a:pt x="10588" y="34179"/>
                    <a:pt x="11866" y="32637"/>
                  </a:cubicBezTo>
                  <a:cubicBezTo>
                    <a:pt x="12584" y="31895"/>
                    <a:pt x="13163" y="31040"/>
                    <a:pt x="13875" y="30300"/>
                  </a:cubicBezTo>
                  <a:cubicBezTo>
                    <a:pt x="14539" y="29523"/>
                    <a:pt x="15207" y="28758"/>
                    <a:pt x="15853" y="27962"/>
                  </a:cubicBezTo>
                  <a:cubicBezTo>
                    <a:pt x="16355" y="27288"/>
                    <a:pt x="16870" y="26618"/>
                    <a:pt x="17402" y="25961"/>
                  </a:cubicBezTo>
                  <a:cubicBezTo>
                    <a:pt x="17910" y="25207"/>
                    <a:pt x="18573" y="24579"/>
                    <a:pt x="19099" y="23837"/>
                  </a:cubicBezTo>
                  <a:cubicBezTo>
                    <a:pt x="20343" y="22123"/>
                    <a:pt x="21706" y="20491"/>
                    <a:pt x="22847" y="18703"/>
                  </a:cubicBezTo>
                  <a:cubicBezTo>
                    <a:pt x="23248" y="18046"/>
                    <a:pt x="23743" y="17448"/>
                    <a:pt x="24109" y="16766"/>
                  </a:cubicBezTo>
                  <a:cubicBezTo>
                    <a:pt x="24317" y="16408"/>
                    <a:pt x="24515" y="16038"/>
                    <a:pt x="24712" y="15667"/>
                  </a:cubicBezTo>
                  <a:cubicBezTo>
                    <a:pt x="24891" y="15332"/>
                    <a:pt x="25064" y="14992"/>
                    <a:pt x="25262" y="14669"/>
                  </a:cubicBezTo>
                  <a:cubicBezTo>
                    <a:pt x="25555" y="14161"/>
                    <a:pt x="25878" y="13670"/>
                    <a:pt x="26171" y="13163"/>
                  </a:cubicBezTo>
                  <a:cubicBezTo>
                    <a:pt x="26261" y="12989"/>
                    <a:pt x="26368" y="12821"/>
                    <a:pt x="26469" y="12655"/>
                  </a:cubicBezTo>
                  <a:cubicBezTo>
                    <a:pt x="27031" y="11715"/>
                    <a:pt x="27665" y="10813"/>
                    <a:pt x="28137" y="9821"/>
                  </a:cubicBezTo>
                  <a:cubicBezTo>
                    <a:pt x="28281" y="9558"/>
                    <a:pt x="28436" y="9295"/>
                    <a:pt x="28585" y="9032"/>
                  </a:cubicBezTo>
                  <a:cubicBezTo>
                    <a:pt x="29351" y="7723"/>
                    <a:pt x="30248" y="6498"/>
                    <a:pt x="31258" y="5367"/>
                  </a:cubicBezTo>
                  <a:cubicBezTo>
                    <a:pt x="31950" y="4578"/>
                    <a:pt x="32560" y="3724"/>
                    <a:pt x="33326" y="3000"/>
                  </a:cubicBezTo>
                  <a:cubicBezTo>
                    <a:pt x="33881" y="2409"/>
                    <a:pt x="34533" y="1907"/>
                    <a:pt x="35197" y="1441"/>
                  </a:cubicBezTo>
                  <a:cubicBezTo>
                    <a:pt x="35686" y="1129"/>
                    <a:pt x="36111" y="729"/>
                    <a:pt x="36613" y="436"/>
                  </a:cubicBezTo>
                  <a:cubicBezTo>
                    <a:pt x="36792" y="346"/>
                    <a:pt x="36977" y="215"/>
                    <a:pt x="37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2"/>
            <p:cNvSpPr/>
            <p:nvPr/>
          </p:nvSpPr>
          <p:spPr>
            <a:xfrm>
              <a:off x="3817959" y="1843601"/>
              <a:ext cx="5798544" cy="4325224"/>
            </a:xfrm>
            <a:custGeom>
              <a:avLst/>
              <a:gdLst/>
              <a:ahLst/>
              <a:cxnLst/>
              <a:rect l="l" t="t" r="r" b="b"/>
              <a:pathLst>
                <a:path w="34043" h="42876" extrusionOk="0">
                  <a:moveTo>
                    <a:pt x="34042" y="0"/>
                  </a:moveTo>
                  <a:lnTo>
                    <a:pt x="34042" y="0"/>
                  </a:lnTo>
                  <a:cubicBezTo>
                    <a:pt x="33546" y="89"/>
                    <a:pt x="33127" y="425"/>
                    <a:pt x="32679" y="651"/>
                  </a:cubicBezTo>
                  <a:cubicBezTo>
                    <a:pt x="31471" y="1393"/>
                    <a:pt x="30467" y="2409"/>
                    <a:pt x="29493" y="3424"/>
                  </a:cubicBezTo>
                  <a:cubicBezTo>
                    <a:pt x="28853" y="4172"/>
                    <a:pt x="28136" y="4853"/>
                    <a:pt x="27617" y="5697"/>
                  </a:cubicBezTo>
                  <a:cubicBezTo>
                    <a:pt x="27396" y="6037"/>
                    <a:pt x="27173" y="6378"/>
                    <a:pt x="26965" y="6724"/>
                  </a:cubicBezTo>
                  <a:cubicBezTo>
                    <a:pt x="26858" y="6892"/>
                    <a:pt x="26756" y="7053"/>
                    <a:pt x="26660" y="7226"/>
                  </a:cubicBezTo>
                  <a:cubicBezTo>
                    <a:pt x="26558" y="7394"/>
                    <a:pt x="26456" y="7562"/>
                    <a:pt x="26361" y="7734"/>
                  </a:cubicBezTo>
                  <a:cubicBezTo>
                    <a:pt x="26241" y="7926"/>
                    <a:pt x="26122" y="8123"/>
                    <a:pt x="26008" y="8321"/>
                  </a:cubicBezTo>
                  <a:cubicBezTo>
                    <a:pt x="25871" y="8553"/>
                    <a:pt x="25739" y="8787"/>
                    <a:pt x="25608" y="9025"/>
                  </a:cubicBezTo>
                  <a:cubicBezTo>
                    <a:pt x="25465" y="9306"/>
                    <a:pt x="25303" y="9576"/>
                    <a:pt x="25153" y="9844"/>
                  </a:cubicBezTo>
                  <a:cubicBezTo>
                    <a:pt x="24974" y="10108"/>
                    <a:pt x="24801" y="10371"/>
                    <a:pt x="24646" y="10652"/>
                  </a:cubicBezTo>
                  <a:cubicBezTo>
                    <a:pt x="24508" y="10884"/>
                    <a:pt x="24364" y="11118"/>
                    <a:pt x="24245" y="11356"/>
                  </a:cubicBezTo>
                  <a:cubicBezTo>
                    <a:pt x="23923" y="11943"/>
                    <a:pt x="23558" y="12504"/>
                    <a:pt x="23187" y="13061"/>
                  </a:cubicBezTo>
                  <a:cubicBezTo>
                    <a:pt x="22662" y="13952"/>
                    <a:pt x="22045" y="14782"/>
                    <a:pt x="21424" y="15607"/>
                  </a:cubicBezTo>
                  <a:cubicBezTo>
                    <a:pt x="20921" y="16372"/>
                    <a:pt x="20389" y="17113"/>
                    <a:pt x="19851" y="17848"/>
                  </a:cubicBezTo>
                  <a:cubicBezTo>
                    <a:pt x="19219" y="18852"/>
                    <a:pt x="18477" y="19785"/>
                    <a:pt x="17837" y="20783"/>
                  </a:cubicBezTo>
                  <a:cubicBezTo>
                    <a:pt x="17467" y="21376"/>
                    <a:pt x="17031" y="21925"/>
                    <a:pt x="16612" y="22482"/>
                  </a:cubicBezTo>
                  <a:cubicBezTo>
                    <a:pt x="15984" y="23431"/>
                    <a:pt x="15291" y="24334"/>
                    <a:pt x="14700" y="25302"/>
                  </a:cubicBezTo>
                  <a:cubicBezTo>
                    <a:pt x="14143" y="26157"/>
                    <a:pt x="13563" y="26993"/>
                    <a:pt x="13061" y="27884"/>
                  </a:cubicBezTo>
                  <a:cubicBezTo>
                    <a:pt x="12565" y="28643"/>
                    <a:pt x="12182" y="29468"/>
                    <a:pt x="11644" y="30198"/>
                  </a:cubicBezTo>
                  <a:cubicBezTo>
                    <a:pt x="10909" y="31233"/>
                    <a:pt x="10060" y="32188"/>
                    <a:pt x="9313" y="33222"/>
                  </a:cubicBezTo>
                  <a:cubicBezTo>
                    <a:pt x="8961" y="33611"/>
                    <a:pt x="8716" y="34089"/>
                    <a:pt x="8344" y="34460"/>
                  </a:cubicBezTo>
                  <a:cubicBezTo>
                    <a:pt x="7610" y="35214"/>
                    <a:pt x="6766" y="35840"/>
                    <a:pt x="5990" y="36546"/>
                  </a:cubicBezTo>
                  <a:cubicBezTo>
                    <a:pt x="5362" y="36982"/>
                    <a:pt x="4824" y="37526"/>
                    <a:pt x="4250" y="38028"/>
                  </a:cubicBezTo>
                  <a:cubicBezTo>
                    <a:pt x="3378" y="38908"/>
                    <a:pt x="2463" y="39744"/>
                    <a:pt x="1632" y="40671"/>
                  </a:cubicBezTo>
                  <a:cubicBezTo>
                    <a:pt x="1077" y="41388"/>
                    <a:pt x="341" y="42009"/>
                    <a:pt x="1" y="42876"/>
                  </a:cubicBezTo>
                  <a:cubicBezTo>
                    <a:pt x="54" y="42853"/>
                    <a:pt x="156" y="42798"/>
                    <a:pt x="210" y="42768"/>
                  </a:cubicBezTo>
                  <a:cubicBezTo>
                    <a:pt x="467" y="42362"/>
                    <a:pt x="730" y="41943"/>
                    <a:pt x="1071" y="41597"/>
                  </a:cubicBezTo>
                  <a:cubicBezTo>
                    <a:pt x="1662" y="40916"/>
                    <a:pt x="2230" y="40210"/>
                    <a:pt x="2887" y="39589"/>
                  </a:cubicBezTo>
                  <a:cubicBezTo>
                    <a:pt x="3629" y="38817"/>
                    <a:pt x="4459" y="38136"/>
                    <a:pt x="5207" y="37377"/>
                  </a:cubicBezTo>
                  <a:cubicBezTo>
                    <a:pt x="5762" y="36958"/>
                    <a:pt x="6294" y="36516"/>
                    <a:pt x="6815" y="36061"/>
                  </a:cubicBezTo>
                  <a:cubicBezTo>
                    <a:pt x="7491" y="35434"/>
                    <a:pt x="8303" y="34927"/>
                    <a:pt x="8829" y="34149"/>
                  </a:cubicBezTo>
                  <a:cubicBezTo>
                    <a:pt x="9415" y="33330"/>
                    <a:pt x="10054" y="32552"/>
                    <a:pt x="10653" y="31746"/>
                  </a:cubicBezTo>
                  <a:cubicBezTo>
                    <a:pt x="11257" y="31029"/>
                    <a:pt x="11836" y="30287"/>
                    <a:pt x="12308" y="29481"/>
                  </a:cubicBezTo>
                  <a:cubicBezTo>
                    <a:pt x="12427" y="29283"/>
                    <a:pt x="12548" y="29086"/>
                    <a:pt x="12655" y="28883"/>
                  </a:cubicBezTo>
                  <a:cubicBezTo>
                    <a:pt x="13832" y="26844"/>
                    <a:pt x="15141" y="24890"/>
                    <a:pt x="16486" y="22959"/>
                  </a:cubicBezTo>
                  <a:cubicBezTo>
                    <a:pt x="16916" y="22289"/>
                    <a:pt x="17454" y="21698"/>
                    <a:pt x="17873" y="21028"/>
                  </a:cubicBezTo>
                  <a:cubicBezTo>
                    <a:pt x="18543" y="19988"/>
                    <a:pt x="19307" y="19020"/>
                    <a:pt x="19965" y="17980"/>
                  </a:cubicBezTo>
                  <a:cubicBezTo>
                    <a:pt x="20485" y="17257"/>
                    <a:pt x="21018" y="16534"/>
                    <a:pt x="21507" y="15786"/>
                  </a:cubicBezTo>
                  <a:cubicBezTo>
                    <a:pt x="22027" y="15063"/>
                    <a:pt x="22583" y="14369"/>
                    <a:pt x="23043" y="13610"/>
                  </a:cubicBezTo>
                  <a:cubicBezTo>
                    <a:pt x="23534" y="12821"/>
                    <a:pt x="24077" y="12068"/>
                    <a:pt x="24496" y="11243"/>
                  </a:cubicBezTo>
                  <a:cubicBezTo>
                    <a:pt x="24627" y="11005"/>
                    <a:pt x="24770" y="10777"/>
                    <a:pt x="24902" y="10539"/>
                  </a:cubicBezTo>
                  <a:cubicBezTo>
                    <a:pt x="24986" y="10407"/>
                    <a:pt x="25064" y="10280"/>
                    <a:pt x="25153" y="10156"/>
                  </a:cubicBezTo>
                  <a:cubicBezTo>
                    <a:pt x="25219" y="10048"/>
                    <a:pt x="25285" y="9946"/>
                    <a:pt x="25351" y="9844"/>
                  </a:cubicBezTo>
                  <a:cubicBezTo>
                    <a:pt x="25512" y="9540"/>
                    <a:pt x="25691" y="9240"/>
                    <a:pt x="25854" y="8936"/>
                  </a:cubicBezTo>
                  <a:cubicBezTo>
                    <a:pt x="25978" y="8697"/>
                    <a:pt x="26122" y="8470"/>
                    <a:pt x="26259" y="8230"/>
                  </a:cubicBezTo>
                  <a:cubicBezTo>
                    <a:pt x="26475" y="7860"/>
                    <a:pt x="26701" y="7496"/>
                    <a:pt x="26917" y="7119"/>
                  </a:cubicBezTo>
                  <a:cubicBezTo>
                    <a:pt x="27090" y="6850"/>
                    <a:pt x="27258" y="6586"/>
                    <a:pt x="27419" y="6312"/>
                  </a:cubicBezTo>
                  <a:cubicBezTo>
                    <a:pt x="28202" y="4980"/>
                    <a:pt x="29308" y="3896"/>
                    <a:pt x="30354" y="2779"/>
                  </a:cubicBezTo>
                  <a:cubicBezTo>
                    <a:pt x="31083" y="2086"/>
                    <a:pt x="31813" y="1380"/>
                    <a:pt x="32674" y="848"/>
                  </a:cubicBezTo>
                  <a:cubicBezTo>
                    <a:pt x="32912" y="717"/>
                    <a:pt x="33146" y="580"/>
                    <a:pt x="33385" y="448"/>
                  </a:cubicBezTo>
                  <a:cubicBezTo>
                    <a:pt x="33636" y="359"/>
                    <a:pt x="33857" y="197"/>
                    <a:pt x="340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2"/>
            <p:cNvSpPr/>
            <p:nvPr/>
          </p:nvSpPr>
          <p:spPr>
            <a:xfrm>
              <a:off x="4578484" y="2198491"/>
              <a:ext cx="5057268" cy="3970337"/>
            </a:xfrm>
            <a:custGeom>
              <a:avLst/>
              <a:gdLst/>
              <a:ahLst/>
              <a:cxnLst/>
              <a:rect l="l" t="t" r="r" b="b"/>
              <a:pathLst>
                <a:path w="29691" h="39358" extrusionOk="0">
                  <a:moveTo>
                    <a:pt x="29678" y="1"/>
                  </a:moveTo>
                  <a:lnTo>
                    <a:pt x="29678" y="1"/>
                  </a:lnTo>
                  <a:cubicBezTo>
                    <a:pt x="29045" y="438"/>
                    <a:pt x="28375" y="844"/>
                    <a:pt x="27837" y="1407"/>
                  </a:cubicBezTo>
                  <a:cubicBezTo>
                    <a:pt x="27067" y="2111"/>
                    <a:pt x="26433" y="2954"/>
                    <a:pt x="25781" y="3774"/>
                  </a:cubicBezTo>
                  <a:cubicBezTo>
                    <a:pt x="25273" y="4401"/>
                    <a:pt x="24866" y="5088"/>
                    <a:pt x="24436" y="5763"/>
                  </a:cubicBezTo>
                  <a:cubicBezTo>
                    <a:pt x="23796" y="6696"/>
                    <a:pt x="23103" y="7587"/>
                    <a:pt x="22499" y="8544"/>
                  </a:cubicBezTo>
                  <a:cubicBezTo>
                    <a:pt x="22057" y="9153"/>
                    <a:pt x="21591" y="9739"/>
                    <a:pt x="21149" y="10343"/>
                  </a:cubicBezTo>
                  <a:cubicBezTo>
                    <a:pt x="20640" y="11035"/>
                    <a:pt x="20079" y="11700"/>
                    <a:pt x="19684" y="12470"/>
                  </a:cubicBezTo>
                  <a:cubicBezTo>
                    <a:pt x="19582" y="12638"/>
                    <a:pt x="19475" y="12804"/>
                    <a:pt x="19379" y="12978"/>
                  </a:cubicBezTo>
                  <a:cubicBezTo>
                    <a:pt x="18560" y="14329"/>
                    <a:pt x="17646" y="15626"/>
                    <a:pt x="16863" y="17001"/>
                  </a:cubicBezTo>
                  <a:cubicBezTo>
                    <a:pt x="16761" y="17168"/>
                    <a:pt x="16659" y="17342"/>
                    <a:pt x="16564" y="17516"/>
                  </a:cubicBezTo>
                  <a:cubicBezTo>
                    <a:pt x="16104" y="18233"/>
                    <a:pt x="15690" y="18986"/>
                    <a:pt x="15177" y="19667"/>
                  </a:cubicBezTo>
                  <a:cubicBezTo>
                    <a:pt x="14531" y="20534"/>
                    <a:pt x="13897" y="21419"/>
                    <a:pt x="13336" y="22344"/>
                  </a:cubicBezTo>
                  <a:cubicBezTo>
                    <a:pt x="13121" y="22710"/>
                    <a:pt x="12906" y="23075"/>
                    <a:pt x="12732" y="23456"/>
                  </a:cubicBezTo>
                  <a:cubicBezTo>
                    <a:pt x="12379" y="24126"/>
                    <a:pt x="11907" y="24724"/>
                    <a:pt x="11519" y="25370"/>
                  </a:cubicBezTo>
                  <a:cubicBezTo>
                    <a:pt x="11196" y="26057"/>
                    <a:pt x="10748" y="26678"/>
                    <a:pt x="10269" y="27265"/>
                  </a:cubicBezTo>
                  <a:cubicBezTo>
                    <a:pt x="9863" y="27803"/>
                    <a:pt x="9535" y="28394"/>
                    <a:pt x="9116" y="28926"/>
                  </a:cubicBezTo>
                  <a:cubicBezTo>
                    <a:pt x="8661" y="29517"/>
                    <a:pt x="8266" y="30151"/>
                    <a:pt x="7843" y="30767"/>
                  </a:cubicBezTo>
                  <a:cubicBezTo>
                    <a:pt x="6503" y="32417"/>
                    <a:pt x="5314" y="34193"/>
                    <a:pt x="3813" y="35705"/>
                  </a:cubicBezTo>
                  <a:cubicBezTo>
                    <a:pt x="3270" y="36279"/>
                    <a:pt x="2672" y="36805"/>
                    <a:pt x="1997" y="37211"/>
                  </a:cubicBezTo>
                  <a:cubicBezTo>
                    <a:pt x="1459" y="37641"/>
                    <a:pt x="850" y="38012"/>
                    <a:pt x="436" y="38580"/>
                  </a:cubicBezTo>
                  <a:cubicBezTo>
                    <a:pt x="269" y="38825"/>
                    <a:pt x="36" y="39052"/>
                    <a:pt x="0" y="39357"/>
                  </a:cubicBezTo>
                  <a:cubicBezTo>
                    <a:pt x="155" y="39285"/>
                    <a:pt x="257" y="39148"/>
                    <a:pt x="348" y="39004"/>
                  </a:cubicBezTo>
                  <a:cubicBezTo>
                    <a:pt x="718" y="38412"/>
                    <a:pt x="1250" y="37940"/>
                    <a:pt x="1835" y="37570"/>
                  </a:cubicBezTo>
                  <a:cubicBezTo>
                    <a:pt x="2218" y="37319"/>
                    <a:pt x="2571" y="37026"/>
                    <a:pt x="2941" y="36756"/>
                  </a:cubicBezTo>
                  <a:cubicBezTo>
                    <a:pt x="4310" y="35537"/>
                    <a:pt x="5505" y="34127"/>
                    <a:pt x="6588" y="32650"/>
                  </a:cubicBezTo>
                  <a:cubicBezTo>
                    <a:pt x="7137" y="31884"/>
                    <a:pt x="7783" y="31191"/>
                    <a:pt x="8302" y="30408"/>
                  </a:cubicBezTo>
                  <a:cubicBezTo>
                    <a:pt x="8781" y="29596"/>
                    <a:pt x="9403" y="28885"/>
                    <a:pt x="9910" y="28090"/>
                  </a:cubicBezTo>
                  <a:cubicBezTo>
                    <a:pt x="10365" y="27318"/>
                    <a:pt x="11022" y="26691"/>
                    <a:pt x="11430" y="25889"/>
                  </a:cubicBezTo>
                  <a:cubicBezTo>
                    <a:pt x="11596" y="25566"/>
                    <a:pt x="11788" y="25257"/>
                    <a:pt x="11979" y="24945"/>
                  </a:cubicBezTo>
                  <a:cubicBezTo>
                    <a:pt x="12098" y="24783"/>
                    <a:pt x="12212" y="24622"/>
                    <a:pt x="12326" y="24460"/>
                  </a:cubicBezTo>
                  <a:cubicBezTo>
                    <a:pt x="12410" y="24317"/>
                    <a:pt x="12498" y="24186"/>
                    <a:pt x="12583" y="24043"/>
                  </a:cubicBezTo>
                  <a:cubicBezTo>
                    <a:pt x="12816" y="23696"/>
                    <a:pt x="12995" y="23307"/>
                    <a:pt x="13187" y="22937"/>
                  </a:cubicBezTo>
                  <a:cubicBezTo>
                    <a:pt x="13318" y="22703"/>
                    <a:pt x="13461" y="22471"/>
                    <a:pt x="13587" y="22231"/>
                  </a:cubicBezTo>
                  <a:cubicBezTo>
                    <a:pt x="13725" y="22029"/>
                    <a:pt x="13861" y="21831"/>
                    <a:pt x="13993" y="21621"/>
                  </a:cubicBezTo>
                  <a:cubicBezTo>
                    <a:pt x="14609" y="20659"/>
                    <a:pt x="15356" y="19786"/>
                    <a:pt x="15954" y="18812"/>
                  </a:cubicBezTo>
                  <a:cubicBezTo>
                    <a:pt x="16677" y="17689"/>
                    <a:pt x="17304" y="16506"/>
                    <a:pt x="18046" y="15387"/>
                  </a:cubicBezTo>
                  <a:cubicBezTo>
                    <a:pt x="18542" y="14575"/>
                    <a:pt x="19105" y="13797"/>
                    <a:pt x="19582" y="12972"/>
                  </a:cubicBezTo>
                  <a:cubicBezTo>
                    <a:pt x="20455" y="11305"/>
                    <a:pt x="21770" y="9929"/>
                    <a:pt x="22810" y="8376"/>
                  </a:cubicBezTo>
                  <a:cubicBezTo>
                    <a:pt x="23211" y="7766"/>
                    <a:pt x="23635" y="7174"/>
                    <a:pt x="24066" y="6583"/>
                  </a:cubicBezTo>
                  <a:cubicBezTo>
                    <a:pt x="24741" y="5674"/>
                    <a:pt x="25261" y="4657"/>
                    <a:pt x="25984" y="3779"/>
                  </a:cubicBezTo>
                  <a:cubicBezTo>
                    <a:pt x="26576" y="3062"/>
                    <a:pt x="27114" y="2296"/>
                    <a:pt x="27796" y="1658"/>
                  </a:cubicBezTo>
                  <a:cubicBezTo>
                    <a:pt x="28292" y="1137"/>
                    <a:pt x="28883" y="731"/>
                    <a:pt x="29487" y="336"/>
                  </a:cubicBezTo>
                  <a:cubicBezTo>
                    <a:pt x="29606" y="270"/>
                    <a:pt x="29691" y="151"/>
                    <a:pt x="296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2"/>
            <p:cNvSpPr/>
            <p:nvPr/>
          </p:nvSpPr>
          <p:spPr>
            <a:xfrm>
              <a:off x="-616092" y="-714969"/>
              <a:ext cx="4133909" cy="3277913"/>
            </a:xfrm>
            <a:custGeom>
              <a:avLst/>
              <a:gdLst/>
              <a:ahLst/>
              <a:cxnLst/>
              <a:rect l="l" t="t" r="r" b="b"/>
              <a:pathLst>
                <a:path w="24270" h="32494" extrusionOk="0">
                  <a:moveTo>
                    <a:pt x="24270" y="1"/>
                  </a:moveTo>
                  <a:lnTo>
                    <a:pt x="24270" y="1"/>
                  </a:lnTo>
                  <a:cubicBezTo>
                    <a:pt x="23738" y="102"/>
                    <a:pt x="23367" y="544"/>
                    <a:pt x="22918" y="814"/>
                  </a:cubicBezTo>
                  <a:cubicBezTo>
                    <a:pt x="21031" y="2475"/>
                    <a:pt x="19536" y="4531"/>
                    <a:pt x="18156" y="6630"/>
                  </a:cubicBezTo>
                  <a:cubicBezTo>
                    <a:pt x="17588" y="7419"/>
                    <a:pt x="17014" y="8202"/>
                    <a:pt x="16499" y="9033"/>
                  </a:cubicBezTo>
                  <a:cubicBezTo>
                    <a:pt x="16404" y="9206"/>
                    <a:pt x="16296" y="9367"/>
                    <a:pt x="16195" y="9535"/>
                  </a:cubicBezTo>
                  <a:cubicBezTo>
                    <a:pt x="16021" y="9882"/>
                    <a:pt x="15817" y="10210"/>
                    <a:pt x="15645" y="10556"/>
                  </a:cubicBezTo>
                  <a:cubicBezTo>
                    <a:pt x="15525" y="10754"/>
                    <a:pt x="15406" y="10951"/>
                    <a:pt x="15298" y="11154"/>
                  </a:cubicBezTo>
                  <a:cubicBezTo>
                    <a:pt x="15064" y="11519"/>
                    <a:pt x="14802" y="11872"/>
                    <a:pt x="14586" y="12249"/>
                  </a:cubicBezTo>
                  <a:cubicBezTo>
                    <a:pt x="14426" y="12523"/>
                    <a:pt x="14258" y="12793"/>
                    <a:pt x="14132" y="13080"/>
                  </a:cubicBezTo>
                  <a:cubicBezTo>
                    <a:pt x="14079" y="13174"/>
                    <a:pt x="14031" y="13270"/>
                    <a:pt x="13977" y="13367"/>
                  </a:cubicBezTo>
                  <a:cubicBezTo>
                    <a:pt x="13797" y="13731"/>
                    <a:pt x="13654" y="14107"/>
                    <a:pt x="13480" y="14473"/>
                  </a:cubicBezTo>
                  <a:cubicBezTo>
                    <a:pt x="13367" y="14752"/>
                    <a:pt x="13248" y="15022"/>
                    <a:pt x="13122" y="15298"/>
                  </a:cubicBezTo>
                  <a:cubicBezTo>
                    <a:pt x="12572" y="16427"/>
                    <a:pt x="11729" y="17378"/>
                    <a:pt x="11162" y="18501"/>
                  </a:cubicBezTo>
                  <a:cubicBezTo>
                    <a:pt x="11108" y="18609"/>
                    <a:pt x="11054" y="18710"/>
                    <a:pt x="11006" y="18818"/>
                  </a:cubicBezTo>
                  <a:cubicBezTo>
                    <a:pt x="10922" y="18979"/>
                    <a:pt x="10839" y="19141"/>
                    <a:pt x="10760" y="19307"/>
                  </a:cubicBezTo>
                  <a:cubicBezTo>
                    <a:pt x="10354" y="19941"/>
                    <a:pt x="10020" y="20623"/>
                    <a:pt x="9548" y="21221"/>
                  </a:cubicBezTo>
                  <a:cubicBezTo>
                    <a:pt x="9016" y="21955"/>
                    <a:pt x="8352" y="22584"/>
                    <a:pt x="7850" y="23337"/>
                  </a:cubicBezTo>
                  <a:cubicBezTo>
                    <a:pt x="7383" y="24060"/>
                    <a:pt x="6756" y="24664"/>
                    <a:pt x="6266" y="25368"/>
                  </a:cubicBezTo>
                  <a:cubicBezTo>
                    <a:pt x="5518" y="26397"/>
                    <a:pt x="4699" y="27365"/>
                    <a:pt x="3904" y="28352"/>
                  </a:cubicBezTo>
                  <a:cubicBezTo>
                    <a:pt x="3421" y="28847"/>
                    <a:pt x="2930" y="29332"/>
                    <a:pt x="2428" y="29804"/>
                  </a:cubicBezTo>
                  <a:cubicBezTo>
                    <a:pt x="1645" y="30540"/>
                    <a:pt x="982" y="31382"/>
                    <a:pt x="229" y="32141"/>
                  </a:cubicBezTo>
                  <a:cubicBezTo>
                    <a:pt x="133" y="32243"/>
                    <a:pt x="1" y="32369"/>
                    <a:pt x="152" y="32494"/>
                  </a:cubicBezTo>
                  <a:cubicBezTo>
                    <a:pt x="516" y="32082"/>
                    <a:pt x="880" y="31658"/>
                    <a:pt x="1281" y="31275"/>
                  </a:cubicBezTo>
                  <a:cubicBezTo>
                    <a:pt x="2160" y="30174"/>
                    <a:pt x="3272" y="29296"/>
                    <a:pt x="4204" y="28250"/>
                  </a:cubicBezTo>
                  <a:cubicBezTo>
                    <a:pt x="4903" y="27371"/>
                    <a:pt x="5639" y="26523"/>
                    <a:pt x="6296" y="25608"/>
                  </a:cubicBezTo>
                  <a:cubicBezTo>
                    <a:pt x="6756" y="24932"/>
                    <a:pt x="7330" y="24353"/>
                    <a:pt x="7814" y="23696"/>
                  </a:cubicBezTo>
                  <a:cubicBezTo>
                    <a:pt x="8580" y="22506"/>
                    <a:pt x="9679" y="21561"/>
                    <a:pt x="10354" y="20311"/>
                  </a:cubicBezTo>
                  <a:cubicBezTo>
                    <a:pt x="10755" y="19654"/>
                    <a:pt x="11126" y="18984"/>
                    <a:pt x="11460" y="18297"/>
                  </a:cubicBezTo>
                  <a:cubicBezTo>
                    <a:pt x="11872" y="17521"/>
                    <a:pt x="12434" y="16840"/>
                    <a:pt x="12876" y="16087"/>
                  </a:cubicBezTo>
                  <a:cubicBezTo>
                    <a:pt x="13152" y="15638"/>
                    <a:pt x="13386" y="15160"/>
                    <a:pt x="13576" y="14669"/>
                  </a:cubicBezTo>
                  <a:cubicBezTo>
                    <a:pt x="13701" y="14407"/>
                    <a:pt x="13803" y="14137"/>
                    <a:pt x="13924" y="13874"/>
                  </a:cubicBezTo>
                  <a:cubicBezTo>
                    <a:pt x="14024" y="13671"/>
                    <a:pt x="14120" y="13468"/>
                    <a:pt x="14228" y="13270"/>
                  </a:cubicBezTo>
                  <a:cubicBezTo>
                    <a:pt x="14305" y="13097"/>
                    <a:pt x="14396" y="12923"/>
                    <a:pt x="14479" y="12751"/>
                  </a:cubicBezTo>
                  <a:cubicBezTo>
                    <a:pt x="14790" y="12195"/>
                    <a:pt x="15160" y="11681"/>
                    <a:pt x="15494" y="11143"/>
                  </a:cubicBezTo>
                  <a:cubicBezTo>
                    <a:pt x="15645" y="10879"/>
                    <a:pt x="15806" y="10622"/>
                    <a:pt x="15943" y="10348"/>
                  </a:cubicBezTo>
                  <a:cubicBezTo>
                    <a:pt x="16081" y="10073"/>
                    <a:pt x="16242" y="9797"/>
                    <a:pt x="16398" y="9529"/>
                  </a:cubicBezTo>
                  <a:cubicBezTo>
                    <a:pt x="16499" y="9361"/>
                    <a:pt x="16601" y="9193"/>
                    <a:pt x="16702" y="9027"/>
                  </a:cubicBezTo>
                  <a:cubicBezTo>
                    <a:pt x="17342" y="7998"/>
                    <a:pt x="18107" y="7049"/>
                    <a:pt x="18765" y="6026"/>
                  </a:cubicBezTo>
                  <a:cubicBezTo>
                    <a:pt x="19285" y="5220"/>
                    <a:pt x="19877" y="4459"/>
                    <a:pt x="20451" y="3689"/>
                  </a:cubicBezTo>
                  <a:cubicBezTo>
                    <a:pt x="21078" y="2917"/>
                    <a:pt x="21759" y="2183"/>
                    <a:pt x="22441" y="1454"/>
                  </a:cubicBezTo>
                  <a:cubicBezTo>
                    <a:pt x="22973" y="880"/>
                    <a:pt x="23726" y="557"/>
                    <a:pt x="242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2"/>
            <p:cNvSpPr/>
            <p:nvPr/>
          </p:nvSpPr>
          <p:spPr>
            <a:xfrm>
              <a:off x="5840978" y="3164582"/>
              <a:ext cx="3623771" cy="2626245"/>
            </a:xfrm>
            <a:custGeom>
              <a:avLst/>
              <a:gdLst/>
              <a:ahLst/>
              <a:cxnLst/>
              <a:rect l="l" t="t" r="r" b="b"/>
              <a:pathLst>
                <a:path w="21275" h="26034" extrusionOk="0">
                  <a:moveTo>
                    <a:pt x="21275" y="1"/>
                  </a:moveTo>
                  <a:cubicBezTo>
                    <a:pt x="21215" y="12"/>
                    <a:pt x="21107" y="37"/>
                    <a:pt x="21047" y="43"/>
                  </a:cubicBezTo>
                  <a:cubicBezTo>
                    <a:pt x="20216" y="420"/>
                    <a:pt x="19386" y="845"/>
                    <a:pt x="18721" y="1477"/>
                  </a:cubicBezTo>
                  <a:cubicBezTo>
                    <a:pt x="17909" y="2440"/>
                    <a:pt x="17036" y="3348"/>
                    <a:pt x="16290" y="4371"/>
                  </a:cubicBezTo>
                  <a:cubicBezTo>
                    <a:pt x="15070" y="5858"/>
                    <a:pt x="13916" y="7401"/>
                    <a:pt x="12924" y="9050"/>
                  </a:cubicBezTo>
                  <a:cubicBezTo>
                    <a:pt x="12428" y="9781"/>
                    <a:pt x="11896" y="10485"/>
                    <a:pt x="11465" y="11257"/>
                  </a:cubicBezTo>
                  <a:cubicBezTo>
                    <a:pt x="11142" y="11812"/>
                    <a:pt x="10838" y="12380"/>
                    <a:pt x="10605" y="12984"/>
                  </a:cubicBezTo>
                  <a:cubicBezTo>
                    <a:pt x="10533" y="13116"/>
                    <a:pt x="10467" y="13254"/>
                    <a:pt x="10401" y="13390"/>
                  </a:cubicBezTo>
                  <a:cubicBezTo>
                    <a:pt x="10300" y="13588"/>
                    <a:pt x="10199" y="13785"/>
                    <a:pt x="10102" y="13988"/>
                  </a:cubicBezTo>
                  <a:cubicBezTo>
                    <a:pt x="9965" y="14228"/>
                    <a:pt x="9821" y="14460"/>
                    <a:pt x="9696" y="14700"/>
                  </a:cubicBezTo>
                  <a:cubicBezTo>
                    <a:pt x="9564" y="14926"/>
                    <a:pt x="9421" y="15155"/>
                    <a:pt x="9296" y="15393"/>
                  </a:cubicBezTo>
                  <a:cubicBezTo>
                    <a:pt x="8674" y="16319"/>
                    <a:pt x="8077" y="17263"/>
                    <a:pt x="7388" y="18149"/>
                  </a:cubicBezTo>
                  <a:cubicBezTo>
                    <a:pt x="6731" y="18998"/>
                    <a:pt x="6133" y="19900"/>
                    <a:pt x="5380" y="20671"/>
                  </a:cubicBezTo>
                  <a:cubicBezTo>
                    <a:pt x="4770" y="21305"/>
                    <a:pt x="4149" y="21933"/>
                    <a:pt x="3443" y="22471"/>
                  </a:cubicBezTo>
                  <a:cubicBezTo>
                    <a:pt x="2523" y="23139"/>
                    <a:pt x="1680" y="23917"/>
                    <a:pt x="879" y="24736"/>
                  </a:cubicBezTo>
                  <a:cubicBezTo>
                    <a:pt x="670" y="24946"/>
                    <a:pt x="532" y="25214"/>
                    <a:pt x="383" y="25465"/>
                  </a:cubicBezTo>
                  <a:cubicBezTo>
                    <a:pt x="264" y="25663"/>
                    <a:pt x="115" y="25835"/>
                    <a:pt x="0" y="26033"/>
                  </a:cubicBezTo>
                  <a:cubicBezTo>
                    <a:pt x="7" y="26033"/>
                    <a:pt x="13" y="26033"/>
                    <a:pt x="20" y="26033"/>
                  </a:cubicBezTo>
                  <a:cubicBezTo>
                    <a:pt x="148" y="26033"/>
                    <a:pt x="249" y="25980"/>
                    <a:pt x="317" y="25878"/>
                  </a:cubicBezTo>
                  <a:cubicBezTo>
                    <a:pt x="593" y="25484"/>
                    <a:pt x="778" y="25023"/>
                    <a:pt x="1130" y="24682"/>
                  </a:cubicBezTo>
                  <a:cubicBezTo>
                    <a:pt x="1506" y="24287"/>
                    <a:pt x="1955" y="23964"/>
                    <a:pt x="2344" y="23576"/>
                  </a:cubicBezTo>
                  <a:cubicBezTo>
                    <a:pt x="2888" y="23038"/>
                    <a:pt x="3558" y="22650"/>
                    <a:pt x="4113" y="22118"/>
                  </a:cubicBezTo>
                  <a:cubicBezTo>
                    <a:pt x="5106" y="21310"/>
                    <a:pt x="5978" y="20348"/>
                    <a:pt x="6725" y="19308"/>
                  </a:cubicBezTo>
                  <a:cubicBezTo>
                    <a:pt x="7862" y="17826"/>
                    <a:pt x="8966" y="16314"/>
                    <a:pt x="9899" y="14688"/>
                  </a:cubicBezTo>
                  <a:cubicBezTo>
                    <a:pt x="10078" y="14347"/>
                    <a:pt x="10293" y="14018"/>
                    <a:pt x="10455" y="13665"/>
                  </a:cubicBezTo>
                  <a:cubicBezTo>
                    <a:pt x="10521" y="13528"/>
                    <a:pt x="10587" y="13397"/>
                    <a:pt x="10659" y="13259"/>
                  </a:cubicBezTo>
                  <a:cubicBezTo>
                    <a:pt x="10795" y="12967"/>
                    <a:pt x="10922" y="12661"/>
                    <a:pt x="11059" y="12357"/>
                  </a:cubicBezTo>
                  <a:cubicBezTo>
                    <a:pt x="11256" y="11950"/>
                    <a:pt x="11490" y="11561"/>
                    <a:pt x="11711" y="11161"/>
                  </a:cubicBezTo>
                  <a:cubicBezTo>
                    <a:pt x="11788" y="11023"/>
                    <a:pt x="11884" y="10887"/>
                    <a:pt x="11967" y="10749"/>
                  </a:cubicBezTo>
                  <a:cubicBezTo>
                    <a:pt x="12416" y="10032"/>
                    <a:pt x="12947" y="9362"/>
                    <a:pt x="13378" y="8633"/>
                  </a:cubicBezTo>
                  <a:cubicBezTo>
                    <a:pt x="14221" y="7312"/>
                    <a:pt x="15135" y="6032"/>
                    <a:pt x="16139" y="4831"/>
                  </a:cubicBezTo>
                  <a:cubicBezTo>
                    <a:pt x="16773" y="4024"/>
                    <a:pt x="17389" y="3199"/>
                    <a:pt x="18106" y="2458"/>
                  </a:cubicBezTo>
                  <a:cubicBezTo>
                    <a:pt x="18578" y="1866"/>
                    <a:pt x="19093" y="1292"/>
                    <a:pt x="19756" y="903"/>
                  </a:cubicBezTo>
                  <a:cubicBezTo>
                    <a:pt x="20228" y="550"/>
                    <a:pt x="20862" y="437"/>
                    <a:pt x="212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2"/>
            <p:cNvSpPr/>
            <p:nvPr/>
          </p:nvSpPr>
          <p:spPr>
            <a:xfrm>
              <a:off x="6589228" y="4011257"/>
              <a:ext cx="2975154" cy="2064055"/>
            </a:xfrm>
            <a:custGeom>
              <a:avLst/>
              <a:gdLst/>
              <a:ahLst/>
              <a:cxnLst/>
              <a:rect l="l" t="t" r="r" b="b"/>
              <a:pathLst>
                <a:path w="17467" h="20461" extrusionOk="0">
                  <a:moveTo>
                    <a:pt x="17467" y="1"/>
                  </a:moveTo>
                  <a:lnTo>
                    <a:pt x="17467" y="1"/>
                  </a:lnTo>
                  <a:cubicBezTo>
                    <a:pt x="16672" y="395"/>
                    <a:pt x="16081" y="1088"/>
                    <a:pt x="15399" y="1645"/>
                  </a:cubicBezTo>
                  <a:cubicBezTo>
                    <a:pt x="14807" y="2194"/>
                    <a:pt x="14299" y="2828"/>
                    <a:pt x="13773" y="3438"/>
                  </a:cubicBezTo>
                  <a:cubicBezTo>
                    <a:pt x="13104" y="4197"/>
                    <a:pt x="12512" y="5022"/>
                    <a:pt x="12004" y="5894"/>
                  </a:cubicBezTo>
                  <a:cubicBezTo>
                    <a:pt x="11262" y="7042"/>
                    <a:pt x="10480" y="8154"/>
                    <a:pt x="9738" y="9301"/>
                  </a:cubicBezTo>
                  <a:cubicBezTo>
                    <a:pt x="9612" y="9541"/>
                    <a:pt x="9469" y="9773"/>
                    <a:pt x="9338" y="10007"/>
                  </a:cubicBezTo>
                  <a:cubicBezTo>
                    <a:pt x="8536" y="11453"/>
                    <a:pt x="7353" y="12655"/>
                    <a:pt x="6618" y="14143"/>
                  </a:cubicBezTo>
                  <a:cubicBezTo>
                    <a:pt x="5961" y="15321"/>
                    <a:pt x="4806" y="16085"/>
                    <a:pt x="3981" y="17133"/>
                  </a:cubicBezTo>
                  <a:cubicBezTo>
                    <a:pt x="3402" y="17795"/>
                    <a:pt x="2762" y="18399"/>
                    <a:pt x="2129" y="19009"/>
                  </a:cubicBezTo>
                  <a:cubicBezTo>
                    <a:pt x="1650" y="19404"/>
                    <a:pt x="1101" y="19715"/>
                    <a:pt x="593" y="20079"/>
                  </a:cubicBezTo>
                  <a:cubicBezTo>
                    <a:pt x="425" y="20210"/>
                    <a:pt x="210" y="20253"/>
                    <a:pt x="0" y="20276"/>
                  </a:cubicBezTo>
                  <a:cubicBezTo>
                    <a:pt x="85" y="20336"/>
                    <a:pt x="174" y="20402"/>
                    <a:pt x="264" y="20461"/>
                  </a:cubicBezTo>
                  <a:cubicBezTo>
                    <a:pt x="1214" y="19894"/>
                    <a:pt x="2160" y="19296"/>
                    <a:pt x="2936" y="18501"/>
                  </a:cubicBezTo>
                  <a:cubicBezTo>
                    <a:pt x="3713" y="17765"/>
                    <a:pt x="4347" y="16899"/>
                    <a:pt x="5136" y="16176"/>
                  </a:cubicBezTo>
                  <a:cubicBezTo>
                    <a:pt x="5799" y="15489"/>
                    <a:pt x="6505" y="14813"/>
                    <a:pt x="6917" y="13934"/>
                  </a:cubicBezTo>
                  <a:cubicBezTo>
                    <a:pt x="7581" y="12727"/>
                    <a:pt x="8513" y="11687"/>
                    <a:pt x="9236" y="10515"/>
                  </a:cubicBezTo>
                  <a:cubicBezTo>
                    <a:pt x="9350" y="10311"/>
                    <a:pt x="9469" y="10115"/>
                    <a:pt x="9584" y="9917"/>
                  </a:cubicBezTo>
                  <a:cubicBezTo>
                    <a:pt x="10373" y="8518"/>
                    <a:pt x="11364" y="7251"/>
                    <a:pt x="12207" y="5888"/>
                  </a:cubicBezTo>
                  <a:cubicBezTo>
                    <a:pt x="12458" y="5477"/>
                    <a:pt x="12715" y="5069"/>
                    <a:pt x="12991" y="4675"/>
                  </a:cubicBezTo>
                  <a:cubicBezTo>
                    <a:pt x="14174" y="3127"/>
                    <a:pt x="15477" y="1656"/>
                    <a:pt x="17025" y="467"/>
                  </a:cubicBezTo>
                  <a:cubicBezTo>
                    <a:pt x="17193" y="335"/>
                    <a:pt x="17402" y="228"/>
                    <a:pt x="174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BLANK_1_1_1_1_1_1_1_1_1_1">
    <p:spTree>
      <p:nvGrpSpPr>
        <p:cNvPr id="1" name="Shape 598"/>
        <p:cNvGrpSpPr/>
        <p:nvPr/>
      </p:nvGrpSpPr>
      <p:grpSpPr>
        <a:xfrm>
          <a:off x="0" y="0"/>
          <a:ext cx="0" cy="0"/>
          <a:chOff x="0" y="0"/>
          <a:chExt cx="0" cy="0"/>
        </a:xfrm>
      </p:grpSpPr>
      <p:grpSp>
        <p:nvGrpSpPr>
          <p:cNvPr id="599" name="Google Shape;599;p33"/>
          <p:cNvGrpSpPr/>
          <p:nvPr/>
        </p:nvGrpSpPr>
        <p:grpSpPr>
          <a:xfrm>
            <a:off x="-3356036" y="-3027455"/>
            <a:ext cx="12991789" cy="9196283"/>
            <a:chOff x="-3356036" y="-3027455"/>
            <a:chExt cx="12991789" cy="9196283"/>
          </a:xfrm>
        </p:grpSpPr>
        <p:sp>
          <p:nvSpPr>
            <p:cNvPr id="600" name="Google Shape;600;p33"/>
            <p:cNvSpPr/>
            <p:nvPr/>
          </p:nvSpPr>
          <p:spPr>
            <a:xfrm>
              <a:off x="12" y="-335050"/>
              <a:ext cx="8797885" cy="6125887"/>
            </a:xfrm>
            <a:custGeom>
              <a:avLst/>
              <a:gdLst/>
              <a:ahLst/>
              <a:cxnLst/>
              <a:rect l="l" t="t" r="r" b="b"/>
              <a:pathLst>
                <a:path w="51652" h="60726" extrusionOk="0">
                  <a:moveTo>
                    <a:pt x="51651" y="1"/>
                  </a:moveTo>
                  <a:lnTo>
                    <a:pt x="51651" y="1"/>
                  </a:lnTo>
                  <a:cubicBezTo>
                    <a:pt x="51287" y="341"/>
                    <a:pt x="51174" y="862"/>
                    <a:pt x="50994" y="1309"/>
                  </a:cubicBezTo>
                  <a:cubicBezTo>
                    <a:pt x="50970" y="1364"/>
                    <a:pt x="50915" y="1464"/>
                    <a:pt x="50892" y="1519"/>
                  </a:cubicBezTo>
                  <a:cubicBezTo>
                    <a:pt x="50862" y="1572"/>
                    <a:pt x="50815" y="1674"/>
                    <a:pt x="50791" y="1722"/>
                  </a:cubicBezTo>
                  <a:cubicBezTo>
                    <a:pt x="50067" y="3061"/>
                    <a:pt x="48961" y="4131"/>
                    <a:pt x="47861" y="5165"/>
                  </a:cubicBezTo>
                  <a:cubicBezTo>
                    <a:pt x="47198" y="5643"/>
                    <a:pt x="46576" y="6170"/>
                    <a:pt x="45894" y="6629"/>
                  </a:cubicBezTo>
                  <a:cubicBezTo>
                    <a:pt x="45220" y="7102"/>
                    <a:pt x="44503" y="7502"/>
                    <a:pt x="43821" y="7969"/>
                  </a:cubicBezTo>
                  <a:cubicBezTo>
                    <a:pt x="43229" y="8380"/>
                    <a:pt x="42542" y="8680"/>
                    <a:pt x="42064" y="9235"/>
                  </a:cubicBezTo>
                  <a:cubicBezTo>
                    <a:pt x="40922" y="10485"/>
                    <a:pt x="39625" y="11585"/>
                    <a:pt x="38279" y="12601"/>
                  </a:cubicBezTo>
                  <a:cubicBezTo>
                    <a:pt x="36773" y="13730"/>
                    <a:pt x="35333" y="14956"/>
                    <a:pt x="34017" y="16301"/>
                  </a:cubicBezTo>
                  <a:cubicBezTo>
                    <a:pt x="33319" y="16982"/>
                    <a:pt x="32511" y="17544"/>
                    <a:pt x="31848" y="18267"/>
                  </a:cubicBezTo>
                  <a:cubicBezTo>
                    <a:pt x="31137" y="18937"/>
                    <a:pt x="30538" y="19702"/>
                    <a:pt x="29912" y="20449"/>
                  </a:cubicBezTo>
                  <a:cubicBezTo>
                    <a:pt x="29396" y="21082"/>
                    <a:pt x="28889" y="21728"/>
                    <a:pt x="28453" y="22422"/>
                  </a:cubicBezTo>
                  <a:cubicBezTo>
                    <a:pt x="27897" y="23306"/>
                    <a:pt x="27275" y="24161"/>
                    <a:pt x="26808" y="25099"/>
                  </a:cubicBezTo>
                  <a:cubicBezTo>
                    <a:pt x="26725" y="25261"/>
                    <a:pt x="26642" y="25422"/>
                    <a:pt x="26563" y="25584"/>
                  </a:cubicBezTo>
                  <a:cubicBezTo>
                    <a:pt x="26474" y="25757"/>
                    <a:pt x="26391" y="25931"/>
                    <a:pt x="26306" y="26103"/>
                  </a:cubicBezTo>
                  <a:cubicBezTo>
                    <a:pt x="26235" y="26235"/>
                    <a:pt x="26169" y="26373"/>
                    <a:pt x="26104" y="26511"/>
                  </a:cubicBezTo>
                  <a:cubicBezTo>
                    <a:pt x="25644" y="27323"/>
                    <a:pt x="25236" y="28166"/>
                    <a:pt x="24849" y="29015"/>
                  </a:cubicBezTo>
                  <a:cubicBezTo>
                    <a:pt x="24639" y="29517"/>
                    <a:pt x="24436" y="30020"/>
                    <a:pt x="24245" y="30533"/>
                  </a:cubicBezTo>
                  <a:cubicBezTo>
                    <a:pt x="24137" y="30844"/>
                    <a:pt x="24017" y="31143"/>
                    <a:pt x="23892" y="31447"/>
                  </a:cubicBezTo>
                  <a:cubicBezTo>
                    <a:pt x="23737" y="31770"/>
                    <a:pt x="23605" y="32105"/>
                    <a:pt x="23486" y="32445"/>
                  </a:cubicBezTo>
                  <a:cubicBezTo>
                    <a:pt x="23384" y="32685"/>
                    <a:pt x="23288" y="32925"/>
                    <a:pt x="23186" y="33157"/>
                  </a:cubicBezTo>
                  <a:cubicBezTo>
                    <a:pt x="23007" y="33521"/>
                    <a:pt x="22846" y="33893"/>
                    <a:pt x="22678" y="34263"/>
                  </a:cubicBezTo>
                  <a:cubicBezTo>
                    <a:pt x="22607" y="34395"/>
                    <a:pt x="22541" y="34531"/>
                    <a:pt x="22475" y="34669"/>
                  </a:cubicBezTo>
                  <a:cubicBezTo>
                    <a:pt x="22295" y="35046"/>
                    <a:pt x="22074" y="35405"/>
                    <a:pt x="21878" y="35775"/>
                  </a:cubicBezTo>
                  <a:cubicBezTo>
                    <a:pt x="21125" y="37000"/>
                    <a:pt x="20449" y="38268"/>
                    <a:pt x="19803" y="39552"/>
                  </a:cubicBezTo>
                  <a:cubicBezTo>
                    <a:pt x="18835" y="41400"/>
                    <a:pt x="17299" y="42859"/>
                    <a:pt x="16134" y="44574"/>
                  </a:cubicBezTo>
                  <a:cubicBezTo>
                    <a:pt x="15739" y="45166"/>
                    <a:pt x="15230" y="45674"/>
                    <a:pt x="14771" y="46218"/>
                  </a:cubicBezTo>
                  <a:cubicBezTo>
                    <a:pt x="13988" y="46984"/>
                    <a:pt x="13252" y="47796"/>
                    <a:pt x="12559" y="48651"/>
                  </a:cubicBezTo>
                  <a:cubicBezTo>
                    <a:pt x="11334" y="50145"/>
                    <a:pt x="9582" y="51120"/>
                    <a:pt x="8429" y="52686"/>
                  </a:cubicBezTo>
                  <a:cubicBezTo>
                    <a:pt x="7836" y="53462"/>
                    <a:pt x="7226" y="54221"/>
                    <a:pt x="6564" y="54938"/>
                  </a:cubicBezTo>
                  <a:cubicBezTo>
                    <a:pt x="5595" y="56116"/>
                    <a:pt x="4429" y="57103"/>
                    <a:pt x="3353" y="58179"/>
                  </a:cubicBezTo>
                  <a:cubicBezTo>
                    <a:pt x="2649" y="58902"/>
                    <a:pt x="1847" y="59518"/>
                    <a:pt x="1010" y="60080"/>
                  </a:cubicBezTo>
                  <a:cubicBezTo>
                    <a:pt x="837" y="60175"/>
                    <a:pt x="669" y="60282"/>
                    <a:pt x="497" y="60384"/>
                  </a:cubicBezTo>
                  <a:cubicBezTo>
                    <a:pt x="317" y="60480"/>
                    <a:pt x="30" y="60469"/>
                    <a:pt x="0" y="60726"/>
                  </a:cubicBezTo>
                  <a:cubicBezTo>
                    <a:pt x="210" y="60713"/>
                    <a:pt x="395" y="60624"/>
                    <a:pt x="580" y="60533"/>
                  </a:cubicBezTo>
                  <a:cubicBezTo>
                    <a:pt x="1494" y="60008"/>
                    <a:pt x="2326" y="59350"/>
                    <a:pt x="3126" y="58663"/>
                  </a:cubicBezTo>
                  <a:cubicBezTo>
                    <a:pt x="3904" y="57898"/>
                    <a:pt x="4674" y="57120"/>
                    <a:pt x="5452" y="56350"/>
                  </a:cubicBezTo>
                  <a:cubicBezTo>
                    <a:pt x="6760" y="55101"/>
                    <a:pt x="7885" y="53672"/>
                    <a:pt x="8997" y="52243"/>
                  </a:cubicBezTo>
                  <a:cubicBezTo>
                    <a:pt x="9391" y="51718"/>
                    <a:pt x="9941" y="51359"/>
                    <a:pt x="10418" y="50910"/>
                  </a:cubicBezTo>
                  <a:cubicBezTo>
                    <a:pt x="11315" y="50145"/>
                    <a:pt x="12236" y="49387"/>
                    <a:pt x="12959" y="48441"/>
                  </a:cubicBezTo>
                  <a:cubicBezTo>
                    <a:pt x="13431" y="47844"/>
                    <a:pt x="13982" y="47312"/>
                    <a:pt x="14471" y="46733"/>
                  </a:cubicBezTo>
                  <a:cubicBezTo>
                    <a:pt x="15338" y="45908"/>
                    <a:pt x="16091" y="44975"/>
                    <a:pt x="16755" y="43982"/>
                  </a:cubicBezTo>
                  <a:cubicBezTo>
                    <a:pt x="17812" y="42608"/>
                    <a:pt x="19009" y="41328"/>
                    <a:pt x="19856" y="39804"/>
                  </a:cubicBezTo>
                  <a:cubicBezTo>
                    <a:pt x="20013" y="39499"/>
                    <a:pt x="20174" y="39201"/>
                    <a:pt x="20317" y="38890"/>
                  </a:cubicBezTo>
                  <a:cubicBezTo>
                    <a:pt x="20700" y="38142"/>
                    <a:pt x="21130" y="37413"/>
                    <a:pt x="21519" y="36672"/>
                  </a:cubicBezTo>
                  <a:cubicBezTo>
                    <a:pt x="22104" y="35734"/>
                    <a:pt x="22648" y="34771"/>
                    <a:pt x="23079" y="33761"/>
                  </a:cubicBezTo>
                  <a:cubicBezTo>
                    <a:pt x="23264" y="33397"/>
                    <a:pt x="23420" y="33019"/>
                    <a:pt x="23581" y="32643"/>
                  </a:cubicBezTo>
                  <a:cubicBezTo>
                    <a:pt x="23688" y="32338"/>
                    <a:pt x="23809" y="32034"/>
                    <a:pt x="23939" y="31734"/>
                  </a:cubicBezTo>
                  <a:cubicBezTo>
                    <a:pt x="24460" y="30527"/>
                    <a:pt x="24849" y="29272"/>
                    <a:pt x="25451" y="28106"/>
                  </a:cubicBezTo>
                  <a:cubicBezTo>
                    <a:pt x="25476" y="28053"/>
                    <a:pt x="25523" y="27951"/>
                    <a:pt x="25553" y="27896"/>
                  </a:cubicBezTo>
                  <a:cubicBezTo>
                    <a:pt x="25619" y="27766"/>
                    <a:pt x="25685" y="27634"/>
                    <a:pt x="25757" y="27502"/>
                  </a:cubicBezTo>
                  <a:cubicBezTo>
                    <a:pt x="26240" y="26648"/>
                    <a:pt x="26642" y="25752"/>
                    <a:pt x="27114" y="24891"/>
                  </a:cubicBezTo>
                  <a:cubicBezTo>
                    <a:pt x="27562" y="24006"/>
                    <a:pt x="28171" y="23217"/>
                    <a:pt x="28679" y="22362"/>
                  </a:cubicBezTo>
                  <a:cubicBezTo>
                    <a:pt x="28979" y="21920"/>
                    <a:pt x="29289" y="21484"/>
                    <a:pt x="29630" y="21071"/>
                  </a:cubicBezTo>
                  <a:cubicBezTo>
                    <a:pt x="30808" y="19583"/>
                    <a:pt x="32075" y="18141"/>
                    <a:pt x="33564" y="16952"/>
                  </a:cubicBezTo>
                  <a:cubicBezTo>
                    <a:pt x="34102" y="16391"/>
                    <a:pt x="34693" y="15870"/>
                    <a:pt x="35267" y="15344"/>
                  </a:cubicBezTo>
                  <a:cubicBezTo>
                    <a:pt x="37162" y="13450"/>
                    <a:pt x="39523" y="12099"/>
                    <a:pt x="41375" y="10156"/>
                  </a:cubicBezTo>
                  <a:cubicBezTo>
                    <a:pt x="41956" y="9594"/>
                    <a:pt x="42470" y="8931"/>
                    <a:pt x="43204" y="8554"/>
                  </a:cubicBezTo>
                  <a:cubicBezTo>
                    <a:pt x="44539" y="7669"/>
                    <a:pt x="45937" y="6893"/>
                    <a:pt x="47174" y="5883"/>
                  </a:cubicBezTo>
                  <a:cubicBezTo>
                    <a:pt x="47670" y="5511"/>
                    <a:pt x="48190" y="5165"/>
                    <a:pt x="48614" y="4711"/>
                  </a:cubicBezTo>
                  <a:cubicBezTo>
                    <a:pt x="49458" y="3861"/>
                    <a:pt x="50270" y="2965"/>
                    <a:pt x="50868" y="1925"/>
                  </a:cubicBezTo>
                  <a:cubicBezTo>
                    <a:pt x="51155" y="1441"/>
                    <a:pt x="51274" y="879"/>
                    <a:pt x="51555" y="395"/>
                  </a:cubicBezTo>
                  <a:cubicBezTo>
                    <a:pt x="51597" y="263"/>
                    <a:pt x="51627" y="131"/>
                    <a:pt x="51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p:cNvSpPr/>
            <p:nvPr/>
          </p:nvSpPr>
          <p:spPr>
            <a:xfrm>
              <a:off x="425326" y="81070"/>
              <a:ext cx="8887649" cy="5913540"/>
            </a:xfrm>
            <a:custGeom>
              <a:avLst/>
              <a:gdLst/>
              <a:ahLst/>
              <a:cxnLst/>
              <a:rect l="l" t="t" r="r" b="b"/>
              <a:pathLst>
                <a:path w="52179" h="58621" extrusionOk="0">
                  <a:moveTo>
                    <a:pt x="52089" y="0"/>
                  </a:moveTo>
                  <a:cubicBezTo>
                    <a:pt x="51025" y="812"/>
                    <a:pt x="50194" y="1871"/>
                    <a:pt x="49160" y="2713"/>
                  </a:cubicBezTo>
                  <a:cubicBezTo>
                    <a:pt x="48503" y="3364"/>
                    <a:pt x="47844" y="4023"/>
                    <a:pt x="47055" y="4519"/>
                  </a:cubicBezTo>
                  <a:cubicBezTo>
                    <a:pt x="46285" y="5003"/>
                    <a:pt x="45520" y="5493"/>
                    <a:pt x="44749" y="5977"/>
                  </a:cubicBezTo>
                  <a:cubicBezTo>
                    <a:pt x="43518" y="6743"/>
                    <a:pt x="42280" y="7513"/>
                    <a:pt x="41121" y="8393"/>
                  </a:cubicBezTo>
                  <a:cubicBezTo>
                    <a:pt x="39758" y="9276"/>
                    <a:pt x="38599" y="10424"/>
                    <a:pt x="37325" y="11428"/>
                  </a:cubicBezTo>
                  <a:cubicBezTo>
                    <a:pt x="36834" y="11823"/>
                    <a:pt x="36483" y="12343"/>
                    <a:pt x="36058" y="12791"/>
                  </a:cubicBezTo>
                  <a:cubicBezTo>
                    <a:pt x="35663" y="13299"/>
                    <a:pt x="35191" y="13736"/>
                    <a:pt x="34797" y="14244"/>
                  </a:cubicBezTo>
                  <a:cubicBezTo>
                    <a:pt x="34080" y="15171"/>
                    <a:pt x="33266" y="16019"/>
                    <a:pt x="32626" y="17000"/>
                  </a:cubicBezTo>
                  <a:cubicBezTo>
                    <a:pt x="32154" y="17729"/>
                    <a:pt x="31533" y="18350"/>
                    <a:pt x="31067" y="19080"/>
                  </a:cubicBezTo>
                  <a:cubicBezTo>
                    <a:pt x="30582" y="19845"/>
                    <a:pt x="30020" y="20557"/>
                    <a:pt x="29608" y="21357"/>
                  </a:cubicBezTo>
                  <a:cubicBezTo>
                    <a:pt x="29465" y="21638"/>
                    <a:pt x="29302" y="21906"/>
                    <a:pt x="29147" y="22182"/>
                  </a:cubicBezTo>
                  <a:cubicBezTo>
                    <a:pt x="28849" y="22684"/>
                    <a:pt x="28544" y="23186"/>
                    <a:pt x="28245" y="23688"/>
                  </a:cubicBezTo>
                  <a:cubicBezTo>
                    <a:pt x="28155" y="23820"/>
                    <a:pt x="28077" y="23951"/>
                    <a:pt x="27994" y="24088"/>
                  </a:cubicBezTo>
                  <a:cubicBezTo>
                    <a:pt x="27898" y="24256"/>
                    <a:pt x="27790" y="24417"/>
                    <a:pt x="27689" y="24585"/>
                  </a:cubicBezTo>
                  <a:cubicBezTo>
                    <a:pt x="27558" y="24824"/>
                    <a:pt x="27420" y="25057"/>
                    <a:pt x="27288" y="25291"/>
                  </a:cubicBezTo>
                  <a:cubicBezTo>
                    <a:pt x="27222" y="25428"/>
                    <a:pt x="27151" y="25559"/>
                    <a:pt x="27086" y="25691"/>
                  </a:cubicBezTo>
                  <a:cubicBezTo>
                    <a:pt x="26828" y="26193"/>
                    <a:pt x="26571" y="26695"/>
                    <a:pt x="26326" y="27209"/>
                  </a:cubicBezTo>
                  <a:cubicBezTo>
                    <a:pt x="26154" y="27550"/>
                    <a:pt x="25974" y="27890"/>
                    <a:pt x="25776" y="28213"/>
                  </a:cubicBezTo>
                  <a:cubicBezTo>
                    <a:pt x="25567" y="28577"/>
                    <a:pt x="25364" y="28949"/>
                    <a:pt x="25172" y="29319"/>
                  </a:cubicBezTo>
                  <a:cubicBezTo>
                    <a:pt x="25106" y="29457"/>
                    <a:pt x="25042" y="29594"/>
                    <a:pt x="24970" y="29725"/>
                  </a:cubicBezTo>
                  <a:cubicBezTo>
                    <a:pt x="24783" y="30132"/>
                    <a:pt x="24581" y="30533"/>
                    <a:pt x="24413" y="30952"/>
                  </a:cubicBezTo>
                  <a:cubicBezTo>
                    <a:pt x="24246" y="31322"/>
                    <a:pt x="24091" y="31698"/>
                    <a:pt x="23906" y="32056"/>
                  </a:cubicBezTo>
                  <a:cubicBezTo>
                    <a:pt x="23840" y="32188"/>
                    <a:pt x="23768" y="32326"/>
                    <a:pt x="23708" y="32464"/>
                  </a:cubicBezTo>
                  <a:cubicBezTo>
                    <a:pt x="23588" y="32690"/>
                    <a:pt x="23481" y="32924"/>
                    <a:pt x="23362" y="33156"/>
                  </a:cubicBezTo>
                  <a:cubicBezTo>
                    <a:pt x="22824" y="34310"/>
                    <a:pt x="22256" y="35458"/>
                    <a:pt x="21646" y="36575"/>
                  </a:cubicBezTo>
                  <a:cubicBezTo>
                    <a:pt x="21563" y="36749"/>
                    <a:pt x="21478" y="36922"/>
                    <a:pt x="21395" y="37096"/>
                  </a:cubicBezTo>
                  <a:cubicBezTo>
                    <a:pt x="21048" y="37753"/>
                    <a:pt x="20666" y="38387"/>
                    <a:pt x="20236" y="38991"/>
                  </a:cubicBezTo>
                  <a:cubicBezTo>
                    <a:pt x="19136" y="40915"/>
                    <a:pt x="17539" y="42476"/>
                    <a:pt x="16272" y="44280"/>
                  </a:cubicBezTo>
                  <a:cubicBezTo>
                    <a:pt x="15674" y="45118"/>
                    <a:pt x="14928" y="45822"/>
                    <a:pt x="14228" y="46570"/>
                  </a:cubicBezTo>
                  <a:cubicBezTo>
                    <a:pt x="13444" y="47442"/>
                    <a:pt x="12531" y="48178"/>
                    <a:pt x="11585" y="48877"/>
                  </a:cubicBezTo>
                  <a:cubicBezTo>
                    <a:pt x="10940" y="49373"/>
                    <a:pt x="10241" y="49803"/>
                    <a:pt x="9631" y="50347"/>
                  </a:cubicBezTo>
                  <a:cubicBezTo>
                    <a:pt x="8178" y="51615"/>
                    <a:pt x="6583" y="52714"/>
                    <a:pt x="5178" y="54048"/>
                  </a:cubicBezTo>
                  <a:cubicBezTo>
                    <a:pt x="4580" y="54658"/>
                    <a:pt x="3970" y="55255"/>
                    <a:pt x="3344" y="55842"/>
                  </a:cubicBezTo>
                  <a:cubicBezTo>
                    <a:pt x="2715" y="56349"/>
                    <a:pt x="2196" y="56976"/>
                    <a:pt x="1568" y="57479"/>
                  </a:cubicBezTo>
                  <a:cubicBezTo>
                    <a:pt x="1233" y="57778"/>
                    <a:pt x="910" y="58113"/>
                    <a:pt x="503" y="58316"/>
                  </a:cubicBezTo>
                  <a:cubicBezTo>
                    <a:pt x="331" y="58405"/>
                    <a:pt x="139" y="58471"/>
                    <a:pt x="1" y="58620"/>
                  </a:cubicBezTo>
                  <a:cubicBezTo>
                    <a:pt x="216" y="58615"/>
                    <a:pt x="431" y="58560"/>
                    <a:pt x="618" y="58453"/>
                  </a:cubicBezTo>
                  <a:cubicBezTo>
                    <a:pt x="1256" y="58071"/>
                    <a:pt x="1771" y="57520"/>
                    <a:pt x="2309" y="57012"/>
                  </a:cubicBezTo>
                  <a:cubicBezTo>
                    <a:pt x="3032" y="56433"/>
                    <a:pt x="3636" y="55715"/>
                    <a:pt x="4348" y="55124"/>
                  </a:cubicBezTo>
                  <a:cubicBezTo>
                    <a:pt x="5052" y="54496"/>
                    <a:pt x="5662" y="53754"/>
                    <a:pt x="6415" y="53175"/>
                  </a:cubicBezTo>
                  <a:cubicBezTo>
                    <a:pt x="7259" y="52463"/>
                    <a:pt x="8131" y="51800"/>
                    <a:pt x="8992" y="51113"/>
                  </a:cubicBezTo>
                  <a:cubicBezTo>
                    <a:pt x="10360" y="49839"/>
                    <a:pt x="12010" y="48913"/>
                    <a:pt x="13386" y="47640"/>
                  </a:cubicBezTo>
                  <a:cubicBezTo>
                    <a:pt x="14497" y="46498"/>
                    <a:pt x="15704" y="45434"/>
                    <a:pt x="16606" y="44107"/>
                  </a:cubicBezTo>
                  <a:cubicBezTo>
                    <a:pt x="17761" y="42511"/>
                    <a:pt x="19166" y="41101"/>
                    <a:pt x="20181" y="39408"/>
                  </a:cubicBezTo>
                  <a:cubicBezTo>
                    <a:pt x="20385" y="39057"/>
                    <a:pt x="20636" y="38740"/>
                    <a:pt x="20846" y="38393"/>
                  </a:cubicBezTo>
                  <a:cubicBezTo>
                    <a:pt x="20953" y="38232"/>
                    <a:pt x="21048" y="38058"/>
                    <a:pt x="21144" y="37891"/>
                  </a:cubicBezTo>
                  <a:cubicBezTo>
                    <a:pt x="21340" y="37562"/>
                    <a:pt x="21520" y="37228"/>
                    <a:pt x="21693" y="36892"/>
                  </a:cubicBezTo>
                  <a:cubicBezTo>
                    <a:pt x="21771" y="36713"/>
                    <a:pt x="21861" y="36546"/>
                    <a:pt x="21950" y="36373"/>
                  </a:cubicBezTo>
                  <a:cubicBezTo>
                    <a:pt x="22459" y="35416"/>
                    <a:pt x="22937" y="34442"/>
                    <a:pt x="23403" y="33468"/>
                  </a:cubicBezTo>
                  <a:cubicBezTo>
                    <a:pt x="23469" y="33330"/>
                    <a:pt x="23535" y="33192"/>
                    <a:pt x="23607" y="33060"/>
                  </a:cubicBezTo>
                  <a:cubicBezTo>
                    <a:pt x="23654" y="32953"/>
                    <a:pt x="23708" y="32845"/>
                    <a:pt x="23762" y="32738"/>
                  </a:cubicBezTo>
                  <a:cubicBezTo>
                    <a:pt x="23875" y="32511"/>
                    <a:pt x="23989" y="32279"/>
                    <a:pt x="24109" y="32045"/>
                  </a:cubicBezTo>
                  <a:cubicBezTo>
                    <a:pt x="24246" y="31752"/>
                    <a:pt x="24377" y="31446"/>
                    <a:pt x="24515" y="31148"/>
                  </a:cubicBezTo>
                  <a:cubicBezTo>
                    <a:pt x="24647" y="30844"/>
                    <a:pt x="24766" y="30538"/>
                    <a:pt x="24915" y="30246"/>
                  </a:cubicBezTo>
                  <a:cubicBezTo>
                    <a:pt x="24940" y="30191"/>
                    <a:pt x="24993" y="30091"/>
                    <a:pt x="25017" y="30042"/>
                  </a:cubicBezTo>
                  <a:cubicBezTo>
                    <a:pt x="25101" y="29863"/>
                    <a:pt x="25185" y="29689"/>
                    <a:pt x="25274" y="29517"/>
                  </a:cubicBezTo>
                  <a:cubicBezTo>
                    <a:pt x="25352" y="29355"/>
                    <a:pt x="25436" y="29194"/>
                    <a:pt x="25519" y="29032"/>
                  </a:cubicBezTo>
                  <a:cubicBezTo>
                    <a:pt x="25657" y="28751"/>
                    <a:pt x="25831" y="28488"/>
                    <a:pt x="25980" y="28213"/>
                  </a:cubicBezTo>
                  <a:cubicBezTo>
                    <a:pt x="26512" y="27250"/>
                    <a:pt x="26971" y="26253"/>
                    <a:pt x="27492" y="25285"/>
                  </a:cubicBezTo>
                  <a:cubicBezTo>
                    <a:pt x="27617" y="25051"/>
                    <a:pt x="27760" y="24819"/>
                    <a:pt x="27892" y="24579"/>
                  </a:cubicBezTo>
                  <a:cubicBezTo>
                    <a:pt x="27994" y="24411"/>
                    <a:pt x="28096" y="24251"/>
                    <a:pt x="28198" y="24088"/>
                  </a:cubicBezTo>
                  <a:cubicBezTo>
                    <a:pt x="28305" y="23922"/>
                    <a:pt x="28406" y="23754"/>
                    <a:pt x="28502" y="23581"/>
                  </a:cubicBezTo>
                  <a:cubicBezTo>
                    <a:pt x="28687" y="23288"/>
                    <a:pt x="28872" y="22990"/>
                    <a:pt x="29046" y="22690"/>
                  </a:cubicBezTo>
                  <a:cubicBezTo>
                    <a:pt x="29327" y="22223"/>
                    <a:pt x="29589" y="21746"/>
                    <a:pt x="29853" y="21274"/>
                  </a:cubicBezTo>
                  <a:cubicBezTo>
                    <a:pt x="30314" y="20425"/>
                    <a:pt x="30911" y="19660"/>
                    <a:pt x="31431" y="18846"/>
                  </a:cubicBezTo>
                  <a:cubicBezTo>
                    <a:pt x="31903" y="18207"/>
                    <a:pt x="32430" y="17603"/>
                    <a:pt x="32872" y="16940"/>
                  </a:cubicBezTo>
                  <a:cubicBezTo>
                    <a:pt x="33506" y="15989"/>
                    <a:pt x="34318" y="15171"/>
                    <a:pt x="34999" y="14256"/>
                  </a:cubicBezTo>
                  <a:cubicBezTo>
                    <a:pt x="35705" y="13478"/>
                    <a:pt x="36381" y="12678"/>
                    <a:pt x="37074" y="11894"/>
                  </a:cubicBezTo>
                  <a:cubicBezTo>
                    <a:pt x="37678" y="11345"/>
                    <a:pt x="38312" y="10837"/>
                    <a:pt x="38927" y="10311"/>
                  </a:cubicBezTo>
                  <a:cubicBezTo>
                    <a:pt x="39614" y="9725"/>
                    <a:pt x="40296" y="9121"/>
                    <a:pt x="41060" y="8631"/>
                  </a:cubicBezTo>
                  <a:cubicBezTo>
                    <a:pt x="41868" y="8045"/>
                    <a:pt x="42680" y="7472"/>
                    <a:pt x="43524" y="6939"/>
                  </a:cubicBezTo>
                  <a:cubicBezTo>
                    <a:pt x="44767" y="6175"/>
                    <a:pt x="45987" y="5386"/>
                    <a:pt x="47218" y="4608"/>
                  </a:cubicBezTo>
                  <a:cubicBezTo>
                    <a:pt x="48031" y="4095"/>
                    <a:pt x="48669" y="3377"/>
                    <a:pt x="49387" y="2749"/>
                  </a:cubicBezTo>
                  <a:cubicBezTo>
                    <a:pt x="49961" y="2211"/>
                    <a:pt x="50511" y="1656"/>
                    <a:pt x="51072" y="1099"/>
                  </a:cubicBezTo>
                  <a:cubicBezTo>
                    <a:pt x="51431" y="741"/>
                    <a:pt x="51874" y="459"/>
                    <a:pt x="52178" y="42"/>
                  </a:cubicBezTo>
                  <a:lnTo>
                    <a:pt x="5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p:cNvSpPr/>
            <p:nvPr/>
          </p:nvSpPr>
          <p:spPr>
            <a:xfrm>
              <a:off x="-3356036" y="-3027455"/>
              <a:ext cx="8692962" cy="5816496"/>
            </a:xfrm>
            <a:custGeom>
              <a:avLst/>
              <a:gdLst/>
              <a:ahLst/>
              <a:cxnLst/>
              <a:rect l="l" t="t" r="r" b="b"/>
              <a:pathLst>
                <a:path w="51036" h="57659" extrusionOk="0">
                  <a:moveTo>
                    <a:pt x="50928" y="1"/>
                  </a:moveTo>
                  <a:cubicBezTo>
                    <a:pt x="50445" y="490"/>
                    <a:pt x="49775" y="784"/>
                    <a:pt x="49392" y="1369"/>
                  </a:cubicBezTo>
                  <a:cubicBezTo>
                    <a:pt x="49190" y="1645"/>
                    <a:pt x="48867" y="1794"/>
                    <a:pt x="48633" y="2032"/>
                  </a:cubicBezTo>
                  <a:cubicBezTo>
                    <a:pt x="48257" y="2362"/>
                    <a:pt x="47957" y="2774"/>
                    <a:pt x="47551" y="3055"/>
                  </a:cubicBezTo>
                  <a:cubicBezTo>
                    <a:pt x="47217" y="3306"/>
                    <a:pt x="46870" y="3527"/>
                    <a:pt x="46553" y="3790"/>
                  </a:cubicBezTo>
                  <a:cubicBezTo>
                    <a:pt x="45734" y="4429"/>
                    <a:pt x="44831" y="4944"/>
                    <a:pt x="43983" y="5536"/>
                  </a:cubicBezTo>
                  <a:cubicBezTo>
                    <a:pt x="43289" y="6020"/>
                    <a:pt x="42536" y="6438"/>
                    <a:pt x="41926" y="7025"/>
                  </a:cubicBezTo>
                  <a:cubicBezTo>
                    <a:pt x="40994" y="7765"/>
                    <a:pt x="40241" y="8686"/>
                    <a:pt x="39404" y="9528"/>
                  </a:cubicBezTo>
                  <a:cubicBezTo>
                    <a:pt x="39027" y="9958"/>
                    <a:pt x="38549" y="10288"/>
                    <a:pt x="38155" y="10706"/>
                  </a:cubicBezTo>
                  <a:cubicBezTo>
                    <a:pt x="37371" y="11465"/>
                    <a:pt x="36595" y="12236"/>
                    <a:pt x="35890" y="13067"/>
                  </a:cubicBezTo>
                  <a:cubicBezTo>
                    <a:pt x="35418" y="13569"/>
                    <a:pt x="34897" y="14030"/>
                    <a:pt x="34472" y="14568"/>
                  </a:cubicBezTo>
                  <a:cubicBezTo>
                    <a:pt x="33970" y="15117"/>
                    <a:pt x="33576" y="15745"/>
                    <a:pt x="33109" y="16325"/>
                  </a:cubicBezTo>
                  <a:cubicBezTo>
                    <a:pt x="32482" y="17138"/>
                    <a:pt x="31926" y="17999"/>
                    <a:pt x="31412" y="18889"/>
                  </a:cubicBezTo>
                  <a:cubicBezTo>
                    <a:pt x="30742" y="19995"/>
                    <a:pt x="30019" y="21065"/>
                    <a:pt x="29445" y="22224"/>
                  </a:cubicBezTo>
                  <a:cubicBezTo>
                    <a:pt x="29224" y="22590"/>
                    <a:pt x="29028" y="22960"/>
                    <a:pt x="28841" y="23336"/>
                  </a:cubicBezTo>
                  <a:cubicBezTo>
                    <a:pt x="28460" y="24210"/>
                    <a:pt x="27952" y="25010"/>
                    <a:pt x="27527" y="25859"/>
                  </a:cubicBezTo>
                  <a:cubicBezTo>
                    <a:pt x="27425" y="26056"/>
                    <a:pt x="27324" y="26260"/>
                    <a:pt x="27227" y="26463"/>
                  </a:cubicBezTo>
                  <a:cubicBezTo>
                    <a:pt x="27042" y="26792"/>
                    <a:pt x="26857" y="27120"/>
                    <a:pt x="26678" y="27455"/>
                  </a:cubicBezTo>
                  <a:cubicBezTo>
                    <a:pt x="26499" y="27796"/>
                    <a:pt x="26331" y="28149"/>
                    <a:pt x="26123" y="28477"/>
                  </a:cubicBezTo>
                  <a:cubicBezTo>
                    <a:pt x="25829" y="28949"/>
                    <a:pt x="25644" y="29482"/>
                    <a:pt x="25417" y="29984"/>
                  </a:cubicBezTo>
                  <a:cubicBezTo>
                    <a:pt x="25160" y="30545"/>
                    <a:pt x="24825" y="31065"/>
                    <a:pt x="24502" y="31592"/>
                  </a:cubicBezTo>
                  <a:cubicBezTo>
                    <a:pt x="24401" y="31758"/>
                    <a:pt x="24299" y="31932"/>
                    <a:pt x="24203" y="32106"/>
                  </a:cubicBezTo>
                  <a:cubicBezTo>
                    <a:pt x="23779" y="32781"/>
                    <a:pt x="23318" y="33438"/>
                    <a:pt x="22895" y="34120"/>
                  </a:cubicBezTo>
                  <a:cubicBezTo>
                    <a:pt x="22142" y="35262"/>
                    <a:pt x="21370" y="36385"/>
                    <a:pt x="20689" y="37574"/>
                  </a:cubicBezTo>
                  <a:cubicBezTo>
                    <a:pt x="20258" y="38382"/>
                    <a:pt x="19684" y="39105"/>
                    <a:pt x="19171" y="39864"/>
                  </a:cubicBezTo>
                  <a:cubicBezTo>
                    <a:pt x="18656" y="40713"/>
                    <a:pt x="18071" y="41526"/>
                    <a:pt x="17467" y="42316"/>
                  </a:cubicBezTo>
                  <a:cubicBezTo>
                    <a:pt x="16941" y="43050"/>
                    <a:pt x="16391" y="43773"/>
                    <a:pt x="15745" y="44419"/>
                  </a:cubicBezTo>
                  <a:cubicBezTo>
                    <a:pt x="15058" y="45232"/>
                    <a:pt x="14305" y="45997"/>
                    <a:pt x="13498" y="46697"/>
                  </a:cubicBezTo>
                  <a:cubicBezTo>
                    <a:pt x="12136" y="47963"/>
                    <a:pt x="10718" y="49166"/>
                    <a:pt x="9289" y="50349"/>
                  </a:cubicBezTo>
                  <a:cubicBezTo>
                    <a:pt x="7975" y="51472"/>
                    <a:pt x="6528" y="52422"/>
                    <a:pt x="5165" y="53475"/>
                  </a:cubicBezTo>
                  <a:cubicBezTo>
                    <a:pt x="3653" y="54538"/>
                    <a:pt x="2266" y="55752"/>
                    <a:pt x="861" y="56935"/>
                  </a:cubicBezTo>
                  <a:cubicBezTo>
                    <a:pt x="574" y="57181"/>
                    <a:pt x="229" y="57354"/>
                    <a:pt x="0" y="57658"/>
                  </a:cubicBezTo>
                  <a:cubicBezTo>
                    <a:pt x="144" y="57635"/>
                    <a:pt x="293" y="57594"/>
                    <a:pt x="414" y="57503"/>
                  </a:cubicBezTo>
                  <a:cubicBezTo>
                    <a:pt x="946" y="57098"/>
                    <a:pt x="1454" y="56654"/>
                    <a:pt x="1967" y="56231"/>
                  </a:cubicBezTo>
                  <a:cubicBezTo>
                    <a:pt x="4012" y="54419"/>
                    <a:pt x="6290" y="52888"/>
                    <a:pt x="8464" y="51239"/>
                  </a:cubicBezTo>
                  <a:cubicBezTo>
                    <a:pt x="10599" y="49517"/>
                    <a:pt x="12666" y="47718"/>
                    <a:pt x="14669" y="45853"/>
                  </a:cubicBezTo>
                  <a:cubicBezTo>
                    <a:pt x="15566" y="44862"/>
                    <a:pt x="16511" y="43917"/>
                    <a:pt x="17300" y="42835"/>
                  </a:cubicBezTo>
                  <a:cubicBezTo>
                    <a:pt x="17910" y="41974"/>
                    <a:pt x="18584" y="41155"/>
                    <a:pt x="19116" y="40247"/>
                  </a:cubicBezTo>
                  <a:cubicBezTo>
                    <a:pt x="19618" y="39464"/>
                    <a:pt x="20211" y="38741"/>
                    <a:pt x="20677" y="37940"/>
                  </a:cubicBezTo>
                  <a:cubicBezTo>
                    <a:pt x="20808" y="37700"/>
                    <a:pt x="20951" y="37474"/>
                    <a:pt x="21077" y="37234"/>
                  </a:cubicBezTo>
                  <a:cubicBezTo>
                    <a:pt x="22142" y="35488"/>
                    <a:pt x="23318" y="33821"/>
                    <a:pt x="24407" y="32094"/>
                  </a:cubicBezTo>
                  <a:cubicBezTo>
                    <a:pt x="24532" y="31860"/>
                    <a:pt x="24675" y="31628"/>
                    <a:pt x="24807" y="31394"/>
                  </a:cubicBezTo>
                  <a:cubicBezTo>
                    <a:pt x="25004" y="31054"/>
                    <a:pt x="25238" y="30737"/>
                    <a:pt x="25417" y="30384"/>
                  </a:cubicBezTo>
                  <a:cubicBezTo>
                    <a:pt x="25555" y="30078"/>
                    <a:pt x="25680" y="29774"/>
                    <a:pt x="25817" y="29476"/>
                  </a:cubicBezTo>
                  <a:cubicBezTo>
                    <a:pt x="26129" y="28693"/>
                    <a:pt x="26612" y="27998"/>
                    <a:pt x="26976" y="27239"/>
                  </a:cubicBezTo>
                  <a:cubicBezTo>
                    <a:pt x="27324" y="26660"/>
                    <a:pt x="27616" y="26044"/>
                    <a:pt x="27928" y="25446"/>
                  </a:cubicBezTo>
                  <a:cubicBezTo>
                    <a:pt x="28113" y="25065"/>
                    <a:pt x="28334" y="24706"/>
                    <a:pt x="28537" y="24340"/>
                  </a:cubicBezTo>
                  <a:cubicBezTo>
                    <a:pt x="28620" y="24168"/>
                    <a:pt x="28711" y="23994"/>
                    <a:pt x="28788" y="23821"/>
                  </a:cubicBezTo>
                  <a:cubicBezTo>
                    <a:pt x="28813" y="23773"/>
                    <a:pt x="28866" y="23666"/>
                    <a:pt x="28890" y="23617"/>
                  </a:cubicBezTo>
                  <a:cubicBezTo>
                    <a:pt x="28992" y="23415"/>
                    <a:pt x="29092" y="23211"/>
                    <a:pt x="29194" y="23007"/>
                  </a:cubicBezTo>
                  <a:cubicBezTo>
                    <a:pt x="29404" y="22613"/>
                    <a:pt x="29643" y="22224"/>
                    <a:pt x="29846" y="21818"/>
                  </a:cubicBezTo>
                  <a:cubicBezTo>
                    <a:pt x="30300" y="20952"/>
                    <a:pt x="30838" y="20132"/>
                    <a:pt x="31359" y="19296"/>
                  </a:cubicBezTo>
                  <a:cubicBezTo>
                    <a:pt x="31956" y="18273"/>
                    <a:pt x="32579" y="17258"/>
                    <a:pt x="33319" y="16331"/>
                  </a:cubicBezTo>
                  <a:cubicBezTo>
                    <a:pt x="33827" y="15668"/>
                    <a:pt x="34281" y="14956"/>
                    <a:pt x="34880" y="14370"/>
                  </a:cubicBezTo>
                  <a:cubicBezTo>
                    <a:pt x="35519" y="13599"/>
                    <a:pt x="36278" y="12948"/>
                    <a:pt x="36905" y="12170"/>
                  </a:cubicBezTo>
                  <a:cubicBezTo>
                    <a:pt x="37509" y="11572"/>
                    <a:pt x="38077" y="10927"/>
                    <a:pt x="38747" y="10396"/>
                  </a:cubicBezTo>
                  <a:cubicBezTo>
                    <a:pt x="40199" y="9092"/>
                    <a:pt x="41388" y="7484"/>
                    <a:pt x="43015" y="6385"/>
                  </a:cubicBezTo>
                  <a:cubicBezTo>
                    <a:pt x="43761" y="5894"/>
                    <a:pt x="44491" y="5386"/>
                    <a:pt x="45244" y="4909"/>
                  </a:cubicBezTo>
                  <a:cubicBezTo>
                    <a:pt x="45339" y="4843"/>
                    <a:pt x="45441" y="4771"/>
                    <a:pt x="45549" y="4711"/>
                  </a:cubicBezTo>
                  <a:cubicBezTo>
                    <a:pt x="46224" y="4286"/>
                    <a:pt x="46840" y="3767"/>
                    <a:pt x="47491" y="3306"/>
                  </a:cubicBezTo>
                  <a:cubicBezTo>
                    <a:pt x="47993" y="2978"/>
                    <a:pt x="48340" y="2476"/>
                    <a:pt x="48807" y="2104"/>
                  </a:cubicBezTo>
                  <a:cubicBezTo>
                    <a:pt x="49435" y="1668"/>
                    <a:pt x="49852" y="986"/>
                    <a:pt x="50504" y="580"/>
                  </a:cubicBezTo>
                  <a:cubicBezTo>
                    <a:pt x="50690" y="401"/>
                    <a:pt x="51036" y="299"/>
                    <a:pt x="510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p:cNvSpPr/>
            <p:nvPr/>
          </p:nvSpPr>
          <p:spPr>
            <a:xfrm>
              <a:off x="1474218" y="462084"/>
              <a:ext cx="7990521" cy="5562587"/>
            </a:xfrm>
            <a:custGeom>
              <a:avLst/>
              <a:gdLst/>
              <a:ahLst/>
              <a:cxnLst/>
              <a:rect l="l" t="t" r="r" b="b"/>
              <a:pathLst>
                <a:path w="46912" h="55142" extrusionOk="0">
                  <a:moveTo>
                    <a:pt x="46911" y="1"/>
                  </a:moveTo>
                  <a:cubicBezTo>
                    <a:pt x="46421" y="473"/>
                    <a:pt x="45835" y="825"/>
                    <a:pt x="45339" y="1292"/>
                  </a:cubicBezTo>
                  <a:cubicBezTo>
                    <a:pt x="44610" y="1932"/>
                    <a:pt x="43755" y="2439"/>
                    <a:pt x="43164" y="3228"/>
                  </a:cubicBezTo>
                  <a:cubicBezTo>
                    <a:pt x="42679" y="3916"/>
                    <a:pt x="41945" y="4357"/>
                    <a:pt x="41382" y="4974"/>
                  </a:cubicBezTo>
                  <a:cubicBezTo>
                    <a:pt x="41041" y="5344"/>
                    <a:pt x="40623" y="5626"/>
                    <a:pt x="40265" y="5978"/>
                  </a:cubicBezTo>
                  <a:cubicBezTo>
                    <a:pt x="39470" y="6588"/>
                    <a:pt x="38836" y="7370"/>
                    <a:pt x="38089" y="8040"/>
                  </a:cubicBezTo>
                  <a:cubicBezTo>
                    <a:pt x="37467" y="8572"/>
                    <a:pt x="37156" y="9367"/>
                    <a:pt x="36546" y="9911"/>
                  </a:cubicBezTo>
                  <a:cubicBezTo>
                    <a:pt x="35841" y="10569"/>
                    <a:pt x="35219" y="11315"/>
                    <a:pt x="34736" y="12153"/>
                  </a:cubicBezTo>
                  <a:cubicBezTo>
                    <a:pt x="33947" y="13318"/>
                    <a:pt x="33181" y="14496"/>
                    <a:pt x="32416" y="15673"/>
                  </a:cubicBezTo>
                  <a:cubicBezTo>
                    <a:pt x="32146" y="16104"/>
                    <a:pt x="31903" y="16551"/>
                    <a:pt x="31657" y="16995"/>
                  </a:cubicBezTo>
                  <a:cubicBezTo>
                    <a:pt x="31555" y="17161"/>
                    <a:pt x="31448" y="17329"/>
                    <a:pt x="31352" y="17503"/>
                  </a:cubicBezTo>
                  <a:cubicBezTo>
                    <a:pt x="30885" y="18339"/>
                    <a:pt x="30289" y="19086"/>
                    <a:pt x="29798" y="19905"/>
                  </a:cubicBezTo>
                  <a:cubicBezTo>
                    <a:pt x="29643" y="20181"/>
                    <a:pt x="29487" y="20443"/>
                    <a:pt x="29338" y="20725"/>
                  </a:cubicBezTo>
                  <a:cubicBezTo>
                    <a:pt x="29098" y="21125"/>
                    <a:pt x="28854" y="21531"/>
                    <a:pt x="28590" y="21920"/>
                  </a:cubicBezTo>
                  <a:cubicBezTo>
                    <a:pt x="27993" y="23031"/>
                    <a:pt x="27036" y="23911"/>
                    <a:pt x="26516" y="25059"/>
                  </a:cubicBezTo>
                  <a:cubicBezTo>
                    <a:pt x="26200" y="25740"/>
                    <a:pt x="25870" y="26414"/>
                    <a:pt x="25512" y="27078"/>
                  </a:cubicBezTo>
                  <a:cubicBezTo>
                    <a:pt x="24843" y="28118"/>
                    <a:pt x="23994" y="29057"/>
                    <a:pt x="23450" y="30180"/>
                  </a:cubicBezTo>
                  <a:cubicBezTo>
                    <a:pt x="22924" y="31280"/>
                    <a:pt x="22040" y="32147"/>
                    <a:pt x="21430" y="33200"/>
                  </a:cubicBezTo>
                  <a:cubicBezTo>
                    <a:pt x="21334" y="33366"/>
                    <a:pt x="21226" y="33534"/>
                    <a:pt x="21130" y="33708"/>
                  </a:cubicBezTo>
                  <a:cubicBezTo>
                    <a:pt x="20813" y="34269"/>
                    <a:pt x="20526" y="34850"/>
                    <a:pt x="20228" y="35423"/>
                  </a:cubicBezTo>
                  <a:cubicBezTo>
                    <a:pt x="19809" y="36230"/>
                    <a:pt x="19199" y="36917"/>
                    <a:pt x="18656" y="37640"/>
                  </a:cubicBezTo>
                  <a:cubicBezTo>
                    <a:pt x="18100" y="38268"/>
                    <a:pt x="17532" y="38889"/>
                    <a:pt x="16953" y="39493"/>
                  </a:cubicBezTo>
                  <a:cubicBezTo>
                    <a:pt x="16258" y="40337"/>
                    <a:pt x="15590" y="41209"/>
                    <a:pt x="14837" y="42004"/>
                  </a:cubicBezTo>
                  <a:cubicBezTo>
                    <a:pt x="14335" y="42608"/>
                    <a:pt x="13868" y="43248"/>
                    <a:pt x="13330" y="43827"/>
                  </a:cubicBezTo>
                  <a:cubicBezTo>
                    <a:pt x="12045" y="45411"/>
                    <a:pt x="10276" y="46475"/>
                    <a:pt x="8787" y="47844"/>
                  </a:cubicBezTo>
                  <a:cubicBezTo>
                    <a:pt x="8040" y="48573"/>
                    <a:pt x="7256" y="49267"/>
                    <a:pt x="6522" y="50007"/>
                  </a:cubicBezTo>
                  <a:cubicBezTo>
                    <a:pt x="5763" y="50666"/>
                    <a:pt x="4980" y="51299"/>
                    <a:pt x="4179" y="51914"/>
                  </a:cubicBezTo>
                  <a:cubicBezTo>
                    <a:pt x="2881" y="52901"/>
                    <a:pt x="1680" y="54019"/>
                    <a:pt x="306" y="54891"/>
                  </a:cubicBezTo>
                  <a:cubicBezTo>
                    <a:pt x="185" y="54951"/>
                    <a:pt x="78" y="55034"/>
                    <a:pt x="0" y="55142"/>
                  </a:cubicBezTo>
                  <a:cubicBezTo>
                    <a:pt x="389" y="55136"/>
                    <a:pt x="682" y="54855"/>
                    <a:pt x="980" y="54647"/>
                  </a:cubicBezTo>
                  <a:cubicBezTo>
                    <a:pt x="1854" y="54013"/>
                    <a:pt x="2690" y="53326"/>
                    <a:pt x="3521" y="52638"/>
                  </a:cubicBezTo>
                  <a:cubicBezTo>
                    <a:pt x="5087" y="51436"/>
                    <a:pt x="6641" y="50211"/>
                    <a:pt x="8028" y="48801"/>
                  </a:cubicBezTo>
                  <a:cubicBezTo>
                    <a:pt x="9283" y="47485"/>
                    <a:pt x="10795" y="46463"/>
                    <a:pt x="12158" y="45273"/>
                  </a:cubicBezTo>
                  <a:cubicBezTo>
                    <a:pt x="13025" y="44461"/>
                    <a:pt x="13814" y="43570"/>
                    <a:pt x="14544" y="42632"/>
                  </a:cubicBezTo>
                  <a:cubicBezTo>
                    <a:pt x="15069" y="41944"/>
                    <a:pt x="15697" y="41353"/>
                    <a:pt x="16217" y="40660"/>
                  </a:cubicBezTo>
                  <a:cubicBezTo>
                    <a:pt x="16839" y="39876"/>
                    <a:pt x="17485" y="39110"/>
                    <a:pt x="18208" y="38417"/>
                  </a:cubicBezTo>
                  <a:cubicBezTo>
                    <a:pt x="19033" y="37449"/>
                    <a:pt x="19875" y="36463"/>
                    <a:pt x="20473" y="35333"/>
                  </a:cubicBezTo>
                  <a:cubicBezTo>
                    <a:pt x="20521" y="35225"/>
                    <a:pt x="20575" y="35118"/>
                    <a:pt x="20628" y="35010"/>
                  </a:cubicBezTo>
                  <a:cubicBezTo>
                    <a:pt x="20713" y="34855"/>
                    <a:pt x="20796" y="34687"/>
                    <a:pt x="20873" y="34533"/>
                  </a:cubicBezTo>
                  <a:cubicBezTo>
                    <a:pt x="21036" y="34221"/>
                    <a:pt x="21208" y="33923"/>
                    <a:pt x="21376" y="33617"/>
                  </a:cubicBezTo>
                  <a:cubicBezTo>
                    <a:pt x="21459" y="33474"/>
                    <a:pt x="21549" y="33336"/>
                    <a:pt x="21632" y="33193"/>
                  </a:cubicBezTo>
                  <a:cubicBezTo>
                    <a:pt x="22104" y="32381"/>
                    <a:pt x="22769" y="31693"/>
                    <a:pt x="23252" y="30886"/>
                  </a:cubicBezTo>
                  <a:cubicBezTo>
                    <a:pt x="23431" y="30587"/>
                    <a:pt x="23599" y="30282"/>
                    <a:pt x="23748" y="29972"/>
                  </a:cubicBezTo>
                  <a:cubicBezTo>
                    <a:pt x="23969" y="29559"/>
                    <a:pt x="24245" y="29176"/>
                    <a:pt x="24502" y="28788"/>
                  </a:cubicBezTo>
                  <a:cubicBezTo>
                    <a:pt x="24915" y="28166"/>
                    <a:pt x="25434" y="27622"/>
                    <a:pt x="25770" y="26952"/>
                  </a:cubicBezTo>
                  <a:cubicBezTo>
                    <a:pt x="25817" y="26857"/>
                    <a:pt x="25864" y="26767"/>
                    <a:pt x="25919" y="26672"/>
                  </a:cubicBezTo>
                  <a:cubicBezTo>
                    <a:pt x="26146" y="26235"/>
                    <a:pt x="26361" y="25787"/>
                    <a:pt x="26570" y="25338"/>
                  </a:cubicBezTo>
                  <a:cubicBezTo>
                    <a:pt x="26910" y="24574"/>
                    <a:pt x="27401" y="23892"/>
                    <a:pt x="27927" y="23241"/>
                  </a:cubicBezTo>
                  <a:cubicBezTo>
                    <a:pt x="28501" y="22427"/>
                    <a:pt x="29026" y="21572"/>
                    <a:pt x="29541" y="20719"/>
                  </a:cubicBezTo>
                  <a:cubicBezTo>
                    <a:pt x="29660" y="20479"/>
                    <a:pt x="29804" y="20245"/>
                    <a:pt x="29942" y="20013"/>
                  </a:cubicBezTo>
                  <a:cubicBezTo>
                    <a:pt x="30432" y="19147"/>
                    <a:pt x="31083" y="18381"/>
                    <a:pt x="31555" y="17497"/>
                  </a:cubicBezTo>
                  <a:cubicBezTo>
                    <a:pt x="31669" y="17287"/>
                    <a:pt x="31795" y="17084"/>
                    <a:pt x="31914" y="16874"/>
                  </a:cubicBezTo>
                  <a:cubicBezTo>
                    <a:pt x="32046" y="16642"/>
                    <a:pt x="32182" y="16408"/>
                    <a:pt x="32314" y="16170"/>
                  </a:cubicBezTo>
                  <a:cubicBezTo>
                    <a:pt x="32416" y="16002"/>
                    <a:pt x="32518" y="15834"/>
                    <a:pt x="32613" y="15668"/>
                  </a:cubicBezTo>
                  <a:cubicBezTo>
                    <a:pt x="33385" y="14490"/>
                    <a:pt x="34168" y="13318"/>
                    <a:pt x="34932" y="12140"/>
                  </a:cubicBezTo>
                  <a:cubicBezTo>
                    <a:pt x="35016" y="12015"/>
                    <a:pt x="35100" y="11883"/>
                    <a:pt x="35184" y="11758"/>
                  </a:cubicBezTo>
                  <a:cubicBezTo>
                    <a:pt x="35901" y="10628"/>
                    <a:pt x="37054" y="9852"/>
                    <a:pt x="37718" y="8674"/>
                  </a:cubicBezTo>
                  <a:cubicBezTo>
                    <a:pt x="38704" y="7579"/>
                    <a:pt x="39793" y="6570"/>
                    <a:pt x="40928" y="5631"/>
                  </a:cubicBezTo>
                  <a:cubicBezTo>
                    <a:pt x="41741" y="4759"/>
                    <a:pt x="42762" y="4106"/>
                    <a:pt x="43457" y="3132"/>
                  </a:cubicBezTo>
                  <a:cubicBezTo>
                    <a:pt x="43940" y="2492"/>
                    <a:pt x="44663" y="2117"/>
                    <a:pt x="45250" y="1596"/>
                  </a:cubicBezTo>
                  <a:cubicBezTo>
                    <a:pt x="45711" y="1137"/>
                    <a:pt x="46260" y="795"/>
                    <a:pt x="46762" y="384"/>
                  </a:cubicBezTo>
                  <a:cubicBezTo>
                    <a:pt x="46900" y="299"/>
                    <a:pt x="46894" y="138"/>
                    <a:pt x="469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p:cNvSpPr/>
            <p:nvPr/>
          </p:nvSpPr>
          <p:spPr>
            <a:xfrm>
              <a:off x="-830828" y="-1239055"/>
              <a:ext cx="7662636" cy="5467460"/>
            </a:xfrm>
            <a:custGeom>
              <a:avLst/>
              <a:gdLst/>
              <a:ahLst/>
              <a:cxnLst/>
              <a:rect l="l" t="t" r="r" b="b"/>
              <a:pathLst>
                <a:path w="44987" h="54199" extrusionOk="0">
                  <a:moveTo>
                    <a:pt x="44968" y="0"/>
                  </a:moveTo>
                  <a:cubicBezTo>
                    <a:pt x="44760" y="0"/>
                    <a:pt x="44575" y="92"/>
                    <a:pt x="44395" y="186"/>
                  </a:cubicBezTo>
                  <a:cubicBezTo>
                    <a:pt x="43283" y="741"/>
                    <a:pt x="42362" y="1573"/>
                    <a:pt x="41375" y="2313"/>
                  </a:cubicBezTo>
                  <a:cubicBezTo>
                    <a:pt x="41298" y="2362"/>
                    <a:pt x="41215" y="2409"/>
                    <a:pt x="41137" y="2451"/>
                  </a:cubicBezTo>
                  <a:lnTo>
                    <a:pt x="41089" y="2511"/>
                  </a:lnTo>
                  <a:cubicBezTo>
                    <a:pt x="40277" y="2989"/>
                    <a:pt x="39595" y="3646"/>
                    <a:pt x="38895" y="4263"/>
                  </a:cubicBezTo>
                  <a:cubicBezTo>
                    <a:pt x="38244" y="4782"/>
                    <a:pt x="37623" y="5332"/>
                    <a:pt x="37054" y="5936"/>
                  </a:cubicBezTo>
                  <a:cubicBezTo>
                    <a:pt x="35775" y="7419"/>
                    <a:pt x="34561" y="8978"/>
                    <a:pt x="33528" y="10647"/>
                  </a:cubicBezTo>
                  <a:cubicBezTo>
                    <a:pt x="33402" y="10843"/>
                    <a:pt x="33283" y="11041"/>
                    <a:pt x="33181" y="11244"/>
                  </a:cubicBezTo>
                  <a:cubicBezTo>
                    <a:pt x="32756" y="12063"/>
                    <a:pt x="32194" y="12799"/>
                    <a:pt x="31711" y="13575"/>
                  </a:cubicBezTo>
                  <a:cubicBezTo>
                    <a:pt x="31556" y="13803"/>
                    <a:pt x="31412" y="14035"/>
                    <a:pt x="31262" y="14269"/>
                  </a:cubicBezTo>
                  <a:cubicBezTo>
                    <a:pt x="31131" y="14502"/>
                    <a:pt x="30988" y="14728"/>
                    <a:pt x="30861" y="14968"/>
                  </a:cubicBezTo>
                  <a:cubicBezTo>
                    <a:pt x="30695" y="15273"/>
                    <a:pt x="30521" y="15572"/>
                    <a:pt x="30359" y="15876"/>
                  </a:cubicBezTo>
                  <a:cubicBezTo>
                    <a:pt x="30265" y="16049"/>
                    <a:pt x="30163" y="16217"/>
                    <a:pt x="30055" y="16385"/>
                  </a:cubicBezTo>
                  <a:cubicBezTo>
                    <a:pt x="29935" y="16587"/>
                    <a:pt x="29810" y="16791"/>
                    <a:pt x="29702" y="17001"/>
                  </a:cubicBezTo>
                  <a:cubicBezTo>
                    <a:pt x="29595" y="17167"/>
                    <a:pt x="29493" y="17335"/>
                    <a:pt x="29397" y="17503"/>
                  </a:cubicBezTo>
                  <a:cubicBezTo>
                    <a:pt x="29074" y="18058"/>
                    <a:pt x="28687" y="18566"/>
                    <a:pt x="28339" y="19104"/>
                  </a:cubicBezTo>
                  <a:cubicBezTo>
                    <a:pt x="28256" y="19241"/>
                    <a:pt x="28166" y="19379"/>
                    <a:pt x="28083" y="19523"/>
                  </a:cubicBezTo>
                  <a:cubicBezTo>
                    <a:pt x="27969" y="19713"/>
                    <a:pt x="27854" y="19911"/>
                    <a:pt x="27735" y="20102"/>
                  </a:cubicBezTo>
                  <a:cubicBezTo>
                    <a:pt x="27539" y="20444"/>
                    <a:pt x="27324" y="20778"/>
                    <a:pt x="27131" y="21119"/>
                  </a:cubicBezTo>
                  <a:cubicBezTo>
                    <a:pt x="26988" y="21393"/>
                    <a:pt x="26814" y="21657"/>
                    <a:pt x="26678" y="21931"/>
                  </a:cubicBezTo>
                  <a:cubicBezTo>
                    <a:pt x="26540" y="22171"/>
                    <a:pt x="26397" y="22403"/>
                    <a:pt x="26271" y="22643"/>
                  </a:cubicBezTo>
                  <a:cubicBezTo>
                    <a:pt x="26176" y="22816"/>
                    <a:pt x="26068" y="22977"/>
                    <a:pt x="25972" y="23151"/>
                  </a:cubicBezTo>
                  <a:cubicBezTo>
                    <a:pt x="25870" y="23319"/>
                    <a:pt x="25769" y="23479"/>
                    <a:pt x="25667" y="23647"/>
                  </a:cubicBezTo>
                  <a:cubicBezTo>
                    <a:pt x="25434" y="24017"/>
                    <a:pt x="25189" y="24389"/>
                    <a:pt x="24962" y="24759"/>
                  </a:cubicBezTo>
                  <a:cubicBezTo>
                    <a:pt x="24860" y="24927"/>
                    <a:pt x="24753" y="25087"/>
                    <a:pt x="24657" y="25261"/>
                  </a:cubicBezTo>
                  <a:cubicBezTo>
                    <a:pt x="24466" y="25602"/>
                    <a:pt x="24257" y="25931"/>
                    <a:pt x="24053" y="26265"/>
                  </a:cubicBezTo>
                  <a:cubicBezTo>
                    <a:pt x="23671" y="26886"/>
                    <a:pt x="23235" y="27467"/>
                    <a:pt x="22846" y="28083"/>
                  </a:cubicBezTo>
                  <a:cubicBezTo>
                    <a:pt x="22439" y="28740"/>
                    <a:pt x="21944" y="29332"/>
                    <a:pt x="21537" y="29989"/>
                  </a:cubicBezTo>
                  <a:cubicBezTo>
                    <a:pt x="20825" y="31167"/>
                    <a:pt x="19887" y="32171"/>
                    <a:pt x="19062" y="33265"/>
                  </a:cubicBezTo>
                  <a:cubicBezTo>
                    <a:pt x="18883" y="33493"/>
                    <a:pt x="18644" y="33672"/>
                    <a:pt x="18507" y="33934"/>
                  </a:cubicBezTo>
                  <a:cubicBezTo>
                    <a:pt x="18052" y="34210"/>
                    <a:pt x="17795" y="34699"/>
                    <a:pt x="17412" y="35052"/>
                  </a:cubicBezTo>
                  <a:cubicBezTo>
                    <a:pt x="16851" y="35739"/>
                    <a:pt x="16277" y="36409"/>
                    <a:pt x="15798" y="37157"/>
                  </a:cubicBezTo>
                  <a:cubicBezTo>
                    <a:pt x="15368" y="37772"/>
                    <a:pt x="14902" y="38363"/>
                    <a:pt x="14490" y="38986"/>
                  </a:cubicBezTo>
                  <a:lnTo>
                    <a:pt x="14435" y="39027"/>
                  </a:lnTo>
                  <a:cubicBezTo>
                    <a:pt x="14305" y="39242"/>
                    <a:pt x="14161" y="39446"/>
                    <a:pt x="14035" y="39654"/>
                  </a:cubicBezTo>
                  <a:cubicBezTo>
                    <a:pt x="13903" y="39894"/>
                    <a:pt x="13760" y="40128"/>
                    <a:pt x="13635" y="40366"/>
                  </a:cubicBezTo>
                  <a:cubicBezTo>
                    <a:pt x="13444" y="40707"/>
                    <a:pt x="13240" y="41041"/>
                    <a:pt x="13031" y="41376"/>
                  </a:cubicBezTo>
                  <a:cubicBezTo>
                    <a:pt x="12661" y="41927"/>
                    <a:pt x="12278" y="42476"/>
                    <a:pt x="11859" y="42990"/>
                  </a:cubicBezTo>
                  <a:cubicBezTo>
                    <a:pt x="11500" y="43409"/>
                    <a:pt x="11077" y="43767"/>
                    <a:pt x="10741" y="44198"/>
                  </a:cubicBezTo>
                  <a:cubicBezTo>
                    <a:pt x="10137" y="44962"/>
                    <a:pt x="9505" y="45715"/>
                    <a:pt x="8793" y="46385"/>
                  </a:cubicBezTo>
                  <a:cubicBezTo>
                    <a:pt x="7634" y="47635"/>
                    <a:pt x="6109" y="48460"/>
                    <a:pt x="4895" y="49655"/>
                  </a:cubicBezTo>
                  <a:cubicBezTo>
                    <a:pt x="4172" y="50319"/>
                    <a:pt x="3342" y="50844"/>
                    <a:pt x="2577" y="51454"/>
                  </a:cubicBezTo>
                  <a:cubicBezTo>
                    <a:pt x="1896" y="51986"/>
                    <a:pt x="1286" y="52590"/>
                    <a:pt x="669" y="53182"/>
                  </a:cubicBezTo>
                  <a:cubicBezTo>
                    <a:pt x="335" y="53409"/>
                    <a:pt x="114" y="53756"/>
                    <a:pt x="1" y="54144"/>
                  </a:cubicBezTo>
                  <a:lnTo>
                    <a:pt x="120" y="54198"/>
                  </a:lnTo>
                  <a:cubicBezTo>
                    <a:pt x="353" y="53552"/>
                    <a:pt x="944" y="53169"/>
                    <a:pt x="1422" y="52716"/>
                  </a:cubicBezTo>
                  <a:cubicBezTo>
                    <a:pt x="1805" y="52393"/>
                    <a:pt x="2117" y="51999"/>
                    <a:pt x="2528" y="51718"/>
                  </a:cubicBezTo>
                  <a:cubicBezTo>
                    <a:pt x="3264" y="51102"/>
                    <a:pt x="4083" y="50587"/>
                    <a:pt x="4812" y="49960"/>
                  </a:cubicBezTo>
                  <a:cubicBezTo>
                    <a:pt x="6049" y="48722"/>
                    <a:pt x="7598" y="47844"/>
                    <a:pt x="8835" y="46612"/>
                  </a:cubicBezTo>
                  <a:cubicBezTo>
                    <a:pt x="9384" y="45985"/>
                    <a:pt x="10001" y="45428"/>
                    <a:pt x="10503" y="44766"/>
                  </a:cubicBezTo>
                  <a:cubicBezTo>
                    <a:pt x="10832" y="44299"/>
                    <a:pt x="11274" y="43929"/>
                    <a:pt x="11626" y="43480"/>
                  </a:cubicBezTo>
                  <a:cubicBezTo>
                    <a:pt x="12253" y="42853"/>
                    <a:pt x="12755" y="42117"/>
                    <a:pt x="13229" y="41370"/>
                  </a:cubicBezTo>
                  <a:cubicBezTo>
                    <a:pt x="13312" y="41239"/>
                    <a:pt x="13395" y="41107"/>
                    <a:pt x="13480" y="40975"/>
                  </a:cubicBezTo>
                  <a:cubicBezTo>
                    <a:pt x="13599" y="40766"/>
                    <a:pt x="13718" y="40564"/>
                    <a:pt x="13831" y="40354"/>
                  </a:cubicBezTo>
                  <a:cubicBezTo>
                    <a:pt x="13963" y="40115"/>
                    <a:pt x="14101" y="39882"/>
                    <a:pt x="14233" y="39648"/>
                  </a:cubicBezTo>
                  <a:cubicBezTo>
                    <a:pt x="14807" y="38776"/>
                    <a:pt x="15452" y="37963"/>
                    <a:pt x="16044" y="37102"/>
                  </a:cubicBezTo>
                  <a:cubicBezTo>
                    <a:pt x="16557" y="36326"/>
                    <a:pt x="17167" y="35614"/>
                    <a:pt x="17759" y="34903"/>
                  </a:cubicBezTo>
                  <a:cubicBezTo>
                    <a:pt x="18076" y="34514"/>
                    <a:pt x="18512" y="34227"/>
                    <a:pt x="18775" y="33808"/>
                  </a:cubicBezTo>
                  <a:cubicBezTo>
                    <a:pt x="19332" y="33277"/>
                    <a:pt x="19749" y="32632"/>
                    <a:pt x="20251" y="32051"/>
                  </a:cubicBezTo>
                  <a:cubicBezTo>
                    <a:pt x="20861" y="31334"/>
                    <a:pt x="21393" y="30552"/>
                    <a:pt x="21889" y="29750"/>
                  </a:cubicBezTo>
                  <a:cubicBezTo>
                    <a:pt x="22511" y="28913"/>
                    <a:pt x="23073" y="28041"/>
                    <a:pt x="23658" y="27180"/>
                  </a:cubicBezTo>
                  <a:cubicBezTo>
                    <a:pt x="23707" y="27102"/>
                    <a:pt x="23754" y="27030"/>
                    <a:pt x="23802" y="26952"/>
                  </a:cubicBezTo>
                  <a:cubicBezTo>
                    <a:pt x="24060" y="26599"/>
                    <a:pt x="24292" y="26224"/>
                    <a:pt x="24513" y="25846"/>
                  </a:cubicBezTo>
                  <a:cubicBezTo>
                    <a:pt x="24866" y="25231"/>
                    <a:pt x="25236" y="24627"/>
                    <a:pt x="25625" y="24042"/>
                  </a:cubicBezTo>
                  <a:cubicBezTo>
                    <a:pt x="25912" y="23575"/>
                    <a:pt x="26205" y="23109"/>
                    <a:pt x="26474" y="22637"/>
                  </a:cubicBezTo>
                  <a:cubicBezTo>
                    <a:pt x="26618" y="22362"/>
                    <a:pt x="26786" y="22099"/>
                    <a:pt x="26929" y="21824"/>
                  </a:cubicBezTo>
                  <a:cubicBezTo>
                    <a:pt x="27060" y="21586"/>
                    <a:pt x="27203" y="21357"/>
                    <a:pt x="27335" y="21119"/>
                  </a:cubicBezTo>
                  <a:cubicBezTo>
                    <a:pt x="27431" y="20946"/>
                    <a:pt x="27539" y="20778"/>
                    <a:pt x="27634" y="20604"/>
                  </a:cubicBezTo>
                  <a:cubicBezTo>
                    <a:pt x="27754" y="20413"/>
                    <a:pt x="27873" y="20223"/>
                    <a:pt x="27986" y="20025"/>
                  </a:cubicBezTo>
                  <a:cubicBezTo>
                    <a:pt x="28077" y="19851"/>
                    <a:pt x="28177" y="19678"/>
                    <a:pt x="28285" y="19511"/>
                  </a:cubicBezTo>
                  <a:cubicBezTo>
                    <a:pt x="28626" y="18960"/>
                    <a:pt x="29009" y="18441"/>
                    <a:pt x="29349" y="17897"/>
                  </a:cubicBezTo>
                  <a:cubicBezTo>
                    <a:pt x="29540" y="17597"/>
                    <a:pt x="29719" y="17299"/>
                    <a:pt x="29899" y="16995"/>
                  </a:cubicBezTo>
                  <a:cubicBezTo>
                    <a:pt x="30014" y="16785"/>
                    <a:pt x="30144" y="16587"/>
                    <a:pt x="30257" y="16385"/>
                  </a:cubicBezTo>
                  <a:cubicBezTo>
                    <a:pt x="30372" y="16187"/>
                    <a:pt x="30491" y="15991"/>
                    <a:pt x="30605" y="15793"/>
                  </a:cubicBezTo>
                  <a:cubicBezTo>
                    <a:pt x="30760" y="15481"/>
                    <a:pt x="30939" y="15183"/>
                    <a:pt x="31107" y="14879"/>
                  </a:cubicBezTo>
                  <a:cubicBezTo>
                    <a:pt x="31220" y="14669"/>
                    <a:pt x="31346" y="14471"/>
                    <a:pt x="31465" y="14262"/>
                  </a:cubicBezTo>
                  <a:cubicBezTo>
                    <a:pt x="31884" y="13581"/>
                    <a:pt x="32350" y="12929"/>
                    <a:pt x="32775" y="12248"/>
                  </a:cubicBezTo>
                  <a:cubicBezTo>
                    <a:pt x="33013" y="11902"/>
                    <a:pt x="33228" y="11531"/>
                    <a:pt x="33426" y="11155"/>
                  </a:cubicBezTo>
                  <a:cubicBezTo>
                    <a:pt x="33540" y="10945"/>
                    <a:pt x="33665" y="10741"/>
                    <a:pt x="33785" y="10539"/>
                  </a:cubicBezTo>
                  <a:cubicBezTo>
                    <a:pt x="34897" y="8829"/>
                    <a:pt x="36139" y="7197"/>
                    <a:pt x="37509" y="5679"/>
                  </a:cubicBezTo>
                  <a:cubicBezTo>
                    <a:pt x="38232" y="5022"/>
                    <a:pt x="38985" y="4406"/>
                    <a:pt x="39720" y="3767"/>
                  </a:cubicBezTo>
                  <a:cubicBezTo>
                    <a:pt x="40492" y="2995"/>
                    <a:pt x="41490" y="2517"/>
                    <a:pt x="42308" y="1811"/>
                  </a:cubicBezTo>
                  <a:cubicBezTo>
                    <a:pt x="42918" y="1292"/>
                    <a:pt x="43582" y="837"/>
                    <a:pt x="44275" y="443"/>
                  </a:cubicBezTo>
                  <a:cubicBezTo>
                    <a:pt x="44413" y="377"/>
                    <a:pt x="44544" y="311"/>
                    <a:pt x="44682" y="252"/>
                  </a:cubicBezTo>
                  <a:cubicBezTo>
                    <a:pt x="44801" y="192"/>
                    <a:pt x="44897" y="103"/>
                    <a:pt x="44986" y="1"/>
                  </a:cubicBezTo>
                  <a:cubicBezTo>
                    <a:pt x="44980" y="1"/>
                    <a:pt x="44974" y="0"/>
                    <a:pt x="449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p:cNvSpPr/>
            <p:nvPr/>
          </p:nvSpPr>
          <p:spPr>
            <a:xfrm>
              <a:off x="-5" y="-335047"/>
              <a:ext cx="7135294" cy="5238972"/>
            </a:xfrm>
            <a:custGeom>
              <a:avLst/>
              <a:gdLst/>
              <a:ahLst/>
              <a:cxnLst/>
              <a:rect l="l" t="t" r="r" b="b"/>
              <a:pathLst>
                <a:path w="41891" h="51934" extrusionOk="0">
                  <a:moveTo>
                    <a:pt x="41890" y="1"/>
                  </a:moveTo>
                  <a:lnTo>
                    <a:pt x="41890" y="1"/>
                  </a:lnTo>
                  <a:cubicBezTo>
                    <a:pt x="41782" y="43"/>
                    <a:pt x="41675" y="90"/>
                    <a:pt x="41567" y="139"/>
                  </a:cubicBezTo>
                  <a:cubicBezTo>
                    <a:pt x="41016" y="449"/>
                    <a:pt x="40514" y="837"/>
                    <a:pt x="40012" y="1215"/>
                  </a:cubicBezTo>
                  <a:cubicBezTo>
                    <a:pt x="37998" y="2631"/>
                    <a:pt x="36205" y="4329"/>
                    <a:pt x="34496" y="6092"/>
                  </a:cubicBezTo>
                  <a:cubicBezTo>
                    <a:pt x="33898" y="6840"/>
                    <a:pt x="33313" y="7599"/>
                    <a:pt x="32690" y="8327"/>
                  </a:cubicBezTo>
                  <a:cubicBezTo>
                    <a:pt x="32075" y="9248"/>
                    <a:pt x="31399" y="10126"/>
                    <a:pt x="30814" y="11059"/>
                  </a:cubicBezTo>
                  <a:cubicBezTo>
                    <a:pt x="30712" y="11227"/>
                    <a:pt x="30604" y="11387"/>
                    <a:pt x="30508" y="11561"/>
                  </a:cubicBezTo>
                  <a:cubicBezTo>
                    <a:pt x="30019" y="12386"/>
                    <a:pt x="29439" y="13169"/>
                    <a:pt x="29104" y="14077"/>
                  </a:cubicBezTo>
                  <a:cubicBezTo>
                    <a:pt x="29081" y="14132"/>
                    <a:pt x="29026" y="14234"/>
                    <a:pt x="29002" y="14281"/>
                  </a:cubicBezTo>
                  <a:cubicBezTo>
                    <a:pt x="28913" y="14443"/>
                    <a:pt x="28830" y="14604"/>
                    <a:pt x="28751" y="14766"/>
                  </a:cubicBezTo>
                  <a:cubicBezTo>
                    <a:pt x="28507" y="15213"/>
                    <a:pt x="28220" y="15638"/>
                    <a:pt x="27992" y="16099"/>
                  </a:cubicBezTo>
                  <a:cubicBezTo>
                    <a:pt x="27818" y="16433"/>
                    <a:pt x="27622" y="16756"/>
                    <a:pt x="27442" y="17090"/>
                  </a:cubicBezTo>
                  <a:cubicBezTo>
                    <a:pt x="27155" y="17635"/>
                    <a:pt x="26802" y="18149"/>
                    <a:pt x="26534" y="18704"/>
                  </a:cubicBezTo>
                  <a:cubicBezTo>
                    <a:pt x="26361" y="19045"/>
                    <a:pt x="26157" y="19379"/>
                    <a:pt x="25978" y="19721"/>
                  </a:cubicBezTo>
                  <a:cubicBezTo>
                    <a:pt x="25870" y="19882"/>
                    <a:pt x="25768" y="20049"/>
                    <a:pt x="25679" y="20223"/>
                  </a:cubicBezTo>
                  <a:cubicBezTo>
                    <a:pt x="25105" y="21065"/>
                    <a:pt x="24490" y="21873"/>
                    <a:pt x="23963" y="22739"/>
                  </a:cubicBezTo>
                  <a:cubicBezTo>
                    <a:pt x="23801" y="22966"/>
                    <a:pt x="23665" y="23211"/>
                    <a:pt x="23514" y="23445"/>
                  </a:cubicBezTo>
                  <a:cubicBezTo>
                    <a:pt x="23414" y="23611"/>
                    <a:pt x="23312" y="23779"/>
                    <a:pt x="23210" y="23947"/>
                  </a:cubicBezTo>
                  <a:cubicBezTo>
                    <a:pt x="22899" y="24461"/>
                    <a:pt x="22576" y="24969"/>
                    <a:pt x="22206" y="25441"/>
                  </a:cubicBezTo>
                  <a:cubicBezTo>
                    <a:pt x="21190" y="26798"/>
                    <a:pt x="20150" y="28149"/>
                    <a:pt x="19163" y="29535"/>
                  </a:cubicBezTo>
                  <a:cubicBezTo>
                    <a:pt x="18457" y="30403"/>
                    <a:pt x="17908" y="31371"/>
                    <a:pt x="17310" y="32315"/>
                  </a:cubicBezTo>
                  <a:cubicBezTo>
                    <a:pt x="16785" y="33134"/>
                    <a:pt x="16283" y="33971"/>
                    <a:pt x="15654" y="34724"/>
                  </a:cubicBezTo>
                  <a:cubicBezTo>
                    <a:pt x="15003" y="35645"/>
                    <a:pt x="14327" y="36547"/>
                    <a:pt x="13687" y="37474"/>
                  </a:cubicBezTo>
                  <a:lnTo>
                    <a:pt x="13634" y="37521"/>
                  </a:lnTo>
                  <a:cubicBezTo>
                    <a:pt x="12934" y="38639"/>
                    <a:pt x="12117" y="39679"/>
                    <a:pt x="11273" y="40689"/>
                  </a:cubicBezTo>
                  <a:cubicBezTo>
                    <a:pt x="9940" y="42046"/>
                    <a:pt x="8649" y="43450"/>
                    <a:pt x="7196" y="44677"/>
                  </a:cubicBezTo>
                  <a:cubicBezTo>
                    <a:pt x="6635" y="45257"/>
                    <a:pt x="5995" y="45753"/>
                    <a:pt x="5446" y="46350"/>
                  </a:cubicBezTo>
                  <a:cubicBezTo>
                    <a:pt x="4555" y="47337"/>
                    <a:pt x="3598" y="48263"/>
                    <a:pt x="2660" y="49213"/>
                  </a:cubicBezTo>
                  <a:cubicBezTo>
                    <a:pt x="2254" y="49655"/>
                    <a:pt x="1763" y="50002"/>
                    <a:pt x="1333" y="50415"/>
                  </a:cubicBezTo>
                  <a:cubicBezTo>
                    <a:pt x="842" y="50839"/>
                    <a:pt x="317" y="51246"/>
                    <a:pt x="0" y="51826"/>
                  </a:cubicBezTo>
                  <a:cubicBezTo>
                    <a:pt x="36" y="51850"/>
                    <a:pt x="108" y="51903"/>
                    <a:pt x="143" y="51933"/>
                  </a:cubicBezTo>
                  <a:cubicBezTo>
                    <a:pt x="436" y="51341"/>
                    <a:pt x="1010" y="50989"/>
                    <a:pt x="1446" y="50523"/>
                  </a:cubicBezTo>
                  <a:cubicBezTo>
                    <a:pt x="1996" y="50068"/>
                    <a:pt x="2516" y="49578"/>
                    <a:pt x="3036" y="49094"/>
                  </a:cubicBezTo>
                  <a:cubicBezTo>
                    <a:pt x="4304" y="47737"/>
                    <a:pt x="5618" y="46434"/>
                    <a:pt x="6939" y="45136"/>
                  </a:cubicBezTo>
                  <a:cubicBezTo>
                    <a:pt x="7471" y="44736"/>
                    <a:pt x="7902" y="44216"/>
                    <a:pt x="8434" y="43809"/>
                  </a:cubicBezTo>
                  <a:cubicBezTo>
                    <a:pt x="8996" y="43301"/>
                    <a:pt x="9516" y="42740"/>
                    <a:pt x="10059" y="42208"/>
                  </a:cubicBezTo>
                  <a:cubicBezTo>
                    <a:pt x="11452" y="40827"/>
                    <a:pt x="12702" y="39297"/>
                    <a:pt x="13766" y="37647"/>
                  </a:cubicBezTo>
                  <a:cubicBezTo>
                    <a:pt x="14250" y="36930"/>
                    <a:pt x="14788" y="36249"/>
                    <a:pt x="15278" y="35537"/>
                  </a:cubicBezTo>
                  <a:cubicBezTo>
                    <a:pt x="15756" y="34837"/>
                    <a:pt x="16313" y="34204"/>
                    <a:pt x="16760" y="33487"/>
                  </a:cubicBezTo>
                  <a:cubicBezTo>
                    <a:pt x="17472" y="32411"/>
                    <a:pt x="18112" y="31292"/>
                    <a:pt x="18840" y="30235"/>
                  </a:cubicBezTo>
                  <a:cubicBezTo>
                    <a:pt x="19318" y="29631"/>
                    <a:pt x="19756" y="29004"/>
                    <a:pt x="20209" y="28387"/>
                  </a:cubicBezTo>
                  <a:cubicBezTo>
                    <a:pt x="21387" y="26745"/>
                    <a:pt x="22725" y="25208"/>
                    <a:pt x="23718" y="23438"/>
                  </a:cubicBezTo>
                  <a:cubicBezTo>
                    <a:pt x="24394" y="22290"/>
                    <a:pt x="25224" y="21244"/>
                    <a:pt x="25930" y="20115"/>
                  </a:cubicBezTo>
                  <a:cubicBezTo>
                    <a:pt x="26013" y="19983"/>
                    <a:pt x="26097" y="19851"/>
                    <a:pt x="26181" y="19721"/>
                  </a:cubicBezTo>
                  <a:cubicBezTo>
                    <a:pt x="26211" y="19666"/>
                    <a:pt x="26253" y="19572"/>
                    <a:pt x="26276" y="19523"/>
                  </a:cubicBezTo>
                  <a:cubicBezTo>
                    <a:pt x="26504" y="19117"/>
                    <a:pt x="26742" y="18717"/>
                    <a:pt x="26940" y="18298"/>
                  </a:cubicBezTo>
                  <a:cubicBezTo>
                    <a:pt x="27036" y="18124"/>
                    <a:pt x="27144" y="17963"/>
                    <a:pt x="27244" y="17790"/>
                  </a:cubicBezTo>
                  <a:cubicBezTo>
                    <a:pt x="27382" y="17556"/>
                    <a:pt x="27514" y="17324"/>
                    <a:pt x="27646" y="17084"/>
                  </a:cubicBezTo>
                  <a:cubicBezTo>
                    <a:pt x="27837" y="16708"/>
                    <a:pt x="28069" y="16361"/>
                    <a:pt x="28249" y="15978"/>
                  </a:cubicBezTo>
                  <a:cubicBezTo>
                    <a:pt x="28375" y="15740"/>
                    <a:pt x="28512" y="15512"/>
                    <a:pt x="28656" y="15279"/>
                  </a:cubicBezTo>
                  <a:cubicBezTo>
                    <a:pt x="28847" y="14951"/>
                    <a:pt x="29020" y="14609"/>
                    <a:pt x="29205" y="14275"/>
                  </a:cubicBezTo>
                  <a:cubicBezTo>
                    <a:pt x="29324" y="14005"/>
                    <a:pt x="29439" y="13737"/>
                    <a:pt x="29558" y="13467"/>
                  </a:cubicBezTo>
                  <a:cubicBezTo>
                    <a:pt x="29798" y="12973"/>
                    <a:pt x="30113" y="12529"/>
                    <a:pt x="30413" y="12069"/>
                  </a:cubicBezTo>
                  <a:cubicBezTo>
                    <a:pt x="30508" y="11897"/>
                    <a:pt x="30610" y="11729"/>
                    <a:pt x="30712" y="11555"/>
                  </a:cubicBezTo>
                  <a:cubicBezTo>
                    <a:pt x="30808" y="11387"/>
                    <a:pt x="30915" y="11227"/>
                    <a:pt x="31017" y="11059"/>
                  </a:cubicBezTo>
                  <a:cubicBezTo>
                    <a:pt x="31627" y="10115"/>
                    <a:pt x="32301" y="9200"/>
                    <a:pt x="32947" y="8280"/>
                  </a:cubicBezTo>
                  <a:cubicBezTo>
                    <a:pt x="33569" y="7580"/>
                    <a:pt x="34119" y="6833"/>
                    <a:pt x="34698" y="6104"/>
                  </a:cubicBezTo>
                  <a:cubicBezTo>
                    <a:pt x="35081" y="5679"/>
                    <a:pt x="35506" y="5290"/>
                    <a:pt x="35906" y="4884"/>
                  </a:cubicBezTo>
                  <a:cubicBezTo>
                    <a:pt x="37018" y="3910"/>
                    <a:pt x="38058" y="2852"/>
                    <a:pt x="39259" y="1985"/>
                  </a:cubicBezTo>
                  <a:cubicBezTo>
                    <a:pt x="39995" y="1453"/>
                    <a:pt x="40694" y="867"/>
                    <a:pt x="41471" y="396"/>
                  </a:cubicBezTo>
                  <a:cubicBezTo>
                    <a:pt x="41645" y="299"/>
                    <a:pt x="41841" y="210"/>
                    <a:pt x="41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p:cNvSpPr/>
            <p:nvPr/>
          </p:nvSpPr>
          <p:spPr>
            <a:xfrm>
              <a:off x="2711325" y="1092165"/>
              <a:ext cx="6924425" cy="5054972"/>
            </a:xfrm>
            <a:custGeom>
              <a:avLst/>
              <a:gdLst/>
              <a:ahLst/>
              <a:cxnLst/>
              <a:rect l="l" t="t" r="r" b="b"/>
              <a:pathLst>
                <a:path w="40653" h="50110" extrusionOk="0">
                  <a:moveTo>
                    <a:pt x="40652" y="1"/>
                  </a:moveTo>
                  <a:cubicBezTo>
                    <a:pt x="40473" y="133"/>
                    <a:pt x="40294" y="258"/>
                    <a:pt x="40126" y="395"/>
                  </a:cubicBezTo>
                  <a:cubicBezTo>
                    <a:pt x="39445" y="1029"/>
                    <a:pt x="38686" y="1579"/>
                    <a:pt x="38046" y="2249"/>
                  </a:cubicBezTo>
                  <a:cubicBezTo>
                    <a:pt x="37341" y="2823"/>
                    <a:pt x="36719" y="3480"/>
                    <a:pt x="36086" y="4125"/>
                  </a:cubicBezTo>
                  <a:cubicBezTo>
                    <a:pt x="35237" y="5124"/>
                    <a:pt x="34418" y="6152"/>
                    <a:pt x="33570" y="7149"/>
                  </a:cubicBezTo>
                  <a:cubicBezTo>
                    <a:pt x="33162" y="7676"/>
                    <a:pt x="32685" y="8142"/>
                    <a:pt x="32296" y="8686"/>
                  </a:cubicBezTo>
                  <a:cubicBezTo>
                    <a:pt x="31124" y="10366"/>
                    <a:pt x="29929" y="12040"/>
                    <a:pt x="28823" y="13767"/>
                  </a:cubicBezTo>
                  <a:cubicBezTo>
                    <a:pt x="28232" y="14724"/>
                    <a:pt x="27562" y="15632"/>
                    <a:pt x="26971" y="16589"/>
                  </a:cubicBezTo>
                  <a:cubicBezTo>
                    <a:pt x="26373" y="17527"/>
                    <a:pt x="25738" y="18441"/>
                    <a:pt x="25201" y="19409"/>
                  </a:cubicBezTo>
                  <a:cubicBezTo>
                    <a:pt x="24657" y="20247"/>
                    <a:pt x="24071" y="21059"/>
                    <a:pt x="23587" y="21933"/>
                  </a:cubicBezTo>
                  <a:cubicBezTo>
                    <a:pt x="23449" y="22165"/>
                    <a:pt x="23305" y="22392"/>
                    <a:pt x="23186" y="22637"/>
                  </a:cubicBezTo>
                  <a:cubicBezTo>
                    <a:pt x="23054" y="22877"/>
                    <a:pt x="22918" y="23109"/>
                    <a:pt x="22780" y="23343"/>
                  </a:cubicBezTo>
                  <a:cubicBezTo>
                    <a:pt x="22679" y="23511"/>
                    <a:pt x="22571" y="23671"/>
                    <a:pt x="22475" y="23845"/>
                  </a:cubicBezTo>
                  <a:cubicBezTo>
                    <a:pt x="22093" y="24526"/>
                    <a:pt x="21686" y="25196"/>
                    <a:pt x="21220" y="25823"/>
                  </a:cubicBezTo>
                  <a:cubicBezTo>
                    <a:pt x="20808" y="26373"/>
                    <a:pt x="20515" y="27001"/>
                    <a:pt x="20113" y="27569"/>
                  </a:cubicBezTo>
                  <a:cubicBezTo>
                    <a:pt x="19456" y="28591"/>
                    <a:pt x="18847" y="29672"/>
                    <a:pt x="17944" y="30516"/>
                  </a:cubicBezTo>
                  <a:cubicBezTo>
                    <a:pt x="17180" y="31365"/>
                    <a:pt x="16468" y="32268"/>
                    <a:pt x="15817" y="33211"/>
                  </a:cubicBezTo>
                  <a:cubicBezTo>
                    <a:pt x="14860" y="34586"/>
                    <a:pt x="13550" y="35662"/>
                    <a:pt x="12601" y="37043"/>
                  </a:cubicBezTo>
                  <a:cubicBezTo>
                    <a:pt x="12044" y="37857"/>
                    <a:pt x="11406" y="38603"/>
                    <a:pt x="10789" y="39369"/>
                  </a:cubicBezTo>
                  <a:cubicBezTo>
                    <a:pt x="10388" y="39846"/>
                    <a:pt x="9850" y="40181"/>
                    <a:pt x="9433" y="40635"/>
                  </a:cubicBezTo>
                  <a:cubicBezTo>
                    <a:pt x="8589" y="41413"/>
                    <a:pt x="7819" y="42249"/>
                    <a:pt x="7066" y="43110"/>
                  </a:cubicBezTo>
                  <a:cubicBezTo>
                    <a:pt x="6349" y="43833"/>
                    <a:pt x="5624" y="44556"/>
                    <a:pt x="4895" y="45274"/>
                  </a:cubicBezTo>
                  <a:cubicBezTo>
                    <a:pt x="4208" y="45860"/>
                    <a:pt x="3521" y="46451"/>
                    <a:pt x="2857" y="47061"/>
                  </a:cubicBezTo>
                  <a:cubicBezTo>
                    <a:pt x="1966" y="47784"/>
                    <a:pt x="1297" y="48724"/>
                    <a:pt x="467" y="49506"/>
                  </a:cubicBezTo>
                  <a:cubicBezTo>
                    <a:pt x="293" y="49692"/>
                    <a:pt x="72" y="49853"/>
                    <a:pt x="1" y="50110"/>
                  </a:cubicBezTo>
                  <a:cubicBezTo>
                    <a:pt x="341" y="50079"/>
                    <a:pt x="448" y="49704"/>
                    <a:pt x="675" y="49513"/>
                  </a:cubicBezTo>
                  <a:cubicBezTo>
                    <a:pt x="1422" y="48783"/>
                    <a:pt x="2104" y="47982"/>
                    <a:pt x="2881" y="47282"/>
                  </a:cubicBezTo>
                  <a:cubicBezTo>
                    <a:pt x="3640" y="46493"/>
                    <a:pt x="4548" y="45872"/>
                    <a:pt x="5309" y="45077"/>
                  </a:cubicBezTo>
                  <a:cubicBezTo>
                    <a:pt x="5990" y="44484"/>
                    <a:pt x="6623" y="43839"/>
                    <a:pt x="7215" y="43165"/>
                  </a:cubicBezTo>
                  <a:cubicBezTo>
                    <a:pt x="7819" y="42584"/>
                    <a:pt x="8314" y="41909"/>
                    <a:pt x="8931" y="41341"/>
                  </a:cubicBezTo>
                  <a:cubicBezTo>
                    <a:pt x="9684" y="40522"/>
                    <a:pt x="10634" y="39894"/>
                    <a:pt x="11309" y="38997"/>
                  </a:cubicBezTo>
                  <a:cubicBezTo>
                    <a:pt x="12331" y="37796"/>
                    <a:pt x="13150" y="36422"/>
                    <a:pt x="14268" y="35297"/>
                  </a:cubicBezTo>
                  <a:cubicBezTo>
                    <a:pt x="15051" y="34533"/>
                    <a:pt x="15721" y="33653"/>
                    <a:pt x="16348" y="32757"/>
                  </a:cubicBezTo>
                  <a:cubicBezTo>
                    <a:pt x="16952" y="31920"/>
                    <a:pt x="17616" y="31131"/>
                    <a:pt x="18297" y="30361"/>
                  </a:cubicBezTo>
                  <a:cubicBezTo>
                    <a:pt x="18764" y="29942"/>
                    <a:pt x="19128" y="29434"/>
                    <a:pt x="19456" y="28908"/>
                  </a:cubicBezTo>
                  <a:cubicBezTo>
                    <a:pt x="19905" y="28185"/>
                    <a:pt x="20395" y="27492"/>
                    <a:pt x="20819" y="26750"/>
                  </a:cubicBezTo>
                  <a:cubicBezTo>
                    <a:pt x="21286" y="25955"/>
                    <a:pt x="21884" y="25244"/>
                    <a:pt x="22331" y="24436"/>
                  </a:cubicBezTo>
                  <a:cubicBezTo>
                    <a:pt x="22439" y="24234"/>
                    <a:pt x="22559" y="24036"/>
                    <a:pt x="22679" y="23839"/>
                  </a:cubicBezTo>
                  <a:cubicBezTo>
                    <a:pt x="22792" y="23636"/>
                    <a:pt x="22918" y="23432"/>
                    <a:pt x="23037" y="23230"/>
                  </a:cubicBezTo>
                  <a:cubicBezTo>
                    <a:pt x="23192" y="22973"/>
                    <a:pt x="23341" y="22703"/>
                    <a:pt x="23485" y="22435"/>
                  </a:cubicBezTo>
                  <a:cubicBezTo>
                    <a:pt x="24066" y="21346"/>
                    <a:pt x="24812" y="20355"/>
                    <a:pt x="25452" y="19302"/>
                  </a:cubicBezTo>
                  <a:cubicBezTo>
                    <a:pt x="25553" y="19135"/>
                    <a:pt x="25661" y="18967"/>
                    <a:pt x="25757" y="18800"/>
                  </a:cubicBezTo>
                  <a:cubicBezTo>
                    <a:pt x="26199" y="18041"/>
                    <a:pt x="26713" y="17329"/>
                    <a:pt x="27167" y="16582"/>
                  </a:cubicBezTo>
                  <a:cubicBezTo>
                    <a:pt x="27735" y="15674"/>
                    <a:pt x="28381" y="14813"/>
                    <a:pt x="28936" y="13905"/>
                  </a:cubicBezTo>
                  <a:cubicBezTo>
                    <a:pt x="29374" y="13175"/>
                    <a:pt x="29893" y="12506"/>
                    <a:pt x="30342" y="11783"/>
                  </a:cubicBezTo>
                  <a:cubicBezTo>
                    <a:pt x="30939" y="10879"/>
                    <a:pt x="31597" y="10018"/>
                    <a:pt x="32200" y="9116"/>
                  </a:cubicBezTo>
                  <a:cubicBezTo>
                    <a:pt x="32685" y="8369"/>
                    <a:pt x="33342" y="7759"/>
                    <a:pt x="33874" y="7049"/>
                  </a:cubicBezTo>
                  <a:cubicBezTo>
                    <a:pt x="35069" y="5692"/>
                    <a:pt x="36098" y="4173"/>
                    <a:pt x="37485" y="3002"/>
                  </a:cubicBezTo>
                  <a:cubicBezTo>
                    <a:pt x="38501" y="2021"/>
                    <a:pt x="39559" y="1088"/>
                    <a:pt x="40652" y="204"/>
                  </a:cubicBezTo>
                  <a:lnTo>
                    <a:pt x="406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p:cNvSpPr/>
            <p:nvPr/>
          </p:nvSpPr>
          <p:spPr>
            <a:xfrm>
              <a:off x="-1125529" y="-1024099"/>
              <a:ext cx="6303573" cy="4705128"/>
            </a:xfrm>
            <a:custGeom>
              <a:avLst/>
              <a:gdLst/>
              <a:ahLst/>
              <a:cxnLst/>
              <a:rect l="l" t="t" r="r" b="b"/>
              <a:pathLst>
                <a:path w="37008" h="46642" extrusionOk="0">
                  <a:moveTo>
                    <a:pt x="37007" y="0"/>
                  </a:moveTo>
                  <a:cubicBezTo>
                    <a:pt x="36601" y="238"/>
                    <a:pt x="36188" y="478"/>
                    <a:pt x="35824" y="784"/>
                  </a:cubicBezTo>
                  <a:cubicBezTo>
                    <a:pt x="35048" y="1375"/>
                    <a:pt x="34187" y="1871"/>
                    <a:pt x="33517" y="2600"/>
                  </a:cubicBezTo>
                  <a:cubicBezTo>
                    <a:pt x="32549" y="3479"/>
                    <a:pt x="31754" y="4525"/>
                    <a:pt x="30905" y="5518"/>
                  </a:cubicBezTo>
                  <a:cubicBezTo>
                    <a:pt x="29649" y="6934"/>
                    <a:pt x="28609" y="8542"/>
                    <a:pt x="27737" y="10222"/>
                  </a:cubicBezTo>
                  <a:cubicBezTo>
                    <a:pt x="27599" y="10503"/>
                    <a:pt x="27426" y="10765"/>
                    <a:pt x="27277" y="11047"/>
                  </a:cubicBezTo>
                  <a:cubicBezTo>
                    <a:pt x="27114" y="11315"/>
                    <a:pt x="26929" y="11572"/>
                    <a:pt x="26769" y="11841"/>
                  </a:cubicBezTo>
                  <a:cubicBezTo>
                    <a:pt x="26684" y="11973"/>
                    <a:pt x="26607" y="12104"/>
                    <a:pt x="26523" y="12236"/>
                  </a:cubicBezTo>
                  <a:cubicBezTo>
                    <a:pt x="26440" y="12374"/>
                    <a:pt x="26350" y="12511"/>
                    <a:pt x="26267" y="12655"/>
                  </a:cubicBezTo>
                  <a:cubicBezTo>
                    <a:pt x="26063" y="12989"/>
                    <a:pt x="25872" y="13329"/>
                    <a:pt x="25663" y="13665"/>
                  </a:cubicBezTo>
                  <a:cubicBezTo>
                    <a:pt x="25465" y="14005"/>
                    <a:pt x="25250" y="14333"/>
                    <a:pt x="25059" y="14675"/>
                  </a:cubicBezTo>
                  <a:cubicBezTo>
                    <a:pt x="24832" y="15063"/>
                    <a:pt x="24628" y="15469"/>
                    <a:pt x="24407" y="15864"/>
                  </a:cubicBezTo>
                  <a:cubicBezTo>
                    <a:pt x="23900" y="16923"/>
                    <a:pt x="23194" y="17861"/>
                    <a:pt x="22548" y="18835"/>
                  </a:cubicBezTo>
                  <a:cubicBezTo>
                    <a:pt x="21472" y="20515"/>
                    <a:pt x="20187" y="22044"/>
                    <a:pt x="19022" y="23665"/>
                  </a:cubicBezTo>
                  <a:cubicBezTo>
                    <a:pt x="18592" y="24298"/>
                    <a:pt x="18041" y="24830"/>
                    <a:pt x="17582" y="25440"/>
                  </a:cubicBezTo>
                  <a:cubicBezTo>
                    <a:pt x="17133" y="26091"/>
                    <a:pt x="16583" y="26665"/>
                    <a:pt x="16134" y="27316"/>
                  </a:cubicBezTo>
                  <a:cubicBezTo>
                    <a:pt x="15100" y="28692"/>
                    <a:pt x="13916" y="29942"/>
                    <a:pt x="12823" y="31261"/>
                  </a:cubicBezTo>
                  <a:cubicBezTo>
                    <a:pt x="11502" y="32858"/>
                    <a:pt x="10097" y="34389"/>
                    <a:pt x="8788" y="35996"/>
                  </a:cubicBezTo>
                  <a:cubicBezTo>
                    <a:pt x="8286" y="36511"/>
                    <a:pt x="7885" y="37107"/>
                    <a:pt x="7443" y="37675"/>
                  </a:cubicBezTo>
                  <a:cubicBezTo>
                    <a:pt x="6254" y="39259"/>
                    <a:pt x="4980" y="40778"/>
                    <a:pt x="3642" y="42230"/>
                  </a:cubicBezTo>
                  <a:cubicBezTo>
                    <a:pt x="2775" y="43014"/>
                    <a:pt x="1973" y="43869"/>
                    <a:pt x="1250" y="44790"/>
                  </a:cubicBezTo>
                  <a:cubicBezTo>
                    <a:pt x="844" y="45333"/>
                    <a:pt x="276" y="45764"/>
                    <a:pt x="8" y="46403"/>
                  </a:cubicBezTo>
                  <a:cubicBezTo>
                    <a:pt x="8" y="46462"/>
                    <a:pt x="1" y="46583"/>
                    <a:pt x="1" y="46642"/>
                  </a:cubicBezTo>
                  <a:cubicBezTo>
                    <a:pt x="44" y="46619"/>
                    <a:pt x="133" y="46558"/>
                    <a:pt x="180" y="46534"/>
                  </a:cubicBezTo>
                  <a:cubicBezTo>
                    <a:pt x="229" y="46307"/>
                    <a:pt x="318" y="46092"/>
                    <a:pt x="480" y="45924"/>
                  </a:cubicBezTo>
                  <a:cubicBezTo>
                    <a:pt x="1275" y="45135"/>
                    <a:pt x="1879" y="44173"/>
                    <a:pt x="2691" y="43402"/>
                  </a:cubicBezTo>
                  <a:cubicBezTo>
                    <a:pt x="3366" y="42702"/>
                    <a:pt x="4114" y="42064"/>
                    <a:pt x="4718" y="41292"/>
                  </a:cubicBezTo>
                  <a:cubicBezTo>
                    <a:pt x="5877" y="39995"/>
                    <a:pt x="6953" y="38627"/>
                    <a:pt x="7993" y="37228"/>
                  </a:cubicBezTo>
                  <a:cubicBezTo>
                    <a:pt x="9237" y="35656"/>
                    <a:pt x="10588" y="34179"/>
                    <a:pt x="11866" y="32637"/>
                  </a:cubicBezTo>
                  <a:cubicBezTo>
                    <a:pt x="12584" y="31895"/>
                    <a:pt x="13163" y="31040"/>
                    <a:pt x="13875" y="30300"/>
                  </a:cubicBezTo>
                  <a:cubicBezTo>
                    <a:pt x="14539" y="29523"/>
                    <a:pt x="15207" y="28758"/>
                    <a:pt x="15853" y="27962"/>
                  </a:cubicBezTo>
                  <a:cubicBezTo>
                    <a:pt x="16355" y="27288"/>
                    <a:pt x="16870" y="26618"/>
                    <a:pt x="17402" y="25961"/>
                  </a:cubicBezTo>
                  <a:cubicBezTo>
                    <a:pt x="17910" y="25207"/>
                    <a:pt x="18573" y="24579"/>
                    <a:pt x="19099" y="23837"/>
                  </a:cubicBezTo>
                  <a:cubicBezTo>
                    <a:pt x="20343" y="22123"/>
                    <a:pt x="21706" y="20491"/>
                    <a:pt x="22847" y="18703"/>
                  </a:cubicBezTo>
                  <a:cubicBezTo>
                    <a:pt x="23248" y="18046"/>
                    <a:pt x="23743" y="17448"/>
                    <a:pt x="24109" y="16766"/>
                  </a:cubicBezTo>
                  <a:cubicBezTo>
                    <a:pt x="24317" y="16408"/>
                    <a:pt x="24515" y="16038"/>
                    <a:pt x="24712" y="15667"/>
                  </a:cubicBezTo>
                  <a:cubicBezTo>
                    <a:pt x="24891" y="15332"/>
                    <a:pt x="25064" y="14992"/>
                    <a:pt x="25262" y="14669"/>
                  </a:cubicBezTo>
                  <a:cubicBezTo>
                    <a:pt x="25555" y="14161"/>
                    <a:pt x="25878" y="13670"/>
                    <a:pt x="26171" y="13163"/>
                  </a:cubicBezTo>
                  <a:cubicBezTo>
                    <a:pt x="26261" y="12989"/>
                    <a:pt x="26368" y="12821"/>
                    <a:pt x="26469" y="12655"/>
                  </a:cubicBezTo>
                  <a:cubicBezTo>
                    <a:pt x="27031" y="11715"/>
                    <a:pt x="27665" y="10813"/>
                    <a:pt x="28137" y="9821"/>
                  </a:cubicBezTo>
                  <a:cubicBezTo>
                    <a:pt x="28281" y="9558"/>
                    <a:pt x="28436" y="9295"/>
                    <a:pt x="28585" y="9032"/>
                  </a:cubicBezTo>
                  <a:cubicBezTo>
                    <a:pt x="29351" y="7723"/>
                    <a:pt x="30248" y="6498"/>
                    <a:pt x="31258" y="5367"/>
                  </a:cubicBezTo>
                  <a:cubicBezTo>
                    <a:pt x="31950" y="4578"/>
                    <a:pt x="32560" y="3724"/>
                    <a:pt x="33326" y="3000"/>
                  </a:cubicBezTo>
                  <a:cubicBezTo>
                    <a:pt x="33881" y="2409"/>
                    <a:pt x="34533" y="1907"/>
                    <a:pt x="35197" y="1441"/>
                  </a:cubicBezTo>
                  <a:cubicBezTo>
                    <a:pt x="35686" y="1129"/>
                    <a:pt x="36111" y="729"/>
                    <a:pt x="36613" y="436"/>
                  </a:cubicBezTo>
                  <a:cubicBezTo>
                    <a:pt x="36792" y="346"/>
                    <a:pt x="36977" y="215"/>
                    <a:pt x="37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p:cNvSpPr/>
            <p:nvPr/>
          </p:nvSpPr>
          <p:spPr>
            <a:xfrm>
              <a:off x="3817959" y="1843601"/>
              <a:ext cx="5798544" cy="4325224"/>
            </a:xfrm>
            <a:custGeom>
              <a:avLst/>
              <a:gdLst/>
              <a:ahLst/>
              <a:cxnLst/>
              <a:rect l="l" t="t" r="r" b="b"/>
              <a:pathLst>
                <a:path w="34043" h="42876" extrusionOk="0">
                  <a:moveTo>
                    <a:pt x="34042" y="0"/>
                  </a:moveTo>
                  <a:lnTo>
                    <a:pt x="34042" y="0"/>
                  </a:lnTo>
                  <a:cubicBezTo>
                    <a:pt x="33546" y="89"/>
                    <a:pt x="33127" y="425"/>
                    <a:pt x="32679" y="651"/>
                  </a:cubicBezTo>
                  <a:cubicBezTo>
                    <a:pt x="31471" y="1393"/>
                    <a:pt x="30467" y="2409"/>
                    <a:pt x="29493" y="3424"/>
                  </a:cubicBezTo>
                  <a:cubicBezTo>
                    <a:pt x="28853" y="4172"/>
                    <a:pt x="28136" y="4853"/>
                    <a:pt x="27617" y="5697"/>
                  </a:cubicBezTo>
                  <a:cubicBezTo>
                    <a:pt x="27396" y="6037"/>
                    <a:pt x="27173" y="6378"/>
                    <a:pt x="26965" y="6724"/>
                  </a:cubicBezTo>
                  <a:cubicBezTo>
                    <a:pt x="26858" y="6892"/>
                    <a:pt x="26756" y="7053"/>
                    <a:pt x="26660" y="7226"/>
                  </a:cubicBezTo>
                  <a:cubicBezTo>
                    <a:pt x="26558" y="7394"/>
                    <a:pt x="26456" y="7562"/>
                    <a:pt x="26361" y="7734"/>
                  </a:cubicBezTo>
                  <a:cubicBezTo>
                    <a:pt x="26241" y="7926"/>
                    <a:pt x="26122" y="8123"/>
                    <a:pt x="26008" y="8321"/>
                  </a:cubicBezTo>
                  <a:cubicBezTo>
                    <a:pt x="25871" y="8553"/>
                    <a:pt x="25739" y="8787"/>
                    <a:pt x="25608" y="9025"/>
                  </a:cubicBezTo>
                  <a:cubicBezTo>
                    <a:pt x="25465" y="9306"/>
                    <a:pt x="25303" y="9576"/>
                    <a:pt x="25153" y="9844"/>
                  </a:cubicBezTo>
                  <a:cubicBezTo>
                    <a:pt x="24974" y="10108"/>
                    <a:pt x="24801" y="10371"/>
                    <a:pt x="24646" y="10652"/>
                  </a:cubicBezTo>
                  <a:cubicBezTo>
                    <a:pt x="24508" y="10884"/>
                    <a:pt x="24364" y="11118"/>
                    <a:pt x="24245" y="11356"/>
                  </a:cubicBezTo>
                  <a:cubicBezTo>
                    <a:pt x="23923" y="11943"/>
                    <a:pt x="23558" y="12504"/>
                    <a:pt x="23187" y="13061"/>
                  </a:cubicBezTo>
                  <a:cubicBezTo>
                    <a:pt x="22662" y="13952"/>
                    <a:pt x="22045" y="14782"/>
                    <a:pt x="21424" y="15607"/>
                  </a:cubicBezTo>
                  <a:cubicBezTo>
                    <a:pt x="20921" y="16372"/>
                    <a:pt x="20389" y="17113"/>
                    <a:pt x="19851" y="17848"/>
                  </a:cubicBezTo>
                  <a:cubicBezTo>
                    <a:pt x="19219" y="18852"/>
                    <a:pt x="18477" y="19785"/>
                    <a:pt x="17837" y="20783"/>
                  </a:cubicBezTo>
                  <a:cubicBezTo>
                    <a:pt x="17467" y="21376"/>
                    <a:pt x="17031" y="21925"/>
                    <a:pt x="16612" y="22482"/>
                  </a:cubicBezTo>
                  <a:cubicBezTo>
                    <a:pt x="15984" y="23431"/>
                    <a:pt x="15291" y="24334"/>
                    <a:pt x="14700" y="25302"/>
                  </a:cubicBezTo>
                  <a:cubicBezTo>
                    <a:pt x="14143" y="26157"/>
                    <a:pt x="13563" y="26993"/>
                    <a:pt x="13061" y="27884"/>
                  </a:cubicBezTo>
                  <a:cubicBezTo>
                    <a:pt x="12565" y="28643"/>
                    <a:pt x="12182" y="29468"/>
                    <a:pt x="11644" y="30198"/>
                  </a:cubicBezTo>
                  <a:cubicBezTo>
                    <a:pt x="10909" y="31233"/>
                    <a:pt x="10060" y="32188"/>
                    <a:pt x="9313" y="33222"/>
                  </a:cubicBezTo>
                  <a:cubicBezTo>
                    <a:pt x="8961" y="33611"/>
                    <a:pt x="8716" y="34089"/>
                    <a:pt x="8344" y="34460"/>
                  </a:cubicBezTo>
                  <a:cubicBezTo>
                    <a:pt x="7610" y="35214"/>
                    <a:pt x="6766" y="35840"/>
                    <a:pt x="5990" y="36546"/>
                  </a:cubicBezTo>
                  <a:cubicBezTo>
                    <a:pt x="5362" y="36982"/>
                    <a:pt x="4824" y="37526"/>
                    <a:pt x="4250" y="38028"/>
                  </a:cubicBezTo>
                  <a:cubicBezTo>
                    <a:pt x="3378" y="38908"/>
                    <a:pt x="2463" y="39744"/>
                    <a:pt x="1632" y="40671"/>
                  </a:cubicBezTo>
                  <a:cubicBezTo>
                    <a:pt x="1077" y="41388"/>
                    <a:pt x="341" y="42009"/>
                    <a:pt x="1" y="42876"/>
                  </a:cubicBezTo>
                  <a:cubicBezTo>
                    <a:pt x="54" y="42853"/>
                    <a:pt x="156" y="42798"/>
                    <a:pt x="210" y="42768"/>
                  </a:cubicBezTo>
                  <a:cubicBezTo>
                    <a:pt x="467" y="42362"/>
                    <a:pt x="730" y="41943"/>
                    <a:pt x="1071" y="41597"/>
                  </a:cubicBezTo>
                  <a:cubicBezTo>
                    <a:pt x="1662" y="40916"/>
                    <a:pt x="2230" y="40210"/>
                    <a:pt x="2887" y="39589"/>
                  </a:cubicBezTo>
                  <a:cubicBezTo>
                    <a:pt x="3629" y="38817"/>
                    <a:pt x="4459" y="38136"/>
                    <a:pt x="5207" y="37377"/>
                  </a:cubicBezTo>
                  <a:cubicBezTo>
                    <a:pt x="5762" y="36958"/>
                    <a:pt x="6294" y="36516"/>
                    <a:pt x="6815" y="36061"/>
                  </a:cubicBezTo>
                  <a:cubicBezTo>
                    <a:pt x="7491" y="35434"/>
                    <a:pt x="8303" y="34927"/>
                    <a:pt x="8829" y="34149"/>
                  </a:cubicBezTo>
                  <a:cubicBezTo>
                    <a:pt x="9415" y="33330"/>
                    <a:pt x="10054" y="32552"/>
                    <a:pt x="10653" y="31746"/>
                  </a:cubicBezTo>
                  <a:cubicBezTo>
                    <a:pt x="11257" y="31029"/>
                    <a:pt x="11836" y="30287"/>
                    <a:pt x="12308" y="29481"/>
                  </a:cubicBezTo>
                  <a:cubicBezTo>
                    <a:pt x="12427" y="29283"/>
                    <a:pt x="12548" y="29086"/>
                    <a:pt x="12655" y="28883"/>
                  </a:cubicBezTo>
                  <a:cubicBezTo>
                    <a:pt x="13832" y="26844"/>
                    <a:pt x="15141" y="24890"/>
                    <a:pt x="16486" y="22959"/>
                  </a:cubicBezTo>
                  <a:cubicBezTo>
                    <a:pt x="16916" y="22289"/>
                    <a:pt x="17454" y="21698"/>
                    <a:pt x="17873" y="21028"/>
                  </a:cubicBezTo>
                  <a:cubicBezTo>
                    <a:pt x="18543" y="19988"/>
                    <a:pt x="19307" y="19020"/>
                    <a:pt x="19965" y="17980"/>
                  </a:cubicBezTo>
                  <a:cubicBezTo>
                    <a:pt x="20485" y="17257"/>
                    <a:pt x="21018" y="16534"/>
                    <a:pt x="21507" y="15786"/>
                  </a:cubicBezTo>
                  <a:cubicBezTo>
                    <a:pt x="22027" y="15063"/>
                    <a:pt x="22583" y="14369"/>
                    <a:pt x="23043" y="13610"/>
                  </a:cubicBezTo>
                  <a:cubicBezTo>
                    <a:pt x="23534" y="12821"/>
                    <a:pt x="24077" y="12068"/>
                    <a:pt x="24496" y="11243"/>
                  </a:cubicBezTo>
                  <a:cubicBezTo>
                    <a:pt x="24627" y="11005"/>
                    <a:pt x="24770" y="10777"/>
                    <a:pt x="24902" y="10539"/>
                  </a:cubicBezTo>
                  <a:cubicBezTo>
                    <a:pt x="24986" y="10407"/>
                    <a:pt x="25064" y="10280"/>
                    <a:pt x="25153" y="10156"/>
                  </a:cubicBezTo>
                  <a:cubicBezTo>
                    <a:pt x="25219" y="10048"/>
                    <a:pt x="25285" y="9946"/>
                    <a:pt x="25351" y="9844"/>
                  </a:cubicBezTo>
                  <a:cubicBezTo>
                    <a:pt x="25512" y="9540"/>
                    <a:pt x="25691" y="9240"/>
                    <a:pt x="25854" y="8936"/>
                  </a:cubicBezTo>
                  <a:cubicBezTo>
                    <a:pt x="25978" y="8697"/>
                    <a:pt x="26122" y="8470"/>
                    <a:pt x="26259" y="8230"/>
                  </a:cubicBezTo>
                  <a:cubicBezTo>
                    <a:pt x="26475" y="7860"/>
                    <a:pt x="26701" y="7496"/>
                    <a:pt x="26917" y="7119"/>
                  </a:cubicBezTo>
                  <a:cubicBezTo>
                    <a:pt x="27090" y="6850"/>
                    <a:pt x="27258" y="6586"/>
                    <a:pt x="27419" y="6312"/>
                  </a:cubicBezTo>
                  <a:cubicBezTo>
                    <a:pt x="28202" y="4980"/>
                    <a:pt x="29308" y="3896"/>
                    <a:pt x="30354" y="2779"/>
                  </a:cubicBezTo>
                  <a:cubicBezTo>
                    <a:pt x="31083" y="2086"/>
                    <a:pt x="31813" y="1380"/>
                    <a:pt x="32674" y="848"/>
                  </a:cubicBezTo>
                  <a:cubicBezTo>
                    <a:pt x="32912" y="717"/>
                    <a:pt x="33146" y="580"/>
                    <a:pt x="33385" y="448"/>
                  </a:cubicBezTo>
                  <a:cubicBezTo>
                    <a:pt x="33636" y="359"/>
                    <a:pt x="33857" y="197"/>
                    <a:pt x="340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p:cNvSpPr/>
            <p:nvPr/>
          </p:nvSpPr>
          <p:spPr>
            <a:xfrm>
              <a:off x="4578484" y="2198491"/>
              <a:ext cx="5057268" cy="3970337"/>
            </a:xfrm>
            <a:custGeom>
              <a:avLst/>
              <a:gdLst/>
              <a:ahLst/>
              <a:cxnLst/>
              <a:rect l="l" t="t" r="r" b="b"/>
              <a:pathLst>
                <a:path w="29691" h="39358" extrusionOk="0">
                  <a:moveTo>
                    <a:pt x="29678" y="1"/>
                  </a:moveTo>
                  <a:lnTo>
                    <a:pt x="29678" y="1"/>
                  </a:lnTo>
                  <a:cubicBezTo>
                    <a:pt x="29045" y="438"/>
                    <a:pt x="28375" y="844"/>
                    <a:pt x="27837" y="1407"/>
                  </a:cubicBezTo>
                  <a:cubicBezTo>
                    <a:pt x="27067" y="2111"/>
                    <a:pt x="26433" y="2954"/>
                    <a:pt x="25781" y="3774"/>
                  </a:cubicBezTo>
                  <a:cubicBezTo>
                    <a:pt x="25273" y="4401"/>
                    <a:pt x="24866" y="5088"/>
                    <a:pt x="24436" y="5763"/>
                  </a:cubicBezTo>
                  <a:cubicBezTo>
                    <a:pt x="23796" y="6696"/>
                    <a:pt x="23103" y="7587"/>
                    <a:pt x="22499" y="8544"/>
                  </a:cubicBezTo>
                  <a:cubicBezTo>
                    <a:pt x="22057" y="9153"/>
                    <a:pt x="21591" y="9739"/>
                    <a:pt x="21149" y="10343"/>
                  </a:cubicBezTo>
                  <a:cubicBezTo>
                    <a:pt x="20640" y="11035"/>
                    <a:pt x="20079" y="11700"/>
                    <a:pt x="19684" y="12470"/>
                  </a:cubicBezTo>
                  <a:cubicBezTo>
                    <a:pt x="19582" y="12638"/>
                    <a:pt x="19475" y="12804"/>
                    <a:pt x="19379" y="12978"/>
                  </a:cubicBezTo>
                  <a:cubicBezTo>
                    <a:pt x="18560" y="14329"/>
                    <a:pt x="17646" y="15626"/>
                    <a:pt x="16863" y="17001"/>
                  </a:cubicBezTo>
                  <a:cubicBezTo>
                    <a:pt x="16761" y="17168"/>
                    <a:pt x="16659" y="17342"/>
                    <a:pt x="16564" y="17516"/>
                  </a:cubicBezTo>
                  <a:cubicBezTo>
                    <a:pt x="16104" y="18233"/>
                    <a:pt x="15690" y="18986"/>
                    <a:pt x="15177" y="19667"/>
                  </a:cubicBezTo>
                  <a:cubicBezTo>
                    <a:pt x="14531" y="20534"/>
                    <a:pt x="13897" y="21419"/>
                    <a:pt x="13336" y="22344"/>
                  </a:cubicBezTo>
                  <a:cubicBezTo>
                    <a:pt x="13121" y="22710"/>
                    <a:pt x="12906" y="23075"/>
                    <a:pt x="12732" y="23456"/>
                  </a:cubicBezTo>
                  <a:cubicBezTo>
                    <a:pt x="12379" y="24126"/>
                    <a:pt x="11907" y="24724"/>
                    <a:pt x="11519" y="25370"/>
                  </a:cubicBezTo>
                  <a:cubicBezTo>
                    <a:pt x="11196" y="26057"/>
                    <a:pt x="10748" y="26678"/>
                    <a:pt x="10269" y="27265"/>
                  </a:cubicBezTo>
                  <a:cubicBezTo>
                    <a:pt x="9863" y="27803"/>
                    <a:pt x="9535" y="28394"/>
                    <a:pt x="9116" y="28926"/>
                  </a:cubicBezTo>
                  <a:cubicBezTo>
                    <a:pt x="8661" y="29517"/>
                    <a:pt x="8266" y="30151"/>
                    <a:pt x="7843" y="30767"/>
                  </a:cubicBezTo>
                  <a:cubicBezTo>
                    <a:pt x="6503" y="32417"/>
                    <a:pt x="5314" y="34193"/>
                    <a:pt x="3813" y="35705"/>
                  </a:cubicBezTo>
                  <a:cubicBezTo>
                    <a:pt x="3270" y="36279"/>
                    <a:pt x="2672" y="36805"/>
                    <a:pt x="1997" y="37211"/>
                  </a:cubicBezTo>
                  <a:cubicBezTo>
                    <a:pt x="1459" y="37641"/>
                    <a:pt x="850" y="38012"/>
                    <a:pt x="436" y="38580"/>
                  </a:cubicBezTo>
                  <a:cubicBezTo>
                    <a:pt x="269" y="38825"/>
                    <a:pt x="36" y="39052"/>
                    <a:pt x="0" y="39357"/>
                  </a:cubicBezTo>
                  <a:cubicBezTo>
                    <a:pt x="155" y="39285"/>
                    <a:pt x="257" y="39148"/>
                    <a:pt x="348" y="39004"/>
                  </a:cubicBezTo>
                  <a:cubicBezTo>
                    <a:pt x="718" y="38412"/>
                    <a:pt x="1250" y="37940"/>
                    <a:pt x="1835" y="37570"/>
                  </a:cubicBezTo>
                  <a:cubicBezTo>
                    <a:pt x="2218" y="37319"/>
                    <a:pt x="2571" y="37026"/>
                    <a:pt x="2941" y="36756"/>
                  </a:cubicBezTo>
                  <a:cubicBezTo>
                    <a:pt x="4310" y="35537"/>
                    <a:pt x="5505" y="34127"/>
                    <a:pt x="6588" y="32650"/>
                  </a:cubicBezTo>
                  <a:cubicBezTo>
                    <a:pt x="7137" y="31884"/>
                    <a:pt x="7783" y="31191"/>
                    <a:pt x="8302" y="30408"/>
                  </a:cubicBezTo>
                  <a:cubicBezTo>
                    <a:pt x="8781" y="29596"/>
                    <a:pt x="9403" y="28885"/>
                    <a:pt x="9910" y="28090"/>
                  </a:cubicBezTo>
                  <a:cubicBezTo>
                    <a:pt x="10365" y="27318"/>
                    <a:pt x="11022" y="26691"/>
                    <a:pt x="11430" y="25889"/>
                  </a:cubicBezTo>
                  <a:cubicBezTo>
                    <a:pt x="11596" y="25566"/>
                    <a:pt x="11788" y="25257"/>
                    <a:pt x="11979" y="24945"/>
                  </a:cubicBezTo>
                  <a:cubicBezTo>
                    <a:pt x="12098" y="24783"/>
                    <a:pt x="12212" y="24622"/>
                    <a:pt x="12326" y="24460"/>
                  </a:cubicBezTo>
                  <a:cubicBezTo>
                    <a:pt x="12410" y="24317"/>
                    <a:pt x="12498" y="24186"/>
                    <a:pt x="12583" y="24043"/>
                  </a:cubicBezTo>
                  <a:cubicBezTo>
                    <a:pt x="12816" y="23696"/>
                    <a:pt x="12995" y="23307"/>
                    <a:pt x="13187" y="22937"/>
                  </a:cubicBezTo>
                  <a:cubicBezTo>
                    <a:pt x="13318" y="22703"/>
                    <a:pt x="13461" y="22471"/>
                    <a:pt x="13587" y="22231"/>
                  </a:cubicBezTo>
                  <a:cubicBezTo>
                    <a:pt x="13725" y="22029"/>
                    <a:pt x="13861" y="21831"/>
                    <a:pt x="13993" y="21621"/>
                  </a:cubicBezTo>
                  <a:cubicBezTo>
                    <a:pt x="14609" y="20659"/>
                    <a:pt x="15356" y="19786"/>
                    <a:pt x="15954" y="18812"/>
                  </a:cubicBezTo>
                  <a:cubicBezTo>
                    <a:pt x="16677" y="17689"/>
                    <a:pt x="17304" y="16506"/>
                    <a:pt x="18046" y="15387"/>
                  </a:cubicBezTo>
                  <a:cubicBezTo>
                    <a:pt x="18542" y="14575"/>
                    <a:pt x="19105" y="13797"/>
                    <a:pt x="19582" y="12972"/>
                  </a:cubicBezTo>
                  <a:cubicBezTo>
                    <a:pt x="20455" y="11305"/>
                    <a:pt x="21770" y="9929"/>
                    <a:pt x="22810" y="8376"/>
                  </a:cubicBezTo>
                  <a:cubicBezTo>
                    <a:pt x="23211" y="7766"/>
                    <a:pt x="23635" y="7174"/>
                    <a:pt x="24066" y="6583"/>
                  </a:cubicBezTo>
                  <a:cubicBezTo>
                    <a:pt x="24741" y="5674"/>
                    <a:pt x="25261" y="4657"/>
                    <a:pt x="25984" y="3779"/>
                  </a:cubicBezTo>
                  <a:cubicBezTo>
                    <a:pt x="26576" y="3062"/>
                    <a:pt x="27114" y="2296"/>
                    <a:pt x="27796" y="1658"/>
                  </a:cubicBezTo>
                  <a:cubicBezTo>
                    <a:pt x="28292" y="1137"/>
                    <a:pt x="28883" y="731"/>
                    <a:pt x="29487" y="336"/>
                  </a:cubicBezTo>
                  <a:cubicBezTo>
                    <a:pt x="29606" y="270"/>
                    <a:pt x="29691" y="151"/>
                    <a:pt x="296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p:cNvSpPr/>
            <p:nvPr/>
          </p:nvSpPr>
          <p:spPr>
            <a:xfrm>
              <a:off x="-616092" y="-714969"/>
              <a:ext cx="4133909" cy="3277913"/>
            </a:xfrm>
            <a:custGeom>
              <a:avLst/>
              <a:gdLst/>
              <a:ahLst/>
              <a:cxnLst/>
              <a:rect l="l" t="t" r="r" b="b"/>
              <a:pathLst>
                <a:path w="24270" h="32494" extrusionOk="0">
                  <a:moveTo>
                    <a:pt x="24270" y="1"/>
                  </a:moveTo>
                  <a:lnTo>
                    <a:pt x="24270" y="1"/>
                  </a:lnTo>
                  <a:cubicBezTo>
                    <a:pt x="23738" y="102"/>
                    <a:pt x="23367" y="544"/>
                    <a:pt x="22918" y="814"/>
                  </a:cubicBezTo>
                  <a:cubicBezTo>
                    <a:pt x="21031" y="2475"/>
                    <a:pt x="19536" y="4531"/>
                    <a:pt x="18156" y="6630"/>
                  </a:cubicBezTo>
                  <a:cubicBezTo>
                    <a:pt x="17588" y="7419"/>
                    <a:pt x="17014" y="8202"/>
                    <a:pt x="16499" y="9033"/>
                  </a:cubicBezTo>
                  <a:cubicBezTo>
                    <a:pt x="16404" y="9206"/>
                    <a:pt x="16296" y="9367"/>
                    <a:pt x="16195" y="9535"/>
                  </a:cubicBezTo>
                  <a:cubicBezTo>
                    <a:pt x="16021" y="9882"/>
                    <a:pt x="15817" y="10210"/>
                    <a:pt x="15645" y="10556"/>
                  </a:cubicBezTo>
                  <a:cubicBezTo>
                    <a:pt x="15525" y="10754"/>
                    <a:pt x="15406" y="10951"/>
                    <a:pt x="15298" y="11154"/>
                  </a:cubicBezTo>
                  <a:cubicBezTo>
                    <a:pt x="15064" y="11519"/>
                    <a:pt x="14802" y="11872"/>
                    <a:pt x="14586" y="12249"/>
                  </a:cubicBezTo>
                  <a:cubicBezTo>
                    <a:pt x="14426" y="12523"/>
                    <a:pt x="14258" y="12793"/>
                    <a:pt x="14132" y="13080"/>
                  </a:cubicBezTo>
                  <a:cubicBezTo>
                    <a:pt x="14079" y="13174"/>
                    <a:pt x="14031" y="13270"/>
                    <a:pt x="13977" y="13367"/>
                  </a:cubicBezTo>
                  <a:cubicBezTo>
                    <a:pt x="13797" y="13731"/>
                    <a:pt x="13654" y="14107"/>
                    <a:pt x="13480" y="14473"/>
                  </a:cubicBezTo>
                  <a:cubicBezTo>
                    <a:pt x="13367" y="14752"/>
                    <a:pt x="13248" y="15022"/>
                    <a:pt x="13122" y="15298"/>
                  </a:cubicBezTo>
                  <a:cubicBezTo>
                    <a:pt x="12572" y="16427"/>
                    <a:pt x="11729" y="17378"/>
                    <a:pt x="11162" y="18501"/>
                  </a:cubicBezTo>
                  <a:cubicBezTo>
                    <a:pt x="11108" y="18609"/>
                    <a:pt x="11054" y="18710"/>
                    <a:pt x="11006" y="18818"/>
                  </a:cubicBezTo>
                  <a:cubicBezTo>
                    <a:pt x="10922" y="18979"/>
                    <a:pt x="10839" y="19141"/>
                    <a:pt x="10760" y="19307"/>
                  </a:cubicBezTo>
                  <a:cubicBezTo>
                    <a:pt x="10354" y="19941"/>
                    <a:pt x="10020" y="20623"/>
                    <a:pt x="9548" y="21221"/>
                  </a:cubicBezTo>
                  <a:cubicBezTo>
                    <a:pt x="9016" y="21955"/>
                    <a:pt x="8352" y="22584"/>
                    <a:pt x="7850" y="23337"/>
                  </a:cubicBezTo>
                  <a:cubicBezTo>
                    <a:pt x="7383" y="24060"/>
                    <a:pt x="6756" y="24664"/>
                    <a:pt x="6266" y="25368"/>
                  </a:cubicBezTo>
                  <a:cubicBezTo>
                    <a:pt x="5518" y="26397"/>
                    <a:pt x="4699" y="27365"/>
                    <a:pt x="3904" y="28352"/>
                  </a:cubicBezTo>
                  <a:cubicBezTo>
                    <a:pt x="3421" y="28847"/>
                    <a:pt x="2930" y="29332"/>
                    <a:pt x="2428" y="29804"/>
                  </a:cubicBezTo>
                  <a:cubicBezTo>
                    <a:pt x="1645" y="30540"/>
                    <a:pt x="982" y="31382"/>
                    <a:pt x="229" y="32141"/>
                  </a:cubicBezTo>
                  <a:cubicBezTo>
                    <a:pt x="133" y="32243"/>
                    <a:pt x="1" y="32369"/>
                    <a:pt x="152" y="32494"/>
                  </a:cubicBezTo>
                  <a:cubicBezTo>
                    <a:pt x="516" y="32082"/>
                    <a:pt x="880" y="31658"/>
                    <a:pt x="1281" y="31275"/>
                  </a:cubicBezTo>
                  <a:cubicBezTo>
                    <a:pt x="2160" y="30174"/>
                    <a:pt x="3272" y="29296"/>
                    <a:pt x="4204" y="28250"/>
                  </a:cubicBezTo>
                  <a:cubicBezTo>
                    <a:pt x="4903" y="27371"/>
                    <a:pt x="5639" y="26523"/>
                    <a:pt x="6296" y="25608"/>
                  </a:cubicBezTo>
                  <a:cubicBezTo>
                    <a:pt x="6756" y="24932"/>
                    <a:pt x="7330" y="24353"/>
                    <a:pt x="7814" y="23696"/>
                  </a:cubicBezTo>
                  <a:cubicBezTo>
                    <a:pt x="8580" y="22506"/>
                    <a:pt x="9679" y="21561"/>
                    <a:pt x="10354" y="20311"/>
                  </a:cubicBezTo>
                  <a:cubicBezTo>
                    <a:pt x="10755" y="19654"/>
                    <a:pt x="11126" y="18984"/>
                    <a:pt x="11460" y="18297"/>
                  </a:cubicBezTo>
                  <a:cubicBezTo>
                    <a:pt x="11872" y="17521"/>
                    <a:pt x="12434" y="16840"/>
                    <a:pt x="12876" y="16087"/>
                  </a:cubicBezTo>
                  <a:cubicBezTo>
                    <a:pt x="13152" y="15638"/>
                    <a:pt x="13386" y="15160"/>
                    <a:pt x="13576" y="14669"/>
                  </a:cubicBezTo>
                  <a:cubicBezTo>
                    <a:pt x="13701" y="14407"/>
                    <a:pt x="13803" y="14137"/>
                    <a:pt x="13924" y="13874"/>
                  </a:cubicBezTo>
                  <a:cubicBezTo>
                    <a:pt x="14024" y="13671"/>
                    <a:pt x="14120" y="13468"/>
                    <a:pt x="14228" y="13270"/>
                  </a:cubicBezTo>
                  <a:cubicBezTo>
                    <a:pt x="14305" y="13097"/>
                    <a:pt x="14396" y="12923"/>
                    <a:pt x="14479" y="12751"/>
                  </a:cubicBezTo>
                  <a:cubicBezTo>
                    <a:pt x="14790" y="12195"/>
                    <a:pt x="15160" y="11681"/>
                    <a:pt x="15494" y="11143"/>
                  </a:cubicBezTo>
                  <a:cubicBezTo>
                    <a:pt x="15645" y="10879"/>
                    <a:pt x="15806" y="10622"/>
                    <a:pt x="15943" y="10348"/>
                  </a:cubicBezTo>
                  <a:cubicBezTo>
                    <a:pt x="16081" y="10073"/>
                    <a:pt x="16242" y="9797"/>
                    <a:pt x="16398" y="9529"/>
                  </a:cubicBezTo>
                  <a:cubicBezTo>
                    <a:pt x="16499" y="9361"/>
                    <a:pt x="16601" y="9193"/>
                    <a:pt x="16702" y="9027"/>
                  </a:cubicBezTo>
                  <a:cubicBezTo>
                    <a:pt x="17342" y="7998"/>
                    <a:pt x="18107" y="7049"/>
                    <a:pt x="18765" y="6026"/>
                  </a:cubicBezTo>
                  <a:cubicBezTo>
                    <a:pt x="19285" y="5220"/>
                    <a:pt x="19877" y="4459"/>
                    <a:pt x="20451" y="3689"/>
                  </a:cubicBezTo>
                  <a:cubicBezTo>
                    <a:pt x="21078" y="2917"/>
                    <a:pt x="21759" y="2183"/>
                    <a:pt x="22441" y="1454"/>
                  </a:cubicBezTo>
                  <a:cubicBezTo>
                    <a:pt x="22973" y="880"/>
                    <a:pt x="23726" y="557"/>
                    <a:pt x="242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p:cNvSpPr/>
            <p:nvPr/>
          </p:nvSpPr>
          <p:spPr>
            <a:xfrm>
              <a:off x="5840978" y="3164582"/>
              <a:ext cx="3623771" cy="2626245"/>
            </a:xfrm>
            <a:custGeom>
              <a:avLst/>
              <a:gdLst/>
              <a:ahLst/>
              <a:cxnLst/>
              <a:rect l="l" t="t" r="r" b="b"/>
              <a:pathLst>
                <a:path w="21275" h="26034" extrusionOk="0">
                  <a:moveTo>
                    <a:pt x="21275" y="1"/>
                  </a:moveTo>
                  <a:cubicBezTo>
                    <a:pt x="21215" y="12"/>
                    <a:pt x="21107" y="37"/>
                    <a:pt x="21047" y="43"/>
                  </a:cubicBezTo>
                  <a:cubicBezTo>
                    <a:pt x="20216" y="420"/>
                    <a:pt x="19386" y="845"/>
                    <a:pt x="18721" y="1477"/>
                  </a:cubicBezTo>
                  <a:cubicBezTo>
                    <a:pt x="17909" y="2440"/>
                    <a:pt x="17036" y="3348"/>
                    <a:pt x="16290" y="4371"/>
                  </a:cubicBezTo>
                  <a:cubicBezTo>
                    <a:pt x="15070" y="5858"/>
                    <a:pt x="13916" y="7401"/>
                    <a:pt x="12924" y="9050"/>
                  </a:cubicBezTo>
                  <a:cubicBezTo>
                    <a:pt x="12428" y="9781"/>
                    <a:pt x="11896" y="10485"/>
                    <a:pt x="11465" y="11257"/>
                  </a:cubicBezTo>
                  <a:cubicBezTo>
                    <a:pt x="11142" y="11812"/>
                    <a:pt x="10838" y="12380"/>
                    <a:pt x="10605" y="12984"/>
                  </a:cubicBezTo>
                  <a:cubicBezTo>
                    <a:pt x="10533" y="13116"/>
                    <a:pt x="10467" y="13254"/>
                    <a:pt x="10401" y="13390"/>
                  </a:cubicBezTo>
                  <a:cubicBezTo>
                    <a:pt x="10300" y="13588"/>
                    <a:pt x="10199" y="13785"/>
                    <a:pt x="10102" y="13988"/>
                  </a:cubicBezTo>
                  <a:cubicBezTo>
                    <a:pt x="9965" y="14228"/>
                    <a:pt x="9821" y="14460"/>
                    <a:pt x="9696" y="14700"/>
                  </a:cubicBezTo>
                  <a:cubicBezTo>
                    <a:pt x="9564" y="14926"/>
                    <a:pt x="9421" y="15155"/>
                    <a:pt x="9296" y="15393"/>
                  </a:cubicBezTo>
                  <a:cubicBezTo>
                    <a:pt x="8674" y="16319"/>
                    <a:pt x="8077" y="17263"/>
                    <a:pt x="7388" y="18149"/>
                  </a:cubicBezTo>
                  <a:cubicBezTo>
                    <a:pt x="6731" y="18998"/>
                    <a:pt x="6133" y="19900"/>
                    <a:pt x="5380" y="20671"/>
                  </a:cubicBezTo>
                  <a:cubicBezTo>
                    <a:pt x="4770" y="21305"/>
                    <a:pt x="4149" y="21933"/>
                    <a:pt x="3443" y="22471"/>
                  </a:cubicBezTo>
                  <a:cubicBezTo>
                    <a:pt x="2523" y="23139"/>
                    <a:pt x="1680" y="23917"/>
                    <a:pt x="879" y="24736"/>
                  </a:cubicBezTo>
                  <a:cubicBezTo>
                    <a:pt x="670" y="24946"/>
                    <a:pt x="532" y="25214"/>
                    <a:pt x="383" y="25465"/>
                  </a:cubicBezTo>
                  <a:cubicBezTo>
                    <a:pt x="264" y="25663"/>
                    <a:pt x="115" y="25835"/>
                    <a:pt x="0" y="26033"/>
                  </a:cubicBezTo>
                  <a:cubicBezTo>
                    <a:pt x="7" y="26033"/>
                    <a:pt x="13" y="26033"/>
                    <a:pt x="20" y="26033"/>
                  </a:cubicBezTo>
                  <a:cubicBezTo>
                    <a:pt x="148" y="26033"/>
                    <a:pt x="249" y="25980"/>
                    <a:pt x="317" y="25878"/>
                  </a:cubicBezTo>
                  <a:cubicBezTo>
                    <a:pt x="593" y="25484"/>
                    <a:pt x="778" y="25023"/>
                    <a:pt x="1130" y="24682"/>
                  </a:cubicBezTo>
                  <a:cubicBezTo>
                    <a:pt x="1506" y="24287"/>
                    <a:pt x="1955" y="23964"/>
                    <a:pt x="2344" y="23576"/>
                  </a:cubicBezTo>
                  <a:cubicBezTo>
                    <a:pt x="2888" y="23038"/>
                    <a:pt x="3558" y="22650"/>
                    <a:pt x="4113" y="22118"/>
                  </a:cubicBezTo>
                  <a:cubicBezTo>
                    <a:pt x="5106" y="21310"/>
                    <a:pt x="5978" y="20348"/>
                    <a:pt x="6725" y="19308"/>
                  </a:cubicBezTo>
                  <a:cubicBezTo>
                    <a:pt x="7862" y="17826"/>
                    <a:pt x="8966" y="16314"/>
                    <a:pt x="9899" y="14688"/>
                  </a:cubicBezTo>
                  <a:cubicBezTo>
                    <a:pt x="10078" y="14347"/>
                    <a:pt x="10293" y="14018"/>
                    <a:pt x="10455" y="13665"/>
                  </a:cubicBezTo>
                  <a:cubicBezTo>
                    <a:pt x="10521" y="13528"/>
                    <a:pt x="10587" y="13397"/>
                    <a:pt x="10659" y="13259"/>
                  </a:cubicBezTo>
                  <a:cubicBezTo>
                    <a:pt x="10795" y="12967"/>
                    <a:pt x="10922" y="12661"/>
                    <a:pt x="11059" y="12357"/>
                  </a:cubicBezTo>
                  <a:cubicBezTo>
                    <a:pt x="11256" y="11950"/>
                    <a:pt x="11490" y="11561"/>
                    <a:pt x="11711" y="11161"/>
                  </a:cubicBezTo>
                  <a:cubicBezTo>
                    <a:pt x="11788" y="11023"/>
                    <a:pt x="11884" y="10887"/>
                    <a:pt x="11967" y="10749"/>
                  </a:cubicBezTo>
                  <a:cubicBezTo>
                    <a:pt x="12416" y="10032"/>
                    <a:pt x="12947" y="9362"/>
                    <a:pt x="13378" y="8633"/>
                  </a:cubicBezTo>
                  <a:cubicBezTo>
                    <a:pt x="14221" y="7312"/>
                    <a:pt x="15135" y="6032"/>
                    <a:pt x="16139" y="4831"/>
                  </a:cubicBezTo>
                  <a:cubicBezTo>
                    <a:pt x="16773" y="4024"/>
                    <a:pt x="17389" y="3199"/>
                    <a:pt x="18106" y="2458"/>
                  </a:cubicBezTo>
                  <a:cubicBezTo>
                    <a:pt x="18578" y="1866"/>
                    <a:pt x="19093" y="1292"/>
                    <a:pt x="19756" y="903"/>
                  </a:cubicBezTo>
                  <a:cubicBezTo>
                    <a:pt x="20228" y="550"/>
                    <a:pt x="20862" y="437"/>
                    <a:pt x="212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p:cNvSpPr/>
            <p:nvPr/>
          </p:nvSpPr>
          <p:spPr>
            <a:xfrm>
              <a:off x="6589228" y="4011257"/>
              <a:ext cx="2975154" cy="2064055"/>
            </a:xfrm>
            <a:custGeom>
              <a:avLst/>
              <a:gdLst/>
              <a:ahLst/>
              <a:cxnLst/>
              <a:rect l="l" t="t" r="r" b="b"/>
              <a:pathLst>
                <a:path w="17467" h="20461" extrusionOk="0">
                  <a:moveTo>
                    <a:pt x="17467" y="1"/>
                  </a:moveTo>
                  <a:lnTo>
                    <a:pt x="17467" y="1"/>
                  </a:lnTo>
                  <a:cubicBezTo>
                    <a:pt x="16672" y="395"/>
                    <a:pt x="16081" y="1088"/>
                    <a:pt x="15399" y="1645"/>
                  </a:cubicBezTo>
                  <a:cubicBezTo>
                    <a:pt x="14807" y="2194"/>
                    <a:pt x="14299" y="2828"/>
                    <a:pt x="13773" y="3438"/>
                  </a:cubicBezTo>
                  <a:cubicBezTo>
                    <a:pt x="13104" y="4197"/>
                    <a:pt x="12512" y="5022"/>
                    <a:pt x="12004" y="5894"/>
                  </a:cubicBezTo>
                  <a:cubicBezTo>
                    <a:pt x="11262" y="7042"/>
                    <a:pt x="10480" y="8154"/>
                    <a:pt x="9738" y="9301"/>
                  </a:cubicBezTo>
                  <a:cubicBezTo>
                    <a:pt x="9612" y="9541"/>
                    <a:pt x="9469" y="9773"/>
                    <a:pt x="9338" y="10007"/>
                  </a:cubicBezTo>
                  <a:cubicBezTo>
                    <a:pt x="8536" y="11453"/>
                    <a:pt x="7353" y="12655"/>
                    <a:pt x="6618" y="14143"/>
                  </a:cubicBezTo>
                  <a:cubicBezTo>
                    <a:pt x="5961" y="15321"/>
                    <a:pt x="4806" y="16085"/>
                    <a:pt x="3981" y="17133"/>
                  </a:cubicBezTo>
                  <a:cubicBezTo>
                    <a:pt x="3402" y="17795"/>
                    <a:pt x="2762" y="18399"/>
                    <a:pt x="2129" y="19009"/>
                  </a:cubicBezTo>
                  <a:cubicBezTo>
                    <a:pt x="1650" y="19404"/>
                    <a:pt x="1101" y="19715"/>
                    <a:pt x="593" y="20079"/>
                  </a:cubicBezTo>
                  <a:cubicBezTo>
                    <a:pt x="425" y="20210"/>
                    <a:pt x="210" y="20253"/>
                    <a:pt x="0" y="20276"/>
                  </a:cubicBezTo>
                  <a:cubicBezTo>
                    <a:pt x="85" y="20336"/>
                    <a:pt x="174" y="20402"/>
                    <a:pt x="264" y="20461"/>
                  </a:cubicBezTo>
                  <a:cubicBezTo>
                    <a:pt x="1214" y="19894"/>
                    <a:pt x="2160" y="19296"/>
                    <a:pt x="2936" y="18501"/>
                  </a:cubicBezTo>
                  <a:cubicBezTo>
                    <a:pt x="3713" y="17765"/>
                    <a:pt x="4347" y="16899"/>
                    <a:pt x="5136" y="16176"/>
                  </a:cubicBezTo>
                  <a:cubicBezTo>
                    <a:pt x="5799" y="15489"/>
                    <a:pt x="6505" y="14813"/>
                    <a:pt x="6917" y="13934"/>
                  </a:cubicBezTo>
                  <a:cubicBezTo>
                    <a:pt x="7581" y="12727"/>
                    <a:pt x="8513" y="11687"/>
                    <a:pt x="9236" y="10515"/>
                  </a:cubicBezTo>
                  <a:cubicBezTo>
                    <a:pt x="9350" y="10311"/>
                    <a:pt x="9469" y="10115"/>
                    <a:pt x="9584" y="9917"/>
                  </a:cubicBezTo>
                  <a:cubicBezTo>
                    <a:pt x="10373" y="8518"/>
                    <a:pt x="11364" y="7251"/>
                    <a:pt x="12207" y="5888"/>
                  </a:cubicBezTo>
                  <a:cubicBezTo>
                    <a:pt x="12458" y="5477"/>
                    <a:pt x="12715" y="5069"/>
                    <a:pt x="12991" y="4675"/>
                  </a:cubicBezTo>
                  <a:cubicBezTo>
                    <a:pt x="14174" y="3127"/>
                    <a:pt x="15477" y="1656"/>
                    <a:pt x="17025" y="467"/>
                  </a:cubicBezTo>
                  <a:cubicBezTo>
                    <a:pt x="17193" y="335"/>
                    <a:pt x="17402" y="228"/>
                    <a:pt x="174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3" name="Google Shape;613;p33"/>
          <p:cNvSpPr/>
          <p:nvPr/>
        </p:nvSpPr>
        <p:spPr>
          <a:xfrm rot="5114786" flipH="1">
            <a:off x="7585528" y="3085712"/>
            <a:ext cx="2385664" cy="2582951"/>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p:cNvSpPr/>
          <p:nvPr/>
        </p:nvSpPr>
        <p:spPr>
          <a:xfrm rot="-6299831">
            <a:off x="-274459" y="4085443"/>
            <a:ext cx="1282338" cy="1388421"/>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p:cNvSpPr/>
          <p:nvPr/>
        </p:nvSpPr>
        <p:spPr>
          <a:xfrm rot="-2010079" flipH="1">
            <a:off x="8032404" y="-395678"/>
            <a:ext cx="1282358" cy="1388480"/>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63"/>
        <p:cNvGrpSpPr/>
        <p:nvPr/>
      </p:nvGrpSpPr>
      <p:grpSpPr>
        <a:xfrm>
          <a:off x="0" y="0"/>
          <a:ext cx="0" cy="0"/>
          <a:chOff x="0" y="0"/>
          <a:chExt cx="0" cy="0"/>
        </a:xfrm>
      </p:grpSpPr>
      <p:grpSp>
        <p:nvGrpSpPr>
          <p:cNvPr id="664" name="Google Shape;664;p46"/>
          <p:cNvGrpSpPr/>
          <p:nvPr/>
        </p:nvGrpSpPr>
        <p:grpSpPr>
          <a:xfrm rot="-6899375">
            <a:off x="8061236" y="-485385"/>
            <a:ext cx="632425" cy="1859063"/>
            <a:chOff x="1370400" y="2037575"/>
            <a:chExt cx="286725" cy="842850"/>
          </a:xfrm>
        </p:grpSpPr>
        <p:sp>
          <p:nvSpPr>
            <p:cNvPr id="665" name="Google Shape;665;p46"/>
            <p:cNvSpPr/>
            <p:nvPr/>
          </p:nvSpPr>
          <p:spPr>
            <a:xfrm>
              <a:off x="1370400" y="2041150"/>
              <a:ext cx="283975" cy="837025"/>
            </a:xfrm>
            <a:custGeom>
              <a:avLst/>
              <a:gdLst/>
              <a:ahLst/>
              <a:cxnLst/>
              <a:rect l="l" t="t" r="r" b="b"/>
              <a:pathLst>
                <a:path w="11359" h="33481" extrusionOk="0">
                  <a:moveTo>
                    <a:pt x="5311" y="1"/>
                  </a:moveTo>
                  <a:cubicBezTo>
                    <a:pt x="5311" y="1"/>
                    <a:pt x="2191" y="1632"/>
                    <a:pt x="1893" y="2822"/>
                  </a:cubicBezTo>
                  <a:cubicBezTo>
                    <a:pt x="1596" y="4013"/>
                    <a:pt x="1370" y="4596"/>
                    <a:pt x="1370" y="4596"/>
                  </a:cubicBezTo>
                  <a:cubicBezTo>
                    <a:pt x="1370" y="4596"/>
                    <a:pt x="3596" y="4835"/>
                    <a:pt x="3596" y="5132"/>
                  </a:cubicBezTo>
                  <a:cubicBezTo>
                    <a:pt x="3596" y="5213"/>
                    <a:pt x="3484" y="5243"/>
                    <a:pt x="3313" y="5243"/>
                  </a:cubicBezTo>
                  <a:cubicBezTo>
                    <a:pt x="2858" y="5243"/>
                    <a:pt x="1987" y="5031"/>
                    <a:pt x="1727" y="5013"/>
                  </a:cubicBezTo>
                  <a:cubicBezTo>
                    <a:pt x="1704" y="5011"/>
                    <a:pt x="1681" y="5010"/>
                    <a:pt x="1659" y="5010"/>
                  </a:cubicBezTo>
                  <a:cubicBezTo>
                    <a:pt x="1330" y="5010"/>
                    <a:pt x="1048" y="5239"/>
                    <a:pt x="1048" y="5239"/>
                  </a:cubicBezTo>
                  <a:cubicBezTo>
                    <a:pt x="1048" y="5239"/>
                    <a:pt x="620" y="6323"/>
                    <a:pt x="477" y="6918"/>
                  </a:cubicBezTo>
                  <a:cubicBezTo>
                    <a:pt x="322" y="7514"/>
                    <a:pt x="489" y="7859"/>
                    <a:pt x="489" y="7859"/>
                  </a:cubicBezTo>
                  <a:cubicBezTo>
                    <a:pt x="489" y="7859"/>
                    <a:pt x="3751" y="8252"/>
                    <a:pt x="3894" y="8847"/>
                  </a:cubicBezTo>
                  <a:cubicBezTo>
                    <a:pt x="3988" y="9210"/>
                    <a:pt x="3370" y="9281"/>
                    <a:pt x="2873" y="9281"/>
                  </a:cubicBezTo>
                  <a:cubicBezTo>
                    <a:pt x="2555" y="9281"/>
                    <a:pt x="2286" y="9252"/>
                    <a:pt x="2286" y="9252"/>
                  </a:cubicBezTo>
                  <a:lnTo>
                    <a:pt x="322" y="8847"/>
                  </a:lnTo>
                  <a:lnTo>
                    <a:pt x="322" y="8847"/>
                  </a:lnTo>
                  <a:cubicBezTo>
                    <a:pt x="322" y="8847"/>
                    <a:pt x="774" y="9823"/>
                    <a:pt x="1001" y="10609"/>
                  </a:cubicBezTo>
                  <a:cubicBezTo>
                    <a:pt x="1215" y="11395"/>
                    <a:pt x="1215" y="12717"/>
                    <a:pt x="774" y="14205"/>
                  </a:cubicBezTo>
                  <a:cubicBezTo>
                    <a:pt x="322" y="15693"/>
                    <a:pt x="322" y="16443"/>
                    <a:pt x="322" y="16443"/>
                  </a:cubicBezTo>
                  <a:cubicBezTo>
                    <a:pt x="322" y="16443"/>
                    <a:pt x="1714" y="16179"/>
                    <a:pt x="2684" y="16179"/>
                  </a:cubicBezTo>
                  <a:cubicBezTo>
                    <a:pt x="3169" y="16179"/>
                    <a:pt x="3548" y="16245"/>
                    <a:pt x="3596" y="16443"/>
                  </a:cubicBezTo>
                  <a:cubicBezTo>
                    <a:pt x="3751" y="17038"/>
                    <a:pt x="310" y="17693"/>
                    <a:pt x="310" y="17693"/>
                  </a:cubicBezTo>
                  <a:cubicBezTo>
                    <a:pt x="310" y="17693"/>
                    <a:pt x="0" y="18777"/>
                    <a:pt x="381" y="20217"/>
                  </a:cubicBezTo>
                  <a:cubicBezTo>
                    <a:pt x="774" y="21646"/>
                    <a:pt x="1215" y="23730"/>
                    <a:pt x="1215" y="23730"/>
                  </a:cubicBezTo>
                  <a:cubicBezTo>
                    <a:pt x="1215" y="23730"/>
                    <a:pt x="3233" y="22608"/>
                    <a:pt x="3867" y="22608"/>
                  </a:cubicBezTo>
                  <a:cubicBezTo>
                    <a:pt x="3964" y="22608"/>
                    <a:pt x="4028" y="22634"/>
                    <a:pt x="4049" y="22694"/>
                  </a:cubicBezTo>
                  <a:cubicBezTo>
                    <a:pt x="4191" y="23134"/>
                    <a:pt x="1215" y="24325"/>
                    <a:pt x="1215" y="24325"/>
                  </a:cubicBezTo>
                  <a:cubicBezTo>
                    <a:pt x="1215" y="24325"/>
                    <a:pt x="2108" y="26111"/>
                    <a:pt x="3453" y="26563"/>
                  </a:cubicBezTo>
                  <a:cubicBezTo>
                    <a:pt x="4148" y="26793"/>
                    <a:pt x="4995" y="26848"/>
                    <a:pt x="5647" y="26848"/>
                  </a:cubicBezTo>
                  <a:cubicBezTo>
                    <a:pt x="6246" y="26848"/>
                    <a:pt x="6680" y="26802"/>
                    <a:pt x="6680" y="26802"/>
                  </a:cubicBezTo>
                  <a:lnTo>
                    <a:pt x="6680" y="26802"/>
                  </a:lnTo>
                  <a:cubicBezTo>
                    <a:pt x="6680" y="26802"/>
                    <a:pt x="6394" y="28290"/>
                    <a:pt x="6263" y="29290"/>
                  </a:cubicBezTo>
                  <a:cubicBezTo>
                    <a:pt x="6132" y="30278"/>
                    <a:pt x="5763" y="33481"/>
                    <a:pt x="5763" y="33481"/>
                  </a:cubicBezTo>
                  <a:lnTo>
                    <a:pt x="6204" y="33481"/>
                  </a:lnTo>
                  <a:cubicBezTo>
                    <a:pt x="6204" y="33481"/>
                    <a:pt x="6489" y="29719"/>
                    <a:pt x="6716" y="28980"/>
                  </a:cubicBezTo>
                  <a:cubicBezTo>
                    <a:pt x="6954" y="28278"/>
                    <a:pt x="7097" y="26635"/>
                    <a:pt x="7097" y="26635"/>
                  </a:cubicBezTo>
                  <a:cubicBezTo>
                    <a:pt x="7097" y="26635"/>
                    <a:pt x="7847" y="26492"/>
                    <a:pt x="8585" y="26492"/>
                  </a:cubicBezTo>
                  <a:cubicBezTo>
                    <a:pt x="9335" y="26492"/>
                    <a:pt x="10430" y="25801"/>
                    <a:pt x="10776" y="25028"/>
                  </a:cubicBezTo>
                  <a:cubicBezTo>
                    <a:pt x="11121" y="24254"/>
                    <a:pt x="11359" y="23242"/>
                    <a:pt x="11359" y="23242"/>
                  </a:cubicBezTo>
                  <a:cubicBezTo>
                    <a:pt x="11359" y="23242"/>
                    <a:pt x="11346" y="23241"/>
                    <a:pt x="11323" y="23241"/>
                  </a:cubicBezTo>
                  <a:cubicBezTo>
                    <a:pt x="11183" y="23241"/>
                    <a:pt x="10660" y="23250"/>
                    <a:pt x="10180" y="23373"/>
                  </a:cubicBezTo>
                  <a:cubicBezTo>
                    <a:pt x="9609" y="23527"/>
                    <a:pt x="8597" y="23730"/>
                    <a:pt x="8597" y="23730"/>
                  </a:cubicBezTo>
                  <a:cubicBezTo>
                    <a:pt x="8597" y="23730"/>
                    <a:pt x="7960" y="23936"/>
                    <a:pt x="7617" y="23936"/>
                  </a:cubicBezTo>
                  <a:cubicBezTo>
                    <a:pt x="7548" y="23936"/>
                    <a:pt x="7491" y="23928"/>
                    <a:pt x="7454" y="23908"/>
                  </a:cubicBezTo>
                  <a:cubicBezTo>
                    <a:pt x="7251" y="23801"/>
                    <a:pt x="7454" y="23658"/>
                    <a:pt x="7454" y="23658"/>
                  </a:cubicBezTo>
                  <a:cubicBezTo>
                    <a:pt x="7454" y="23658"/>
                    <a:pt x="8287" y="23063"/>
                    <a:pt x="8882" y="23063"/>
                  </a:cubicBezTo>
                  <a:cubicBezTo>
                    <a:pt x="9478" y="23063"/>
                    <a:pt x="10406" y="23004"/>
                    <a:pt x="10764" y="22432"/>
                  </a:cubicBezTo>
                  <a:cubicBezTo>
                    <a:pt x="11121" y="21872"/>
                    <a:pt x="10776" y="19956"/>
                    <a:pt x="10954" y="19134"/>
                  </a:cubicBezTo>
                  <a:cubicBezTo>
                    <a:pt x="11121" y="18301"/>
                    <a:pt x="11121" y="17265"/>
                    <a:pt x="11121" y="17265"/>
                  </a:cubicBezTo>
                  <a:cubicBezTo>
                    <a:pt x="11121" y="17265"/>
                    <a:pt x="10073" y="17265"/>
                    <a:pt x="9478" y="16967"/>
                  </a:cubicBezTo>
                  <a:cubicBezTo>
                    <a:pt x="9305" y="16881"/>
                    <a:pt x="9094" y="16857"/>
                    <a:pt x="8872" y="16857"/>
                  </a:cubicBezTo>
                  <a:cubicBezTo>
                    <a:pt x="8584" y="16857"/>
                    <a:pt x="8278" y="16897"/>
                    <a:pt x="8015" y="16897"/>
                  </a:cubicBezTo>
                  <a:cubicBezTo>
                    <a:pt x="7779" y="16897"/>
                    <a:pt x="7578" y="16865"/>
                    <a:pt x="7454" y="16741"/>
                  </a:cubicBezTo>
                  <a:cubicBezTo>
                    <a:pt x="7097" y="16372"/>
                    <a:pt x="6501" y="16074"/>
                    <a:pt x="6954" y="16074"/>
                  </a:cubicBezTo>
                  <a:cubicBezTo>
                    <a:pt x="7394" y="16074"/>
                    <a:pt x="9633" y="16372"/>
                    <a:pt x="9633" y="16372"/>
                  </a:cubicBezTo>
                  <a:cubicBezTo>
                    <a:pt x="9633" y="16372"/>
                    <a:pt x="11097" y="16157"/>
                    <a:pt x="10895" y="16038"/>
                  </a:cubicBezTo>
                  <a:cubicBezTo>
                    <a:pt x="10668" y="15919"/>
                    <a:pt x="10073" y="14288"/>
                    <a:pt x="10073" y="13098"/>
                  </a:cubicBezTo>
                  <a:cubicBezTo>
                    <a:pt x="10073" y="11907"/>
                    <a:pt x="10502" y="11443"/>
                    <a:pt x="10359" y="10633"/>
                  </a:cubicBezTo>
                  <a:cubicBezTo>
                    <a:pt x="10228" y="9823"/>
                    <a:pt x="9930" y="8776"/>
                    <a:pt x="9633" y="8776"/>
                  </a:cubicBezTo>
                  <a:cubicBezTo>
                    <a:pt x="9377" y="8776"/>
                    <a:pt x="7478" y="9432"/>
                    <a:pt x="7038" y="9432"/>
                  </a:cubicBezTo>
                  <a:cubicBezTo>
                    <a:pt x="6964" y="9432"/>
                    <a:pt x="6932" y="9413"/>
                    <a:pt x="6954" y="9371"/>
                  </a:cubicBezTo>
                  <a:cubicBezTo>
                    <a:pt x="7097" y="9073"/>
                    <a:pt x="8561" y="8347"/>
                    <a:pt x="8561" y="8347"/>
                  </a:cubicBezTo>
                  <a:lnTo>
                    <a:pt x="9775" y="7740"/>
                  </a:lnTo>
                  <a:cubicBezTo>
                    <a:pt x="9775" y="7740"/>
                    <a:pt x="9692" y="6906"/>
                    <a:pt x="9430" y="6347"/>
                  </a:cubicBezTo>
                  <a:cubicBezTo>
                    <a:pt x="9180" y="5799"/>
                    <a:pt x="8882" y="5358"/>
                    <a:pt x="8882" y="5358"/>
                  </a:cubicBezTo>
                  <a:cubicBezTo>
                    <a:pt x="8882" y="5358"/>
                    <a:pt x="6899" y="5685"/>
                    <a:pt x="6345" y="5685"/>
                  </a:cubicBezTo>
                  <a:cubicBezTo>
                    <a:pt x="6256" y="5685"/>
                    <a:pt x="6204" y="5676"/>
                    <a:pt x="6204" y="5656"/>
                  </a:cubicBezTo>
                  <a:cubicBezTo>
                    <a:pt x="6204" y="5501"/>
                    <a:pt x="6656" y="5358"/>
                    <a:pt x="7251" y="5204"/>
                  </a:cubicBezTo>
                  <a:lnTo>
                    <a:pt x="8680" y="4847"/>
                  </a:lnTo>
                  <a:cubicBezTo>
                    <a:pt x="8680" y="4847"/>
                    <a:pt x="9013" y="2537"/>
                    <a:pt x="7311" y="1489"/>
                  </a:cubicBezTo>
                  <a:cubicBezTo>
                    <a:pt x="5608" y="441"/>
                    <a:pt x="5311" y="1"/>
                    <a:pt x="5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6"/>
            <p:cNvSpPr/>
            <p:nvPr/>
          </p:nvSpPr>
          <p:spPr>
            <a:xfrm>
              <a:off x="1494225" y="2112175"/>
              <a:ext cx="34250" cy="224150"/>
            </a:xfrm>
            <a:custGeom>
              <a:avLst/>
              <a:gdLst/>
              <a:ahLst/>
              <a:cxnLst/>
              <a:rect l="l" t="t" r="r" b="b"/>
              <a:pathLst>
                <a:path w="1370" h="8966" extrusionOk="0">
                  <a:moveTo>
                    <a:pt x="404" y="1"/>
                  </a:moveTo>
                  <a:cubicBezTo>
                    <a:pt x="398" y="1"/>
                    <a:pt x="393" y="6"/>
                    <a:pt x="393" y="17"/>
                  </a:cubicBezTo>
                  <a:cubicBezTo>
                    <a:pt x="0" y="3006"/>
                    <a:pt x="608" y="5911"/>
                    <a:pt x="893" y="8887"/>
                  </a:cubicBezTo>
                  <a:cubicBezTo>
                    <a:pt x="900" y="8934"/>
                    <a:pt x="948" y="8966"/>
                    <a:pt x="993" y="8966"/>
                  </a:cubicBezTo>
                  <a:cubicBezTo>
                    <a:pt x="1028" y="8966"/>
                    <a:pt x="1061" y="8946"/>
                    <a:pt x="1072" y="8899"/>
                  </a:cubicBezTo>
                  <a:cubicBezTo>
                    <a:pt x="1370" y="7494"/>
                    <a:pt x="786" y="6173"/>
                    <a:pt x="536" y="4815"/>
                  </a:cubicBezTo>
                  <a:cubicBezTo>
                    <a:pt x="239" y="3232"/>
                    <a:pt x="441" y="1636"/>
                    <a:pt x="429" y="29"/>
                  </a:cubicBezTo>
                  <a:cubicBezTo>
                    <a:pt x="422" y="9"/>
                    <a:pt x="412" y="1"/>
                    <a:pt x="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6"/>
            <p:cNvSpPr/>
            <p:nvPr/>
          </p:nvSpPr>
          <p:spPr>
            <a:xfrm>
              <a:off x="1516550" y="2346550"/>
              <a:ext cx="30075" cy="276175"/>
            </a:xfrm>
            <a:custGeom>
              <a:avLst/>
              <a:gdLst/>
              <a:ahLst/>
              <a:cxnLst/>
              <a:rect l="l" t="t" r="r" b="b"/>
              <a:pathLst>
                <a:path w="1203" h="11047" extrusionOk="0">
                  <a:moveTo>
                    <a:pt x="0" y="0"/>
                  </a:moveTo>
                  <a:cubicBezTo>
                    <a:pt x="12" y="1810"/>
                    <a:pt x="179" y="3656"/>
                    <a:pt x="310" y="5477"/>
                  </a:cubicBezTo>
                  <a:cubicBezTo>
                    <a:pt x="453" y="7263"/>
                    <a:pt x="346" y="9275"/>
                    <a:pt x="870" y="11002"/>
                  </a:cubicBezTo>
                  <a:cubicBezTo>
                    <a:pt x="875" y="11032"/>
                    <a:pt x="899" y="11046"/>
                    <a:pt x="925" y="11046"/>
                  </a:cubicBezTo>
                  <a:cubicBezTo>
                    <a:pt x="950" y="11046"/>
                    <a:pt x="977" y="11032"/>
                    <a:pt x="989" y="11002"/>
                  </a:cubicBezTo>
                  <a:cubicBezTo>
                    <a:pt x="1203" y="9216"/>
                    <a:pt x="774" y="7251"/>
                    <a:pt x="608" y="5465"/>
                  </a:cubicBezTo>
                  <a:cubicBezTo>
                    <a:pt x="429" y="3644"/>
                    <a:pt x="298" y="1786"/>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6"/>
            <p:cNvSpPr/>
            <p:nvPr/>
          </p:nvSpPr>
          <p:spPr>
            <a:xfrm>
              <a:off x="1519825" y="2476250"/>
              <a:ext cx="24125" cy="239875"/>
            </a:xfrm>
            <a:custGeom>
              <a:avLst/>
              <a:gdLst/>
              <a:ahLst/>
              <a:cxnLst/>
              <a:rect l="l" t="t" r="r" b="b"/>
              <a:pathLst>
                <a:path w="965" h="9595" extrusionOk="0">
                  <a:moveTo>
                    <a:pt x="123" y="1"/>
                  </a:moveTo>
                  <a:cubicBezTo>
                    <a:pt x="115" y="1"/>
                    <a:pt x="107" y="6"/>
                    <a:pt x="107" y="15"/>
                  </a:cubicBezTo>
                  <a:cubicBezTo>
                    <a:pt x="36" y="825"/>
                    <a:pt x="24" y="1647"/>
                    <a:pt x="24" y="2444"/>
                  </a:cubicBezTo>
                  <a:cubicBezTo>
                    <a:pt x="24" y="3159"/>
                    <a:pt x="0" y="3849"/>
                    <a:pt x="262" y="4516"/>
                  </a:cubicBezTo>
                  <a:cubicBezTo>
                    <a:pt x="572" y="5302"/>
                    <a:pt x="572" y="6076"/>
                    <a:pt x="572" y="6909"/>
                  </a:cubicBezTo>
                  <a:cubicBezTo>
                    <a:pt x="572" y="7755"/>
                    <a:pt x="358" y="8707"/>
                    <a:pt x="631" y="9540"/>
                  </a:cubicBezTo>
                  <a:cubicBezTo>
                    <a:pt x="642" y="9579"/>
                    <a:pt x="668" y="9594"/>
                    <a:pt x="694" y="9594"/>
                  </a:cubicBezTo>
                  <a:cubicBezTo>
                    <a:pt x="725" y="9594"/>
                    <a:pt x="756" y="9573"/>
                    <a:pt x="762" y="9540"/>
                  </a:cubicBezTo>
                  <a:cubicBezTo>
                    <a:pt x="965" y="8802"/>
                    <a:pt x="774" y="7981"/>
                    <a:pt x="739" y="7219"/>
                  </a:cubicBezTo>
                  <a:cubicBezTo>
                    <a:pt x="679" y="6492"/>
                    <a:pt x="774" y="5730"/>
                    <a:pt x="584" y="5016"/>
                  </a:cubicBezTo>
                  <a:cubicBezTo>
                    <a:pt x="512" y="4718"/>
                    <a:pt x="346" y="4468"/>
                    <a:pt x="262" y="4183"/>
                  </a:cubicBezTo>
                  <a:cubicBezTo>
                    <a:pt x="119" y="3718"/>
                    <a:pt x="119" y="3230"/>
                    <a:pt x="119" y="2754"/>
                  </a:cubicBezTo>
                  <a:cubicBezTo>
                    <a:pt x="107" y="1849"/>
                    <a:pt x="143" y="944"/>
                    <a:pt x="155" y="51"/>
                  </a:cubicBezTo>
                  <a:cubicBezTo>
                    <a:pt x="155" y="15"/>
                    <a:pt x="137" y="1"/>
                    <a:pt x="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6"/>
            <p:cNvSpPr/>
            <p:nvPr/>
          </p:nvSpPr>
          <p:spPr>
            <a:xfrm>
              <a:off x="1537675" y="2598450"/>
              <a:ext cx="8075" cy="86375"/>
            </a:xfrm>
            <a:custGeom>
              <a:avLst/>
              <a:gdLst/>
              <a:ahLst/>
              <a:cxnLst/>
              <a:rect l="l" t="t" r="r" b="b"/>
              <a:pathLst>
                <a:path w="323" h="3455" extrusionOk="0">
                  <a:moveTo>
                    <a:pt x="117" y="0"/>
                  </a:moveTo>
                  <a:cubicBezTo>
                    <a:pt x="111" y="0"/>
                    <a:pt x="108" y="3"/>
                    <a:pt x="108" y="9"/>
                  </a:cubicBezTo>
                  <a:cubicBezTo>
                    <a:pt x="84" y="1128"/>
                    <a:pt x="1" y="2307"/>
                    <a:pt x="144" y="3414"/>
                  </a:cubicBezTo>
                  <a:cubicBezTo>
                    <a:pt x="144" y="3442"/>
                    <a:pt x="162" y="3455"/>
                    <a:pt x="182" y="3455"/>
                  </a:cubicBezTo>
                  <a:cubicBezTo>
                    <a:pt x="204" y="3455"/>
                    <a:pt x="227" y="3439"/>
                    <a:pt x="227" y="3414"/>
                  </a:cubicBezTo>
                  <a:cubicBezTo>
                    <a:pt x="322" y="2307"/>
                    <a:pt x="215" y="1128"/>
                    <a:pt x="144" y="9"/>
                  </a:cubicBezTo>
                  <a:cubicBezTo>
                    <a:pt x="132" y="3"/>
                    <a:pt x="123"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6"/>
            <p:cNvSpPr/>
            <p:nvPr/>
          </p:nvSpPr>
          <p:spPr>
            <a:xfrm>
              <a:off x="1536200" y="2610275"/>
              <a:ext cx="7150" cy="90275"/>
            </a:xfrm>
            <a:custGeom>
              <a:avLst/>
              <a:gdLst/>
              <a:ahLst/>
              <a:cxnLst/>
              <a:rect l="l" t="t" r="r" b="b"/>
              <a:pathLst>
                <a:path w="286" h="3611" extrusionOk="0">
                  <a:moveTo>
                    <a:pt x="24" y="0"/>
                  </a:moveTo>
                  <a:cubicBezTo>
                    <a:pt x="12" y="0"/>
                    <a:pt x="0" y="12"/>
                    <a:pt x="0" y="36"/>
                  </a:cubicBezTo>
                  <a:cubicBezTo>
                    <a:pt x="36" y="1203"/>
                    <a:pt x="0" y="2429"/>
                    <a:pt x="179" y="3584"/>
                  </a:cubicBezTo>
                  <a:cubicBezTo>
                    <a:pt x="179" y="3602"/>
                    <a:pt x="191" y="3611"/>
                    <a:pt x="203" y="3611"/>
                  </a:cubicBezTo>
                  <a:cubicBezTo>
                    <a:pt x="214" y="3611"/>
                    <a:pt x="226" y="3602"/>
                    <a:pt x="226" y="3584"/>
                  </a:cubicBezTo>
                  <a:cubicBezTo>
                    <a:pt x="286" y="2417"/>
                    <a:pt x="131" y="1191"/>
                    <a:pt x="48" y="36"/>
                  </a:cubicBezTo>
                  <a:cubicBezTo>
                    <a:pt x="48" y="12"/>
                    <a:pt x="36"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6"/>
            <p:cNvSpPr/>
            <p:nvPr/>
          </p:nvSpPr>
          <p:spPr>
            <a:xfrm>
              <a:off x="1539175" y="2639775"/>
              <a:ext cx="6575" cy="61000"/>
            </a:xfrm>
            <a:custGeom>
              <a:avLst/>
              <a:gdLst/>
              <a:ahLst/>
              <a:cxnLst/>
              <a:rect l="l" t="t" r="r" b="b"/>
              <a:pathLst>
                <a:path w="263" h="2440" extrusionOk="0">
                  <a:moveTo>
                    <a:pt x="60" y="0"/>
                  </a:moveTo>
                  <a:cubicBezTo>
                    <a:pt x="42" y="0"/>
                    <a:pt x="24" y="10"/>
                    <a:pt x="24" y="23"/>
                  </a:cubicBezTo>
                  <a:cubicBezTo>
                    <a:pt x="0" y="797"/>
                    <a:pt x="0" y="1630"/>
                    <a:pt x="143" y="2404"/>
                  </a:cubicBezTo>
                  <a:cubicBezTo>
                    <a:pt x="143" y="2428"/>
                    <a:pt x="158" y="2440"/>
                    <a:pt x="174" y="2440"/>
                  </a:cubicBezTo>
                  <a:cubicBezTo>
                    <a:pt x="191" y="2440"/>
                    <a:pt x="209" y="2428"/>
                    <a:pt x="215" y="2404"/>
                  </a:cubicBezTo>
                  <a:cubicBezTo>
                    <a:pt x="262" y="1630"/>
                    <a:pt x="179" y="797"/>
                    <a:pt x="95" y="23"/>
                  </a:cubicBezTo>
                  <a:cubicBezTo>
                    <a:pt x="90" y="7"/>
                    <a:pt x="75"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6"/>
            <p:cNvSpPr/>
            <p:nvPr/>
          </p:nvSpPr>
          <p:spPr>
            <a:xfrm>
              <a:off x="1540050" y="2675825"/>
              <a:ext cx="2125" cy="28150"/>
            </a:xfrm>
            <a:custGeom>
              <a:avLst/>
              <a:gdLst/>
              <a:ahLst/>
              <a:cxnLst/>
              <a:rect l="l" t="t" r="r" b="b"/>
              <a:pathLst>
                <a:path w="85" h="1126" extrusionOk="0">
                  <a:moveTo>
                    <a:pt x="7" y="1"/>
                  </a:moveTo>
                  <a:cubicBezTo>
                    <a:pt x="4" y="1"/>
                    <a:pt x="1" y="4"/>
                    <a:pt x="1" y="10"/>
                  </a:cubicBezTo>
                  <a:cubicBezTo>
                    <a:pt x="1" y="391"/>
                    <a:pt x="1" y="760"/>
                    <a:pt x="49" y="1117"/>
                  </a:cubicBezTo>
                  <a:cubicBezTo>
                    <a:pt x="49" y="1123"/>
                    <a:pt x="55" y="1126"/>
                    <a:pt x="60" y="1126"/>
                  </a:cubicBezTo>
                  <a:cubicBezTo>
                    <a:pt x="66" y="1126"/>
                    <a:pt x="72" y="1123"/>
                    <a:pt x="72" y="1117"/>
                  </a:cubicBezTo>
                  <a:cubicBezTo>
                    <a:pt x="84" y="748"/>
                    <a:pt x="49" y="367"/>
                    <a:pt x="13" y="10"/>
                  </a:cubicBezTo>
                  <a:cubicBezTo>
                    <a:pt x="13" y="4"/>
                    <a:pt x="10" y="1"/>
                    <a:pt x="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6"/>
            <p:cNvSpPr/>
            <p:nvPr/>
          </p:nvSpPr>
          <p:spPr>
            <a:xfrm>
              <a:off x="1515350" y="2317975"/>
              <a:ext cx="4500" cy="50400"/>
            </a:xfrm>
            <a:custGeom>
              <a:avLst/>
              <a:gdLst/>
              <a:ahLst/>
              <a:cxnLst/>
              <a:rect l="l" t="t" r="r" b="b"/>
              <a:pathLst>
                <a:path w="180" h="2016" extrusionOk="0">
                  <a:moveTo>
                    <a:pt x="36" y="0"/>
                  </a:moveTo>
                  <a:cubicBezTo>
                    <a:pt x="36" y="0"/>
                    <a:pt x="1" y="0"/>
                    <a:pt x="1" y="12"/>
                  </a:cubicBezTo>
                  <a:cubicBezTo>
                    <a:pt x="60" y="679"/>
                    <a:pt x="25" y="1334"/>
                    <a:pt x="48" y="1989"/>
                  </a:cubicBezTo>
                  <a:cubicBezTo>
                    <a:pt x="48" y="2007"/>
                    <a:pt x="60" y="2016"/>
                    <a:pt x="72" y="2016"/>
                  </a:cubicBezTo>
                  <a:cubicBezTo>
                    <a:pt x="84" y="2016"/>
                    <a:pt x="96" y="2007"/>
                    <a:pt x="96" y="1989"/>
                  </a:cubicBezTo>
                  <a:cubicBezTo>
                    <a:pt x="179" y="1334"/>
                    <a:pt x="108" y="655"/>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6"/>
            <p:cNvSpPr/>
            <p:nvPr/>
          </p:nvSpPr>
          <p:spPr>
            <a:xfrm>
              <a:off x="1518925" y="2311650"/>
              <a:ext cx="3300" cy="28850"/>
            </a:xfrm>
            <a:custGeom>
              <a:avLst/>
              <a:gdLst/>
              <a:ahLst/>
              <a:cxnLst/>
              <a:rect l="l" t="t" r="r" b="b"/>
              <a:pathLst>
                <a:path w="132" h="1154" extrusionOk="0">
                  <a:moveTo>
                    <a:pt x="24" y="0"/>
                  </a:moveTo>
                  <a:cubicBezTo>
                    <a:pt x="18" y="0"/>
                    <a:pt x="13" y="9"/>
                    <a:pt x="13" y="27"/>
                  </a:cubicBezTo>
                  <a:cubicBezTo>
                    <a:pt x="36" y="396"/>
                    <a:pt x="24" y="754"/>
                    <a:pt x="1" y="1123"/>
                  </a:cubicBezTo>
                  <a:cubicBezTo>
                    <a:pt x="1" y="1145"/>
                    <a:pt x="10" y="1154"/>
                    <a:pt x="20" y="1154"/>
                  </a:cubicBezTo>
                  <a:cubicBezTo>
                    <a:pt x="26" y="1154"/>
                    <a:pt x="32" y="1151"/>
                    <a:pt x="36" y="1146"/>
                  </a:cubicBezTo>
                  <a:cubicBezTo>
                    <a:pt x="132" y="789"/>
                    <a:pt x="132" y="384"/>
                    <a:pt x="36" y="27"/>
                  </a:cubicBezTo>
                  <a:cubicBezTo>
                    <a:pt x="36" y="9"/>
                    <a:pt x="30"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6"/>
            <p:cNvSpPr/>
            <p:nvPr/>
          </p:nvSpPr>
          <p:spPr>
            <a:xfrm>
              <a:off x="1520725" y="2301125"/>
              <a:ext cx="8050" cy="164725"/>
            </a:xfrm>
            <a:custGeom>
              <a:avLst/>
              <a:gdLst/>
              <a:ahLst/>
              <a:cxnLst/>
              <a:rect l="l" t="t" r="r" b="b"/>
              <a:pathLst>
                <a:path w="322" h="6589" extrusionOk="0">
                  <a:moveTo>
                    <a:pt x="270" y="0"/>
                  </a:moveTo>
                  <a:cubicBezTo>
                    <a:pt x="257" y="0"/>
                    <a:pt x="244" y="9"/>
                    <a:pt x="238" y="32"/>
                  </a:cubicBezTo>
                  <a:cubicBezTo>
                    <a:pt x="107" y="1055"/>
                    <a:pt x="71" y="2103"/>
                    <a:pt x="71" y="3139"/>
                  </a:cubicBezTo>
                  <a:cubicBezTo>
                    <a:pt x="60" y="4258"/>
                    <a:pt x="0" y="5437"/>
                    <a:pt x="179" y="6544"/>
                  </a:cubicBezTo>
                  <a:cubicBezTo>
                    <a:pt x="185" y="6574"/>
                    <a:pt x="205" y="6589"/>
                    <a:pt x="225" y="6589"/>
                  </a:cubicBezTo>
                  <a:cubicBezTo>
                    <a:pt x="244" y="6589"/>
                    <a:pt x="262" y="6574"/>
                    <a:pt x="262" y="6544"/>
                  </a:cubicBezTo>
                  <a:cubicBezTo>
                    <a:pt x="322" y="5461"/>
                    <a:pt x="226" y="4377"/>
                    <a:pt x="226" y="3294"/>
                  </a:cubicBezTo>
                  <a:cubicBezTo>
                    <a:pt x="238" y="2198"/>
                    <a:pt x="298" y="1115"/>
                    <a:pt x="298" y="32"/>
                  </a:cubicBezTo>
                  <a:cubicBezTo>
                    <a:pt x="298" y="12"/>
                    <a:pt x="284"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6"/>
            <p:cNvSpPr/>
            <p:nvPr/>
          </p:nvSpPr>
          <p:spPr>
            <a:xfrm>
              <a:off x="1506125" y="2246250"/>
              <a:ext cx="20875" cy="82325"/>
            </a:xfrm>
            <a:custGeom>
              <a:avLst/>
              <a:gdLst/>
              <a:ahLst/>
              <a:cxnLst/>
              <a:rect l="l" t="t" r="r" b="b"/>
              <a:pathLst>
                <a:path w="835" h="3293" extrusionOk="0">
                  <a:moveTo>
                    <a:pt x="48" y="274"/>
                  </a:moveTo>
                  <a:lnTo>
                    <a:pt x="48" y="274"/>
                  </a:lnTo>
                  <a:cubicBezTo>
                    <a:pt x="42" y="280"/>
                    <a:pt x="42" y="283"/>
                    <a:pt x="44" y="283"/>
                  </a:cubicBezTo>
                  <a:cubicBezTo>
                    <a:pt x="45" y="283"/>
                    <a:pt x="48" y="280"/>
                    <a:pt x="48" y="274"/>
                  </a:cubicBezTo>
                  <a:close/>
                  <a:moveTo>
                    <a:pt x="84" y="0"/>
                  </a:moveTo>
                  <a:cubicBezTo>
                    <a:pt x="63" y="0"/>
                    <a:pt x="42" y="12"/>
                    <a:pt x="36" y="36"/>
                  </a:cubicBezTo>
                  <a:cubicBezTo>
                    <a:pt x="1" y="202"/>
                    <a:pt x="13" y="131"/>
                    <a:pt x="48" y="274"/>
                  </a:cubicBezTo>
                  <a:cubicBezTo>
                    <a:pt x="48" y="381"/>
                    <a:pt x="239" y="822"/>
                    <a:pt x="286" y="976"/>
                  </a:cubicBezTo>
                  <a:cubicBezTo>
                    <a:pt x="346" y="1203"/>
                    <a:pt x="394" y="1441"/>
                    <a:pt x="429" y="1655"/>
                  </a:cubicBezTo>
                  <a:cubicBezTo>
                    <a:pt x="536" y="2191"/>
                    <a:pt x="584" y="2750"/>
                    <a:pt x="727" y="3262"/>
                  </a:cubicBezTo>
                  <a:cubicBezTo>
                    <a:pt x="737" y="3283"/>
                    <a:pt x="755" y="3293"/>
                    <a:pt x="771" y="3293"/>
                  </a:cubicBezTo>
                  <a:cubicBezTo>
                    <a:pt x="791" y="3293"/>
                    <a:pt x="810" y="3277"/>
                    <a:pt x="810" y="3250"/>
                  </a:cubicBezTo>
                  <a:cubicBezTo>
                    <a:pt x="834" y="2215"/>
                    <a:pt x="489" y="1000"/>
                    <a:pt x="132" y="36"/>
                  </a:cubicBezTo>
                  <a:cubicBezTo>
                    <a:pt x="126" y="12"/>
                    <a:pt x="105" y="0"/>
                    <a:pt x="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6"/>
            <p:cNvSpPr/>
            <p:nvPr/>
          </p:nvSpPr>
          <p:spPr>
            <a:xfrm>
              <a:off x="1521900" y="2293725"/>
              <a:ext cx="4800" cy="50325"/>
            </a:xfrm>
            <a:custGeom>
              <a:avLst/>
              <a:gdLst/>
              <a:ahLst/>
              <a:cxnLst/>
              <a:rect l="l" t="t" r="r" b="b"/>
              <a:pathLst>
                <a:path w="192" h="2013" extrusionOk="0">
                  <a:moveTo>
                    <a:pt x="39" y="0"/>
                  </a:moveTo>
                  <a:cubicBezTo>
                    <a:pt x="33" y="0"/>
                    <a:pt x="24" y="6"/>
                    <a:pt x="24" y="18"/>
                  </a:cubicBezTo>
                  <a:cubicBezTo>
                    <a:pt x="1" y="673"/>
                    <a:pt x="13" y="1351"/>
                    <a:pt x="96" y="1994"/>
                  </a:cubicBezTo>
                  <a:cubicBezTo>
                    <a:pt x="96" y="2006"/>
                    <a:pt x="111" y="2012"/>
                    <a:pt x="126" y="2012"/>
                  </a:cubicBezTo>
                  <a:cubicBezTo>
                    <a:pt x="141" y="2012"/>
                    <a:pt x="155" y="2006"/>
                    <a:pt x="155" y="1994"/>
                  </a:cubicBezTo>
                  <a:cubicBezTo>
                    <a:pt x="191" y="1340"/>
                    <a:pt x="132" y="649"/>
                    <a:pt x="36" y="18"/>
                  </a:cubicBezTo>
                  <a:cubicBezTo>
                    <a:pt x="48" y="6"/>
                    <a:pt x="45"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6"/>
            <p:cNvSpPr/>
            <p:nvPr/>
          </p:nvSpPr>
          <p:spPr>
            <a:xfrm>
              <a:off x="1519225" y="2312100"/>
              <a:ext cx="4200" cy="40200"/>
            </a:xfrm>
            <a:custGeom>
              <a:avLst/>
              <a:gdLst/>
              <a:ahLst/>
              <a:cxnLst/>
              <a:rect l="l" t="t" r="r" b="b"/>
              <a:pathLst>
                <a:path w="168" h="1608" extrusionOk="0">
                  <a:moveTo>
                    <a:pt x="30" y="0"/>
                  </a:moveTo>
                  <a:cubicBezTo>
                    <a:pt x="21" y="0"/>
                    <a:pt x="12" y="3"/>
                    <a:pt x="12" y="9"/>
                  </a:cubicBezTo>
                  <a:cubicBezTo>
                    <a:pt x="12" y="533"/>
                    <a:pt x="1" y="1069"/>
                    <a:pt x="84" y="1581"/>
                  </a:cubicBezTo>
                  <a:cubicBezTo>
                    <a:pt x="84" y="1599"/>
                    <a:pt x="96" y="1608"/>
                    <a:pt x="108" y="1608"/>
                  </a:cubicBezTo>
                  <a:cubicBezTo>
                    <a:pt x="120" y="1608"/>
                    <a:pt x="131" y="1599"/>
                    <a:pt x="131" y="1581"/>
                  </a:cubicBezTo>
                  <a:cubicBezTo>
                    <a:pt x="167" y="1069"/>
                    <a:pt x="84" y="533"/>
                    <a:pt x="48" y="9"/>
                  </a:cubicBezTo>
                  <a:cubicBezTo>
                    <a:pt x="48" y="3"/>
                    <a:pt x="39"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6"/>
            <p:cNvSpPr/>
            <p:nvPr/>
          </p:nvSpPr>
          <p:spPr>
            <a:xfrm>
              <a:off x="1498975" y="2121450"/>
              <a:ext cx="34275" cy="296125"/>
            </a:xfrm>
            <a:custGeom>
              <a:avLst/>
              <a:gdLst/>
              <a:ahLst/>
              <a:cxnLst/>
              <a:rect l="l" t="t" r="r" b="b"/>
              <a:pathLst>
                <a:path w="1371" h="11845" extrusionOk="0">
                  <a:moveTo>
                    <a:pt x="79" y="0"/>
                  </a:moveTo>
                  <a:cubicBezTo>
                    <a:pt x="42" y="0"/>
                    <a:pt x="1" y="31"/>
                    <a:pt x="1" y="75"/>
                  </a:cubicBezTo>
                  <a:cubicBezTo>
                    <a:pt x="60" y="1087"/>
                    <a:pt x="239" y="2087"/>
                    <a:pt x="263" y="3111"/>
                  </a:cubicBezTo>
                  <a:cubicBezTo>
                    <a:pt x="263" y="4028"/>
                    <a:pt x="168" y="4968"/>
                    <a:pt x="525" y="5849"/>
                  </a:cubicBezTo>
                  <a:cubicBezTo>
                    <a:pt x="703" y="6278"/>
                    <a:pt x="953" y="6683"/>
                    <a:pt x="1072" y="7135"/>
                  </a:cubicBezTo>
                  <a:cubicBezTo>
                    <a:pt x="1192" y="7647"/>
                    <a:pt x="1180" y="8171"/>
                    <a:pt x="1168" y="8671"/>
                  </a:cubicBezTo>
                  <a:cubicBezTo>
                    <a:pt x="1120" y="9731"/>
                    <a:pt x="1013" y="10767"/>
                    <a:pt x="1037" y="11826"/>
                  </a:cubicBezTo>
                  <a:cubicBezTo>
                    <a:pt x="1025" y="11838"/>
                    <a:pt x="1031" y="11844"/>
                    <a:pt x="1040" y="11844"/>
                  </a:cubicBezTo>
                  <a:cubicBezTo>
                    <a:pt x="1049" y="11844"/>
                    <a:pt x="1061" y="11838"/>
                    <a:pt x="1061" y="11826"/>
                  </a:cubicBezTo>
                  <a:cubicBezTo>
                    <a:pt x="1192" y="10862"/>
                    <a:pt x="1251" y="9897"/>
                    <a:pt x="1311" y="8933"/>
                  </a:cubicBezTo>
                  <a:cubicBezTo>
                    <a:pt x="1370" y="7981"/>
                    <a:pt x="1346" y="7171"/>
                    <a:pt x="941" y="6314"/>
                  </a:cubicBezTo>
                  <a:cubicBezTo>
                    <a:pt x="691" y="5754"/>
                    <a:pt x="477" y="5314"/>
                    <a:pt x="465" y="4706"/>
                  </a:cubicBezTo>
                  <a:cubicBezTo>
                    <a:pt x="453" y="4123"/>
                    <a:pt x="525" y="3540"/>
                    <a:pt x="525" y="2944"/>
                  </a:cubicBezTo>
                  <a:cubicBezTo>
                    <a:pt x="525" y="1980"/>
                    <a:pt x="465" y="956"/>
                    <a:pt x="132" y="39"/>
                  </a:cubicBezTo>
                  <a:cubicBezTo>
                    <a:pt x="123" y="12"/>
                    <a:pt x="101" y="0"/>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6"/>
            <p:cNvSpPr/>
            <p:nvPr/>
          </p:nvSpPr>
          <p:spPr>
            <a:xfrm>
              <a:off x="1498400" y="2109775"/>
              <a:ext cx="6550" cy="37150"/>
            </a:xfrm>
            <a:custGeom>
              <a:avLst/>
              <a:gdLst/>
              <a:ahLst/>
              <a:cxnLst/>
              <a:rect l="l" t="t" r="r" b="b"/>
              <a:pathLst>
                <a:path w="262" h="1486" extrusionOk="0">
                  <a:moveTo>
                    <a:pt x="217" y="0"/>
                  </a:moveTo>
                  <a:cubicBezTo>
                    <a:pt x="202" y="0"/>
                    <a:pt x="185" y="6"/>
                    <a:pt x="179" y="18"/>
                  </a:cubicBezTo>
                  <a:cubicBezTo>
                    <a:pt x="48" y="411"/>
                    <a:pt x="0" y="1089"/>
                    <a:pt x="155" y="1459"/>
                  </a:cubicBezTo>
                  <a:cubicBezTo>
                    <a:pt x="167" y="1476"/>
                    <a:pt x="188" y="1485"/>
                    <a:pt x="205" y="1485"/>
                  </a:cubicBezTo>
                  <a:cubicBezTo>
                    <a:pt x="223" y="1485"/>
                    <a:pt x="238" y="1476"/>
                    <a:pt x="238" y="1459"/>
                  </a:cubicBezTo>
                  <a:cubicBezTo>
                    <a:pt x="262" y="1244"/>
                    <a:pt x="214" y="1018"/>
                    <a:pt x="214" y="792"/>
                  </a:cubicBezTo>
                  <a:cubicBezTo>
                    <a:pt x="214" y="542"/>
                    <a:pt x="250" y="292"/>
                    <a:pt x="238" y="18"/>
                  </a:cubicBezTo>
                  <a:cubicBezTo>
                    <a:pt x="244" y="6"/>
                    <a:pt x="232" y="0"/>
                    <a:pt x="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6"/>
            <p:cNvSpPr/>
            <p:nvPr/>
          </p:nvSpPr>
          <p:spPr>
            <a:xfrm>
              <a:off x="1497200" y="2109975"/>
              <a:ext cx="8650" cy="51750"/>
            </a:xfrm>
            <a:custGeom>
              <a:avLst/>
              <a:gdLst/>
              <a:ahLst/>
              <a:cxnLst/>
              <a:rect l="l" t="t" r="r" b="b"/>
              <a:pathLst>
                <a:path w="346" h="2070" extrusionOk="0">
                  <a:moveTo>
                    <a:pt x="99" y="1"/>
                  </a:moveTo>
                  <a:cubicBezTo>
                    <a:pt x="78" y="1"/>
                    <a:pt x="60" y="16"/>
                    <a:pt x="60" y="46"/>
                  </a:cubicBezTo>
                  <a:cubicBezTo>
                    <a:pt x="12" y="665"/>
                    <a:pt x="0" y="1427"/>
                    <a:pt x="167" y="2034"/>
                  </a:cubicBezTo>
                  <a:cubicBezTo>
                    <a:pt x="173" y="2058"/>
                    <a:pt x="191" y="2070"/>
                    <a:pt x="209" y="2070"/>
                  </a:cubicBezTo>
                  <a:cubicBezTo>
                    <a:pt x="227" y="2070"/>
                    <a:pt x="245" y="2058"/>
                    <a:pt x="250" y="2034"/>
                  </a:cubicBezTo>
                  <a:cubicBezTo>
                    <a:pt x="346" y="1427"/>
                    <a:pt x="250" y="653"/>
                    <a:pt x="155" y="46"/>
                  </a:cubicBezTo>
                  <a:cubicBezTo>
                    <a:pt x="143" y="16"/>
                    <a:pt x="120" y="1"/>
                    <a:pt x="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6"/>
            <p:cNvSpPr/>
            <p:nvPr/>
          </p:nvSpPr>
          <p:spPr>
            <a:xfrm>
              <a:off x="1499575" y="2146225"/>
              <a:ext cx="9725" cy="83700"/>
            </a:xfrm>
            <a:custGeom>
              <a:avLst/>
              <a:gdLst/>
              <a:ahLst/>
              <a:cxnLst/>
              <a:rect l="l" t="t" r="r" b="b"/>
              <a:pathLst>
                <a:path w="389" h="3348" extrusionOk="0">
                  <a:moveTo>
                    <a:pt x="13" y="1"/>
                  </a:moveTo>
                  <a:lnTo>
                    <a:pt x="13" y="1"/>
                  </a:lnTo>
                  <a:cubicBezTo>
                    <a:pt x="1" y="1108"/>
                    <a:pt x="25" y="2263"/>
                    <a:pt x="322" y="3322"/>
                  </a:cubicBezTo>
                  <a:cubicBezTo>
                    <a:pt x="328" y="3339"/>
                    <a:pt x="343" y="3348"/>
                    <a:pt x="358" y="3348"/>
                  </a:cubicBezTo>
                  <a:cubicBezTo>
                    <a:pt x="374" y="3348"/>
                    <a:pt x="388" y="3336"/>
                    <a:pt x="382" y="3311"/>
                  </a:cubicBezTo>
                  <a:cubicBezTo>
                    <a:pt x="239" y="2203"/>
                    <a:pt x="36" y="1132"/>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6"/>
            <p:cNvSpPr/>
            <p:nvPr/>
          </p:nvSpPr>
          <p:spPr>
            <a:xfrm>
              <a:off x="1510900" y="2189175"/>
              <a:ext cx="10125" cy="114125"/>
            </a:xfrm>
            <a:custGeom>
              <a:avLst/>
              <a:gdLst/>
              <a:ahLst/>
              <a:cxnLst/>
              <a:rect l="l" t="t" r="r" b="b"/>
              <a:pathLst>
                <a:path w="405" h="4565" extrusionOk="0">
                  <a:moveTo>
                    <a:pt x="19" y="0"/>
                  </a:moveTo>
                  <a:cubicBezTo>
                    <a:pt x="9" y="0"/>
                    <a:pt x="0" y="3"/>
                    <a:pt x="0" y="9"/>
                  </a:cubicBezTo>
                  <a:cubicBezTo>
                    <a:pt x="83" y="1497"/>
                    <a:pt x="0" y="3045"/>
                    <a:pt x="167" y="4533"/>
                  </a:cubicBezTo>
                  <a:cubicBezTo>
                    <a:pt x="167" y="4552"/>
                    <a:pt x="184" y="4565"/>
                    <a:pt x="202" y="4565"/>
                  </a:cubicBezTo>
                  <a:cubicBezTo>
                    <a:pt x="217" y="4565"/>
                    <a:pt x="233" y="4555"/>
                    <a:pt x="238" y="4533"/>
                  </a:cubicBezTo>
                  <a:cubicBezTo>
                    <a:pt x="405" y="3069"/>
                    <a:pt x="214" y="1485"/>
                    <a:pt x="48" y="9"/>
                  </a:cubicBezTo>
                  <a:cubicBezTo>
                    <a:pt x="42" y="3"/>
                    <a:pt x="30" y="0"/>
                    <a:pt x="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6"/>
            <p:cNvSpPr/>
            <p:nvPr/>
          </p:nvSpPr>
          <p:spPr>
            <a:xfrm>
              <a:off x="1497500" y="2090100"/>
              <a:ext cx="6325" cy="43125"/>
            </a:xfrm>
            <a:custGeom>
              <a:avLst/>
              <a:gdLst/>
              <a:ahLst/>
              <a:cxnLst/>
              <a:rect l="l" t="t" r="r" b="b"/>
              <a:pathLst>
                <a:path w="253" h="1725" extrusionOk="0">
                  <a:moveTo>
                    <a:pt x="222" y="0"/>
                  </a:moveTo>
                  <a:cubicBezTo>
                    <a:pt x="212" y="0"/>
                    <a:pt x="203" y="5"/>
                    <a:pt x="203" y="19"/>
                  </a:cubicBezTo>
                  <a:cubicBezTo>
                    <a:pt x="108" y="555"/>
                    <a:pt x="0" y="1150"/>
                    <a:pt x="0" y="1698"/>
                  </a:cubicBezTo>
                  <a:cubicBezTo>
                    <a:pt x="0" y="1716"/>
                    <a:pt x="9" y="1725"/>
                    <a:pt x="20" y="1725"/>
                  </a:cubicBezTo>
                  <a:cubicBezTo>
                    <a:pt x="30" y="1725"/>
                    <a:pt x="42" y="1716"/>
                    <a:pt x="48" y="1698"/>
                  </a:cubicBezTo>
                  <a:cubicBezTo>
                    <a:pt x="179" y="1162"/>
                    <a:pt x="215" y="567"/>
                    <a:pt x="238" y="19"/>
                  </a:cubicBezTo>
                  <a:cubicBezTo>
                    <a:pt x="253" y="12"/>
                    <a:pt x="237"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6"/>
            <p:cNvSpPr/>
            <p:nvPr/>
          </p:nvSpPr>
          <p:spPr>
            <a:xfrm>
              <a:off x="1503150" y="2090350"/>
              <a:ext cx="3900" cy="46300"/>
            </a:xfrm>
            <a:custGeom>
              <a:avLst/>
              <a:gdLst/>
              <a:ahLst/>
              <a:cxnLst/>
              <a:rect l="l" t="t" r="r" b="b"/>
              <a:pathLst>
                <a:path w="156" h="1852" extrusionOk="0">
                  <a:moveTo>
                    <a:pt x="108" y="0"/>
                  </a:moveTo>
                  <a:cubicBezTo>
                    <a:pt x="102" y="0"/>
                    <a:pt x="96" y="3"/>
                    <a:pt x="96" y="9"/>
                  </a:cubicBezTo>
                  <a:cubicBezTo>
                    <a:pt x="48" y="604"/>
                    <a:pt x="1" y="1247"/>
                    <a:pt x="48" y="1843"/>
                  </a:cubicBezTo>
                  <a:cubicBezTo>
                    <a:pt x="48" y="1849"/>
                    <a:pt x="54" y="1852"/>
                    <a:pt x="60" y="1852"/>
                  </a:cubicBezTo>
                  <a:cubicBezTo>
                    <a:pt x="66" y="1852"/>
                    <a:pt x="72" y="1849"/>
                    <a:pt x="72" y="1843"/>
                  </a:cubicBezTo>
                  <a:cubicBezTo>
                    <a:pt x="155" y="1247"/>
                    <a:pt x="132" y="604"/>
                    <a:pt x="120" y="9"/>
                  </a:cubicBezTo>
                  <a:cubicBezTo>
                    <a:pt x="120" y="3"/>
                    <a:pt x="114"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6"/>
            <p:cNvSpPr/>
            <p:nvPr/>
          </p:nvSpPr>
          <p:spPr>
            <a:xfrm>
              <a:off x="1502850" y="2096600"/>
              <a:ext cx="3300" cy="48100"/>
            </a:xfrm>
            <a:custGeom>
              <a:avLst/>
              <a:gdLst/>
              <a:ahLst/>
              <a:cxnLst/>
              <a:rect l="l" t="t" r="r" b="b"/>
              <a:pathLst>
                <a:path w="132" h="1924" extrusionOk="0">
                  <a:moveTo>
                    <a:pt x="7" y="0"/>
                  </a:moveTo>
                  <a:cubicBezTo>
                    <a:pt x="4" y="0"/>
                    <a:pt x="1" y="3"/>
                    <a:pt x="1" y="9"/>
                  </a:cubicBezTo>
                  <a:cubicBezTo>
                    <a:pt x="13" y="640"/>
                    <a:pt x="13" y="1295"/>
                    <a:pt x="84" y="1914"/>
                  </a:cubicBezTo>
                  <a:cubicBezTo>
                    <a:pt x="84" y="1920"/>
                    <a:pt x="93" y="1923"/>
                    <a:pt x="102" y="1923"/>
                  </a:cubicBezTo>
                  <a:cubicBezTo>
                    <a:pt x="111" y="1923"/>
                    <a:pt x="120" y="1920"/>
                    <a:pt x="120" y="1914"/>
                  </a:cubicBezTo>
                  <a:cubicBezTo>
                    <a:pt x="132" y="1295"/>
                    <a:pt x="72" y="652"/>
                    <a:pt x="13" y="9"/>
                  </a:cubicBezTo>
                  <a:cubicBezTo>
                    <a:pt x="13" y="3"/>
                    <a:pt x="10" y="0"/>
                    <a:pt x="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6"/>
            <p:cNvSpPr/>
            <p:nvPr/>
          </p:nvSpPr>
          <p:spPr>
            <a:xfrm>
              <a:off x="1526975" y="2390975"/>
              <a:ext cx="2400" cy="76075"/>
            </a:xfrm>
            <a:custGeom>
              <a:avLst/>
              <a:gdLst/>
              <a:ahLst/>
              <a:cxnLst/>
              <a:rect l="l" t="t" r="r" b="b"/>
              <a:pathLst>
                <a:path w="96" h="3043" extrusionOk="0">
                  <a:moveTo>
                    <a:pt x="66" y="0"/>
                  </a:moveTo>
                  <a:cubicBezTo>
                    <a:pt x="63" y="0"/>
                    <a:pt x="60" y="3"/>
                    <a:pt x="60" y="9"/>
                  </a:cubicBezTo>
                  <a:cubicBezTo>
                    <a:pt x="12" y="1021"/>
                    <a:pt x="0" y="2022"/>
                    <a:pt x="12" y="3034"/>
                  </a:cubicBezTo>
                  <a:cubicBezTo>
                    <a:pt x="12" y="3040"/>
                    <a:pt x="18" y="3043"/>
                    <a:pt x="24" y="3043"/>
                  </a:cubicBezTo>
                  <a:cubicBezTo>
                    <a:pt x="30" y="3043"/>
                    <a:pt x="36" y="3040"/>
                    <a:pt x="36" y="3034"/>
                  </a:cubicBezTo>
                  <a:cubicBezTo>
                    <a:pt x="72" y="2022"/>
                    <a:pt x="95" y="1021"/>
                    <a:pt x="72" y="9"/>
                  </a:cubicBezTo>
                  <a:cubicBezTo>
                    <a:pt x="72" y="3"/>
                    <a:pt x="69" y="0"/>
                    <a:pt x="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6"/>
            <p:cNvSpPr/>
            <p:nvPr/>
          </p:nvSpPr>
          <p:spPr>
            <a:xfrm>
              <a:off x="1529350" y="2419250"/>
              <a:ext cx="8050" cy="97000"/>
            </a:xfrm>
            <a:custGeom>
              <a:avLst/>
              <a:gdLst/>
              <a:ahLst/>
              <a:cxnLst/>
              <a:rect l="l" t="t" r="r" b="b"/>
              <a:pathLst>
                <a:path w="322" h="3880" extrusionOk="0">
                  <a:moveTo>
                    <a:pt x="20" y="1"/>
                  </a:moveTo>
                  <a:cubicBezTo>
                    <a:pt x="15" y="1"/>
                    <a:pt x="12" y="4"/>
                    <a:pt x="12" y="9"/>
                  </a:cubicBezTo>
                  <a:cubicBezTo>
                    <a:pt x="0" y="1272"/>
                    <a:pt x="0" y="2629"/>
                    <a:pt x="262" y="3867"/>
                  </a:cubicBezTo>
                  <a:cubicBezTo>
                    <a:pt x="262" y="3876"/>
                    <a:pt x="270" y="3879"/>
                    <a:pt x="279" y="3879"/>
                  </a:cubicBezTo>
                  <a:cubicBezTo>
                    <a:pt x="297" y="3879"/>
                    <a:pt x="322" y="3866"/>
                    <a:pt x="322" y="3843"/>
                  </a:cubicBezTo>
                  <a:cubicBezTo>
                    <a:pt x="310" y="2569"/>
                    <a:pt x="131" y="1272"/>
                    <a:pt x="36" y="9"/>
                  </a:cubicBezTo>
                  <a:cubicBezTo>
                    <a:pt x="30" y="4"/>
                    <a:pt x="24"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6"/>
            <p:cNvSpPr/>
            <p:nvPr/>
          </p:nvSpPr>
          <p:spPr>
            <a:xfrm>
              <a:off x="1534700" y="2697825"/>
              <a:ext cx="4500" cy="32950"/>
            </a:xfrm>
            <a:custGeom>
              <a:avLst/>
              <a:gdLst/>
              <a:ahLst/>
              <a:cxnLst/>
              <a:rect l="l" t="t" r="r" b="b"/>
              <a:pathLst>
                <a:path w="180" h="1318" extrusionOk="0">
                  <a:moveTo>
                    <a:pt x="45" y="0"/>
                  </a:moveTo>
                  <a:cubicBezTo>
                    <a:pt x="35" y="0"/>
                    <a:pt x="24" y="10"/>
                    <a:pt x="24" y="23"/>
                  </a:cubicBezTo>
                  <a:cubicBezTo>
                    <a:pt x="36" y="237"/>
                    <a:pt x="48" y="463"/>
                    <a:pt x="48" y="666"/>
                  </a:cubicBezTo>
                  <a:cubicBezTo>
                    <a:pt x="48" y="880"/>
                    <a:pt x="1" y="1082"/>
                    <a:pt x="24" y="1308"/>
                  </a:cubicBezTo>
                  <a:cubicBezTo>
                    <a:pt x="24" y="1314"/>
                    <a:pt x="30" y="1317"/>
                    <a:pt x="36" y="1317"/>
                  </a:cubicBezTo>
                  <a:cubicBezTo>
                    <a:pt x="42" y="1317"/>
                    <a:pt x="48" y="1314"/>
                    <a:pt x="48" y="1308"/>
                  </a:cubicBezTo>
                  <a:cubicBezTo>
                    <a:pt x="179" y="916"/>
                    <a:pt x="155" y="416"/>
                    <a:pt x="60" y="23"/>
                  </a:cubicBezTo>
                  <a:cubicBezTo>
                    <a:pt x="60" y="7"/>
                    <a:pt x="53"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6"/>
            <p:cNvSpPr/>
            <p:nvPr/>
          </p:nvSpPr>
          <p:spPr>
            <a:xfrm>
              <a:off x="1531125" y="2696400"/>
              <a:ext cx="8075" cy="45900"/>
            </a:xfrm>
            <a:custGeom>
              <a:avLst/>
              <a:gdLst/>
              <a:ahLst/>
              <a:cxnLst/>
              <a:rect l="l" t="t" r="r" b="b"/>
              <a:pathLst>
                <a:path w="323" h="1836" extrusionOk="0">
                  <a:moveTo>
                    <a:pt x="291" y="0"/>
                  </a:moveTo>
                  <a:cubicBezTo>
                    <a:pt x="282" y="0"/>
                    <a:pt x="273" y="3"/>
                    <a:pt x="263" y="8"/>
                  </a:cubicBezTo>
                  <a:cubicBezTo>
                    <a:pt x="167" y="580"/>
                    <a:pt x="1" y="1199"/>
                    <a:pt x="13" y="1782"/>
                  </a:cubicBezTo>
                  <a:cubicBezTo>
                    <a:pt x="13" y="1817"/>
                    <a:pt x="45" y="1835"/>
                    <a:pt x="74" y="1835"/>
                  </a:cubicBezTo>
                  <a:cubicBezTo>
                    <a:pt x="95" y="1835"/>
                    <a:pt x="115" y="1826"/>
                    <a:pt x="120" y="1806"/>
                  </a:cubicBezTo>
                  <a:cubicBezTo>
                    <a:pt x="322" y="1282"/>
                    <a:pt x="322" y="568"/>
                    <a:pt x="310" y="20"/>
                  </a:cubicBezTo>
                  <a:cubicBezTo>
                    <a:pt x="310" y="6"/>
                    <a:pt x="302" y="0"/>
                    <a:pt x="2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6"/>
            <p:cNvSpPr/>
            <p:nvPr/>
          </p:nvSpPr>
          <p:spPr>
            <a:xfrm>
              <a:off x="1529350" y="2698900"/>
              <a:ext cx="6575" cy="38975"/>
            </a:xfrm>
            <a:custGeom>
              <a:avLst/>
              <a:gdLst/>
              <a:ahLst/>
              <a:cxnLst/>
              <a:rect l="l" t="t" r="r" b="b"/>
              <a:pathLst>
                <a:path w="263" h="1559" extrusionOk="0">
                  <a:moveTo>
                    <a:pt x="212" y="1"/>
                  </a:moveTo>
                  <a:cubicBezTo>
                    <a:pt x="200" y="1"/>
                    <a:pt x="191" y="8"/>
                    <a:pt x="191" y="27"/>
                  </a:cubicBezTo>
                  <a:cubicBezTo>
                    <a:pt x="131" y="515"/>
                    <a:pt x="12" y="1039"/>
                    <a:pt x="0" y="1527"/>
                  </a:cubicBezTo>
                  <a:cubicBezTo>
                    <a:pt x="0" y="1550"/>
                    <a:pt x="10" y="1558"/>
                    <a:pt x="20" y="1558"/>
                  </a:cubicBezTo>
                  <a:cubicBezTo>
                    <a:pt x="26" y="1558"/>
                    <a:pt x="32" y="1556"/>
                    <a:pt x="36" y="1551"/>
                  </a:cubicBezTo>
                  <a:cubicBezTo>
                    <a:pt x="250" y="1111"/>
                    <a:pt x="262" y="515"/>
                    <a:pt x="250" y="39"/>
                  </a:cubicBezTo>
                  <a:cubicBezTo>
                    <a:pt x="250" y="18"/>
                    <a:pt x="229" y="1"/>
                    <a:pt x="2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6"/>
            <p:cNvSpPr/>
            <p:nvPr/>
          </p:nvSpPr>
          <p:spPr>
            <a:xfrm>
              <a:off x="1509100" y="2701575"/>
              <a:ext cx="27700" cy="177675"/>
            </a:xfrm>
            <a:custGeom>
              <a:avLst/>
              <a:gdLst/>
              <a:ahLst/>
              <a:cxnLst/>
              <a:rect l="l" t="t" r="r" b="b"/>
              <a:pathLst>
                <a:path w="1108" h="7107" extrusionOk="0">
                  <a:moveTo>
                    <a:pt x="1075" y="1"/>
                  </a:moveTo>
                  <a:cubicBezTo>
                    <a:pt x="1066" y="1"/>
                    <a:pt x="1060" y="10"/>
                    <a:pt x="1060" y="27"/>
                  </a:cubicBezTo>
                  <a:cubicBezTo>
                    <a:pt x="870" y="1242"/>
                    <a:pt x="632" y="2456"/>
                    <a:pt x="417" y="3671"/>
                  </a:cubicBezTo>
                  <a:cubicBezTo>
                    <a:pt x="239" y="4754"/>
                    <a:pt x="1" y="5981"/>
                    <a:pt x="167" y="7064"/>
                  </a:cubicBezTo>
                  <a:cubicBezTo>
                    <a:pt x="167" y="7091"/>
                    <a:pt x="194" y="7106"/>
                    <a:pt x="217" y="7106"/>
                  </a:cubicBezTo>
                  <a:cubicBezTo>
                    <a:pt x="235" y="7106"/>
                    <a:pt x="251" y="7097"/>
                    <a:pt x="251" y="7076"/>
                  </a:cubicBezTo>
                  <a:cubicBezTo>
                    <a:pt x="394" y="5861"/>
                    <a:pt x="429" y="4635"/>
                    <a:pt x="644" y="3421"/>
                  </a:cubicBezTo>
                  <a:cubicBezTo>
                    <a:pt x="834" y="2290"/>
                    <a:pt x="1048" y="1170"/>
                    <a:pt x="1108" y="27"/>
                  </a:cubicBezTo>
                  <a:cubicBezTo>
                    <a:pt x="1096" y="10"/>
                    <a:pt x="1084" y="1"/>
                    <a:pt x="10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6"/>
            <p:cNvSpPr/>
            <p:nvPr/>
          </p:nvSpPr>
          <p:spPr>
            <a:xfrm>
              <a:off x="1512200" y="2694125"/>
              <a:ext cx="37125" cy="186300"/>
            </a:xfrm>
            <a:custGeom>
              <a:avLst/>
              <a:gdLst/>
              <a:ahLst/>
              <a:cxnLst/>
              <a:rect l="l" t="t" r="r" b="b"/>
              <a:pathLst>
                <a:path w="1485" h="7452" extrusionOk="0">
                  <a:moveTo>
                    <a:pt x="1337" y="1"/>
                  </a:moveTo>
                  <a:cubicBezTo>
                    <a:pt x="1312" y="1"/>
                    <a:pt x="1287" y="13"/>
                    <a:pt x="1282" y="40"/>
                  </a:cubicBezTo>
                  <a:cubicBezTo>
                    <a:pt x="1127" y="1361"/>
                    <a:pt x="984" y="2671"/>
                    <a:pt x="746" y="3981"/>
                  </a:cubicBezTo>
                  <a:cubicBezTo>
                    <a:pt x="627" y="4635"/>
                    <a:pt x="508" y="5290"/>
                    <a:pt x="424" y="5957"/>
                  </a:cubicBezTo>
                  <a:cubicBezTo>
                    <a:pt x="389" y="6355"/>
                    <a:pt x="526" y="7292"/>
                    <a:pt x="69" y="7292"/>
                  </a:cubicBezTo>
                  <a:cubicBezTo>
                    <a:pt x="61" y="7292"/>
                    <a:pt x="52" y="7291"/>
                    <a:pt x="43" y="7291"/>
                  </a:cubicBezTo>
                  <a:cubicBezTo>
                    <a:pt x="38" y="7289"/>
                    <a:pt x="34" y="7288"/>
                    <a:pt x="30" y="7288"/>
                  </a:cubicBezTo>
                  <a:cubicBezTo>
                    <a:pt x="5" y="7288"/>
                    <a:pt x="1" y="7316"/>
                    <a:pt x="31" y="7326"/>
                  </a:cubicBezTo>
                  <a:cubicBezTo>
                    <a:pt x="151" y="7374"/>
                    <a:pt x="282" y="7422"/>
                    <a:pt x="401" y="7445"/>
                  </a:cubicBezTo>
                  <a:cubicBezTo>
                    <a:pt x="409" y="7450"/>
                    <a:pt x="418" y="7452"/>
                    <a:pt x="425" y="7452"/>
                  </a:cubicBezTo>
                  <a:cubicBezTo>
                    <a:pt x="456" y="7452"/>
                    <a:pt x="472" y="7415"/>
                    <a:pt x="472" y="7386"/>
                  </a:cubicBezTo>
                  <a:cubicBezTo>
                    <a:pt x="532" y="6052"/>
                    <a:pt x="770" y="4766"/>
                    <a:pt x="1008" y="3457"/>
                  </a:cubicBezTo>
                  <a:cubicBezTo>
                    <a:pt x="1222" y="2361"/>
                    <a:pt x="1484" y="1183"/>
                    <a:pt x="1401" y="52"/>
                  </a:cubicBezTo>
                  <a:cubicBezTo>
                    <a:pt x="1401" y="19"/>
                    <a:pt x="1368" y="1"/>
                    <a:pt x="13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6"/>
            <p:cNvSpPr/>
            <p:nvPr/>
          </p:nvSpPr>
          <p:spPr>
            <a:xfrm>
              <a:off x="1528250" y="2701975"/>
              <a:ext cx="16300" cy="65350"/>
            </a:xfrm>
            <a:custGeom>
              <a:avLst/>
              <a:gdLst/>
              <a:ahLst/>
              <a:cxnLst/>
              <a:rect l="l" t="t" r="r" b="b"/>
              <a:pathLst>
                <a:path w="652" h="2614" extrusionOk="0">
                  <a:moveTo>
                    <a:pt x="580" y="1"/>
                  </a:moveTo>
                  <a:cubicBezTo>
                    <a:pt x="558" y="1"/>
                    <a:pt x="537" y="11"/>
                    <a:pt x="532" y="35"/>
                  </a:cubicBezTo>
                  <a:cubicBezTo>
                    <a:pt x="461" y="452"/>
                    <a:pt x="402" y="892"/>
                    <a:pt x="306" y="1309"/>
                  </a:cubicBezTo>
                  <a:cubicBezTo>
                    <a:pt x="223" y="1726"/>
                    <a:pt x="68" y="2119"/>
                    <a:pt x="9" y="2547"/>
                  </a:cubicBezTo>
                  <a:cubicBezTo>
                    <a:pt x="1" y="2585"/>
                    <a:pt x="32" y="2614"/>
                    <a:pt x="65" y="2614"/>
                  </a:cubicBezTo>
                  <a:cubicBezTo>
                    <a:pt x="84" y="2614"/>
                    <a:pt x="103" y="2605"/>
                    <a:pt x="116" y="2583"/>
                  </a:cubicBezTo>
                  <a:cubicBezTo>
                    <a:pt x="485" y="1845"/>
                    <a:pt x="616" y="869"/>
                    <a:pt x="652" y="59"/>
                  </a:cubicBezTo>
                  <a:cubicBezTo>
                    <a:pt x="652" y="24"/>
                    <a:pt x="613" y="1"/>
                    <a:pt x="5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6"/>
            <p:cNvSpPr/>
            <p:nvPr/>
          </p:nvSpPr>
          <p:spPr>
            <a:xfrm>
              <a:off x="1524000" y="2710950"/>
              <a:ext cx="14900" cy="72025"/>
            </a:xfrm>
            <a:custGeom>
              <a:avLst/>
              <a:gdLst/>
              <a:ahLst/>
              <a:cxnLst/>
              <a:rect l="l" t="t" r="r" b="b"/>
              <a:pathLst>
                <a:path w="596" h="2881" extrusionOk="0">
                  <a:moveTo>
                    <a:pt x="561" y="1"/>
                  </a:moveTo>
                  <a:cubicBezTo>
                    <a:pt x="548" y="1"/>
                    <a:pt x="536" y="4"/>
                    <a:pt x="536" y="10"/>
                  </a:cubicBezTo>
                  <a:cubicBezTo>
                    <a:pt x="393" y="962"/>
                    <a:pt x="167" y="1903"/>
                    <a:pt x="0" y="2855"/>
                  </a:cubicBezTo>
                  <a:cubicBezTo>
                    <a:pt x="0" y="2870"/>
                    <a:pt x="18" y="2880"/>
                    <a:pt x="35" y="2880"/>
                  </a:cubicBezTo>
                  <a:cubicBezTo>
                    <a:pt x="45" y="2880"/>
                    <a:pt x="55" y="2876"/>
                    <a:pt x="60" y="2867"/>
                  </a:cubicBezTo>
                  <a:cubicBezTo>
                    <a:pt x="405" y="1986"/>
                    <a:pt x="548" y="962"/>
                    <a:pt x="595" y="10"/>
                  </a:cubicBezTo>
                  <a:cubicBezTo>
                    <a:pt x="589" y="4"/>
                    <a:pt x="574" y="1"/>
                    <a:pt x="5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6"/>
            <p:cNvSpPr/>
            <p:nvPr/>
          </p:nvSpPr>
          <p:spPr>
            <a:xfrm>
              <a:off x="1521900" y="2753225"/>
              <a:ext cx="14325" cy="40025"/>
            </a:xfrm>
            <a:custGeom>
              <a:avLst/>
              <a:gdLst/>
              <a:ahLst/>
              <a:cxnLst/>
              <a:rect l="l" t="t" r="r" b="b"/>
              <a:pathLst>
                <a:path w="573" h="1601" extrusionOk="0">
                  <a:moveTo>
                    <a:pt x="559" y="0"/>
                  </a:moveTo>
                  <a:cubicBezTo>
                    <a:pt x="551" y="0"/>
                    <a:pt x="542" y="3"/>
                    <a:pt x="536" y="9"/>
                  </a:cubicBezTo>
                  <a:cubicBezTo>
                    <a:pt x="370" y="533"/>
                    <a:pt x="120" y="1057"/>
                    <a:pt x="1" y="1581"/>
                  </a:cubicBezTo>
                  <a:cubicBezTo>
                    <a:pt x="1" y="1595"/>
                    <a:pt x="9" y="1601"/>
                    <a:pt x="18" y="1601"/>
                  </a:cubicBezTo>
                  <a:cubicBezTo>
                    <a:pt x="24" y="1601"/>
                    <a:pt x="31" y="1598"/>
                    <a:pt x="36" y="1593"/>
                  </a:cubicBezTo>
                  <a:cubicBezTo>
                    <a:pt x="310" y="1128"/>
                    <a:pt x="441" y="533"/>
                    <a:pt x="572" y="9"/>
                  </a:cubicBezTo>
                  <a:cubicBezTo>
                    <a:pt x="572" y="3"/>
                    <a:pt x="566" y="0"/>
                    <a:pt x="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6"/>
            <p:cNvSpPr/>
            <p:nvPr/>
          </p:nvSpPr>
          <p:spPr>
            <a:xfrm>
              <a:off x="1516850" y="2769825"/>
              <a:ext cx="17275" cy="39725"/>
            </a:xfrm>
            <a:custGeom>
              <a:avLst/>
              <a:gdLst/>
              <a:ahLst/>
              <a:cxnLst/>
              <a:rect l="l" t="t" r="r" b="b"/>
              <a:pathLst>
                <a:path w="691" h="1589" extrusionOk="0">
                  <a:moveTo>
                    <a:pt x="691" y="0"/>
                  </a:moveTo>
                  <a:lnTo>
                    <a:pt x="691" y="0"/>
                  </a:lnTo>
                  <a:cubicBezTo>
                    <a:pt x="465" y="512"/>
                    <a:pt x="155" y="1024"/>
                    <a:pt x="0" y="1572"/>
                  </a:cubicBezTo>
                  <a:cubicBezTo>
                    <a:pt x="0" y="1580"/>
                    <a:pt x="18" y="1589"/>
                    <a:pt x="29" y="1589"/>
                  </a:cubicBezTo>
                  <a:cubicBezTo>
                    <a:pt x="33" y="1589"/>
                    <a:pt x="36" y="1587"/>
                    <a:pt x="36" y="1584"/>
                  </a:cubicBezTo>
                  <a:cubicBezTo>
                    <a:pt x="346" y="1107"/>
                    <a:pt x="500" y="512"/>
                    <a:pt x="6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6"/>
            <p:cNvSpPr/>
            <p:nvPr/>
          </p:nvSpPr>
          <p:spPr>
            <a:xfrm>
              <a:off x="1542150" y="2698600"/>
              <a:ext cx="3000" cy="36425"/>
            </a:xfrm>
            <a:custGeom>
              <a:avLst/>
              <a:gdLst/>
              <a:ahLst/>
              <a:cxnLst/>
              <a:rect l="l" t="t" r="r" b="b"/>
              <a:pathLst>
                <a:path w="120" h="1457" extrusionOk="0">
                  <a:moveTo>
                    <a:pt x="96" y="1"/>
                  </a:moveTo>
                  <a:cubicBezTo>
                    <a:pt x="84" y="1"/>
                    <a:pt x="72" y="9"/>
                    <a:pt x="72" y="27"/>
                  </a:cubicBezTo>
                  <a:cubicBezTo>
                    <a:pt x="48" y="504"/>
                    <a:pt x="0" y="992"/>
                    <a:pt x="60" y="1456"/>
                  </a:cubicBezTo>
                  <a:cubicBezTo>
                    <a:pt x="119" y="992"/>
                    <a:pt x="119" y="492"/>
                    <a:pt x="119" y="27"/>
                  </a:cubicBezTo>
                  <a:cubicBezTo>
                    <a:pt x="119" y="9"/>
                    <a:pt x="107"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6"/>
            <p:cNvSpPr/>
            <p:nvPr/>
          </p:nvSpPr>
          <p:spPr>
            <a:xfrm>
              <a:off x="1403425" y="2037575"/>
              <a:ext cx="101250" cy="107650"/>
            </a:xfrm>
            <a:custGeom>
              <a:avLst/>
              <a:gdLst/>
              <a:ahLst/>
              <a:cxnLst/>
              <a:rect l="l" t="t" r="r" b="b"/>
              <a:pathLst>
                <a:path w="4050" h="4306" extrusionOk="0">
                  <a:moveTo>
                    <a:pt x="4049" y="1"/>
                  </a:moveTo>
                  <a:lnTo>
                    <a:pt x="4049" y="1"/>
                  </a:lnTo>
                  <a:cubicBezTo>
                    <a:pt x="3037" y="501"/>
                    <a:pt x="1954" y="1239"/>
                    <a:pt x="1144" y="2013"/>
                  </a:cubicBezTo>
                  <a:cubicBezTo>
                    <a:pt x="549" y="2596"/>
                    <a:pt x="1" y="3394"/>
                    <a:pt x="108" y="4263"/>
                  </a:cubicBezTo>
                  <a:cubicBezTo>
                    <a:pt x="108" y="4290"/>
                    <a:pt x="131" y="4305"/>
                    <a:pt x="153" y="4305"/>
                  </a:cubicBezTo>
                  <a:cubicBezTo>
                    <a:pt x="170" y="4305"/>
                    <a:pt x="186" y="4296"/>
                    <a:pt x="191" y="4275"/>
                  </a:cubicBezTo>
                  <a:cubicBezTo>
                    <a:pt x="525" y="3180"/>
                    <a:pt x="989" y="2370"/>
                    <a:pt x="1894" y="1632"/>
                  </a:cubicBezTo>
                  <a:cubicBezTo>
                    <a:pt x="2608" y="1060"/>
                    <a:pt x="3406" y="620"/>
                    <a:pt x="40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6"/>
            <p:cNvSpPr/>
            <p:nvPr/>
          </p:nvSpPr>
          <p:spPr>
            <a:xfrm>
              <a:off x="1403725" y="2121675"/>
              <a:ext cx="10000" cy="34550"/>
            </a:xfrm>
            <a:custGeom>
              <a:avLst/>
              <a:gdLst/>
              <a:ahLst/>
              <a:cxnLst/>
              <a:rect l="l" t="t" r="r" b="b"/>
              <a:pathLst>
                <a:path w="400" h="1382" extrusionOk="0">
                  <a:moveTo>
                    <a:pt x="373" y="0"/>
                  </a:moveTo>
                  <a:cubicBezTo>
                    <a:pt x="358" y="0"/>
                    <a:pt x="340" y="6"/>
                    <a:pt x="334" y="18"/>
                  </a:cubicBezTo>
                  <a:cubicBezTo>
                    <a:pt x="179" y="423"/>
                    <a:pt x="1" y="923"/>
                    <a:pt x="37" y="1364"/>
                  </a:cubicBezTo>
                  <a:cubicBezTo>
                    <a:pt x="37" y="1375"/>
                    <a:pt x="49" y="1381"/>
                    <a:pt x="60" y="1381"/>
                  </a:cubicBezTo>
                  <a:cubicBezTo>
                    <a:pt x="72" y="1381"/>
                    <a:pt x="84" y="1375"/>
                    <a:pt x="84" y="1364"/>
                  </a:cubicBezTo>
                  <a:cubicBezTo>
                    <a:pt x="227" y="923"/>
                    <a:pt x="263" y="447"/>
                    <a:pt x="394" y="18"/>
                  </a:cubicBezTo>
                  <a:cubicBezTo>
                    <a:pt x="400" y="6"/>
                    <a:pt x="388" y="0"/>
                    <a:pt x="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6"/>
            <p:cNvSpPr/>
            <p:nvPr/>
          </p:nvSpPr>
          <p:spPr>
            <a:xfrm>
              <a:off x="1404925" y="2122950"/>
              <a:ext cx="9125" cy="34925"/>
            </a:xfrm>
            <a:custGeom>
              <a:avLst/>
              <a:gdLst/>
              <a:ahLst/>
              <a:cxnLst/>
              <a:rect l="l" t="t" r="r" b="b"/>
              <a:pathLst>
                <a:path w="365" h="1397" extrusionOk="0">
                  <a:moveTo>
                    <a:pt x="328" y="0"/>
                  </a:moveTo>
                  <a:cubicBezTo>
                    <a:pt x="315" y="0"/>
                    <a:pt x="303" y="8"/>
                    <a:pt x="298" y="27"/>
                  </a:cubicBezTo>
                  <a:cubicBezTo>
                    <a:pt x="227" y="265"/>
                    <a:pt x="179" y="503"/>
                    <a:pt x="120" y="741"/>
                  </a:cubicBezTo>
                  <a:cubicBezTo>
                    <a:pt x="72" y="955"/>
                    <a:pt x="1" y="1158"/>
                    <a:pt x="12" y="1372"/>
                  </a:cubicBezTo>
                  <a:cubicBezTo>
                    <a:pt x="12" y="1387"/>
                    <a:pt x="31" y="1397"/>
                    <a:pt x="47" y="1397"/>
                  </a:cubicBezTo>
                  <a:cubicBezTo>
                    <a:pt x="58" y="1397"/>
                    <a:pt x="67" y="1393"/>
                    <a:pt x="72" y="1384"/>
                  </a:cubicBezTo>
                  <a:cubicBezTo>
                    <a:pt x="179" y="1205"/>
                    <a:pt x="191" y="967"/>
                    <a:pt x="239" y="777"/>
                  </a:cubicBezTo>
                  <a:cubicBezTo>
                    <a:pt x="286" y="539"/>
                    <a:pt x="334" y="301"/>
                    <a:pt x="358" y="39"/>
                  </a:cubicBezTo>
                  <a:cubicBezTo>
                    <a:pt x="365" y="17"/>
                    <a:pt x="346" y="0"/>
                    <a:pt x="3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6"/>
            <p:cNvSpPr/>
            <p:nvPr/>
          </p:nvSpPr>
          <p:spPr>
            <a:xfrm>
              <a:off x="1402850" y="2124225"/>
              <a:ext cx="10425" cy="37475"/>
            </a:xfrm>
            <a:custGeom>
              <a:avLst/>
              <a:gdLst/>
              <a:ahLst/>
              <a:cxnLst/>
              <a:rect l="l" t="t" r="r" b="b"/>
              <a:pathLst>
                <a:path w="417" h="1499" extrusionOk="0">
                  <a:moveTo>
                    <a:pt x="362" y="0"/>
                  </a:moveTo>
                  <a:cubicBezTo>
                    <a:pt x="349" y="0"/>
                    <a:pt x="338" y="7"/>
                    <a:pt x="334" y="23"/>
                  </a:cubicBezTo>
                  <a:cubicBezTo>
                    <a:pt x="155" y="452"/>
                    <a:pt x="0" y="1035"/>
                    <a:pt x="84" y="1476"/>
                  </a:cubicBezTo>
                  <a:cubicBezTo>
                    <a:pt x="84" y="1492"/>
                    <a:pt x="93" y="1498"/>
                    <a:pt x="105" y="1498"/>
                  </a:cubicBezTo>
                  <a:cubicBezTo>
                    <a:pt x="119" y="1498"/>
                    <a:pt x="137" y="1489"/>
                    <a:pt x="143" y="1476"/>
                  </a:cubicBezTo>
                  <a:cubicBezTo>
                    <a:pt x="214" y="1262"/>
                    <a:pt x="214" y="1000"/>
                    <a:pt x="262" y="762"/>
                  </a:cubicBezTo>
                  <a:cubicBezTo>
                    <a:pt x="310" y="523"/>
                    <a:pt x="369" y="285"/>
                    <a:pt x="417" y="47"/>
                  </a:cubicBezTo>
                  <a:cubicBezTo>
                    <a:pt x="417" y="24"/>
                    <a:pt x="386" y="0"/>
                    <a:pt x="3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6"/>
            <p:cNvSpPr/>
            <p:nvPr/>
          </p:nvSpPr>
          <p:spPr>
            <a:xfrm>
              <a:off x="1404925" y="2158750"/>
              <a:ext cx="56275" cy="12050"/>
            </a:xfrm>
            <a:custGeom>
              <a:avLst/>
              <a:gdLst/>
              <a:ahLst/>
              <a:cxnLst/>
              <a:rect l="l" t="t" r="r" b="b"/>
              <a:pathLst>
                <a:path w="2251" h="482" extrusionOk="0">
                  <a:moveTo>
                    <a:pt x="196" y="1"/>
                  </a:moveTo>
                  <a:cubicBezTo>
                    <a:pt x="135" y="1"/>
                    <a:pt x="73" y="4"/>
                    <a:pt x="12" y="12"/>
                  </a:cubicBezTo>
                  <a:cubicBezTo>
                    <a:pt x="1" y="12"/>
                    <a:pt x="1" y="23"/>
                    <a:pt x="1" y="23"/>
                  </a:cubicBezTo>
                  <a:cubicBezTo>
                    <a:pt x="274" y="250"/>
                    <a:pt x="655" y="262"/>
                    <a:pt x="1001" y="321"/>
                  </a:cubicBezTo>
                  <a:cubicBezTo>
                    <a:pt x="1327" y="374"/>
                    <a:pt x="1690" y="482"/>
                    <a:pt x="2041" y="482"/>
                  </a:cubicBezTo>
                  <a:cubicBezTo>
                    <a:pt x="2087" y="482"/>
                    <a:pt x="2133" y="480"/>
                    <a:pt x="2179" y="476"/>
                  </a:cubicBezTo>
                  <a:cubicBezTo>
                    <a:pt x="2239" y="476"/>
                    <a:pt x="2251" y="381"/>
                    <a:pt x="2203" y="369"/>
                  </a:cubicBezTo>
                  <a:cubicBezTo>
                    <a:pt x="1882" y="214"/>
                    <a:pt x="1489" y="202"/>
                    <a:pt x="1132" y="143"/>
                  </a:cubicBezTo>
                  <a:cubicBezTo>
                    <a:pt x="832" y="93"/>
                    <a:pt x="515" y="1"/>
                    <a:pt x="1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6"/>
            <p:cNvSpPr/>
            <p:nvPr/>
          </p:nvSpPr>
          <p:spPr>
            <a:xfrm>
              <a:off x="1397775" y="2166300"/>
              <a:ext cx="68200" cy="10650"/>
            </a:xfrm>
            <a:custGeom>
              <a:avLst/>
              <a:gdLst/>
              <a:ahLst/>
              <a:cxnLst/>
              <a:rect l="l" t="t" r="r" b="b"/>
              <a:pathLst>
                <a:path w="2728" h="426" extrusionOk="0">
                  <a:moveTo>
                    <a:pt x="517" y="1"/>
                  </a:moveTo>
                  <a:cubicBezTo>
                    <a:pt x="386" y="1"/>
                    <a:pt x="254" y="10"/>
                    <a:pt x="120" y="31"/>
                  </a:cubicBezTo>
                  <a:cubicBezTo>
                    <a:pt x="4" y="54"/>
                    <a:pt x="1" y="234"/>
                    <a:pt x="131" y="234"/>
                  </a:cubicBezTo>
                  <a:cubicBezTo>
                    <a:pt x="135" y="234"/>
                    <a:pt x="139" y="234"/>
                    <a:pt x="144" y="233"/>
                  </a:cubicBezTo>
                  <a:cubicBezTo>
                    <a:pt x="285" y="209"/>
                    <a:pt x="427" y="200"/>
                    <a:pt x="568" y="200"/>
                  </a:cubicBezTo>
                  <a:cubicBezTo>
                    <a:pt x="1241" y="200"/>
                    <a:pt x="1910" y="425"/>
                    <a:pt x="2585" y="425"/>
                  </a:cubicBezTo>
                  <a:cubicBezTo>
                    <a:pt x="2613" y="425"/>
                    <a:pt x="2640" y="425"/>
                    <a:pt x="2668" y="424"/>
                  </a:cubicBezTo>
                  <a:cubicBezTo>
                    <a:pt x="2703" y="424"/>
                    <a:pt x="2715" y="388"/>
                    <a:pt x="2715" y="364"/>
                  </a:cubicBezTo>
                  <a:cubicBezTo>
                    <a:pt x="2727" y="186"/>
                    <a:pt x="2680" y="114"/>
                    <a:pt x="2501" y="79"/>
                  </a:cubicBezTo>
                  <a:cubicBezTo>
                    <a:pt x="2501" y="79"/>
                    <a:pt x="2489" y="91"/>
                    <a:pt x="2501" y="114"/>
                  </a:cubicBezTo>
                  <a:cubicBezTo>
                    <a:pt x="2540" y="284"/>
                    <a:pt x="2513" y="369"/>
                    <a:pt x="2413" y="369"/>
                  </a:cubicBezTo>
                  <a:cubicBezTo>
                    <a:pt x="2358" y="369"/>
                    <a:pt x="2280" y="343"/>
                    <a:pt x="2180" y="293"/>
                  </a:cubicBezTo>
                  <a:cubicBezTo>
                    <a:pt x="2061" y="269"/>
                    <a:pt x="1953" y="245"/>
                    <a:pt x="1834" y="210"/>
                  </a:cubicBezTo>
                  <a:cubicBezTo>
                    <a:pt x="1644" y="162"/>
                    <a:pt x="1441" y="126"/>
                    <a:pt x="1239" y="79"/>
                  </a:cubicBezTo>
                  <a:cubicBezTo>
                    <a:pt x="999" y="32"/>
                    <a:pt x="760" y="1"/>
                    <a:pt x="5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6"/>
            <p:cNvSpPr/>
            <p:nvPr/>
          </p:nvSpPr>
          <p:spPr>
            <a:xfrm>
              <a:off x="1372475" y="2167175"/>
              <a:ext cx="27425" cy="74750"/>
            </a:xfrm>
            <a:custGeom>
              <a:avLst/>
              <a:gdLst/>
              <a:ahLst/>
              <a:cxnLst/>
              <a:rect l="l" t="t" r="r" b="b"/>
              <a:pathLst>
                <a:path w="1097" h="2990" extrusionOk="0">
                  <a:moveTo>
                    <a:pt x="1033" y="0"/>
                  </a:moveTo>
                  <a:cubicBezTo>
                    <a:pt x="1020" y="0"/>
                    <a:pt x="1006" y="10"/>
                    <a:pt x="1001" y="32"/>
                  </a:cubicBezTo>
                  <a:cubicBezTo>
                    <a:pt x="858" y="568"/>
                    <a:pt x="477" y="1008"/>
                    <a:pt x="286" y="1544"/>
                  </a:cubicBezTo>
                  <a:cubicBezTo>
                    <a:pt x="144" y="1996"/>
                    <a:pt x="1" y="2484"/>
                    <a:pt x="96" y="2949"/>
                  </a:cubicBezTo>
                  <a:cubicBezTo>
                    <a:pt x="102" y="2974"/>
                    <a:pt x="122" y="2989"/>
                    <a:pt x="141" y="2989"/>
                  </a:cubicBezTo>
                  <a:cubicBezTo>
                    <a:pt x="157" y="2989"/>
                    <a:pt x="174" y="2977"/>
                    <a:pt x="179" y="2949"/>
                  </a:cubicBezTo>
                  <a:cubicBezTo>
                    <a:pt x="358" y="2353"/>
                    <a:pt x="406" y="1746"/>
                    <a:pt x="656" y="1163"/>
                  </a:cubicBezTo>
                  <a:cubicBezTo>
                    <a:pt x="822" y="794"/>
                    <a:pt x="1096" y="448"/>
                    <a:pt x="1072" y="32"/>
                  </a:cubicBezTo>
                  <a:cubicBezTo>
                    <a:pt x="1066" y="13"/>
                    <a:pt x="1049" y="0"/>
                    <a:pt x="10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6"/>
            <p:cNvSpPr/>
            <p:nvPr/>
          </p:nvSpPr>
          <p:spPr>
            <a:xfrm>
              <a:off x="1374850" y="2236425"/>
              <a:ext cx="92900" cy="25025"/>
            </a:xfrm>
            <a:custGeom>
              <a:avLst/>
              <a:gdLst/>
              <a:ahLst/>
              <a:cxnLst/>
              <a:rect l="l" t="t" r="r" b="b"/>
              <a:pathLst>
                <a:path w="3716" h="1001" extrusionOk="0">
                  <a:moveTo>
                    <a:pt x="120" y="0"/>
                  </a:moveTo>
                  <a:cubicBezTo>
                    <a:pt x="108" y="0"/>
                    <a:pt x="84" y="0"/>
                    <a:pt x="72" y="12"/>
                  </a:cubicBezTo>
                  <a:cubicBezTo>
                    <a:pt x="1" y="107"/>
                    <a:pt x="13" y="60"/>
                    <a:pt x="1" y="167"/>
                  </a:cubicBezTo>
                  <a:cubicBezTo>
                    <a:pt x="1" y="181"/>
                    <a:pt x="5" y="187"/>
                    <a:pt x="8" y="187"/>
                  </a:cubicBezTo>
                  <a:cubicBezTo>
                    <a:pt x="11" y="187"/>
                    <a:pt x="13" y="184"/>
                    <a:pt x="13" y="180"/>
                  </a:cubicBezTo>
                  <a:lnTo>
                    <a:pt x="13" y="180"/>
                  </a:lnTo>
                  <a:cubicBezTo>
                    <a:pt x="21" y="240"/>
                    <a:pt x="1787" y="429"/>
                    <a:pt x="1799" y="441"/>
                  </a:cubicBezTo>
                  <a:cubicBezTo>
                    <a:pt x="2406" y="595"/>
                    <a:pt x="3001" y="1000"/>
                    <a:pt x="3644" y="1000"/>
                  </a:cubicBezTo>
                  <a:cubicBezTo>
                    <a:pt x="3704" y="1000"/>
                    <a:pt x="3716" y="905"/>
                    <a:pt x="3680" y="881"/>
                  </a:cubicBezTo>
                  <a:cubicBezTo>
                    <a:pt x="3120" y="631"/>
                    <a:pt x="2525" y="417"/>
                    <a:pt x="1966" y="250"/>
                  </a:cubicBezTo>
                  <a:cubicBezTo>
                    <a:pt x="1370" y="84"/>
                    <a:pt x="727" y="119"/>
                    <a:pt x="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6"/>
            <p:cNvSpPr/>
            <p:nvPr/>
          </p:nvSpPr>
          <p:spPr>
            <a:xfrm>
              <a:off x="1381125" y="2260525"/>
              <a:ext cx="93075" cy="13350"/>
            </a:xfrm>
            <a:custGeom>
              <a:avLst/>
              <a:gdLst/>
              <a:ahLst/>
              <a:cxnLst/>
              <a:rect l="l" t="t" r="r" b="b"/>
              <a:pathLst>
                <a:path w="3723" h="534" extrusionOk="0">
                  <a:moveTo>
                    <a:pt x="71" y="1"/>
                  </a:moveTo>
                  <a:cubicBezTo>
                    <a:pt x="12" y="1"/>
                    <a:pt x="0" y="96"/>
                    <a:pt x="48" y="120"/>
                  </a:cubicBezTo>
                  <a:cubicBezTo>
                    <a:pt x="325" y="240"/>
                    <a:pt x="1762" y="534"/>
                    <a:pt x="2736" y="534"/>
                  </a:cubicBezTo>
                  <a:cubicBezTo>
                    <a:pt x="3310" y="534"/>
                    <a:pt x="3723" y="432"/>
                    <a:pt x="3643" y="132"/>
                  </a:cubicBezTo>
                  <a:cubicBezTo>
                    <a:pt x="3643" y="120"/>
                    <a:pt x="3631" y="108"/>
                    <a:pt x="3620" y="108"/>
                  </a:cubicBezTo>
                  <a:cubicBezTo>
                    <a:pt x="3584" y="96"/>
                    <a:pt x="3560" y="96"/>
                    <a:pt x="3524" y="72"/>
                  </a:cubicBezTo>
                  <a:cubicBezTo>
                    <a:pt x="3512" y="96"/>
                    <a:pt x="3512" y="108"/>
                    <a:pt x="3512" y="108"/>
                  </a:cubicBezTo>
                  <a:cubicBezTo>
                    <a:pt x="3444" y="313"/>
                    <a:pt x="3320" y="421"/>
                    <a:pt x="3153" y="421"/>
                  </a:cubicBezTo>
                  <a:cubicBezTo>
                    <a:pt x="3116" y="421"/>
                    <a:pt x="3077" y="416"/>
                    <a:pt x="3036" y="405"/>
                  </a:cubicBezTo>
                  <a:cubicBezTo>
                    <a:pt x="2798" y="405"/>
                    <a:pt x="2560" y="393"/>
                    <a:pt x="2322" y="358"/>
                  </a:cubicBezTo>
                  <a:cubicBezTo>
                    <a:pt x="2072" y="334"/>
                    <a:pt x="1834" y="298"/>
                    <a:pt x="1584" y="251"/>
                  </a:cubicBezTo>
                  <a:cubicBezTo>
                    <a:pt x="1072" y="179"/>
                    <a:pt x="583" y="48"/>
                    <a:pt x="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6"/>
            <p:cNvSpPr/>
            <p:nvPr/>
          </p:nvSpPr>
          <p:spPr>
            <a:xfrm>
              <a:off x="1377850" y="2265000"/>
              <a:ext cx="25325" cy="58575"/>
            </a:xfrm>
            <a:custGeom>
              <a:avLst/>
              <a:gdLst/>
              <a:ahLst/>
              <a:cxnLst/>
              <a:rect l="l" t="t" r="r" b="b"/>
              <a:pathLst>
                <a:path w="1013" h="2343" extrusionOk="0">
                  <a:moveTo>
                    <a:pt x="191" y="0"/>
                  </a:moveTo>
                  <a:lnTo>
                    <a:pt x="191" y="0"/>
                  </a:lnTo>
                  <a:cubicBezTo>
                    <a:pt x="0" y="298"/>
                    <a:pt x="238" y="655"/>
                    <a:pt x="357" y="953"/>
                  </a:cubicBezTo>
                  <a:cubicBezTo>
                    <a:pt x="548" y="1405"/>
                    <a:pt x="679" y="1905"/>
                    <a:pt x="941" y="2322"/>
                  </a:cubicBezTo>
                  <a:cubicBezTo>
                    <a:pt x="948" y="2337"/>
                    <a:pt x="958" y="2342"/>
                    <a:pt x="968" y="2342"/>
                  </a:cubicBezTo>
                  <a:cubicBezTo>
                    <a:pt x="989" y="2342"/>
                    <a:pt x="1012" y="2314"/>
                    <a:pt x="1012" y="2298"/>
                  </a:cubicBezTo>
                  <a:cubicBezTo>
                    <a:pt x="845" y="1500"/>
                    <a:pt x="310" y="786"/>
                    <a:pt x="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6"/>
            <p:cNvSpPr/>
            <p:nvPr/>
          </p:nvSpPr>
          <p:spPr>
            <a:xfrm>
              <a:off x="1378125" y="2313075"/>
              <a:ext cx="29500" cy="138425"/>
            </a:xfrm>
            <a:custGeom>
              <a:avLst/>
              <a:gdLst/>
              <a:ahLst/>
              <a:cxnLst/>
              <a:rect l="l" t="t" r="r" b="b"/>
              <a:pathLst>
                <a:path w="1180" h="5537" extrusionOk="0">
                  <a:moveTo>
                    <a:pt x="692" y="0"/>
                  </a:moveTo>
                  <a:cubicBezTo>
                    <a:pt x="683" y="0"/>
                    <a:pt x="680" y="6"/>
                    <a:pt x="692" y="18"/>
                  </a:cubicBezTo>
                  <a:cubicBezTo>
                    <a:pt x="1013" y="1006"/>
                    <a:pt x="608" y="1935"/>
                    <a:pt x="370" y="2899"/>
                  </a:cubicBezTo>
                  <a:cubicBezTo>
                    <a:pt x="180" y="3733"/>
                    <a:pt x="1" y="4590"/>
                    <a:pt x="25" y="5459"/>
                  </a:cubicBezTo>
                  <a:cubicBezTo>
                    <a:pt x="25" y="5510"/>
                    <a:pt x="68" y="5537"/>
                    <a:pt x="111" y="5537"/>
                  </a:cubicBezTo>
                  <a:cubicBezTo>
                    <a:pt x="149" y="5537"/>
                    <a:pt x="186" y="5516"/>
                    <a:pt x="191" y="5471"/>
                  </a:cubicBezTo>
                  <a:cubicBezTo>
                    <a:pt x="406" y="4364"/>
                    <a:pt x="525" y="3268"/>
                    <a:pt x="822" y="2173"/>
                  </a:cubicBezTo>
                  <a:cubicBezTo>
                    <a:pt x="1013" y="1423"/>
                    <a:pt x="1180" y="685"/>
                    <a:pt x="727" y="18"/>
                  </a:cubicBezTo>
                  <a:cubicBezTo>
                    <a:pt x="715" y="6"/>
                    <a:pt x="700" y="0"/>
                    <a:pt x="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6"/>
            <p:cNvSpPr/>
            <p:nvPr/>
          </p:nvSpPr>
          <p:spPr>
            <a:xfrm>
              <a:off x="1376650" y="2443725"/>
              <a:ext cx="87725" cy="8575"/>
            </a:xfrm>
            <a:custGeom>
              <a:avLst/>
              <a:gdLst/>
              <a:ahLst/>
              <a:cxnLst/>
              <a:rect l="l" t="t" r="r" b="b"/>
              <a:pathLst>
                <a:path w="3509" h="343" extrusionOk="0">
                  <a:moveTo>
                    <a:pt x="2733" y="1"/>
                  </a:moveTo>
                  <a:cubicBezTo>
                    <a:pt x="2558" y="1"/>
                    <a:pt x="2378" y="21"/>
                    <a:pt x="2191" y="31"/>
                  </a:cubicBezTo>
                  <a:cubicBezTo>
                    <a:pt x="1477" y="66"/>
                    <a:pt x="762" y="126"/>
                    <a:pt x="48" y="233"/>
                  </a:cubicBezTo>
                  <a:cubicBezTo>
                    <a:pt x="0" y="269"/>
                    <a:pt x="0" y="340"/>
                    <a:pt x="60" y="340"/>
                  </a:cubicBezTo>
                  <a:cubicBezTo>
                    <a:pt x="118" y="341"/>
                    <a:pt x="177" y="342"/>
                    <a:pt x="236" y="342"/>
                  </a:cubicBezTo>
                  <a:cubicBezTo>
                    <a:pt x="927" y="342"/>
                    <a:pt x="1648" y="261"/>
                    <a:pt x="2352" y="261"/>
                  </a:cubicBezTo>
                  <a:cubicBezTo>
                    <a:pt x="2701" y="261"/>
                    <a:pt x="3046" y="281"/>
                    <a:pt x="3382" y="340"/>
                  </a:cubicBezTo>
                  <a:cubicBezTo>
                    <a:pt x="3386" y="341"/>
                    <a:pt x="3391" y="341"/>
                    <a:pt x="3396" y="341"/>
                  </a:cubicBezTo>
                  <a:cubicBezTo>
                    <a:pt x="3460" y="341"/>
                    <a:pt x="3508" y="265"/>
                    <a:pt x="3441" y="209"/>
                  </a:cubicBezTo>
                  <a:cubicBezTo>
                    <a:pt x="3217" y="41"/>
                    <a:pt x="2981" y="1"/>
                    <a:pt x="27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6"/>
            <p:cNvSpPr/>
            <p:nvPr/>
          </p:nvSpPr>
          <p:spPr>
            <a:xfrm>
              <a:off x="1375525" y="2450700"/>
              <a:ext cx="93725" cy="32825"/>
            </a:xfrm>
            <a:custGeom>
              <a:avLst/>
              <a:gdLst/>
              <a:ahLst/>
              <a:cxnLst/>
              <a:rect l="l" t="t" r="r" b="b"/>
              <a:pathLst>
                <a:path w="3749" h="1313" extrusionOk="0">
                  <a:moveTo>
                    <a:pt x="3477" y="1"/>
                  </a:moveTo>
                  <a:cubicBezTo>
                    <a:pt x="3459" y="1"/>
                    <a:pt x="3443" y="11"/>
                    <a:pt x="3451" y="25"/>
                  </a:cubicBezTo>
                  <a:cubicBezTo>
                    <a:pt x="3724" y="609"/>
                    <a:pt x="1724" y="728"/>
                    <a:pt x="1427" y="787"/>
                  </a:cubicBezTo>
                  <a:cubicBezTo>
                    <a:pt x="986" y="883"/>
                    <a:pt x="486" y="954"/>
                    <a:pt x="69" y="1157"/>
                  </a:cubicBezTo>
                  <a:cubicBezTo>
                    <a:pt x="1" y="1191"/>
                    <a:pt x="9" y="1312"/>
                    <a:pt x="93" y="1312"/>
                  </a:cubicBezTo>
                  <a:cubicBezTo>
                    <a:pt x="97" y="1312"/>
                    <a:pt x="101" y="1312"/>
                    <a:pt x="105" y="1311"/>
                  </a:cubicBezTo>
                  <a:cubicBezTo>
                    <a:pt x="522" y="1240"/>
                    <a:pt x="926" y="1085"/>
                    <a:pt x="1343" y="978"/>
                  </a:cubicBezTo>
                  <a:cubicBezTo>
                    <a:pt x="1939" y="835"/>
                    <a:pt x="2546" y="787"/>
                    <a:pt x="3141" y="645"/>
                  </a:cubicBezTo>
                  <a:cubicBezTo>
                    <a:pt x="3463" y="549"/>
                    <a:pt x="3748" y="359"/>
                    <a:pt x="3510" y="14"/>
                  </a:cubicBezTo>
                  <a:cubicBezTo>
                    <a:pt x="3501" y="4"/>
                    <a:pt x="3488" y="1"/>
                    <a:pt x="34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6"/>
            <p:cNvSpPr/>
            <p:nvPr/>
          </p:nvSpPr>
          <p:spPr>
            <a:xfrm>
              <a:off x="1370700" y="2480575"/>
              <a:ext cx="29550" cy="151875"/>
            </a:xfrm>
            <a:custGeom>
              <a:avLst/>
              <a:gdLst/>
              <a:ahLst/>
              <a:cxnLst/>
              <a:rect l="l" t="t" r="r" b="b"/>
              <a:pathLst>
                <a:path w="1182" h="6075" extrusionOk="0">
                  <a:moveTo>
                    <a:pt x="247" y="0"/>
                  </a:moveTo>
                  <a:cubicBezTo>
                    <a:pt x="238" y="0"/>
                    <a:pt x="227" y="3"/>
                    <a:pt x="227" y="9"/>
                  </a:cubicBezTo>
                  <a:cubicBezTo>
                    <a:pt x="0" y="2021"/>
                    <a:pt x="536" y="4069"/>
                    <a:pt x="989" y="6010"/>
                  </a:cubicBezTo>
                  <a:cubicBezTo>
                    <a:pt x="998" y="6055"/>
                    <a:pt x="1029" y="6075"/>
                    <a:pt x="1064" y="6075"/>
                  </a:cubicBezTo>
                  <a:cubicBezTo>
                    <a:pt x="1119" y="6075"/>
                    <a:pt x="1182" y="6024"/>
                    <a:pt x="1167" y="5950"/>
                  </a:cubicBezTo>
                  <a:cubicBezTo>
                    <a:pt x="703" y="3974"/>
                    <a:pt x="369" y="2033"/>
                    <a:pt x="250" y="9"/>
                  </a:cubicBezTo>
                  <a:cubicBezTo>
                    <a:pt x="262" y="3"/>
                    <a:pt x="256" y="0"/>
                    <a:pt x="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6"/>
            <p:cNvSpPr/>
            <p:nvPr/>
          </p:nvSpPr>
          <p:spPr>
            <a:xfrm>
              <a:off x="1399875" y="2608775"/>
              <a:ext cx="70250" cy="25625"/>
            </a:xfrm>
            <a:custGeom>
              <a:avLst/>
              <a:gdLst/>
              <a:ahLst/>
              <a:cxnLst/>
              <a:rect l="l" t="t" r="r" b="b"/>
              <a:pathLst>
                <a:path w="2810" h="1025" extrusionOk="0">
                  <a:moveTo>
                    <a:pt x="2774" y="1"/>
                  </a:moveTo>
                  <a:cubicBezTo>
                    <a:pt x="1834" y="25"/>
                    <a:pt x="822" y="525"/>
                    <a:pt x="12" y="989"/>
                  </a:cubicBezTo>
                  <a:cubicBezTo>
                    <a:pt x="0" y="1001"/>
                    <a:pt x="12" y="1025"/>
                    <a:pt x="24" y="1025"/>
                  </a:cubicBezTo>
                  <a:cubicBezTo>
                    <a:pt x="965" y="727"/>
                    <a:pt x="1798" y="191"/>
                    <a:pt x="2774" y="48"/>
                  </a:cubicBezTo>
                  <a:cubicBezTo>
                    <a:pt x="2810" y="48"/>
                    <a:pt x="2810" y="1"/>
                    <a:pt x="27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6"/>
            <p:cNvSpPr/>
            <p:nvPr/>
          </p:nvSpPr>
          <p:spPr>
            <a:xfrm>
              <a:off x="1399050" y="2608775"/>
              <a:ext cx="77625" cy="46250"/>
            </a:xfrm>
            <a:custGeom>
              <a:avLst/>
              <a:gdLst/>
              <a:ahLst/>
              <a:cxnLst/>
              <a:rect l="l" t="t" r="r" b="b"/>
              <a:pathLst>
                <a:path w="3105" h="1850" extrusionOk="0">
                  <a:moveTo>
                    <a:pt x="2905" y="0"/>
                  </a:moveTo>
                  <a:cubicBezTo>
                    <a:pt x="2896" y="0"/>
                    <a:pt x="2891" y="14"/>
                    <a:pt x="2891" y="37"/>
                  </a:cubicBezTo>
                  <a:cubicBezTo>
                    <a:pt x="3022" y="215"/>
                    <a:pt x="2712" y="346"/>
                    <a:pt x="2617" y="394"/>
                  </a:cubicBezTo>
                  <a:cubicBezTo>
                    <a:pt x="2486" y="465"/>
                    <a:pt x="2283" y="489"/>
                    <a:pt x="2141" y="549"/>
                  </a:cubicBezTo>
                  <a:cubicBezTo>
                    <a:pt x="1855" y="656"/>
                    <a:pt x="1569" y="775"/>
                    <a:pt x="1307" y="906"/>
                  </a:cubicBezTo>
                  <a:cubicBezTo>
                    <a:pt x="878" y="1120"/>
                    <a:pt x="426" y="1358"/>
                    <a:pt x="69" y="1680"/>
                  </a:cubicBezTo>
                  <a:cubicBezTo>
                    <a:pt x="0" y="1748"/>
                    <a:pt x="69" y="1849"/>
                    <a:pt x="149" y="1849"/>
                  </a:cubicBezTo>
                  <a:cubicBezTo>
                    <a:pt x="166" y="1849"/>
                    <a:pt x="183" y="1845"/>
                    <a:pt x="200" y="1834"/>
                  </a:cubicBezTo>
                  <a:cubicBezTo>
                    <a:pt x="1140" y="1251"/>
                    <a:pt x="1974" y="703"/>
                    <a:pt x="3057" y="406"/>
                  </a:cubicBezTo>
                  <a:cubicBezTo>
                    <a:pt x="3093" y="406"/>
                    <a:pt x="3105" y="370"/>
                    <a:pt x="3093" y="346"/>
                  </a:cubicBezTo>
                  <a:cubicBezTo>
                    <a:pt x="3093" y="179"/>
                    <a:pt x="3057" y="120"/>
                    <a:pt x="2926" y="13"/>
                  </a:cubicBezTo>
                  <a:cubicBezTo>
                    <a:pt x="2918" y="4"/>
                    <a:pt x="2911" y="0"/>
                    <a:pt x="29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6"/>
            <p:cNvSpPr/>
            <p:nvPr/>
          </p:nvSpPr>
          <p:spPr>
            <a:xfrm>
              <a:off x="1396850" y="2653500"/>
              <a:ext cx="146275" cy="64450"/>
            </a:xfrm>
            <a:custGeom>
              <a:avLst/>
              <a:gdLst/>
              <a:ahLst/>
              <a:cxnLst/>
              <a:rect l="l" t="t" r="r" b="b"/>
              <a:pathLst>
                <a:path w="5851" h="2578" extrusionOk="0">
                  <a:moveTo>
                    <a:pt x="43" y="0"/>
                  </a:moveTo>
                  <a:cubicBezTo>
                    <a:pt x="18" y="0"/>
                    <a:pt x="0" y="20"/>
                    <a:pt x="26" y="45"/>
                  </a:cubicBezTo>
                  <a:cubicBezTo>
                    <a:pt x="669" y="843"/>
                    <a:pt x="1443" y="1915"/>
                    <a:pt x="2455" y="2260"/>
                  </a:cubicBezTo>
                  <a:cubicBezTo>
                    <a:pt x="3006" y="2444"/>
                    <a:pt x="3606" y="2577"/>
                    <a:pt x="4195" y="2577"/>
                  </a:cubicBezTo>
                  <a:cubicBezTo>
                    <a:pt x="4751" y="2577"/>
                    <a:pt x="5298" y="2459"/>
                    <a:pt x="5788" y="2153"/>
                  </a:cubicBezTo>
                  <a:cubicBezTo>
                    <a:pt x="5851" y="2111"/>
                    <a:pt x="5813" y="2015"/>
                    <a:pt x="5747" y="2015"/>
                  </a:cubicBezTo>
                  <a:cubicBezTo>
                    <a:pt x="5738" y="2015"/>
                    <a:pt x="5728" y="2017"/>
                    <a:pt x="5717" y="2022"/>
                  </a:cubicBezTo>
                  <a:cubicBezTo>
                    <a:pt x="5134" y="2197"/>
                    <a:pt x="4580" y="2290"/>
                    <a:pt x="4025" y="2290"/>
                  </a:cubicBezTo>
                  <a:cubicBezTo>
                    <a:pt x="3526" y="2290"/>
                    <a:pt x="3026" y="2215"/>
                    <a:pt x="2502" y="2058"/>
                  </a:cubicBezTo>
                  <a:cubicBezTo>
                    <a:pt x="1514" y="1736"/>
                    <a:pt x="835" y="665"/>
                    <a:pt x="73" y="10"/>
                  </a:cubicBezTo>
                  <a:cubicBezTo>
                    <a:pt x="63" y="3"/>
                    <a:pt x="53"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6"/>
            <p:cNvSpPr/>
            <p:nvPr/>
          </p:nvSpPr>
          <p:spPr>
            <a:xfrm>
              <a:off x="1381400" y="2263800"/>
              <a:ext cx="3900" cy="6575"/>
            </a:xfrm>
            <a:custGeom>
              <a:avLst/>
              <a:gdLst/>
              <a:ahLst/>
              <a:cxnLst/>
              <a:rect l="l" t="t" r="r" b="b"/>
              <a:pathLst>
                <a:path w="156" h="263" extrusionOk="0">
                  <a:moveTo>
                    <a:pt x="108" y="1"/>
                  </a:moveTo>
                  <a:cubicBezTo>
                    <a:pt x="96" y="1"/>
                    <a:pt x="60" y="1"/>
                    <a:pt x="60" y="36"/>
                  </a:cubicBezTo>
                  <a:cubicBezTo>
                    <a:pt x="37" y="96"/>
                    <a:pt x="1" y="227"/>
                    <a:pt x="96" y="262"/>
                  </a:cubicBezTo>
                  <a:cubicBezTo>
                    <a:pt x="108" y="262"/>
                    <a:pt x="120" y="262"/>
                    <a:pt x="120" y="239"/>
                  </a:cubicBezTo>
                  <a:cubicBezTo>
                    <a:pt x="144" y="227"/>
                    <a:pt x="144" y="215"/>
                    <a:pt x="144" y="191"/>
                  </a:cubicBezTo>
                  <a:cubicBezTo>
                    <a:pt x="144" y="155"/>
                    <a:pt x="144" y="120"/>
                    <a:pt x="156" y="72"/>
                  </a:cubicBezTo>
                  <a:cubicBezTo>
                    <a:pt x="144" y="48"/>
                    <a:pt x="144"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6"/>
            <p:cNvSpPr/>
            <p:nvPr/>
          </p:nvSpPr>
          <p:spPr>
            <a:xfrm>
              <a:off x="1378725" y="2261325"/>
              <a:ext cx="5400" cy="15500"/>
            </a:xfrm>
            <a:custGeom>
              <a:avLst/>
              <a:gdLst/>
              <a:ahLst/>
              <a:cxnLst/>
              <a:rect l="l" t="t" r="r" b="b"/>
              <a:pathLst>
                <a:path w="216" h="620" extrusionOk="0">
                  <a:moveTo>
                    <a:pt x="142" y="0"/>
                  </a:moveTo>
                  <a:cubicBezTo>
                    <a:pt x="120" y="0"/>
                    <a:pt x="101" y="12"/>
                    <a:pt x="96" y="40"/>
                  </a:cubicBezTo>
                  <a:cubicBezTo>
                    <a:pt x="48" y="195"/>
                    <a:pt x="1" y="492"/>
                    <a:pt x="120" y="612"/>
                  </a:cubicBezTo>
                  <a:cubicBezTo>
                    <a:pt x="130" y="616"/>
                    <a:pt x="140" y="619"/>
                    <a:pt x="149" y="619"/>
                  </a:cubicBezTo>
                  <a:cubicBezTo>
                    <a:pt x="161" y="619"/>
                    <a:pt x="172" y="614"/>
                    <a:pt x="179" y="600"/>
                  </a:cubicBezTo>
                  <a:cubicBezTo>
                    <a:pt x="215" y="516"/>
                    <a:pt x="203" y="445"/>
                    <a:pt x="203" y="373"/>
                  </a:cubicBezTo>
                  <a:cubicBezTo>
                    <a:pt x="203" y="266"/>
                    <a:pt x="203" y="159"/>
                    <a:pt x="215" y="64"/>
                  </a:cubicBezTo>
                  <a:cubicBezTo>
                    <a:pt x="215" y="28"/>
                    <a:pt x="176" y="0"/>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6"/>
            <p:cNvSpPr/>
            <p:nvPr/>
          </p:nvSpPr>
          <p:spPr>
            <a:xfrm>
              <a:off x="1381400" y="2262100"/>
              <a:ext cx="4200" cy="15900"/>
            </a:xfrm>
            <a:custGeom>
              <a:avLst/>
              <a:gdLst/>
              <a:ahLst/>
              <a:cxnLst/>
              <a:rect l="l" t="t" r="r" b="b"/>
              <a:pathLst>
                <a:path w="168" h="636" extrusionOk="0">
                  <a:moveTo>
                    <a:pt x="101" y="0"/>
                  </a:moveTo>
                  <a:cubicBezTo>
                    <a:pt x="96" y="0"/>
                    <a:pt x="90" y="3"/>
                    <a:pt x="84" y="9"/>
                  </a:cubicBezTo>
                  <a:cubicBezTo>
                    <a:pt x="60" y="69"/>
                    <a:pt x="37" y="128"/>
                    <a:pt x="25" y="188"/>
                  </a:cubicBezTo>
                  <a:cubicBezTo>
                    <a:pt x="1" y="235"/>
                    <a:pt x="1" y="295"/>
                    <a:pt x="1" y="354"/>
                  </a:cubicBezTo>
                  <a:cubicBezTo>
                    <a:pt x="1" y="450"/>
                    <a:pt x="1" y="569"/>
                    <a:pt x="84" y="628"/>
                  </a:cubicBezTo>
                  <a:cubicBezTo>
                    <a:pt x="89" y="632"/>
                    <a:pt x="95" y="635"/>
                    <a:pt x="100" y="635"/>
                  </a:cubicBezTo>
                  <a:cubicBezTo>
                    <a:pt x="110" y="635"/>
                    <a:pt x="120" y="627"/>
                    <a:pt x="120" y="604"/>
                  </a:cubicBezTo>
                  <a:cubicBezTo>
                    <a:pt x="168" y="533"/>
                    <a:pt x="144" y="426"/>
                    <a:pt x="144" y="342"/>
                  </a:cubicBezTo>
                  <a:cubicBezTo>
                    <a:pt x="144" y="235"/>
                    <a:pt x="108" y="116"/>
                    <a:pt x="108" y="9"/>
                  </a:cubicBezTo>
                  <a:cubicBezTo>
                    <a:pt x="108" y="3"/>
                    <a:pt x="105" y="0"/>
                    <a:pt x="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6"/>
            <p:cNvSpPr/>
            <p:nvPr/>
          </p:nvSpPr>
          <p:spPr>
            <a:xfrm>
              <a:off x="1378425" y="2262450"/>
              <a:ext cx="3900" cy="14375"/>
            </a:xfrm>
            <a:custGeom>
              <a:avLst/>
              <a:gdLst/>
              <a:ahLst/>
              <a:cxnLst/>
              <a:rect l="l" t="t" r="r" b="b"/>
              <a:pathLst>
                <a:path w="156" h="575" extrusionOk="0">
                  <a:moveTo>
                    <a:pt x="112" y="1"/>
                  </a:moveTo>
                  <a:cubicBezTo>
                    <a:pt x="111" y="1"/>
                    <a:pt x="108" y="7"/>
                    <a:pt x="108" y="19"/>
                  </a:cubicBezTo>
                  <a:cubicBezTo>
                    <a:pt x="114" y="7"/>
                    <a:pt x="114" y="1"/>
                    <a:pt x="112" y="1"/>
                  </a:cubicBezTo>
                  <a:close/>
                  <a:moveTo>
                    <a:pt x="108" y="19"/>
                  </a:moveTo>
                  <a:lnTo>
                    <a:pt x="108" y="19"/>
                  </a:lnTo>
                  <a:cubicBezTo>
                    <a:pt x="48" y="174"/>
                    <a:pt x="1" y="412"/>
                    <a:pt x="120" y="567"/>
                  </a:cubicBezTo>
                  <a:cubicBezTo>
                    <a:pt x="130" y="571"/>
                    <a:pt x="138" y="574"/>
                    <a:pt x="143" y="574"/>
                  </a:cubicBezTo>
                  <a:cubicBezTo>
                    <a:pt x="152" y="574"/>
                    <a:pt x="156" y="569"/>
                    <a:pt x="156" y="555"/>
                  </a:cubicBezTo>
                  <a:cubicBezTo>
                    <a:pt x="132" y="376"/>
                    <a:pt x="84" y="197"/>
                    <a:pt x="108" y="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6"/>
            <p:cNvSpPr/>
            <p:nvPr/>
          </p:nvSpPr>
          <p:spPr>
            <a:xfrm>
              <a:off x="1379325" y="2263825"/>
              <a:ext cx="29500" cy="71800"/>
            </a:xfrm>
            <a:custGeom>
              <a:avLst/>
              <a:gdLst/>
              <a:ahLst/>
              <a:cxnLst/>
              <a:rect l="l" t="t" r="r" b="b"/>
              <a:pathLst>
                <a:path w="1180" h="2872" extrusionOk="0">
                  <a:moveTo>
                    <a:pt x="23" y="1"/>
                  </a:moveTo>
                  <a:cubicBezTo>
                    <a:pt x="16" y="1"/>
                    <a:pt x="12" y="10"/>
                    <a:pt x="12" y="23"/>
                  </a:cubicBezTo>
                  <a:cubicBezTo>
                    <a:pt x="1" y="464"/>
                    <a:pt x="191" y="857"/>
                    <a:pt x="405" y="1238"/>
                  </a:cubicBezTo>
                  <a:cubicBezTo>
                    <a:pt x="679" y="1774"/>
                    <a:pt x="905" y="2262"/>
                    <a:pt x="1072" y="2845"/>
                  </a:cubicBezTo>
                  <a:cubicBezTo>
                    <a:pt x="1078" y="2863"/>
                    <a:pt x="1093" y="2872"/>
                    <a:pt x="1106" y="2872"/>
                  </a:cubicBezTo>
                  <a:cubicBezTo>
                    <a:pt x="1120" y="2872"/>
                    <a:pt x="1132" y="2863"/>
                    <a:pt x="1132" y="2845"/>
                  </a:cubicBezTo>
                  <a:cubicBezTo>
                    <a:pt x="1179" y="2440"/>
                    <a:pt x="977" y="2059"/>
                    <a:pt x="798" y="1702"/>
                  </a:cubicBezTo>
                  <a:cubicBezTo>
                    <a:pt x="501" y="1154"/>
                    <a:pt x="227" y="631"/>
                    <a:pt x="48" y="23"/>
                  </a:cubicBezTo>
                  <a:cubicBezTo>
                    <a:pt x="37" y="7"/>
                    <a:pt x="29" y="1"/>
                    <a:pt x="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6"/>
            <p:cNvSpPr/>
            <p:nvPr/>
          </p:nvSpPr>
          <p:spPr>
            <a:xfrm>
              <a:off x="1399875" y="2317075"/>
              <a:ext cx="4175" cy="23100"/>
            </a:xfrm>
            <a:custGeom>
              <a:avLst/>
              <a:gdLst/>
              <a:ahLst/>
              <a:cxnLst/>
              <a:rect l="l" t="t" r="r" b="b"/>
              <a:pathLst>
                <a:path w="167" h="924" extrusionOk="0">
                  <a:moveTo>
                    <a:pt x="24" y="1"/>
                  </a:moveTo>
                  <a:cubicBezTo>
                    <a:pt x="24" y="1"/>
                    <a:pt x="0" y="1"/>
                    <a:pt x="0" y="13"/>
                  </a:cubicBezTo>
                  <a:cubicBezTo>
                    <a:pt x="12" y="298"/>
                    <a:pt x="12" y="644"/>
                    <a:pt x="95" y="906"/>
                  </a:cubicBezTo>
                  <a:cubicBezTo>
                    <a:pt x="95" y="918"/>
                    <a:pt x="107" y="923"/>
                    <a:pt x="119" y="923"/>
                  </a:cubicBezTo>
                  <a:cubicBezTo>
                    <a:pt x="131" y="923"/>
                    <a:pt x="143" y="918"/>
                    <a:pt x="143" y="906"/>
                  </a:cubicBezTo>
                  <a:cubicBezTo>
                    <a:pt x="167" y="632"/>
                    <a:pt x="72" y="287"/>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6"/>
            <p:cNvSpPr/>
            <p:nvPr/>
          </p:nvSpPr>
          <p:spPr>
            <a:xfrm>
              <a:off x="1402850" y="2326900"/>
              <a:ext cx="3875" cy="21275"/>
            </a:xfrm>
            <a:custGeom>
              <a:avLst/>
              <a:gdLst/>
              <a:ahLst/>
              <a:cxnLst/>
              <a:rect l="l" t="t" r="r" b="b"/>
              <a:pathLst>
                <a:path w="155" h="851" extrusionOk="0">
                  <a:moveTo>
                    <a:pt x="24" y="1"/>
                  </a:moveTo>
                  <a:lnTo>
                    <a:pt x="24" y="1"/>
                  </a:lnTo>
                  <a:cubicBezTo>
                    <a:pt x="84" y="275"/>
                    <a:pt x="48" y="548"/>
                    <a:pt x="0" y="834"/>
                  </a:cubicBezTo>
                  <a:cubicBezTo>
                    <a:pt x="0" y="843"/>
                    <a:pt x="6" y="851"/>
                    <a:pt x="14" y="851"/>
                  </a:cubicBezTo>
                  <a:cubicBezTo>
                    <a:pt x="17" y="851"/>
                    <a:pt x="20" y="849"/>
                    <a:pt x="24" y="846"/>
                  </a:cubicBezTo>
                  <a:cubicBezTo>
                    <a:pt x="155" y="572"/>
                    <a:pt x="143" y="263"/>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6"/>
            <p:cNvSpPr/>
            <p:nvPr/>
          </p:nvSpPr>
          <p:spPr>
            <a:xfrm>
              <a:off x="1389825" y="2331450"/>
              <a:ext cx="17800" cy="53950"/>
            </a:xfrm>
            <a:custGeom>
              <a:avLst/>
              <a:gdLst/>
              <a:ahLst/>
              <a:cxnLst/>
              <a:rect l="l" t="t" r="r" b="b"/>
              <a:pathLst>
                <a:path w="712" h="2158" extrusionOk="0">
                  <a:moveTo>
                    <a:pt x="694" y="0"/>
                  </a:moveTo>
                  <a:cubicBezTo>
                    <a:pt x="685" y="0"/>
                    <a:pt x="676" y="3"/>
                    <a:pt x="676" y="9"/>
                  </a:cubicBezTo>
                  <a:cubicBezTo>
                    <a:pt x="557" y="771"/>
                    <a:pt x="319" y="1438"/>
                    <a:pt x="9" y="2140"/>
                  </a:cubicBezTo>
                  <a:cubicBezTo>
                    <a:pt x="1" y="2149"/>
                    <a:pt x="10" y="2157"/>
                    <a:pt x="25" y="2157"/>
                  </a:cubicBezTo>
                  <a:cubicBezTo>
                    <a:pt x="31" y="2157"/>
                    <a:pt x="38" y="2156"/>
                    <a:pt x="45" y="2152"/>
                  </a:cubicBezTo>
                  <a:cubicBezTo>
                    <a:pt x="438" y="1521"/>
                    <a:pt x="664" y="747"/>
                    <a:pt x="712" y="9"/>
                  </a:cubicBezTo>
                  <a:cubicBezTo>
                    <a:pt x="712" y="3"/>
                    <a:pt x="703" y="0"/>
                    <a:pt x="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6"/>
            <p:cNvSpPr/>
            <p:nvPr/>
          </p:nvSpPr>
          <p:spPr>
            <a:xfrm>
              <a:off x="1502300" y="2038275"/>
              <a:ext cx="101775" cy="126125"/>
            </a:xfrm>
            <a:custGeom>
              <a:avLst/>
              <a:gdLst/>
              <a:ahLst/>
              <a:cxnLst/>
              <a:rect l="l" t="t" r="r" b="b"/>
              <a:pathLst>
                <a:path w="4071" h="5045" extrusionOk="0">
                  <a:moveTo>
                    <a:pt x="48" y="1"/>
                  </a:moveTo>
                  <a:cubicBezTo>
                    <a:pt x="21" y="1"/>
                    <a:pt x="1" y="34"/>
                    <a:pt x="35" y="68"/>
                  </a:cubicBezTo>
                  <a:cubicBezTo>
                    <a:pt x="785" y="735"/>
                    <a:pt x="1559" y="1378"/>
                    <a:pt x="2297" y="2044"/>
                  </a:cubicBezTo>
                  <a:cubicBezTo>
                    <a:pt x="3190" y="2854"/>
                    <a:pt x="3345" y="3830"/>
                    <a:pt x="3404" y="4973"/>
                  </a:cubicBezTo>
                  <a:cubicBezTo>
                    <a:pt x="3404" y="5020"/>
                    <a:pt x="3441" y="5044"/>
                    <a:pt x="3476" y="5044"/>
                  </a:cubicBezTo>
                  <a:cubicBezTo>
                    <a:pt x="3503" y="5044"/>
                    <a:pt x="3530" y="5029"/>
                    <a:pt x="3535" y="4997"/>
                  </a:cubicBezTo>
                  <a:cubicBezTo>
                    <a:pt x="4071" y="2628"/>
                    <a:pt x="1654" y="1223"/>
                    <a:pt x="82" y="20"/>
                  </a:cubicBezTo>
                  <a:cubicBezTo>
                    <a:pt x="72" y="6"/>
                    <a:pt x="59" y="1"/>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6"/>
            <p:cNvSpPr/>
            <p:nvPr/>
          </p:nvSpPr>
          <p:spPr>
            <a:xfrm>
              <a:off x="1551725" y="2163275"/>
              <a:ext cx="38600" cy="9500"/>
            </a:xfrm>
            <a:custGeom>
              <a:avLst/>
              <a:gdLst/>
              <a:ahLst/>
              <a:cxnLst/>
              <a:rect l="l" t="t" r="r" b="b"/>
              <a:pathLst>
                <a:path w="1544" h="380" extrusionOk="0">
                  <a:moveTo>
                    <a:pt x="1522" y="9"/>
                  </a:moveTo>
                  <a:cubicBezTo>
                    <a:pt x="1530" y="13"/>
                    <a:pt x="1536" y="14"/>
                    <a:pt x="1538" y="14"/>
                  </a:cubicBezTo>
                  <a:cubicBezTo>
                    <a:pt x="1543" y="14"/>
                    <a:pt x="1538" y="9"/>
                    <a:pt x="1522" y="9"/>
                  </a:cubicBezTo>
                  <a:close/>
                  <a:moveTo>
                    <a:pt x="1415" y="1"/>
                  </a:moveTo>
                  <a:cubicBezTo>
                    <a:pt x="1237" y="1"/>
                    <a:pt x="1060" y="67"/>
                    <a:pt x="891" y="116"/>
                  </a:cubicBezTo>
                  <a:lnTo>
                    <a:pt x="34" y="283"/>
                  </a:lnTo>
                  <a:cubicBezTo>
                    <a:pt x="1" y="305"/>
                    <a:pt x="9" y="379"/>
                    <a:pt x="49" y="379"/>
                  </a:cubicBezTo>
                  <a:cubicBezTo>
                    <a:pt x="52" y="379"/>
                    <a:pt x="55" y="379"/>
                    <a:pt x="58" y="378"/>
                  </a:cubicBezTo>
                  <a:cubicBezTo>
                    <a:pt x="308" y="331"/>
                    <a:pt x="558" y="307"/>
                    <a:pt x="808" y="247"/>
                  </a:cubicBezTo>
                  <a:cubicBezTo>
                    <a:pt x="1046" y="200"/>
                    <a:pt x="1332" y="176"/>
                    <a:pt x="1522" y="9"/>
                  </a:cubicBezTo>
                  <a:cubicBezTo>
                    <a:pt x="1487" y="3"/>
                    <a:pt x="1451" y="1"/>
                    <a:pt x="1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6"/>
            <p:cNvSpPr/>
            <p:nvPr/>
          </p:nvSpPr>
          <p:spPr>
            <a:xfrm>
              <a:off x="1524575" y="2172350"/>
              <a:ext cx="26225" cy="5150"/>
            </a:xfrm>
            <a:custGeom>
              <a:avLst/>
              <a:gdLst/>
              <a:ahLst/>
              <a:cxnLst/>
              <a:rect l="l" t="t" r="r" b="b"/>
              <a:pathLst>
                <a:path w="1049" h="206" extrusionOk="0">
                  <a:moveTo>
                    <a:pt x="709" y="0"/>
                  </a:moveTo>
                  <a:cubicBezTo>
                    <a:pt x="470" y="0"/>
                    <a:pt x="218" y="69"/>
                    <a:pt x="25" y="182"/>
                  </a:cubicBezTo>
                  <a:cubicBezTo>
                    <a:pt x="1" y="194"/>
                    <a:pt x="25" y="206"/>
                    <a:pt x="37" y="206"/>
                  </a:cubicBezTo>
                  <a:cubicBezTo>
                    <a:pt x="215" y="170"/>
                    <a:pt x="382" y="122"/>
                    <a:pt x="560" y="87"/>
                  </a:cubicBezTo>
                  <a:cubicBezTo>
                    <a:pt x="727" y="75"/>
                    <a:pt x="870" y="75"/>
                    <a:pt x="1037" y="63"/>
                  </a:cubicBezTo>
                  <a:cubicBezTo>
                    <a:pt x="1049" y="63"/>
                    <a:pt x="1049" y="63"/>
                    <a:pt x="1037" y="51"/>
                  </a:cubicBezTo>
                  <a:cubicBezTo>
                    <a:pt x="936" y="16"/>
                    <a:pt x="824" y="0"/>
                    <a:pt x="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6"/>
            <p:cNvSpPr/>
            <p:nvPr/>
          </p:nvSpPr>
          <p:spPr>
            <a:xfrm>
              <a:off x="1525475" y="2174200"/>
              <a:ext cx="67000" cy="8950"/>
            </a:xfrm>
            <a:custGeom>
              <a:avLst/>
              <a:gdLst/>
              <a:ahLst/>
              <a:cxnLst/>
              <a:rect l="l" t="t" r="r" b="b"/>
              <a:pathLst>
                <a:path w="2680" h="358" extrusionOk="0">
                  <a:moveTo>
                    <a:pt x="2572" y="1"/>
                  </a:moveTo>
                  <a:cubicBezTo>
                    <a:pt x="2120" y="1"/>
                    <a:pt x="1656" y="108"/>
                    <a:pt x="1191" y="167"/>
                  </a:cubicBezTo>
                  <a:cubicBezTo>
                    <a:pt x="786" y="227"/>
                    <a:pt x="393" y="239"/>
                    <a:pt x="1" y="334"/>
                  </a:cubicBezTo>
                  <a:cubicBezTo>
                    <a:pt x="1" y="334"/>
                    <a:pt x="1" y="358"/>
                    <a:pt x="12" y="358"/>
                  </a:cubicBezTo>
                  <a:cubicBezTo>
                    <a:pt x="477" y="358"/>
                    <a:pt x="941" y="298"/>
                    <a:pt x="1405" y="251"/>
                  </a:cubicBezTo>
                  <a:cubicBezTo>
                    <a:pt x="1798" y="227"/>
                    <a:pt x="2215" y="227"/>
                    <a:pt x="2608" y="132"/>
                  </a:cubicBezTo>
                  <a:cubicBezTo>
                    <a:pt x="2679" y="120"/>
                    <a:pt x="2656" y="1"/>
                    <a:pt x="25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6"/>
            <p:cNvSpPr/>
            <p:nvPr/>
          </p:nvSpPr>
          <p:spPr>
            <a:xfrm>
              <a:off x="1589225" y="2175825"/>
              <a:ext cx="25275" cy="58000"/>
            </a:xfrm>
            <a:custGeom>
              <a:avLst/>
              <a:gdLst/>
              <a:ahLst/>
              <a:cxnLst/>
              <a:rect l="l" t="t" r="r" b="b"/>
              <a:pathLst>
                <a:path w="1011" h="2320" extrusionOk="0">
                  <a:moveTo>
                    <a:pt x="52" y="1"/>
                  </a:moveTo>
                  <a:cubicBezTo>
                    <a:pt x="38" y="1"/>
                    <a:pt x="1" y="36"/>
                    <a:pt x="10" y="55"/>
                  </a:cubicBezTo>
                  <a:cubicBezTo>
                    <a:pt x="141" y="424"/>
                    <a:pt x="368" y="769"/>
                    <a:pt x="499" y="1138"/>
                  </a:cubicBezTo>
                  <a:cubicBezTo>
                    <a:pt x="641" y="1519"/>
                    <a:pt x="677" y="1936"/>
                    <a:pt x="832" y="2293"/>
                  </a:cubicBezTo>
                  <a:cubicBezTo>
                    <a:pt x="838" y="2311"/>
                    <a:pt x="859" y="2320"/>
                    <a:pt x="878" y="2320"/>
                  </a:cubicBezTo>
                  <a:cubicBezTo>
                    <a:pt x="897" y="2320"/>
                    <a:pt x="915" y="2311"/>
                    <a:pt x="915" y="2293"/>
                  </a:cubicBezTo>
                  <a:cubicBezTo>
                    <a:pt x="1011" y="1591"/>
                    <a:pt x="558" y="519"/>
                    <a:pt x="58" y="7"/>
                  </a:cubicBezTo>
                  <a:cubicBezTo>
                    <a:pt x="58" y="3"/>
                    <a:pt x="56" y="1"/>
                    <a:pt x="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6"/>
            <p:cNvSpPr/>
            <p:nvPr/>
          </p:nvSpPr>
          <p:spPr>
            <a:xfrm>
              <a:off x="1544825" y="2234425"/>
              <a:ext cx="68750" cy="39425"/>
            </a:xfrm>
            <a:custGeom>
              <a:avLst/>
              <a:gdLst/>
              <a:ahLst/>
              <a:cxnLst/>
              <a:rect l="l" t="t" r="r" b="b"/>
              <a:pathLst>
                <a:path w="2750" h="1577" extrusionOk="0">
                  <a:moveTo>
                    <a:pt x="2740" y="1"/>
                  </a:moveTo>
                  <a:cubicBezTo>
                    <a:pt x="2737" y="1"/>
                    <a:pt x="2733" y="3"/>
                    <a:pt x="2727" y="9"/>
                  </a:cubicBezTo>
                  <a:cubicBezTo>
                    <a:pt x="2060" y="68"/>
                    <a:pt x="1465" y="664"/>
                    <a:pt x="846" y="926"/>
                  </a:cubicBezTo>
                  <a:cubicBezTo>
                    <a:pt x="536" y="1056"/>
                    <a:pt x="12" y="1152"/>
                    <a:pt x="0" y="1557"/>
                  </a:cubicBezTo>
                  <a:cubicBezTo>
                    <a:pt x="0" y="1570"/>
                    <a:pt x="17" y="1576"/>
                    <a:pt x="30" y="1576"/>
                  </a:cubicBezTo>
                  <a:cubicBezTo>
                    <a:pt x="40" y="1576"/>
                    <a:pt x="48" y="1573"/>
                    <a:pt x="48" y="1568"/>
                  </a:cubicBezTo>
                  <a:cubicBezTo>
                    <a:pt x="250" y="1140"/>
                    <a:pt x="905" y="1033"/>
                    <a:pt x="1310" y="806"/>
                  </a:cubicBezTo>
                  <a:cubicBezTo>
                    <a:pt x="1786" y="556"/>
                    <a:pt x="2239" y="271"/>
                    <a:pt x="2727" y="33"/>
                  </a:cubicBezTo>
                  <a:cubicBezTo>
                    <a:pt x="2745" y="23"/>
                    <a:pt x="2749" y="1"/>
                    <a:pt x="27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6"/>
            <p:cNvSpPr/>
            <p:nvPr/>
          </p:nvSpPr>
          <p:spPr>
            <a:xfrm>
              <a:off x="1546025" y="2258375"/>
              <a:ext cx="67425" cy="17750"/>
            </a:xfrm>
            <a:custGeom>
              <a:avLst/>
              <a:gdLst/>
              <a:ahLst/>
              <a:cxnLst/>
              <a:rect l="l" t="t" r="r" b="b"/>
              <a:pathLst>
                <a:path w="2697" h="710" extrusionOk="0">
                  <a:moveTo>
                    <a:pt x="2577" y="1"/>
                  </a:moveTo>
                  <a:cubicBezTo>
                    <a:pt x="2572" y="1"/>
                    <a:pt x="2566" y="2"/>
                    <a:pt x="2560" y="3"/>
                  </a:cubicBezTo>
                  <a:cubicBezTo>
                    <a:pt x="2143" y="98"/>
                    <a:pt x="1726" y="218"/>
                    <a:pt x="1310" y="337"/>
                  </a:cubicBezTo>
                  <a:cubicBezTo>
                    <a:pt x="967" y="436"/>
                    <a:pt x="491" y="638"/>
                    <a:pt x="111" y="638"/>
                  </a:cubicBezTo>
                  <a:cubicBezTo>
                    <a:pt x="81" y="638"/>
                    <a:pt x="52" y="637"/>
                    <a:pt x="24" y="634"/>
                  </a:cubicBezTo>
                  <a:cubicBezTo>
                    <a:pt x="0" y="634"/>
                    <a:pt x="0" y="658"/>
                    <a:pt x="0" y="658"/>
                  </a:cubicBezTo>
                  <a:cubicBezTo>
                    <a:pt x="68" y="695"/>
                    <a:pt x="146" y="710"/>
                    <a:pt x="229" y="710"/>
                  </a:cubicBezTo>
                  <a:cubicBezTo>
                    <a:pt x="464" y="710"/>
                    <a:pt x="738" y="592"/>
                    <a:pt x="941" y="539"/>
                  </a:cubicBezTo>
                  <a:cubicBezTo>
                    <a:pt x="1488" y="396"/>
                    <a:pt x="2048" y="301"/>
                    <a:pt x="2608" y="158"/>
                  </a:cubicBezTo>
                  <a:cubicBezTo>
                    <a:pt x="2696" y="136"/>
                    <a:pt x="2651" y="1"/>
                    <a:pt x="2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6"/>
            <p:cNvSpPr/>
            <p:nvPr/>
          </p:nvSpPr>
          <p:spPr>
            <a:xfrm>
              <a:off x="1610800" y="2259650"/>
              <a:ext cx="37025" cy="190375"/>
            </a:xfrm>
            <a:custGeom>
              <a:avLst/>
              <a:gdLst/>
              <a:ahLst/>
              <a:cxnLst/>
              <a:rect l="l" t="t" r="r" b="b"/>
              <a:pathLst>
                <a:path w="1481" h="7615" extrusionOk="0">
                  <a:moveTo>
                    <a:pt x="44" y="1"/>
                  </a:moveTo>
                  <a:cubicBezTo>
                    <a:pt x="21" y="1"/>
                    <a:pt x="1" y="24"/>
                    <a:pt x="17" y="47"/>
                  </a:cubicBezTo>
                  <a:cubicBezTo>
                    <a:pt x="576" y="1286"/>
                    <a:pt x="695" y="2536"/>
                    <a:pt x="624" y="3893"/>
                  </a:cubicBezTo>
                  <a:cubicBezTo>
                    <a:pt x="588" y="4417"/>
                    <a:pt x="564" y="4929"/>
                    <a:pt x="671" y="5441"/>
                  </a:cubicBezTo>
                  <a:cubicBezTo>
                    <a:pt x="814" y="6167"/>
                    <a:pt x="1231" y="6763"/>
                    <a:pt x="1207" y="7536"/>
                  </a:cubicBezTo>
                  <a:cubicBezTo>
                    <a:pt x="1207" y="7587"/>
                    <a:pt x="1247" y="7614"/>
                    <a:pt x="1287" y="7614"/>
                  </a:cubicBezTo>
                  <a:cubicBezTo>
                    <a:pt x="1322" y="7614"/>
                    <a:pt x="1356" y="7593"/>
                    <a:pt x="1362" y="7548"/>
                  </a:cubicBezTo>
                  <a:cubicBezTo>
                    <a:pt x="1481" y="6941"/>
                    <a:pt x="1219" y="6477"/>
                    <a:pt x="1029" y="5905"/>
                  </a:cubicBezTo>
                  <a:cubicBezTo>
                    <a:pt x="755" y="5131"/>
                    <a:pt x="767" y="4393"/>
                    <a:pt x="802" y="3596"/>
                  </a:cubicBezTo>
                  <a:cubicBezTo>
                    <a:pt x="826" y="2310"/>
                    <a:pt x="636" y="1167"/>
                    <a:pt x="76" y="24"/>
                  </a:cubicBezTo>
                  <a:cubicBezTo>
                    <a:pt x="68" y="7"/>
                    <a:pt x="55"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6"/>
            <p:cNvSpPr/>
            <p:nvPr/>
          </p:nvSpPr>
          <p:spPr>
            <a:xfrm>
              <a:off x="1569825" y="2441325"/>
              <a:ext cx="75550" cy="11125"/>
            </a:xfrm>
            <a:custGeom>
              <a:avLst/>
              <a:gdLst/>
              <a:ahLst/>
              <a:cxnLst/>
              <a:rect l="l" t="t" r="r" b="b"/>
              <a:pathLst>
                <a:path w="3022" h="445" extrusionOk="0">
                  <a:moveTo>
                    <a:pt x="454" y="0"/>
                  </a:moveTo>
                  <a:cubicBezTo>
                    <a:pt x="336" y="0"/>
                    <a:pt x="220" y="6"/>
                    <a:pt x="108" y="19"/>
                  </a:cubicBezTo>
                  <a:cubicBezTo>
                    <a:pt x="24" y="31"/>
                    <a:pt x="1" y="150"/>
                    <a:pt x="84" y="162"/>
                  </a:cubicBezTo>
                  <a:cubicBezTo>
                    <a:pt x="620" y="246"/>
                    <a:pt x="1179" y="258"/>
                    <a:pt x="1727" y="329"/>
                  </a:cubicBezTo>
                  <a:cubicBezTo>
                    <a:pt x="2022" y="370"/>
                    <a:pt x="2306" y="445"/>
                    <a:pt x="2593" y="445"/>
                  </a:cubicBezTo>
                  <a:cubicBezTo>
                    <a:pt x="2724" y="445"/>
                    <a:pt x="2855" y="429"/>
                    <a:pt x="2989" y="389"/>
                  </a:cubicBezTo>
                  <a:cubicBezTo>
                    <a:pt x="3022" y="367"/>
                    <a:pt x="3005" y="316"/>
                    <a:pt x="2983" y="316"/>
                  </a:cubicBezTo>
                  <a:cubicBezTo>
                    <a:pt x="2981" y="316"/>
                    <a:pt x="2979" y="316"/>
                    <a:pt x="2977" y="317"/>
                  </a:cubicBezTo>
                  <a:cubicBezTo>
                    <a:pt x="2915" y="324"/>
                    <a:pt x="2852" y="327"/>
                    <a:pt x="2790" y="327"/>
                  </a:cubicBezTo>
                  <a:cubicBezTo>
                    <a:pt x="2307" y="327"/>
                    <a:pt x="1832" y="142"/>
                    <a:pt x="1358" y="79"/>
                  </a:cubicBezTo>
                  <a:cubicBezTo>
                    <a:pt x="1060" y="36"/>
                    <a:pt x="750" y="0"/>
                    <a:pt x="4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6"/>
            <p:cNvSpPr/>
            <p:nvPr/>
          </p:nvSpPr>
          <p:spPr>
            <a:xfrm>
              <a:off x="1543050" y="2441175"/>
              <a:ext cx="22625" cy="3450"/>
            </a:xfrm>
            <a:custGeom>
              <a:avLst/>
              <a:gdLst/>
              <a:ahLst/>
              <a:cxnLst/>
              <a:rect l="l" t="t" r="r" b="b"/>
              <a:pathLst>
                <a:path w="905" h="138" extrusionOk="0">
                  <a:moveTo>
                    <a:pt x="180" y="1"/>
                  </a:moveTo>
                  <a:cubicBezTo>
                    <a:pt x="125" y="1"/>
                    <a:pt x="71" y="6"/>
                    <a:pt x="24" y="25"/>
                  </a:cubicBezTo>
                  <a:cubicBezTo>
                    <a:pt x="0" y="37"/>
                    <a:pt x="0" y="73"/>
                    <a:pt x="24" y="85"/>
                  </a:cubicBezTo>
                  <a:cubicBezTo>
                    <a:pt x="131" y="133"/>
                    <a:pt x="262" y="109"/>
                    <a:pt x="381" y="133"/>
                  </a:cubicBezTo>
                  <a:cubicBezTo>
                    <a:pt x="484" y="133"/>
                    <a:pt x="593" y="138"/>
                    <a:pt x="696" y="138"/>
                  </a:cubicBezTo>
                  <a:cubicBezTo>
                    <a:pt x="747" y="138"/>
                    <a:pt x="798" y="137"/>
                    <a:pt x="845" y="133"/>
                  </a:cubicBezTo>
                  <a:cubicBezTo>
                    <a:pt x="893" y="109"/>
                    <a:pt x="905" y="37"/>
                    <a:pt x="845" y="25"/>
                  </a:cubicBezTo>
                  <a:cubicBezTo>
                    <a:pt x="714" y="14"/>
                    <a:pt x="583" y="14"/>
                    <a:pt x="429" y="14"/>
                  </a:cubicBezTo>
                  <a:cubicBezTo>
                    <a:pt x="350" y="14"/>
                    <a:pt x="263" y="1"/>
                    <a:pt x="1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6"/>
            <p:cNvSpPr/>
            <p:nvPr/>
          </p:nvSpPr>
          <p:spPr>
            <a:xfrm>
              <a:off x="1538575" y="2447500"/>
              <a:ext cx="112725" cy="24425"/>
            </a:xfrm>
            <a:custGeom>
              <a:avLst/>
              <a:gdLst/>
              <a:ahLst/>
              <a:cxnLst/>
              <a:rect l="l" t="t" r="r" b="b"/>
              <a:pathLst>
                <a:path w="4509" h="977" extrusionOk="0">
                  <a:moveTo>
                    <a:pt x="27" y="0"/>
                  </a:moveTo>
                  <a:cubicBezTo>
                    <a:pt x="26" y="0"/>
                    <a:pt x="24" y="3"/>
                    <a:pt x="24" y="11"/>
                  </a:cubicBezTo>
                  <a:cubicBezTo>
                    <a:pt x="12" y="22"/>
                    <a:pt x="12" y="34"/>
                    <a:pt x="0" y="34"/>
                  </a:cubicBezTo>
                  <a:lnTo>
                    <a:pt x="0" y="58"/>
                  </a:lnTo>
                  <a:cubicBezTo>
                    <a:pt x="12" y="58"/>
                    <a:pt x="12" y="70"/>
                    <a:pt x="48" y="70"/>
                  </a:cubicBezTo>
                  <a:cubicBezTo>
                    <a:pt x="48" y="70"/>
                    <a:pt x="48" y="70"/>
                    <a:pt x="48" y="70"/>
                  </a:cubicBezTo>
                  <a:lnTo>
                    <a:pt x="48" y="70"/>
                  </a:lnTo>
                  <a:cubicBezTo>
                    <a:pt x="36" y="76"/>
                    <a:pt x="36" y="79"/>
                    <a:pt x="39" y="79"/>
                  </a:cubicBezTo>
                  <a:cubicBezTo>
                    <a:pt x="42" y="79"/>
                    <a:pt x="48" y="76"/>
                    <a:pt x="48" y="70"/>
                  </a:cubicBezTo>
                  <a:lnTo>
                    <a:pt x="48" y="70"/>
                  </a:lnTo>
                  <a:cubicBezTo>
                    <a:pt x="119" y="201"/>
                    <a:pt x="0" y="189"/>
                    <a:pt x="84" y="332"/>
                  </a:cubicBezTo>
                  <a:cubicBezTo>
                    <a:pt x="227" y="558"/>
                    <a:pt x="893" y="534"/>
                    <a:pt x="1132" y="558"/>
                  </a:cubicBezTo>
                  <a:cubicBezTo>
                    <a:pt x="1340" y="582"/>
                    <a:pt x="1373" y="582"/>
                    <a:pt x="1405" y="582"/>
                  </a:cubicBezTo>
                  <a:cubicBezTo>
                    <a:pt x="1438" y="582"/>
                    <a:pt x="1471" y="582"/>
                    <a:pt x="1679" y="606"/>
                  </a:cubicBezTo>
                  <a:cubicBezTo>
                    <a:pt x="2084" y="630"/>
                    <a:pt x="2465" y="737"/>
                    <a:pt x="2858" y="844"/>
                  </a:cubicBezTo>
                  <a:cubicBezTo>
                    <a:pt x="3382" y="975"/>
                    <a:pt x="3858" y="904"/>
                    <a:pt x="4394" y="975"/>
                  </a:cubicBezTo>
                  <a:cubicBezTo>
                    <a:pt x="4398" y="976"/>
                    <a:pt x="4402" y="976"/>
                    <a:pt x="4406" y="976"/>
                  </a:cubicBezTo>
                  <a:cubicBezTo>
                    <a:pt x="4470" y="976"/>
                    <a:pt x="4508" y="890"/>
                    <a:pt x="4430" y="856"/>
                  </a:cubicBezTo>
                  <a:cubicBezTo>
                    <a:pt x="4246" y="779"/>
                    <a:pt x="4071" y="764"/>
                    <a:pt x="3894" y="764"/>
                  </a:cubicBezTo>
                  <a:cubicBezTo>
                    <a:pt x="3777" y="764"/>
                    <a:pt x="3658" y="771"/>
                    <a:pt x="3536" y="771"/>
                  </a:cubicBezTo>
                  <a:cubicBezTo>
                    <a:pt x="3414" y="771"/>
                    <a:pt x="3288" y="764"/>
                    <a:pt x="3156" y="737"/>
                  </a:cubicBezTo>
                  <a:cubicBezTo>
                    <a:pt x="2763" y="665"/>
                    <a:pt x="2465" y="439"/>
                    <a:pt x="2072" y="427"/>
                  </a:cubicBezTo>
                  <a:cubicBezTo>
                    <a:pt x="1995" y="422"/>
                    <a:pt x="1909" y="421"/>
                    <a:pt x="1815" y="421"/>
                  </a:cubicBezTo>
                  <a:cubicBezTo>
                    <a:pt x="1709" y="421"/>
                    <a:pt x="1593" y="423"/>
                    <a:pt x="1473" y="423"/>
                  </a:cubicBezTo>
                  <a:cubicBezTo>
                    <a:pt x="938" y="423"/>
                    <a:pt x="322" y="388"/>
                    <a:pt x="36" y="11"/>
                  </a:cubicBezTo>
                  <a:cubicBezTo>
                    <a:pt x="36" y="11"/>
                    <a:pt x="31"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6"/>
            <p:cNvSpPr/>
            <p:nvPr/>
          </p:nvSpPr>
          <p:spPr>
            <a:xfrm>
              <a:off x="1628550" y="2470800"/>
              <a:ext cx="23150" cy="142225"/>
            </a:xfrm>
            <a:custGeom>
              <a:avLst/>
              <a:gdLst/>
              <a:ahLst/>
              <a:cxnLst/>
              <a:rect l="l" t="t" r="r" b="b"/>
              <a:pathLst>
                <a:path w="926" h="5689" extrusionOk="0">
                  <a:moveTo>
                    <a:pt x="825" y="1"/>
                  </a:moveTo>
                  <a:cubicBezTo>
                    <a:pt x="809" y="1"/>
                    <a:pt x="795" y="10"/>
                    <a:pt x="795" y="31"/>
                  </a:cubicBezTo>
                  <a:cubicBezTo>
                    <a:pt x="640" y="936"/>
                    <a:pt x="557" y="1841"/>
                    <a:pt x="497" y="2758"/>
                  </a:cubicBezTo>
                  <a:cubicBezTo>
                    <a:pt x="461" y="3127"/>
                    <a:pt x="450" y="3484"/>
                    <a:pt x="461" y="3853"/>
                  </a:cubicBezTo>
                  <a:cubicBezTo>
                    <a:pt x="461" y="3960"/>
                    <a:pt x="497" y="4043"/>
                    <a:pt x="509" y="4151"/>
                  </a:cubicBezTo>
                  <a:cubicBezTo>
                    <a:pt x="557" y="4948"/>
                    <a:pt x="461" y="5103"/>
                    <a:pt x="33" y="5627"/>
                  </a:cubicBezTo>
                  <a:cubicBezTo>
                    <a:pt x="1" y="5648"/>
                    <a:pt x="35" y="5688"/>
                    <a:pt x="69" y="5688"/>
                  </a:cubicBezTo>
                  <a:cubicBezTo>
                    <a:pt x="73" y="5688"/>
                    <a:pt x="77" y="5688"/>
                    <a:pt x="80" y="5687"/>
                  </a:cubicBezTo>
                  <a:cubicBezTo>
                    <a:pt x="926" y="5091"/>
                    <a:pt x="747" y="4651"/>
                    <a:pt x="700" y="3698"/>
                  </a:cubicBezTo>
                  <a:cubicBezTo>
                    <a:pt x="640" y="2496"/>
                    <a:pt x="866" y="1246"/>
                    <a:pt x="878" y="43"/>
                  </a:cubicBezTo>
                  <a:cubicBezTo>
                    <a:pt x="871" y="16"/>
                    <a:pt x="846" y="1"/>
                    <a:pt x="8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6"/>
            <p:cNvSpPr/>
            <p:nvPr/>
          </p:nvSpPr>
          <p:spPr>
            <a:xfrm>
              <a:off x="1550775" y="2613550"/>
              <a:ext cx="74450" cy="21425"/>
            </a:xfrm>
            <a:custGeom>
              <a:avLst/>
              <a:gdLst/>
              <a:ahLst/>
              <a:cxnLst/>
              <a:rect l="l" t="t" r="r" b="b"/>
              <a:pathLst>
                <a:path w="2978" h="857" extrusionOk="0">
                  <a:moveTo>
                    <a:pt x="2930" y="0"/>
                  </a:moveTo>
                  <a:cubicBezTo>
                    <a:pt x="2620" y="96"/>
                    <a:pt x="2310" y="203"/>
                    <a:pt x="1977" y="203"/>
                  </a:cubicBezTo>
                  <a:cubicBezTo>
                    <a:pt x="1867" y="203"/>
                    <a:pt x="1753" y="185"/>
                    <a:pt x="1642" y="185"/>
                  </a:cubicBezTo>
                  <a:cubicBezTo>
                    <a:pt x="1573" y="185"/>
                    <a:pt x="1505" y="192"/>
                    <a:pt x="1441" y="215"/>
                  </a:cubicBezTo>
                  <a:cubicBezTo>
                    <a:pt x="1286" y="274"/>
                    <a:pt x="1144" y="417"/>
                    <a:pt x="1001" y="512"/>
                  </a:cubicBezTo>
                  <a:cubicBezTo>
                    <a:pt x="703" y="691"/>
                    <a:pt x="405" y="715"/>
                    <a:pt x="60" y="762"/>
                  </a:cubicBezTo>
                  <a:cubicBezTo>
                    <a:pt x="12" y="762"/>
                    <a:pt x="1" y="834"/>
                    <a:pt x="60" y="834"/>
                  </a:cubicBezTo>
                  <a:cubicBezTo>
                    <a:pt x="137" y="849"/>
                    <a:pt x="210" y="856"/>
                    <a:pt x="280" y="856"/>
                  </a:cubicBezTo>
                  <a:cubicBezTo>
                    <a:pt x="649" y="856"/>
                    <a:pt x="947" y="665"/>
                    <a:pt x="1286" y="465"/>
                  </a:cubicBezTo>
                  <a:cubicBezTo>
                    <a:pt x="1775" y="167"/>
                    <a:pt x="2429" y="358"/>
                    <a:pt x="2953" y="48"/>
                  </a:cubicBezTo>
                  <a:cubicBezTo>
                    <a:pt x="2977" y="36"/>
                    <a:pt x="2965" y="0"/>
                    <a:pt x="29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6"/>
            <p:cNvSpPr/>
            <p:nvPr/>
          </p:nvSpPr>
          <p:spPr>
            <a:xfrm>
              <a:off x="1550775" y="2613800"/>
              <a:ext cx="106350" cy="27525"/>
            </a:xfrm>
            <a:custGeom>
              <a:avLst/>
              <a:gdLst/>
              <a:ahLst/>
              <a:cxnLst/>
              <a:rect l="l" t="t" r="r" b="b"/>
              <a:pathLst>
                <a:path w="4254" h="1101" extrusionOk="0">
                  <a:moveTo>
                    <a:pt x="4159" y="0"/>
                  </a:moveTo>
                  <a:cubicBezTo>
                    <a:pt x="4146" y="0"/>
                    <a:pt x="4132" y="4"/>
                    <a:pt x="4120" y="14"/>
                  </a:cubicBezTo>
                  <a:cubicBezTo>
                    <a:pt x="3549" y="502"/>
                    <a:pt x="2775" y="276"/>
                    <a:pt x="2084" y="467"/>
                  </a:cubicBezTo>
                  <a:cubicBezTo>
                    <a:pt x="1425" y="668"/>
                    <a:pt x="860" y="995"/>
                    <a:pt x="173" y="995"/>
                  </a:cubicBezTo>
                  <a:cubicBezTo>
                    <a:pt x="128" y="995"/>
                    <a:pt x="82" y="993"/>
                    <a:pt x="36" y="990"/>
                  </a:cubicBezTo>
                  <a:cubicBezTo>
                    <a:pt x="1" y="1002"/>
                    <a:pt x="1" y="1062"/>
                    <a:pt x="36" y="1062"/>
                  </a:cubicBezTo>
                  <a:cubicBezTo>
                    <a:pt x="157" y="1089"/>
                    <a:pt x="274" y="1100"/>
                    <a:pt x="390" y="1100"/>
                  </a:cubicBezTo>
                  <a:cubicBezTo>
                    <a:pt x="991" y="1100"/>
                    <a:pt x="1532" y="781"/>
                    <a:pt x="2132" y="621"/>
                  </a:cubicBezTo>
                  <a:cubicBezTo>
                    <a:pt x="2810" y="431"/>
                    <a:pt x="3703" y="729"/>
                    <a:pt x="4215" y="109"/>
                  </a:cubicBezTo>
                  <a:cubicBezTo>
                    <a:pt x="4253" y="62"/>
                    <a:pt x="4209" y="0"/>
                    <a:pt x="4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6"/>
            <p:cNvSpPr/>
            <p:nvPr/>
          </p:nvSpPr>
          <p:spPr>
            <a:xfrm>
              <a:off x="1540200" y="2614450"/>
              <a:ext cx="114775" cy="95050"/>
            </a:xfrm>
            <a:custGeom>
              <a:avLst/>
              <a:gdLst/>
              <a:ahLst/>
              <a:cxnLst/>
              <a:rect l="l" t="t" r="r" b="b"/>
              <a:pathLst>
                <a:path w="4591" h="3802" extrusionOk="0">
                  <a:moveTo>
                    <a:pt x="4579" y="0"/>
                  </a:moveTo>
                  <a:cubicBezTo>
                    <a:pt x="3936" y="881"/>
                    <a:pt x="3995" y="2107"/>
                    <a:pt x="3210" y="2917"/>
                  </a:cubicBezTo>
                  <a:cubicBezTo>
                    <a:pt x="2808" y="3330"/>
                    <a:pt x="2350" y="3400"/>
                    <a:pt x="1879" y="3400"/>
                  </a:cubicBezTo>
                  <a:cubicBezTo>
                    <a:pt x="1633" y="3400"/>
                    <a:pt x="1383" y="3381"/>
                    <a:pt x="1136" y="3381"/>
                  </a:cubicBezTo>
                  <a:cubicBezTo>
                    <a:pt x="766" y="3381"/>
                    <a:pt x="402" y="3425"/>
                    <a:pt x="66" y="3643"/>
                  </a:cubicBezTo>
                  <a:cubicBezTo>
                    <a:pt x="1" y="3687"/>
                    <a:pt x="46" y="3801"/>
                    <a:pt x="118" y="3801"/>
                  </a:cubicBezTo>
                  <a:cubicBezTo>
                    <a:pt x="124" y="3801"/>
                    <a:pt x="131" y="3800"/>
                    <a:pt x="138" y="3798"/>
                  </a:cubicBezTo>
                  <a:cubicBezTo>
                    <a:pt x="523" y="3667"/>
                    <a:pt x="918" y="3654"/>
                    <a:pt x="1308" y="3654"/>
                  </a:cubicBezTo>
                  <a:cubicBezTo>
                    <a:pt x="1401" y="3654"/>
                    <a:pt x="1494" y="3655"/>
                    <a:pt x="1586" y="3655"/>
                  </a:cubicBezTo>
                  <a:cubicBezTo>
                    <a:pt x="2230" y="3655"/>
                    <a:pt x="2850" y="3620"/>
                    <a:pt x="3376" y="3060"/>
                  </a:cubicBezTo>
                  <a:cubicBezTo>
                    <a:pt x="3722" y="2691"/>
                    <a:pt x="3936" y="2203"/>
                    <a:pt x="4115" y="1726"/>
                  </a:cubicBezTo>
                  <a:cubicBezTo>
                    <a:pt x="4305" y="1203"/>
                    <a:pt x="4591" y="583"/>
                    <a:pt x="4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6"/>
            <p:cNvSpPr/>
            <p:nvPr/>
          </p:nvSpPr>
          <p:spPr>
            <a:xfrm>
              <a:off x="1537075" y="2593150"/>
              <a:ext cx="10450" cy="114550"/>
            </a:xfrm>
            <a:custGeom>
              <a:avLst/>
              <a:gdLst/>
              <a:ahLst/>
              <a:cxnLst/>
              <a:rect l="l" t="t" r="r" b="b"/>
              <a:pathLst>
                <a:path w="418" h="4582" extrusionOk="0">
                  <a:moveTo>
                    <a:pt x="34" y="0"/>
                  </a:moveTo>
                  <a:cubicBezTo>
                    <a:pt x="20" y="0"/>
                    <a:pt x="1" y="15"/>
                    <a:pt x="1" y="31"/>
                  </a:cubicBezTo>
                  <a:cubicBezTo>
                    <a:pt x="132" y="1555"/>
                    <a:pt x="322" y="3043"/>
                    <a:pt x="370" y="4555"/>
                  </a:cubicBezTo>
                  <a:cubicBezTo>
                    <a:pt x="370" y="4573"/>
                    <a:pt x="382" y="4582"/>
                    <a:pt x="394" y="4582"/>
                  </a:cubicBezTo>
                  <a:cubicBezTo>
                    <a:pt x="406" y="4582"/>
                    <a:pt x="418" y="4573"/>
                    <a:pt x="418" y="4555"/>
                  </a:cubicBezTo>
                  <a:cubicBezTo>
                    <a:pt x="418" y="3055"/>
                    <a:pt x="358" y="1507"/>
                    <a:pt x="49" y="19"/>
                  </a:cubicBezTo>
                  <a:cubicBezTo>
                    <a:pt x="49" y="6"/>
                    <a:pt x="42"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6"/>
            <p:cNvSpPr/>
            <p:nvPr/>
          </p:nvSpPr>
          <p:spPr>
            <a:xfrm>
              <a:off x="1422475" y="2046075"/>
              <a:ext cx="75025" cy="74150"/>
            </a:xfrm>
            <a:custGeom>
              <a:avLst/>
              <a:gdLst/>
              <a:ahLst/>
              <a:cxnLst/>
              <a:rect l="l" t="t" r="r" b="b"/>
              <a:pathLst>
                <a:path w="3001" h="2966" extrusionOk="0">
                  <a:moveTo>
                    <a:pt x="2997" y="1"/>
                  </a:moveTo>
                  <a:cubicBezTo>
                    <a:pt x="2996" y="1"/>
                    <a:pt x="2993" y="2"/>
                    <a:pt x="2989" y="6"/>
                  </a:cubicBezTo>
                  <a:cubicBezTo>
                    <a:pt x="2997" y="6"/>
                    <a:pt x="3000" y="1"/>
                    <a:pt x="2997" y="1"/>
                  </a:cubicBezTo>
                  <a:close/>
                  <a:moveTo>
                    <a:pt x="2989" y="6"/>
                  </a:moveTo>
                  <a:lnTo>
                    <a:pt x="2989" y="6"/>
                  </a:lnTo>
                  <a:cubicBezTo>
                    <a:pt x="2168" y="1137"/>
                    <a:pt x="334" y="1471"/>
                    <a:pt x="1" y="2935"/>
                  </a:cubicBezTo>
                  <a:cubicBezTo>
                    <a:pt x="1" y="2958"/>
                    <a:pt x="11" y="2966"/>
                    <a:pt x="21" y="2966"/>
                  </a:cubicBezTo>
                  <a:cubicBezTo>
                    <a:pt x="26" y="2966"/>
                    <a:pt x="32" y="2963"/>
                    <a:pt x="37" y="2959"/>
                  </a:cubicBezTo>
                  <a:cubicBezTo>
                    <a:pt x="442" y="1435"/>
                    <a:pt x="2227" y="1232"/>
                    <a:pt x="2989"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6"/>
            <p:cNvSpPr/>
            <p:nvPr/>
          </p:nvSpPr>
          <p:spPr>
            <a:xfrm>
              <a:off x="1416525" y="2125400"/>
              <a:ext cx="5975" cy="33125"/>
            </a:xfrm>
            <a:custGeom>
              <a:avLst/>
              <a:gdLst/>
              <a:ahLst/>
              <a:cxnLst/>
              <a:rect l="l" t="t" r="r" b="b"/>
              <a:pathLst>
                <a:path w="239" h="1325" extrusionOk="0">
                  <a:moveTo>
                    <a:pt x="227" y="0"/>
                  </a:moveTo>
                  <a:cubicBezTo>
                    <a:pt x="48" y="405"/>
                    <a:pt x="1" y="857"/>
                    <a:pt x="1" y="1298"/>
                  </a:cubicBezTo>
                  <a:cubicBezTo>
                    <a:pt x="1" y="1316"/>
                    <a:pt x="16" y="1325"/>
                    <a:pt x="31" y="1325"/>
                  </a:cubicBezTo>
                  <a:cubicBezTo>
                    <a:pt x="45" y="1325"/>
                    <a:pt x="60" y="1316"/>
                    <a:pt x="60" y="1298"/>
                  </a:cubicBezTo>
                  <a:cubicBezTo>
                    <a:pt x="60" y="857"/>
                    <a:pt x="132" y="453"/>
                    <a:pt x="239" y="12"/>
                  </a:cubicBezTo>
                  <a:cubicBezTo>
                    <a:pt x="239" y="0"/>
                    <a:pt x="227" y="0"/>
                    <a:pt x="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6"/>
            <p:cNvSpPr/>
            <p:nvPr/>
          </p:nvSpPr>
          <p:spPr>
            <a:xfrm>
              <a:off x="1497525" y="2060800"/>
              <a:ext cx="6850" cy="52150"/>
            </a:xfrm>
            <a:custGeom>
              <a:avLst/>
              <a:gdLst/>
              <a:ahLst/>
              <a:cxnLst/>
              <a:rect l="l" t="t" r="r" b="b"/>
              <a:pathLst>
                <a:path w="274" h="2086" extrusionOk="0">
                  <a:moveTo>
                    <a:pt x="237" y="0"/>
                  </a:moveTo>
                  <a:cubicBezTo>
                    <a:pt x="202" y="346"/>
                    <a:pt x="166" y="679"/>
                    <a:pt x="142" y="1024"/>
                  </a:cubicBezTo>
                  <a:cubicBezTo>
                    <a:pt x="107" y="1273"/>
                    <a:pt x="0" y="1652"/>
                    <a:pt x="35" y="1913"/>
                  </a:cubicBezTo>
                  <a:lnTo>
                    <a:pt x="35" y="1913"/>
                  </a:lnTo>
                  <a:cubicBezTo>
                    <a:pt x="34" y="1910"/>
                    <a:pt x="31" y="1908"/>
                    <a:pt x="29" y="1908"/>
                  </a:cubicBezTo>
                  <a:cubicBezTo>
                    <a:pt x="26" y="1908"/>
                    <a:pt x="23" y="1911"/>
                    <a:pt x="23" y="1917"/>
                  </a:cubicBezTo>
                  <a:lnTo>
                    <a:pt x="23" y="2072"/>
                  </a:lnTo>
                  <a:cubicBezTo>
                    <a:pt x="23" y="2079"/>
                    <a:pt x="31" y="2086"/>
                    <a:pt x="40" y="2086"/>
                  </a:cubicBezTo>
                  <a:cubicBezTo>
                    <a:pt x="47" y="2086"/>
                    <a:pt x="54" y="2082"/>
                    <a:pt x="59" y="2072"/>
                  </a:cubicBezTo>
                  <a:cubicBezTo>
                    <a:pt x="166" y="1382"/>
                    <a:pt x="237" y="703"/>
                    <a:pt x="2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6"/>
            <p:cNvSpPr/>
            <p:nvPr/>
          </p:nvSpPr>
          <p:spPr>
            <a:xfrm>
              <a:off x="1502550" y="2062000"/>
              <a:ext cx="5100" cy="49350"/>
            </a:xfrm>
            <a:custGeom>
              <a:avLst/>
              <a:gdLst/>
              <a:ahLst/>
              <a:cxnLst/>
              <a:rect l="l" t="t" r="r" b="b"/>
              <a:pathLst>
                <a:path w="204" h="1974" extrusionOk="0">
                  <a:moveTo>
                    <a:pt x="25" y="0"/>
                  </a:moveTo>
                  <a:cubicBezTo>
                    <a:pt x="13" y="0"/>
                    <a:pt x="1" y="12"/>
                    <a:pt x="1" y="12"/>
                  </a:cubicBezTo>
                  <a:cubicBezTo>
                    <a:pt x="96" y="667"/>
                    <a:pt x="96" y="1310"/>
                    <a:pt x="84" y="1965"/>
                  </a:cubicBezTo>
                  <a:cubicBezTo>
                    <a:pt x="84" y="1971"/>
                    <a:pt x="87" y="1974"/>
                    <a:pt x="93" y="1974"/>
                  </a:cubicBezTo>
                  <a:cubicBezTo>
                    <a:pt x="99" y="1974"/>
                    <a:pt x="108" y="1971"/>
                    <a:pt x="120" y="1965"/>
                  </a:cubicBezTo>
                  <a:cubicBezTo>
                    <a:pt x="203" y="1310"/>
                    <a:pt x="144" y="655"/>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6"/>
            <p:cNvSpPr/>
            <p:nvPr/>
          </p:nvSpPr>
          <p:spPr>
            <a:xfrm>
              <a:off x="1384375" y="2174200"/>
              <a:ext cx="24450" cy="59425"/>
            </a:xfrm>
            <a:custGeom>
              <a:avLst/>
              <a:gdLst/>
              <a:ahLst/>
              <a:cxnLst/>
              <a:rect l="l" t="t" r="r" b="b"/>
              <a:pathLst>
                <a:path w="978" h="2377" extrusionOk="0">
                  <a:moveTo>
                    <a:pt x="751" y="60"/>
                  </a:moveTo>
                  <a:cubicBezTo>
                    <a:pt x="743" y="60"/>
                    <a:pt x="746" y="66"/>
                    <a:pt x="748" y="66"/>
                  </a:cubicBezTo>
                  <a:cubicBezTo>
                    <a:pt x="750" y="66"/>
                    <a:pt x="751" y="64"/>
                    <a:pt x="751" y="60"/>
                  </a:cubicBezTo>
                  <a:close/>
                  <a:moveTo>
                    <a:pt x="775" y="1"/>
                  </a:moveTo>
                  <a:cubicBezTo>
                    <a:pt x="763" y="36"/>
                    <a:pt x="751" y="48"/>
                    <a:pt x="751" y="60"/>
                  </a:cubicBezTo>
                  <a:lnTo>
                    <a:pt x="799" y="156"/>
                  </a:lnTo>
                  <a:cubicBezTo>
                    <a:pt x="763" y="227"/>
                    <a:pt x="739" y="287"/>
                    <a:pt x="692" y="346"/>
                  </a:cubicBezTo>
                  <a:lnTo>
                    <a:pt x="561" y="608"/>
                  </a:lnTo>
                  <a:cubicBezTo>
                    <a:pt x="442" y="834"/>
                    <a:pt x="334" y="1060"/>
                    <a:pt x="239" y="1287"/>
                  </a:cubicBezTo>
                  <a:cubicBezTo>
                    <a:pt x="108" y="1620"/>
                    <a:pt x="1" y="1977"/>
                    <a:pt x="1" y="2358"/>
                  </a:cubicBezTo>
                  <a:cubicBezTo>
                    <a:pt x="1" y="2370"/>
                    <a:pt x="13" y="2376"/>
                    <a:pt x="25" y="2376"/>
                  </a:cubicBezTo>
                  <a:cubicBezTo>
                    <a:pt x="37" y="2376"/>
                    <a:pt x="49" y="2370"/>
                    <a:pt x="49" y="2358"/>
                  </a:cubicBezTo>
                  <a:cubicBezTo>
                    <a:pt x="84" y="1668"/>
                    <a:pt x="382" y="1084"/>
                    <a:pt x="680" y="489"/>
                  </a:cubicBezTo>
                  <a:cubicBezTo>
                    <a:pt x="715" y="406"/>
                    <a:pt x="977" y="60"/>
                    <a:pt x="7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6"/>
            <p:cNvSpPr/>
            <p:nvPr/>
          </p:nvSpPr>
          <p:spPr>
            <a:xfrm>
              <a:off x="1387950" y="2232175"/>
              <a:ext cx="86950" cy="28075"/>
            </a:xfrm>
            <a:custGeom>
              <a:avLst/>
              <a:gdLst/>
              <a:ahLst/>
              <a:cxnLst/>
              <a:rect l="l" t="t" r="r" b="b"/>
              <a:pathLst>
                <a:path w="3478" h="1123" extrusionOk="0">
                  <a:moveTo>
                    <a:pt x="175" y="1"/>
                  </a:moveTo>
                  <a:cubicBezTo>
                    <a:pt x="125" y="1"/>
                    <a:pt x="75" y="1"/>
                    <a:pt x="25" y="3"/>
                  </a:cubicBezTo>
                  <a:cubicBezTo>
                    <a:pt x="1" y="3"/>
                    <a:pt x="1" y="15"/>
                    <a:pt x="13" y="15"/>
                  </a:cubicBezTo>
                  <a:cubicBezTo>
                    <a:pt x="739" y="39"/>
                    <a:pt x="1263" y="170"/>
                    <a:pt x="1930" y="420"/>
                  </a:cubicBezTo>
                  <a:cubicBezTo>
                    <a:pt x="2168" y="515"/>
                    <a:pt x="3370" y="825"/>
                    <a:pt x="3418" y="1087"/>
                  </a:cubicBezTo>
                  <a:cubicBezTo>
                    <a:pt x="3418" y="1111"/>
                    <a:pt x="3433" y="1123"/>
                    <a:pt x="3448" y="1123"/>
                  </a:cubicBezTo>
                  <a:cubicBezTo>
                    <a:pt x="3463" y="1123"/>
                    <a:pt x="3477" y="1111"/>
                    <a:pt x="3477" y="1087"/>
                  </a:cubicBezTo>
                  <a:lnTo>
                    <a:pt x="3477" y="956"/>
                  </a:lnTo>
                  <a:cubicBezTo>
                    <a:pt x="3477" y="944"/>
                    <a:pt x="3466" y="932"/>
                    <a:pt x="3466" y="932"/>
                  </a:cubicBezTo>
                  <a:cubicBezTo>
                    <a:pt x="2393" y="510"/>
                    <a:pt x="1321" y="1"/>
                    <a:pt x="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6"/>
            <p:cNvSpPr/>
            <p:nvPr/>
          </p:nvSpPr>
          <p:spPr>
            <a:xfrm>
              <a:off x="1526375" y="2184925"/>
              <a:ext cx="47650" cy="5375"/>
            </a:xfrm>
            <a:custGeom>
              <a:avLst/>
              <a:gdLst/>
              <a:ahLst/>
              <a:cxnLst/>
              <a:rect l="l" t="t" r="r" b="b"/>
              <a:pathLst>
                <a:path w="1906" h="215" extrusionOk="0">
                  <a:moveTo>
                    <a:pt x="1881" y="0"/>
                  </a:moveTo>
                  <a:cubicBezTo>
                    <a:pt x="1262" y="60"/>
                    <a:pt x="631" y="155"/>
                    <a:pt x="0" y="215"/>
                  </a:cubicBezTo>
                  <a:cubicBezTo>
                    <a:pt x="619" y="203"/>
                    <a:pt x="1274" y="155"/>
                    <a:pt x="1881" y="36"/>
                  </a:cubicBezTo>
                  <a:cubicBezTo>
                    <a:pt x="1905" y="36"/>
                    <a:pt x="1905" y="0"/>
                    <a:pt x="18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6"/>
            <p:cNvSpPr/>
            <p:nvPr/>
          </p:nvSpPr>
          <p:spPr>
            <a:xfrm>
              <a:off x="1515050" y="2220575"/>
              <a:ext cx="25300" cy="10500"/>
            </a:xfrm>
            <a:custGeom>
              <a:avLst/>
              <a:gdLst/>
              <a:ahLst/>
              <a:cxnLst/>
              <a:rect l="l" t="t" r="r" b="b"/>
              <a:pathLst>
                <a:path w="1012" h="420" extrusionOk="0">
                  <a:moveTo>
                    <a:pt x="994" y="1"/>
                  </a:moveTo>
                  <a:cubicBezTo>
                    <a:pt x="992" y="1"/>
                    <a:pt x="991" y="1"/>
                    <a:pt x="989" y="3"/>
                  </a:cubicBezTo>
                  <a:cubicBezTo>
                    <a:pt x="810" y="63"/>
                    <a:pt x="632" y="146"/>
                    <a:pt x="453" y="217"/>
                  </a:cubicBezTo>
                  <a:cubicBezTo>
                    <a:pt x="298" y="277"/>
                    <a:pt x="132" y="337"/>
                    <a:pt x="1" y="420"/>
                  </a:cubicBezTo>
                  <a:cubicBezTo>
                    <a:pt x="179" y="384"/>
                    <a:pt x="358" y="289"/>
                    <a:pt x="537" y="217"/>
                  </a:cubicBezTo>
                  <a:cubicBezTo>
                    <a:pt x="691" y="158"/>
                    <a:pt x="846" y="98"/>
                    <a:pt x="1001" y="27"/>
                  </a:cubicBezTo>
                  <a:cubicBezTo>
                    <a:pt x="1011" y="27"/>
                    <a:pt x="1004" y="1"/>
                    <a:pt x="9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6"/>
            <p:cNvSpPr/>
            <p:nvPr/>
          </p:nvSpPr>
          <p:spPr>
            <a:xfrm>
              <a:off x="1516850" y="2227775"/>
              <a:ext cx="19950" cy="8675"/>
            </a:xfrm>
            <a:custGeom>
              <a:avLst/>
              <a:gdLst/>
              <a:ahLst/>
              <a:cxnLst/>
              <a:rect l="l" t="t" r="r" b="b"/>
              <a:pathLst>
                <a:path w="798" h="347" extrusionOk="0">
                  <a:moveTo>
                    <a:pt x="762" y="1"/>
                  </a:moveTo>
                  <a:cubicBezTo>
                    <a:pt x="500" y="72"/>
                    <a:pt x="226" y="191"/>
                    <a:pt x="0" y="346"/>
                  </a:cubicBezTo>
                  <a:cubicBezTo>
                    <a:pt x="262" y="227"/>
                    <a:pt x="512" y="120"/>
                    <a:pt x="774" y="37"/>
                  </a:cubicBezTo>
                  <a:cubicBezTo>
                    <a:pt x="798" y="37"/>
                    <a:pt x="798" y="1"/>
                    <a:pt x="7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6"/>
            <p:cNvSpPr/>
            <p:nvPr/>
          </p:nvSpPr>
          <p:spPr>
            <a:xfrm>
              <a:off x="1546050" y="2208350"/>
              <a:ext cx="37425" cy="11425"/>
            </a:xfrm>
            <a:custGeom>
              <a:avLst/>
              <a:gdLst/>
              <a:ahLst/>
              <a:cxnLst/>
              <a:rect l="l" t="t" r="r" b="b"/>
              <a:pathLst>
                <a:path w="1497" h="457" extrusionOk="0">
                  <a:moveTo>
                    <a:pt x="3" y="446"/>
                  </a:moveTo>
                  <a:cubicBezTo>
                    <a:pt x="0" y="446"/>
                    <a:pt x="3" y="456"/>
                    <a:pt x="11" y="456"/>
                  </a:cubicBezTo>
                  <a:cubicBezTo>
                    <a:pt x="7" y="448"/>
                    <a:pt x="4" y="446"/>
                    <a:pt x="3" y="446"/>
                  </a:cubicBezTo>
                  <a:close/>
                  <a:moveTo>
                    <a:pt x="1488" y="1"/>
                  </a:moveTo>
                  <a:cubicBezTo>
                    <a:pt x="1488" y="1"/>
                    <a:pt x="1487" y="2"/>
                    <a:pt x="1487" y="4"/>
                  </a:cubicBezTo>
                  <a:cubicBezTo>
                    <a:pt x="975" y="123"/>
                    <a:pt x="487" y="302"/>
                    <a:pt x="11" y="456"/>
                  </a:cubicBezTo>
                  <a:cubicBezTo>
                    <a:pt x="499" y="337"/>
                    <a:pt x="1011" y="218"/>
                    <a:pt x="1487" y="16"/>
                  </a:cubicBezTo>
                  <a:cubicBezTo>
                    <a:pt x="1497" y="16"/>
                    <a:pt x="1491" y="1"/>
                    <a:pt x="1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6"/>
            <p:cNvSpPr/>
            <p:nvPr/>
          </p:nvSpPr>
          <p:spPr>
            <a:xfrm>
              <a:off x="1474575" y="2145625"/>
              <a:ext cx="28000" cy="14625"/>
            </a:xfrm>
            <a:custGeom>
              <a:avLst/>
              <a:gdLst/>
              <a:ahLst/>
              <a:cxnLst/>
              <a:rect l="l" t="t" r="r" b="b"/>
              <a:pathLst>
                <a:path w="1120" h="585" extrusionOk="0">
                  <a:moveTo>
                    <a:pt x="12" y="1"/>
                  </a:moveTo>
                  <a:cubicBezTo>
                    <a:pt x="1" y="1"/>
                    <a:pt x="1" y="13"/>
                    <a:pt x="12" y="13"/>
                  </a:cubicBezTo>
                  <a:cubicBezTo>
                    <a:pt x="227" y="72"/>
                    <a:pt x="417" y="120"/>
                    <a:pt x="608" y="203"/>
                  </a:cubicBezTo>
                  <a:cubicBezTo>
                    <a:pt x="798" y="310"/>
                    <a:pt x="953" y="441"/>
                    <a:pt x="1120" y="584"/>
                  </a:cubicBezTo>
                  <a:cubicBezTo>
                    <a:pt x="882" y="251"/>
                    <a:pt x="417" y="13"/>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6"/>
            <p:cNvSpPr/>
            <p:nvPr/>
          </p:nvSpPr>
          <p:spPr>
            <a:xfrm>
              <a:off x="1475775" y="2141750"/>
              <a:ext cx="23825" cy="8975"/>
            </a:xfrm>
            <a:custGeom>
              <a:avLst/>
              <a:gdLst/>
              <a:ahLst/>
              <a:cxnLst/>
              <a:rect l="l" t="t" r="r" b="b"/>
              <a:pathLst>
                <a:path w="953" h="359" extrusionOk="0">
                  <a:moveTo>
                    <a:pt x="24" y="1"/>
                  </a:moveTo>
                  <a:cubicBezTo>
                    <a:pt x="12" y="1"/>
                    <a:pt x="0" y="37"/>
                    <a:pt x="24" y="37"/>
                  </a:cubicBezTo>
                  <a:cubicBezTo>
                    <a:pt x="334" y="96"/>
                    <a:pt x="655" y="215"/>
                    <a:pt x="953" y="358"/>
                  </a:cubicBezTo>
                  <a:cubicBezTo>
                    <a:pt x="667" y="180"/>
                    <a:pt x="357" y="6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6"/>
            <p:cNvSpPr/>
            <p:nvPr/>
          </p:nvSpPr>
          <p:spPr>
            <a:xfrm>
              <a:off x="1447500" y="2126875"/>
              <a:ext cx="20250" cy="10450"/>
            </a:xfrm>
            <a:custGeom>
              <a:avLst/>
              <a:gdLst/>
              <a:ahLst/>
              <a:cxnLst/>
              <a:rect l="l" t="t" r="r" b="b"/>
              <a:pathLst>
                <a:path w="810" h="418" extrusionOk="0">
                  <a:moveTo>
                    <a:pt x="12" y="1"/>
                  </a:moveTo>
                  <a:cubicBezTo>
                    <a:pt x="12" y="1"/>
                    <a:pt x="0" y="1"/>
                    <a:pt x="12" y="24"/>
                  </a:cubicBezTo>
                  <a:cubicBezTo>
                    <a:pt x="262" y="167"/>
                    <a:pt x="536" y="298"/>
                    <a:pt x="810" y="417"/>
                  </a:cubicBezTo>
                  <a:cubicBezTo>
                    <a:pt x="560" y="275"/>
                    <a:pt x="274" y="120"/>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6"/>
            <p:cNvSpPr/>
            <p:nvPr/>
          </p:nvSpPr>
          <p:spPr>
            <a:xfrm>
              <a:off x="1504650" y="2047400"/>
              <a:ext cx="86925" cy="111675"/>
            </a:xfrm>
            <a:custGeom>
              <a:avLst/>
              <a:gdLst/>
              <a:ahLst/>
              <a:cxnLst/>
              <a:rect l="l" t="t" r="r" b="b"/>
              <a:pathLst>
                <a:path w="3477" h="4467" extrusionOk="0">
                  <a:moveTo>
                    <a:pt x="0" y="1"/>
                  </a:moveTo>
                  <a:lnTo>
                    <a:pt x="0" y="1"/>
                  </a:lnTo>
                  <a:cubicBezTo>
                    <a:pt x="655" y="596"/>
                    <a:pt x="1369" y="1120"/>
                    <a:pt x="1988" y="1739"/>
                  </a:cubicBezTo>
                  <a:cubicBezTo>
                    <a:pt x="2512" y="2263"/>
                    <a:pt x="3477" y="3644"/>
                    <a:pt x="3393" y="4430"/>
                  </a:cubicBezTo>
                  <a:cubicBezTo>
                    <a:pt x="3393" y="4453"/>
                    <a:pt x="3413" y="4466"/>
                    <a:pt x="3427" y="4466"/>
                  </a:cubicBezTo>
                  <a:cubicBezTo>
                    <a:pt x="3435" y="4466"/>
                    <a:pt x="3441" y="4462"/>
                    <a:pt x="3441" y="4454"/>
                  </a:cubicBezTo>
                  <a:cubicBezTo>
                    <a:pt x="3477" y="4132"/>
                    <a:pt x="3453" y="3989"/>
                    <a:pt x="3310" y="3680"/>
                  </a:cubicBezTo>
                  <a:cubicBezTo>
                    <a:pt x="3084" y="3215"/>
                    <a:pt x="2834" y="2644"/>
                    <a:pt x="2500" y="2251"/>
                  </a:cubicBezTo>
                  <a:cubicBezTo>
                    <a:pt x="1846" y="1370"/>
                    <a:pt x="881" y="64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6"/>
            <p:cNvSpPr/>
            <p:nvPr/>
          </p:nvSpPr>
          <p:spPr>
            <a:xfrm>
              <a:off x="1505125" y="2114375"/>
              <a:ext cx="21575" cy="15775"/>
            </a:xfrm>
            <a:custGeom>
              <a:avLst/>
              <a:gdLst/>
              <a:ahLst/>
              <a:cxnLst/>
              <a:rect l="l" t="t" r="r" b="b"/>
              <a:pathLst>
                <a:path w="863" h="631" extrusionOk="0">
                  <a:moveTo>
                    <a:pt x="828" y="0"/>
                  </a:moveTo>
                  <a:cubicBezTo>
                    <a:pt x="488" y="0"/>
                    <a:pt x="87" y="270"/>
                    <a:pt x="17" y="620"/>
                  </a:cubicBezTo>
                  <a:cubicBezTo>
                    <a:pt x="207" y="263"/>
                    <a:pt x="445" y="84"/>
                    <a:pt x="850" y="13"/>
                  </a:cubicBezTo>
                  <a:cubicBezTo>
                    <a:pt x="862" y="13"/>
                    <a:pt x="862" y="1"/>
                    <a:pt x="850" y="1"/>
                  </a:cubicBezTo>
                  <a:cubicBezTo>
                    <a:pt x="843" y="0"/>
                    <a:pt x="836" y="0"/>
                    <a:pt x="828" y="0"/>
                  </a:cubicBezTo>
                  <a:close/>
                  <a:moveTo>
                    <a:pt x="17" y="620"/>
                  </a:moveTo>
                  <a:cubicBezTo>
                    <a:pt x="1" y="620"/>
                    <a:pt x="6" y="630"/>
                    <a:pt x="12" y="630"/>
                  </a:cubicBezTo>
                  <a:cubicBezTo>
                    <a:pt x="14" y="630"/>
                    <a:pt x="17" y="628"/>
                    <a:pt x="17" y="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6"/>
            <p:cNvSpPr/>
            <p:nvPr/>
          </p:nvSpPr>
          <p:spPr>
            <a:xfrm>
              <a:off x="1532650" y="2094125"/>
              <a:ext cx="17550" cy="11950"/>
            </a:xfrm>
            <a:custGeom>
              <a:avLst/>
              <a:gdLst/>
              <a:ahLst/>
              <a:cxnLst/>
              <a:rect l="l" t="t" r="r" b="b"/>
              <a:pathLst>
                <a:path w="702" h="478" extrusionOk="0">
                  <a:moveTo>
                    <a:pt x="3" y="472"/>
                  </a:moveTo>
                  <a:cubicBezTo>
                    <a:pt x="1" y="472"/>
                    <a:pt x="3" y="477"/>
                    <a:pt x="11" y="477"/>
                  </a:cubicBezTo>
                  <a:cubicBezTo>
                    <a:pt x="7" y="473"/>
                    <a:pt x="5" y="472"/>
                    <a:pt x="3" y="472"/>
                  </a:cubicBezTo>
                  <a:close/>
                  <a:moveTo>
                    <a:pt x="666" y="1"/>
                  </a:moveTo>
                  <a:cubicBezTo>
                    <a:pt x="416" y="108"/>
                    <a:pt x="190" y="275"/>
                    <a:pt x="11" y="477"/>
                  </a:cubicBezTo>
                  <a:cubicBezTo>
                    <a:pt x="226" y="299"/>
                    <a:pt x="440" y="156"/>
                    <a:pt x="678" y="37"/>
                  </a:cubicBezTo>
                  <a:cubicBezTo>
                    <a:pt x="702" y="25"/>
                    <a:pt x="678" y="1"/>
                    <a:pt x="6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6"/>
            <p:cNvSpPr/>
            <p:nvPr/>
          </p:nvSpPr>
          <p:spPr>
            <a:xfrm>
              <a:off x="1546025" y="2101200"/>
              <a:ext cx="20450" cy="17675"/>
            </a:xfrm>
            <a:custGeom>
              <a:avLst/>
              <a:gdLst/>
              <a:ahLst/>
              <a:cxnLst/>
              <a:rect l="l" t="t" r="r" b="b"/>
              <a:pathLst>
                <a:path w="818" h="707" extrusionOk="0">
                  <a:moveTo>
                    <a:pt x="782" y="1"/>
                  </a:moveTo>
                  <a:cubicBezTo>
                    <a:pt x="779" y="1"/>
                    <a:pt x="776" y="2"/>
                    <a:pt x="774" y="4"/>
                  </a:cubicBezTo>
                  <a:cubicBezTo>
                    <a:pt x="524" y="230"/>
                    <a:pt x="250" y="432"/>
                    <a:pt x="12" y="694"/>
                  </a:cubicBezTo>
                  <a:cubicBezTo>
                    <a:pt x="0" y="706"/>
                    <a:pt x="12" y="706"/>
                    <a:pt x="24" y="706"/>
                  </a:cubicBezTo>
                  <a:cubicBezTo>
                    <a:pt x="298" y="492"/>
                    <a:pt x="548" y="278"/>
                    <a:pt x="798" y="39"/>
                  </a:cubicBezTo>
                  <a:cubicBezTo>
                    <a:pt x="817" y="20"/>
                    <a:pt x="797" y="1"/>
                    <a:pt x="7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6"/>
            <p:cNvSpPr/>
            <p:nvPr/>
          </p:nvSpPr>
          <p:spPr>
            <a:xfrm>
              <a:off x="1551075" y="2105150"/>
              <a:ext cx="18475" cy="15500"/>
            </a:xfrm>
            <a:custGeom>
              <a:avLst/>
              <a:gdLst/>
              <a:ahLst/>
              <a:cxnLst/>
              <a:rect l="l" t="t" r="r" b="b"/>
              <a:pathLst>
                <a:path w="739" h="620" extrusionOk="0">
                  <a:moveTo>
                    <a:pt x="739" y="1"/>
                  </a:moveTo>
                  <a:lnTo>
                    <a:pt x="739" y="1"/>
                  </a:lnTo>
                  <a:cubicBezTo>
                    <a:pt x="512" y="215"/>
                    <a:pt x="239" y="393"/>
                    <a:pt x="24" y="608"/>
                  </a:cubicBezTo>
                  <a:cubicBezTo>
                    <a:pt x="0" y="620"/>
                    <a:pt x="24" y="620"/>
                    <a:pt x="36" y="620"/>
                  </a:cubicBezTo>
                  <a:cubicBezTo>
                    <a:pt x="298" y="489"/>
                    <a:pt x="536" y="239"/>
                    <a:pt x="7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6"/>
            <p:cNvSpPr/>
            <p:nvPr/>
          </p:nvSpPr>
          <p:spPr>
            <a:xfrm>
              <a:off x="1558225" y="2110500"/>
              <a:ext cx="13125" cy="12950"/>
            </a:xfrm>
            <a:custGeom>
              <a:avLst/>
              <a:gdLst/>
              <a:ahLst/>
              <a:cxnLst/>
              <a:rect l="l" t="t" r="r" b="b"/>
              <a:pathLst>
                <a:path w="525" h="518" extrusionOk="0">
                  <a:moveTo>
                    <a:pt x="524" y="1"/>
                  </a:moveTo>
                  <a:cubicBezTo>
                    <a:pt x="346" y="156"/>
                    <a:pt x="155" y="322"/>
                    <a:pt x="0" y="501"/>
                  </a:cubicBezTo>
                  <a:cubicBezTo>
                    <a:pt x="0" y="509"/>
                    <a:pt x="0" y="518"/>
                    <a:pt x="4" y="518"/>
                  </a:cubicBezTo>
                  <a:cubicBezTo>
                    <a:pt x="6" y="518"/>
                    <a:pt x="9" y="516"/>
                    <a:pt x="12" y="513"/>
                  </a:cubicBezTo>
                  <a:cubicBezTo>
                    <a:pt x="215" y="382"/>
                    <a:pt x="369" y="179"/>
                    <a:pt x="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6"/>
            <p:cNvSpPr/>
            <p:nvPr/>
          </p:nvSpPr>
          <p:spPr>
            <a:xfrm>
              <a:off x="1507125" y="2126450"/>
              <a:ext cx="39125" cy="25550"/>
            </a:xfrm>
            <a:custGeom>
              <a:avLst/>
              <a:gdLst/>
              <a:ahLst/>
              <a:cxnLst/>
              <a:rect l="l" t="t" r="r" b="b"/>
              <a:pathLst>
                <a:path w="1565" h="1022" extrusionOk="0">
                  <a:moveTo>
                    <a:pt x="1554" y="1"/>
                  </a:moveTo>
                  <a:cubicBezTo>
                    <a:pt x="1551" y="1"/>
                    <a:pt x="1548" y="2"/>
                    <a:pt x="1544" y="6"/>
                  </a:cubicBezTo>
                  <a:cubicBezTo>
                    <a:pt x="1044" y="351"/>
                    <a:pt x="544" y="673"/>
                    <a:pt x="20" y="994"/>
                  </a:cubicBezTo>
                  <a:cubicBezTo>
                    <a:pt x="1" y="1004"/>
                    <a:pt x="13" y="1021"/>
                    <a:pt x="37" y="1021"/>
                  </a:cubicBezTo>
                  <a:cubicBezTo>
                    <a:pt x="43" y="1021"/>
                    <a:pt x="49" y="1020"/>
                    <a:pt x="56" y="1018"/>
                  </a:cubicBezTo>
                  <a:cubicBezTo>
                    <a:pt x="568" y="720"/>
                    <a:pt x="1080" y="399"/>
                    <a:pt x="1556" y="18"/>
                  </a:cubicBezTo>
                  <a:cubicBezTo>
                    <a:pt x="1564" y="9"/>
                    <a:pt x="1561" y="1"/>
                    <a:pt x="15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6"/>
            <p:cNvSpPr/>
            <p:nvPr/>
          </p:nvSpPr>
          <p:spPr>
            <a:xfrm>
              <a:off x="1511850" y="2145800"/>
              <a:ext cx="18025" cy="8875"/>
            </a:xfrm>
            <a:custGeom>
              <a:avLst/>
              <a:gdLst/>
              <a:ahLst/>
              <a:cxnLst/>
              <a:rect l="l" t="t" r="r" b="b"/>
              <a:pathLst>
                <a:path w="721" h="355" extrusionOk="0">
                  <a:moveTo>
                    <a:pt x="714" y="1"/>
                  </a:moveTo>
                  <a:cubicBezTo>
                    <a:pt x="713" y="1"/>
                    <a:pt x="712" y="2"/>
                    <a:pt x="712" y="6"/>
                  </a:cubicBezTo>
                  <a:cubicBezTo>
                    <a:pt x="474" y="101"/>
                    <a:pt x="248" y="196"/>
                    <a:pt x="10" y="315"/>
                  </a:cubicBezTo>
                  <a:cubicBezTo>
                    <a:pt x="0" y="335"/>
                    <a:pt x="6" y="354"/>
                    <a:pt x="15" y="354"/>
                  </a:cubicBezTo>
                  <a:cubicBezTo>
                    <a:pt x="17" y="354"/>
                    <a:pt x="19" y="353"/>
                    <a:pt x="22" y="351"/>
                  </a:cubicBezTo>
                  <a:cubicBezTo>
                    <a:pt x="260" y="244"/>
                    <a:pt x="486" y="137"/>
                    <a:pt x="712" y="18"/>
                  </a:cubicBezTo>
                  <a:cubicBezTo>
                    <a:pt x="721" y="9"/>
                    <a:pt x="717" y="1"/>
                    <a:pt x="7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6"/>
            <p:cNvSpPr/>
            <p:nvPr/>
          </p:nvSpPr>
          <p:spPr>
            <a:xfrm>
              <a:off x="1504650" y="2150550"/>
              <a:ext cx="23725" cy="14150"/>
            </a:xfrm>
            <a:custGeom>
              <a:avLst/>
              <a:gdLst/>
              <a:ahLst/>
              <a:cxnLst/>
              <a:rect l="l" t="t" r="r" b="b"/>
              <a:pathLst>
                <a:path w="949" h="566" extrusionOk="0">
                  <a:moveTo>
                    <a:pt x="943" y="1"/>
                  </a:moveTo>
                  <a:cubicBezTo>
                    <a:pt x="942" y="1"/>
                    <a:pt x="941" y="2"/>
                    <a:pt x="941" y="6"/>
                  </a:cubicBezTo>
                  <a:cubicBezTo>
                    <a:pt x="949" y="6"/>
                    <a:pt x="946" y="1"/>
                    <a:pt x="943" y="1"/>
                  </a:cubicBezTo>
                  <a:close/>
                  <a:moveTo>
                    <a:pt x="941" y="6"/>
                  </a:moveTo>
                  <a:cubicBezTo>
                    <a:pt x="631" y="161"/>
                    <a:pt x="286" y="328"/>
                    <a:pt x="12" y="530"/>
                  </a:cubicBezTo>
                  <a:cubicBezTo>
                    <a:pt x="0" y="542"/>
                    <a:pt x="12" y="566"/>
                    <a:pt x="36" y="566"/>
                  </a:cubicBezTo>
                  <a:cubicBezTo>
                    <a:pt x="345" y="423"/>
                    <a:pt x="655" y="209"/>
                    <a:pt x="941"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6"/>
            <p:cNvSpPr/>
            <p:nvPr/>
          </p:nvSpPr>
          <p:spPr>
            <a:xfrm>
              <a:off x="1400750" y="2173900"/>
              <a:ext cx="72950" cy="9525"/>
            </a:xfrm>
            <a:custGeom>
              <a:avLst/>
              <a:gdLst/>
              <a:ahLst/>
              <a:cxnLst/>
              <a:rect l="l" t="t" r="r" b="b"/>
              <a:pathLst>
                <a:path w="2918" h="381" extrusionOk="0">
                  <a:moveTo>
                    <a:pt x="1" y="1"/>
                  </a:moveTo>
                  <a:lnTo>
                    <a:pt x="1" y="1"/>
                  </a:lnTo>
                  <a:cubicBezTo>
                    <a:pt x="780" y="264"/>
                    <a:pt x="1619" y="381"/>
                    <a:pt x="2452" y="381"/>
                  </a:cubicBezTo>
                  <a:cubicBezTo>
                    <a:pt x="2600" y="381"/>
                    <a:pt x="2747" y="377"/>
                    <a:pt x="2894" y="370"/>
                  </a:cubicBezTo>
                  <a:cubicBezTo>
                    <a:pt x="2918" y="370"/>
                    <a:pt x="2906" y="346"/>
                    <a:pt x="2894" y="346"/>
                  </a:cubicBezTo>
                  <a:cubicBezTo>
                    <a:pt x="2858" y="347"/>
                    <a:pt x="2822" y="347"/>
                    <a:pt x="2786" y="347"/>
                  </a:cubicBezTo>
                  <a:cubicBezTo>
                    <a:pt x="1827" y="347"/>
                    <a:pt x="942" y="196"/>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6"/>
            <p:cNvSpPr/>
            <p:nvPr/>
          </p:nvSpPr>
          <p:spPr>
            <a:xfrm>
              <a:off x="1444850" y="2207575"/>
              <a:ext cx="59825" cy="14275"/>
            </a:xfrm>
            <a:custGeom>
              <a:avLst/>
              <a:gdLst/>
              <a:ahLst/>
              <a:cxnLst/>
              <a:rect l="l" t="t" r="r" b="b"/>
              <a:pathLst>
                <a:path w="2393" h="571" extrusionOk="0">
                  <a:moveTo>
                    <a:pt x="3" y="1"/>
                  </a:moveTo>
                  <a:cubicBezTo>
                    <a:pt x="0" y="1"/>
                    <a:pt x="3" y="11"/>
                    <a:pt x="11" y="11"/>
                  </a:cubicBezTo>
                  <a:cubicBezTo>
                    <a:pt x="7" y="3"/>
                    <a:pt x="4" y="1"/>
                    <a:pt x="3" y="1"/>
                  </a:cubicBezTo>
                  <a:close/>
                  <a:moveTo>
                    <a:pt x="11" y="11"/>
                  </a:moveTo>
                  <a:lnTo>
                    <a:pt x="11" y="11"/>
                  </a:lnTo>
                  <a:cubicBezTo>
                    <a:pt x="832" y="130"/>
                    <a:pt x="1606" y="309"/>
                    <a:pt x="2380" y="571"/>
                  </a:cubicBezTo>
                  <a:cubicBezTo>
                    <a:pt x="2380" y="571"/>
                    <a:pt x="2392" y="559"/>
                    <a:pt x="2380" y="559"/>
                  </a:cubicBezTo>
                  <a:cubicBezTo>
                    <a:pt x="1618" y="261"/>
                    <a:pt x="820" y="71"/>
                    <a:pt x="11"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6"/>
            <p:cNvSpPr/>
            <p:nvPr/>
          </p:nvSpPr>
          <p:spPr>
            <a:xfrm>
              <a:off x="1472375" y="2205325"/>
              <a:ext cx="31925" cy="12575"/>
            </a:xfrm>
            <a:custGeom>
              <a:avLst/>
              <a:gdLst/>
              <a:ahLst/>
              <a:cxnLst/>
              <a:rect l="l" t="t" r="r" b="b"/>
              <a:pathLst>
                <a:path w="1277" h="503" extrusionOk="0">
                  <a:moveTo>
                    <a:pt x="17" y="1"/>
                  </a:moveTo>
                  <a:cubicBezTo>
                    <a:pt x="7" y="1"/>
                    <a:pt x="0" y="9"/>
                    <a:pt x="17" y="18"/>
                  </a:cubicBezTo>
                  <a:cubicBezTo>
                    <a:pt x="446" y="137"/>
                    <a:pt x="851" y="292"/>
                    <a:pt x="1243" y="494"/>
                  </a:cubicBezTo>
                  <a:cubicBezTo>
                    <a:pt x="1249" y="500"/>
                    <a:pt x="1254" y="502"/>
                    <a:pt x="1258" y="502"/>
                  </a:cubicBezTo>
                  <a:cubicBezTo>
                    <a:pt x="1272" y="502"/>
                    <a:pt x="1276" y="479"/>
                    <a:pt x="1267" y="470"/>
                  </a:cubicBezTo>
                  <a:cubicBezTo>
                    <a:pt x="874" y="244"/>
                    <a:pt x="458" y="101"/>
                    <a:pt x="29" y="6"/>
                  </a:cubicBezTo>
                  <a:cubicBezTo>
                    <a:pt x="26" y="2"/>
                    <a:pt x="21" y="1"/>
                    <a:pt x="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6"/>
            <p:cNvSpPr/>
            <p:nvPr/>
          </p:nvSpPr>
          <p:spPr>
            <a:xfrm>
              <a:off x="1480525" y="2201900"/>
              <a:ext cx="25625" cy="10425"/>
            </a:xfrm>
            <a:custGeom>
              <a:avLst/>
              <a:gdLst/>
              <a:ahLst/>
              <a:cxnLst/>
              <a:rect l="l" t="t" r="r" b="b"/>
              <a:pathLst>
                <a:path w="1025" h="417" extrusionOk="0">
                  <a:moveTo>
                    <a:pt x="13" y="0"/>
                  </a:moveTo>
                  <a:cubicBezTo>
                    <a:pt x="1" y="0"/>
                    <a:pt x="1" y="12"/>
                    <a:pt x="1" y="12"/>
                  </a:cubicBezTo>
                  <a:cubicBezTo>
                    <a:pt x="346" y="131"/>
                    <a:pt x="667" y="262"/>
                    <a:pt x="1013" y="417"/>
                  </a:cubicBezTo>
                  <a:cubicBezTo>
                    <a:pt x="1025" y="417"/>
                    <a:pt x="1025" y="393"/>
                    <a:pt x="1025" y="393"/>
                  </a:cubicBezTo>
                  <a:cubicBezTo>
                    <a:pt x="715" y="214"/>
                    <a:pt x="358" y="83"/>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6"/>
            <p:cNvSpPr/>
            <p:nvPr/>
          </p:nvSpPr>
          <p:spPr>
            <a:xfrm>
              <a:off x="1480225" y="2195350"/>
              <a:ext cx="21475" cy="6575"/>
            </a:xfrm>
            <a:custGeom>
              <a:avLst/>
              <a:gdLst/>
              <a:ahLst/>
              <a:cxnLst/>
              <a:rect l="l" t="t" r="r" b="b"/>
              <a:pathLst>
                <a:path w="859" h="263" extrusionOk="0">
                  <a:moveTo>
                    <a:pt x="1" y="0"/>
                  </a:moveTo>
                  <a:lnTo>
                    <a:pt x="1" y="0"/>
                  </a:lnTo>
                  <a:cubicBezTo>
                    <a:pt x="298" y="36"/>
                    <a:pt x="572" y="143"/>
                    <a:pt x="846" y="262"/>
                  </a:cubicBezTo>
                  <a:cubicBezTo>
                    <a:pt x="846" y="262"/>
                    <a:pt x="858" y="262"/>
                    <a:pt x="846" y="238"/>
                  </a:cubicBezTo>
                  <a:cubicBezTo>
                    <a:pt x="596" y="107"/>
                    <a:pt x="298" y="3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6"/>
            <p:cNvSpPr/>
            <p:nvPr/>
          </p:nvSpPr>
          <p:spPr>
            <a:xfrm>
              <a:off x="1489150" y="2188800"/>
              <a:ext cx="9550" cy="3600"/>
            </a:xfrm>
            <a:custGeom>
              <a:avLst/>
              <a:gdLst/>
              <a:ahLst/>
              <a:cxnLst/>
              <a:rect l="l" t="t" r="r" b="b"/>
              <a:pathLst>
                <a:path w="382" h="144" extrusionOk="0">
                  <a:moveTo>
                    <a:pt x="1" y="0"/>
                  </a:moveTo>
                  <a:lnTo>
                    <a:pt x="1" y="0"/>
                  </a:lnTo>
                  <a:cubicBezTo>
                    <a:pt x="120" y="48"/>
                    <a:pt x="251" y="107"/>
                    <a:pt x="370" y="143"/>
                  </a:cubicBezTo>
                  <a:cubicBezTo>
                    <a:pt x="370" y="143"/>
                    <a:pt x="382" y="143"/>
                    <a:pt x="370" y="131"/>
                  </a:cubicBezTo>
                  <a:cubicBezTo>
                    <a:pt x="263" y="72"/>
                    <a:pt x="132" y="24"/>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6"/>
            <p:cNvSpPr/>
            <p:nvPr/>
          </p:nvSpPr>
          <p:spPr>
            <a:xfrm>
              <a:off x="1528150" y="2337625"/>
              <a:ext cx="44975" cy="22650"/>
            </a:xfrm>
            <a:custGeom>
              <a:avLst/>
              <a:gdLst/>
              <a:ahLst/>
              <a:cxnLst/>
              <a:rect l="l" t="t" r="r" b="b"/>
              <a:pathLst>
                <a:path w="1799" h="906" extrusionOk="0">
                  <a:moveTo>
                    <a:pt x="1787" y="0"/>
                  </a:moveTo>
                  <a:cubicBezTo>
                    <a:pt x="1096" y="12"/>
                    <a:pt x="560" y="608"/>
                    <a:pt x="1" y="905"/>
                  </a:cubicBezTo>
                  <a:cubicBezTo>
                    <a:pt x="667" y="762"/>
                    <a:pt x="1084" y="119"/>
                    <a:pt x="1787" y="12"/>
                  </a:cubicBezTo>
                  <a:cubicBezTo>
                    <a:pt x="1799" y="12"/>
                    <a:pt x="1799" y="0"/>
                    <a:pt x="17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6"/>
            <p:cNvSpPr/>
            <p:nvPr/>
          </p:nvSpPr>
          <p:spPr>
            <a:xfrm>
              <a:off x="1582325" y="2315475"/>
              <a:ext cx="31200" cy="18000"/>
            </a:xfrm>
            <a:custGeom>
              <a:avLst/>
              <a:gdLst/>
              <a:ahLst/>
              <a:cxnLst/>
              <a:rect l="l" t="t" r="r" b="b"/>
              <a:pathLst>
                <a:path w="1248" h="720" extrusionOk="0">
                  <a:moveTo>
                    <a:pt x="1237" y="0"/>
                  </a:moveTo>
                  <a:cubicBezTo>
                    <a:pt x="1234" y="0"/>
                    <a:pt x="1230" y="2"/>
                    <a:pt x="1227" y="5"/>
                  </a:cubicBezTo>
                  <a:cubicBezTo>
                    <a:pt x="822" y="255"/>
                    <a:pt x="417" y="493"/>
                    <a:pt x="1" y="720"/>
                  </a:cubicBezTo>
                  <a:cubicBezTo>
                    <a:pt x="441" y="517"/>
                    <a:pt x="834" y="279"/>
                    <a:pt x="1239" y="17"/>
                  </a:cubicBezTo>
                  <a:cubicBezTo>
                    <a:pt x="1247" y="9"/>
                    <a:pt x="1244" y="0"/>
                    <a:pt x="1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6"/>
            <p:cNvSpPr/>
            <p:nvPr/>
          </p:nvSpPr>
          <p:spPr>
            <a:xfrm>
              <a:off x="1564475" y="2310525"/>
              <a:ext cx="47650" cy="24150"/>
            </a:xfrm>
            <a:custGeom>
              <a:avLst/>
              <a:gdLst/>
              <a:ahLst/>
              <a:cxnLst/>
              <a:rect l="l" t="t" r="r" b="b"/>
              <a:pathLst>
                <a:path w="1906" h="966" extrusionOk="0">
                  <a:moveTo>
                    <a:pt x="1905" y="1"/>
                  </a:moveTo>
                  <a:lnTo>
                    <a:pt x="1905" y="1"/>
                  </a:lnTo>
                  <a:cubicBezTo>
                    <a:pt x="1286" y="298"/>
                    <a:pt x="631" y="596"/>
                    <a:pt x="24" y="930"/>
                  </a:cubicBezTo>
                  <a:cubicBezTo>
                    <a:pt x="0" y="953"/>
                    <a:pt x="24" y="965"/>
                    <a:pt x="36" y="965"/>
                  </a:cubicBezTo>
                  <a:cubicBezTo>
                    <a:pt x="679" y="668"/>
                    <a:pt x="1286" y="322"/>
                    <a:pt x="19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6"/>
            <p:cNvSpPr/>
            <p:nvPr/>
          </p:nvSpPr>
          <p:spPr>
            <a:xfrm>
              <a:off x="1543625" y="2276900"/>
              <a:ext cx="28300" cy="5425"/>
            </a:xfrm>
            <a:custGeom>
              <a:avLst/>
              <a:gdLst/>
              <a:ahLst/>
              <a:cxnLst/>
              <a:rect l="l" t="t" r="r" b="b"/>
              <a:pathLst>
                <a:path w="1132" h="217" extrusionOk="0">
                  <a:moveTo>
                    <a:pt x="1120" y="0"/>
                  </a:moveTo>
                  <a:cubicBezTo>
                    <a:pt x="930" y="12"/>
                    <a:pt x="727" y="60"/>
                    <a:pt x="525" y="108"/>
                  </a:cubicBezTo>
                  <a:cubicBezTo>
                    <a:pt x="358" y="131"/>
                    <a:pt x="179" y="155"/>
                    <a:pt x="25" y="191"/>
                  </a:cubicBezTo>
                  <a:cubicBezTo>
                    <a:pt x="1" y="191"/>
                    <a:pt x="25" y="215"/>
                    <a:pt x="25" y="215"/>
                  </a:cubicBezTo>
                  <a:cubicBezTo>
                    <a:pt x="49" y="216"/>
                    <a:pt x="74" y="216"/>
                    <a:pt x="99" y="216"/>
                  </a:cubicBezTo>
                  <a:cubicBezTo>
                    <a:pt x="423" y="216"/>
                    <a:pt x="833" y="147"/>
                    <a:pt x="1120" y="36"/>
                  </a:cubicBezTo>
                  <a:cubicBezTo>
                    <a:pt x="1132" y="36"/>
                    <a:pt x="1132" y="0"/>
                    <a:pt x="1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6"/>
            <p:cNvSpPr/>
            <p:nvPr/>
          </p:nvSpPr>
          <p:spPr>
            <a:xfrm>
              <a:off x="1577275" y="2268275"/>
              <a:ext cx="26800" cy="8950"/>
            </a:xfrm>
            <a:custGeom>
              <a:avLst/>
              <a:gdLst/>
              <a:ahLst/>
              <a:cxnLst/>
              <a:rect l="l" t="t" r="r" b="b"/>
              <a:pathLst>
                <a:path w="1072" h="358" extrusionOk="0">
                  <a:moveTo>
                    <a:pt x="1012" y="0"/>
                  </a:moveTo>
                  <a:cubicBezTo>
                    <a:pt x="846" y="48"/>
                    <a:pt x="679" y="119"/>
                    <a:pt x="500" y="179"/>
                  </a:cubicBezTo>
                  <a:cubicBezTo>
                    <a:pt x="346" y="226"/>
                    <a:pt x="167" y="274"/>
                    <a:pt x="0" y="334"/>
                  </a:cubicBezTo>
                  <a:cubicBezTo>
                    <a:pt x="0" y="334"/>
                    <a:pt x="0" y="357"/>
                    <a:pt x="12" y="357"/>
                  </a:cubicBezTo>
                  <a:cubicBezTo>
                    <a:pt x="357" y="357"/>
                    <a:pt x="762" y="238"/>
                    <a:pt x="1036" y="60"/>
                  </a:cubicBezTo>
                  <a:cubicBezTo>
                    <a:pt x="1072" y="48"/>
                    <a:pt x="1036" y="0"/>
                    <a:pt x="1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6"/>
            <p:cNvSpPr/>
            <p:nvPr/>
          </p:nvSpPr>
          <p:spPr>
            <a:xfrm>
              <a:off x="1537075" y="2230750"/>
              <a:ext cx="67300" cy="46675"/>
            </a:xfrm>
            <a:custGeom>
              <a:avLst/>
              <a:gdLst/>
              <a:ahLst/>
              <a:cxnLst/>
              <a:rect l="l" t="t" r="r" b="b"/>
              <a:pathLst>
                <a:path w="2692" h="1867" extrusionOk="0">
                  <a:moveTo>
                    <a:pt x="2680" y="1"/>
                  </a:moveTo>
                  <a:cubicBezTo>
                    <a:pt x="2346" y="72"/>
                    <a:pt x="2073" y="215"/>
                    <a:pt x="1775" y="370"/>
                  </a:cubicBezTo>
                  <a:cubicBezTo>
                    <a:pt x="1394" y="572"/>
                    <a:pt x="1013" y="727"/>
                    <a:pt x="620" y="930"/>
                  </a:cubicBezTo>
                  <a:cubicBezTo>
                    <a:pt x="251" y="1120"/>
                    <a:pt x="1" y="1406"/>
                    <a:pt x="72" y="1835"/>
                  </a:cubicBezTo>
                  <a:cubicBezTo>
                    <a:pt x="72" y="1844"/>
                    <a:pt x="93" y="1866"/>
                    <a:pt x="108" y="1866"/>
                  </a:cubicBezTo>
                  <a:cubicBezTo>
                    <a:pt x="113" y="1866"/>
                    <a:pt x="117" y="1864"/>
                    <a:pt x="120" y="1858"/>
                  </a:cubicBezTo>
                  <a:cubicBezTo>
                    <a:pt x="144" y="1858"/>
                    <a:pt x="179" y="1846"/>
                    <a:pt x="203" y="1846"/>
                  </a:cubicBezTo>
                  <a:cubicBezTo>
                    <a:pt x="239" y="1846"/>
                    <a:pt x="251" y="1799"/>
                    <a:pt x="203" y="1787"/>
                  </a:cubicBezTo>
                  <a:cubicBezTo>
                    <a:pt x="108" y="1477"/>
                    <a:pt x="203" y="1239"/>
                    <a:pt x="501" y="1073"/>
                  </a:cubicBezTo>
                  <a:cubicBezTo>
                    <a:pt x="644" y="1001"/>
                    <a:pt x="775" y="930"/>
                    <a:pt x="918" y="882"/>
                  </a:cubicBezTo>
                  <a:cubicBezTo>
                    <a:pt x="1061" y="822"/>
                    <a:pt x="1192" y="763"/>
                    <a:pt x="1311" y="703"/>
                  </a:cubicBezTo>
                  <a:cubicBezTo>
                    <a:pt x="1751" y="465"/>
                    <a:pt x="2192" y="215"/>
                    <a:pt x="2668" y="37"/>
                  </a:cubicBezTo>
                  <a:cubicBezTo>
                    <a:pt x="2692" y="13"/>
                    <a:pt x="2692" y="1"/>
                    <a:pt x="2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6"/>
            <p:cNvSpPr/>
            <p:nvPr/>
          </p:nvSpPr>
          <p:spPr>
            <a:xfrm>
              <a:off x="1585075" y="2180350"/>
              <a:ext cx="17225" cy="47450"/>
            </a:xfrm>
            <a:custGeom>
              <a:avLst/>
              <a:gdLst/>
              <a:ahLst/>
              <a:cxnLst/>
              <a:rect l="l" t="t" r="r" b="b"/>
              <a:pathLst>
                <a:path w="689" h="1898" extrusionOk="0">
                  <a:moveTo>
                    <a:pt x="32" y="0"/>
                  </a:moveTo>
                  <a:cubicBezTo>
                    <a:pt x="18" y="0"/>
                    <a:pt x="1" y="11"/>
                    <a:pt x="10" y="29"/>
                  </a:cubicBezTo>
                  <a:cubicBezTo>
                    <a:pt x="164" y="338"/>
                    <a:pt x="295" y="624"/>
                    <a:pt x="391" y="957"/>
                  </a:cubicBezTo>
                  <a:cubicBezTo>
                    <a:pt x="474" y="1291"/>
                    <a:pt x="510" y="1636"/>
                    <a:pt x="665" y="1898"/>
                  </a:cubicBezTo>
                  <a:cubicBezTo>
                    <a:pt x="688" y="1541"/>
                    <a:pt x="545" y="1160"/>
                    <a:pt x="450" y="814"/>
                  </a:cubicBezTo>
                  <a:cubicBezTo>
                    <a:pt x="355" y="517"/>
                    <a:pt x="272" y="231"/>
                    <a:pt x="45" y="5"/>
                  </a:cubicBezTo>
                  <a:cubicBezTo>
                    <a:pt x="42" y="2"/>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6"/>
            <p:cNvSpPr/>
            <p:nvPr/>
          </p:nvSpPr>
          <p:spPr>
            <a:xfrm>
              <a:off x="1444875" y="2263375"/>
              <a:ext cx="32625" cy="21250"/>
            </a:xfrm>
            <a:custGeom>
              <a:avLst/>
              <a:gdLst/>
              <a:ahLst/>
              <a:cxnLst/>
              <a:rect l="l" t="t" r="r" b="b"/>
              <a:pathLst>
                <a:path w="1305" h="850" extrusionOk="0">
                  <a:moveTo>
                    <a:pt x="1281" y="0"/>
                  </a:moveTo>
                  <a:cubicBezTo>
                    <a:pt x="1276" y="0"/>
                    <a:pt x="1272" y="2"/>
                    <a:pt x="1272" y="6"/>
                  </a:cubicBezTo>
                  <a:cubicBezTo>
                    <a:pt x="1200" y="279"/>
                    <a:pt x="1070" y="518"/>
                    <a:pt x="808" y="637"/>
                  </a:cubicBezTo>
                  <a:cubicBezTo>
                    <a:pt x="695" y="693"/>
                    <a:pt x="586" y="714"/>
                    <a:pt x="478" y="714"/>
                  </a:cubicBezTo>
                  <a:cubicBezTo>
                    <a:pt x="334" y="714"/>
                    <a:pt x="190" y="677"/>
                    <a:pt x="34" y="637"/>
                  </a:cubicBezTo>
                  <a:cubicBezTo>
                    <a:pt x="29" y="632"/>
                    <a:pt x="25" y="630"/>
                    <a:pt x="22" y="630"/>
                  </a:cubicBezTo>
                  <a:cubicBezTo>
                    <a:pt x="6" y="630"/>
                    <a:pt x="0" y="667"/>
                    <a:pt x="10" y="696"/>
                  </a:cubicBezTo>
                  <a:cubicBezTo>
                    <a:pt x="138" y="803"/>
                    <a:pt x="286" y="850"/>
                    <a:pt x="434" y="850"/>
                  </a:cubicBezTo>
                  <a:cubicBezTo>
                    <a:pt x="866" y="850"/>
                    <a:pt x="1305" y="457"/>
                    <a:pt x="1296" y="6"/>
                  </a:cubicBezTo>
                  <a:cubicBezTo>
                    <a:pt x="1304" y="6"/>
                    <a:pt x="1290" y="0"/>
                    <a:pt x="12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6"/>
            <p:cNvSpPr/>
            <p:nvPr/>
          </p:nvSpPr>
          <p:spPr>
            <a:xfrm>
              <a:off x="1389775" y="2270175"/>
              <a:ext cx="50900" cy="10150"/>
            </a:xfrm>
            <a:custGeom>
              <a:avLst/>
              <a:gdLst/>
              <a:ahLst/>
              <a:cxnLst/>
              <a:rect l="l" t="t" r="r" b="b"/>
              <a:pathLst>
                <a:path w="2036" h="406" extrusionOk="0">
                  <a:moveTo>
                    <a:pt x="195" y="1"/>
                  </a:moveTo>
                  <a:cubicBezTo>
                    <a:pt x="146" y="1"/>
                    <a:pt x="97" y="3"/>
                    <a:pt x="47" y="7"/>
                  </a:cubicBezTo>
                  <a:cubicBezTo>
                    <a:pt x="6" y="7"/>
                    <a:pt x="0" y="60"/>
                    <a:pt x="29" y="60"/>
                  </a:cubicBezTo>
                  <a:cubicBezTo>
                    <a:pt x="34" y="60"/>
                    <a:pt x="40" y="59"/>
                    <a:pt x="47" y="55"/>
                  </a:cubicBezTo>
                  <a:cubicBezTo>
                    <a:pt x="69" y="54"/>
                    <a:pt x="92" y="53"/>
                    <a:pt x="115" y="53"/>
                  </a:cubicBezTo>
                  <a:cubicBezTo>
                    <a:pt x="669" y="53"/>
                    <a:pt x="1209" y="406"/>
                    <a:pt x="1753" y="406"/>
                  </a:cubicBezTo>
                  <a:cubicBezTo>
                    <a:pt x="1839" y="406"/>
                    <a:pt x="1925" y="397"/>
                    <a:pt x="2011" y="377"/>
                  </a:cubicBezTo>
                  <a:cubicBezTo>
                    <a:pt x="2035" y="377"/>
                    <a:pt x="2023" y="341"/>
                    <a:pt x="2011" y="341"/>
                  </a:cubicBezTo>
                  <a:cubicBezTo>
                    <a:pt x="1383" y="319"/>
                    <a:pt x="806" y="1"/>
                    <a:pt x="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6"/>
            <p:cNvSpPr/>
            <p:nvPr/>
          </p:nvSpPr>
          <p:spPr>
            <a:xfrm>
              <a:off x="1391825" y="2275700"/>
              <a:ext cx="25925" cy="77050"/>
            </a:xfrm>
            <a:custGeom>
              <a:avLst/>
              <a:gdLst/>
              <a:ahLst/>
              <a:cxnLst/>
              <a:rect l="l" t="t" r="r" b="b"/>
              <a:pathLst>
                <a:path w="1037" h="3082" extrusionOk="0">
                  <a:moveTo>
                    <a:pt x="48" y="1"/>
                  </a:moveTo>
                  <a:cubicBezTo>
                    <a:pt x="24" y="1"/>
                    <a:pt x="1" y="1"/>
                    <a:pt x="24" y="25"/>
                  </a:cubicBezTo>
                  <a:cubicBezTo>
                    <a:pt x="215" y="477"/>
                    <a:pt x="465" y="929"/>
                    <a:pt x="655" y="1394"/>
                  </a:cubicBezTo>
                  <a:cubicBezTo>
                    <a:pt x="751" y="1572"/>
                    <a:pt x="810" y="1763"/>
                    <a:pt x="834" y="1953"/>
                  </a:cubicBezTo>
                  <a:cubicBezTo>
                    <a:pt x="810" y="2203"/>
                    <a:pt x="739" y="2442"/>
                    <a:pt x="632" y="2680"/>
                  </a:cubicBezTo>
                  <a:cubicBezTo>
                    <a:pt x="584" y="2977"/>
                    <a:pt x="572" y="2775"/>
                    <a:pt x="596" y="3073"/>
                  </a:cubicBezTo>
                  <a:cubicBezTo>
                    <a:pt x="596" y="3079"/>
                    <a:pt x="605" y="3082"/>
                    <a:pt x="614" y="3082"/>
                  </a:cubicBezTo>
                  <a:cubicBezTo>
                    <a:pt x="623" y="3082"/>
                    <a:pt x="632" y="3079"/>
                    <a:pt x="632" y="3073"/>
                  </a:cubicBezTo>
                  <a:cubicBezTo>
                    <a:pt x="703" y="2537"/>
                    <a:pt x="1036" y="2192"/>
                    <a:pt x="870" y="1632"/>
                  </a:cubicBezTo>
                  <a:cubicBezTo>
                    <a:pt x="703" y="1060"/>
                    <a:pt x="346" y="501"/>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6"/>
            <p:cNvSpPr/>
            <p:nvPr/>
          </p:nvSpPr>
          <p:spPr>
            <a:xfrm>
              <a:off x="1389750" y="2357275"/>
              <a:ext cx="16975" cy="80075"/>
            </a:xfrm>
            <a:custGeom>
              <a:avLst/>
              <a:gdLst/>
              <a:ahLst/>
              <a:cxnLst/>
              <a:rect l="l" t="t" r="r" b="b"/>
              <a:pathLst>
                <a:path w="679" h="3203" extrusionOk="0">
                  <a:moveTo>
                    <a:pt x="679" y="0"/>
                  </a:moveTo>
                  <a:cubicBezTo>
                    <a:pt x="250" y="1012"/>
                    <a:pt x="24" y="2072"/>
                    <a:pt x="0" y="3167"/>
                  </a:cubicBezTo>
                  <a:cubicBezTo>
                    <a:pt x="0" y="3191"/>
                    <a:pt x="18" y="3203"/>
                    <a:pt x="36" y="3203"/>
                  </a:cubicBezTo>
                  <a:cubicBezTo>
                    <a:pt x="54" y="3203"/>
                    <a:pt x="72" y="3191"/>
                    <a:pt x="72" y="3167"/>
                  </a:cubicBezTo>
                  <a:cubicBezTo>
                    <a:pt x="119" y="2084"/>
                    <a:pt x="322" y="1048"/>
                    <a:pt x="6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6"/>
            <p:cNvSpPr/>
            <p:nvPr/>
          </p:nvSpPr>
          <p:spPr>
            <a:xfrm>
              <a:off x="1391825" y="2434375"/>
              <a:ext cx="58025" cy="4850"/>
            </a:xfrm>
            <a:custGeom>
              <a:avLst/>
              <a:gdLst/>
              <a:ahLst/>
              <a:cxnLst/>
              <a:rect l="l" t="t" r="r" b="b"/>
              <a:pathLst>
                <a:path w="2321" h="194" extrusionOk="0">
                  <a:moveTo>
                    <a:pt x="1815" y="1"/>
                  </a:moveTo>
                  <a:cubicBezTo>
                    <a:pt x="1720" y="1"/>
                    <a:pt x="1623" y="8"/>
                    <a:pt x="1525" y="12"/>
                  </a:cubicBezTo>
                  <a:cubicBezTo>
                    <a:pt x="1025" y="24"/>
                    <a:pt x="548" y="36"/>
                    <a:pt x="60" y="83"/>
                  </a:cubicBezTo>
                  <a:cubicBezTo>
                    <a:pt x="1" y="107"/>
                    <a:pt x="1" y="178"/>
                    <a:pt x="60" y="178"/>
                  </a:cubicBezTo>
                  <a:lnTo>
                    <a:pt x="1084" y="131"/>
                  </a:lnTo>
                  <a:cubicBezTo>
                    <a:pt x="1299" y="124"/>
                    <a:pt x="1524" y="93"/>
                    <a:pt x="1744" y="93"/>
                  </a:cubicBezTo>
                  <a:cubicBezTo>
                    <a:pt x="1927" y="93"/>
                    <a:pt x="2107" y="115"/>
                    <a:pt x="2275" y="190"/>
                  </a:cubicBezTo>
                  <a:cubicBezTo>
                    <a:pt x="2281" y="192"/>
                    <a:pt x="2287" y="193"/>
                    <a:pt x="2291" y="193"/>
                  </a:cubicBezTo>
                  <a:cubicBezTo>
                    <a:pt x="2314" y="193"/>
                    <a:pt x="2320" y="172"/>
                    <a:pt x="2310" y="143"/>
                  </a:cubicBezTo>
                  <a:cubicBezTo>
                    <a:pt x="2162" y="26"/>
                    <a:pt x="1994" y="1"/>
                    <a:pt x="18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6"/>
            <p:cNvSpPr/>
            <p:nvPr/>
          </p:nvSpPr>
          <p:spPr>
            <a:xfrm>
              <a:off x="1385100" y="2437025"/>
              <a:ext cx="94550" cy="54000"/>
            </a:xfrm>
            <a:custGeom>
              <a:avLst/>
              <a:gdLst/>
              <a:ahLst/>
              <a:cxnLst/>
              <a:rect l="l" t="t" r="r" b="b"/>
              <a:pathLst>
                <a:path w="3782" h="2160" extrusionOk="0">
                  <a:moveTo>
                    <a:pt x="3032" y="1"/>
                  </a:moveTo>
                  <a:cubicBezTo>
                    <a:pt x="3782" y="644"/>
                    <a:pt x="2996" y="1394"/>
                    <a:pt x="2353" y="1608"/>
                  </a:cubicBezTo>
                  <a:cubicBezTo>
                    <a:pt x="1996" y="1704"/>
                    <a:pt x="1639" y="1727"/>
                    <a:pt x="1270" y="1763"/>
                  </a:cubicBezTo>
                  <a:cubicBezTo>
                    <a:pt x="829" y="1811"/>
                    <a:pt x="413" y="1882"/>
                    <a:pt x="20" y="2120"/>
                  </a:cubicBezTo>
                  <a:cubicBezTo>
                    <a:pt x="0" y="2140"/>
                    <a:pt x="12" y="2159"/>
                    <a:pt x="24" y="2159"/>
                  </a:cubicBezTo>
                  <a:cubicBezTo>
                    <a:pt x="27" y="2159"/>
                    <a:pt x="29" y="2158"/>
                    <a:pt x="32" y="2156"/>
                  </a:cubicBezTo>
                  <a:cubicBezTo>
                    <a:pt x="948" y="1680"/>
                    <a:pt x="2448" y="2061"/>
                    <a:pt x="3187" y="1215"/>
                  </a:cubicBezTo>
                  <a:cubicBezTo>
                    <a:pt x="3484" y="870"/>
                    <a:pt x="3472" y="203"/>
                    <a:pt x="30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6"/>
            <p:cNvSpPr/>
            <p:nvPr/>
          </p:nvSpPr>
          <p:spPr>
            <a:xfrm>
              <a:off x="1384100" y="2490700"/>
              <a:ext cx="19350" cy="130750"/>
            </a:xfrm>
            <a:custGeom>
              <a:avLst/>
              <a:gdLst/>
              <a:ahLst/>
              <a:cxnLst/>
              <a:rect l="l" t="t" r="r" b="b"/>
              <a:pathLst>
                <a:path w="774" h="5230" extrusionOk="0">
                  <a:moveTo>
                    <a:pt x="5" y="0"/>
                  </a:moveTo>
                  <a:cubicBezTo>
                    <a:pt x="3" y="0"/>
                    <a:pt x="0" y="3"/>
                    <a:pt x="0" y="9"/>
                  </a:cubicBezTo>
                  <a:cubicBezTo>
                    <a:pt x="6" y="3"/>
                    <a:pt x="6" y="0"/>
                    <a:pt x="5" y="0"/>
                  </a:cubicBezTo>
                  <a:close/>
                  <a:moveTo>
                    <a:pt x="0" y="9"/>
                  </a:moveTo>
                  <a:lnTo>
                    <a:pt x="0" y="9"/>
                  </a:lnTo>
                  <a:cubicBezTo>
                    <a:pt x="238" y="1747"/>
                    <a:pt x="417" y="3486"/>
                    <a:pt x="750" y="5212"/>
                  </a:cubicBezTo>
                  <a:cubicBezTo>
                    <a:pt x="750" y="5224"/>
                    <a:pt x="756" y="5230"/>
                    <a:pt x="762" y="5230"/>
                  </a:cubicBezTo>
                  <a:cubicBezTo>
                    <a:pt x="768" y="5230"/>
                    <a:pt x="774" y="5224"/>
                    <a:pt x="774" y="5212"/>
                  </a:cubicBezTo>
                  <a:cubicBezTo>
                    <a:pt x="655" y="4283"/>
                    <a:pt x="488" y="3355"/>
                    <a:pt x="369" y="2414"/>
                  </a:cubicBezTo>
                  <a:cubicBezTo>
                    <a:pt x="286" y="1569"/>
                    <a:pt x="286" y="795"/>
                    <a:pt x="0" y="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6"/>
            <p:cNvSpPr/>
            <p:nvPr/>
          </p:nvSpPr>
          <p:spPr>
            <a:xfrm>
              <a:off x="1492725" y="2526925"/>
              <a:ext cx="30700" cy="1900"/>
            </a:xfrm>
            <a:custGeom>
              <a:avLst/>
              <a:gdLst/>
              <a:ahLst/>
              <a:cxnLst/>
              <a:rect l="l" t="t" r="r" b="b"/>
              <a:pathLst>
                <a:path w="1228" h="76" extrusionOk="0">
                  <a:moveTo>
                    <a:pt x="13" y="1"/>
                  </a:moveTo>
                  <a:cubicBezTo>
                    <a:pt x="1" y="1"/>
                    <a:pt x="1" y="24"/>
                    <a:pt x="13" y="24"/>
                  </a:cubicBezTo>
                  <a:cubicBezTo>
                    <a:pt x="346" y="54"/>
                    <a:pt x="671" y="75"/>
                    <a:pt x="995" y="75"/>
                  </a:cubicBezTo>
                  <a:cubicBezTo>
                    <a:pt x="1064" y="75"/>
                    <a:pt x="1134" y="74"/>
                    <a:pt x="1203" y="72"/>
                  </a:cubicBezTo>
                  <a:cubicBezTo>
                    <a:pt x="1203" y="60"/>
                    <a:pt x="1227" y="48"/>
                    <a:pt x="1203" y="48"/>
                  </a:cubicBezTo>
                  <a:cubicBezTo>
                    <a:pt x="810" y="1"/>
                    <a:pt x="406" y="1"/>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6"/>
            <p:cNvSpPr/>
            <p:nvPr/>
          </p:nvSpPr>
          <p:spPr>
            <a:xfrm>
              <a:off x="1401950" y="2525150"/>
              <a:ext cx="78600" cy="4175"/>
            </a:xfrm>
            <a:custGeom>
              <a:avLst/>
              <a:gdLst/>
              <a:ahLst/>
              <a:cxnLst/>
              <a:rect l="l" t="t" r="r" b="b"/>
              <a:pathLst>
                <a:path w="3144" h="167" extrusionOk="0">
                  <a:moveTo>
                    <a:pt x="1441" y="0"/>
                  </a:moveTo>
                  <a:cubicBezTo>
                    <a:pt x="1105" y="0"/>
                    <a:pt x="792" y="71"/>
                    <a:pt x="462" y="71"/>
                  </a:cubicBezTo>
                  <a:cubicBezTo>
                    <a:pt x="324" y="71"/>
                    <a:pt x="183" y="59"/>
                    <a:pt x="36" y="24"/>
                  </a:cubicBezTo>
                  <a:cubicBezTo>
                    <a:pt x="0" y="24"/>
                    <a:pt x="0" y="60"/>
                    <a:pt x="12" y="72"/>
                  </a:cubicBezTo>
                  <a:cubicBezTo>
                    <a:pt x="204" y="115"/>
                    <a:pt x="359" y="131"/>
                    <a:pt x="506" y="131"/>
                  </a:cubicBezTo>
                  <a:cubicBezTo>
                    <a:pt x="725" y="131"/>
                    <a:pt x="925" y="95"/>
                    <a:pt x="1203" y="60"/>
                  </a:cubicBezTo>
                  <a:cubicBezTo>
                    <a:pt x="1324" y="46"/>
                    <a:pt x="1447" y="40"/>
                    <a:pt x="1573" y="40"/>
                  </a:cubicBezTo>
                  <a:cubicBezTo>
                    <a:pt x="2089" y="40"/>
                    <a:pt x="2631" y="138"/>
                    <a:pt x="3120" y="167"/>
                  </a:cubicBezTo>
                  <a:cubicBezTo>
                    <a:pt x="3144" y="167"/>
                    <a:pt x="3144" y="131"/>
                    <a:pt x="3132" y="131"/>
                  </a:cubicBezTo>
                  <a:cubicBezTo>
                    <a:pt x="2572" y="72"/>
                    <a:pt x="2001" y="0"/>
                    <a:pt x="14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6"/>
            <p:cNvSpPr/>
            <p:nvPr/>
          </p:nvSpPr>
          <p:spPr>
            <a:xfrm>
              <a:off x="1427250" y="2515325"/>
              <a:ext cx="90775" cy="8475"/>
            </a:xfrm>
            <a:custGeom>
              <a:avLst/>
              <a:gdLst/>
              <a:ahLst/>
              <a:cxnLst/>
              <a:rect l="l" t="t" r="r" b="b"/>
              <a:pathLst>
                <a:path w="3631" h="339" extrusionOk="0">
                  <a:moveTo>
                    <a:pt x="36" y="0"/>
                  </a:moveTo>
                  <a:cubicBezTo>
                    <a:pt x="12" y="0"/>
                    <a:pt x="0" y="24"/>
                    <a:pt x="12" y="24"/>
                  </a:cubicBezTo>
                  <a:cubicBezTo>
                    <a:pt x="352" y="212"/>
                    <a:pt x="711" y="225"/>
                    <a:pt x="1086" y="225"/>
                  </a:cubicBezTo>
                  <a:cubicBezTo>
                    <a:pt x="1148" y="225"/>
                    <a:pt x="1211" y="225"/>
                    <a:pt x="1274" y="225"/>
                  </a:cubicBezTo>
                  <a:cubicBezTo>
                    <a:pt x="1337" y="225"/>
                    <a:pt x="1401" y="225"/>
                    <a:pt x="1465" y="227"/>
                  </a:cubicBezTo>
                  <a:cubicBezTo>
                    <a:pt x="2143" y="260"/>
                    <a:pt x="2812" y="335"/>
                    <a:pt x="3479" y="335"/>
                  </a:cubicBezTo>
                  <a:cubicBezTo>
                    <a:pt x="3526" y="335"/>
                    <a:pt x="3573" y="334"/>
                    <a:pt x="3620" y="334"/>
                  </a:cubicBezTo>
                  <a:cubicBezTo>
                    <a:pt x="3132" y="262"/>
                    <a:pt x="2632" y="227"/>
                    <a:pt x="2144" y="203"/>
                  </a:cubicBezTo>
                  <a:cubicBezTo>
                    <a:pt x="1982" y="191"/>
                    <a:pt x="1814" y="189"/>
                    <a:pt x="1643" y="189"/>
                  </a:cubicBezTo>
                  <a:cubicBezTo>
                    <a:pt x="1557" y="189"/>
                    <a:pt x="1469" y="190"/>
                    <a:pt x="1382" y="190"/>
                  </a:cubicBezTo>
                  <a:cubicBezTo>
                    <a:pt x="915" y="190"/>
                    <a:pt x="441" y="176"/>
                    <a:pt x="36" y="0"/>
                  </a:cubicBezTo>
                  <a:close/>
                  <a:moveTo>
                    <a:pt x="3620" y="334"/>
                  </a:moveTo>
                  <a:cubicBezTo>
                    <a:pt x="3624" y="338"/>
                    <a:pt x="3627" y="339"/>
                    <a:pt x="3628" y="339"/>
                  </a:cubicBezTo>
                  <a:cubicBezTo>
                    <a:pt x="3631" y="339"/>
                    <a:pt x="3628" y="334"/>
                    <a:pt x="3620" y="3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6"/>
            <p:cNvSpPr/>
            <p:nvPr/>
          </p:nvSpPr>
          <p:spPr>
            <a:xfrm>
              <a:off x="1475175" y="2475425"/>
              <a:ext cx="48550" cy="9350"/>
            </a:xfrm>
            <a:custGeom>
              <a:avLst/>
              <a:gdLst/>
              <a:ahLst/>
              <a:cxnLst/>
              <a:rect l="l" t="t" r="r" b="b"/>
              <a:pathLst>
                <a:path w="1942" h="374" extrusionOk="0">
                  <a:moveTo>
                    <a:pt x="1718" y="1"/>
                  </a:moveTo>
                  <a:cubicBezTo>
                    <a:pt x="1545" y="1"/>
                    <a:pt x="1386" y="48"/>
                    <a:pt x="1215" y="108"/>
                  </a:cubicBezTo>
                  <a:cubicBezTo>
                    <a:pt x="822" y="251"/>
                    <a:pt x="441" y="287"/>
                    <a:pt x="24" y="334"/>
                  </a:cubicBezTo>
                  <a:cubicBezTo>
                    <a:pt x="0" y="334"/>
                    <a:pt x="0" y="370"/>
                    <a:pt x="24" y="370"/>
                  </a:cubicBezTo>
                  <a:cubicBezTo>
                    <a:pt x="86" y="372"/>
                    <a:pt x="147" y="374"/>
                    <a:pt x="209" y="374"/>
                  </a:cubicBezTo>
                  <a:cubicBezTo>
                    <a:pt x="445" y="374"/>
                    <a:pt x="681" y="353"/>
                    <a:pt x="917" y="287"/>
                  </a:cubicBezTo>
                  <a:cubicBezTo>
                    <a:pt x="1251" y="203"/>
                    <a:pt x="1548" y="72"/>
                    <a:pt x="1929" y="48"/>
                  </a:cubicBezTo>
                  <a:cubicBezTo>
                    <a:pt x="1941" y="37"/>
                    <a:pt x="1941" y="25"/>
                    <a:pt x="1929" y="25"/>
                  </a:cubicBezTo>
                  <a:cubicBezTo>
                    <a:pt x="1855" y="8"/>
                    <a:pt x="1785" y="1"/>
                    <a:pt x="1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6"/>
            <p:cNvSpPr/>
            <p:nvPr/>
          </p:nvSpPr>
          <p:spPr>
            <a:xfrm>
              <a:off x="1540850" y="2549550"/>
              <a:ext cx="60850" cy="14750"/>
            </a:xfrm>
            <a:custGeom>
              <a:avLst/>
              <a:gdLst/>
              <a:ahLst/>
              <a:cxnLst/>
              <a:rect l="l" t="t" r="r" b="b"/>
              <a:pathLst>
                <a:path w="2434" h="590" extrusionOk="0">
                  <a:moveTo>
                    <a:pt x="2422" y="1"/>
                  </a:moveTo>
                  <a:cubicBezTo>
                    <a:pt x="1600" y="120"/>
                    <a:pt x="695" y="24"/>
                    <a:pt x="17" y="584"/>
                  </a:cubicBezTo>
                  <a:cubicBezTo>
                    <a:pt x="409" y="417"/>
                    <a:pt x="767" y="239"/>
                    <a:pt x="1183" y="167"/>
                  </a:cubicBezTo>
                  <a:cubicBezTo>
                    <a:pt x="1600" y="96"/>
                    <a:pt x="2017" y="155"/>
                    <a:pt x="2422" y="36"/>
                  </a:cubicBezTo>
                  <a:cubicBezTo>
                    <a:pt x="2434" y="36"/>
                    <a:pt x="2434" y="1"/>
                    <a:pt x="2422" y="1"/>
                  </a:cubicBezTo>
                  <a:close/>
                  <a:moveTo>
                    <a:pt x="17" y="584"/>
                  </a:moveTo>
                  <a:cubicBezTo>
                    <a:pt x="1" y="584"/>
                    <a:pt x="6" y="589"/>
                    <a:pt x="11" y="589"/>
                  </a:cubicBezTo>
                  <a:cubicBezTo>
                    <a:pt x="14" y="589"/>
                    <a:pt x="17" y="588"/>
                    <a:pt x="17" y="58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6"/>
            <p:cNvSpPr/>
            <p:nvPr/>
          </p:nvSpPr>
          <p:spPr>
            <a:xfrm>
              <a:off x="1608525" y="2539725"/>
              <a:ext cx="19375" cy="6875"/>
            </a:xfrm>
            <a:custGeom>
              <a:avLst/>
              <a:gdLst/>
              <a:ahLst/>
              <a:cxnLst/>
              <a:rect l="l" t="t" r="r" b="b"/>
              <a:pathLst>
                <a:path w="775" h="275" extrusionOk="0">
                  <a:moveTo>
                    <a:pt x="762" y="1"/>
                  </a:moveTo>
                  <a:cubicBezTo>
                    <a:pt x="512" y="72"/>
                    <a:pt x="239" y="132"/>
                    <a:pt x="12" y="251"/>
                  </a:cubicBezTo>
                  <a:cubicBezTo>
                    <a:pt x="0" y="251"/>
                    <a:pt x="12" y="274"/>
                    <a:pt x="12" y="274"/>
                  </a:cubicBezTo>
                  <a:cubicBezTo>
                    <a:pt x="262" y="251"/>
                    <a:pt x="512" y="108"/>
                    <a:pt x="762" y="24"/>
                  </a:cubicBezTo>
                  <a:cubicBezTo>
                    <a:pt x="774" y="13"/>
                    <a:pt x="774" y="1"/>
                    <a:pt x="7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6"/>
            <p:cNvSpPr/>
            <p:nvPr/>
          </p:nvSpPr>
          <p:spPr>
            <a:xfrm>
              <a:off x="1535375" y="2539075"/>
              <a:ext cx="83600" cy="17700"/>
            </a:xfrm>
            <a:custGeom>
              <a:avLst/>
              <a:gdLst/>
              <a:ahLst/>
              <a:cxnLst/>
              <a:rect l="l" t="t" r="r" b="b"/>
              <a:pathLst>
                <a:path w="3344" h="708" extrusionOk="0">
                  <a:moveTo>
                    <a:pt x="3187" y="0"/>
                  </a:moveTo>
                  <a:cubicBezTo>
                    <a:pt x="2597" y="0"/>
                    <a:pt x="1973" y="125"/>
                    <a:pt x="1379" y="169"/>
                  </a:cubicBezTo>
                  <a:cubicBezTo>
                    <a:pt x="867" y="205"/>
                    <a:pt x="450" y="384"/>
                    <a:pt x="21" y="658"/>
                  </a:cubicBezTo>
                  <a:cubicBezTo>
                    <a:pt x="1" y="678"/>
                    <a:pt x="16" y="708"/>
                    <a:pt x="35" y="708"/>
                  </a:cubicBezTo>
                  <a:cubicBezTo>
                    <a:pt x="39" y="708"/>
                    <a:pt x="42" y="707"/>
                    <a:pt x="45" y="705"/>
                  </a:cubicBezTo>
                  <a:cubicBezTo>
                    <a:pt x="664" y="408"/>
                    <a:pt x="1164" y="277"/>
                    <a:pt x="1831" y="241"/>
                  </a:cubicBezTo>
                  <a:cubicBezTo>
                    <a:pt x="2343" y="217"/>
                    <a:pt x="2819" y="62"/>
                    <a:pt x="3319" y="39"/>
                  </a:cubicBezTo>
                  <a:cubicBezTo>
                    <a:pt x="3343" y="27"/>
                    <a:pt x="3343" y="3"/>
                    <a:pt x="3331" y="3"/>
                  </a:cubicBezTo>
                  <a:cubicBezTo>
                    <a:pt x="3283" y="1"/>
                    <a:pt x="3235" y="0"/>
                    <a:pt x="3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6"/>
            <p:cNvSpPr/>
            <p:nvPr/>
          </p:nvSpPr>
          <p:spPr>
            <a:xfrm>
              <a:off x="1537150" y="2538525"/>
              <a:ext cx="39850" cy="10200"/>
            </a:xfrm>
            <a:custGeom>
              <a:avLst/>
              <a:gdLst/>
              <a:ahLst/>
              <a:cxnLst/>
              <a:rect l="l" t="t" r="r" b="b"/>
              <a:pathLst>
                <a:path w="1594" h="408" extrusionOk="0">
                  <a:moveTo>
                    <a:pt x="1514" y="0"/>
                  </a:moveTo>
                  <a:cubicBezTo>
                    <a:pt x="1112" y="0"/>
                    <a:pt x="447" y="119"/>
                    <a:pt x="129" y="346"/>
                  </a:cubicBezTo>
                  <a:cubicBezTo>
                    <a:pt x="105" y="346"/>
                    <a:pt x="69" y="358"/>
                    <a:pt x="22" y="358"/>
                  </a:cubicBezTo>
                  <a:cubicBezTo>
                    <a:pt x="0" y="358"/>
                    <a:pt x="8" y="407"/>
                    <a:pt x="36" y="407"/>
                  </a:cubicBezTo>
                  <a:cubicBezTo>
                    <a:pt x="39" y="407"/>
                    <a:pt x="42" y="407"/>
                    <a:pt x="46" y="406"/>
                  </a:cubicBezTo>
                  <a:cubicBezTo>
                    <a:pt x="546" y="191"/>
                    <a:pt x="1034" y="120"/>
                    <a:pt x="1570" y="25"/>
                  </a:cubicBezTo>
                  <a:cubicBezTo>
                    <a:pt x="1593" y="25"/>
                    <a:pt x="1593" y="1"/>
                    <a:pt x="1570" y="1"/>
                  </a:cubicBezTo>
                  <a:cubicBezTo>
                    <a:pt x="1552" y="0"/>
                    <a:pt x="1533" y="0"/>
                    <a:pt x="1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6"/>
            <p:cNvSpPr/>
            <p:nvPr/>
          </p:nvSpPr>
          <p:spPr>
            <a:xfrm>
              <a:off x="1538575" y="2461450"/>
              <a:ext cx="97050" cy="15850"/>
            </a:xfrm>
            <a:custGeom>
              <a:avLst/>
              <a:gdLst/>
              <a:ahLst/>
              <a:cxnLst/>
              <a:rect l="l" t="t" r="r" b="b"/>
              <a:pathLst>
                <a:path w="3882" h="634" extrusionOk="0">
                  <a:moveTo>
                    <a:pt x="24" y="0"/>
                  </a:moveTo>
                  <a:cubicBezTo>
                    <a:pt x="12" y="12"/>
                    <a:pt x="0" y="48"/>
                    <a:pt x="12" y="48"/>
                  </a:cubicBezTo>
                  <a:cubicBezTo>
                    <a:pt x="417" y="393"/>
                    <a:pt x="1132" y="346"/>
                    <a:pt x="1620" y="453"/>
                  </a:cubicBezTo>
                  <a:cubicBezTo>
                    <a:pt x="2262" y="590"/>
                    <a:pt x="2942" y="633"/>
                    <a:pt x="3610" y="633"/>
                  </a:cubicBezTo>
                  <a:cubicBezTo>
                    <a:pt x="3697" y="633"/>
                    <a:pt x="3784" y="633"/>
                    <a:pt x="3870" y="631"/>
                  </a:cubicBezTo>
                  <a:cubicBezTo>
                    <a:pt x="3882" y="631"/>
                    <a:pt x="3882" y="596"/>
                    <a:pt x="3870" y="596"/>
                  </a:cubicBezTo>
                  <a:cubicBezTo>
                    <a:pt x="3167" y="548"/>
                    <a:pt x="2465" y="548"/>
                    <a:pt x="1774" y="417"/>
                  </a:cubicBezTo>
                  <a:cubicBezTo>
                    <a:pt x="1370" y="346"/>
                    <a:pt x="358" y="226"/>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6"/>
            <p:cNvSpPr/>
            <p:nvPr/>
          </p:nvSpPr>
          <p:spPr>
            <a:xfrm>
              <a:off x="1614550" y="2476775"/>
              <a:ext cx="28525" cy="133350"/>
            </a:xfrm>
            <a:custGeom>
              <a:avLst/>
              <a:gdLst/>
              <a:ahLst/>
              <a:cxnLst/>
              <a:rect l="l" t="t" r="r" b="b"/>
              <a:pathLst>
                <a:path w="1141" h="5334" extrusionOk="0">
                  <a:moveTo>
                    <a:pt x="1111" y="0"/>
                  </a:moveTo>
                  <a:cubicBezTo>
                    <a:pt x="1099" y="0"/>
                    <a:pt x="1087" y="6"/>
                    <a:pt x="1081" y="18"/>
                  </a:cubicBezTo>
                  <a:cubicBezTo>
                    <a:pt x="962" y="435"/>
                    <a:pt x="855" y="876"/>
                    <a:pt x="831" y="1304"/>
                  </a:cubicBezTo>
                  <a:cubicBezTo>
                    <a:pt x="795" y="1733"/>
                    <a:pt x="914" y="2161"/>
                    <a:pt x="890" y="2590"/>
                  </a:cubicBezTo>
                  <a:cubicBezTo>
                    <a:pt x="855" y="3007"/>
                    <a:pt x="795" y="3376"/>
                    <a:pt x="795" y="3793"/>
                  </a:cubicBezTo>
                  <a:cubicBezTo>
                    <a:pt x="795" y="4388"/>
                    <a:pt x="712" y="4674"/>
                    <a:pt x="271" y="5102"/>
                  </a:cubicBezTo>
                  <a:cubicBezTo>
                    <a:pt x="200" y="5174"/>
                    <a:pt x="105" y="5233"/>
                    <a:pt x="9" y="5317"/>
                  </a:cubicBezTo>
                  <a:cubicBezTo>
                    <a:pt x="1" y="5325"/>
                    <a:pt x="4" y="5333"/>
                    <a:pt x="11" y="5333"/>
                  </a:cubicBezTo>
                  <a:cubicBezTo>
                    <a:pt x="14" y="5333"/>
                    <a:pt x="18" y="5332"/>
                    <a:pt x="21" y="5328"/>
                  </a:cubicBezTo>
                  <a:cubicBezTo>
                    <a:pt x="271" y="5114"/>
                    <a:pt x="533" y="5090"/>
                    <a:pt x="712" y="4805"/>
                  </a:cubicBezTo>
                  <a:cubicBezTo>
                    <a:pt x="938" y="4436"/>
                    <a:pt x="855" y="4043"/>
                    <a:pt x="855" y="3626"/>
                  </a:cubicBezTo>
                  <a:cubicBezTo>
                    <a:pt x="879" y="3090"/>
                    <a:pt x="998" y="2602"/>
                    <a:pt x="962" y="2078"/>
                  </a:cubicBezTo>
                  <a:cubicBezTo>
                    <a:pt x="914" y="1352"/>
                    <a:pt x="998" y="733"/>
                    <a:pt x="1141" y="18"/>
                  </a:cubicBezTo>
                  <a:cubicBezTo>
                    <a:pt x="1135" y="6"/>
                    <a:pt x="1123"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6"/>
            <p:cNvSpPr/>
            <p:nvPr/>
          </p:nvSpPr>
          <p:spPr>
            <a:xfrm>
              <a:off x="1524275" y="2382350"/>
              <a:ext cx="57475" cy="25250"/>
            </a:xfrm>
            <a:custGeom>
              <a:avLst/>
              <a:gdLst/>
              <a:ahLst/>
              <a:cxnLst/>
              <a:rect l="l" t="t" r="r" b="b"/>
              <a:pathLst>
                <a:path w="2299" h="1010" extrusionOk="0">
                  <a:moveTo>
                    <a:pt x="2148" y="1"/>
                  </a:moveTo>
                  <a:cubicBezTo>
                    <a:pt x="1347" y="1"/>
                    <a:pt x="825" y="850"/>
                    <a:pt x="37" y="974"/>
                  </a:cubicBezTo>
                  <a:cubicBezTo>
                    <a:pt x="1" y="974"/>
                    <a:pt x="1" y="1009"/>
                    <a:pt x="37" y="1009"/>
                  </a:cubicBezTo>
                  <a:cubicBezTo>
                    <a:pt x="894" y="950"/>
                    <a:pt x="1370" y="45"/>
                    <a:pt x="2287" y="21"/>
                  </a:cubicBezTo>
                  <a:cubicBezTo>
                    <a:pt x="2299" y="21"/>
                    <a:pt x="2299" y="9"/>
                    <a:pt x="2287" y="9"/>
                  </a:cubicBezTo>
                  <a:cubicBezTo>
                    <a:pt x="2240" y="3"/>
                    <a:pt x="2193" y="1"/>
                    <a:pt x="21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6"/>
            <p:cNvSpPr/>
            <p:nvPr/>
          </p:nvSpPr>
          <p:spPr>
            <a:xfrm>
              <a:off x="1583525" y="2367675"/>
              <a:ext cx="26200" cy="12825"/>
            </a:xfrm>
            <a:custGeom>
              <a:avLst/>
              <a:gdLst/>
              <a:ahLst/>
              <a:cxnLst/>
              <a:rect l="l" t="t" r="r" b="b"/>
              <a:pathLst>
                <a:path w="1048" h="513" extrusionOk="0">
                  <a:moveTo>
                    <a:pt x="1012" y="1"/>
                  </a:moveTo>
                  <a:cubicBezTo>
                    <a:pt x="691" y="179"/>
                    <a:pt x="346" y="334"/>
                    <a:pt x="0" y="513"/>
                  </a:cubicBezTo>
                  <a:cubicBezTo>
                    <a:pt x="357" y="358"/>
                    <a:pt x="703" y="191"/>
                    <a:pt x="1024" y="13"/>
                  </a:cubicBezTo>
                  <a:cubicBezTo>
                    <a:pt x="1048" y="13"/>
                    <a:pt x="1024" y="1"/>
                    <a:pt x="1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6"/>
            <p:cNvSpPr/>
            <p:nvPr/>
          </p:nvSpPr>
          <p:spPr>
            <a:xfrm>
              <a:off x="1595725" y="2391500"/>
              <a:ext cx="30375" cy="10725"/>
            </a:xfrm>
            <a:custGeom>
              <a:avLst/>
              <a:gdLst/>
              <a:ahLst/>
              <a:cxnLst/>
              <a:rect l="l" t="t" r="r" b="b"/>
              <a:pathLst>
                <a:path w="1215" h="429" extrusionOk="0">
                  <a:moveTo>
                    <a:pt x="1215" y="0"/>
                  </a:moveTo>
                  <a:lnTo>
                    <a:pt x="1215" y="0"/>
                  </a:lnTo>
                  <a:cubicBezTo>
                    <a:pt x="822" y="167"/>
                    <a:pt x="417" y="250"/>
                    <a:pt x="24" y="405"/>
                  </a:cubicBezTo>
                  <a:cubicBezTo>
                    <a:pt x="0" y="405"/>
                    <a:pt x="0" y="429"/>
                    <a:pt x="24" y="429"/>
                  </a:cubicBezTo>
                  <a:cubicBezTo>
                    <a:pt x="441" y="393"/>
                    <a:pt x="858" y="191"/>
                    <a:pt x="1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6"/>
            <p:cNvSpPr/>
            <p:nvPr/>
          </p:nvSpPr>
          <p:spPr>
            <a:xfrm>
              <a:off x="1599600" y="2395650"/>
              <a:ext cx="31275" cy="11650"/>
            </a:xfrm>
            <a:custGeom>
              <a:avLst/>
              <a:gdLst/>
              <a:ahLst/>
              <a:cxnLst/>
              <a:rect l="l" t="t" r="r" b="b"/>
              <a:pathLst>
                <a:path w="1251" h="466" extrusionOk="0">
                  <a:moveTo>
                    <a:pt x="1238" y="1"/>
                  </a:moveTo>
                  <a:cubicBezTo>
                    <a:pt x="846" y="180"/>
                    <a:pt x="441" y="299"/>
                    <a:pt x="24" y="418"/>
                  </a:cubicBezTo>
                  <a:cubicBezTo>
                    <a:pt x="0" y="430"/>
                    <a:pt x="12" y="465"/>
                    <a:pt x="48" y="465"/>
                  </a:cubicBezTo>
                  <a:cubicBezTo>
                    <a:pt x="465" y="370"/>
                    <a:pt x="857" y="203"/>
                    <a:pt x="1238" y="13"/>
                  </a:cubicBezTo>
                  <a:cubicBezTo>
                    <a:pt x="1250" y="13"/>
                    <a:pt x="1250" y="1"/>
                    <a:pt x="1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6"/>
            <p:cNvSpPr/>
            <p:nvPr/>
          </p:nvSpPr>
          <p:spPr>
            <a:xfrm>
              <a:off x="1600800" y="2403650"/>
              <a:ext cx="27675" cy="10700"/>
            </a:xfrm>
            <a:custGeom>
              <a:avLst/>
              <a:gdLst/>
              <a:ahLst/>
              <a:cxnLst/>
              <a:rect l="l" t="t" r="r" b="b"/>
              <a:pathLst>
                <a:path w="1107" h="428" extrusionOk="0">
                  <a:moveTo>
                    <a:pt x="1099" y="0"/>
                  </a:moveTo>
                  <a:cubicBezTo>
                    <a:pt x="1098" y="0"/>
                    <a:pt x="1097" y="1"/>
                    <a:pt x="1095" y="2"/>
                  </a:cubicBezTo>
                  <a:cubicBezTo>
                    <a:pt x="738" y="157"/>
                    <a:pt x="357" y="229"/>
                    <a:pt x="12" y="395"/>
                  </a:cubicBezTo>
                  <a:cubicBezTo>
                    <a:pt x="3" y="404"/>
                    <a:pt x="1" y="427"/>
                    <a:pt x="5" y="427"/>
                  </a:cubicBezTo>
                  <a:cubicBezTo>
                    <a:pt x="7" y="427"/>
                    <a:pt x="9" y="425"/>
                    <a:pt x="12" y="419"/>
                  </a:cubicBezTo>
                  <a:cubicBezTo>
                    <a:pt x="381" y="383"/>
                    <a:pt x="774" y="181"/>
                    <a:pt x="1095" y="38"/>
                  </a:cubicBezTo>
                  <a:cubicBezTo>
                    <a:pt x="1105" y="28"/>
                    <a:pt x="1107" y="0"/>
                    <a:pt x="1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6"/>
            <p:cNvSpPr/>
            <p:nvPr/>
          </p:nvSpPr>
          <p:spPr>
            <a:xfrm>
              <a:off x="1528750" y="2415825"/>
              <a:ext cx="61650" cy="15625"/>
            </a:xfrm>
            <a:custGeom>
              <a:avLst/>
              <a:gdLst/>
              <a:ahLst/>
              <a:cxnLst/>
              <a:rect l="l" t="t" r="r" b="b"/>
              <a:pathLst>
                <a:path w="2466" h="625" extrusionOk="0">
                  <a:moveTo>
                    <a:pt x="2070" y="0"/>
                  </a:moveTo>
                  <a:cubicBezTo>
                    <a:pt x="1849" y="0"/>
                    <a:pt x="1630" y="27"/>
                    <a:pt x="1405" y="87"/>
                  </a:cubicBezTo>
                  <a:cubicBezTo>
                    <a:pt x="941" y="206"/>
                    <a:pt x="524" y="456"/>
                    <a:pt x="48" y="551"/>
                  </a:cubicBezTo>
                  <a:cubicBezTo>
                    <a:pt x="4" y="562"/>
                    <a:pt x="1" y="624"/>
                    <a:pt x="38" y="624"/>
                  </a:cubicBezTo>
                  <a:cubicBezTo>
                    <a:pt x="41" y="624"/>
                    <a:pt x="44" y="624"/>
                    <a:pt x="48" y="623"/>
                  </a:cubicBezTo>
                  <a:cubicBezTo>
                    <a:pt x="393" y="575"/>
                    <a:pt x="691" y="432"/>
                    <a:pt x="1013" y="289"/>
                  </a:cubicBezTo>
                  <a:cubicBezTo>
                    <a:pt x="1489" y="111"/>
                    <a:pt x="1965" y="51"/>
                    <a:pt x="2465" y="27"/>
                  </a:cubicBezTo>
                  <a:cubicBezTo>
                    <a:pt x="2332" y="10"/>
                    <a:pt x="2201" y="0"/>
                    <a:pt x="2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6"/>
            <p:cNvSpPr/>
            <p:nvPr/>
          </p:nvSpPr>
          <p:spPr>
            <a:xfrm>
              <a:off x="1607025" y="2273925"/>
              <a:ext cx="21475" cy="96025"/>
            </a:xfrm>
            <a:custGeom>
              <a:avLst/>
              <a:gdLst/>
              <a:ahLst/>
              <a:cxnLst/>
              <a:rect l="l" t="t" r="r" b="b"/>
              <a:pathLst>
                <a:path w="859" h="3841" extrusionOk="0">
                  <a:moveTo>
                    <a:pt x="1" y="0"/>
                  </a:moveTo>
                  <a:lnTo>
                    <a:pt x="1" y="0"/>
                  </a:lnTo>
                  <a:cubicBezTo>
                    <a:pt x="560" y="1251"/>
                    <a:pt x="727" y="2453"/>
                    <a:pt x="596" y="3822"/>
                  </a:cubicBezTo>
                  <a:cubicBezTo>
                    <a:pt x="596" y="3834"/>
                    <a:pt x="599" y="3840"/>
                    <a:pt x="602" y="3840"/>
                  </a:cubicBezTo>
                  <a:cubicBezTo>
                    <a:pt x="605" y="3840"/>
                    <a:pt x="608" y="3834"/>
                    <a:pt x="608" y="3822"/>
                  </a:cubicBezTo>
                  <a:cubicBezTo>
                    <a:pt x="858" y="2548"/>
                    <a:pt x="644" y="116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6"/>
            <p:cNvSpPr/>
            <p:nvPr/>
          </p:nvSpPr>
          <p:spPr>
            <a:xfrm>
              <a:off x="1454325" y="2408950"/>
              <a:ext cx="69100" cy="8325"/>
            </a:xfrm>
            <a:custGeom>
              <a:avLst/>
              <a:gdLst/>
              <a:ahLst/>
              <a:cxnLst/>
              <a:rect l="l" t="t" r="r" b="b"/>
              <a:pathLst>
                <a:path w="2764" h="333" extrusionOk="0">
                  <a:moveTo>
                    <a:pt x="1112" y="0"/>
                  </a:moveTo>
                  <a:cubicBezTo>
                    <a:pt x="754" y="0"/>
                    <a:pt x="364" y="88"/>
                    <a:pt x="37" y="136"/>
                  </a:cubicBezTo>
                  <a:cubicBezTo>
                    <a:pt x="1" y="136"/>
                    <a:pt x="1" y="183"/>
                    <a:pt x="37" y="183"/>
                  </a:cubicBezTo>
                  <a:cubicBezTo>
                    <a:pt x="367" y="123"/>
                    <a:pt x="682" y="70"/>
                    <a:pt x="995" y="70"/>
                  </a:cubicBezTo>
                  <a:cubicBezTo>
                    <a:pt x="1235" y="70"/>
                    <a:pt x="1473" y="101"/>
                    <a:pt x="1715" y="183"/>
                  </a:cubicBezTo>
                  <a:cubicBezTo>
                    <a:pt x="2013" y="283"/>
                    <a:pt x="2261" y="332"/>
                    <a:pt x="2556" y="332"/>
                  </a:cubicBezTo>
                  <a:cubicBezTo>
                    <a:pt x="2615" y="332"/>
                    <a:pt x="2676" y="330"/>
                    <a:pt x="2739" y="326"/>
                  </a:cubicBezTo>
                  <a:cubicBezTo>
                    <a:pt x="2763" y="326"/>
                    <a:pt x="2763" y="314"/>
                    <a:pt x="2739" y="314"/>
                  </a:cubicBezTo>
                  <a:cubicBezTo>
                    <a:pt x="2382" y="314"/>
                    <a:pt x="2061" y="302"/>
                    <a:pt x="1727" y="171"/>
                  </a:cubicBezTo>
                  <a:cubicBezTo>
                    <a:pt x="1596" y="112"/>
                    <a:pt x="1513" y="52"/>
                    <a:pt x="1358" y="17"/>
                  </a:cubicBezTo>
                  <a:cubicBezTo>
                    <a:pt x="1279" y="5"/>
                    <a:pt x="1196" y="0"/>
                    <a:pt x="1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6"/>
            <p:cNvSpPr/>
            <p:nvPr/>
          </p:nvSpPr>
          <p:spPr>
            <a:xfrm>
              <a:off x="1409400" y="2410850"/>
              <a:ext cx="29475" cy="4175"/>
            </a:xfrm>
            <a:custGeom>
              <a:avLst/>
              <a:gdLst/>
              <a:ahLst/>
              <a:cxnLst/>
              <a:rect l="l" t="t" r="r" b="b"/>
              <a:pathLst>
                <a:path w="1179" h="167" extrusionOk="0">
                  <a:moveTo>
                    <a:pt x="48" y="0"/>
                  </a:moveTo>
                  <a:cubicBezTo>
                    <a:pt x="12" y="0"/>
                    <a:pt x="0" y="48"/>
                    <a:pt x="36" y="48"/>
                  </a:cubicBezTo>
                  <a:cubicBezTo>
                    <a:pt x="405" y="95"/>
                    <a:pt x="774" y="155"/>
                    <a:pt x="1167" y="167"/>
                  </a:cubicBezTo>
                  <a:cubicBezTo>
                    <a:pt x="1179" y="167"/>
                    <a:pt x="1179" y="155"/>
                    <a:pt x="1167" y="131"/>
                  </a:cubicBezTo>
                  <a:cubicBezTo>
                    <a:pt x="786" y="60"/>
                    <a:pt x="417" y="36"/>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6"/>
            <p:cNvSpPr/>
            <p:nvPr/>
          </p:nvSpPr>
          <p:spPr>
            <a:xfrm>
              <a:off x="1452250" y="2404100"/>
              <a:ext cx="69675" cy="6825"/>
            </a:xfrm>
            <a:custGeom>
              <a:avLst/>
              <a:gdLst/>
              <a:ahLst/>
              <a:cxnLst/>
              <a:rect l="l" t="t" r="r" b="b"/>
              <a:pathLst>
                <a:path w="2787" h="273" extrusionOk="0">
                  <a:moveTo>
                    <a:pt x="1158" y="1"/>
                  </a:moveTo>
                  <a:cubicBezTo>
                    <a:pt x="859" y="1"/>
                    <a:pt x="564" y="45"/>
                    <a:pt x="266" y="45"/>
                  </a:cubicBezTo>
                  <a:cubicBezTo>
                    <a:pt x="182" y="45"/>
                    <a:pt x="97" y="41"/>
                    <a:pt x="13" y="32"/>
                  </a:cubicBezTo>
                  <a:cubicBezTo>
                    <a:pt x="1" y="32"/>
                    <a:pt x="1" y="44"/>
                    <a:pt x="13" y="44"/>
                  </a:cubicBezTo>
                  <a:cubicBezTo>
                    <a:pt x="146" y="71"/>
                    <a:pt x="280" y="80"/>
                    <a:pt x="415" y="80"/>
                  </a:cubicBezTo>
                  <a:cubicBezTo>
                    <a:pt x="683" y="80"/>
                    <a:pt x="952" y="44"/>
                    <a:pt x="1223" y="44"/>
                  </a:cubicBezTo>
                  <a:cubicBezTo>
                    <a:pt x="1359" y="44"/>
                    <a:pt x="1495" y="53"/>
                    <a:pt x="1632" y="80"/>
                  </a:cubicBezTo>
                  <a:cubicBezTo>
                    <a:pt x="1949" y="137"/>
                    <a:pt x="2235" y="273"/>
                    <a:pt x="2552" y="273"/>
                  </a:cubicBezTo>
                  <a:cubicBezTo>
                    <a:pt x="2628" y="273"/>
                    <a:pt x="2706" y="265"/>
                    <a:pt x="2787" y="246"/>
                  </a:cubicBezTo>
                  <a:lnTo>
                    <a:pt x="2787" y="246"/>
                  </a:lnTo>
                  <a:cubicBezTo>
                    <a:pt x="2774" y="247"/>
                    <a:pt x="2760" y="247"/>
                    <a:pt x="2747" y="247"/>
                  </a:cubicBezTo>
                  <a:cubicBezTo>
                    <a:pt x="2253" y="247"/>
                    <a:pt x="1834" y="31"/>
                    <a:pt x="1358" y="8"/>
                  </a:cubicBezTo>
                  <a:cubicBezTo>
                    <a:pt x="1291" y="3"/>
                    <a:pt x="1224" y="1"/>
                    <a:pt x="11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6"/>
            <p:cNvSpPr/>
            <p:nvPr/>
          </p:nvSpPr>
          <p:spPr>
            <a:xfrm>
              <a:off x="1446300" y="2370075"/>
              <a:ext cx="72650" cy="17875"/>
            </a:xfrm>
            <a:custGeom>
              <a:avLst/>
              <a:gdLst/>
              <a:ahLst/>
              <a:cxnLst/>
              <a:rect l="l" t="t" r="r" b="b"/>
              <a:pathLst>
                <a:path w="2906" h="715" extrusionOk="0">
                  <a:moveTo>
                    <a:pt x="12" y="0"/>
                  </a:moveTo>
                  <a:cubicBezTo>
                    <a:pt x="0" y="0"/>
                    <a:pt x="0" y="12"/>
                    <a:pt x="12" y="12"/>
                  </a:cubicBezTo>
                  <a:cubicBezTo>
                    <a:pt x="917" y="476"/>
                    <a:pt x="1870" y="572"/>
                    <a:pt x="2906" y="714"/>
                  </a:cubicBezTo>
                  <a:cubicBezTo>
                    <a:pt x="2441" y="572"/>
                    <a:pt x="1929" y="441"/>
                    <a:pt x="1453" y="393"/>
                  </a:cubicBezTo>
                  <a:cubicBezTo>
                    <a:pt x="917" y="345"/>
                    <a:pt x="501" y="179"/>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6"/>
            <p:cNvSpPr/>
            <p:nvPr/>
          </p:nvSpPr>
          <p:spPr>
            <a:xfrm>
              <a:off x="1412675" y="2361200"/>
              <a:ext cx="27900" cy="8550"/>
            </a:xfrm>
            <a:custGeom>
              <a:avLst/>
              <a:gdLst/>
              <a:ahLst/>
              <a:cxnLst/>
              <a:rect l="l" t="t" r="r" b="b"/>
              <a:pathLst>
                <a:path w="1116" h="342" extrusionOk="0">
                  <a:moveTo>
                    <a:pt x="221" y="1"/>
                  </a:moveTo>
                  <a:cubicBezTo>
                    <a:pt x="155" y="1"/>
                    <a:pt x="89" y="7"/>
                    <a:pt x="24" y="22"/>
                  </a:cubicBezTo>
                  <a:cubicBezTo>
                    <a:pt x="0" y="22"/>
                    <a:pt x="0" y="57"/>
                    <a:pt x="24" y="57"/>
                  </a:cubicBezTo>
                  <a:cubicBezTo>
                    <a:pt x="380" y="57"/>
                    <a:pt x="726" y="89"/>
                    <a:pt x="1042" y="287"/>
                  </a:cubicBezTo>
                  <a:lnTo>
                    <a:pt x="1042" y="287"/>
                  </a:lnTo>
                  <a:cubicBezTo>
                    <a:pt x="799" y="129"/>
                    <a:pt x="511" y="1"/>
                    <a:pt x="221" y="1"/>
                  </a:cubicBezTo>
                  <a:close/>
                  <a:moveTo>
                    <a:pt x="1042" y="287"/>
                  </a:moveTo>
                  <a:lnTo>
                    <a:pt x="1042" y="287"/>
                  </a:lnTo>
                  <a:cubicBezTo>
                    <a:pt x="1064" y="302"/>
                    <a:pt x="1086" y="316"/>
                    <a:pt x="1107" y="331"/>
                  </a:cubicBezTo>
                  <a:cubicBezTo>
                    <a:pt x="1086" y="316"/>
                    <a:pt x="1064" y="301"/>
                    <a:pt x="1042" y="287"/>
                  </a:cubicBezTo>
                  <a:close/>
                  <a:moveTo>
                    <a:pt x="1107" y="331"/>
                  </a:moveTo>
                  <a:cubicBezTo>
                    <a:pt x="1107" y="339"/>
                    <a:pt x="1109" y="342"/>
                    <a:pt x="1110" y="342"/>
                  </a:cubicBezTo>
                  <a:cubicBezTo>
                    <a:pt x="1113" y="342"/>
                    <a:pt x="1115" y="331"/>
                    <a:pt x="1107" y="3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6"/>
            <p:cNvSpPr/>
            <p:nvPr/>
          </p:nvSpPr>
          <p:spPr>
            <a:xfrm>
              <a:off x="1534400" y="2301700"/>
              <a:ext cx="46475" cy="20175"/>
            </a:xfrm>
            <a:custGeom>
              <a:avLst/>
              <a:gdLst/>
              <a:ahLst/>
              <a:cxnLst/>
              <a:rect l="l" t="t" r="r" b="b"/>
              <a:pathLst>
                <a:path w="1859" h="807" extrusionOk="0">
                  <a:moveTo>
                    <a:pt x="1734" y="1"/>
                  </a:moveTo>
                  <a:cubicBezTo>
                    <a:pt x="1518" y="1"/>
                    <a:pt x="1323" y="84"/>
                    <a:pt x="1120" y="175"/>
                  </a:cubicBezTo>
                  <a:cubicBezTo>
                    <a:pt x="751" y="366"/>
                    <a:pt x="358" y="556"/>
                    <a:pt x="1" y="794"/>
                  </a:cubicBezTo>
                  <a:cubicBezTo>
                    <a:pt x="1" y="794"/>
                    <a:pt x="1" y="806"/>
                    <a:pt x="13" y="806"/>
                  </a:cubicBezTo>
                  <a:cubicBezTo>
                    <a:pt x="590" y="547"/>
                    <a:pt x="1178" y="20"/>
                    <a:pt x="1825" y="20"/>
                  </a:cubicBezTo>
                  <a:cubicBezTo>
                    <a:pt x="1832" y="20"/>
                    <a:pt x="1839" y="20"/>
                    <a:pt x="1846" y="20"/>
                  </a:cubicBezTo>
                  <a:cubicBezTo>
                    <a:pt x="1858" y="20"/>
                    <a:pt x="1858" y="9"/>
                    <a:pt x="1846" y="9"/>
                  </a:cubicBezTo>
                  <a:cubicBezTo>
                    <a:pt x="1808" y="3"/>
                    <a:pt x="1770" y="1"/>
                    <a:pt x="17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6"/>
            <p:cNvSpPr/>
            <p:nvPr/>
          </p:nvSpPr>
          <p:spPr>
            <a:xfrm>
              <a:off x="1536775" y="2310525"/>
              <a:ext cx="33075" cy="14325"/>
            </a:xfrm>
            <a:custGeom>
              <a:avLst/>
              <a:gdLst/>
              <a:ahLst/>
              <a:cxnLst/>
              <a:rect l="l" t="t" r="r" b="b"/>
              <a:pathLst>
                <a:path w="1323" h="573" extrusionOk="0">
                  <a:moveTo>
                    <a:pt x="1311" y="1"/>
                  </a:moveTo>
                  <a:cubicBezTo>
                    <a:pt x="870" y="179"/>
                    <a:pt x="418" y="334"/>
                    <a:pt x="13" y="560"/>
                  </a:cubicBezTo>
                  <a:cubicBezTo>
                    <a:pt x="1" y="560"/>
                    <a:pt x="13" y="572"/>
                    <a:pt x="25" y="572"/>
                  </a:cubicBezTo>
                  <a:cubicBezTo>
                    <a:pt x="477" y="441"/>
                    <a:pt x="894" y="203"/>
                    <a:pt x="1311" y="13"/>
                  </a:cubicBezTo>
                  <a:cubicBezTo>
                    <a:pt x="1323" y="13"/>
                    <a:pt x="1311" y="1"/>
                    <a:pt x="1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6"/>
            <p:cNvSpPr/>
            <p:nvPr/>
          </p:nvSpPr>
          <p:spPr>
            <a:xfrm>
              <a:off x="1531125" y="2320350"/>
              <a:ext cx="27125" cy="12825"/>
            </a:xfrm>
            <a:custGeom>
              <a:avLst/>
              <a:gdLst/>
              <a:ahLst/>
              <a:cxnLst/>
              <a:rect l="l" t="t" r="r" b="b"/>
              <a:pathLst>
                <a:path w="1085" h="513" extrusionOk="0">
                  <a:moveTo>
                    <a:pt x="1072" y="1"/>
                  </a:moveTo>
                  <a:cubicBezTo>
                    <a:pt x="715" y="108"/>
                    <a:pt x="346" y="275"/>
                    <a:pt x="25" y="465"/>
                  </a:cubicBezTo>
                  <a:cubicBezTo>
                    <a:pt x="1" y="477"/>
                    <a:pt x="25" y="513"/>
                    <a:pt x="60" y="513"/>
                  </a:cubicBezTo>
                  <a:cubicBezTo>
                    <a:pt x="406" y="346"/>
                    <a:pt x="739" y="179"/>
                    <a:pt x="1084" y="36"/>
                  </a:cubicBezTo>
                  <a:cubicBezTo>
                    <a:pt x="1084" y="25"/>
                    <a:pt x="1084" y="1"/>
                    <a:pt x="1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6"/>
            <p:cNvSpPr/>
            <p:nvPr/>
          </p:nvSpPr>
          <p:spPr>
            <a:xfrm>
              <a:off x="1531250" y="2328900"/>
              <a:ext cx="23650" cy="11000"/>
            </a:xfrm>
            <a:custGeom>
              <a:avLst/>
              <a:gdLst/>
              <a:ahLst/>
              <a:cxnLst/>
              <a:rect l="l" t="t" r="r" b="b"/>
              <a:pathLst>
                <a:path w="946" h="440" extrusionOk="0">
                  <a:moveTo>
                    <a:pt x="925" y="1"/>
                  </a:moveTo>
                  <a:cubicBezTo>
                    <a:pt x="922" y="1"/>
                    <a:pt x="917" y="2"/>
                    <a:pt x="913" y="4"/>
                  </a:cubicBezTo>
                  <a:cubicBezTo>
                    <a:pt x="615" y="123"/>
                    <a:pt x="305" y="242"/>
                    <a:pt x="20" y="397"/>
                  </a:cubicBezTo>
                  <a:cubicBezTo>
                    <a:pt x="0" y="406"/>
                    <a:pt x="4" y="439"/>
                    <a:pt x="25" y="439"/>
                  </a:cubicBezTo>
                  <a:cubicBezTo>
                    <a:pt x="30" y="439"/>
                    <a:pt x="36" y="437"/>
                    <a:pt x="43" y="433"/>
                  </a:cubicBezTo>
                  <a:cubicBezTo>
                    <a:pt x="341" y="314"/>
                    <a:pt x="639" y="171"/>
                    <a:pt x="936" y="16"/>
                  </a:cubicBezTo>
                  <a:cubicBezTo>
                    <a:pt x="946" y="16"/>
                    <a:pt x="940" y="1"/>
                    <a:pt x="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6"/>
            <p:cNvSpPr/>
            <p:nvPr/>
          </p:nvSpPr>
          <p:spPr>
            <a:xfrm>
              <a:off x="1528450" y="2331675"/>
              <a:ext cx="30675" cy="15200"/>
            </a:xfrm>
            <a:custGeom>
              <a:avLst/>
              <a:gdLst/>
              <a:ahLst/>
              <a:cxnLst/>
              <a:rect l="l" t="t" r="r" b="b"/>
              <a:pathLst>
                <a:path w="1227" h="608" extrusionOk="0">
                  <a:moveTo>
                    <a:pt x="1191" y="0"/>
                  </a:moveTo>
                  <a:cubicBezTo>
                    <a:pt x="810" y="143"/>
                    <a:pt x="370" y="322"/>
                    <a:pt x="13" y="560"/>
                  </a:cubicBezTo>
                  <a:cubicBezTo>
                    <a:pt x="1" y="584"/>
                    <a:pt x="13" y="607"/>
                    <a:pt x="36" y="607"/>
                  </a:cubicBezTo>
                  <a:cubicBezTo>
                    <a:pt x="429" y="441"/>
                    <a:pt x="822" y="226"/>
                    <a:pt x="1191" y="24"/>
                  </a:cubicBezTo>
                  <a:cubicBezTo>
                    <a:pt x="1227" y="12"/>
                    <a:pt x="1203"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6"/>
            <p:cNvSpPr/>
            <p:nvPr/>
          </p:nvSpPr>
          <p:spPr>
            <a:xfrm>
              <a:off x="1452550" y="2304550"/>
              <a:ext cx="62500" cy="18325"/>
            </a:xfrm>
            <a:custGeom>
              <a:avLst/>
              <a:gdLst/>
              <a:ahLst/>
              <a:cxnLst/>
              <a:rect l="l" t="t" r="r" b="b"/>
              <a:pathLst>
                <a:path w="2500" h="733" extrusionOk="0">
                  <a:moveTo>
                    <a:pt x="355" y="0"/>
                  </a:moveTo>
                  <a:cubicBezTo>
                    <a:pt x="239" y="0"/>
                    <a:pt x="121" y="13"/>
                    <a:pt x="12" y="26"/>
                  </a:cubicBezTo>
                  <a:cubicBezTo>
                    <a:pt x="1" y="26"/>
                    <a:pt x="1" y="61"/>
                    <a:pt x="12" y="61"/>
                  </a:cubicBezTo>
                  <a:cubicBezTo>
                    <a:pt x="334" y="73"/>
                    <a:pt x="512" y="133"/>
                    <a:pt x="786" y="240"/>
                  </a:cubicBezTo>
                  <a:cubicBezTo>
                    <a:pt x="870" y="264"/>
                    <a:pt x="882" y="287"/>
                    <a:pt x="953" y="287"/>
                  </a:cubicBezTo>
                  <a:cubicBezTo>
                    <a:pt x="971" y="293"/>
                    <a:pt x="989" y="296"/>
                    <a:pt x="1008" y="296"/>
                  </a:cubicBezTo>
                  <a:cubicBezTo>
                    <a:pt x="1065" y="296"/>
                    <a:pt x="1126" y="276"/>
                    <a:pt x="1179" y="276"/>
                  </a:cubicBezTo>
                  <a:cubicBezTo>
                    <a:pt x="1370" y="276"/>
                    <a:pt x="1560" y="347"/>
                    <a:pt x="1739" y="430"/>
                  </a:cubicBezTo>
                  <a:cubicBezTo>
                    <a:pt x="1977" y="514"/>
                    <a:pt x="2215" y="633"/>
                    <a:pt x="2453" y="728"/>
                  </a:cubicBezTo>
                  <a:cubicBezTo>
                    <a:pt x="2467" y="731"/>
                    <a:pt x="2477" y="733"/>
                    <a:pt x="2484" y="733"/>
                  </a:cubicBezTo>
                  <a:cubicBezTo>
                    <a:pt x="2500" y="733"/>
                    <a:pt x="2497" y="724"/>
                    <a:pt x="2489" y="716"/>
                  </a:cubicBezTo>
                  <a:cubicBezTo>
                    <a:pt x="2036" y="478"/>
                    <a:pt x="1620" y="252"/>
                    <a:pt x="1120" y="216"/>
                  </a:cubicBezTo>
                  <a:cubicBezTo>
                    <a:pt x="929" y="204"/>
                    <a:pt x="822" y="85"/>
                    <a:pt x="643" y="37"/>
                  </a:cubicBezTo>
                  <a:cubicBezTo>
                    <a:pt x="555" y="10"/>
                    <a:pt x="456" y="0"/>
                    <a:pt x="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6"/>
            <p:cNvSpPr/>
            <p:nvPr/>
          </p:nvSpPr>
          <p:spPr>
            <a:xfrm>
              <a:off x="1418925" y="2295650"/>
              <a:ext cx="24425" cy="6875"/>
            </a:xfrm>
            <a:custGeom>
              <a:avLst/>
              <a:gdLst/>
              <a:ahLst/>
              <a:cxnLst/>
              <a:rect l="l" t="t" r="r" b="b"/>
              <a:pathLst>
                <a:path w="977" h="275" extrusionOk="0">
                  <a:moveTo>
                    <a:pt x="24" y="1"/>
                  </a:moveTo>
                  <a:cubicBezTo>
                    <a:pt x="0" y="1"/>
                    <a:pt x="0" y="12"/>
                    <a:pt x="24" y="12"/>
                  </a:cubicBezTo>
                  <a:cubicBezTo>
                    <a:pt x="298" y="155"/>
                    <a:pt x="643" y="251"/>
                    <a:pt x="965" y="274"/>
                  </a:cubicBezTo>
                  <a:cubicBezTo>
                    <a:pt x="976" y="274"/>
                    <a:pt x="976" y="262"/>
                    <a:pt x="965" y="262"/>
                  </a:cubicBezTo>
                  <a:cubicBezTo>
                    <a:pt x="631" y="203"/>
                    <a:pt x="333" y="120"/>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6"/>
            <p:cNvSpPr/>
            <p:nvPr/>
          </p:nvSpPr>
          <p:spPr>
            <a:xfrm>
              <a:off x="1496000" y="2301000"/>
              <a:ext cx="25325" cy="16600"/>
            </a:xfrm>
            <a:custGeom>
              <a:avLst/>
              <a:gdLst/>
              <a:ahLst/>
              <a:cxnLst/>
              <a:rect l="l" t="t" r="r" b="b"/>
              <a:pathLst>
                <a:path w="1013" h="664" extrusionOk="0">
                  <a:moveTo>
                    <a:pt x="37" y="1"/>
                  </a:moveTo>
                  <a:cubicBezTo>
                    <a:pt x="25" y="1"/>
                    <a:pt x="1" y="25"/>
                    <a:pt x="25" y="37"/>
                  </a:cubicBezTo>
                  <a:cubicBezTo>
                    <a:pt x="156" y="168"/>
                    <a:pt x="322" y="239"/>
                    <a:pt x="477" y="346"/>
                  </a:cubicBezTo>
                  <a:lnTo>
                    <a:pt x="1011" y="654"/>
                  </a:lnTo>
                  <a:lnTo>
                    <a:pt x="1011" y="654"/>
                  </a:lnTo>
                  <a:cubicBezTo>
                    <a:pt x="1009" y="647"/>
                    <a:pt x="1006" y="637"/>
                    <a:pt x="1001" y="632"/>
                  </a:cubicBezTo>
                  <a:cubicBezTo>
                    <a:pt x="834" y="525"/>
                    <a:pt x="691" y="406"/>
                    <a:pt x="525" y="298"/>
                  </a:cubicBezTo>
                  <a:cubicBezTo>
                    <a:pt x="358" y="203"/>
                    <a:pt x="203" y="60"/>
                    <a:pt x="37" y="1"/>
                  </a:cubicBezTo>
                  <a:close/>
                  <a:moveTo>
                    <a:pt x="1011" y="654"/>
                  </a:moveTo>
                  <a:cubicBezTo>
                    <a:pt x="1012" y="660"/>
                    <a:pt x="1012" y="664"/>
                    <a:pt x="1013" y="664"/>
                  </a:cubicBezTo>
                  <a:cubicBezTo>
                    <a:pt x="1013" y="664"/>
                    <a:pt x="1013" y="661"/>
                    <a:pt x="1013" y="656"/>
                  </a:cubicBezTo>
                  <a:lnTo>
                    <a:pt x="1011" y="6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6"/>
            <p:cNvSpPr/>
            <p:nvPr/>
          </p:nvSpPr>
          <p:spPr>
            <a:xfrm>
              <a:off x="1496600" y="2295650"/>
              <a:ext cx="18325" cy="8800"/>
            </a:xfrm>
            <a:custGeom>
              <a:avLst/>
              <a:gdLst/>
              <a:ahLst/>
              <a:cxnLst/>
              <a:rect l="l" t="t" r="r" b="b"/>
              <a:pathLst>
                <a:path w="733" h="352" extrusionOk="0">
                  <a:moveTo>
                    <a:pt x="24" y="1"/>
                  </a:moveTo>
                  <a:cubicBezTo>
                    <a:pt x="1" y="1"/>
                    <a:pt x="1" y="36"/>
                    <a:pt x="24" y="48"/>
                  </a:cubicBezTo>
                  <a:cubicBezTo>
                    <a:pt x="274" y="131"/>
                    <a:pt x="501" y="191"/>
                    <a:pt x="727" y="334"/>
                  </a:cubicBezTo>
                  <a:cubicBezTo>
                    <a:pt x="548" y="155"/>
                    <a:pt x="298" y="1"/>
                    <a:pt x="24" y="1"/>
                  </a:cubicBezTo>
                  <a:close/>
                  <a:moveTo>
                    <a:pt x="727" y="334"/>
                  </a:moveTo>
                  <a:cubicBezTo>
                    <a:pt x="727" y="346"/>
                    <a:pt x="730" y="352"/>
                    <a:pt x="731" y="352"/>
                  </a:cubicBezTo>
                  <a:cubicBezTo>
                    <a:pt x="733" y="352"/>
                    <a:pt x="733" y="346"/>
                    <a:pt x="727" y="3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6"/>
            <p:cNvSpPr/>
            <p:nvPr/>
          </p:nvSpPr>
          <p:spPr>
            <a:xfrm>
              <a:off x="1499875" y="2287325"/>
              <a:ext cx="14900" cy="8650"/>
            </a:xfrm>
            <a:custGeom>
              <a:avLst/>
              <a:gdLst/>
              <a:ahLst/>
              <a:cxnLst/>
              <a:rect l="l" t="t" r="r" b="b"/>
              <a:pathLst>
                <a:path w="596" h="346" extrusionOk="0">
                  <a:moveTo>
                    <a:pt x="24" y="0"/>
                  </a:moveTo>
                  <a:cubicBezTo>
                    <a:pt x="13" y="0"/>
                    <a:pt x="1" y="12"/>
                    <a:pt x="13" y="36"/>
                  </a:cubicBezTo>
                  <a:cubicBezTo>
                    <a:pt x="72" y="107"/>
                    <a:pt x="179" y="155"/>
                    <a:pt x="263" y="191"/>
                  </a:cubicBezTo>
                  <a:cubicBezTo>
                    <a:pt x="370" y="250"/>
                    <a:pt x="465" y="298"/>
                    <a:pt x="560" y="345"/>
                  </a:cubicBezTo>
                  <a:cubicBezTo>
                    <a:pt x="584" y="345"/>
                    <a:pt x="596" y="310"/>
                    <a:pt x="584" y="310"/>
                  </a:cubicBezTo>
                  <a:cubicBezTo>
                    <a:pt x="489" y="250"/>
                    <a:pt x="405" y="191"/>
                    <a:pt x="298" y="131"/>
                  </a:cubicBezTo>
                  <a:cubicBezTo>
                    <a:pt x="203" y="95"/>
                    <a:pt x="132" y="12"/>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6"/>
            <p:cNvSpPr/>
            <p:nvPr/>
          </p:nvSpPr>
          <p:spPr>
            <a:xfrm>
              <a:off x="1526425" y="2364100"/>
              <a:ext cx="27350" cy="16775"/>
            </a:xfrm>
            <a:custGeom>
              <a:avLst/>
              <a:gdLst/>
              <a:ahLst/>
              <a:cxnLst/>
              <a:rect l="l" t="t" r="r" b="b"/>
              <a:pathLst>
                <a:path w="1094" h="671" extrusionOk="0">
                  <a:moveTo>
                    <a:pt x="1070" y="1"/>
                  </a:moveTo>
                  <a:cubicBezTo>
                    <a:pt x="677" y="84"/>
                    <a:pt x="272" y="358"/>
                    <a:pt x="10" y="632"/>
                  </a:cubicBezTo>
                  <a:cubicBezTo>
                    <a:pt x="0" y="651"/>
                    <a:pt x="15" y="671"/>
                    <a:pt x="27" y="671"/>
                  </a:cubicBezTo>
                  <a:cubicBezTo>
                    <a:pt x="29" y="671"/>
                    <a:pt x="32" y="670"/>
                    <a:pt x="34" y="668"/>
                  </a:cubicBezTo>
                  <a:cubicBezTo>
                    <a:pt x="201" y="537"/>
                    <a:pt x="355" y="418"/>
                    <a:pt x="534" y="310"/>
                  </a:cubicBezTo>
                  <a:cubicBezTo>
                    <a:pt x="713" y="203"/>
                    <a:pt x="903" y="132"/>
                    <a:pt x="1082" y="25"/>
                  </a:cubicBezTo>
                  <a:cubicBezTo>
                    <a:pt x="1094" y="13"/>
                    <a:pt x="1082"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6"/>
            <p:cNvSpPr/>
            <p:nvPr/>
          </p:nvSpPr>
          <p:spPr>
            <a:xfrm>
              <a:off x="1526750" y="2369175"/>
              <a:ext cx="28225" cy="15400"/>
            </a:xfrm>
            <a:custGeom>
              <a:avLst/>
              <a:gdLst/>
              <a:ahLst/>
              <a:cxnLst/>
              <a:rect l="l" t="t" r="r" b="b"/>
              <a:pathLst>
                <a:path w="1129" h="616" extrusionOk="0">
                  <a:moveTo>
                    <a:pt x="1093" y="0"/>
                  </a:moveTo>
                  <a:cubicBezTo>
                    <a:pt x="712" y="72"/>
                    <a:pt x="307" y="346"/>
                    <a:pt x="9" y="584"/>
                  </a:cubicBezTo>
                  <a:cubicBezTo>
                    <a:pt x="0" y="593"/>
                    <a:pt x="5" y="616"/>
                    <a:pt x="23" y="616"/>
                  </a:cubicBezTo>
                  <a:cubicBezTo>
                    <a:pt x="29" y="616"/>
                    <a:pt x="36" y="613"/>
                    <a:pt x="45" y="608"/>
                  </a:cubicBezTo>
                  <a:cubicBezTo>
                    <a:pt x="223" y="512"/>
                    <a:pt x="378" y="393"/>
                    <a:pt x="557" y="298"/>
                  </a:cubicBezTo>
                  <a:cubicBezTo>
                    <a:pt x="735" y="215"/>
                    <a:pt x="938" y="131"/>
                    <a:pt x="1116" y="36"/>
                  </a:cubicBezTo>
                  <a:cubicBezTo>
                    <a:pt x="1128" y="12"/>
                    <a:pt x="1116" y="0"/>
                    <a:pt x="10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46"/>
            <p:cNvSpPr/>
            <p:nvPr/>
          </p:nvSpPr>
          <p:spPr>
            <a:xfrm>
              <a:off x="1525950" y="2373625"/>
              <a:ext cx="30500" cy="15475"/>
            </a:xfrm>
            <a:custGeom>
              <a:avLst/>
              <a:gdLst/>
              <a:ahLst/>
              <a:cxnLst/>
              <a:rect l="l" t="t" r="r" b="b"/>
              <a:pathLst>
                <a:path w="1220" h="619" extrusionOk="0">
                  <a:moveTo>
                    <a:pt x="1184" y="1"/>
                  </a:moveTo>
                  <a:cubicBezTo>
                    <a:pt x="767" y="49"/>
                    <a:pt x="315" y="310"/>
                    <a:pt x="17" y="596"/>
                  </a:cubicBezTo>
                  <a:cubicBezTo>
                    <a:pt x="1" y="604"/>
                    <a:pt x="7" y="618"/>
                    <a:pt x="16" y="618"/>
                  </a:cubicBezTo>
                  <a:cubicBezTo>
                    <a:pt x="21" y="618"/>
                    <a:pt x="25" y="616"/>
                    <a:pt x="29" y="608"/>
                  </a:cubicBezTo>
                  <a:cubicBezTo>
                    <a:pt x="208" y="489"/>
                    <a:pt x="398" y="370"/>
                    <a:pt x="589" y="287"/>
                  </a:cubicBezTo>
                  <a:cubicBezTo>
                    <a:pt x="791" y="191"/>
                    <a:pt x="994" y="132"/>
                    <a:pt x="1208" y="49"/>
                  </a:cubicBezTo>
                  <a:cubicBezTo>
                    <a:pt x="1220" y="37"/>
                    <a:pt x="1220" y="1"/>
                    <a:pt x="1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46"/>
            <p:cNvSpPr/>
            <p:nvPr/>
          </p:nvSpPr>
          <p:spPr>
            <a:xfrm>
              <a:off x="1526800" y="2381375"/>
              <a:ext cx="25775" cy="12125"/>
            </a:xfrm>
            <a:custGeom>
              <a:avLst/>
              <a:gdLst/>
              <a:ahLst/>
              <a:cxnLst/>
              <a:rect l="l" t="t" r="r" b="b"/>
              <a:pathLst>
                <a:path w="1031" h="485" extrusionOk="0">
                  <a:moveTo>
                    <a:pt x="1007" y="0"/>
                  </a:moveTo>
                  <a:cubicBezTo>
                    <a:pt x="662" y="36"/>
                    <a:pt x="293" y="262"/>
                    <a:pt x="19" y="453"/>
                  </a:cubicBezTo>
                  <a:cubicBezTo>
                    <a:pt x="1" y="462"/>
                    <a:pt x="10" y="485"/>
                    <a:pt x="31" y="485"/>
                  </a:cubicBezTo>
                  <a:cubicBezTo>
                    <a:pt x="38" y="485"/>
                    <a:pt x="46" y="482"/>
                    <a:pt x="55" y="477"/>
                  </a:cubicBezTo>
                  <a:cubicBezTo>
                    <a:pt x="233" y="393"/>
                    <a:pt x="412" y="286"/>
                    <a:pt x="590" y="215"/>
                  </a:cubicBezTo>
                  <a:cubicBezTo>
                    <a:pt x="733" y="155"/>
                    <a:pt x="888" y="108"/>
                    <a:pt x="1019" y="36"/>
                  </a:cubicBezTo>
                  <a:cubicBezTo>
                    <a:pt x="1031" y="24"/>
                    <a:pt x="1019" y="0"/>
                    <a:pt x="10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6"/>
            <p:cNvSpPr/>
            <p:nvPr/>
          </p:nvSpPr>
          <p:spPr>
            <a:xfrm>
              <a:off x="1526975" y="2389700"/>
              <a:ext cx="18175" cy="8675"/>
            </a:xfrm>
            <a:custGeom>
              <a:avLst/>
              <a:gdLst/>
              <a:ahLst/>
              <a:cxnLst/>
              <a:rect l="l" t="t" r="r" b="b"/>
              <a:pathLst>
                <a:path w="727" h="347" extrusionOk="0">
                  <a:moveTo>
                    <a:pt x="703" y="1"/>
                  </a:moveTo>
                  <a:cubicBezTo>
                    <a:pt x="560" y="13"/>
                    <a:pt x="429" y="84"/>
                    <a:pt x="310" y="144"/>
                  </a:cubicBezTo>
                  <a:cubicBezTo>
                    <a:pt x="214" y="191"/>
                    <a:pt x="72" y="239"/>
                    <a:pt x="0" y="346"/>
                  </a:cubicBezTo>
                  <a:cubicBezTo>
                    <a:pt x="119" y="322"/>
                    <a:pt x="238" y="239"/>
                    <a:pt x="357" y="191"/>
                  </a:cubicBezTo>
                  <a:cubicBezTo>
                    <a:pt x="476" y="144"/>
                    <a:pt x="607" y="108"/>
                    <a:pt x="714" y="48"/>
                  </a:cubicBezTo>
                  <a:cubicBezTo>
                    <a:pt x="726" y="25"/>
                    <a:pt x="726" y="1"/>
                    <a:pt x="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6"/>
            <p:cNvSpPr/>
            <p:nvPr/>
          </p:nvSpPr>
          <p:spPr>
            <a:xfrm>
              <a:off x="1564500" y="2350125"/>
              <a:ext cx="25300" cy="13425"/>
            </a:xfrm>
            <a:custGeom>
              <a:avLst/>
              <a:gdLst/>
              <a:ahLst/>
              <a:cxnLst/>
              <a:rect l="l" t="t" r="r" b="b"/>
              <a:pathLst>
                <a:path w="1012" h="537" extrusionOk="0">
                  <a:moveTo>
                    <a:pt x="987" y="0"/>
                  </a:moveTo>
                  <a:cubicBezTo>
                    <a:pt x="821" y="84"/>
                    <a:pt x="690" y="167"/>
                    <a:pt x="535" y="262"/>
                  </a:cubicBezTo>
                  <a:cubicBezTo>
                    <a:pt x="356" y="346"/>
                    <a:pt x="178" y="417"/>
                    <a:pt x="23" y="524"/>
                  </a:cubicBezTo>
                  <a:cubicBezTo>
                    <a:pt x="18" y="522"/>
                    <a:pt x="14" y="521"/>
                    <a:pt x="12" y="521"/>
                  </a:cubicBezTo>
                  <a:cubicBezTo>
                    <a:pt x="0" y="521"/>
                    <a:pt x="4" y="536"/>
                    <a:pt x="23" y="536"/>
                  </a:cubicBezTo>
                  <a:cubicBezTo>
                    <a:pt x="345" y="441"/>
                    <a:pt x="737" y="262"/>
                    <a:pt x="999" y="36"/>
                  </a:cubicBezTo>
                  <a:cubicBezTo>
                    <a:pt x="1011" y="24"/>
                    <a:pt x="999" y="0"/>
                    <a:pt x="9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6"/>
            <p:cNvSpPr/>
            <p:nvPr/>
          </p:nvSpPr>
          <p:spPr>
            <a:xfrm>
              <a:off x="1599600" y="2334650"/>
              <a:ext cx="22350" cy="10425"/>
            </a:xfrm>
            <a:custGeom>
              <a:avLst/>
              <a:gdLst/>
              <a:ahLst/>
              <a:cxnLst/>
              <a:rect l="l" t="t" r="r" b="b"/>
              <a:pathLst>
                <a:path w="894" h="417" extrusionOk="0">
                  <a:moveTo>
                    <a:pt x="857" y="0"/>
                  </a:moveTo>
                  <a:cubicBezTo>
                    <a:pt x="703" y="48"/>
                    <a:pt x="560" y="143"/>
                    <a:pt x="417" y="203"/>
                  </a:cubicBezTo>
                  <a:cubicBezTo>
                    <a:pt x="286" y="262"/>
                    <a:pt x="131" y="310"/>
                    <a:pt x="12" y="381"/>
                  </a:cubicBezTo>
                  <a:cubicBezTo>
                    <a:pt x="0" y="405"/>
                    <a:pt x="12" y="417"/>
                    <a:pt x="24" y="417"/>
                  </a:cubicBezTo>
                  <a:cubicBezTo>
                    <a:pt x="191" y="381"/>
                    <a:pt x="357" y="310"/>
                    <a:pt x="500" y="250"/>
                  </a:cubicBezTo>
                  <a:cubicBezTo>
                    <a:pt x="643" y="191"/>
                    <a:pt x="786" y="131"/>
                    <a:pt x="893" y="24"/>
                  </a:cubicBezTo>
                  <a:cubicBezTo>
                    <a:pt x="893" y="12"/>
                    <a:pt x="881" y="0"/>
                    <a:pt x="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6"/>
            <p:cNvSpPr/>
            <p:nvPr/>
          </p:nvSpPr>
          <p:spPr>
            <a:xfrm>
              <a:off x="1601375" y="2339700"/>
              <a:ext cx="20275" cy="11050"/>
            </a:xfrm>
            <a:custGeom>
              <a:avLst/>
              <a:gdLst/>
              <a:ahLst/>
              <a:cxnLst/>
              <a:rect l="l" t="t" r="r" b="b"/>
              <a:pathLst>
                <a:path w="811" h="442" extrusionOk="0">
                  <a:moveTo>
                    <a:pt x="810" y="1"/>
                  </a:moveTo>
                  <a:lnTo>
                    <a:pt x="810" y="1"/>
                  </a:lnTo>
                  <a:cubicBezTo>
                    <a:pt x="691" y="24"/>
                    <a:pt x="572" y="96"/>
                    <a:pt x="453" y="155"/>
                  </a:cubicBezTo>
                  <a:cubicBezTo>
                    <a:pt x="298" y="227"/>
                    <a:pt x="132" y="286"/>
                    <a:pt x="13" y="394"/>
                  </a:cubicBezTo>
                  <a:cubicBezTo>
                    <a:pt x="1" y="405"/>
                    <a:pt x="13" y="441"/>
                    <a:pt x="36" y="441"/>
                  </a:cubicBezTo>
                  <a:cubicBezTo>
                    <a:pt x="179" y="405"/>
                    <a:pt x="298" y="322"/>
                    <a:pt x="429" y="263"/>
                  </a:cubicBezTo>
                  <a:cubicBezTo>
                    <a:pt x="572" y="167"/>
                    <a:pt x="715" y="108"/>
                    <a:pt x="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6"/>
            <p:cNvSpPr/>
            <p:nvPr/>
          </p:nvSpPr>
          <p:spPr>
            <a:xfrm>
              <a:off x="1602575" y="2342375"/>
              <a:ext cx="21150" cy="10750"/>
            </a:xfrm>
            <a:custGeom>
              <a:avLst/>
              <a:gdLst/>
              <a:ahLst/>
              <a:cxnLst/>
              <a:rect l="l" t="t" r="r" b="b"/>
              <a:pathLst>
                <a:path w="846" h="430" extrusionOk="0">
                  <a:moveTo>
                    <a:pt x="798" y="1"/>
                  </a:moveTo>
                  <a:cubicBezTo>
                    <a:pt x="655" y="60"/>
                    <a:pt x="500" y="132"/>
                    <a:pt x="357" y="215"/>
                  </a:cubicBezTo>
                  <a:cubicBezTo>
                    <a:pt x="238" y="263"/>
                    <a:pt x="107" y="298"/>
                    <a:pt x="12" y="394"/>
                  </a:cubicBezTo>
                  <a:cubicBezTo>
                    <a:pt x="0" y="406"/>
                    <a:pt x="12" y="429"/>
                    <a:pt x="48" y="429"/>
                  </a:cubicBezTo>
                  <a:cubicBezTo>
                    <a:pt x="179" y="418"/>
                    <a:pt x="298" y="346"/>
                    <a:pt x="417" y="298"/>
                  </a:cubicBezTo>
                  <a:cubicBezTo>
                    <a:pt x="560" y="227"/>
                    <a:pt x="715" y="156"/>
                    <a:pt x="846" y="60"/>
                  </a:cubicBezTo>
                  <a:cubicBezTo>
                    <a:pt x="846" y="37"/>
                    <a:pt x="834" y="1"/>
                    <a:pt x="7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6"/>
            <p:cNvSpPr/>
            <p:nvPr/>
          </p:nvSpPr>
          <p:spPr>
            <a:xfrm>
              <a:off x="1603450" y="2345350"/>
              <a:ext cx="21475" cy="14925"/>
            </a:xfrm>
            <a:custGeom>
              <a:avLst/>
              <a:gdLst/>
              <a:ahLst/>
              <a:cxnLst/>
              <a:rect l="l" t="t" r="r" b="b"/>
              <a:pathLst>
                <a:path w="859" h="597" extrusionOk="0">
                  <a:moveTo>
                    <a:pt x="811" y="1"/>
                  </a:moveTo>
                  <a:cubicBezTo>
                    <a:pt x="668" y="96"/>
                    <a:pt x="549" y="191"/>
                    <a:pt x="394" y="287"/>
                  </a:cubicBezTo>
                  <a:cubicBezTo>
                    <a:pt x="275" y="358"/>
                    <a:pt x="120" y="429"/>
                    <a:pt x="25" y="549"/>
                  </a:cubicBezTo>
                  <a:cubicBezTo>
                    <a:pt x="1" y="572"/>
                    <a:pt x="25" y="596"/>
                    <a:pt x="49" y="596"/>
                  </a:cubicBezTo>
                  <a:cubicBezTo>
                    <a:pt x="203" y="572"/>
                    <a:pt x="346" y="453"/>
                    <a:pt x="465" y="358"/>
                  </a:cubicBezTo>
                  <a:cubicBezTo>
                    <a:pt x="596" y="275"/>
                    <a:pt x="715" y="168"/>
                    <a:pt x="846" y="48"/>
                  </a:cubicBezTo>
                  <a:cubicBezTo>
                    <a:pt x="858" y="13"/>
                    <a:pt x="823" y="1"/>
                    <a:pt x="8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6"/>
            <p:cNvSpPr/>
            <p:nvPr/>
          </p:nvSpPr>
          <p:spPr>
            <a:xfrm>
              <a:off x="1609725" y="2353700"/>
              <a:ext cx="14000" cy="8050"/>
            </a:xfrm>
            <a:custGeom>
              <a:avLst/>
              <a:gdLst/>
              <a:ahLst/>
              <a:cxnLst/>
              <a:rect l="l" t="t" r="r" b="b"/>
              <a:pathLst>
                <a:path w="560" h="322" extrusionOk="0">
                  <a:moveTo>
                    <a:pt x="512" y="0"/>
                  </a:moveTo>
                  <a:cubicBezTo>
                    <a:pt x="429" y="24"/>
                    <a:pt x="333" y="72"/>
                    <a:pt x="250" y="119"/>
                  </a:cubicBezTo>
                  <a:cubicBezTo>
                    <a:pt x="179" y="155"/>
                    <a:pt x="71" y="191"/>
                    <a:pt x="12" y="262"/>
                  </a:cubicBezTo>
                  <a:cubicBezTo>
                    <a:pt x="0" y="274"/>
                    <a:pt x="12" y="322"/>
                    <a:pt x="36" y="322"/>
                  </a:cubicBezTo>
                  <a:cubicBezTo>
                    <a:pt x="131" y="310"/>
                    <a:pt x="202" y="250"/>
                    <a:pt x="298" y="203"/>
                  </a:cubicBezTo>
                  <a:cubicBezTo>
                    <a:pt x="381" y="155"/>
                    <a:pt x="464" y="107"/>
                    <a:pt x="548" y="36"/>
                  </a:cubicBezTo>
                  <a:cubicBezTo>
                    <a:pt x="560" y="12"/>
                    <a:pt x="548" y="0"/>
                    <a:pt x="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6"/>
            <p:cNvSpPr/>
            <p:nvPr/>
          </p:nvSpPr>
          <p:spPr>
            <a:xfrm>
              <a:off x="1612975" y="2356425"/>
              <a:ext cx="10150" cy="6275"/>
            </a:xfrm>
            <a:custGeom>
              <a:avLst/>
              <a:gdLst/>
              <a:ahLst/>
              <a:cxnLst/>
              <a:rect l="l" t="t" r="r" b="b"/>
              <a:pathLst>
                <a:path w="406" h="251" extrusionOk="0">
                  <a:moveTo>
                    <a:pt x="373" y="0"/>
                  </a:moveTo>
                  <a:cubicBezTo>
                    <a:pt x="371" y="0"/>
                    <a:pt x="370" y="3"/>
                    <a:pt x="370" y="10"/>
                  </a:cubicBezTo>
                  <a:cubicBezTo>
                    <a:pt x="311" y="70"/>
                    <a:pt x="239" y="106"/>
                    <a:pt x="168" y="141"/>
                  </a:cubicBezTo>
                  <a:cubicBezTo>
                    <a:pt x="120" y="165"/>
                    <a:pt x="61" y="165"/>
                    <a:pt x="13" y="213"/>
                  </a:cubicBezTo>
                  <a:cubicBezTo>
                    <a:pt x="1" y="225"/>
                    <a:pt x="13" y="248"/>
                    <a:pt x="25" y="248"/>
                  </a:cubicBezTo>
                  <a:cubicBezTo>
                    <a:pt x="31" y="250"/>
                    <a:pt x="38" y="250"/>
                    <a:pt x="45" y="250"/>
                  </a:cubicBezTo>
                  <a:cubicBezTo>
                    <a:pt x="102" y="250"/>
                    <a:pt x="174" y="210"/>
                    <a:pt x="227" y="189"/>
                  </a:cubicBezTo>
                  <a:cubicBezTo>
                    <a:pt x="299" y="141"/>
                    <a:pt x="346" y="82"/>
                    <a:pt x="406" y="22"/>
                  </a:cubicBezTo>
                  <a:cubicBezTo>
                    <a:pt x="389" y="14"/>
                    <a:pt x="379" y="0"/>
                    <a:pt x="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6"/>
            <p:cNvSpPr/>
            <p:nvPr/>
          </p:nvSpPr>
          <p:spPr>
            <a:xfrm>
              <a:off x="1386775" y="2217075"/>
              <a:ext cx="17875" cy="3025"/>
            </a:xfrm>
            <a:custGeom>
              <a:avLst/>
              <a:gdLst/>
              <a:ahLst/>
              <a:cxnLst/>
              <a:rect l="l" t="t" r="r" b="b"/>
              <a:pathLst>
                <a:path w="715" h="121" extrusionOk="0">
                  <a:moveTo>
                    <a:pt x="12" y="0"/>
                  </a:moveTo>
                  <a:cubicBezTo>
                    <a:pt x="12" y="0"/>
                    <a:pt x="0" y="12"/>
                    <a:pt x="12" y="12"/>
                  </a:cubicBezTo>
                  <a:cubicBezTo>
                    <a:pt x="208" y="67"/>
                    <a:pt x="433" y="121"/>
                    <a:pt x="643" y="121"/>
                  </a:cubicBezTo>
                  <a:cubicBezTo>
                    <a:pt x="663" y="121"/>
                    <a:pt x="683" y="120"/>
                    <a:pt x="703" y="119"/>
                  </a:cubicBezTo>
                  <a:cubicBezTo>
                    <a:pt x="715" y="119"/>
                    <a:pt x="715" y="96"/>
                    <a:pt x="703" y="96"/>
                  </a:cubicBezTo>
                  <a:cubicBezTo>
                    <a:pt x="596" y="72"/>
                    <a:pt x="476" y="72"/>
                    <a:pt x="357" y="60"/>
                  </a:cubicBezTo>
                  <a:cubicBezTo>
                    <a:pt x="238" y="36"/>
                    <a:pt x="131" y="12"/>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6"/>
            <p:cNvSpPr/>
            <p:nvPr/>
          </p:nvSpPr>
          <p:spPr>
            <a:xfrm>
              <a:off x="1388550" y="2213200"/>
              <a:ext cx="18775" cy="5075"/>
            </a:xfrm>
            <a:custGeom>
              <a:avLst/>
              <a:gdLst/>
              <a:ahLst/>
              <a:cxnLst/>
              <a:rect l="l" t="t" r="r" b="b"/>
              <a:pathLst>
                <a:path w="751" h="203" extrusionOk="0">
                  <a:moveTo>
                    <a:pt x="13" y="0"/>
                  </a:moveTo>
                  <a:cubicBezTo>
                    <a:pt x="1" y="0"/>
                    <a:pt x="1" y="24"/>
                    <a:pt x="13" y="24"/>
                  </a:cubicBezTo>
                  <a:cubicBezTo>
                    <a:pt x="239" y="96"/>
                    <a:pt x="489" y="167"/>
                    <a:pt x="727" y="203"/>
                  </a:cubicBezTo>
                  <a:cubicBezTo>
                    <a:pt x="751" y="203"/>
                    <a:pt x="751" y="179"/>
                    <a:pt x="727" y="179"/>
                  </a:cubicBezTo>
                  <a:cubicBezTo>
                    <a:pt x="513" y="96"/>
                    <a:pt x="251" y="48"/>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6"/>
            <p:cNvSpPr/>
            <p:nvPr/>
          </p:nvSpPr>
          <p:spPr>
            <a:xfrm>
              <a:off x="1388850" y="2208425"/>
              <a:ext cx="21450" cy="4825"/>
            </a:xfrm>
            <a:custGeom>
              <a:avLst/>
              <a:gdLst/>
              <a:ahLst/>
              <a:cxnLst/>
              <a:rect l="l" t="t" r="r" b="b"/>
              <a:pathLst>
                <a:path w="858" h="193" extrusionOk="0">
                  <a:moveTo>
                    <a:pt x="36" y="1"/>
                  </a:moveTo>
                  <a:cubicBezTo>
                    <a:pt x="12" y="1"/>
                    <a:pt x="1" y="13"/>
                    <a:pt x="12" y="37"/>
                  </a:cubicBezTo>
                  <a:cubicBezTo>
                    <a:pt x="217" y="114"/>
                    <a:pt x="460" y="192"/>
                    <a:pt x="686" y="192"/>
                  </a:cubicBezTo>
                  <a:cubicBezTo>
                    <a:pt x="736" y="192"/>
                    <a:pt x="786" y="188"/>
                    <a:pt x="834" y="180"/>
                  </a:cubicBezTo>
                  <a:cubicBezTo>
                    <a:pt x="858" y="180"/>
                    <a:pt x="858" y="168"/>
                    <a:pt x="834" y="156"/>
                  </a:cubicBezTo>
                  <a:cubicBezTo>
                    <a:pt x="560" y="120"/>
                    <a:pt x="298" y="96"/>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6"/>
            <p:cNvSpPr/>
            <p:nvPr/>
          </p:nvSpPr>
          <p:spPr>
            <a:xfrm>
              <a:off x="1391025" y="2202350"/>
              <a:ext cx="22850" cy="8500"/>
            </a:xfrm>
            <a:custGeom>
              <a:avLst/>
              <a:gdLst/>
              <a:ahLst/>
              <a:cxnLst/>
              <a:rect l="l" t="t" r="r" b="b"/>
              <a:pathLst>
                <a:path w="914" h="340" extrusionOk="0">
                  <a:moveTo>
                    <a:pt x="7" y="1"/>
                  </a:moveTo>
                  <a:cubicBezTo>
                    <a:pt x="4" y="1"/>
                    <a:pt x="0" y="9"/>
                    <a:pt x="9" y="18"/>
                  </a:cubicBezTo>
                  <a:cubicBezTo>
                    <a:pt x="306" y="125"/>
                    <a:pt x="604" y="244"/>
                    <a:pt x="902" y="339"/>
                  </a:cubicBezTo>
                  <a:cubicBezTo>
                    <a:pt x="914" y="339"/>
                    <a:pt x="914" y="315"/>
                    <a:pt x="902" y="315"/>
                  </a:cubicBezTo>
                  <a:cubicBezTo>
                    <a:pt x="604" y="196"/>
                    <a:pt x="306" y="113"/>
                    <a:pt x="9" y="6"/>
                  </a:cubicBezTo>
                  <a:cubicBezTo>
                    <a:pt x="9" y="2"/>
                    <a:pt x="8" y="1"/>
                    <a:pt x="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6"/>
            <p:cNvSpPr/>
            <p:nvPr/>
          </p:nvSpPr>
          <p:spPr>
            <a:xfrm>
              <a:off x="1421300" y="2212300"/>
              <a:ext cx="48550" cy="20875"/>
            </a:xfrm>
            <a:custGeom>
              <a:avLst/>
              <a:gdLst/>
              <a:ahLst/>
              <a:cxnLst/>
              <a:rect l="l" t="t" r="r" b="b"/>
              <a:pathLst>
                <a:path w="1942" h="835" extrusionOk="0">
                  <a:moveTo>
                    <a:pt x="0" y="1"/>
                  </a:moveTo>
                  <a:cubicBezTo>
                    <a:pt x="667" y="179"/>
                    <a:pt x="1227" y="775"/>
                    <a:pt x="1917" y="834"/>
                  </a:cubicBezTo>
                  <a:cubicBezTo>
                    <a:pt x="1941" y="834"/>
                    <a:pt x="1941" y="810"/>
                    <a:pt x="1917" y="810"/>
                  </a:cubicBezTo>
                  <a:cubicBezTo>
                    <a:pt x="1239" y="656"/>
                    <a:pt x="703" y="8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6"/>
            <p:cNvSpPr/>
            <p:nvPr/>
          </p:nvSpPr>
          <p:spPr>
            <a:xfrm>
              <a:off x="1475175" y="2236425"/>
              <a:ext cx="37225" cy="13400"/>
            </a:xfrm>
            <a:custGeom>
              <a:avLst/>
              <a:gdLst/>
              <a:ahLst/>
              <a:cxnLst/>
              <a:rect l="l" t="t" r="r" b="b"/>
              <a:pathLst>
                <a:path w="1489" h="536" extrusionOk="0">
                  <a:moveTo>
                    <a:pt x="0" y="0"/>
                  </a:moveTo>
                  <a:lnTo>
                    <a:pt x="0" y="0"/>
                  </a:lnTo>
                  <a:cubicBezTo>
                    <a:pt x="500" y="191"/>
                    <a:pt x="977" y="369"/>
                    <a:pt x="1477" y="536"/>
                  </a:cubicBezTo>
                  <a:cubicBezTo>
                    <a:pt x="1489" y="536"/>
                    <a:pt x="1489" y="524"/>
                    <a:pt x="1477" y="524"/>
                  </a:cubicBezTo>
                  <a:cubicBezTo>
                    <a:pt x="1001" y="310"/>
                    <a:pt x="500" y="13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6"/>
            <p:cNvSpPr/>
            <p:nvPr/>
          </p:nvSpPr>
          <p:spPr>
            <a:xfrm>
              <a:off x="1484700" y="2236125"/>
              <a:ext cx="25925" cy="8350"/>
            </a:xfrm>
            <a:custGeom>
              <a:avLst/>
              <a:gdLst/>
              <a:ahLst/>
              <a:cxnLst/>
              <a:rect l="l" t="t" r="r" b="b"/>
              <a:pathLst>
                <a:path w="1037" h="334" extrusionOk="0">
                  <a:moveTo>
                    <a:pt x="12" y="0"/>
                  </a:moveTo>
                  <a:cubicBezTo>
                    <a:pt x="0" y="0"/>
                    <a:pt x="0" y="12"/>
                    <a:pt x="12" y="12"/>
                  </a:cubicBezTo>
                  <a:cubicBezTo>
                    <a:pt x="322" y="179"/>
                    <a:pt x="691" y="274"/>
                    <a:pt x="1036" y="334"/>
                  </a:cubicBezTo>
                  <a:cubicBezTo>
                    <a:pt x="715" y="215"/>
                    <a:pt x="358" y="84"/>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6"/>
            <p:cNvSpPr/>
            <p:nvPr/>
          </p:nvSpPr>
          <p:spPr>
            <a:xfrm>
              <a:off x="1483800" y="2233750"/>
              <a:ext cx="24975" cy="8700"/>
            </a:xfrm>
            <a:custGeom>
              <a:avLst/>
              <a:gdLst/>
              <a:ahLst/>
              <a:cxnLst/>
              <a:rect l="l" t="t" r="r" b="b"/>
              <a:pathLst>
                <a:path w="999" h="348" extrusionOk="0">
                  <a:moveTo>
                    <a:pt x="13" y="0"/>
                  </a:moveTo>
                  <a:cubicBezTo>
                    <a:pt x="1" y="0"/>
                    <a:pt x="1" y="12"/>
                    <a:pt x="13" y="12"/>
                  </a:cubicBezTo>
                  <a:cubicBezTo>
                    <a:pt x="144" y="60"/>
                    <a:pt x="298" y="95"/>
                    <a:pt x="441" y="131"/>
                  </a:cubicBezTo>
                  <a:cubicBezTo>
                    <a:pt x="620" y="191"/>
                    <a:pt x="798" y="274"/>
                    <a:pt x="989" y="333"/>
                  </a:cubicBezTo>
                  <a:cubicBezTo>
                    <a:pt x="703" y="179"/>
                    <a:pt x="346" y="36"/>
                    <a:pt x="13" y="0"/>
                  </a:cubicBezTo>
                  <a:close/>
                  <a:moveTo>
                    <a:pt x="989" y="333"/>
                  </a:moveTo>
                  <a:lnTo>
                    <a:pt x="989" y="333"/>
                  </a:lnTo>
                  <a:cubicBezTo>
                    <a:pt x="994" y="343"/>
                    <a:pt x="997" y="347"/>
                    <a:pt x="998" y="347"/>
                  </a:cubicBezTo>
                  <a:cubicBezTo>
                    <a:pt x="999" y="347"/>
                    <a:pt x="996" y="340"/>
                    <a:pt x="989" y="3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6"/>
            <p:cNvSpPr/>
            <p:nvPr/>
          </p:nvSpPr>
          <p:spPr>
            <a:xfrm>
              <a:off x="1490200" y="2229150"/>
              <a:ext cx="15950" cy="8475"/>
            </a:xfrm>
            <a:custGeom>
              <a:avLst/>
              <a:gdLst/>
              <a:ahLst/>
              <a:cxnLst/>
              <a:rect l="l" t="t" r="r" b="b"/>
              <a:pathLst>
                <a:path w="638" h="339" extrusionOk="0">
                  <a:moveTo>
                    <a:pt x="32" y="0"/>
                  </a:moveTo>
                  <a:cubicBezTo>
                    <a:pt x="24" y="0"/>
                    <a:pt x="19" y="9"/>
                    <a:pt x="19" y="17"/>
                  </a:cubicBezTo>
                  <a:cubicBezTo>
                    <a:pt x="1" y="53"/>
                    <a:pt x="23" y="89"/>
                    <a:pt x="56" y="89"/>
                  </a:cubicBezTo>
                  <a:cubicBezTo>
                    <a:pt x="67" y="89"/>
                    <a:pt x="78" y="86"/>
                    <a:pt x="90" y="77"/>
                  </a:cubicBezTo>
                  <a:cubicBezTo>
                    <a:pt x="92" y="77"/>
                    <a:pt x="94" y="77"/>
                    <a:pt x="95" y="76"/>
                  </a:cubicBezTo>
                  <a:lnTo>
                    <a:pt x="95" y="76"/>
                  </a:lnTo>
                  <a:cubicBezTo>
                    <a:pt x="258" y="183"/>
                    <a:pt x="433" y="285"/>
                    <a:pt x="638" y="339"/>
                  </a:cubicBezTo>
                  <a:cubicBezTo>
                    <a:pt x="470" y="205"/>
                    <a:pt x="261" y="123"/>
                    <a:pt x="79" y="25"/>
                  </a:cubicBezTo>
                  <a:lnTo>
                    <a:pt x="79" y="25"/>
                  </a:lnTo>
                  <a:cubicBezTo>
                    <a:pt x="78" y="23"/>
                    <a:pt x="78" y="20"/>
                    <a:pt x="78" y="17"/>
                  </a:cubicBezTo>
                  <a:cubicBezTo>
                    <a:pt x="74" y="17"/>
                    <a:pt x="70" y="18"/>
                    <a:pt x="67" y="19"/>
                  </a:cubicBezTo>
                  <a:lnTo>
                    <a:pt x="67" y="19"/>
                  </a:lnTo>
                  <a:cubicBezTo>
                    <a:pt x="59" y="15"/>
                    <a:pt x="51" y="10"/>
                    <a:pt x="42" y="5"/>
                  </a:cubicBezTo>
                  <a:cubicBezTo>
                    <a:pt x="39" y="2"/>
                    <a:pt x="35"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6"/>
            <p:cNvSpPr/>
            <p:nvPr/>
          </p:nvSpPr>
          <p:spPr>
            <a:xfrm>
              <a:off x="1495125" y="2228675"/>
              <a:ext cx="12825" cy="5375"/>
            </a:xfrm>
            <a:custGeom>
              <a:avLst/>
              <a:gdLst/>
              <a:ahLst/>
              <a:cxnLst/>
              <a:rect l="l" t="t" r="r" b="b"/>
              <a:pathLst>
                <a:path w="513" h="215" extrusionOk="0">
                  <a:moveTo>
                    <a:pt x="24" y="1"/>
                  </a:moveTo>
                  <a:cubicBezTo>
                    <a:pt x="0" y="1"/>
                    <a:pt x="0" y="24"/>
                    <a:pt x="12" y="24"/>
                  </a:cubicBezTo>
                  <a:cubicBezTo>
                    <a:pt x="203" y="84"/>
                    <a:pt x="357" y="132"/>
                    <a:pt x="512" y="215"/>
                  </a:cubicBezTo>
                  <a:cubicBezTo>
                    <a:pt x="369" y="120"/>
                    <a:pt x="203" y="24"/>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6"/>
            <p:cNvSpPr/>
            <p:nvPr/>
          </p:nvSpPr>
          <p:spPr>
            <a:xfrm>
              <a:off x="1534875" y="2503125"/>
              <a:ext cx="30800" cy="13500"/>
            </a:xfrm>
            <a:custGeom>
              <a:avLst/>
              <a:gdLst/>
              <a:ahLst/>
              <a:cxnLst/>
              <a:rect l="l" t="t" r="r" b="b"/>
              <a:pathLst>
                <a:path w="1232" h="540" extrusionOk="0">
                  <a:moveTo>
                    <a:pt x="1220" y="0"/>
                  </a:moveTo>
                  <a:cubicBezTo>
                    <a:pt x="803" y="60"/>
                    <a:pt x="375" y="250"/>
                    <a:pt x="29" y="512"/>
                  </a:cubicBezTo>
                  <a:cubicBezTo>
                    <a:pt x="0" y="522"/>
                    <a:pt x="18" y="539"/>
                    <a:pt x="32" y="539"/>
                  </a:cubicBezTo>
                  <a:cubicBezTo>
                    <a:pt x="36" y="539"/>
                    <a:pt x="39" y="538"/>
                    <a:pt x="41" y="536"/>
                  </a:cubicBezTo>
                  <a:cubicBezTo>
                    <a:pt x="434" y="310"/>
                    <a:pt x="791" y="167"/>
                    <a:pt x="1220" y="36"/>
                  </a:cubicBezTo>
                  <a:cubicBezTo>
                    <a:pt x="1232" y="36"/>
                    <a:pt x="1232" y="0"/>
                    <a:pt x="1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6"/>
            <p:cNvSpPr/>
            <p:nvPr/>
          </p:nvSpPr>
          <p:spPr>
            <a:xfrm>
              <a:off x="1540050" y="2506775"/>
              <a:ext cx="30950" cy="12725"/>
            </a:xfrm>
            <a:custGeom>
              <a:avLst/>
              <a:gdLst/>
              <a:ahLst/>
              <a:cxnLst/>
              <a:rect l="l" t="t" r="r" b="b"/>
              <a:pathLst>
                <a:path w="1238" h="509" extrusionOk="0">
                  <a:moveTo>
                    <a:pt x="1223" y="1"/>
                  </a:moveTo>
                  <a:cubicBezTo>
                    <a:pt x="1219" y="1"/>
                    <a:pt x="1212" y="3"/>
                    <a:pt x="1203" y="9"/>
                  </a:cubicBezTo>
                  <a:cubicBezTo>
                    <a:pt x="965" y="45"/>
                    <a:pt x="727" y="152"/>
                    <a:pt x="501" y="259"/>
                  </a:cubicBezTo>
                  <a:cubicBezTo>
                    <a:pt x="322" y="318"/>
                    <a:pt x="144" y="378"/>
                    <a:pt x="1" y="509"/>
                  </a:cubicBezTo>
                  <a:cubicBezTo>
                    <a:pt x="191" y="485"/>
                    <a:pt x="382" y="366"/>
                    <a:pt x="561" y="283"/>
                  </a:cubicBezTo>
                  <a:cubicBezTo>
                    <a:pt x="775" y="199"/>
                    <a:pt x="1013" y="128"/>
                    <a:pt x="1215" y="33"/>
                  </a:cubicBezTo>
                  <a:cubicBezTo>
                    <a:pt x="1233" y="24"/>
                    <a:pt x="1238" y="1"/>
                    <a:pt x="1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6"/>
            <p:cNvSpPr/>
            <p:nvPr/>
          </p:nvSpPr>
          <p:spPr>
            <a:xfrm>
              <a:off x="1535600" y="2506975"/>
              <a:ext cx="31275" cy="14325"/>
            </a:xfrm>
            <a:custGeom>
              <a:avLst/>
              <a:gdLst/>
              <a:ahLst/>
              <a:cxnLst/>
              <a:rect l="l" t="t" r="r" b="b"/>
              <a:pathLst>
                <a:path w="1251" h="573" extrusionOk="0">
                  <a:moveTo>
                    <a:pt x="1239" y="1"/>
                  </a:moveTo>
                  <a:cubicBezTo>
                    <a:pt x="834" y="25"/>
                    <a:pt x="310" y="275"/>
                    <a:pt x="12" y="561"/>
                  </a:cubicBezTo>
                  <a:cubicBezTo>
                    <a:pt x="0" y="561"/>
                    <a:pt x="12" y="572"/>
                    <a:pt x="12" y="572"/>
                  </a:cubicBezTo>
                  <a:cubicBezTo>
                    <a:pt x="227" y="477"/>
                    <a:pt x="417" y="334"/>
                    <a:pt x="643" y="239"/>
                  </a:cubicBezTo>
                  <a:cubicBezTo>
                    <a:pt x="834" y="144"/>
                    <a:pt x="1036" y="96"/>
                    <a:pt x="1239" y="25"/>
                  </a:cubicBezTo>
                  <a:cubicBezTo>
                    <a:pt x="1251" y="25"/>
                    <a:pt x="1251" y="1"/>
                    <a:pt x="1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6"/>
            <p:cNvSpPr/>
            <p:nvPr/>
          </p:nvSpPr>
          <p:spPr>
            <a:xfrm>
              <a:off x="1536350" y="2504000"/>
              <a:ext cx="26350" cy="14100"/>
            </a:xfrm>
            <a:custGeom>
              <a:avLst/>
              <a:gdLst/>
              <a:ahLst/>
              <a:cxnLst/>
              <a:rect l="l" t="t" r="r" b="b"/>
              <a:pathLst>
                <a:path w="1054" h="564" extrusionOk="0">
                  <a:moveTo>
                    <a:pt x="1042" y="1"/>
                  </a:moveTo>
                  <a:cubicBezTo>
                    <a:pt x="673" y="48"/>
                    <a:pt x="292" y="299"/>
                    <a:pt x="30" y="537"/>
                  </a:cubicBezTo>
                  <a:cubicBezTo>
                    <a:pt x="1" y="546"/>
                    <a:pt x="19" y="564"/>
                    <a:pt x="33" y="564"/>
                  </a:cubicBezTo>
                  <a:cubicBezTo>
                    <a:pt x="36" y="564"/>
                    <a:pt x="40" y="563"/>
                    <a:pt x="42" y="560"/>
                  </a:cubicBezTo>
                  <a:cubicBezTo>
                    <a:pt x="197" y="453"/>
                    <a:pt x="328" y="358"/>
                    <a:pt x="494" y="263"/>
                  </a:cubicBezTo>
                  <a:cubicBezTo>
                    <a:pt x="673" y="156"/>
                    <a:pt x="863" y="120"/>
                    <a:pt x="1042" y="25"/>
                  </a:cubicBezTo>
                  <a:cubicBezTo>
                    <a:pt x="1054" y="25"/>
                    <a:pt x="1054" y="1"/>
                    <a:pt x="10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6"/>
            <p:cNvSpPr/>
            <p:nvPr/>
          </p:nvSpPr>
          <p:spPr>
            <a:xfrm>
              <a:off x="1536450" y="2511750"/>
              <a:ext cx="28925" cy="13550"/>
            </a:xfrm>
            <a:custGeom>
              <a:avLst/>
              <a:gdLst/>
              <a:ahLst/>
              <a:cxnLst/>
              <a:rect l="l" t="t" r="r" b="b"/>
              <a:pathLst>
                <a:path w="1157" h="542" extrusionOk="0">
                  <a:moveTo>
                    <a:pt x="1145" y="0"/>
                  </a:moveTo>
                  <a:cubicBezTo>
                    <a:pt x="752" y="60"/>
                    <a:pt x="335" y="286"/>
                    <a:pt x="26" y="524"/>
                  </a:cubicBezTo>
                  <a:cubicBezTo>
                    <a:pt x="1" y="533"/>
                    <a:pt x="5" y="541"/>
                    <a:pt x="14" y="541"/>
                  </a:cubicBezTo>
                  <a:cubicBezTo>
                    <a:pt x="18" y="541"/>
                    <a:pt x="22" y="540"/>
                    <a:pt x="26" y="536"/>
                  </a:cubicBezTo>
                  <a:cubicBezTo>
                    <a:pt x="383" y="310"/>
                    <a:pt x="752" y="179"/>
                    <a:pt x="1145" y="24"/>
                  </a:cubicBezTo>
                  <a:cubicBezTo>
                    <a:pt x="1157" y="24"/>
                    <a:pt x="1157" y="0"/>
                    <a:pt x="1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6"/>
            <p:cNvSpPr/>
            <p:nvPr/>
          </p:nvSpPr>
          <p:spPr>
            <a:xfrm>
              <a:off x="1537800" y="2517700"/>
              <a:ext cx="28775" cy="12300"/>
            </a:xfrm>
            <a:custGeom>
              <a:avLst/>
              <a:gdLst/>
              <a:ahLst/>
              <a:cxnLst/>
              <a:rect l="l" t="t" r="r" b="b"/>
              <a:pathLst>
                <a:path w="1151" h="492" extrusionOk="0">
                  <a:moveTo>
                    <a:pt x="1115" y="1"/>
                  </a:moveTo>
                  <a:cubicBezTo>
                    <a:pt x="746" y="96"/>
                    <a:pt x="377" y="298"/>
                    <a:pt x="31" y="465"/>
                  </a:cubicBezTo>
                  <a:cubicBezTo>
                    <a:pt x="1" y="465"/>
                    <a:pt x="14" y="491"/>
                    <a:pt x="33" y="491"/>
                  </a:cubicBezTo>
                  <a:cubicBezTo>
                    <a:pt x="37" y="491"/>
                    <a:pt x="40" y="490"/>
                    <a:pt x="43" y="489"/>
                  </a:cubicBezTo>
                  <a:cubicBezTo>
                    <a:pt x="401" y="358"/>
                    <a:pt x="805" y="227"/>
                    <a:pt x="1127" y="24"/>
                  </a:cubicBezTo>
                  <a:cubicBezTo>
                    <a:pt x="1151" y="12"/>
                    <a:pt x="1127" y="1"/>
                    <a:pt x="1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6"/>
            <p:cNvSpPr/>
            <p:nvPr/>
          </p:nvSpPr>
          <p:spPr>
            <a:xfrm>
              <a:off x="1537375" y="2523350"/>
              <a:ext cx="23550" cy="8950"/>
            </a:xfrm>
            <a:custGeom>
              <a:avLst/>
              <a:gdLst/>
              <a:ahLst/>
              <a:cxnLst/>
              <a:rect l="l" t="t" r="r" b="b"/>
              <a:pathLst>
                <a:path w="942" h="358" extrusionOk="0">
                  <a:moveTo>
                    <a:pt x="906" y="1"/>
                  </a:moveTo>
                  <a:cubicBezTo>
                    <a:pt x="608" y="120"/>
                    <a:pt x="310" y="215"/>
                    <a:pt x="13" y="322"/>
                  </a:cubicBezTo>
                  <a:cubicBezTo>
                    <a:pt x="1" y="322"/>
                    <a:pt x="1" y="358"/>
                    <a:pt x="13" y="358"/>
                  </a:cubicBezTo>
                  <a:cubicBezTo>
                    <a:pt x="334" y="298"/>
                    <a:pt x="656" y="191"/>
                    <a:pt x="929" y="25"/>
                  </a:cubicBezTo>
                  <a:cubicBezTo>
                    <a:pt x="941" y="13"/>
                    <a:pt x="929" y="1"/>
                    <a:pt x="9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6"/>
            <p:cNvSpPr/>
            <p:nvPr/>
          </p:nvSpPr>
          <p:spPr>
            <a:xfrm>
              <a:off x="1534100" y="2503125"/>
              <a:ext cx="26825" cy="9850"/>
            </a:xfrm>
            <a:custGeom>
              <a:avLst/>
              <a:gdLst/>
              <a:ahLst/>
              <a:cxnLst/>
              <a:rect l="l" t="t" r="r" b="b"/>
              <a:pathLst>
                <a:path w="1073" h="394" extrusionOk="0">
                  <a:moveTo>
                    <a:pt x="1060" y="0"/>
                  </a:moveTo>
                  <a:cubicBezTo>
                    <a:pt x="703" y="36"/>
                    <a:pt x="322" y="179"/>
                    <a:pt x="25" y="357"/>
                  </a:cubicBezTo>
                  <a:cubicBezTo>
                    <a:pt x="1" y="357"/>
                    <a:pt x="13" y="393"/>
                    <a:pt x="25" y="393"/>
                  </a:cubicBezTo>
                  <a:cubicBezTo>
                    <a:pt x="370" y="238"/>
                    <a:pt x="703" y="155"/>
                    <a:pt x="1060" y="36"/>
                  </a:cubicBezTo>
                  <a:cubicBezTo>
                    <a:pt x="1072" y="36"/>
                    <a:pt x="1072" y="0"/>
                    <a:pt x="10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6"/>
            <p:cNvSpPr/>
            <p:nvPr/>
          </p:nvSpPr>
          <p:spPr>
            <a:xfrm>
              <a:off x="1538275" y="2497325"/>
              <a:ext cx="40200" cy="8500"/>
            </a:xfrm>
            <a:custGeom>
              <a:avLst/>
              <a:gdLst/>
              <a:ahLst/>
              <a:cxnLst/>
              <a:rect l="l" t="t" r="r" b="b"/>
              <a:pathLst>
                <a:path w="1608" h="340" extrusionOk="0">
                  <a:moveTo>
                    <a:pt x="1422" y="0"/>
                  </a:moveTo>
                  <a:cubicBezTo>
                    <a:pt x="952" y="0"/>
                    <a:pt x="439" y="133"/>
                    <a:pt x="12" y="304"/>
                  </a:cubicBezTo>
                  <a:cubicBezTo>
                    <a:pt x="1" y="327"/>
                    <a:pt x="1" y="339"/>
                    <a:pt x="12" y="339"/>
                  </a:cubicBezTo>
                  <a:cubicBezTo>
                    <a:pt x="536" y="185"/>
                    <a:pt x="1048" y="125"/>
                    <a:pt x="1584" y="42"/>
                  </a:cubicBezTo>
                  <a:cubicBezTo>
                    <a:pt x="1608" y="42"/>
                    <a:pt x="1608" y="6"/>
                    <a:pt x="1584" y="6"/>
                  </a:cubicBezTo>
                  <a:cubicBezTo>
                    <a:pt x="1531" y="2"/>
                    <a:pt x="1477" y="0"/>
                    <a:pt x="1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6"/>
            <p:cNvSpPr/>
            <p:nvPr/>
          </p:nvSpPr>
          <p:spPr>
            <a:xfrm>
              <a:off x="1583525" y="2490900"/>
              <a:ext cx="23225" cy="4800"/>
            </a:xfrm>
            <a:custGeom>
              <a:avLst/>
              <a:gdLst/>
              <a:ahLst/>
              <a:cxnLst/>
              <a:rect l="l" t="t" r="r" b="b"/>
              <a:pathLst>
                <a:path w="929" h="192" extrusionOk="0">
                  <a:moveTo>
                    <a:pt x="905" y="1"/>
                  </a:moveTo>
                  <a:cubicBezTo>
                    <a:pt x="607" y="72"/>
                    <a:pt x="310" y="144"/>
                    <a:pt x="0" y="191"/>
                  </a:cubicBezTo>
                  <a:cubicBezTo>
                    <a:pt x="310" y="191"/>
                    <a:pt x="631" y="144"/>
                    <a:pt x="905" y="13"/>
                  </a:cubicBezTo>
                  <a:cubicBezTo>
                    <a:pt x="929" y="13"/>
                    <a:pt x="905" y="1"/>
                    <a:pt x="9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6"/>
            <p:cNvSpPr/>
            <p:nvPr/>
          </p:nvSpPr>
          <p:spPr>
            <a:xfrm>
              <a:off x="1608825" y="2478125"/>
              <a:ext cx="32750" cy="12800"/>
            </a:xfrm>
            <a:custGeom>
              <a:avLst/>
              <a:gdLst/>
              <a:ahLst/>
              <a:cxnLst/>
              <a:rect l="l" t="t" r="r" b="b"/>
              <a:pathLst>
                <a:path w="1310" h="512" extrusionOk="0">
                  <a:moveTo>
                    <a:pt x="1298" y="0"/>
                  </a:moveTo>
                  <a:cubicBezTo>
                    <a:pt x="881" y="143"/>
                    <a:pt x="417" y="298"/>
                    <a:pt x="12" y="476"/>
                  </a:cubicBezTo>
                  <a:cubicBezTo>
                    <a:pt x="0" y="500"/>
                    <a:pt x="0" y="512"/>
                    <a:pt x="36" y="512"/>
                  </a:cubicBezTo>
                  <a:cubicBezTo>
                    <a:pt x="465" y="417"/>
                    <a:pt x="929" y="226"/>
                    <a:pt x="1310" y="24"/>
                  </a:cubicBezTo>
                  <a:lnTo>
                    <a:pt x="12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6"/>
            <p:cNvSpPr/>
            <p:nvPr/>
          </p:nvSpPr>
          <p:spPr>
            <a:xfrm>
              <a:off x="1609125" y="2483475"/>
              <a:ext cx="32175" cy="11925"/>
            </a:xfrm>
            <a:custGeom>
              <a:avLst/>
              <a:gdLst/>
              <a:ahLst/>
              <a:cxnLst/>
              <a:rect l="l" t="t" r="r" b="b"/>
              <a:pathLst>
                <a:path w="1287" h="477" extrusionOk="0">
                  <a:moveTo>
                    <a:pt x="1250" y="0"/>
                  </a:moveTo>
                  <a:cubicBezTo>
                    <a:pt x="857" y="119"/>
                    <a:pt x="441" y="262"/>
                    <a:pt x="36" y="429"/>
                  </a:cubicBezTo>
                  <a:cubicBezTo>
                    <a:pt x="0" y="441"/>
                    <a:pt x="24" y="477"/>
                    <a:pt x="48" y="477"/>
                  </a:cubicBezTo>
                  <a:cubicBezTo>
                    <a:pt x="453" y="346"/>
                    <a:pt x="869" y="191"/>
                    <a:pt x="1250" y="24"/>
                  </a:cubicBezTo>
                  <a:cubicBezTo>
                    <a:pt x="1286" y="24"/>
                    <a:pt x="1274" y="0"/>
                    <a:pt x="12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6"/>
            <p:cNvSpPr/>
            <p:nvPr/>
          </p:nvSpPr>
          <p:spPr>
            <a:xfrm>
              <a:off x="1614475" y="2487375"/>
              <a:ext cx="28500" cy="11300"/>
            </a:xfrm>
            <a:custGeom>
              <a:avLst/>
              <a:gdLst/>
              <a:ahLst/>
              <a:cxnLst/>
              <a:rect l="l" t="t" r="r" b="b"/>
              <a:pathLst>
                <a:path w="1140" h="452" extrusionOk="0">
                  <a:moveTo>
                    <a:pt x="1134" y="0"/>
                  </a:moveTo>
                  <a:cubicBezTo>
                    <a:pt x="1133" y="0"/>
                    <a:pt x="1132" y="3"/>
                    <a:pt x="1132" y="11"/>
                  </a:cubicBezTo>
                  <a:cubicBezTo>
                    <a:pt x="1140" y="11"/>
                    <a:pt x="1137" y="0"/>
                    <a:pt x="1134" y="0"/>
                  </a:cubicBezTo>
                  <a:close/>
                  <a:moveTo>
                    <a:pt x="1132" y="11"/>
                  </a:moveTo>
                  <a:lnTo>
                    <a:pt x="1132" y="11"/>
                  </a:lnTo>
                  <a:cubicBezTo>
                    <a:pt x="774" y="166"/>
                    <a:pt x="405" y="285"/>
                    <a:pt x="24" y="404"/>
                  </a:cubicBezTo>
                  <a:cubicBezTo>
                    <a:pt x="1" y="428"/>
                    <a:pt x="12" y="452"/>
                    <a:pt x="48" y="452"/>
                  </a:cubicBezTo>
                  <a:cubicBezTo>
                    <a:pt x="429" y="368"/>
                    <a:pt x="798" y="202"/>
                    <a:pt x="1132"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6"/>
            <p:cNvSpPr/>
            <p:nvPr/>
          </p:nvSpPr>
          <p:spPr>
            <a:xfrm>
              <a:off x="1618650" y="2494175"/>
              <a:ext cx="21750" cy="8675"/>
            </a:xfrm>
            <a:custGeom>
              <a:avLst/>
              <a:gdLst/>
              <a:ahLst/>
              <a:cxnLst/>
              <a:rect l="l" t="t" r="r" b="b"/>
              <a:pathLst>
                <a:path w="870" h="347" extrusionOk="0">
                  <a:moveTo>
                    <a:pt x="857" y="1"/>
                  </a:moveTo>
                  <a:cubicBezTo>
                    <a:pt x="596" y="72"/>
                    <a:pt x="274" y="168"/>
                    <a:pt x="24" y="299"/>
                  </a:cubicBezTo>
                  <a:cubicBezTo>
                    <a:pt x="0" y="311"/>
                    <a:pt x="24" y="346"/>
                    <a:pt x="36" y="346"/>
                  </a:cubicBezTo>
                  <a:cubicBezTo>
                    <a:pt x="322" y="287"/>
                    <a:pt x="607" y="156"/>
                    <a:pt x="857" y="13"/>
                  </a:cubicBezTo>
                  <a:cubicBezTo>
                    <a:pt x="869" y="13"/>
                    <a:pt x="869" y="1"/>
                    <a:pt x="8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6"/>
            <p:cNvSpPr/>
            <p:nvPr/>
          </p:nvSpPr>
          <p:spPr>
            <a:xfrm>
              <a:off x="1618650" y="2501925"/>
              <a:ext cx="16675" cy="7175"/>
            </a:xfrm>
            <a:custGeom>
              <a:avLst/>
              <a:gdLst/>
              <a:ahLst/>
              <a:cxnLst/>
              <a:rect l="l" t="t" r="r" b="b"/>
              <a:pathLst>
                <a:path w="667" h="287" extrusionOk="0">
                  <a:moveTo>
                    <a:pt x="631" y="1"/>
                  </a:moveTo>
                  <a:cubicBezTo>
                    <a:pt x="429" y="60"/>
                    <a:pt x="191" y="120"/>
                    <a:pt x="12" y="262"/>
                  </a:cubicBezTo>
                  <a:cubicBezTo>
                    <a:pt x="0" y="274"/>
                    <a:pt x="12" y="286"/>
                    <a:pt x="24" y="286"/>
                  </a:cubicBezTo>
                  <a:cubicBezTo>
                    <a:pt x="238" y="227"/>
                    <a:pt x="429" y="108"/>
                    <a:pt x="631" y="36"/>
                  </a:cubicBezTo>
                  <a:cubicBezTo>
                    <a:pt x="667" y="36"/>
                    <a:pt x="655"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6"/>
            <p:cNvSpPr/>
            <p:nvPr/>
          </p:nvSpPr>
          <p:spPr>
            <a:xfrm>
              <a:off x="1396300" y="2580425"/>
              <a:ext cx="40800" cy="8950"/>
            </a:xfrm>
            <a:custGeom>
              <a:avLst/>
              <a:gdLst/>
              <a:ahLst/>
              <a:cxnLst/>
              <a:rect l="l" t="t" r="r" b="b"/>
              <a:pathLst>
                <a:path w="1632" h="358" extrusionOk="0">
                  <a:moveTo>
                    <a:pt x="19" y="0"/>
                  </a:moveTo>
                  <a:cubicBezTo>
                    <a:pt x="1" y="0"/>
                    <a:pt x="3" y="16"/>
                    <a:pt x="12" y="16"/>
                  </a:cubicBezTo>
                  <a:cubicBezTo>
                    <a:pt x="397" y="237"/>
                    <a:pt x="853" y="357"/>
                    <a:pt x="1297" y="357"/>
                  </a:cubicBezTo>
                  <a:cubicBezTo>
                    <a:pt x="1401" y="357"/>
                    <a:pt x="1505" y="351"/>
                    <a:pt x="1608" y="337"/>
                  </a:cubicBezTo>
                  <a:cubicBezTo>
                    <a:pt x="1631" y="337"/>
                    <a:pt x="1631" y="313"/>
                    <a:pt x="1608" y="313"/>
                  </a:cubicBezTo>
                  <a:cubicBezTo>
                    <a:pt x="1036" y="313"/>
                    <a:pt x="548" y="230"/>
                    <a:pt x="36" y="4"/>
                  </a:cubicBezTo>
                  <a:cubicBezTo>
                    <a:pt x="29" y="1"/>
                    <a:pt x="23" y="0"/>
                    <a:pt x="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6"/>
            <p:cNvSpPr/>
            <p:nvPr/>
          </p:nvSpPr>
          <p:spPr>
            <a:xfrm>
              <a:off x="1398675" y="2577525"/>
              <a:ext cx="31875" cy="6875"/>
            </a:xfrm>
            <a:custGeom>
              <a:avLst/>
              <a:gdLst/>
              <a:ahLst/>
              <a:cxnLst/>
              <a:rect l="l" t="t" r="r" b="b"/>
              <a:pathLst>
                <a:path w="1275" h="275" extrusionOk="0">
                  <a:moveTo>
                    <a:pt x="24" y="1"/>
                  </a:moveTo>
                  <a:cubicBezTo>
                    <a:pt x="12" y="1"/>
                    <a:pt x="0" y="36"/>
                    <a:pt x="24" y="36"/>
                  </a:cubicBezTo>
                  <a:cubicBezTo>
                    <a:pt x="417" y="155"/>
                    <a:pt x="858" y="251"/>
                    <a:pt x="1263" y="275"/>
                  </a:cubicBezTo>
                  <a:cubicBezTo>
                    <a:pt x="1274" y="275"/>
                    <a:pt x="1274" y="251"/>
                    <a:pt x="1263" y="239"/>
                  </a:cubicBezTo>
                  <a:cubicBezTo>
                    <a:pt x="846" y="167"/>
                    <a:pt x="441" y="108"/>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6"/>
            <p:cNvSpPr/>
            <p:nvPr/>
          </p:nvSpPr>
          <p:spPr>
            <a:xfrm>
              <a:off x="1393950" y="2572200"/>
              <a:ext cx="36600" cy="11000"/>
            </a:xfrm>
            <a:custGeom>
              <a:avLst/>
              <a:gdLst/>
              <a:ahLst/>
              <a:cxnLst/>
              <a:rect l="l" t="t" r="r" b="b"/>
              <a:pathLst>
                <a:path w="1464" h="440" extrusionOk="0">
                  <a:moveTo>
                    <a:pt x="3" y="1"/>
                  </a:moveTo>
                  <a:cubicBezTo>
                    <a:pt x="0" y="1"/>
                    <a:pt x="3" y="11"/>
                    <a:pt x="11" y="11"/>
                  </a:cubicBezTo>
                  <a:cubicBezTo>
                    <a:pt x="7" y="3"/>
                    <a:pt x="4" y="1"/>
                    <a:pt x="3" y="1"/>
                  </a:cubicBezTo>
                  <a:close/>
                  <a:moveTo>
                    <a:pt x="11" y="11"/>
                  </a:moveTo>
                  <a:lnTo>
                    <a:pt x="11" y="11"/>
                  </a:lnTo>
                  <a:cubicBezTo>
                    <a:pt x="451" y="202"/>
                    <a:pt x="963" y="380"/>
                    <a:pt x="1452" y="440"/>
                  </a:cubicBezTo>
                  <a:cubicBezTo>
                    <a:pt x="1463" y="440"/>
                    <a:pt x="1463" y="428"/>
                    <a:pt x="1452" y="428"/>
                  </a:cubicBezTo>
                  <a:cubicBezTo>
                    <a:pt x="963" y="285"/>
                    <a:pt x="487" y="166"/>
                    <a:pt x="11"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6"/>
            <p:cNvSpPr/>
            <p:nvPr/>
          </p:nvSpPr>
          <p:spPr>
            <a:xfrm>
              <a:off x="1396600" y="2568300"/>
              <a:ext cx="33650" cy="8950"/>
            </a:xfrm>
            <a:custGeom>
              <a:avLst/>
              <a:gdLst/>
              <a:ahLst/>
              <a:cxnLst/>
              <a:rect l="l" t="t" r="r" b="b"/>
              <a:pathLst>
                <a:path w="1346" h="358" extrusionOk="0">
                  <a:moveTo>
                    <a:pt x="0" y="1"/>
                  </a:moveTo>
                  <a:cubicBezTo>
                    <a:pt x="441" y="143"/>
                    <a:pt x="881" y="286"/>
                    <a:pt x="1334" y="358"/>
                  </a:cubicBezTo>
                  <a:cubicBezTo>
                    <a:pt x="1334" y="358"/>
                    <a:pt x="1346" y="334"/>
                    <a:pt x="1334" y="334"/>
                  </a:cubicBezTo>
                  <a:cubicBezTo>
                    <a:pt x="881" y="227"/>
                    <a:pt x="453" y="13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6"/>
            <p:cNvSpPr/>
            <p:nvPr/>
          </p:nvSpPr>
          <p:spPr>
            <a:xfrm>
              <a:off x="1440350" y="2577225"/>
              <a:ext cx="60575" cy="24275"/>
            </a:xfrm>
            <a:custGeom>
              <a:avLst/>
              <a:gdLst/>
              <a:ahLst/>
              <a:cxnLst/>
              <a:rect l="l" t="t" r="r" b="b"/>
              <a:pathLst>
                <a:path w="2423" h="971" extrusionOk="0">
                  <a:moveTo>
                    <a:pt x="0" y="1"/>
                  </a:moveTo>
                  <a:lnTo>
                    <a:pt x="0" y="1"/>
                  </a:lnTo>
                  <a:cubicBezTo>
                    <a:pt x="739" y="477"/>
                    <a:pt x="1691" y="406"/>
                    <a:pt x="2394" y="965"/>
                  </a:cubicBezTo>
                  <a:cubicBezTo>
                    <a:pt x="2397" y="969"/>
                    <a:pt x="2401" y="970"/>
                    <a:pt x="2406" y="970"/>
                  </a:cubicBezTo>
                  <a:cubicBezTo>
                    <a:pt x="2415" y="970"/>
                    <a:pt x="2422" y="962"/>
                    <a:pt x="2405" y="953"/>
                  </a:cubicBezTo>
                  <a:cubicBezTo>
                    <a:pt x="1810" y="287"/>
                    <a:pt x="739" y="44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6"/>
            <p:cNvSpPr/>
            <p:nvPr/>
          </p:nvSpPr>
          <p:spPr>
            <a:xfrm>
              <a:off x="1502850" y="2601650"/>
              <a:ext cx="37225" cy="17700"/>
            </a:xfrm>
            <a:custGeom>
              <a:avLst/>
              <a:gdLst/>
              <a:ahLst/>
              <a:cxnLst/>
              <a:rect l="l" t="t" r="r" b="b"/>
              <a:pathLst>
                <a:path w="1489" h="708" extrusionOk="0">
                  <a:moveTo>
                    <a:pt x="13" y="0"/>
                  </a:moveTo>
                  <a:cubicBezTo>
                    <a:pt x="13" y="0"/>
                    <a:pt x="1" y="24"/>
                    <a:pt x="13" y="24"/>
                  </a:cubicBezTo>
                  <a:cubicBezTo>
                    <a:pt x="406" y="260"/>
                    <a:pt x="894" y="708"/>
                    <a:pt x="1368" y="708"/>
                  </a:cubicBezTo>
                  <a:cubicBezTo>
                    <a:pt x="1396" y="708"/>
                    <a:pt x="1425" y="706"/>
                    <a:pt x="1453" y="703"/>
                  </a:cubicBezTo>
                  <a:cubicBezTo>
                    <a:pt x="1477" y="703"/>
                    <a:pt x="1489" y="679"/>
                    <a:pt x="1453" y="679"/>
                  </a:cubicBezTo>
                  <a:cubicBezTo>
                    <a:pt x="941" y="560"/>
                    <a:pt x="477" y="274"/>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6"/>
            <p:cNvSpPr/>
            <p:nvPr/>
          </p:nvSpPr>
          <p:spPr>
            <a:xfrm>
              <a:off x="1507025" y="2600150"/>
              <a:ext cx="31575" cy="14025"/>
            </a:xfrm>
            <a:custGeom>
              <a:avLst/>
              <a:gdLst/>
              <a:ahLst/>
              <a:cxnLst/>
              <a:rect l="l" t="t" r="r" b="b"/>
              <a:pathLst>
                <a:path w="1263" h="561" extrusionOk="0">
                  <a:moveTo>
                    <a:pt x="0" y="1"/>
                  </a:moveTo>
                  <a:lnTo>
                    <a:pt x="0" y="1"/>
                  </a:lnTo>
                  <a:cubicBezTo>
                    <a:pt x="179" y="143"/>
                    <a:pt x="393" y="227"/>
                    <a:pt x="608" y="322"/>
                  </a:cubicBezTo>
                  <a:cubicBezTo>
                    <a:pt x="810" y="405"/>
                    <a:pt x="1024" y="513"/>
                    <a:pt x="1251" y="560"/>
                  </a:cubicBezTo>
                  <a:cubicBezTo>
                    <a:pt x="1262" y="560"/>
                    <a:pt x="1262" y="536"/>
                    <a:pt x="1262" y="536"/>
                  </a:cubicBezTo>
                  <a:cubicBezTo>
                    <a:pt x="1048" y="441"/>
                    <a:pt x="810" y="346"/>
                    <a:pt x="596" y="263"/>
                  </a:cubicBezTo>
                  <a:cubicBezTo>
                    <a:pt x="381" y="167"/>
                    <a:pt x="191" y="60"/>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6"/>
            <p:cNvSpPr/>
            <p:nvPr/>
          </p:nvSpPr>
          <p:spPr>
            <a:xfrm>
              <a:off x="1504175" y="2593550"/>
              <a:ext cx="37100" cy="17050"/>
            </a:xfrm>
            <a:custGeom>
              <a:avLst/>
              <a:gdLst/>
              <a:ahLst/>
              <a:cxnLst/>
              <a:rect l="l" t="t" r="r" b="b"/>
              <a:pathLst>
                <a:path w="1484" h="682" extrusionOk="0">
                  <a:moveTo>
                    <a:pt x="4" y="1"/>
                  </a:moveTo>
                  <a:cubicBezTo>
                    <a:pt x="1" y="1"/>
                    <a:pt x="0" y="8"/>
                    <a:pt x="7" y="15"/>
                  </a:cubicBezTo>
                  <a:cubicBezTo>
                    <a:pt x="7" y="4"/>
                    <a:pt x="5" y="1"/>
                    <a:pt x="4" y="1"/>
                  </a:cubicBezTo>
                  <a:close/>
                  <a:moveTo>
                    <a:pt x="7" y="15"/>
                  </a:moveTo>
                  <a:lnTo>
                    <a:pt x="7" y="15"/>
                  </a:lnTo>
                  <a:cubicBezTo>
                    <a:pt x="436" y="300"/>
                    <a:pt x="960" y="550"/>
                    <a:pt x="1460" y="681"/>
                  </a:cubicBezTo>
                  <a:cubicBezTo>
                    <a:pt x="1484" y="681"/>
                    <a:pt x="1484" y="669"/>
                    <a:pt x="1484" y="657"/>
                  </a:cubicBezTo>
                  <a:cubicBezTo>
                    <a:pt x="972" y="431"/>
                    <a:pt x="495" y="241"/>
                    <a:pt x="7" y="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6"/>
            <p:cNvSpPr/>
            <p:nvPr/>
          </p:nvSpPr>
          <p:spPr>
            <a:xfrm>
              <a:off x="1506675" y="2589400"/>
              <a:ext cx="28050" cy="14650"/>
            </a:xfrm>
            <a:custGeom>
              <a:avLst/>
              <a:gdLst/>
              <a:ahLst/>
              <a:cxnLst/>
              <a:rect l="l" t="t" r="r" b="b"/>
              <a:pathLst>
                <a:path w="1122" h="586" extrusionOk="0">
                  <a:moveTo>
                    <a:pt x="9" y="0"/>
                  </a:moveTo>
                  <a:cubicBezTo>
                    <a:pt x="3" y="0"/>
                    <a:pt x="1" y="7"/>
                    <a:pt x="14" y="14"/>
                  </a:cubicBezTo>
                  <a:cubicBezTo>
                    <a:pt x="383" y="192"/>
                    <a:pt x="729" y="407"/>
                    <a:pt x="1098" y="585"/>
                  </a:cubicBezTo>
                  <a:cubicBezTo>
                    <a:pt x="1110" y="585"/>
                    <a:pt x="1122" y="573"/>
                    <a:pt x="1110" y="573"/>
                  </a:cubicBezTo>
                  <a:cubicBezTo>
                    <a:pt x="788" y="347"/>
                    <a:pt x="395" y="169"/>
                    <a:pt x="26" y="14"/>
                  </a:cubicBezTo>
                  <a:cubicBezTo>
                    <a:pt x="21" y="4"/>
                    <a:pt x="14" y="0"/>
                    <a:pt x="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6"/>
            <p:cNvSpPr/>
            <p:nvPr/>
          </p:nvSpPr>
          <p:spPr>
            <a:xfrm>
              <a:off x="1499875" y="2578725"/>
              <a:ext cx="29700" cy="14275"/>
            </a:xfrm>
            <a:custGeom>
              <a:avLst/>
              <a:gdLst/>
              <a:ahLst/>
              <a:cxnLst/>
              <a:rect l="l" t="t" r="r" b="b"/>
              <a:pathLst>
                <a:path w="1188" h="571" extrusionOk="0">
                  <a:moveTo>
                    <a:pt x="24" y="0"/>
                  </a:moveTo>
                  <a:cubicBezTo>
                    <a:pt x="13" y="0"/>
                    <a:pt x="1" y="12"/>
                    <a:pt x="13" y="24"/>
                  </a:cubicBezTo>
                  <a:cubicBezTo>
                    <a:pt x="382" y="238"/>
                    <a:pt x="798" y="405"/>
                    <a:pt x="1179" y="560"/>
                  </a:cubicBezTo>
                  <a:cubicBezTo>
                    <a:pt x="822" y="358"/>
                    <a:pt x="417" y="131"/>
                    <a:pt x="24" y="0"/>
                  </a:cubicBezTo>
                  <a:close/>
                  <a:moveTo>
                    <a:pt x="1179" y="560"/>
                  </a:moveTo>
                  <a:cubicBezTo>
                    <a:pt x="1179" y="568"/>
                    <a:pt x="1181" y="571"/>
                    <a:pt x="1182" y="571"/>
                  </a:cubicBezTo>
                  <a:cubicBezTo>
                    <a:pt x="1185" y="571"/>
                    <a:pt x="1187" y="560"/>
                    <a:pt x="1179" y="5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6"/>
            <p:cNvSpPr/>
            <p:nvPr/>
          </p:nvSpPr>
          <p:spPr>
            <a:xfrm>
              <a:off x="1444525" y="2559975"/>
              <a:ext cx="47050" cy="13425"/>
            </a:xfrm>
            <a:custGeom>
              <a:avLst/>
              <a:gdLst/>
              <a:ahLst/>
              <a:cxnLst/>
              <a:rect l="l" t="t" r="r" b="b"/>
              <a:pathLst>
                <a:path w="1882" h="537" extrusionOk="0">
                  <a:moveTo>
                    <a:pt x="24" y="0"/>
                  </a:moveTo>
                  <a:cubicBezTo>
                    <a:pt x="12" y="0"/>
                    <a:pt x="0" y="24"/>
                    <a:pt x="12" y="36"/>
                  </a:cubicBezTo>
                  <a:cubicBezTo>
                    <a:pt x="607" y="262"/>
                    <a:pt x="1262" y="405"/>
                    <a:pt x="1869" y="536"/>
                  </a:cubicBezTo>
                  <a:cubicBezTo>
                    <a:pt x="1881" y="536"/>
                    <a:pt x="1881" y="524"/>
                    <a:pt x="1881" y="512"/>
                  </a:cubicBezTo>
                  <a:cubicBezTo>
                    <a:pt x="1286" y="322"/>
                    <a:pt x="655" y="95"/>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6"/>
            <p:cNvSpPr/>
            <p:nvPr/>
          </p:nvSpPr>
          <p:spPr>
            <a:xfrm>
              <a:off x="1422200" y="2544800"/>
              <a:ext cx="12725" cy="6525"/>
            </a:xfrm>
            <a:custGeom>
              <a:avLst/>
              <a:gdLst/>
              <a:ahLst/>
              <a:cxnLst/>
              <a:rect l="l" t="t" r="r" b="b"/>
              <a:pathLst>
                <a:path w="509" h="261" extrusionOk="0">
                  <a:moveTo>
                    <a:pt x="12" y="0"/>
                  </a:moveTo>
                  <a:cubicBezTo>
                    <a:pt x="0" y="0"/>
                    <a:pt x="0" y="12"/>
                    <a:pt x="12" y="12"/>
                  </a:cubicBezTo>
                  <a:cubicBezTo>
                    <a:pt x="155" y="119"/>
                    <a:pt x="333" y="191"/>
                    <a:pt x="500" y="250"/>
                  </a:cubicBezTo>
                  <a:cubicBezTo>
                    <a:pt x="333" y="167"/>
                    <a:pt x="179" y="60"/>
                    <a:pt x="12" y="0"/>
                  </a:cubicBezTo>
                  <a:close/>
                  <a:moveTo>
                    <a:pt x="500" y="250"/>
                  </a:moveTo>
                  <a:cubicBezTo>
                    <a:pt x="500" y="258"/>
                    <a:pt x="501" y="261"/>
                    <a:pt x="503" y="261"/>
                  </a:cubicBezTo>
                  <a:cubicBezTo>
                    <a:pt x="505" y="261"/>
                    <a:pt x="508" y="250"/>
                    <a:pt x="500" y="2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6"/>
            <p:cNvSpPr/>
            <p:nvPr/>
          </p:nvSpPr>
          <p:spPr>
            <a:xfrm>
              <a:off x="1490050" y="2632250"/>
              <a:ext cx="47050" cy="9150"/>
            </a:xfrm>
            <a:custGeom>
              <a:avLst/>
              <a:gdLst/>
              <a:ahLst/>
              <a:cxnLst/>
              <a:rect l="l" t="t" r="r" b="b"/>
              <a:pathLst>
                <a:path w="1882" h="366" extrusionOk="0">
                  <a:moveTo>
                    <a:pt x="753" y="1"/>
                  </a:moveTo>
                  <a:cubicBezTo>
                    <a:pt x="561" y="1"/>
                    <a:pt x="364" y="34"/>
                    <a:pt x="173" y="34"/>
                  </a:cubicBezTo>
                  <a:cubicBezTo>
                    <a:pt x="123" y="34"/>
                    <a:pt x="74" y="32"/>
                    <a:pt x="25" y="26"/>
                  </a:cubicBezTo>
                  <a:cubicBezTo>
                    <a:pt x="1" y="26"/>
                    <a:pt x="1" y="50"/>
                    <a:pt x="25" y="50"/>
                  </a:cubicBezTo>
                  <a:cubicBezTo>
                    <a:pt x="127" y="74"/>
                    <a:pt x="228" y="80"/>
                    <a:pt x="327" y="80"/>
                  </a:cubicBezTo>
                  <a:cubicBezTo>
                    <a:pt x="465" y="80"/>
                    <a:pt x="601" y="67"/>
                    <a:pt x="737" y="67"/>
                  </a:cubicBezTo>
                  <a:cubicBezTo>
                    <a:pt x="899" y="67"/>
                    <a:pt x="1061" y="86"/>
                    <a:pt x="1227" y="169"/>
                  </a:cubicBezTo>
                  <a:cubicBezTo>
                    <a:pt x="1413" y="247"/>
                    <a:pt x="1567" y="366"/>
                    <a:pt x="1748" y="366"/>
                  </a:cubicBezTo>
                  <a:cubicBezTo>
                    <a:pt x="1787" y="366"/>
                    <a:pt x="1828" y="360"/>
                    <a:pt x="1870" y="348"/>
                  </a:cubicBezTo>
                  <a:cubicBezTo>
                    <a:pt x="1882" y="348"/>
                    <a:pt x="1882" y="300"/>
                    <a:pt x="1846" y="300"/>
                  </a:cubicBezTo>
                  <a:cubicBezTo>
                    <a:pt x="1821" y="304"/>
                    <a:pt x="1796" y="305"/>
                    <a:pt x="1771" y="305"/>
                  </a:cubicBezTo>
                  <a:cubicBezTo>
                    <a:pt x="1476" y="305"/>
                    <a:pt x="1249" y="58"/>
                    <a:pt x="941" y="14"/>
                  </a:cubicBezTo>
                  <a:cubicBezTo>
                    <a:pt x="879" y="4"/>
                    <a:pt x="816" y="1"/>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6"/>
            <p:cNvSpPr/>
            <p:nvPr/>
          </p:nvSpPr>
          <p:spPr>
            <a:xfrm>
              <a:off x="1436475" y="2615700"/>
              <a:ext cx="43475" cy="27050"/>
            </a:xfrm>
            <a:custGeom>
              <a:avLst/>
              <a:gdLst/>
              <a:ahLst/>
              <a:cxnLst/>
              <a:rect l="l" t="t" r="r" b="b"/>
              <a:pathLst>
                <a:path w="1739" h="1082" extrusionOk="0">
                  <a:moveTo>
                    <a:pt x="1730" y="1"/>
                  </a:moveTo>
                  <a:cubicBezTo>
                    <a:pt x="1724" y="1"/>
                    <a:pt x="1715" y="4"/>
                    <a:pt x="1715" y="10"/>
                  </a:cubicBezTo>
                  <a:cubicBezTo>
                    <a:pt x="1453" y="772"/>
                    <a:pt x="441" y="486"/>
                    <a:pt x="1" y="1069"/>
                  </a:cubicBezTo>
                  <a:cubicBezTo>
                    <a:pt x="1" y="1081"/>
                    <a:pt x="1" y="1081"/>
                    <a:pt x="24" y="1081"/>
                  </a:cubicBezTo>
                  <a:cubicBezTo>
                    <a:pt x="382" y="724"/>
                    <a:pt x="810" y="724"/>
                    <a:pt x="1239" y="533"/>
                  </a:cubicBezTo>
                  <a:cubicBezTo>
                    <a:pt x="1477" y="426"/>
                    <a:pt x="1667" y="272"/>
                    <a:pt x="1727" y="10"/>
                  </a:cubicBezTo>
                  <a:cubicBezTo>
                    <a:pt x="1739" y="4"/>
                    <a:pt x="1736" y="1"/>
                    <a:pt x="17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6"/>
            <p:cNvSpPr/>
            <p:nvPr/>
          </p:nvSpPr>
          <p:spPr>
            <a:xfrm>
              <a:off x="1410950" y="2641225"/>
              <a:ext cx="23775" cy="13775"/>
            </a:xfrm>
            <a:custGeom>
              <a:avLst/>
              <a:gdLst/>
              <a:ahLst/>
              <a:cxnLst/>
              <a:rect l="l" t="t" r="r" b="b"/>
              <a:pathLst>
                <a:path w="951" h="551" extrusionOk="0">
                  <a:moveTo>
                    <a:pt x="914" y="1"/>
                  </a:moveTo>
                  <a:cubicBezTo>
                    <a:pt x="617" y="167"/>
                    <a:pt x="307" y="310"/>
                    <a:pt x="21" y="501"/>
                  </a:cubicBezTo>
                  <a:cubicBezTo>
                    <a:pt x="1" y="521"/>
                    <a:pt x="16" y="551"/>
                    <a:pt x="43" y="551"/>
                  </a:cubicBezTo>
                  <a:cubicBezTo>
                    <a:pt x="48" y="551"/>
                    <a:pt x="52" y="550"/>
                    <a:pt x="57" y="548"/>
                  </a:cubicBezTo>
                  <a:cubicBezTo>
                    <a:pt x="367" y="405"/>
                    <a:pt x="652" y="203"/>
                    <a:pt x="938" y="24"/>
                  </a:cubicBezTo>
                  <a:cubicBezTo>
                    <a:pt x="950" y="13"/>
                    <a:pt x="938" y="1"/>
                    <a:pt x="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6"/>
            <p:cNvSpPr/>
            <p:nvPr/>
          </p:nvSpPr>
          <p:spPr>
            <a:xfrm>
              <a:off x="1414750" y="2657900"/>
              <a:ext cx="120475" cy="45775"/>
            </a:xfrm>
            <a:custGeom>
              <a:avLst/>
              <a:gdLst/>
              <a:ahLst/>
              <a:cxnLst/>
              <a:rect l="l" t="t" r="r" b="b"/>
              <a:pathLst>
                <a:path w="4819" h="1831" extrusionOk="0">
                  <a:moveTo>
                    <a:pt x="0" y="0"/>
                  </a:moveTo>
                  <a:lnTo>
                    <a:pt x="0" y="0"/>
                  </a:lnTo>
                  <a:cubicBezTo>
                    <a:pt x="334" y="727"/>
                    <a:pt x="1036" y="1548"/>
                    <a:pt x="1858" y="1679"/>
                  </a:cubicBezTo>
                  <a:cubicBezTo>
                    <a:pt x="2310" y="1751"/>
                    <a:pt x="2831" y="1831"/>
                    <a:pt x="3343" y="1831"/>
                  </a:cubicBezTo>
                  <a:cubicBezTo>
                    <a:pt x="3855" y="1831"/>
                    <a:pt x="4358" y="1751"/>
                    <a:pt x="4775" y="1501"/>
                  </a:cubicBezTo>
                  <a:cubicBezTo>
                    <a:pt x="4819" y="1490"/>
                    <a:pt x="4782" y="1428"/>
                    <a:pt x="4747" y="1428"/>
                  </a:cubicBezTo>
                  <a:cubicBezTo>
                    <a:pt x="4745" y="1428"/>
                    <a:pt x="4742" y="1428"/>
                    <a:pt x="4739" y="1429"/>
                  </a:cubicBezTo>
                  <a:cubicBezTo>
                    <a:pt x="4315" y="1631"/>
                    <a:pt x="3875" y="1700"/>
                    <a:pt x="3429" y="1700"/>
                  </a:cubicBezTo>
                  <a:cubicBezTo>
                    <a:pt x="3086" y="1700"/>
                    <a:pt x="2740" y="1659"/>
                    <a:pt x="2394" y="1608"/>
                  </a:cubicBezTo>
                  <a:cubicBezTo>
                    <a:pt x="1763" y="1524"/>
                    <a:pt x="1310" y="1405"/>
                    <a:pt x="846" y="989"/>
                  </a:cubicBezTo>
                  <a:cubicBezTo>
                    <a:pt x="512" y="703"/>
                    <a:pt x="250" y="369"/>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6"/>
            <p:cNvSpPr/>
            <p:nvPr/>
          </p:nvSpPr>
          <p:spPr>
            <a:xfrm>
              <a:off x="1547500" y="2694500"/>
              <a:ext cx="44975" cy="4025"/>
            </a:xfrm>
            <a:custGeom>
              <a:avLst/>
              <a:gdLst/>
              <a:ahLst/>
              <a:cxnLst/>
              <a:rect l="l" t="t" r="r" b="b"/>
              <a:pathLst>
                <a:path w="1799" h="161" extrusionOk="0">
                  <a:moveTo>
                    <a:pt x="48" y="1"/>
                  </a:moveTo>
                  <a:cubicBezTo>
                    <a:pt x="1" y="1"/>
                    <a:pt x="1" y="37"/>
                    <a:pt x="24" y="37"/>
                  </a:cubicBezTo>
                  <a:cubicBezTo>
                    <a:pt x="309" y="115"/>
                    <a:pt x="621" y="160"/>
                    <a:pt x="930" y="160"/>
                  </a:cubicBezTo>
                  <a:cubicBezTo>
                    <a:pt x="1228" y="160"/>
                    <a:pt x="1523" y="118"/>
                    <a:pt x="1787" y="25"/>
                  </a:cubicBezTo>
                  <a:cubicBezTo>
                    <a:pt x="1798" y="25"/>
                    <a:pt x="1798" y="1"/>
                    <a:pt x="1787" y="1"/>
                  </a:cubicBezTo>
                  <a:cubicBezTo>
                    <a:pt x="1425" y="15"/>
                    <a:pt x="1085" y="39"/>
                    <a:pt x="738" y="39"/>
                  </a:cubicBezTo>
                  <a:cubicBezTo>
                    <a:pt x="514" y="39"/>
                    <a:pt x="286" y="29"/>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6"/>
            <p:cNvSpPr/>
            <p:nvPr/>
          </p:nvSpPr>
          <p:spPr>
            <a:xfrm>
              <a:off x="1598700" y="2634000"/>
              <a:ext cx="45450" cy="60525"/>
            </a:xfrm>
            <a:custGeom>
              <a:avLst/>
              <a:gdLst/>
              <a:ahLst/>
              <a:cxnLst/>
              <a:rect l="l" t="t" r="r" b="b"/>
              <a:pathLst>
                <a:path w="1818" h="2421" extrusionOk="0">
                  <a:moveTo>
                    <a:pt x="1783" y="1"/>
                  </a:moveTo>
                  <a:cubicBezTo>
                    <a:pt x="1780" y="1"/>
                    <a:pt x="1777" y="2"/>
                    <a:pt x="1775" y="4"/>
                  </a:cubicBezTo>
                  <a:cubicBezTo>
                    <a:pt x="953" y="635"/>
                    <a:pt x="1060" y="1968"/>
                    <a:pt x="12" y="2385"/>
                  </a:cubicBezTo>
                  <a:cubicBezTo>
                    <a:pt x="0" y="2385"/>
                    <a:pt x="0" y="2421"/>
                    <a:pt x="36" y="2421"/>
                  </a:cubicBezTo>
                  <a:cubicBezTo>
                    <a:pt x="1072" y="2135"/>
                    <a:pt x="1179" y="754"/>
                    <a:pt x="1798" y="40"/>
                  </a:cubicBezTo>
                  <a:cubicBezTo>
                    <a:pt x="1818" y="20"/>
                    <a:pt x="1798" y="1"/>
                    <a:pt x="17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6"/>
            <p:cNvSpPr/>
            <p:nvPr/>
          </p:nvSpPr>
          <p:spPr>
            <a:xfrm>
              <a:off x="1545725" y="2678425"/>
              <a:ext cx="21750" cy="3600"/>
            </a:xfrm>
            <a:custGeom>
              <a:avLst/>
              <a:gdLst/>
              <a:ahLst/>
              <a:cxnLst/>
              <a:rect l="l" t="t" r="r" b="b"/>
              <a:pathLst>
                <a:path w="870" h="144" extrusionOk="0">
                  <a:moveTo>
                    <a:pt x="857" y="1"/>
                  </a:moveTo>
                  <a:cubicBezTo>
                    <a:pt x="595" y="1"/>
                    <a:pt x="298" y="60"/>
                    <a:pt x="24" y="120"/>
                  </a:cubicBezTo>
                  <a:cubicBezTo>
                    <a:pt x="0" y="120"/>
                    <a:pt x="12" y="144"/>
                    <a:pt x="24" y="144"/>
                  </a:cubicBezTo>
                  <a:cubicBezTo>
                    <a:pt x="298" y="120"/>
                    <a:pt x="595" y="108"/>
                    <a:pt x="857" y="25"/>
                  </a:cubicBezTo>
                  <a:cubicBezTo>
                    <a:pt x="869" y="25"/>
                    <a:pt x="869" y="1"/>
                    <a:pt x="8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6"/>
            <p:cNvSpPr/>
            <p:nvPr/>
          </p:nvSpPr>
          <p:spPr>
            <a:xfrm>
              <a:off x="1578750" y="2654800"/>
              <a:ext cx="43100" cy="21875"/>
            </a:xfrm>
            <a:custGeom>
              <a:avLst/>
              <a:gdLst/>
              <a:ahLst/>
              <a:cxnLst/>
              <a:rect l="l" t="t" r="r" b="b"/>
              <a:pathLst>
                <a:path w="1724" h="875" extrusionOk="0">
                  <a:moveTo>
                    <a:pt x="1709" y="0"/>
                  </a:moveTo>
                  <a:cubicBezTo>
                    <a:pt x="1704" y="0"/>
                    <a:pt x="1698" y="2"/>
                    <a:pt x="1691" y="5"/>
                  </a:cubicBezTo>
                  <a:cubicBezTo>
                    <a:pt x="1144" y="303"/>
                    <a:pt x="596" y="589"/>
                    <a:pt x="1" y="874"/>
                  </a:cubicBezTo>
                  <a:cubicBezTo>
                    <a:pt x="596" y="672"/>
                    <a:pt x="1203" y="374"/>
                    <a:pt x="1715" y="17"/>
                  </a:cubicBezTo>
                  <a:cubicBezTo>
                    <a:pt x="1724" y="9"/>
                    <a:pt x="1720" y="0"/>
                    <a:pt x="1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6"/>
            <p:cNvSpPr/>
            <p:nvPr/>
          </p:nvSpPr>
          <p:spPr>
            <a:xfrm>
              <a:off x="1599300" y="2640925"/>
              <a:ext cx="33625" cy="19975"/>
            </a:xfrm>
            <a:custGeom>
              <a:avLst/>
              <a:gdLst/>
              <a:ahLst/>
              <a:cxnLst/>
              <a:rect l="l" t="t" r="r" b="b"/>
              <a:pathLst>
                <a:path w="1345" h="799" extrusionOk="0">
                  <a:moveTo>
                    <a:pt x="1334" y="1"/>
                  </a:moveTo>
                  <a:cubicBezTo>
                    <a:pt x="1338" y="5"/>
                    <a:pt x="1340" y="6"/>
                    <a:pt x="1342" y="6"/>
                  </a:cubicBezTo>
                  <a:cubicBezTo>
                    <a:pt x="1344" y="6"/>
                    <a:pt x="1342" y="1"/>
                    <a:pt x="1334" y="1"/>
                  </a:cubicBezTo>
                  <a:close/>
                  <a:moveTo>
                    <a:pt x="1334" y="1"/>
                  </a:moveTo>
                  <a:cubicBezTo>
                    <a:pt x="917" y="298"/>
                    <a:pt x="477" y="548"/>
                    <a:pt x="12" y="787"/>
                  </a:cubicBezTo>
                  <a:cubicBezTo>
                    <a:pt x="0" y="787"/>
                    <a:pt x="12" y="798"/>
                    <a:pt x="24" y="798"/>
                  </a:cubicBezTo>
                  <a:cubicBezTo>
                    <a:pt x="500" y="620"/>
                    <a:pt x="953" y="334"/>
                    <a:pt x="1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6"/>
            <p:cNvSpPr/>
            <p:nvPr/>
          </p:nvSpPr>
          <p:spPr>
            <a:xfrm>
              <a:off x="1599900" y="2632525"/>
              <a:ext cx="37525" cy="21825"/>
            </a:xfrm>
            <a:custGeom>
              <a:avLst/>
              <a:gdLst/>
              <a:ahLst/>
              <a:cxnLst/>
              <a:rect l="l" t="t" r="r" b="b"/>
              <a:pathLst>
                <a:path w="1501" h="873" extrusionOk="0">
                  <a:moveTo>
                    <a:pt x="1494" y="0"/>
                  </a:moveTo>
                  <a:cubicBezTo>
                    <a:pt x="1492" y="0"/>
                    <a:pt x="1491" y="1"/>
                    <a:pt x="1488" y="3"/>
                  </a:cubicBezTo>
                  <a:cubicBezTo>
                    <a:pt x="1012" y="301"/>
                    <a:pt x="512" y="539"/>
                    <a:pt x="12" y="837"/>
                  </a:cubicBezTo>
                  <a:cubicBezTo>
                    <a:pt x="0" y="849"/>
                    <a:pt x="12" y="873"/>
                    <a:pt x="36" y="873"/>
                  </a:cubicBezTo>
                  <a:cubicBezTo>
                    <a:pt x="548" y="706"/>
                    <a:pt x="1072" y="361"/>
                    <a:pt x="1500" y="39"/>
                  </a:cubicBezTo>
                  <a:cubicBezTo>
                    <a:pt x="1500" y="20"/>
                    <a:pt x="1500" y="0"/>
                    <a:pt x="14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6"/>
            <p:cNvSpPr/>
            <p:nvPr/>
          </p:nvSpPr>
          <p:spPr>
            <a:xfrm>
              <a:off x="1549575" y="2632300"/>
              <a:ext cx="80100" cy="16600"/>
            </a:xfrm>
            <a:custGeom>
              <a:avLst/>
              <a:gdLst/>
              <a:ahLst/>
              <a:cxnLst/>
              <a:rect l="l" t="t" r="r" b="b"/>
              <a:pathLst>
                <a:path w="3204" h="664" extrusionOk="0">
                  <a:moveTo>
                    <a:pt x="3192" y="0"/>
                  </a:moveTo>
                  <a:cubicBezTo>
                    <a:pt x="2716" y="48"/>
                    <a:pt x="2263" y="84"/>
                    <a:pt x="1823" y="262"/>
                  </a:cubicBezTo>
                  <a:cubicBezTo>
                    <a:pt x="1227" y="501"/>
                    <a:pt x="680" y="524"/>
                    <a:pt x="49" y="584"/>
                  </a:cubicBezTo>
                  <a:cubicBezTo>
                    <a:pt x="1" y="584"/>
                    <a:pt x="1" y="643"/>
                    <a:pt x="49" y="655"/>
                  </a:cubicBezTo>
                  <a:cubicBezTo>
                    <a:pt x="147" y="660"/>
                    <a:pt x="245" y="663"/>
                    <a:pt x="344" y="663"/>
                  </a:cubicBezTo>
                  <a:cubicBezTo>
                    <a:pt x="712" y="663"/>
                    <a:pt x="1082" y="623"/>
                    <a:pt x="1430" y="501"/>
                  </a:cubicBezTo>
                  <a:cubicBezTo>
                    <a:pt x="1763" y="405"/>
                    <a:pt x="1608" y="381"/>
                    <a:pt x="2013" y="239"/>
                  </a:cubicBezTo>
                  <a:cubicBezTo>
                    <a:pt x="2382" y="120"/>
                    <a:pt x="2799" y="108"/>
                    <a:pt x="3192" y="24"/>
                  </a:cubicBezTo>
                  <a:cubicBezTo>
                    <a:pt x="3204" y="24"/>
                    <a:pt x="3204" y="0"/>
                    <a:pt x="3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6"/>
            <p:cNvSpPr/>
            <p:nvPr/>
          </p:nvSpPr>
          <p:spPr>
            <a:xfrm>
              <a:off x="1542750" y="2645950"/>
              <a:ext cx="26425" cy="10475"/>
            </a:xfrm>
            <a:custGeom>
              <a:avLst/>
              <a:gdLst/>
              <a:ahLst/>
              <a:cxnLst/>
              <a:rect l="l" t="t" r="r" b="b"/>
              <a:pathLst>
                <a:path w="1057" h="419" extrusionOk="0">
                  <a:moveTo>
                    <a:pt x="988" y="1"/>
                  </a:moveTo>
                  <a:cubicBezTo>
                    <a:pt x="984" y="1"/>
                    <a:pt x="980" y="1"/>
                    <a:pt x="976" y="2"/>
                  </a:cubicBezTo>
                  <a:cubicBezTo>
                    <a:pt x="852" y="42"/>
                    <a:pt x="727" y="77"/>
                    <a:pt x="599" y="108"/>
                  </a:cubicBezTo>
                  <a:lnTo>
                    <a:pt x="599" y="108"/>
                  </a:lnTo>
                  <a:cubicBezTo>
                    <a:pt x="512" y="122"/>
                    <a:pt x="425" y="132"/>
                    <a:pt x="336" y="138"/>
                  </a:cubicBezTo>
                  <a:lnTo>
                    <a:pt x="336" y="138"/>
                  </a:lnTo>
                  <a:cubicBezTo>
                    <a:pt x="267" y="135"/>
                    <a:pt x="199" y="133"/>
                    <a:pt x="131" y="133"/>
                  </a:cubicBezTo>
                  <a:cubicBezTo>
                    <a:pt x="89" y="133"/>
                    <a:pt x="76" y="171"/>
                    <a:pt x="84" y="202"/>
                  </a:cubicBezTo>
                  <a:lnTo>
                    <a:pt x="84" y="202"/>
                  </a:lnTo>
                  <a:cubicBezTo>
                    <a:pt x="76" y="203"/>
                    <a:pt x="68" y="204"/>
                    <a:pt x="60" y="205"/>
                  </a:cubicBezTo>
                  <a:cubicBezTo>
                    <a:pt x="12" y="205"/>
                    <a:pt x="0" y="264"/>
                    <a:pt x="24" y="300"/>
                  </a:cubicBezTo>
                  <a:cubicBezTo>
                    <a:pt x="60" y="324"/>
                    <a:pt x="72" y="347"/>
                    <a:pt x="95" y="359"/>
                  </a:cubicBezTo>
                  <a:cubicBezTo>
                    <a:pt x="103" y="365"/>
                    <a:pt x="112" y="367"/>
                    <a:pt x="120" y="367"/>
                  </a:cubicBezTo>
                  <a:cubicBezTo>
                    <a:pt x="135" y="367"/>
                    <a:pt x="148" y="360"/>
                    <a:pt x="156" y="349"/>
                  </a:cubicBezTo>
                  <a:lnTo>
                    <a:pt x="156" y="349"/>
                  </a:lnTo>
                  <a:cubicBezTo>
                    <a:pt x="175" y="350"/>
                    <a:pt x="194" y="351"/>
                    <a:pt x="213" y="352"/>
                  </a:cubicBezTo>
                  <a:lnTo>
                    <a:pt x="213" y="352"/>
                  </a:lnTo>
                  <a:cubicBezTo>
                    <a:pt x="204" y="376"/>
                    <a:pt x="214" y="407"/>
                    <a:pt x="250" y="407"/>
                  </a:cubicBezTo>
                  <a:cubicBezTo>
                    <a:pt x="274" y="419"/>
                    <a:pt x="322" y="419"/>
                    <a:pt x="369" y="419"/>
                  </a:cubicBezTo>
                  <a:cubicBezTo>
                    <a:pt x="411" y="419"/>
                    <a:pt x="429" y="407"/>
                    <a:pt x="428" y="392"/>
                  </a:cubicBezTo>
                  <a:lnTo>
                    <a:pt x="428" y="392"/>
                  </a:lnTo>
                  <a:cubicBezTo>
                    <a:pt x="533" y="387"/>
                    <a:pt x="636" y="379"/>
                    <a:pt x="743" y="370"/>
                  </a:cubicBezTo>
                  <a:lnTo>
                    <a:pt x="743" y="370"/>
                  </a:lnTo>
                  <a:cubicBezTo>
                    <a:pt x="782" y="371"/>
                    <a:pt x="820" y="371"/>
                    <a:pt x="857" y="371"/>
                  </a:cubicBezTo>
                  <a:lnTo>
                    <a:pt x="857" y="362"/>
                  </a:lnTo>
                  <a:lnTo>
                    <a:pt x="857" y="362"/>
                  </a:lnTo>
                  <a:cubicBezTo>
                    <a:pt x="873" y="361"/>
                    <a:pt x="889" y="360"/>
                    <a:pt x="905" y="359"/>
                  </a:cubicBezTo>
                  <a:cubicBezTo>
                    <a:pt x="947" y="359"/>
                    <a:pt x="959" y="318"/>
                    <a:pt x="942" y="294"/>
                  </a:cubicBezTo>
                  <a:lnTo>
                    <a:pt x="942" y="294"/>
                  </a:lnTo>
                  <a:cubicBezTo>
                    <a:pt x="960" y="269"/>
                    <a:pt x="950" y="225"/>
                    <a:pt x="917" y="216"/>
                  </a:cubicBezTo>
                  <a:cubicBezTo>
                    <a:pt x="908" y="214"/>
                    <a:pt x="899" y="212"/>
                    <a:pt x="890" y="210"/>
                  </a:cubicBezTo>
                  <a:lnTo>
                    <a:pt x="890" y="210"/>
                  </a:lnTo>
                  <a:cubicBezTo>
                    <a:pt x="891" y="208"/>
                    <a:pt x="892" y="206"/>
                    <a:pt x="893" y="205"/>
                  </a:cubicBezTo>
                  <a:cubicBezTo>
                    <a:pt x="888" y="205"/>
                    <a:pt x="883" y="205"/>
                    <a:pt x="878" y="205"/>
                  </a:cubicBezTo>
                  <a:lnTo>
                    <a:pt x="878" y="205"/>
                  </a:lnTo>
                  <a:cubicBezTo>
                    <a:pt x="895" y="197"/>
                    <a:pt x="913" y="188"/>
                    <a:pt x="931" y="180"/>
                  </a:cubicBezTo>
                  <a:lnTo>
                    <a:pt x="931" y="180"/>
                  </a:lnTo>
                  <a:cubicBezTo>
                    <a:pt x="946" y="176"/>
                    <a:pt x="961" y="172"/>
                    <a:pt x="976" y="169"/>
                  </a:cubicBezTo>
                  <a:cubicBezTo>
                    <a:pt x="973" y="159"/>
                    <a:pt x="970" y="150"/>
                    <a:pt x="966" y="142"/>
                  </a:cubicBezTo>
                  <a:lnTo>
                    <a:pt x="966" y="142"/>
                  </a:lnTo>
                  <a:cubicBezTo>
                    <a:pt x="968" y="135"/>
                    <a:pt x="967" y="128"/>
                    <a:pt x="965" y="121"/>
                  </a:cubicBezTo>
                  <a:lnTo>
                    <a:pt x="965" y="121"/>
                  </a:lnTo>
                  <a:cubicBezTo>
                    <a:pt x="981" y="117"/>
                    <a:pt x="996" y="113"/>
                    <a:pt x="1012" y="109"/>
                  </a:cubicBezTo>
                  <a:cubicBezTo>
                    <a:pt x="1010" y="106"/>
                    <a:pt x="1008" y="103"/>
                    <a:pt x="1006" y="99"/>
                  </a:cubicBezTo>
                  <a:lnTo>
                    <a:pt x="1006" y="99"/>
                  </a:lnTo>
                  <a:cubicBezTo>
                    <a:pt x="1008" y="99"/>
                    <a:pt x="1010" y="98"/>
                    <a:pt x="1012" y="97"/>
                  </a:cubicBezTo>
                  <a:cubicBezTo>
                    <a:pt x="1057" y="75"/>
                    <a:pt x="1039" y="1"/>
                    <a:pt x="9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6"/>
            <p:cNvSpPr/>
            <p:nvPr/>
          </p:nvSpPr>
          <p:spPr>
            <a:xfrm>
              <a:off x="1547800" y="2656675"/>
              <a:ext cx="23250" cy="4775"/>
            </a:xfrm>
            <a:custGeom>
              <a:avLst/>
              <a:gdLst/>
              <a:ahLst/>
              <a:cxnLst/>
              <a:rect l="l" t="t" r="r" b="b"/>
              <a:pathLst>
                <a:path w="930" h="191" extrusionOk="0">
                  <a:moveTo>
                    <a:pt x="840" y="0"/>
                  </a:moveTo>
                  <a:cubicBezTo>
                    <a:pt x="697" y="0"/>
                    <a:pt x="547" y="53"/>
                    <a:pt x="417" y="85"/>
                  </a:cubicBezTo>
                  <a:cubicBezTo>
                    <a:pt x="286" y="109"/>
                    <a:pt x="143" y="121"/>
                    <a:pt x="12" y="157"/>
                  </a:cubicBezTo>
                  <a:cubicBezTo>
                    <a:pt x="1" y="168"/>
                    <a:pt x="1" y="180"/>
                    <a:pt x="12" y="180"/>
                  </a:cubicBezTo>
                  <a:cubicBezTo>
                    <a:pt x="61" y="187"/>
                    <a:pt x="109" y="190"/>
                    <a:pt x="156" y="190"/>
                  </a:cubicBezTo>
                  <a:cubicBezTo>
                    <a:pt x="270" y="190"/>
                    <a:pt x="379" y="173"/>
                    <a:pt x="489" y="157"/>
                  </a:cubicBezTo>
                  <a:cubicBezTo>
                    <a:pt x="632" y="145"/>
                    <a:pt x="774" y="121"/>
                    <a:pt x="893" y="49"/>
                  </a:cubicBezTo>
                  <a:cubicBezTo>
                    <a:pt x="929" y="37"/>
                    <a:pt x="905" y="2"/>
                    <a:pt x="882" y="2"/>
                  </a:cubicBezTo>
                  <a:cubicBezTo>
                    <a:pt x="868" y="1"/>
                    <a:pt x="854" y="0"/>
                    <a:pt x="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6"/>
            <p:cNvSpPr/>
            <p:nvPr/>
          </p:nvSpPr>
          <p:spPr>
            <a:xfrm>
              <a:off x="1546600" y="2660575"/>
              <a:ext cx="22350" cy="6275"/>
            </a:xfrm>
            <a:custGeom>
              <a:avLst/>
              <a:gdLst/>
              <a:ahLst/>
              <a:cxnLst/>
              <a:rect l="l" t="t" r="r" b="b"/>
              <a:pathLst>
                <a:path w="894" h="251" extrusionOk="0">
                  <a:moveTo>
                    <a:pt x="858" y="1"/>
                  </a:moveTo>
                  <a:cubicBezTo>
                    <a:pt x="584" y="12"/>
                    <a:pt x="287" y="108"/>
                    <a:pt x="13" y="191"/>
                  </a:cubicBezTo>
                  <a:cubicBezTo>
                    <a:pt x="1" y="203"/>
                    <a:pt x="1" y="251"/>
                    <a:pt x="37" y="251"/>
                  </a:cubicBezTo>
                  <a:cubicBezTo>
                    <a:pt x="299" y="227"/>
                    <a:pt x="608" y="179"/>
                    <a:pt x="870" y="72"/>
                  </a:cubicBezTo>
                  <a:cubicBezTo>
                    <a:pt x="894" y="60"/>
                    <a:pt x="894" y="1"/>
                    <a:pt x="8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6"/>
            <p:cNvSpPr/>
            <p:nvPr/>
          </p:nvSpPr>
          <p:spPr>
            <a:xfrm>
              <a:off x="1549000" y="2662325"/>
              <a:ext cx="19075" cy="4525"/>
            </a:xfrm>
            <a:custGeom>
              <a:avLst/>
              <a:gdLst/>
              <a:ahLst/>
              <a:cxnLst/>
              <a:rect l="l" t="t" r="r" b="b"/>
              <a:pathLst>
                <a:path w="763" h="181" extrusionOk="0">
                  <a:moveTo>
                    <a:pt x="688" y="0"/>
                  </a:moveTo>
                  <a:cubicBezTo>
                    <a:pt x="584" y="0"/>
                    <a:pt x="490" y="40"/>
                    <a:pt x="405" y="62"/>
                  </a:cubicBezTo>
                  <a:cubicBezTo>
                    <a:pt x="286" y="73"/>
                    <a:pt x="179" y="97"/>
                    <a:pt x="60" y="97"/>
                  </a:cubicBezTo>
                  <a:cubicBezTo>
                    <a:pt x="0" y="109"/>
                    <a:pt x="12" y="181"/>
                    <a:pt x="60" y="181"/>
                  </a:cubicBezTo>
                  <a:cubicBezTo>
                    <a:pt x="262" y="181"/>
                    <a:pt x="560" y="181"/>
                    <a:pt x="738" y="50"/>
                  </a:cubicBezTo>
                  <a:cubicBezTo>
                    <a:pt x="762" y="38"/>
                    <a:pt x="762" y="2"/>
                    <a:pt x="726" y="2"/>
                  </a:cubicBezTo>
                  <a:cubicBezTo>
                    <a:pt x="714" y="1"/>
                    <a:pt x="701" y="0"/>
                    <a:pt x="6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6"/>
            <p:cNvSpPr/>
            <p:nvPr/>
          </p:nvSpPr>
          <p:spPr>
            <a:xfrm>
              <a:off x="1550475" y="2650600"/>
              <a:ext cx="22050" cy="5825"/>
            </a:xfrm>
            <a:custGeom>
              <a:avLst/>
              <a:gdLst/>
              <a:ahLst/>
              <a:cxnLst/>
              <a:rect l="l" t="t" r="r" b="b"/>
              <a:pathLst>
                <a:path w="882" h="233" extrusionOk="0">
                  <a:moveTo>
                    <a:pt x="776" y="0"/>
                  </a:moveTo>
                  <a:cubicBezTo>
                    <a:pt x="680" y="0"/>
                    <a:pt x="585" y="33"/>
                    <a:pt x="489" y="42"/>
                  </a:cubicBezTo>
                  <a:cubicBezTo>
                    <a:pt x="346" y="66"/>
                    <a:pt x="179" y="90"/>
                    <a:pt x="48" y="138"/>
                  </a:cubicBezTo>
                  <a:cubicBezTo>
                    <a:pt x="1" y="173"/>
                    <a:pt x="13" y="233"/>
                    <a:pt x="60" y="233"/>
                  </a:cubicBezTo>
                  <a:cubicBezTo>
                    <a:pt x="203" y="233"/>
                    <a:pt x="370" y="185"/>
                    <a:pt x="525" y="161"/>
                  </a:cubicBezTo>
                  <a:cubicBezTo>
                    <a:pt x="644" y="138"/>
                    <a:pt x="763" y="126"/>
                    <a:pt x="858" y="54"/>
                  </a:cubicBezTo>
                  <a:cubicBezTo>
                    <a:pt x="882" y="42"/>
                    <a:pt x="882" y="7"/>
                    <a:pt x="846" y="7"/>
                  </a:cubicBezTo>
                  <a:cubicBezTo>
                    <a:pt x="823" y="2"/>
                    <a:pt x="800" y="0"/>
                    <a:pt x="7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6"/>
            <p:cNvSpPr/>
            <p:nvPr/>
          </p:nvSpPr>
          <p:spPr>
            <a:xfrm>
              <a:off x="1552575" y="2649875"/>
              <a:ext cx="21750" cy="3975"/>
            </a:xfrm>
            <a:custGeom>
              <a:avLst/>
              <a:gdLst/>
              <a:ahLst/>
              <a:cxnLst/>
              <a:rect l="l" t="t" r="r" b="b"/>
              <a:pathLst>
                <a:path w="870" h="159" extrusionOk="0">
                  <a:moveTo>
                    <a:pt x="668" y="1"/>
                  </a:moveTo>
                  <a:cubicBezTo>
                    <a:pt x="459" y="1"/>
                    <a:pt x="232" y="46"/>
                    <a:pt x="36" y="83"/>
                  </a:cubicBezTo>
                  <a:cubicBezTo>
                    <a:pt x="4" y="83"/>
                    <a:pt x="0" y="159"/>
                    <a:pt x="33" y="159"/>
                  </a:cubicBezTo>
                  <a:cubicBezTo>
                    <a:pt x="38" y="159"/>
                    <a:pt x="42" y="157"/>
                    <a:pt x="48" y="155"/>
                  </a:cubicBezTo>
                  <a:cubicBezTo>
                    <a:pt x="298" y="143"/>
                    <a:pt x="595" y="143"/>
                    <a:pt x="833" y="59"/>
                  </a:cubicBezTo>
                  <a:cubicBezTo>
                    <a:pt x="869" y="36"/>
                    <a:pt x="869" y="12"/>
                    <a:pt x="833" y="12"/>
                  </a:cubicBezTo>
                  <a:cubicBezTo>
                    <a:pt x="780" y="4"/>
                    <a:pt x="725" y="1"/>
                    <a:pt x="6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6"/>
            <p:cNvSpPr/>
            <p:nvPr/>
          </p:nvSpPr>
          <p:spPr>
            <a:xfrm>
              <a:off x="1549575" y="2658800"/>
              <a:ext cx="22950" cy="5975"/>
            </a:xfrm>
            <a:custGeom>
              <a:avLst/>
              <a:gdLst/>
              <a:ahLst/>
              <a:cxnLst/>
              <a:rect l="l" t="t" r="r" b="b"/>
              <a:pathLst>
                <a:path w="918" h="239" extrusionOk="0">
                  <a:moveTo>
                    <a:pt x="882" y="0"/>
                  </a:moveTo>
                  <a:cubicBezTo>
                    <a:pt x="596" y="12"/>
                    <a:pt x="287" y="95"/>
                    <a:pt x="25" y="179"/>
                  </a:cubicBezTo>
                  <a:cubicBezTo>
                    <a:pt x="1" y="191"/>
                    <a:pt x="1" y="238"/>
                    <a:pt x="37" y="238"/>
                  </a:cubicBezTo>
                  <a:cubicBezTo>
                    <a:pt x="322" y="191"/>
                    <a:pt x="632" y="143"/>
                    <a:pt x="894" y="36"/>
                  </a:cubicBezTo>
                  <a:cubicBezTo>
                    <a:pt x="918" y="24"/>
                    <a:pt x="918" y="0"/>
                    <a:pt x="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6"/>
            <p:cNvSpPr/>
            <p:nvPr/>
          </p:nvSpPr>
          <p:spPr>
            <a:xfrm>
              <a:off x="1556425" y="2656025"/>
              <a:ext cx="34200" cy="12025"/>
            </a:xfrm>
            <a:custGeom>
              <a:avLst/>
              <a:gdLst/>
              <a:ahLst/>
              <a:cxnLst/>
              <a:rect l="l" t="t" r="r" b="b"/>
              <a:pathLst>
                <a:path w="1368" h="481" extrusionOk="0">
                  <a:moveTo>
                    <a:pt x="1347" y="1"/>
                  </a:moveTo>
                  <a:cubicBezTo>
                    <a:pt x="1343" y="1"/>
                    <a:pt x="1339" y="2"/>
                    <a:pt x="1334" y="4"/>
                  </a:cubicBezTo>
                  <a:cubicBezTo>
                    <a:pt x="906" y="183"/>
                    <a:pt x="477" y="349"/>
                    <a:pt x="13" y="468"/>
                  </a:cubicBezTo>
                  <a:cubicBezTo>
                    <a:pt x="1" y="468"/>
                    <a:pt x="1" y="480"/>
                    <a:pt x="13" y="480"/>
                  </a:cubicBezTo>
                  <a:cubicBezTo>
                    <a:pt x="477" y="421"/>
                    <a:pt x="953" y="266"/>
                    <a:pt x="1358" y="16"/>
                  </a:cubicBezTo>
                  <a:cubicBezTo>
                    <a:pt x="1368" y="16"/>
                    <a:pt x="1362" y="1"/>
                    <a:pt x="13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6"/>
            <p:cNvSpPr/>
            <p:nvPr/>
          </p:nvSpPr>
          <p:spPr>
            <a:xfrm>
              <a:off x="1495425" y="2664150"/>
              <a:ext cx="37200" cy="4000"/>
            </a:xfrm>
            <a:custGeom>
              <a:avLst/>
              <a:gdLst/>
              <a:ahLst/>
              <a:cxnLst/>
              <a:rect l="l" t="t" r="r" b="b"/>
              <a:pathLst>
                <a:path w="1488" h="160" extrusionOk="0">
                  <a:moveTo>
                    <a:pt x="1441" y="0"/>
                  </a:moveTo>
                  <a:cubicBezTo>
                    <a:pt x="976" y="24"/>
                    <a:pt x="476" y="36"/>
                    <a:pt x="12" y="119"/>
                  </a:cubicBezTo>
                  <a:cubicBezTo>
                    <a:pt x="0" y="119"/>
                    <a:pt x="0" y="155"/>
                    <a:pt x="12" y="155"/>
                  </a:cubicBezTo>
                  <a:cubicBezTo>
                    <a:pt x="75" y="158"/>
                    <a:pt x="138" y="160"/>
                    <a:pt x="202" y="160"/>
                  </a:cubicBezTo>
                  <a:cubicBezTo>
                    <a:pt x="611" y="160"/>
                    <a:pt x="1039" y="100"/>
                    <a:pt x="1441" y="48"/>
                  </a:cubicBezTo>
                  <a:cubicBezTo>
                    <a:pt x="1445" y="49"/>
                    <a:pt x="1449" y="50"/>
                    <a:pt x="1452" y="50"/>
                  </a:cubicBezTo>
                  <a:cubicBezTo>
                    <a:pt x="1488" y="50"/>
                    <a:pt x="1484" y="0"/>
                    <a:pt x="14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6"/>
            <p:cNvSpPr/>
            <p:nvPr/>
          </p:nvSpPr>
          <p:spPr>
            <a:xfrm>
              <a:off x="1497500" y="2668325"/>
              <a:ext cx="36325" cy="4500"/>
            </a:xfrm>
            <a:custGeom>
              <a:avLst/>
              <a:gdLst/>
              <a:ahLst/>
              <a:cxnLst/>
              <a:rect l="l" t="t" r="r" b="b"/>
              <a:pathLst>
                <a:path w="1453" h="180" extrusionOk="0">
                  <a:moveTo>
                    <a:pt x="1417" y="0"/>
                  </a:moveTo>
                  <a:cubicBezTo>
                    <a:pt x="977" y="12"/>
                    <a:pt x="465" y="12"/>
                    <a:pt x="36" y="119"/>
                  </a:cubicBezTo>
                  <a:cubicBezTo>
                    <a:pt x="0" y="119"/>
                    <a:pt x="24" y="167"/>
                    <a:pt x="48" y="179"/>
                  </a:cubicBezTo>
                  <a:cubicBezTo>
                    <a:pt x="82" y="180"/>
                    <a:pt x="116" y="180"/>
                    <a:pt x="150" y="180"/>
                  </a:cubicBezTo>
                  <a:cubicBezTo>
                    <a:pt x="573" y="180"/>
                    <a:pt x="1021" y="115"/>
                    <a:pt x="1429" y="60"/>
                  </a:cubicBezTo>
                  <a:cubicBezTo>
                    <a:pt x="1453" y="36"/>
                    <a:pt x="1429"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6"/>
            <p:cNvSpPr/>
            <p:nvPr/>
          </p:nvSpPr>
          <p:spPr>
            <a:xfrm>
              <a:off x="1497500" y="2669800"/>
              <a:ext cx="39900" cy="5475"/>
            </a:xfrm>
            <a:custGeom>
              <a:avLst/>
              <a:gdLst/>
              <a:ahLst/>
              <a:cxnLst/>
              <a:rect l="l" t="t" r="r" b="b"/>
              <a:pathLst>
                <a:path w="1596" h="219" extrusionOk="0">
                  <a:moveTo>
                    <a:pt x="1572" y="1"/>
                  </a:moveTo>
                  <a:cubicBezTo>
                    <a:pt x="1060" y="60"/>
                    <a:pt x="536" y="72"/>
                    <a:pt x="36" y="155"/>
                  </a:cubicBezTo>
                  <a:cubicBezTo>
                    <a:pt x="0" y="155"/>
                    <a:pt x="0" y="215"/>
                    <a:pt x="36" y="215"/>
                  </a:cubicBezTo>
                  <a:cubicBezTo>
                    <a:pt x="84" y="217"/>
                    <a:pt x="132" y="218"/>
                    <a:pt x="181" y="218"/>
                  </a:cubicBezTo>
                  <a:cubicBezTo>
                    <a:pt x="639" y="218"/>
                    <a:pt x="1121" y="122"/>
                    <a:pt x="1584" y="36"/>
                  </a:cubicBezTo>
                  <a:cubicBezTo>
                    <a:pt x="1596" y="36"/>
                    <a:pt x="1584" y="1"/>
                    <a:pt x="15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6"/>
            <p:cNvSpPr/>
            <p:nvPr/>
          </p:nvSpPr>
          <p:spPr>
            <a:xfrm>
              <a:off x="1496600" y="2675450"/>
              <a:ext cx="39325" cy="5925"/>
            </a:xfrm>
            <a:custGeom>
              <a:avLst/>
              <a:gdLst/>
              <a:ahLst/>
              <a:cxnLst/>
              <a:rect l="l" t="t" r="r" b="b"/>
              <a:pathLst>
                <a:path w="1573" h="237" extrusionOk="0">
                  <a:moveTo>
                    <a:pt x="1548" y="1"/>
                  </a:moveTo>
                  <a:cubicBezTo>
                    <a:pt x="1036" y="72"/>
                    <a:pt x="548" y="108"/>
                    <a:pt x="36" y="168"/>
                  </a:cubicBezTo>
                  <a:cubicBezTo>
                    <a:pt x="13" y="168"/>
                    <a:pt x="1" y="227"/>
                    <a:pt x="36" y="227"/>
                  </a:cubicBezTo>
                  <a:cubicBezTo>
                    <a:pt x="122" y="233"/>
                    <a:pt x="209" y="236"/>
                    <a:pt x="297" y="236"/>
                  </a:cubicBezTo>
                  <a:cubicBezTo>
                    <a:pt x="722" y="236"/>
                    <a:pt x="1166" y="167"/>
                    <a:pt x="1560" y="48"/>
                  </a:cubicBezTo>
                  <a:cubicBezTo>
                    <a:pt x="1572" y="48"/>
                    <a:pt x="1572" y="1"/>
                    <a:pt x="15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6"/>
            <p:cNvSpPr/>
            <p:nvPr/>
          </p:nvSpPr>
          <p:spPr>
            <a:xfrm>
              <a:off x="1504350" y="2679875"/>
              <a:ext cx="28000" cy="4450"/>
            </a:xfrm>
            <a:custGeom>
              <a:avLst/>
              <a:gdLst/>
              <a:ahLst/>
              <a:cxnLst/>
              <a:rect l="l" t="t" r="r" b="b"/>
              <a:pathLst>
                <a:path w="1120" h="178" extrusionOk="0">
                  <a:moveTo>
                    <a:pt x="1092" y="1"/>
                  </a:moveTo>
                  <a:cubicBezTo>
                    <a:pt x="1090" y="1"/>
                    <a:pt x="1087" y="1"/>
                    <a:pt x="1084" y="2"/>
                  </a:cubicBezTo>
                  <a:cubicBezTo>
                    <a:pt x="726" y="50"/>
                    <a:pt x="357" y="26"/>
                    <a:pt x="12" y="122"/>
                  </a:cubicBezTo>
                  <a:cubicBezTo>
                    <a:pt x="0" y="122"/>
                    <a:pt x="0" y="169"/>
                    <a:pt x="12" y="169"/>
                  </a:cubicBezTo>
                  <a:cubicBezTo>
                    <a:pt x="70" y="175"/>
                    <a:pt x="129" y="178"/>
                    <a:pt x="189" y="178"/>
                  </a:cubicBezTo>
                  <a:cubicBezTo>
                    <a:pt x="485" y="178"/>
                    <a:pt x="797" y="113"/>
                    <a:pt x="1084" y="74"/>
                  </a:cubicBezTo>
                  <a:cubicBezTo>
                    <a:pt x="1116" y="52"/>
                    <a:pt x="1119" y="1"/>
                    <a:pt x="10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6"/>
            <p:cNvSpPr/>
            <p:nvPr/>
          </p:nvSpPr>
          <p:spPr>
            <a:xfrm>
              <a:off x="1507625" y="2686175"/>
              <a:ext cx="16675" cy="1575"/>
            </a:xfrm>
            <a:custGeom>
              <a:avLst/>
              <a:gdLst/>
              <a:ahLst/>
              <a:cxnLst/>
              <a:rect l="l" t="t" r="r" b="b"/>
              <a:pathLst>
                <a:path w="667" h="63" extrusionOk="0">
                  <a:moveTo>
                    <a:pt x="12" y="0"/>
                  </a:moveTo>
                  <a:cubicBezTo>
                    <a:pt x="0" y="0"/>
                    <a:pt x="0" y="12"/>
                    <a:pt x="12" y="12"/>
                  </a:cubicBezTo>
                  <a:cubicBezTo>
                    <a:pt x="226" y="48"/>
                    <a:pt x="453" y="48"/>
                    <a:pt x="655" y="60"/>
                  </a:cubicBezTo>
                  <a:cubicBezTo>
                    <a:pt x="657" y="62"/>
                    <a:pt x="658" y="62"/>
                    <a:pt x="659" y="62"/>
                  </a:cubicBezTo>
                  <a:cubicBezTo>
                    <a:pt x="667" y="62"/>
                    <a:pt x="665" y="36"/>
                    <a:pt x="655" y="36"/>
                  </a:cubicBezTo>
                  <a:cubicBezTo>
                    <a:pt x="453" y="12"/>
                    <a:pt x="226"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6"/>
            <p:cNvSpPr/>
            <p:nvPr/>
          </p:nvSpPr>
          <p:spPr>
            <a:xfrm>
              <a:off x="1441375" y="2670500"/>
              <a:ext cx="50200" cy="14750"/>
            </a:xfrm>
            <a:custGeom>
              <a:avLst/>
              <a:gdLst/>
              <a:ahLst/>
              <a:cxnLst/>
              <a:rect l="l" t="t" r="r" b="b"/>
              <a:pathLst>
                <a:path w="2008" h="590" extrusionOk="0">
                  <a:moveTo>
                    <a:pt x="21" y="0"/>
                  </a:moveTo>
                  <a:cubicBezTo>
                    <a:pt x="10" y="0"/>
                    <a:pt x="1" y="23"/>
                    <a:pt x="19" y="32"/>
                  </a:cubicBezTo>
                  <a:cubicBezTo>
                    <a:pt x="506" y="382"/>
                    <a:pt x="1134" y="590"/>
                    <a:pt x="1744" y="590"/>
                  </a:cubicBezTo>
                  <a:cubicBezTo>
                    <a:pt x="1820" y="590"/>
                    <a:pt x="1896" y="586"/>
                    <a:pt x="1972" y="580"/>
                  </a:cubicBezTo>
                  <a:cubicBezTo>
                    <a:pt x="1995" y="568"/>
                    <a:pt x="2007" y="544"/>
                    <a:pt x="1983" y="544"/>
                  </a:cubicBezTo>
                  <a:cubicBezTo>
                    <a:pt x="1281" y="449"/>
                    <a:pt x="674" y="318"/>
                    <a:pt x="31" y="8"/>
                  </a:cubicBezTo>
                  <a:cubicBezTo>
                    <a:pt x="28" y="3"/>
                    <a:pt x="24" y="0"/>
                    <a:pt x="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6"/>
            <p:cNvSpPr/>
            <p:nvPr/>
          </p:nvSpPr>
          <p:spPr>
            <a:xfrm>
              <a:off x="1431425" y="2661175"/>
              <a:ext cx="21150" cy="8350"/>
            </a:xfrm>
            <a:custGeom>
              <a:avLst/>
              <a:gdLst/>
              <a:ahLst/>
              <a:cxnLst/>
              <a:rect l="l" t="t" r="r" b="b"/>
              <a:pathLst>
                <a:path w="846" h="334" extrusionOk="0">
                  <a:moveTo>
                    <a:pt x="0" y="0"/>
                  </a:moveTo>
                  <a:lnTo>
                    <a:pt x="0" y="0"/>
                  </a:lnTo>
                  <a:cubicBezTo>
                    <a:pt x="310" y="60"/>
                    <a:pt x="572" y="167"/>
                    <a:pt x="846" y="334"/>
                  </a:cubicBezTo>
                  <a:cubicBezTo>
                    <a:pt x="595" y="167"/>
                    <a:pt x="310" y="48"/>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6"/>
            <p:cNvSpPr/>
            <p:nvPr/>
          </p:nvSpPr>
          <p:spPr>
            <a:xfrm>
              <a:off x="1537675" y="2611175"/>
              <a:ext cx="19375" cy="9550"/>
            </a:xfrm>
            <a:custGeom>
              <a:avLst/>
              <a:gdLst/>
              <a:ahLst/>
              <a:cxnLst/>
              <a:rect l="l" t="t" r="r" b="b"/>
              <a:pathLst>
                <a:path w="775" h="382" extrusionOk="0">
                  <a:moveTo>
                    <a:pt x="325" y="251"/>
                  </a:moveTo>
                  <a:cubicBezTo>
                    <a:pt x="243" y="262"/>
                    <a:pt x="175" y="301"/>
                    <a:pt x="98" y="322"/>
                  </a:cubicBezTo>
                  <a:lnTo>
                    <a:pt x="98" y="322"/>
                  </a:lnTo>
                  <a:cubicBezTo>
                    <a:pt x="156" y="271"/>
                    <a:pt x="250" y="260"/>
                    <a:pt x="325" y="251"/>
                  </a:cubicBezTo>
                  <a:close/>
                  <a:moveTo>
                    <a:pt x="751" y="0"/>
                  </a:moveTo>
                  <a:cubicBezTo>
                    <a:pt x="513" y="60"/>
                    <a:pt x="239" y="191"/>
                    <a:pt x="36" y="333"/>
                  </a:cubicBezTo>
                  <a:cubicBezTo>
                    <a:pt x="1" y="333"/>
                    <a:pt x="25" y="381"/>
                    <a:pt x="48" y="381"/>
                  </a:cubicBezTo>
                  <a:cubicBezTo>
                    <a:pt x="286" y="274"/>
                    <a:pt x="536" y="179"/>
                    <a:pt x="763" y="24"/>
                  </a:cubicBezTo>
                  <a:cubicBezTo>
                    <a:pt x="775" y="12"/>
                    <a:pt x="763" y="0"/>
                    <a:pt x="7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6"/>
            <p:cNvSpPr/>
            <p:nvPr/>
          </p:nvSpPr>
          <p:spPr>
            <a:xfrm>
              <a:off x="1570425" y="2582450"/>
              <a:ext cx="47650" cy="25175"/>
            </a:xfrm>
            <a:custGeom>
              <a:avLst/>
              <a:gdLst/>
              <a:ahLst/>
              <a:cxnLst/>
              <a:rect l="l" t="t" r="r" b="b"/>
              <a:pathLst>
                <a:path w="1906" h="1007" extrusionOk="0">
                  <a:moveTo>
                    <a:pt x="1899" y="0"/>
                  </a:moveTo>
                  <a:cubicBezTo>
                    <a:pt x="1896" y="0"/>
                    <a:pt x="1893" y="6"/>
                    <a:pt x="1893" y="18"/>
                  </a:cubicBezTo>
                  <a:cubicBezTo>
                    <a:pt x="1632" y="697"/>
                    <a:pt x="596" y="768"/>
                    <a:pt x="0" y="1006"/>
                  </a:cubicBezTo>
                  <a:cubicBezTo>
                    <a:pt x="465" y="911"/>
                    <a:pt x="977" y="768"/>
                    <a:pt x="1405" y="566"/>
                  </a:cubicBezTo>
                  <a:cubicBezTo>
                    <a:pt x="1655" y="447"/>
                    <a:pt x="1834" y="280"/>
                    <a:pt x="1905" y="18"/>
                  </a:cubicBezTo>
                  <a:cubicBezTo>
                    <a:pt x="1905" y="6"/>
                    <a:pt x="1902" y="0"/>
                    <a:pt x="18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46"/>
            <p:cNvSpPr/>
            <p:nvPr/>
          </p:nvSpPr>
          <p:spPr>
            <a:xfrm>
              <a:off x="1618225" y="2561450"/>
              <a:ext cx="12350" cy="24100"/>
            </a:xfrm>
            <a:custGeom>
              <a:avLst/>
              <a:gdLst/>
              <a:ahLst/>
              <a:cxnLst/>
              <a:rect l="l" t="t" r="r" b="b"/>
              <a:pathLst>
                <a:path w="494" h="964" extrusionOk="0">
                  <a:moveTo>
                    <a:pt x="470" y="1"/>
                  </a:moveTo>
                  <a:cubicBezTo>
                    <a:pt x="458" y="394"/>
                    <a:pt x="279" y="691"/>
                    <a:pt x="17" y="941"/>
                  </a:cubicBezTo>
                  <a:cubicBezTo>
                    <a:pt x="1" y="950"/>
                    <a:pt x="7" y="963"/>
                    <a:pt x="16" y="963"/>
                  </a:cubicBezTo>
                  <a:cubicBezTo>
                    <a:pt x="21" y="963"/>
                    <a:pt x="25" y="961"/>
                    <a:pt x="29" y="953"/>
                  </a:cubicBezTo>
                  <a:cubicBezTo>
                    <a:pt x="339" y="763"/>
                    <a:pt x="493" y="358"/>
                    <a:pt x="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6"/>
            <p:cNvSpPr/>
            <p:nvPr/>
          </p:nvSpPr>
          <p:spPr>
            <a:xfrm>
              <a:off x="1614475" y="2569500"/>
              <a:ext cx="19075" cy="26200"/>
            </a:xfrm>
            <a:custGeom>
              <a:avLst/>
              <a:gdLst/>
              <a:ahLst/>
              <a:cxnLst/>
              <a:rect l="l" t="t" r="r" b="b"/>
              <a:pathLst>
                <a:path w="763" h="1048" extrusionOk="0">
                  <a:moveTo>
                    <a:pt x="763" y="0"/>
                  </a:moveTo>
                  <a:lnTo>
                    <a:pt x="763" y="0"/>
                  </a:lnTo>
                  <a:cubicBezTo>
                    <a:pt x="679" y="203"/>
                    <a:pt x="560" y="393"/>
                    <a:pt x="429" y="572"/>
                  </a:cubicBezTo>
                  <a:cubicBezTo>
                    <a:pt x="310" y="738"/>
                    <a:pt x="143" y="869"/>
                    <a:pt x="12" y="1024"/>
                  </a:cubicBezTo>
                  <a:cubicBezTo>
                    <a:pt x="1" y="1036"/>
                    <a:pt x="12" y="1048"/>
                    <a:pt x="24" y="1048"/>
                  </a:cubicBezTo>
                  <a:cubicBezTo>
                    <a:pt x="382" y="834"/>
                    <a:pt x="643" y="393"/>
                    <a:pt x="7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6"/>
            <p:cNvSpPr/>
            <p:nvPr/>
          </p:nvSpPr>
          <p:spPr>
            <a:xfrm>
              <a:off x="1618975" y="2579150"/>
              <a:ext cx="14575" cy="20800"/>
            </a:xfrm>
            <a:custGeom>
              <a:avLst/>
              <a:gdLst/>
              <a:ahLst/>
              <a:cxnLst/>
              <a:rect l="l" t="t" r="r" b="b"/>
              <a:pathLst>
                <a:path w="583" h="832" extrusionOk="0">
                  <a:moveTo>
                    <a:pt x="558" y="0"/>
                  </a:moveTo>
                  <a:cubicBezTo>
                    <a:pt x="552" y="0"/>
                    <a:pt x="547" y="3"/>
                    <a:pt x="547" y="7"/>
                  </a:cubicBezTo>
                  <a:cubicBezTo>
                    <a:pt x="487" y="162"/>
                    <a:pt x="416" y="293"/>
                    <a:pt x="321" y="424"/>
                  </a:cubicBezTo>
                  <a:cubicBezTo>
                    <a:pt x="237" y="567"/>
                    <a:pt x="106" y="650"/>
                    <a:pt x="11" y="781"/>
                  </a:cubicBezTo>
                  <a:cubicBezTo>
                    <a:pt x="1" y="802"/>
                    <a:pt x="8" y="831"/>
                    <a:pt x="33" y="831"/>
                  </a:cubicBezTo>
                  <a:cubicBezTo>
                    <a:pt x="37" y="831"/>
                    <a:pt x="42" y="830"/>
                    <a:pt x="47" y="829"/>
                  </a:cubicBezTo>
                  <a:cubicBezTo>
                    <a:pt x="321" y="698"/>
                    <a:pt x="499" y="305"/>
                    <a:pt x="583" y="31"/>
                  </a:cubicBezTo>
                  <a:cubicBezTo>
                    <a:pt x="583" y="8"/>
                    <a:pt x="568" y="0"/>
                    <a:pt x="5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46"/>
            <p:cNvSpPr/>
            <p:nvPr/>
          </p:nvSpPr>
          <p:spPr>
            <a:xfrm>
              <a:off x="1618150" y="2535925"/>
              <a:ext cx="20450" cy="67875"/>
            </a:xfrm>
            <a:custGeom>
              <a:avLst/>
              <a:gdLst/>
              <a:ahLst/>
              <a:cxnLst/>
              <a:rect l="l" t="t" r="r" b="b"/>
              <a:pathLst>
                <a:path w="818" h="2715" extrusionOk="0">
                  <a:moveTo>
                    <a:pt x="699" y="1"/>
                  </a:moveTo>
                  <a:cubicBezTo>
                    <a:pt x="693" y="1"/>
                    <a:pt x="687" y="4"/>
                    <a:pt x="687" y="10"/>
                  </a:cubicBezTo>
                  <a:cubicBezTo>
                    <a:pt x="556" y="962"/>
                    <a:pt x="735" y="1855"/>
                    <a:pt x="32" y="2629"/>
                  </a:cubicBezTo>
                  <a:cubicBezTo>
                    <a:pt x="0" y="2672"/>
                    <a:pt x="35" y="2714"/>
                    <a:pt x="77" y="2714"/>
                  </a:cubicBezTo>
                  <a:cubicBezTo>
                    <a:pt x="82" y="2714"/>
                    <a:pt x="87" y="2714"/>
                    <a:pt x="92" y="2712"/>
                  </a:cubicBezTo>
                  <a:cubicBezTo>
                    <a:pt x="496" y="2486"/>
                    <a:pt x="735" y="2117"/>
                    <a:pt x="699" y="1641"/>
                  </a:cubicBezTo>
                  <a:cubicBezTo>
                    <a:pt x="699" y="1641"/>
                    <a:pt x="683" y="1633"/>
                    <a:pt x="670" y="1633"/>
                  </a:cubicBezTo>
                  <a:cubicBezTo>
                    <a:pt x="660" y="1633"/>
                    <a:pt x="651" y="1637"/>
                    <a:pt x="651" y="1653"/>
                  </a:cubicBezTo>
                  <a:cubicBezTo>
                    <a:pt x="628" y="2065"/>
                    <a:pt x="348" y="2325"/>
                    <a:pt x="204" y="2584"/>
                  </a:cubicBezTo>
                  <a:lnTo>
                    <a:pt x="204" y="2584"/>
                  </a:lnTo>
                  <a:cubicBezTo>
                    <a:pt x="333" y="2350"/>
                    <a:pt x="474" y="2150"/>
                    <a:pt x="568" y="1891"/>
                  </a:cubicBezTo>
                  <a:cubicBezTo>
                    <a:pt x="770" y="1319"/>
                    <a:pt x="818" y="605"/>
                    <a:pt x="711" y="10"/>
                  </a:cubicBezTo>
                  <a:cubicBezTo>
                    <a:pt x="711" y="4"/>
                    <a:pt x="705" y="1"/>
                    <a:pt x="6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6"/>
            <p:cNvSpPr/>
            <p:nvPr/>
          </p:nvSpPr>
          <p:spPr>
            <a:xfrm>
              <a:off x="1493625" y="2504700"/>
              <a:ext cx="24425" cy="1875"/>
            </a:xfrm>
            <a:custGeom>
              <a:avLst/>
              <a:gdLst/>
              <a:ahLst/>
              <a:cxnLst/>
              <a:rect l="l" t="t" r="r" b="b"/>
              <a:pathLst>
                <a:path w="977" h="75" extrusionOk="0">
                  <a:moveTo>
                    <a:pt x="523" y="1"/>
                  </a:moveTo>
                  <a:cubicBezTo>
                    <a:pt x="348" y="1"/>
                    <a:pt x="172" y="13"/>
                    <a:pt x="12" y="32"/>
                  </a:cubicBezTo>
                  <a:cubicBezTo>
                    <a:pt x="1" y="32"/>
                    <a:pt x="1" y="44"/>
                    <a:pt x="12" y="44"/>
                  </a:cubicBezTo>
                  <a:cubicBezTo>
                    <a:pt x="201" y="59"/>
                    <a:pt x="413" y="74"/>
                    <a:pt x="619" y="74"/>
                  </a:cubicBezTo>
                  <a:cubicBezTo>
                    <a:pt x="738" y="74"/>
                    <a:pt x="856" y="69"/>
                    <a:pt x="965" y="56"/>
                  </a:cubicBezTo>
                  <a:cubicBezTo>
                    <a:pt x="977" y="56"/>
                    <a:pt x="977" y="44"/>
                    <a:pt x="965" y="32"/>
                  </a:cubicBezTo>
                  <a:cubicBezTo>
                    <a:pt x="827" y="10"/>
                    <a:pt x="675"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6"/>
            <p:cNvSpPr/>
            <p:nvPr/>
          </p:nvSpPr>
          <p:spPr>
            <a:xfrm>
              <a:off x="1417250" y="2495600"/>
              <a:ext cx="57050" cy="8100"/>
            </a:xfrm>
            <a:custGeom>
              <a:avLst/>
              <a:gdLst/>
              <a:ahLst/>
              <a:cxnLst/>
              <a:rect l="l" t="t" r="r" b="b"/>
              <a:pathLst>
                <a:path w="2282" h="324" extrusionOk="0">
                  <a:moveTo>
                    <a:pt x="24" y="0"/>
                  </a:moveTo>
                  <a:cubicBezTo>
                    <a:pt x="12" y="0"/>
                    <a:pt x="0" y="20"/>
                    <a:pt x="19" y="39"/>
                  </a:cubicBezTo>
                  <a:cubicBezTo>
                    <a:pt x="328" y="262"/>
                    <a:pt x="737" y="324"/>
                    <a:pt x="1153" y="324"/>
                  </a:cubicBezTo>
                  <a:cubicBezTo>
                    <a:pt x="1539" y="324"/>
                    <a:pt x="1931" y="270"/>
                    <a:pt x="2258" y="242"/>
                  </a:cubicBezTo>
                  <a:cubicBezTo>
                    <a:pt x="2282" y="242"/>
                    <a:pt x="2282" y="218"/>
                    <a:pt x="2258" y="218"/>
                  </a:cubicBezTo>
                  <a:cubicBezTo>
                    <a:pt x="1924" y="218"/>
                    <a:pt x="1589" y="246"/>
                    <a:pt x="1256" y="246"/>
                  </a:cubicBezTo>
                  <a:cubicBezTo>
                    <a:pt x="840" y="246"/>
                    <a:pt x="428" y="202"/>
                    <a:pt x="31" y="3"/>
                  </a:cubicBezTo>
                  <a:cubicBezTo>
                    <a:pt x="29" y="1"/>
                    <a:pt x="27"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6"/>
            <p:cNvSpPr/>
            <p:nvPr/>
          </p:nvSpPr>
          <p:spPr>
            <a:xfrm>
              <a:off x="1492425" y="2369475"/>
              <a:ext cx="26750" cy="9250"/>
            </a:xfrm>
            <a:custGeom>
              <a:avLst/>
              <a:gdLst/>
              <a:ahLst/>
              <a:cxnLst/>
              <a:rect l="l" t="t" r="r" b="b"/>
              <a:pathLst>
                <a:path w="1070" h="370" extrusionOk="0">
                  <a:moveTo>
                    <a:pt x="1061" y="215"/>
                  </a:moveTo>
                  <a:cubicBezTo>
                    <a:pt x="1064" y="232"/>
                    <a:pt x="1067" y="247"/>
                    <a:pt x="1067" y="261"/>
                  </a:cubicBezTo>
                  <a:lnTo>
                    <a:pt x="1067" y="261"/>
                  </a:lnTo>
                  <a:cubicBezTo>
                    <a:pt x="1068" y="248"/>
                    <a:pt x="1066" y="233"/>
                    <a:pt x="1061" y="215"/>
                  </a:cubicBezTo>
                  <a:close/>
                  <a:moveTo>
                    <a:pt x="13" y="0"/>
                  </a:moveTo>
                  <a:cubicBezTo>
                    <a:pt x="1" y="0"/>
                    <a:pt x="1" y="24"/>
                    <a:pt x="1" y="24"/>
                  </a:cubicBezTo>
                  <a:cubicBezTo>
                    <a:pt x="311" y="179"/>
                    <a:pt x="680" y="274"/>
                    <a:pt x="1025" y="369"/>
                  </a:cubicBezTo>
                  <a:lnTo>
                    <a:pt x="1037" y="369"/>
                  </a:lnTo>
                  <a:cubicBezTo>
                    <a:pt x="1062" y="319"/>
                    <a:pt x="1069" y="293"/>
                    <a:pt x="1067" y="261"/>
                  </a:cubicBezTo>
                  <a:lnTo>
                    <a:pt x="1067" y="261"/>
                  </a:lnTo>
                  <a:cubicBezTo>
                    <a:pt x="1065" y="299"/>
                    <a:pt x="1034" y="312"/>
                    <a:pt x="992" y="312"/>
                  </a:cubicBezTo>
                  <a:cubicBezTo>
                    <a:pt x="905" y="312"/>
                    <a:pt x="768" y="253"/>
                    <a:pt x="739" y="238"/>
                  </a:cubicBezTo>
                  <a:cubicBezTo>
                    <a:pt x="668" y="215"/>
                    <a:pt x="596" y="203"/>
                    <a:pt x="525" y="167"/>
                  </a:cubicBezTo>
                  <a:cubicBezTo>
                    <a:pt x="358" y="107"/>
                    <a:pt x="180" y="36"/>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6"/>
            <p:cNvSpPr/>
            <p:nvPr/>
          </p:nvSpPr>
          <p:spPr>
            <a:xfrm>
              <a:off x="1491250" y="2364400"/>
              <a:ext cx="24125" cy="9250"/>
            </a:xfrm>
            <a:custGeom>
              <a:avLst/>
              <a:gdLst/>
              <a:ahLst/>
              <a:cxnLst/>
              <a:rect l="l" t="t" r="r" b="b"/>
              <a:pathLst>
                <a:path w="965" h="370" extrusionOk="0">
                  <a:moveTo>
                    <a:pt x="12" y="1"/>
                  </a:moveTo>
                  <a:cubicBezTo>
                    <a:pt x="0" y="1"/>
                    <a:pt x="0" y="13"/>
                    <a:pt x="0" y="25"/>
                  </a:cubicBezTo>
                  <a:cubicBezTo>
                    <a:pt x="274" y="203"/>
                    <a:pt x="619" y="310"/>
                    <a:pt x="941" y="370"/>
                  </a:cubicBezTo>
                  <a:cubicBezTo>
                    <a:pt x="965" y="358"/>
                    <a:pt x="965" y="322"/>
                    <a:pt x="953" y="322"/>
                  </a:cubicBezTo>
                  <a:cubicBezTo>
                    <a:pt x="631" y="239"/>
                    <a:pt x="334" y="108"/>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6"/>
            <p:cNvSpPr/>
            <p:nvPr/>
          </p:nvSpPr>
          <p:spPr>
            <a:xfrm>
              <a:off x="1496975" y="2364950"/>
              <a:ext cx="25550" cy="6275"/>
            </a:xfrm>
            <a:custGeom>
              <a:avLst/>
              <a:gdLst/>
              <a:ahLst/>
              <a:cxnLst/>
              <a:rect l="l" t="t" r="r" b="b"/>
              <a:pathLst>
                <a:path w="1022" h="251" extrusionOk="0">
                  <a:moveTo>
                    <a:pt x="34" y="1"/>
                  </a:moveTo>
                  <a:cubicBezTo>
                    <a:pt x="7" y="1"/>
                    <a:pt x="0" y="40"/>
                    <a:pt x="21" y="50"/>
                  </a:cubicBezTo>
                  <a:cubicBezTo>
                    <a:pt x="254" y="186"/>
                    <a:pt x="542" y="251"/>
                    <a:pt x="815" y="251"/>
                  </a:cubicBezTo>
                  <a:cubicBezTo>
                    <a:pt x="877" y="251"/>
                    <a:pt x="938" y="247"/>
                    <a:pt x="998" y="241"/>
                  </a:cubicBezTo>
                  <a:cubicBezTo>
                    <a:pt x="1021" y="241"/>
                    <a:pt x="1010" y="217"/>
                    <a:pt x="998" y="217"/>
                  </a:cubicBezTo>
                  <a:cubicBezTo>
                    <a:pt x="652" y="217"/>
                    <a:pt x="367" y="122"/>
                    <a:pt x="45" y="3"/>
                  </a:cubicBezTo>
                  <a:cubicBezTo>
                    <a:pt x="41" y="1"/>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6"/>
            <p:cNvSpPr/>
            <p:nvPr/>
          </p:nvSpPr>
          <p:spPr>
            <a:xfrm>
              <a:off x="1491550" y="2358750"/>
              <a:ext cx="26475" cy="10275"/>
            </a:xfrm>
            <a:custGeom>
              <a:avLst/>
              <a:gdLst/>
              <a:ahLst/>
              <a:cxnLst/>
              <a:rect l="l" t="t" r="r" b="b"/>
              <a:pathLst>
                <a:path w="1059" h="411" extrusionOk="0">
                  <a:moveTo>
                    <a:pt x="36" y="1"/>
                  </a:moveTo>
                  <a:cubicBezTo>
                    <a:pt x="12" y="1"/>
                    <a:pt x="0" y="13"/>
                    <a:pt x="12" y="36"/>
                  </a:cubicBezTo>
                  <a:cubicBezTo>
                    <a:pt x="334" y="191"/>
                    <a:pt x="703" y="298"/>
                    <a:pt x="1048" y="405"/>
                  </a:cubicBezTo>
                  <a:cubicBezTo>
                    <a:pt x="1051" y="409"/>
                    <a:pt x="1054" y="410"/>
                    <a:pt x="1055" y="410"/>
                  </a:cubicBezTo>
                  <a:cubicBezTo>
                    <a:pt x="1059" y="410"/>
                    <a:pt x="1056" y="402"/>
                    <a:pt x="1048" y="394"/>
                  </a:cubicBezTo>
                  <a:cubicBezTo>
                    <a:pt x="715" y="251"/>
                    <a:pt x="381" y="72"/>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6"/>
            <p:cNvSpPr/>
            <p:nvPr/>
          </p:nvSpPr>
          <p:spPr>
            <a:xfrm>
              <a:off x="1497500" y="2357275"/>
              <a:ext cx="19275" cy="8000"/>
            </a:xfrm>
            <a:custGeom>
              <a:avLst/>
              <a:gdLst/>
              <a:ahLst/>
              <a:cxnLst/>
              <a:rect l="l" t="t" r="r" b="b"/>
              <a:pathLst>
                <a:path w="771" h="320" extrusionOk="0">
                  <a:moveTo>
                    <a:pt x="36" y="0"/>
                  </a:moveTo>
                  <a:cubicBezTo>
                    <a:pt x="24" y="0"/>
                    <a:pt x="0" y="12"/>
                    <a:pt x="24" y="36"/>
                  </a:cubicBezTo>
                  <a:cubicBezTo>
                    <a:pt x="238" y="167"/>
                    <a:pt x="512" y="226"/>
                    <a:pt x="750" y="310"/>
                  </a:cubicBezTo>
                  <a:cubicBezTo>
                    <a:pt x="754" y="317"/>
                    <a:pt x="758" y="320"/>
                    <a:pt x="761" y="320"/>
                  </a:cubicBezTo>
                  <a:cubicBezTo>
                    <a:pt x="767" y="320"/>
                    <a:pt x="771" y="306"/>
                    <a:pt x="762" y="298"/>
                  </a:cubicBezTo>
                  <a:cubicBezTo>
                    <a:pt x="524" y="191"/>
                    <a:pt x="286" y="6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6"/>
            <p:cNvSpPr/>
            <p:nvPr/>
          </p:nvSpPr>
          <p:spPr>
            <a:xfrm>
              <a:off x="1462675" y="2344775"/>
              <a:ext cx="58275" cy="19475"/>
            </a:xfrm>
            <a:custGeom>
              <a:avLst/>
              <a:gdLst/>
              <a:ahLst/>
              <a:cxnLst/>
              <a:rect l="l" t="t" r="r" b="b"/>
              <a:pathLst>
                <a:path w="2331" h="779" extrusionOk="0">
                  <a:moveTo>
                    <a:pt x="12" y="0"/>
                  </a:moveTo>
                  <a:cubicBezTo>
                    <a:pt x="0" y="0"/>
                    <a:pt x="0" y="12"/>
                    <a:pt x="12" y="12"/>
                  </a:cubicBezTo>
                  <a:cubicBezTo>
                    <a:pt x="488" y="179"/>
                    <a:pt x="1036" y="250"/>
                    <a:pt x="1477" y="500"/>
                  </a:cubicBezTo>
                  <a:cubicBezTo>
                    <a:pt x="1774" y="679"/>
                    <a:pt x="1977" y="774"/>
                    <a:pt x="2322" y="774"/>
                  </a:cubicBezTo>
                  <a:cubicBezTo>
                    <a:pt x="2322" y="777"/>
                    <a:pt x="2323" y="779"/>
                    <a:pt x="2324" y="779"/>
                  </a:cubicBezTo>
                  <a:cubicBezTo>
                    <a:pt x="2327" y="779"/>
                    <a:pt x="2331" y="768"/>
                    <a:pt x="2322" y="750"/>
                  </a:cubicBezTo>
                  <a:cubicBezTo>
                    <a:pt x="1929" y="679"/>
                    <a:pt x="1655" y="476"/>
                    <a:pt x="1298" y="322"/>
                  </a:cubicBezTo>
                  <a:cubicBezTo>
                    <a:pt x="905" y="143"/>
                    <a:pt x="429" y="71"/>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6"/>
            <p:cNvSpPr/>
            <p:nvPr/>
          </p:nvSpPr>
          <p:spPr>
            <a:xfrm>
              <a:off x="1436175" y="2329275"/>
              <a:ext cx="8850" cy="7300"/>
            </a:xfrm>
            <a:custGeom>
              <a:avLst/>
              <a:gdLst/>
              <a:ahLst/>
              <a:cxnLst/>
              <a:rect l="l" t="t" r="r" b="b"/>
              <a:pathLst>
                <a:path w="354" h="292" extrusionOk="0">
                  <a:moveTo>
                    <a:pt x="1" y="1"/>
                  </a:moveTo>
                  <a:lnTo>
                    <a:pt x="1" y="1"/>
                  </a:lnTo>
                  <a:cubicBezTo>
                    <a:pt x="120" y="96"/>
                    <a:pt x="227" y="203"/>
                    <a:pt x="346" y="287"/>
                  </a:cubicBezTo>
                  <a:cubicBezTo>
                    <a:pt x="227" y="180"/>
                    <a:pt x="120" y="96"/>
                    <a:pt x="1" y="1"/>
                  </a:cubicBezTo>
                  <a:close/>
                  <a:moveTo>
                    <a:pt x="346" y="287"/>
                  </a:moveTo>
                  <a:cubicBezTo>
                    <a:pt x="346" y="291"/>
                    <a:pt x="347" y="292"/>
                    <a:pt x="349" y="292"/>
                  </a:cubicBezTo>
                  <a:cubicBezTo>
                    <a:pt x="351" y="292"/>
                    <a:pt x="354" y="287"/>
                    <a:pt x="346" y="2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6"/>
            <p:cNvSpPr/>
            <p:nvPr/>
          </p:nvSpPr>
          <p:spPr>
            <a:xfrm>
              <a:off x="1412500" y="2325975"/>
              <a:ext cx="27875" cy="15825"/>
            </a:xfrm>
            <a:custGeom>
              <a:avLst/>
              <a:gdLst/>
              <a:ahLst/>
              <a:cxnLst/>
              <a:rect l="l" t="t" r="r" b="b"/>
              <a:pathLst>
                <a:path w="1115" h="633" extrusionOk="0">
                  <a:moveTo>
                    <a:pt x="3" y="0"/>
                  </a:moveTo>
                  <a:cubicBezTo>
                    <a:pt x="1" y="0"/>
                    <a:pt x="0" y="7"/>
                    <a:pt x="7" y="14"/>
                  </a:cubicBezTo>
                  <a:cubicBezTo>
                    <a:pt x="7" y="4"/>
                    <a:pt x="5" y="0"/>
                    <a:pt x="3" y="0"/>
                  </a:cubicBezTo>
                  <a:close/>
                  <a:moveTo>
                    <a:pt x="7" y="14"/>
                  </a:moveTo>
                  <a:lnTo>
                    <a:pt x="7" y="14"/>
                  </a:lnTo>
                  <a:cubicBezTo>
                    <a:pt x="340" y="276"/>
                    <a:pt x="721" y="490"/>
                    <a:pt x="1102" y="633"/>
                  </a:cubicBezTo>
                  <a:cubicBezTo>
                    <a:pt x="1114" y="633"/>
                    <a:pt x="1114" y="609"/>
                    <a:pt x="1114" y="609"/>
                  </a:cubicBezTo>
                  <a:cubicBezTo>
                    <a:pt x="745" y="407"/>
                    <a:pt x="388" y="216"/>
                    <a:pt x="7" y="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6"/>
            <p:cNvSpPr/>
            <p:nvPr/>
          </p:nvSpPr>
          <p:spPr>
            <a:xfrm>
              <a:off x="1412875" y="2321425"/>
              <a:ext cx="36425" cy="16225"/>
            </a:xfrm>
            <a:custGeom>
              <a:avLst/>
              <a:gdLst/>
              <a:ahLst/>
              <a:cxnLst/>
              <a:rect l="l" t="t" r="r" b="b"/>
              <a:pathLst>
                <a:path w="1457" h="649" extrusionOk="0">
                  <a:moveTo>
                    <a:pt x="11" y="0"/>
                  </a:moveTo>
                  <a:cubicBezTo>
                    <a:pt x="5" y="0"/>
                    <a:pt x="0" y="5"/>
                    <a:pt x="16" y="5"/>
                  </a:cubicBezTo>
                  <a:cubicBezTo>
                    <a:pt x="16" y="1"/>
                    <a:pt x="13" y="0"/>
                    <a:pt x="11" y="0"/>
                  </a:cubicBezTo>
                  <a:close/>
                  <a:moveTo>
                    <a:pt x="16" y="5"/>
                  </a:moveTo>
                  <a:lnTo>
                    <a:pt x="16" y="5"/>
                  </a:lnTo>
                  <a:cubicBezTo>
                    <a:pt x="468" y="232"/>
                    <a:pt x="945" y="470"/>
                    <a:pt x="1445" y="648"/>
                  </a:cubicBezTo>
                  <a:cubicBezTo>
                    <a:pt x="1445" y="648"/>
                    <a:pt x="1457" y="648"/>
                    <a:pt x="1445" y="636"/>
                  </a:cubicBezTo>
                  <a:cubicBezTo>
                    <a:pt x="980" y="398"/>
                    <a:pt x="492" y="196"/>
                    <a:pt x="16" y="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6"/>
            <p:cNvSpPr/>
            <p:nvPr/>
          </p:nvSpPr>
          <p:spPr>
            <a:xfrm>
              <a:off x="1421600" y="2319925"/>
              <a:ext cx="28000" cy="14750"/>
            </a:xfrm>
            <a:custGeom>
              <a:avLst/>
              <a:gdLst/>
              <a:ahLst/>
              <a:cxnLst/>
              <a:rect l="l" t="t" r="r" b="b"/>
              <a:pathLst>
                <a:path w="1120" h="590" extrusionOk="0">
                  <a:moveTo>
                    <a:pt x="9" y="1"/>
                  </a:moveTo>
                  <a:cubicBezTo>
                    <a:pt x="0" y="1"/>
                    <a:pt x="0" y="9"/>
                    <a:pt x="0" y="18"/>
                  </a:cubicBezTo>
                  <a:cubicBezTo>
                    <a:pt x="357" y="232"/>
                    <a:pt x="738" y="423"/>
                    <a:pt x="1108" y="589"/>
                  </a:cubicBezTo>
                  <a:cubicBezTo>
                    <a:pt x="1119" y="589"/>
                    <a:pt x="1119" y="577"/>
                    <a:pt x="1119" y="577"/>
                  </a:cubicBezTo>
                  <a:cubicBezTo>
                    <a:pt x="762" y="363"/>
                    <a:pt x="393" y="173"/>
                    <a:pt x="24" y="6"/>
                  </a:cubicBezTo>
                  <a:cubicBezTo>
                    <a:pt x="17" y="2"/>
                    <a:pt x="12" y="1"/>
                    <a:pt x="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6"/>
            <p:cNvSpPr/>
            <p:nvPr/>
          </p:nvSpPr>
          <p:spPr>
            <a:xfrm>
              <a:off x="1430325" y="2319625"/>
              <a:ext cx="22250" cy="12075"/>
            </a:xfrm>
            <a:custGeom>
              <a:avLst/>
              <a:gdLst/>
              <a:ahLst/>
              <a:cxnLst/>
              <a:rect l="l" t="t" r="r" b="b"/>
              <a:pathLst>
                <a:path w="890" h="483" extrusionOk="0">
                  <a:moveTo>
                    <a:pt x="15" y="1"/>
                  </a:moveTo>
                  <a:cubicBezTo>
                    <a:pt x="4" y="1"/>
                    <a:pt x="0" y="9"/>
                    <a:pt x="8" y="18"/>
                  </a:cubicBezTo>
                  <a:cubicBezTo>
                    <a:pt x="270" y="196"/>
                    <a:pt x="580" y="411"/>
                    <a:pt x="878" y="482"/>
                  </a:cubicBezTo>
                  <a:cubicBezTo>
                    <a:pt x="890" y="482"/>
                    <a:pt x="890" y="470"/>
                    <a:pt x="890" y="470"/>
                  </a:cubicBezTo>
                  <a:cubicBezTo>
                    <a:pt x="759" y="375"/>
                    <a:pt x="592" y="315"/>
                    <a:pt x="461" y="244"/>
                  </a:cubicBezTo>
                  <a:cubicBezTo>
                    <a:pt x="306" y="173"/>
                    <a:pt x="175" y="77"/>
                    <a:pt x="32" y="6"/>
                  </a:cubicBezTo>
                  <a:cubicBezTo>
                    <a:pt x="25" y="2"/>
                    <a:pt x="19" y="1"/>
                    <a:pt x="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6"/>
            <p:cNvSpPr/>
            <p:nvPr/>
          </p:nvSpPr>
          <p:spPr>
            <a:xfrm>
              <a:off x="1441825" y="2323625"/>
              <a:ext cx="71475" cy="28900"/>
            </a:xfrm>
            <a:custGeom>
              <a:avLst/>
              <a:gdLst/>
              <a:ahLst/>
              <a:cxnLst/>
              <a:rect l="l" t="t" r="r" b="b"/>
              <a:pathLst>
                <a:path w="2859" h="1156" extrusionOk="0">
                  <a:moveTo>
                    <a:pt x="13" y="1"/>
                  </a:moveTo>
                  <a:cubicBezTo>
                    <a:pt x="13" y="13"/>
                    <a:pt x="1" y="25"/>
                    <a:pt x="13" y="36"/>
                  </a:cubicBezTo>
                  <a:cubicBezTo>
                    <a:pt x="858" y="548"/>
                    <a:pt x="1846" y="1108"/>
                    <a:pt x="2846" y="1156"/>
                  </a:cubicBezTo>
                  <a:cubicBezTo>
                    <a:pt x="2858" y="1156"/>
                    <a:pt x="2858" y="1144"/>
                    <a:pt x="2846" y="1144"/>
                  </a:cubicBezTo>
                  <a:cubicBezTo>
                    <a:pt x="1834" y="929"/>
                    <a:pt x="965" y="394"/>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6"/>
            <p:cNvSpPr/>
            <p:nvPr/>
          </p:nvSpPr>
          <p:spPr>
            <a:xfrm>
              <a:off x="1486475" y="2343275"/>
              <a:ext cx="37525" cy="12525"/>
            </a:xfrm>
            <a:custGeom>
              <a:avLst/>
              <a:gdLst/>
              <a:ahLst/>
              <a:cxnLst/>
              <a:rect l="l" t="t" r="r" b="b"/>
              <a:pathLst>
                <a:path w="1501" h="501" extrusionOk="0">
                  <a:moveTo>
                    <a:pt x="1" y="1"/>
                  </a:moveTo>
                  <a:lnTo>
                    <a:pt x="1" y="1"/>
                  </a:lnTo>
                  <a:cubicBezTo>
                    <a:pt x="429" y="215"/>
                    <a:pt x="977" y="417"/>
                    <a:pt x="1453" y="501"/>
                  </a:cubicBezTo>
                  <a:cubicBezTo>
                    <a:pt x="1489" y="501"/>
                    <a:pt x="1501" y="477"/>
                    <a:pt x="1477" y="453"/>
                  </a:cubicBezTo>
                  <a:cubicBezTo>
                    <a:pt x="1025" y="262"/>
                    <a:pt x="477" y="8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6"/>
            <p:cNvSpPr/>
            <p:nvPr/>
          </p:nvSpPr>
          <p:spPr>
            <a:xfrm>
              <a:off x="1483800" y="2340600"/>
              <a:ext cx="34500" cy="13175"/>
            </a:xfrm>
            <a:custGeom>
              <a:avLst/>
              <a:gdLst/>
              <a:ahLst/>
              <a:cxnLst/>
              <a:rect l="l" t="t" r="r" b="b"/>
              <a:pathLst>
                <a:path w="1380" h="527" extrusionOk="0">
                  <a:moveTo>
                    <a:pt x="48" y="0"/>
                  </a:moveTo>
                  <a:cubicBezTo>
                    <a:pt x="36" y="0"/>
                    <a:pt x="1" y="24"/>
                    <a:pt x="36" y="48"/>
                  </a:cubicBezTo>
                  <a:cubicBezTo>
                    <a:pt x="60" y="48"/>
                    <a:pt x="72" y="72"/>
                    <a:pt x="120" y="72"/>
                  </a:cubicBezTo>
                  <a:cubicBezTo>
                    <a:pt x="115" y="62"/>
                    <a:pt x="119" y="58"/>
                    <a:pt x="129" y="58"/>
                  </a:cubicBezTo>
                  <a:cubicBezTo>
                    <a:pt x="169" y="58"/>
                    <a:pt x="298" y="119"/>
                    <a:pt x="298" y="119"/>
                  </a:cubicBezTo>
                  <a:cubicBezTo>
                    <a:pt x="453" y="167"/>
                    <a:pt x="584" y="203"/>
                    <a:pt x="727" y="262"/>
                  </a:cubicBezTo>
                  <a:cubicBezTo>
                    <a:pt x="941" y="346"/>
                    <a:pt x="1132" y="441"/>
                    <a:pt x="1346" y="524"/>
                  </a:cubicBezTo>
                  <a:cubicBezTo>
                    <a:pt x="1349" y="526"/>
                    <a:pt x="1351" y="526"/>
                    <a:pt x="1353" y="526"/>
                  </a:cubicBezTo>
                  <a:cubicBezTo>
                    <a:pt x="1372" y="526"/>
                    <a:pt x="1379" y="487"/>
                    <a:pt x="1358" y="477"/>
                  </a:cubicBezTo>
                  <a:cubicBezTo>
                    <a:pt x="1001" y="238"/>
                    <a:pt x="477" y="6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6"/>
            <p:cNvSpPr/>
            <p:nvPr/>
          </p:nvSpPr>
          <p:spPr>
            <a:xfrm>
              <a:off x="1489150" y="2338800"/>
              <a:ext cx="27375" cy="12000"/>
            </a:xfrm>
            <a:custGeom>
              <a:avLst/>
              <a:gdLst/>
              <a:ahLst/>
              <a:cxnLst/>
              <a:rect l="l" t="t" r="r" b="b"/>
              <a:pathLst>
                <a:path w="1095" h="480" extrusionOk="0">
                  <a:moveTo>
                    <a:pt x="25" y="1"/>
                  </a:moveTo>
                  <a:cubicBezTo>
                    <a:pt x="1" y="1"/>
                    <a:pt x="1" y="25"/>
                    <a:pt x="13" y="25"/>
                  </a:cubicBezTo>
                  <a:cubicBezTo>
                    <a:pt x="382" y="144"/>
                    <a:pt x="692" y="310"/>
                    <a:pt x="1049" y="477"/>
                  </a:cubicBezTo>
                  <a:cubicBezTo>
                    <a:pt x="1054" y="479"/>
                    <a:pt x="1058" y="480"/>
                    <a:pt x="1062" y="480"/>
                  </a:cubicBezTo>
                  <a:cubicBezTo>
                    <a:pt x="1087" y="480"/>
                    <a:pt x="1095" y="450"/>
                    <a:pt x="1084" y="430"/>
                  </a:cubicBezTo>
                  <a:cubicBezTo>
                    <a:pt x="787" y="203"/>
                    <a:pt x="382" y="72"/>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6"/>
            <p:cNvSpPr/>
            <p:nvPr/>
          </p:nvSpPr>
          <p:spPr>
            <a:xfrm>
              <a:off x="1492150" y="2337925"/>
              <a:ext cx="28875" cy="12225"/>
            </a:xfrm>
            <a:custGeom>
              <a:avLst/>
              <a:gdLst/>
              <a:ahLst/>
              <a:cxnLst/>
              <a:rect l="l" t="t" r="r" b="b"/>
              <a:pathLst>
                <a:path w="1155" h="489" extrusionOk="0">
                  <a:moveTo>
                    <a:pt x="0" y="0"/>
                  </a:moveTo>
                  <a:lnTo>
                    <a:pt x="0" y="0"/>
                  </a:lnTo>
                  <a:cubicBezTo>
                    <a:pt x="393" y="131"/>
                    <a:pt x="750" y="334"/>
                    <a:pt x="1131" y="488"/>
                  </a:cubicBezTo>
                  <a:cubicBezTo>
                    <a:pt x="1143" y="488"/>
                    <a:pt x="1155" y="476"/>
                    <a:pt x="1143" y="476"/>
                  </a:cubicBezTo>
                  <a:cubicBezTo>
                    <a:pt x="810" y="250"/>
                    <a:pt x="381" y="119"/>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6"/>
            <p:cNvSpPr/>
            <p:nvPr/>
          </p:nvSpPr>
          <p:spPr>
            <a:xfrm>
              <a:off x="1501075" y="2339400"/>
              <a:ext cx="18175" cy="7775"/>
            </a:xfrm>
            <a:custGeom>
              <a:avLst/>
              <a:gdLst/>
              <a:ahLst/>
              <a:cxnLst/>
              <a:rect l="l" t="t" r="r" b="b"/>
              <a:pathLst>
                <a:path w="727" h="311" extrusionOk="0">
                  <a:moveTo>
                    <a:pt x="12" y="1"/>
                  </a:moveTo>
                  <a:cubicBezTo>
                    <a:pt x="0" y="1"/>
                    <a:pt x="0" y="36"/>
                    <a:pt x="12" y="36"/>
                  </a:cubicBezTo>
                  <a:cubicBezTo>
                    <a:pt x="143" y="48"/>
                    <a:pt x="262" y="84"/>
                    <a:pt x="381" y="132"/>
                  </a:cubicBezTo>
                  <a:cubicBezTo>
                    <a:pt x="488" y="179"/>
                    <a:pt x="596" y="251"/>
                    <a:pt x="691" y="310"/>
                  </a:cubicBezTo>
                  <a:cubicBezTo>
                    <a:pt x="715" y="310"/>
                    <a:pt x="727" y="298"/>
                    <a:pt x="715" y="286"/>
                  </a:cubicBezTo>
                  <a:cubicBezTo>
                    <a:pt x="548" y="108"/>
                    <a:pt x="250" y="36"/>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6"/>
            <p:cNvSpPr/>
            <p:nvPr/>
          </p:nvSpPr>
          <p:spPr>
            <a:xfrm>
              <a:off x="1503625" y="2337525"/>
              <a:ext cx="14425" cy="6675"/>
            </a:xfrm>
            <a:custGeom>
              <a:avLst/>
              <a:gdLst/>
              <a:ahLst/>
              <a:cxnLst/>
              <a:rect l="l" t="t" r="r" b="b"/>
              <a:pathLst>
                <a:path w="577" h="267" extrusionOk="0">
                  <a:moveTo>
                    <a:pt x="33" y="1"/>
                  </a:moveTo>
                  <a:cubicBezTo>
                    <a:pt x="10" y="1"/>
                    <a:pt x="1" y="16"/>
                    <a:pt x="29" y="16"/>
                  </a:cubicBezTo>
                  <a:cubicBezTo>
                    <a:pt x="208" y="111"/>
                    <a:pt x="374" y="207"/>
                    <a:pt x="565" y="266"/>
                  </a:cubicBezTo>
                  <a:cubicBezTo>
                    <a:pt x="577" y="266"/>
                    <a:pt x="577" y="254"/>
                    <a:pt x="577" y="254"/>
                  </a:cubicBezTo>
                  <a:cubicBezTo>
                    <a:pt x="410" y="147"/>
                    <a:pt x="220" y="76"/>
                    <a:pt x="53" y="4"/>
                  </a:cubicBezTo>
                  <a:cubicBezTo>
                    <a:pt x="46" y="2"/>
                    <a:pt x="39" y="1"/>
                    <a:pt x="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6" name="Google Shape;916;p46"/>
          <p:cNvGrpSpPr/>
          <p:nvPr/>
        </p:nvGrpSpPr>
        <p:grpSpPr>
          <a:xfrm rot="1532969">
            <a:off x="-90476" y="-314878"/>
            <a:ext cx="1314393" cy="3266399"/>
            <a:chOff x="757300" y="1884600"/>
            <a:chExt cx="457350" cy="1136525"/>
          </a:xfrm>
        </p:grpSpPr>
        <p:sp>
          <p:nvSpPr>
            <p:cNvPr id="917" name="Google Shape;917;p46"/>
            <p:cNvSpPr/>
            <p:nvPr/>
          </p:nvSpPr>
          <p:spPr>
            <a:xfrm>
              <a:off x="818550" y="2640050"/>
              <a:ext cx="144675" cy="120850"/>
            </a:xfrm>
            <a:custGeom>
              <a:avLst/>
              <a:gdLst/>
              <a:ahLst/>
              <a:cxnLst/>
              <a:rect l="l" t="t" r="r" b="b"/>
              <a:pathLst>
                <a:path w="5787" h="4834" extrusionOk="0">
                  <a:moveTo>
                    <a:pt x="0" y="0"/>
                  </a:moveTo>
                  <a:cubicBezTo>
                    <a:pt x="0" y="0"/>
                    <a:pt x="1250" y="1786"/>
                    <a:pt x="2036" y="2310"/>
                  </a:cubicBezTo>
                  <a:cubicBezTo>
                    <a:pt x="2834" y="2834"/>
                    <a:pt x="3310" y="3250"/>
                    <a:pt x="4036" y="3786"/>
                  </a:cubicBezTo>
                  <a:cubicBezTo>
                    <a:pt x="4763" y="4322"/>
                    <a:pt x="5787" y="4834"/>
                    <a:pt x="5787" y="4834"/>
                  </a:cubicBezTo>
                  <a:cubicBezTo>
                    <a:pt x="5787" y="4834"/>
                    <a:pt x="4798" y="3381"/>
                    <a:pt x="4560" y="3024"/>
                  </a:cubicBezTo>
                  <a:cubicBezTo>
                    <a:pt x="4322" y="2679"/>
                    <a:pt x="4025" y="1786"/>
                    <a:pt x="2977" y="1345"/>
                  </a:cubicBezTo>
                  <a:cubicBezTo>
                    <a:pt x="1941" y="893"/>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6"/>
            <p:cNvSpPr/>
            <p:nvPr/>
          </p:nvSpPr>
          <p:spPr>
            <a:xfrm>
              <a:off x="971250" y="2023850"/>
              <a:ext cx="241700" cy="995725"/>
            </a:xfrm>
            <a:custGeom>
              <a:avLst/>
              <a:gdLst/>
              <a:ahLst/>
              <a:cxnLst/>
              <a:rect l="l" t="t" r="r" b="b"/>
              <a:pathLst>
                <a:path w="9668" h="39829" extrusionOk="0">
                  <a:moveTo>
                    <a:pt x="5373" y="0"/>
                  </a:moveTo>
                  <a:cubicBezTo>
                    <a:pt x="5003" y="0"/>
                    <a:pt x="3563" y="1442"/>
                    <a:pt x="3120" y="2026"/>
                  </a:cubicBezTo>
                  <a:cubicBezTo>
                    <a:pt x="2679" y="2621"/>
                    <a:pt x="1631" y="3967"/>
                    <a:pt x="1631" y="3967"/>
                  </a:cubicBezTo>
                  <a:lnTo>
                    <a:pt x="1036" y="5253"/>
                  </a:lnTo>
                  <a:lnTo>
                    <a:pt x="1036" y="4562"/>
                  </a:lnTo>
                  <a:cubicBezTo>
                    <a:pt x="1036" y="4562"/>
                    <a:pt x="595" y="6646"/>
                    <a:pt x="595" y="7682"/>
                  </a:cubicBezTo>
                  <a:cubicBezTo>
                    <a:pt x="595" y="8729"/>
                    <a:pt x="0" y="27029"/>
                    <a:pt x="0" y="27029"/>
                  </a:cubicBezTo>
                  <a:lnTo>
                    <a:pt x="0" y="39828"/>
                  </a:lnTo>
                  <a:lnTo>
                    <a:pt x="441" y="39686"/>
                  </a:lnTo>
                  <a:cubicBezTo>
                    <a:pt x="441" y="39686"/>
                    <a:pt x="369" y="34756"/>
                    <a:pt x="369" y="29399"/>
                  </a:cubicBezTo>
                  <a:cubicBezTo>
                    <a:pt x="655" y="29327"/>
                    <a:pt x="1691" y="29053"/>
                    <a:pt x="2084" y="28672"/>
                  </a:cubicBezTo>
                  <a:cubicBezTo>
                    <a:pt x="2524" y="28220"/>
                    <a:pt x="2715" y="27791"/>
                    <a:pt x="3370" y="27327"/>
                  </a:cubicBezTo>
                  <a:cubicBezTo>
                    <a:pt x="4013" y="26886"/>
                    <a:pt x="4560" y="26720"/>
                    <a:pt x="4667" y="26053"/>
                  </a:cubicBezTo>
                  <a:cubicBezTo>
                    <a:pt x="4774" y="25374"/>
                    <a:pt x="5048" y="24934"/>
                    <a:pt x="5048" y="24934"/>
                  </a:cubicBezTo>
                  <a:lnTo>
                    <a:pt x="5048" y="24934"/>
                  </a:lnTo>
                  <a:cubicBezTo>
                    <a:pt x="5048" y="24934"/>
                    <a:pt x="3417" y="25672"/>
                    <a:pt x="2524" y="26565"/>
                  </a:cubicBezTo>
                  <a:cubicBezTo>
                    <a:pt x="1631" y="27458"/>
                    <a:pt x="786" y="28577"/>
                    <a:pt x="786" y="28577"/>
                  </a:cubicBezTo>
                  <a:lnTo>
                    <a:pt x="345" y="29291"/>
                  </a:lnTo>
                  <a:lnTo>
                    <a:pt x="345" y="25231"/>
                  </a:lnTo>
                  <a:cubicBezTo>
                    <a:pt x="607" y="25196"/>
                    <a:pt x="1465" y="25089"/>
                    <a:pt x="2286" y="25077"/>
                  </a:cubicBezTo>
                  <a:cubicBezTo>
                    <a:pt x="3251" y="25077"/>
                    <a:pt x="3251" y="24779"/>
                    <a:pt x="4048" y="23862"/>
                  </a:cubicBezTo>
                  <a:cubicBezTo>
                    <a:pt x="4810" y="22922"/>
                    <a:pt x="5953" y="22112"/>
                    <a:pt x="7346" y="21302"/>
                  </a:cubicBezTo>
                  <a:cubicBezTo>
                    <a:pt x="8751" y="20481"/>
                    <a:pt x="9668" y="17802"/>
                    <a:pt x="9668" y="17802"/>
                  </a:cubicBezTo>
                  <a:lnTo>
                    <a:pt x="9668" y="17802"/>
                  </a:lnTo>
                  <a:cubicBezTo>
                    <a:pt x="9668" y="17802"/>
                    <a:pt x="8180" y="18397"/>
                    <a:pt x="6858" y="19040"/>
                  </a:cubicBezTo>
                  <a:cubicBezTo>
                    <a:pt x="5537" y="19683"/>
                    <a:pt x="4167" y="21374"/>
                    <a:pt x="3429" y="21945"/>
                  </a:cubicBezTo>
                  <a:cubicBezTo>
                    <a:pt x="2703" y="22505"/>
                    <a:pt x="1488" y="23326"/>
                    <a:pt x="1381" y="23791"/>
                  </a:cubicBezTo>
                  <a:cubicBezTo>
                    <a:pt x="1286" y="24172"/>
                    <a:pt x="607" y="24934"/>
                    <a:pt x="369" y="25184"/>
                  </a:cubicBezTo>
                  <a:cubicBezTo>
                    <a:pt x="369" y="24065"/>
                    <a:pt x="381" y="22981"/>
                    <a:pt x="393" y="21969"/>
                  </a:cubicBezTo>
                  <a:lnTo>
                    <a:pt x="881" y="21243"/>
                  </a:lnTo>
                  <a:cubicBezTo>
                    <a:pt x="881" y="21243"/>
                    <a:pt x="3370" y="20659"/>
                    <a:pt x="4798" y="19457"/>
                  </a:cubicBezTo>
                  <a:cubicBezTo>
                    <a:pt x="6239" y="18266"/>
                    <a:pt x="7227" y="17671"/>
                    <a:pt x="7477" y="17147"/>
                  </a:cubicBezTo>
                  <a:cubicBezTo>
                    <a:pt x="7727" y="16623"/>
                    <a:pt x="8013" y="15766"/>
                    <a:pt x="8013" y="15766"/>
                  </a:cubicBezTo>
                  <a:lnTo>
                    <a:pt x="8013" y="15766"/>
                  </a:lnTo>
                  <a:cubicBezTo>
                    <a:pt x="8013" y="15766"/>
                    <a:pt x="3417" y="18171"/>
                    <a:pt x="2524" y="19112"/>
                  </a:cubicBezTo>
                  <a:cubicBezTo>
                    <a:pt x="1822" y="19838"/>
                    <a:pt x="834" y="21017"/>
                    <a:pt x="417" y="21493"/>
                  </a:cubicBezTo>
                  <a:cubicBezTo>
                    <a:pt x="429" y="20778"/>
                    <a:pt x="441" y="20100"/>
                    <a:pt x="453" y="19481"/>
                  </a:cubicBezTo>
                  <a:cubicBezTo>
                    <a:pt x="1131" y="19064"/>
                    <a:pt x="3691" y="17445"/>
                    <a:pt x="4310" y="16849"/>
                  </a:cubicBezTo>
                  <a:cubicBezTo>
                    <a:pt x="5060" y="16171"/>
                    <a:pt x="6680" y="15171"/>
                    <a:pt x="7049" y="14635"/>
                  </a:cubicBezTo>
                  <a:cubicBezTo>
                    <a:pt x="7418" y="14087"/>
                    <a:pt x="7537" y="13575"/>
                    <a:pt x="7537" y="13575"/>
                  </a:cubicBezTo>
                  <a:lnTo>
                    <a:pt x="7537" y="13575"/>
                  </a:lnTo>
                  <a:cubicBezTo>
                    <a:pt x="7537" y="13575"/>
                    <a:pt x="5441" y="14885"/>
                    <a:pt x="4715" y="15456"/>
                  </a:cubicBezTo>
                  <a:cubicBezTo>
                    <a:pt x="4001" y="16016"/>
                    <a:pt x="2834" y="16599"/>
                    <a:pt x="2227" y="16980"/>
                  </a:cubicBezTo>
                  <a:cubicBezTo>
                    <a:pt x="1619" y="17361"/>
                    <a:pt x="1155" y="18147"/>
                    <a:pt x="929" y="18504"/>
                  </a:cubicBezTo>
                  <a:cubicBezTo>
                    <a:pt x="798" y="18707"/>
                    <a:pt x="595" y="19064"/>
                    <a:pt x="441" y="19326"/>
                  </a:cubicBezTo>
                  <a:cubicBezTo>
                    <a:pt x="476" y="18588"/>
                    <a:pt x="500" y="17957"/>
                    <a:pt x="536" y="17433"/>
                  </a:cubicBezTo>
                  <a:cubicBezTo>
                    <a:pt x="834" y="17195"/>
                    <a:pt x="1727" y="16540"/>
                    <a:pt x="2679" y="16314"/>
                  </a:cubicBezTo>
                  <a:cubicBezTo>
                    <a:pt x="3870" y="16016"/>
                    <a:pt x="4608" y="13932"/>
                    <a:pt x="5060" y="13790"/>
                  </a:cubicBezTo>
                  <a:cubicBezTo>
                    <a:pt x="5501" y="13635"/>
                    <a:pt x="6644" y="12635"/>
                    <a:pt x="6644" y="12635"/>
                  </a:cubicBezTo>
                  <a:lnTo>
                    <a:pt x="6644" y="12635"/>
                  </a:lnTo>
                  <a:cubicBezTo>
                    <a:pt x="6644" y="12635"/>
                    <a:pt x="4679" y="13194"/>
                    <a:pt x="4060" y="13861"/>
                  </a:cubicBezTo>
                  <a:cubicBezTo>
                    <a:pt x="3417" y="14528"/>
                    <a:pt x="2429" y="15075"/>
                    <a:pt x="1965" y="15409"/>
                  </a:cubicBezTo>
                  <a:cubicBezTo>
                    <a:pt x="1584" y="15659"/>
                    <a:pt x="845" y="16838"/>
                    <a:pt x="560" y="17314"/>
                  </a:cubicBezTo>
                  <a:cubicBezTo>
                    <a:pt x="572" y="17099"/>
                    <a:pt x="584" y="16921"/>
                    <a:pt x="607" y="16766"/>
                  </a:cubicBezTo>
                  <a:cubicBezTo>
                    <a:pt x="655" y="16314"/>
                    <a:pt x="691" y="15825"/>
                    <a:pt x="726" y="15302"/>
                  </a:cubicBezTo>
                  <a:cubicBezTo>
                    <a:pt x="743" y="15302"/>
                    <a:pt x="762" y="15303"/>
                    <a:pt x="781" y="15303"/>
                  </a:cubicBezTo>
                  <a:cubicBezTo>
                    <a:pt x="1160" y="15303"/>
                    <a:pt x="2019" y="15170"/>
                    <a:pt x="3060" y="14004"/>
                  </a:cubicBezTo>
                  <a:cubicBezTo>
                    <a:pt x="4465" y="12444"/>
                    <a:pt x="6394" y="10218"/>
                    <a:pt x="6846" y="9920"/>
                  </a:cubicBezTo>
                  <a:cubicBezTo>
                    <a:pt x="7287" y="9622"/>
                    <a:pt x="7739" y="9170"/>
                    <a:pt x="7739" y="9170"/>
                  </a:cubicBezTo>
                  <a:lnTo>
                    <a:pt x="7739" y="9170"/>
                  </a:lnTo>
                  <a:cubicBezTo>
                    <a:pt x="7739" y="9170"/>
                    <a:pt x="6251" y="9456"/>
                    <a:pt x="4977" y="10432"/>
                  </a:cubicBezTo>
                  <a:cubicBezTo>
                    <a:pt x="3715" y="11408"/>
                    <a:pt x="2453" y="12658"/>
                    <a:pt x="2203" y="13147"/>
                  </a:cubicBezTo>
                  <a:cubicBezTo>
                    <a:pt x="1929" y="13635"/>
                    <a:pt x="1191" y="14635"/>
                    <a:pt x="965" y="14813"/>
                  </a:cubicBezTo>
                  <a:cubicBezTo>
                    <a:pt x="893" y="14873"/>
                    <a:pt x="834" y="14897"/>
                    <a:pt x="774" y="14933"/>
                  </a:cubicBezTo>
                  <a:cubicBezTo>
                    <a:pt x="810" y="14171"/>
                    <a:pt x="857" y="13349"/>
                    <a:pt x="893" y="12516"/>
                  </a:cubicBezTo>
                  <a:cubicBezTo>
                    <a:pt x="1512" y="12266"/>
                    <a:pt x="3012" y="11599"/>
                    <a:pt x="4179" y="10230"/>
                  </a:cubicBezTo>
                  <a:cubicBezTo>
                    <a:pt x="5667" y="8444"/>
                    <a:pt x="7001" y="6658"/>
                    <a:pt x="7001" y="6658"/>
                  </a:cubicBezTo>
                  <a:lnTo>
                    <a:pt x="7001" y="6658"/>
                  </a:lnTo>
                  <a:cubicBezTo>
                    <a:pt x="7001" y="6658"/>
                    <a:pt x="4774" y="7848"/>
                    <a:pt x="3429" y="9039"/>
                  </a:cubicBezTo>
                  <a:cubicBezTo>
                    <a:pt x="2465" y="9896"/>
                    <a:pt x="1429" y="11384"/>
                    <a:pt x="905" y="12158"/>
                  </a:cubicBezTo>
                  <a:cubicBezTo>
                    <a:pt x="965" y="10587"/>
                    <a:pt x="988" y="8979"/>
                    <a:pt x="1024" y="7670"/>
                  </a:cubicBezTo>
                  <a:lnTo>
                    <a:pt x="1048" y="7848"/>
                  </a:lnTo>
                  <a:cubicBezTo>
                    <a:pt x="1048" y="7848"/>
                    <a:pt x="2167" y="7122"/>
                    <a:pt x="3167" y="5634"/>
                  </a:cubicBezTo>
                  <a:cubicBezTo>
                    <a:pt x="4167" y="4110"/>
                    <a:pt x="6394" y="1883"/>
                    <a:pt x="6394" y="1883"/>
                  </a:cubicBezTo>
                  <a:lnTo>
                    <a:pt x="6394" y="1883"/>
                  </a:lnTo>
                  <a:cubicBezTo>
                    <a:pt x="6394" y="1883"/>
                    <a:pt x="4620" y="2741"/>
                    <a:pt x="3953" y="3503"/>
                  </a:cubicBezTo>
                  <a:cubicBezTo>
                    <a:pt x="3274" y="4265"/>
                    <a:pt x="2477" y="5598"/>
                    <a:pt x="2060" y="6193"/>
                  </a:cubicBezTo>
                  <a:cubicBezTo>
                    <a:pt x="1691" y="6729"/>
                    <a:pt x="1131" y="7384"/>
                    <a:pt x="1024" y="7503"/>
                  </a:cubicBezTo>
                  <a:cubicBezTo>
                    <a:pt x="1036" y="6598"/>
                    <a:pt x="1036" y="5836"/>
                    <a:pt x="1048" y="5312"/>
                  </a:cubicBezTo>
                  <a:lnTo>
                    <a:pt x="1203" y="5455"/>
                  </a:lnTo>
                  <a:cubicBezTo>
                    <a:pt x="1203" y="5455"/>
                    <a:pt x="2655" y="4526"/>
                    <a:pt x="2977" y="3800"/>
                  </a:cubicBezTo>
                  <a:cubicBezTo>
                    <a:pt x="3286" y="3062"/>
                    <a:pt x="3893" y="1609"/>
                    <a:pt x="4263" y="1371"/>
                  </a:cubicBezTo>
                  <a:cubicBezTo>
                    <a:pt x="4620" y="1133"/>
                    <a:pt x="5727" y="50"/>
                    <a:pt x="5394" y="2"/>
                  </a:cubicBezTo>
                  <a:cubicBezTo>
                    <a:pt x="5387" y="1"/>
                    <a:pt x="5380" y="0"/>
                    <a:pt x="53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6"/>
            <p:cNvSpPr/>
            <p:nvPr/>
          </p:nvSpPr>
          <p:spPr>
            <a:xfrm>
              <a:off x="759000" y="2543600"/>
              <a:ext cx="209300" cy="164025"/>
            </a:xfrm>
            <a:custGeom>
              <a:avLst/>
              <a:gdLst/>
              <a:ahLst/>
              <a:cxnLst/>
              <a:rect l="l" t="t" r="r" b="b"/>
              <a:pathLst>
                <a:path w="8372" h="6561" extrusionOk="0">
                  <a:moveTo>
                    <a:pt x="1" y="0"/>
                  </a:moveTo>
                  <a:cubicBezTo>
                    <a:pt x="1" y="0"/>
                    <a:pt x="584" y="1310"/>
                    <a:pt x="2001" y="2370"/>
                  </a:cubicBezTo>
                  <a:cubicBezTo>
                    <a:pt x="3430" y="3429"/>
                    <a:pt x="4990" y="4441"/>
                    <a:pt x="5906" y="4822"/>
                  </a:cubicBezTo>
                  <a:cubicBezTo>
                    <a:pt x="6835" y="5215"/>
                    <a:pt x="7454" y="5942"/>
                    <a:pt x="7740" y="6013"/>
                  </a:cubicBezTo>
                  <a:cubicBezTo>
                    <a:pt x="8026" y="6084"/>
                    <a:pt x="8371" y="6561"/>
                    <a:pt x="8371" y="6561"/>
                  </a:cubicBezTo>
                  <a:lnTo>
                    <a:pt x="8335" y="6120"/>
                  </a:lnTo>
                  <a:cubicBezTo>
                    <a:pt x="8347" y="6108"/>
                    <a:pt x="6657" y="5001"/>
                    <a:pt x="6228" y="4215"/>
                  </a:cubicBezTo>
                  <a:cubicBezTo>
                    <a:pt x="5811" y="3417"/>
                    <a:pt x="3251" y="1489"/>
                    <a:pt x="2073" y="893"/>
                  </a:cubicBezTo>
                  <a:cubicBezTo>
                    <a:pt x="894" y="298"/>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6"/>
            <p:cNvSpPr/>
            <p:nvPr/>
          </p:nvSpPr>
          <p:spPr>
            <a:xfrm>
              <a:off x="811100" y="2468875"/>
              <a:ext cx="156300" cy="189350"/>
            </a:xfrm>
            <a:custGeom>
              <a:avLst/>
              <a:gdLst/>
              <a:ahLst/>
              <a:cxnLst/>
              <a:rect l="l" t="t" r="r" b="b"/>
              <a:pathLst>
                <a:path w="6252" h="7574" extrusionOk="0">
                  <a:moveTo>
                    <a:pt x="1" y="1"/>
                  </a:moveTo>
                  <a:cubicBezTo>
                    <a:pt x="1" y="1"/>
                    <a:pt x="286" y="1323"/>
                    <a:pt x="1179" y="2442"/>
                  </a:cubicBezTo>
                  <a:cubicBezTo>
                    <a:pt x="2084" y="3573"/>
                    <a:pt x="2251" y="4180"/>
                    <a:pt x="3132" y="4918"/>
                  </a:cubicBezTo>
                  <a:cubicBezTo>
                    <a:pt x="4025" y="5644"/>
                    <a:pt x="6251" y="7573"/>
                    <a:pt x="6251" y="7573"/>
                  </a:cubicBezTo>
                  <a:lnTo>
                    <a:pt x="6228" y="7383"/>
                  </a:lnTo>
                  <a:cubicBezTo>
                    <a:pt x="6228" y="7383"/>
                    <a:pt x="5406" y="6049"/>
                    <a:pt x="5227" y="5240"/>
                  </a:cubicBezTo>
                  <a:cubicBezTo>
                    <a:pt x="5061" y="4466"/>
                    <a:pt x="2977" y="2977"/>
                    <a:pt x="2977" y="2977"/>
                  </a:cubicBezTo>
                  <a:cubicBezTo>
                    <a:pt x="2977" y="2977"/>
                    <a:pt x="2310" y="1537"/>
                    <a:pt x="1441" y="930"/>
                  </a:cubicBezTo>
                  <a:cubicBezTo>
                    <a:pt x="596" y="299"/>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6"/>
            <p:cNvSpPr/>
            <p:nvPr/>
          </p:nvSpPr>
          <p:spPr>
            <a:xfrm>
              <a:off x="804850" y="2407575"/>
              <a:ext cx="166425" cy="172950"/>
            </a:xfrm>
            <a:custGeom>
              <a:avLst/>
              <a:gdLst/>
              <a:ahLst/>
              <a:cxnLst/>
              <a:rect l="l" t="t" r="r" b="b"/>
              <a:pathLst>
                <a:path w="6657" h="6918" extrusionOk="0">
                  <a:moveTo>
                    <a:pt x="1" y="0"/>
                  </a:moveTo>
                  <a:cubicBezTo>
                    <a:pt x="1" y="0"/>
                    <a:pt x="1739" y="2608"/>
                    <a:pt x="2632" y="3798"/>
                  </a:cubicBezTo>
                  <a:cubicBezTo>
                    <a:pt x="3525" y="4989"/>
                    <a:pt x="4632" y="5227"/>
                    <a:pt x="5263" y="5703"/>
                  </a:cubicBezTo>
                  <a:cubicBezTo>
                    <a:pt x="5906" y="6180"/>
                    <a:pt x="6656" y="6918"/>
                    <a:pt x="6656" y="6918"/>
                  </a:cubicBezTo>
                  <a:lnTo>
                    <a:pt x="6656" y="6620"/>
                  </a:lnTo>
                  <a:cubicBezTo>
                    <a:pt x="6656" y="6620"/>
                    <a:pt x="6156" y="5013"/>
                    <a:pt x="5358" y="4406"/>
                  </a:cubicBezTo>
                  <a:cubicBezTo>
                    <a:pt x="4573" y="3798"/>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6"/>
            <p:cNvSpPr/>
            <p:nvPr/>
          </p:nvSpPr>
          <p:spPr>
            <a:xfrm>
              <a:off x="814975" y="2357275"/>
              <a:ext cx="156875" cy="150625"/>
            </a:xfrm>
            <a:custGeom>
              <a:avLst/>
              <a:gdLst/>
              <a:ahLst/>
              <a:cxnLst/>
              <a:rect l="l" t="t" r="r" b="b"/>
              <a:pathLst>
                <a:path w="6275" h="6025" extrusionOk="0">
                  <a:moveTo>
                    <a:pt x="0" y="0"/>
                  </a:moveTo>
                  <a:cubicBezTo>
                    <a:pt x="0" y="0"/>
                    <a:pt x="560" y="1881"/>
                    <a:pt x="2286" y="3322"/>
                  </a:cubicBezTo>
                  <a:cubicBezTo>
                    <a:pt x="4013" y="4763"/>
                    <a:pt x="4727" y="4834"/>
                    <a:pt x="5191" y="5179"/>
                  </a:cubicBezTo>
                  <a:cubicBezTo>
                    <a:pt x="5656" y="5525"/>
                    <a:pt x="6275" y="6025"/>
                    <a:pt x="6275" y="6025"/>
                  </a:cubicBezTo>
                  <a:lnTo>
                    <a:pt x="6251" y="5513"/>
                  </a:lnTo>
                  <a:cubicBezTo>
                    <a:pt x="6251" y="5513"/>
                    <a:pt x="5727" y="3703"/>
                    <a:pt x="5096" y="3262"/>
                  </a:cubicBezTo>
                  <a:cubicBezTo>
                    <a:pt x="4465" y="2834"/>
                    <a:pt x="2798" y="2488"/>
                    <a:pt x="2060" y="1834"/>
                  </a:cubicBezTo>
                  <a:cubicBezTo>
                    <a:pt x="1334" y="1191"/>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6"/>
            <p:cNvSpPr/>
            <p:nvPr/>
          </p:nvSpPr>
          <p:spPr>
            <a:xfrm>
              <a:off x="807525" y="2260525"/>
              <a:ext cx="171175" cy="189925"/>
            </a:xfrm>
            <a:custGeom>
              <a:avLst/>
              <a:gdLst/>
              <a:ahLst/>
              <a:cxnLst/>
              <a:rect l="l" t="t" r="r" b="b"/>
              <a:pathLst>
                <a:path w="6847" h="7597" extrusionOk="0">
                  <a:moveTo>
                    <a:pt x="1" y="1"/>
                  </a:moveTo>
                  <a:lnTo>
                    <a:pt x="1" y="1"/>
                  </a:lnTo>
                  <a:cubicBezTo>
                    <a:pt x="1" y="1"/>
                    <a:pt x="203" y="1525"/>
                    <a:pt x="1358" y="2846"/>
                  </a:cubicBezTo>
                  <a:cubicBezTo>
                    <a:pt x="2525" y="4168"/>
                    <a:pt x="4442" y="5716"/>
                    <a:pt x="4966" y="5989"/>
                  </a:cubicBezTo>
                  <a:cubicBezTo>
                    <a:pt x="5501" y="6251"/>
                    <a:pt x="6847" y="7597"/>
                    <a:pt x="6847" y="7597"/>
                  </a:cubicBezTo>
                  <a:lnTo>
                    <a:pt x="6692" y="7299"/>
                  </a:lnTo>
                  <a:cubicBezTo>
                    <a:pt x="6692" y="7299"/>
                    <a:pt x="5978" y="5882"/>
                    <a:pt x="5668" y="5108"/>
                  </a:cubicBezTo>
                  <a:cubicBezTo>
                    <a:pt x="5358" y="4334"/>
                    <a:pt x="2334" y="1715"/>
                    <a:pt x="2334" y="1715"/>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6"/>
            <p:cNvSpPr/>
            <p:nvPr/>
          </p:nvSpPr>
          <p:spPr>
            <a:xfrm>
              <a:off x="848300" y="2227200"/>
              <a:ext cx="130400" cy="156275"/>
            </a:xfrm>
            <a:custGeom>
              <a:avLst/>
              <a:gdLst/>
              <a:ahLst/>
              <a:cxnLst/>
              <a:rect l="l" t="t" r="r" b="b"/>
              <a:pathLst>
                <a:path w="5216" h="6251" extrusionOk="0">
                  <a:moveTo>
                    <a:pt x="1" y="0"/>
                  </a:moveTo>
                  <a:lnTo>
                    <a:pt x="1" y="0"/>
                  </a:lnTo>
                  <a:cubicBezTo>
                    <a:pt x="1" y="0"/>
                    <a:pt x="834" y="2453"/>
                    <a:pt x="2061" y="3536"/>
                  </a:cubicBezTo>
                  <a:cubicBezTo>
                    <a:pt x="3275" y="4620"/>
                    <a:pt x="5216" y="6251"/>
                    <a:pt x="5216" y="6251"/>
                  </a:cubicBezTo>
                  <a:lnTo>
                    <a:pt x="5132" y="6072"/>
                  </a:lnTo>
                  <a:cubicBezTo>
                    <a:pt x="5216" y="5953"/>
                    <a:pt x="4061" y="4251"/>
                    <a:pt x="3085" y="3096"/>
                  </a:cubicBezTo>
                  <a:cubicBezTo>
                    <a:pt x="2084" y="1929"/>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6"/>
            <p:cNvSpPr/>
            <p:nvPr/>
          </p:nvSpPr>
          <p:spPr>
            <a:xfrm>
              <a:off x="837300" y="2156350"/>
              <a:ext cx="144975" cy="175050"/>
            </a:xfrm>
            <a:custGeom>
              <a:avLst/>
              <a:gdLst/>
              <a:ahLst/>
              <a:cxnLst/>
              <a:rect l="l" t="t" r="r" b="b"/>
              <a:pathLst>
                <a:path w="5799" h="7002" extrusionOk="0">
                  <a:moveTo>
                    <a:pt x="0" y="0"/>
                  </a:moveTo>
                  <a:cubicBezTo>
                    <a:pt x="0" y="0"/>
                    <a:pt x="488" y="1798"/>
                    <a:pt x="2036" y="3072"/>
                  </a:cubicBezTo>
                  <a:cubicBezTo>
                    <a:pt x="3572" y="4322"/>
                    <a:pt x="5799" y="7001"/>
                    <a:pt x="5799" y="7001"/>
                  </a:cubicBezTo>
                  <a:lnTo>
                    <a:pt x="5739" y="6025"/>
                  </a:lnTo>
                  <a:cubicBezTo>
                    <a:pt x="5739" y="6025"/>
                    <a:pt x="3989" y="2977"/>
                    <a:pt x="2882" y="2310"/>
                  </a:cubicBezTo>
                  <a:cubicBezTo>
                    <a:pt x="1786" y="1643"/>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6"/>
            <p:cNvSpPr/>
            <p:nvPr/>
          </p:nvSpPr>
          <p:spPr>
            <a:xfrm>
              <a:off x="997125" y="2125400"/>
              <a:ext cx="135175" cy="139025"/>
            </a:xfrm>
            <a:custGeom>
              <a:avLst/>
              <a:gdLst/>
              <a:ahLst/>
              <a:cxnLst/>
              <a:rect l="l" t="t" r="r" b="b"/>
              <a:pathLst>
                <a:path w="5407" h="5561" extrusionOk="0">
                  <a:moveTo>
                    <a:pt x="5406" y="0"/>
                  </a:moveTo>
                  <a:cubicBezTo>
                    <a:pt x="5406" y="0"/>
                    <a:pt x="3632" y="393"/>
                    <a:pt x="3085" y="1334"/>
                  </a:cubicBezTo>
                  <a:cubicBezTo>
                    <a:pt x="2537" y="2286"/>
                    <a:pt x="2180" y="3060"/>
                    <a:pt x="1382" y="3858"/>
                  </a:cubicBezTo>
                  <a:cubicBezTo>
                    <a:pt x="596" y="4667"/>
                    <a:pt x="1" y="4965"/>
                    <a:pt x="1" y="4965"/>
                  </a:cubicBezTo>
                  <a:lnTo>
                    <a:pt x="1" y="5560"/>
                  </a:lnTo>
                  <a:cubicBezTo>
                    <a:pt x="1" y="5560"/>
                    <a:pt x="1787" y="5108"/>
                    <a:pt x="2537" y="3917"/>
                  </a:cubicBezTo>
                  <a:cubicBezTo>
                    <a:pt x="3275" y="2727"/>
                    <a:pt x="5406" y="0"/>
                    <a:pt x="54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6"/>
            <p:cNvSpPr/>
            <p:nvPr/>
          </p:nvSpPr>
          <p:spPr>
            <a:xfrm>
              <a:off x="863200" y="2126575"/>
              <a:ext cx="120275" cy="137850"/>
            </a:xfrm>
            <a:custGeom>
              <a:avLst/>
              <a:gdLst/>
              <a:ahLst/>
              <a:cxnLst/>
              <a:rect l="l" t="t" r="r" b="b"/>
              <a:pathLst>
                <a:path w="4811" h="5514" extrusionOk="0">
                  <a:moveTo>
                    <a:pt x="0" y="1"/>
                  </a:moveTo>
                  <a:cubicBezTo>
                    <a:pt x="0" y="1"/>
                    <a:pt x="893" y="1441"/>
                    <a:pt x="2012" y="2370"/>
                  </a:cubicBezTo>
                  <a:cubicBezTo>
                    <a:pt x="3131" y="3275"/>
                    <a:pt x="3727" y="4323"/>
                    <a:pt x="4024" y="4620"/>
                  </a:cubicBezTo>
                  <a:cubicBezTo>
                    <a:pt x="4322" y="4918"/>
                    <a:pt x="4763" y="5513"/>
                    <a:pt x="4763" y="5513"/>
                  </a:cubicBezTo>
                  <a:lnTo>
                    <a:pt x="4810" y="4799"/>
                  </a:lnTo>
                  <a:cubicBezTo>
                    <a:pt x="4810" y="4799"/>
                    <a:pt x="3691" y="1918"/>
                    <a:pt x="2739" y="1418"/>
                  </a:cubicBezTo>
                  <a:cubicBezTo>
                    <a:pt x="1786" y="894"/>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6"/>
            <p:cNvSpPr/>
            <p:nvPr/>
          </p:nvSpPr>
          <p:spPr>
            <a:xfrm>
              <a:off x="886700" y="2077775"/>
              <a:ext cx="96775" cy="116100"/>
            </a:xfrm>
            <a:custGeom>
              <a:avLst/>
              <a:gdLst/>
              <a:ahLst/>
              <a:cxnLst/>
              <a:rect l="l" t="t" r="r" b="b"/>
              <a:pathLst>
                <a:path w="3871" h="4644" extrusionOk="0">
                  <a:moveTo>
                    <a:pt x="1" y="0"/>
                  </a:moveTo>
                  <a:cubicBezTo>
                    <a:pt x="1" y="0"/>
                    <a:pt x="846" y="1357"/>
                    <a:pt x="1441" y="2250"/>
                  </a:cubicBezTo>
                  <a:cubicBezTo>
                    <a:pt x="2037" y="3143"/>
                    <a:pt x="3870" y="4644"/>
                    <a:pt x="3870" y="4644"/>
                  </a:cubicBezTo>
                  <a:cubicBezTo>
                    <a:pt x="3870" y="4644"/>
                    <a:pt x="3382" y="2548"/>
                    <a:pt x="2632" y="1810"/>
                  </a:cubicBezTo>
                  <a:cubicBezTo>
                    <a:pt x="1894" y="1060"/>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6"/>
            <p:cNvSpPr/>
            <p:nvPr/>
          </p:nvSpPr>
          <p:spPr>
            <a:xfrm>
              <a:off x="889675" y="2000375"/>
              <a:ext cx="103025" cy="144100"/>
            </a:xfrm>
            <a:custGeom>
              <a:avLst/>
              <a:gdLst/>
              <a:ahLst/>
              <a:cxnLst/>
              <a:rect l="l" t="t" r="r" b="b"/>
              <a:pathLst>
                <a:path w="4121" h="5764" extrusionOk="0">
                  <a:moveTo>
                    <a:pt x="6" y="0"/>
                  </a:moveTo>
                  <a:cubicBezTo>
                    <a:pt x="3" y="0"/>
                    <a:pt x="1" y="1"/>
                    <a:pt x="1" y="1"/>
                  </a:cubicBezTo>
                  <a:cubicBezTo>
                    <a:pt x="1" y="1"/>
                    <a:pt x="953" y="2298"/>
                    <a:pt x="1882" y="3215"/>
                  </a:cubicBezTo>
                  <a:cubicBezTo>
                    <a:pt x="2811" y="4156"/>
                    <a:pt x="4097" y="5763"/>
                    <a:pt x="4097" y="5763"/>
                  </a:cubicBezTo>
                  <a:lnTo>
                    <a:pt x="4120" y="5465"/>
                  </a:lnTo>
                  <a:cubicBezTo>
                    <a:pt x="4120" y="5465"/>
                    <a:pt x="2906" y="3906"/>
                    <a:pt x="2704" y="3358"/>
                  </a:cubicBezTo>
                  <a:cubicBezTo>
                    <a:pt x="2513" y="2822"/>
                    <a:pt x="1132" y="1108"/>
                    <a:pt x="715" y="536"/>
                  </a:cubicBezTo>
                  <a:cubicBezTo>
                    <a:pt x="331" y="21"/>
                    <a:pt x="48" y="0"/>
                    <a:pt x="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6"/>
            <p:cNvSpPr/>
            <p:nvPr/>
          </p:nvSpPr>
          <p:spPr>
            <a:xfrm>
              <a:off x="1001000" y="1946500"/>
              <a:ext cx="55600" cy="150350"/>
            </a:xfrm>
            <a:custGeom>
              <a:avLst/>
              <a:gdLst/>
              <a:ahLst/>
              <a:cxnLst/>
              <a:rect l="l" t="t" r="r" b="b"/>
              <a:pathLst>
                <a:path w="2224" h="6014" extrusionOk="0">
                  <a:moveTo>
                    <a:pt x="2126" y="1"/>
                  </a:moveTo>
                  <a:cubicBezTo>
                    <a:pt x="2124" y="1"/>
                    <a:pt x="2122" y="5"/>
                    <a:pt x="2120" y="12"/>
                  </a:cubicBezTo>
                  <a:cubicBezTo>
                    <a:pt x="2084" y="215"/>
                    <a:pt x="1322" y="1405"/>
                    <a:pt x="953" y="2370"/>
                  </a:cubicBezTo>
                  <a:cubicBezTo>
                    <a:pt x="572" y="3334"/>
                    <a:pt x="1" y="5227"/>
                    <a:pt x="1" y="5227"/>
                  </a:cubicBezTo>
                  <a:lnTo>
                    <a:pt x="1" y="6013"/>
                  </a:lnTo>
                  <a:cubicBezTo>
                    <a:pt x="1" y="6013"/>
                    <a:pt x="2037" y="4168"/>
                    <a:pt x="2120" y="3227"/>
                  </a:cubicBezTo>
                  <a:cubicBezTo>
                    <a:pt x="2223" y="2334"/>
                    <a:pt x="2172" y="1"/>
                    <a:pt x="2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6"/>
            <p:cNvSpPr/>
            <p:nvPr/>
          </p:nvSpPr>
          <p:spPr>
            <a:xfrm>
              <a:off x="934625" y="1895600"/>
              <a:ext cx="58975" cy="205100"/>
            </a:xfrm>
            <a:custGeom>
              <a:avLst/>
              <a:gdLst/>
              <a:ahLst/>
              <a:cxnLst/>
              <a:rect l="l" t="t" r="r" b="b"/>
              <a:pathLst>
                <a:path w="2359" h="8204" extrusionOk="0">
                  <a:moveTo>
                    <a:pt x="286" y="1"/>
                  </a:moveTo>
                  <a:cubicBezTo>
                    <a:pt x="286" y="1"/>
                    <a:pt x="1" y="1572"/>
                    <a:pt x="286" y="2941"/>
                  </a:cubicBezTo>
                  <a:cubicBezTo>
                    <a:pt x="572" y="4311"/>
                    <a:pt x="1167" y="6513"/>
                    <a:pt x="1465" y="7073"/>
                  </a:cubicBezTo>
                  <a:cubicBezTo>
                    <a:pt x="1763" y="7609"/>
                    <a:pt x="2358" y="8204"/>
                    <a:pt x="2358" y="8204"/>
                  </a:cubicBezTo>
                  <a:cubicBezTo>
                    <a:pt x="2358" y="8204"/>
                    <a:pt x="1858" y="5465"/>
                    <a:pt x="1727" y="4751"/>
                  </a:cubicBezTo>
                  <a:cubicBezTo>
                    <a:pt x="1608" y="4037"/>
                    <a:pt x="870" y="2548"/>
                    <a:pt x="572" y="1656"/>
                  </a:cubicBezTo>
                  <a:cubicBezTo>
                    <a:pt x="275" y="763"/>
                    <a:pt x="286" y="1"/>
                    <a:pt x="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6"/>
            <p:cNvSpPr/>
            <p:nvPr/>
          </p:nvSpPr>
          <p:spPr>
            <a:xfrm>
              <a:off x="962600" y="2089375"/>
              <a:ext cx="35450" cy="930600"/>
            </a:xfrm>
            <a:custGeom>
              <a:avLst/>
              <a:gdLst/>
              <a:ahLst/>
              <a:cxnLst/>
              <a:rect l="l" t="t" r="r" b="b"/>
              <a:pathLst>
                <a:path w="1418" h="37224" extrusionOk="0">
                  <a:moveTo>
                    <a:pt x="1330" y="0"/>
                  </a:moveTo>
                  <a:cubicBezTo>
                    <a:pt x="1293" y="0"/>
                    <a:pt x="1257" y="24"/>
                    <a:pt x="1251" y="72"/>
                  </a:cubicBezTo>
                  <a:cubicBezTo>
                    <a:pt x="846" y="3096"/>
                    <a:pt x="787" y="6192"/>
                    <a:pt x="644" y="9228"/>
                  </a:cubicBezTo>
                  <a:cubicBezTo>
                    <a:pt x="477" y="12335"/>
                    <a:pt x="358" y="15455"/>
                    <a:pt x="263" y="18562"/>
                  </a:cubicBezTo>
                  <a:cubicBezTo>
                    <a:pt x="84" y="24718"/>
                    <a:pt x="1" y="30897"/>
                    <a:pt x="120" y="37076"/>
                  </a:cubicBezTo>
                  <a:cubicBezTo>
                    <a:pt x="120" y="37173"/>
                    <a:pt x="200" y="37224"/>
                    <a:pt x="278" y="37224"/>
                  </a:cubicBezTo>
                  <a:cubicBezTo>
                    <a:pt x="354" y="37224"/>
                    <a:pt x="429" y="37176"/>
                    <a:pt x="429" y="37076"/>
                  </a:cubicBezTo>
                  <a:cubicBezTo>
                    <a:pt x="370" y="30897"/>
                    <a:pt x="358" y="24742"/>
                    <a:pt x="537" y="18562"/>
                  </a:cubicBezTo>
                  <a:cubicBezTo>
                    <a:pt x="620" y="15514"/>
                    <a:pt x="739" y="12442"/>
                    <a:pt x="894" y="9395"/>
                  </a:cubicBezTo>
                  <a:cubicBezTo>
                    <a:pt x="1037" y="6299"/>
                    <a:pt x="1382" y="3168"/>
                    <a:pt x="1418" y="72"/>
                  </a:cubicBezTo>
                  <a:cubicBezTo>
                    <a:pt x="1406" y="24"/>
                    <a:pt x="1367" y="0"/>
                    <a:pt x="1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6"/>
            <p:cNvSpPr/>
            <p:nvPr/>
          </p:nvSpPr>
          <p:spPr>
            <a:xfrm>
              <a:off x="993575" y="2084500"/>
              <a:ext cx="6550" cy="35325"/>
            </a:xfrm>
            <a:custGeom>
              <a:avLst/>
              <a:gdLst/>
              <a:ahLst/>
              <a:cxnLst/>
              <a:rect l="l" t="t" r="r" b="b"/>
              <a:pathLst>
                <a:path w="262" h="1413" extrusionOk="0">
                  <a:moveTo>
                    <a:pt x="226" y="0"/>
                  </a:moveTo>
                  <a:cubicBezTo>
                    <a:pt x="211" y="0"/>
                    <a:pt x="196" y="6"/>
                    <a:pt x="191" y="17"/>
                  </a:cubicBezTo>
                  <a:cubicBezTo>
                    <a:pt x="72" y="434"/>
                    <a:pt x="0" y="957"/>
                    <a:pt x="72" y="1386"/>
                  </a:cubicBezTo>
                  <a:cubicBezTo>
                    <a:pt x="72" y="1404"/>
                    <a:pt x="83" y="1413"/>
                    <a:pt x="97" y="1413"/>
                  </a:cubicBezTo>
                  <a:cubicBezTo>
                    <a:pt x="110" y="1413"/>
                    <a:pt x="125" y="1404"/>
                    <a:pt x="131" y="1386"/>
                  </a:cubicBezTo>
                  <a:cubicBezTo>
                    <a:pt x="202" y="957"/>
                    <a:pt x="214" y="481"/>
                    <a:pt x="262" y="29"/>
                  </a:cubicBezTo>
                  <a:cubicBezTo>
                    <a:pt x="262" y="9"/>
                    <a:pt x="244"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6"/>
            <p:cNvSpPr/>
            <p:nvPr/>
          </p:nvSpPr>
          <p:spPr>
            <a:xfrm>
              <a:off x="967675" y="3015675"/>
              <a:ext cx="12225" cy="5450"/>
            </a:xfrm>
            <a:custGeom>
              <a:avLst/>
              <a:gdLst/>
              <a:ahLst/>
              <a:cxnLst/>
              <a:rect l="l" t="t" r="r" b="b"/>
              <a:pathLst>
                <a:path w="489" h="218" extrusionOk="0">
                  <a:moveTo>
                    <a:pt x="393" y="1"/>
                  </a:moveTo>
                  <a:cubicBezTo>
                    <a:pt x="297" y="43"/>
                    <a:pt x="211" y="86"/>
                    <a:pt x="117" y="86"/>
                  </a:cubicBezTo>
                  <a:cubicBezTo>
                    <a:pt x="106" y="86"/>
                    <a:pt x="95" y="85"/>
                    <a:pt x="84" y="84"/>
                  </a:cubicBezTo>
                  <a:cubicBezTo>
                    <a:pt x="0" y="96"/>
                    <a:pt x="0" y="215"/>
                    <a:pt x="84" y="215"/>
                  </a:cubicBezTo>
                  <a:cubicBezTo>
                    <a:pt x="104" y="217"/>
                    <a:pt x="124" y="218"/>
                    <a:pt x="145" y="218"/>
                  </a:cubicBezTo>
                  <a:cubicBezTo>
                    <a:pt x="258" y="218"/>
                    <a:pt x="374" y="188"/>
                    <a:pt x="465" y="108"/>
                  </a:cubicBezTo>
                  <a:cubicBezTo>
                    <a:pt x="488" y="96"/>
                    <a:pt x="476" y="72"/>
                    <a:pt x="476" y="36"/>
                  </a:cubicBezTo>
                  <a:cubicBezTo>
                    <a:pt x="476" y="36"/>
                    <a:pt x="476" y="24"/>
                    <a:pt x="465" y="24"/>
                  </a:cubicBezTo>
                  <a:cubicBezTo>
                    <a:pt x="453" y="1"/>
                    <a:pt x="417"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6"/>
            <p:cNvSpPr/>
            <p:nvPr/>
          </p:nvSpPr>
          <p:spPr>
            <a:xfrm>
              <a:off x="990875" y="2075450"/>
              <a:ext cx="10625" cy="46625"/>
            </a:xfrm>
            <a:custGeom>
              <a:avLst/>
              <a:gdLst/>
              <a:ahLst/>
              <a:cxnLst/>
              <a:rect l="l" t="t" r="r" b="b"/>
              <a:pathLst>
                <a:path w="425" h="1865" extrusionOk="0">
                  <a:moveTo>
                    <a:pt x="358" y="1"/>
                  </a:moveTo>
                  <a:cubicBezTo>
                    <a:pt x="339" y="1"/>
                    <a:pt x="319" y="11"/>
                    <a:pt x="307" y="34"/>
                  </a:cubicBezTo>
                  <a:lnTo>
                    <a:pt x="307" y="34"/>
                  </a:lnTo>
                  <a:cubicBezTo>
                    <a:pt x="304" y="34"/>
                    <a:pt x="301" y="34"/>
                    <a:pt x="299" y="34"/>
                  </a:cubicBezTo>
                  <a:cubicBezTo>
                    <a:pt x="296" y="47"/>
                    <a:pt x="294" y="61"/>
                    <a:pt x="291" y="74"/>
                  </a:cubicBezTo>
                  <a:lnTo>
                    <a:pt x="291" y="74"/>
                  </a:lnTo>
                  <a:cubicBezTo>
                    <a:pt x="235" y="198"/>
                    <a:pt x="190" y="302"/>
                    <a:pt x="168" y="438"/>
                  </a:cubicBezTo>
                  <a:cubicBezTo>
                    <a:pt x="143" y="447"/>
                    <a:pt x="163" y="466"/>
                    <a:pt x="190" y="466"/>
                  </a:cubicBezTo>
                  <a:cubicBezTo>
                    <a:pt x="196" y="466"/>
                    <a:pt x="203" y="465"/>
                    <a:pt x="210" y="462"/>
                  </a:cubicBezTo>
                  <a:lnTo>
                    <a:pt x="210" y="462"/>
                  </a:lnTo>
                  <a:cubicBezTo>
                    <a:pt x="110" y="911"/>
                    <a:pt x="1" y="1369"/>
                    <a:pt x="1" y="1820"/>
                  </a:cubicBezTo>
                  <a:cubicBezTo>
                    <a:pt x="1" y="1848"/>
                    <a:pt x="23" y="1864"/>
                    <a:pt x="43" y="1864"/>
                  </a:cubicBezTo>
                  <a:cubicBezTo>
                    <a:pt x="56" y="1864"/>
                    <a:pt x="68" y="1857"/>
                    <a:pt x="72" y="1843"/>
                  </a:cubicBezTo>
                  <a:cubicBezTo>
                    <a:pt x="287" y="1308"/>
                    <a:pt x="310" y="653"/>
                    <a:pt x="418" y="81"/>
                  </a:cubicBezTo>
                  <a:cubicBezTo>
                    <a:pt x="425" y="33"/>
                    <a:pt x="391"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6"/>
            <p:cNvSpPr/>
            <p:nvPr/>
          </p:nvSpPr>
          <p:spPr>
            <a:xfrm>
              <a:off x="978375" y="2073600"/>
              <a:ext cx="21475" cy="315000"/>
            </a:xfrm>
            <a:custGeom>
              <a:avLst/>
              <a:gdLst/>
              <a:ahLst/>
              <a:cxnLst/>
              <a:rect l="l" t="t" r="r" b="b"/>
              <a:pathLst>
                <a:path w="859" h="12600" extrusionOk="0">
                  <a:moveTo>
                    <a:pt x="821" y="0"/>
                  </a:moveTo>
                  <a:cubicBezTo>
                    <a:pt x="805" y="0"/>
                    <a:pt x="787" y="12"/>
                    <a:pt x="787" y="36"/>
                  </a:cubicBezTo>
                  <a:cubicBezTo>
                    <a:pt x="560" y="2120"/>
                    <a:pt x="465" y="4215"/>
                    <a:pt x="358" y="6299"/>
                  </a:cubicBezTo>
                  <a:cubicBezTo>
                    <a:pt x="263" y="8371"/>
                    <a:pt x="1" y="10514"/>
                    <a:pt x="132" y="12585"/>
                  </a:cubicBezTo>
                  <a:cubicBezTo>
                    <a:pt x="132" y="12592"/>
                    <a:pt x="140" y="12599"/>
                    <a:pt x="149" y="12599"/>
                  </a:cubicBezTo>
                  <a:cubicBezTo>
                    <a:pt x="155" y="12599"/>
                    <a:pt x="163" y="12595"/>
                    <a:pt x="168" y="12585"/>
                  </a:cubicBezTo>
                  <a:cubicBezTo>
                    <a:pt x="501" y="10585"/>
                    <a:pt x="465" y="8490"/>
                    <a:pt x="584" y="6466"/>
                  </a:cubicBezTo>
                  <a:cubicBezTo>
                    <a:pt x="703" y="4322"/>
                    <a:pt x="858" y="2179"/>
                    <a:pt x="846" y="36"/>
                  </a:cubicBezTo>
                  <a:cubicBezTo>
                    <a:pt x="852" y="12"/>
                    <a:pt x="837" y="0"/>
                    <a:pt x="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6"/>
            <p:cNvSpPr/>
            <p:nvPr/>
          </p:nvSpPr>
          <p:spPr>
            <a:xfrm>
              <a:off x="971550" y="2328025"/>
              <a:ext cx="22325" cy="690875"/>
            </a:xfrm>
            <a:custGeom>
              <a:avLst/>
              <a:gdLst/>
              <a:ahLst/>
              <a:cxnLst/>
              <a:rect l="l" t="t" r="r" b="b"/>
              <a:pathLst>
                <a:path w="893" h="27635" extrusionOk="0">
                  <a:moveTo>
                    <a:pt x="750" y="0"/>
                  </a:moveTo>
                  <a:cubicBezTo>
                    <a:pt x="738" y="0"/>
                    <a:pt x="726" y="9"/>
                    <a:pt x="726" y="27"/>
                  </a:cubicBezTo>
                  <a:cubicBezTo>
                    <a:pt x="524" y="4599"/>
                    <a:pt x="143" y="9147"/>
                    <a:pt x="71" y="13731"/>
                  </a:cubicBezTo>
                  <a:cubicBezTo>
                    <a:pt x="0" y="18327"/>
                    <a:pt x="119" y="22911"/>
                    <a:pt x="202" y="27519"/>
                  </a:cubicBezTo>
                  <a:cubicBezTo>
                    <a:pt x="202" y="27596"/>
                    <a:pt x="268" y="27635"/>
                    <a:pt x="333" y="27635"/>
                  </a:cubicBezTo>
                  <a:cubicBezTo>
                    <a:pt x="399" y="27635"/>
                    <a:pt x="464" y="27596"/>
                    <a:pt x="464" y="27519"/>
                  </a:cubicBezTo>
                  <a:cubicBezTo>
                    <a:pt x="321" y="22911"/>
                    <a:pt x="238" y="18327"/>
                    <a:pt x="250" y="13731"/>
                  </a:cubicBezTo>
                  <a:cubicBezTo>
                    <a:pt x="262" y="11469"/>
                    <a:pt x="310" y="9195"/>
                    <a:pt x="429" y="6933"/>
                  </a:cubicBezTo>
                  <a:cubicBezTo>
                    <a:pt x="536" y="4659"/>
                    <a:pt x="893" y="2313"/>
                    <a:pt x="774" y="27"/>
                  </a:cubicBezTo>
                  <a:cubicBezTo>
                    <a:pt x="774" y="9"/>
                    <a:pt x="762" y="0"/>
                    <a:pt x="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6"/>
            <p:cNvSpPr/>
            <p:nvPr/>
          </p:nvSpPr>
          <p:spPr>
            <a:xfrm>
              <a:off x="987900" y="2296475"/>
              <a:ext cx="5700" cy="56825"/>
            </a:xfrm>
            <a:custGeom>
              <a:avLst/>
              <a:gdLst/>
              <a:ahLst/>
              <a:cxnLst/>
              <a:rect l="l" t="t" r="r" b="b"/>
              <a:pathLst>
                <a:path w="228" h="2273" extrusionOk="0">
                  <a:moveTo>
                    <a:pt x="102" y="0"/>
                  </a:moveTo>
                  <a:cubicBezTo>
                    <a:pt x="93" y="0"/>
                    <a:pt x="84" y="9"/>
                    <a:pt x="84" y="27"/>
                  </a:cubicBezTo>
                  <a:cubicBezTo>
                    <a:pt x="13" y="741"/>
                    <a:pt x="1" y="1539"/>
                    <a:pt x="84" y="2254"/>
                  </a:cubicBezTo>
                  <a:cubicBezTo>
                    <a:pt x="84" y="2268"/>
                    <a:pt x="92" y="2272"/>
                    <a:pt x="100" y="2272"/>
                  </a:cubicBezTo>
                  <a:cubicBezTo>
                    <a:pt x="114" y="2272"/>
                    <a:pt x="132" y="2261"/>
                    <a:pt x="132" y="2254"/>
                  </a:cubicBezTo>
                  <a:cubicBezTo>
                    <a:pt x="227" y="1539"/>
                    <a:pt x="203" y="753"/>
                    <a:pt x="120" y="27"/>
                  </a:cubicBezTo>
                  <a:cubicBezTo>
                    <a:pt x="120" y="9"/>
                    <a:pt x="111"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6"/>
            <p:cNvSpPr/>
            <p:nvPr/>
          </p:nvSpPr>
          <p:spPr>
            <a:xfrm>
              <a:off x="977800" y="2360025"/>
              <a:ext cx="10500" cy="31200"/>
            </a:xfrm>
            <a:custGeom>
              <a:avLst/>
              <a:gdLst/>
              <a:ahLst/>
              <a:cxnLst/>
              <a:rect l="l" t="t" r="r" b="b"/>
              <a:pathLst>
                <a:path w="420" h="1248" extrusionOk="0">
                  <a:moveTo>
                    <a:pt x="378" y="0"/>
                  </a:moveTo>
                  <a:cubicBezTo>
                    <a:pt x="364" y="0"/>
                    <a:pt x="350" y="7"/>
                    <a:pt x="345" y="21"/>
                  </a:cubicBezTo>
                  <a:cubicBezTo>
                    <a:pt x="214" y="402"/>
                    <a:pt x="36" y="831"/>
                    <a:pt x="0" y="1212"/>
                  </a:cubicBezTo>
                  <a:cubicBezTo>
                    <a:pt x="0" y="1235"/>
                    <a:pt x="20" y="1248"/>
                    <a:pt x="37" y="1248"/>
                  </a:cubicBezTo>
                  <a:cubicBezTo>
                    <a:pt x="47" y="1248"/>
                    <a:pt x="55" y="1244"/>
                    <a:pt x="60" y="1235"/>
                  </a:cubicBezTo>
                  <a:cubicBezTo>
                    <a:pt x="250" y="890"/>
                    <a:pt x="310" y="414"/>
                    <a:pt x="405" y="45"/>
                  </a:cubicBezTo>
                  <a:cubicBezTo>
                    <a:pt x="419" y="16"/>
                    <a:pt x="399" y="0"/>
                    <a:pt x="3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6"/>
            <p:cNvSpPr/>
            <p:nvPr/>
          </p:nvSpPr>
          <p:spPr>
            <a:xfrm>
              <a:off x="976000" y="2376800"/>
              <a:ext cx="10675" cy="38125"/>
            </a:xfrm>
            <a:custGeom>
              <a:avLst/>
              <a:gdLst/>
              <a:ahLst/>
              <a:cxnLst/>
              <a:rect l="l" t="t" r="r" b="b"/>
              <a:pathLst>
                <a:path w="427" h="1525" extrusionOk="0">
                  <a:moveTo>
                    <a:pt x="419" y="0"/>
                  </a:moveTo>
                  <a:cubicBezTo>
                    <a:pt x="418" y="0"/>
                    <a:pt x="417" y="2"/>
                    <a:pt x="417" y="5"/>
                  </a:cubicBezTo>
                  <a:cubicBezTo>
                    <a:pt x="286" y="505"/>
                    <a:pt x="84" y="993"/>
                    <a:pt x="1" y="1493"/>
                  </a:cubicBezTo>
                  <a:cubicBezTo>
                    <a:pt x="1" y="1516"/>
                    <a:pt x="10" y="1524"/>
                    <a:pt x="17" y="1524"/>
                  </a:cubicBezTo>
                  <a:cubicBezTo>
                    <a:pt x="21" y="1524"/>
                    <a:pt x="24" y="1521"/>
                    <a:pt x="24" y="1517"/>
                  </a:cubicBezTo>
                  <a:cubicBezTo>
                    <a:pt x="227" y="1041"/>
                    <a:pt x="298" y="517"/>
                    <a:pt x="417" y="29"/>
                  </a:cubicBezTo>
                  <a:cubicBezTo>
                    <a:pt x="426" y="11"/>
                    <a:pt x="422" y="0"/>
                    <a:pt x="4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6"/>
            <p:cNvSpPr/>
            <p:nvPr/>
          </p:nvSpPr>
          <p:spPr>
            <a:xfrm>
              <a:off x="977800" y="2375925"/>
              <a:ext cx="13100" cy="43225"/>
            </a:xfrm>
            <a:custGeom>
              <a:avLst/>
              <a:gdLst/>
              <a:ahLst/>
              <a:cxnLst/>
              <a:rect l="l" t="t" r="r" b="b"/>
              <a:pathLst>
                <a:path w="524" h="1729" extrusionOk="0">
                  <a:moveTo>
                    <a:pt x="474" y="1"/>
                  </a:moveTo>
                  <a:cubicBezTo>
                    <a:pt x="464" y="1"/>
                    <a:pt x="456" y="5"/>
                    <a:pt x="452" y="16"/>
                  </a:cubicBezTo>
                  <a:cubicBezTo>
                    <a:pt x="214" y="516"/>
                    <a:pt x="0" y="1135"/>
                    <a:pt x="36" y="1695"/>
                  </a:cubicBezTo>
                  <a:cubicBezTo>
                    <a:pt x="36" y="1716"/>
                    <a:pt x="56" y="1728"/>
                    <a:pt x="73" y="1728"/>
                  </a:cubicBezTo>
                  <a:cubicBezTo>
                    <a:pt x="85" y="1728"/>
                    <a:pt x="95" y="1722"/>
                    <a:pt x="95" y="1707"/>
                  </a:cubicBezTo>
                  <a:cubicBezTo>
                    <a:pt x="226" y="1147"/>
                    <a:pt x="298" y="599"/>
                    <a:pt x="524" y="40"/>
                  </a:cubicBezTo>
                  <a:cubicBezTo>
                    <a:pt x="524" y="23"/>
                    <a:pt x="495" y="1"/>
                    <a:pt x="4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6"/>
            <p:cNvSpPr/>
            <p:nvPr/>
          </p:nvSpPr>
          <p:spPr>
            <a:xfrm>
              <a:off x="981650" y="2352500"/>
              <a:ext cx="6275" cy="53175"/>
            </a:xfrm>
            <a:custGeom>
              <a:avLst/>
              <a:gdLst/>
              <a:ahLst/>
              <a:cxnLst/>
              <a:rect l="l" t="t" r="r" b="b"/>
              <a:pathLst>
                <a:path w="251" h="2127" extrusionOk="0">
                  <a:moveTo>
                    <a:pt x="208" y="0"/>
                  </a:moveTo>
                  <a:cubicBezTo>
                    <a:pt x="197" y="0"/>
                    <a:pt x="185" y="9"/>
                    <a:pt x="179" y="24"/>
                  </a:cubicBezTo>
                  <a:cubicBezTo>
                    <a:pt x="96" y="703"/>
                    <a:pt x="1" y="1429"/>
                    <a:pt x="60" y="2096"/>
                  </a:cubicBezTo>
                  <a:cubicBezTo>
                    <a:pt x="60" y="2111"/>
                    <a:pt x="84" y="2126"/>
                    <a:pt x="102" y="2126"/>
                  </a:cubicBezTo>
                  <a:cubicBezTo>
                    <a:pt x="112" y="2126"/>
                    <a:pt x="120" y="2121"/>
                    <a:pt x="120" y="2108"/>
                  </a:cubicBezTo>
                  <a:cubicBezTo>
                    <a:pt x="251" y="1453"/>
                    <a:pt x="239" y="715"/>
                    <a:pt x="239" y="48"/>
                  </a:cubicBezTo>
                  <a:cubicBezTo>
                    <a:pt x="239" y="15"/>
                    <a:pt x="224" y="0"/>
                    <a:pt x="2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6"/>
            <p:cNvSpPr/>
            <p:nvPr/>
          </p:nvSpPr>
          <p:spPr>
            <a:xfrm>
              <a:off x="986125" y="2075675"/>
              <a:ext cx="17275" cy="287625"/>
            </a:xfrm>
            <a:custGeom>
              <a:avLst/>
              <a:gdLst/>
              <a:ahLst/>
              <a:cxnLst/>
              <a:rect l="l" t="t" r="r" b="b"/>
              <a:pathLst>
                <a:path w="691" h="11505" extrusionOk="0">
                  <a:moveTo>
                    <a:pt x="512" y="1"/>
                  </a:moveTo>
                  <a:cubicBezTo>
                    <a:pt x="512" y="1"/>
                    <a:pt x="489" y="1"/>
                    <a:pt x="489" y="13"/>
                  </a:cubicBezTo>
                  <a:cubicBezTo>
                    <a:pt x="500" y="1930"/>
                    <a:pt x="512" y="3835"/>
                    <a:pt x="429" y="5763"/>
                  </a:cubicBezTo>
                  <a:cubicBezTo>
                    <a:pt x="334" y="7680"/>
                    <a:pt x="119" y="9585"/>
                    <a:pt x="0" y="11490"/>
                  </a:cubicBezTo>
                  <a:cubicBezTo>
                    <a:pt x="0" y="11497"/>
                    <a:pt x="8" y="11504"/>
                    <a:pt x="15" y="11504"/>
                  </a:cubicBezTo>
                  <a:cubicBezTo>
                    <a:pt x="20" y="11504"/>
                    <a:pt x="24" y="11500"/>
                    <a:pt x="24" y="11490"/>
                  </a:cubicBezTo>
                  <a:cubicBezTo>
                    <a:pt x="620" y="7752"/>
                    <a:pt x="691" y="3775"/>
                    <a:pt x="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6"/>
            <p:cNvSpPr/>
            <p:nvPr/>
          </p:nvSpPr>
          <p:spPr>
            <a:xfrm>
              <a:off x="999650" y="2009275"/>
              <a:ext cx="117675" cy="143925"/>
            </a:xfrm>
            <a:custGeom>
              <a:avLst/>
              <a:gdLst/>
              <a:ahLst/>
              <a:cxnLst/>
              <a:rect l="l" t="t" r="r" b="b"/>
              <a:pathLst>
                <a:path w="4707" h="5757" extrusionOk="0">
                  <a:moveTo>
                    <a:pt x="4647" y="0"/>
                  </a:moveTo>
                  <a:cubicBezTo>
                    <a:pt x="4644" y="0"/>
                    <a:pt x="4641" y="1"/>
                    <a:pt x="4639" y="2"/>
                  </a:cubicBezTo>
                  <a:cubicBezTo>
                    <a:pt x="3293" y="454"/>
                    <a:pt x="2686" y="1776"/>
                    <a:pt x="1698" y="2681"/>
                  </a:cubicBezTo>
                  <a:cubicBezTo>
                    <a:pt x="805" y="3514"/>
                    <a:pt x="126" y="4455"/>
                    <a:pt x="7" y="5717"/>
                  </a:cubicBezTo>
                  <a:cubicBezTo>
                    <a:pt x="0" y="5745"/>
                    <a:pt x="18" y="5756"/>
                    <a:pt x="33" y="5756"/>
                  </a:cubicBezTo>
                  <a:cubicBezTo>
                    <a:pt x="45" y="5756"/>
                    <a:pt x="55" y="5750"/>
                    <a:pt x="55" y="5741"/>
                  </a:cubicBezTo>
                  <a:cubicBezTo>
                    <a:pt x="364" y="4371"/>
                    <a:pt x="1031" y="3574"/>
                    <a:pt x="2019" y="2609"/>
                  </a:cubicBezTo>
                  <a:cubicBezTo>
                    <a:pt x="2400" y="2240"/>
                    <a:pt x="2674" y="1788"/>
                    <a:pt x="3031" y="1395"/>
                  </a:cubicBezTo>
                  <a:cubicBezTo>
                    <a:pt x="3508" y="859"/>
                    <a:pt x="4079" y="514"/>
                    <a:pt x="4662" y="97"/>
                  </a:cubicBezTo>
                  <a:cubicBezTo>
                    <a:pt x="4706" y="64"/>
                    <a:pt x="4679" y="0"/>
                    <a:pt x="46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6"/>
            <p:cNvSpPr/>
            <p:nvPr/>
          </p:nvSpPr>
          <p:spPr>
            <a:xfrm>
              <a:off x="998250" y="2011675"/>
              <a:ext cx="116775" cy="151150"/>
            </a:xfrm>
            <a:custGeom>
              <a:avLst/>
              <a:gdLst/>
              <a:ahLst/>
              <a:cxnLst/>
              <a:rect l="l" t="t" r="r" b="b"/>
              <a:pathLst>
                <a:path w="4671" h="6046" extrusionOk="0">
                  <a:moveTo>
                    <a:pt x="4647" y="1"/>
                  </a:moveTo>
                  <a:cubicBezTo>
                    <a:pt x="2730" y="1692"/>
                    <a:pt x="2266" y="4537"/>
                    <a:pt x="51" y="5942"/>
                  </a:cubicBezTo>
                  <a:cubicBezTo>
                    <a:pt x="1" y="5972"/>
                    <a:pt x="19" y="6045"/>
                    <a:pt x="76" y="6045"/>
                  </a:cubicBezTo>
                  <a:cubicBezTo>
                    <a:pt x="86" y="6045"/>
                    <a:pt x="98" y="6043"/>
                    <a:pt x="111" y="6037"/>
                  </a:cubicBezTo>
                  <a:cubicBezTo>
                    <a:pt x="1099" y="5537"/>
                    <a:pt x="1754" y="4585"/>
                    <a:pt x="2290" y="3632"/>
                  </a:cubicBezTo>
                  <a:cubicBezTo>
                    <a:pt x="2635" y="3001"/>
                    <a:pt x="2944" y="2370"/>
                    <a:pt x="3337" y="1775"/>
                  </a:cubicBezTo>
                  <a:cubicBezTo>
                    <a:pt x="3730" y="1144"/>
                    <a:pt x="4230" y="608"/>
                    <a:pt x="4671" y="25"/>
                  </a:cubicBezTo>
                  <a:lnTo>
                    <a:pt x="46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6"/>
            <p:cNvSpPr/>
            <p:nvPr/>
          </p:nvSpPr>
          <p:spPr>
            <a:xfrm>
              <a:off x="1003550" y="2107100"/>
              <a:ext cx="22600" cy="37000"/>
            </a:xfrm>
            <a:custGeom>
              <a:avLst/>
              <a:gdLst/>
              <a:ahLst/>
              <a:cxnLst/>
              <a:rect l="l" t="t" r="r" b="b"/>
              <a:pathLst>
                <a:path w="904" h="1480" extrusionOk="0">
                  <a:moveTo>
                    <a:pt x="878" y="1"/>
                  </a:moveTo>
                  <a:cubicBezTo>
                    <a:pt x="872" y="1"/>
                    <a:pt x="867" y="2"/>
                    <a:pt x="863" y="6"/>
                  </a:cubicBezTo>
                  <a:cubicBezTo>
                    <a:pt x="530" y="423"/>
                    <a:pt x="232" y="958"/>
                    <a:pt x="18" y="1435"/>
                  </a:cubicBezTo>
                  <a:cubicBezTo>
                    <a:pt x="1" y="1460"/>
                    <a:pt x="21" y="1480"/>
                    <a:pt x="38" y="1480"/>
                  </a:cubicBezTo>
                  <a:cubicBezTo>
                    <a:pt x="44" y="1480"/>
                    <a:pt x="50" y="1477"/>
                    <a:pt x="54" y="1470"/>
                  </a:cubicBezTo>
                  <a:cubicBezTo>
                    <a:pt x="351" y="1006"/>
                    <a:pt x="649" y="518"/>
                    <a:pt x="887" y="18"/>
                  </a:cubicBezTo>
                  <a:cubicBezTo>
                    <a:pt x="904" y="9"/>
                    <a:pt x="891" y="1"/>
                    <a:pt x="8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6"/>
            <p:cNvSpPr/>
            <p:nvPr/>
          </p:nvSpPr>
          <p:spPr>
            <a:xfrm>
              <a:off x="998525" y="2115325"/>
              <a:ext cx="27800" cy="38450"/>
            </a:xfrm>
            <a:custGeom>
              <a:avLst/>
              <a:gdLst/>
              <a:ahLst/>
              <a:cxnLst/>
              <a:rect l="l" t="t" r="r" b="b"/>
              <a:pathLst>
                <a:path w="1112" h="1538" extrusionOk="0">
                  <a:moveTo>
                    <a:pt x="1084" y="0"/>
                  </a:moveTo>
                  <a:cubicBezTo>
                    <a:pt x="1079" y="0"/>
                    <a:pt x="1076" y="3"/>
                    <a:pt x="1076" y="10"/>
                  </a:cubicBezTo>
                  <a:cubicBezTo>
                    <a:pt x="707" y="463"/>
                    <a:pt x="362" y="975"/>
                    <a:pt x="16" y="1463"/>
                  </a:cubicBezTo>
                  <a:cubicBezTo>
                    <a:pt x="0" y="1503"/>
                    <a:pt x="28" y="1538"/>
                    <a:pt x="62" y="1538"/>
                  </a:cubicBezTo>
                  <a:cubicBezTo>
                    <a:pt x="78" y="1538"/>
                    <a:pt x="96" y="1530"/>
                    <a:pt x="112" y="1510"/>
                  </a:cubicBezTo>
                  <a:cubicBezTo>
                    <a:pt x="457" y="1034"/>
                    <a:pt x="814" y="522"/>
                    <a:pt x="1112" y="22"/>
                  </a:cubicBezTo>
                  <a:cubicBezTo>
                    <a:pt x="1112" y="14"/>
                    <a:pt x="1095" y="0"/>
                    <a:pt x="10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6"/>
            <p:cNvSpPr/>
            <p:nvPr/>
          </p:nvSpPr>
          <p:spPr>
            <a:xfrm>
              <a:off x="998800" y="2134150"/>
              <a:ext cx="18375" cy="27750"/>
            </a:xfrm>
            <a:custGeom>
              <a:avLst/>
              <a:gdLst/>
              <a:ahLst/>
              <a:cxnLst/>
              <a:rect l="l" t="t" r="r" b="b"/>
              <a:pathLst>
                <a:path w="735" h="1110" extrusionOk="0">
                  <a:moveTo>
                    <a:pt x="718" y="0"/>
                  </a:moveTo>
                  <a:cubicBezTo>
                    <a:pt x="713" y="0"/>
                    <a:pt x="708" y="3"/>
                    <a:pt x="708" y="7"/>
                  </a:cubicBezTo>
                  <a:cubicBezTo>
                    <a:pt x="517" y="388"/>
                    <a:pt x="244" y="698"/>
                    <a:pt x="29" y="1043"/>
                  </a:cubicBezTo>
                  <a:cubicBezTo>
                    <a:pt x="0" y="1072"/>
                    <a:pt x="34" y="1109"/>
                    <a:pt x="67" y="1109"/>
                  </a:cubicBezTo>
                  <a:cubicBezTo>
                    <a:pt x="75" y="1109"/>
                    <a:pt x="82" y="1107"/>
                    <a:pt x="89" y="1103"/>
                  </a:cubicBezTo>
                  <a:cubicBezTo>
                    <a:pt x="363" y="817"/>
                    <a:pt x="565" y="400"/>
                    <a:pt x="720" y="31"/>
                  </a:cubicBezTo>
                  <a:cubicBezTo>
                    <a:pt x="735" y="8"/>
                    <a:pt x="726" y="0"/>
                    <a:pt x="7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6"/>
            <p:cNvSpPr/>
            <p:nvPr/>
          </p:nvSpPr>
          <p:spPr>
            <a:xfrm>
              <a:off x="1001600" y="2067175"/>
              <a:ext cx="57950" cy="74025"/>
            </a:xfrm>
            <a:custGeom>
              <a:avLst/>
              <a:gdLst/>
              <a:ahLst/>
              <a:cxnLst/>
              <a:rect l="l" t="t" r="r" b="b"/>
              <a:pathLst>
                <a:path w="2318" h="2961" extrusionOk="0">
                  <a:moveTo>
                    <a:pt x="2285" y="0"/>
                  </a:moveTo>
                  <a:cubicBezTo>
                    <a:pt x="2276" y="0"/>
                    <a:pt x="2267" y="3"/>
                    <a:pt x="2263" y="7"/>
                  </a:cubicBezTo>
                  <a:cubicBezTo>
                    <a:pt x="1739" y="781"/>
                    <a:pt x="1072" y="1412"/>
                    <a:pt x="584" y="2198"/>
                  </a:cubicBezTo>
                  <a:cubicBezTo>
                    <a:pt x="536" y="2258"/>
                    <a:pt x="1" y="2924"/>
                    <a:pt x="310" y="2960"/>
                  </a:cubicBezTo>
                  <a:cubicBezTo>
                    <a:pt x="322" y="2960"/>
                    <a:pt x="322" y="2960"/>
                    <a:pt x="322" y="2936"/>
                  </a:cubicBezTo>
                  <a:cubicBezTo>
                    <a:pt x="322" y="2924"/>
                    <a:pt x="346" y="2913"/>
                    <a:pt x="346" y="2901"/>
                  </a:cubicBezTo>
                  <a:lnTo>
                    <a:pt x="346" y="2877"/>
                  </a:lnTo>
                  <a:cubicBezTo>
                    <a:pt x="322" y="2877"/>
                    <a:pt x="310" y="2865"/>
                    <a:pt x="298" y="2865"/>
                  </a:cubicBezTo>
                  <a:cubicBezTo>
                    <a:pt x="298" y="2862"/>
                    <a:pt x="297" y="2860"/>
                    <a:pt x="296" y="2860"/>
                  </a:cubicBezTo>
                  <a:cubicBezTo>
                    <a:pt x="294" y="2860"/>
                    <a:pt x="289" y="2871"/>
                    <a:pt x="298" y="2889"/>
                  </a:cubicBezTo>
                  <a:cubicBezTo>
                    <a:pt x="60" y="2710"/>
                    <a:pt x="2144" y="412"/>
                    <a:pt x="2310" y="31"/>
                  </a:cubicBezTo>
                  <a:cubicBezTo>
                    <a:pt x="2318" y="9"/>
                    <a:pt x="2302" y="0"/>
                    <a:pt x="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6"/>
            <p:cNvSpPr/>
            <p:nvPr/>
          </p:nvSpPr>
          <p:spPr>
            <a:xfrm>
              <a:off x="1000225" y="2134400"/>
              <a:ext cx="10325" cy="20625"/>
            </a:xfrm>
            <a:custGeom>
              <a:avLst/>
              <a:gdLst/>
              <a:ahLst/>
              <a:cxnLst/>
              <a:rect l="l" t="t" r="r" b="b"/>
              <a:pathLst>
                <a:path w="413" h="825" extrusionOk="0">
                  <a:moveTo>
                    <a:pt x="320" y="1"/>
                  </a:moveTo>
                  <a:cubicBezTo>
                    <a:pt x="308" y="1"/>
                    <a:pt x="297" y="6"/>
                    <a:pt x="294" y="21"/>
                  </a:cubicBezTo>
                  <a:cubicBezTo>
                    <a:pt x="239" y="130"/>
                    <a:pt x="192" y="239"/>
                    <a:pt x="149" y="350"/>
                  </a:cubicBezTo>
                  <a:lnTo>
                    <a:pt x="149" y="350"/>
                  </a:lnTo>
                  <a:cubicBezTo>
                    <a:pt x="82" y="479"/>
                    <a:pt x="35" y="613"/>
                    <a:pt x="8" y="747"/>
                  </a:cubicBezTo>
                  <a:cubicBezTo>
                    <a:pt x="1" y="790"/>
                    <a:pt x="41" y="825"/>
                    <a:pt x="76" y="825"/>
                  </a:cubicBezTo>
                  <a:cubicBezTo>
                    <a:pt x="100" y="825"/>
                    <a:pt x="122" y="809"/>
                    <a:pt x="127" y="771"/>
                  </a:cubicBezTo>
                  <a:cubicBezTo>
                    <a:pt x="157" y="681"/>
                    <a:pt x="185" y="593"/>
                    <a:pt x="213" y="506"/>
                  </a:cubicBezTo>
                  <a:lnTo>
                    <a:pt x="213" y="506"/>
                  </a:lnTo>
                  <a:cubicBezTo>
                    <a:pt x="215" y="555"/>
                    <a:pt x="218" y="604"/>
                    <a:pt x="222" y="652"/>
                  </a:cubicBezTo>
                  <a:cubicBezTo>
                    <a:pt x="222" y="690"/>
                    <a:pt x="256" y="718"/>
                    <a:pt x="290" y="718"/>
                  </a:cubicBezTo>
                  <a:cubicBezTo>
                    <a:pt x="309" y="718"/>
                    <a:pt x="328" y="709"/>
                    <a:pt x="341" y="688"/>
                  </a:cubicBezTo>
                  <a:cubicBezTo>
                    <a:pt x="389" y="605"/>
                    <a:pt x="413" y="533"/>
                    <a:pt x="413" y="462"/>
                  </a:cubicBezTo>
                  <a:cubicBezTo>
                    <a:pt x="413" y="451"/>
                    <a:pt x="395" y="424"/>
                    <a:pt x="375" y="424"/>
                  </a:cubicBezTo>
                  <a:cubicBezTo>
                    <a:pt x="372" y="424"/>
                    <a:pt x="368" y="424"/>
                    <a:pt x="365" y="426"/>
                  </a:cubicBezTo>
                  <a:cubicBezTo>
                    <a:pt x="360" y="429"/>
                    <a:pt x="356" y="432"/>
                    <a:pt x="351" y="436"/>
                  </a:cubicBezTo>
                  <a:lnTo>
                    <a:pt x="351" y="436"/>
                  </a:lnTo>
                  <a:cubicBezTo>
                    <a:pt x="350" y="375"/>
                    <a:pt x="347" y="312"/>
                    <a:pt x="341" y="247"/>
                  </a:cubicBezTo>
                  <a:cubicBezTo>
                    <a:pt x="341" y="230"/>
                    <a:pt x="328" y="214"/>
                    <a:pt x="311" y="204"/>
                  </a:cubicBezTo>
                  <a:lnTo>
                    <a:pt x="311" y="204"/>
                  </a:lnTo>
                  <a:cubicBezTo>
                    <a:pt x="329" y="151"/>
                    <a:pt x="347" y="98"/>
                    <a:pt x="365" y="45"/>
                  </a:cubicBezTo>
                  <a:cubicBezTo>
                    <a:pt x="382" y="29"/>
                    <a:pt x="347" y="1"/>
                    <a:pt x="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6"/>
            <p:cNvSpPr/>
            <p:nvPr/>
          </p:nvSpPr>
          <p:spPr>
            <a:xfrm>
              <a:off x="882825" y="1985300"/>
              <a:ext cx="108675" cy="166300"/>
            </a:xfrm>
            <a:custGeom>
              <a:avLst/>
              <a:gdLst/>
              <a:ahLst/>
              <a:cxnLst/>
              <a:rect l="l" t="t" r="r" b="b"/>
              <a:pathLst>
                <a:path w="4347" h="6652" extrusionOk="0">
                  <a:moveTo>
                    <a:pt x="60" y="1"/>
                  </a:moveTo>
                  <a:cubicBezTo>
                    <a:pt x="30" y="1"/>
                    <a:pt x="1" y="18"/>
                    <a:pt x="1" y="56"/>
                  </a:cubicBezTo>
                  <a:cubicBezTo>
                    <a:pt x="84" y="1175"/>
                    <a:pt x="739" y="2092"/>
                    <a:pt x="1406" y="2961"/>
                  </a:cubicBezTo>
                  <a:cubicBezTo>
                    <a:pt x="2346" y="4199"/>
                    <a:pt x="3263" y="5485"/>
                    <a:pt x="4311" y="6652"/>
                  </a:cubicBezTo>
                  <a:cubicBezTo>
                    <a:pt x="4323" y="6652"/>
                    <a:pt x="4347" y="6616"/>
                    <a:pt x="4335" y="6604"/>
                  </a:cubicBezTo>
                  <a:cubicBezTo>
                    <a:pt x="3632" y="5545"/>
                    <a:pt x="2823" y="4568"/>
                    <a:pt x="2049" y="3556"/>
                  </a:cubicBezTo>
                  <a:cubicBezTo>
                    <a:pt x="1215" y="2449"/>
                    <a:pt x="346" y="1437"/>
                    <a:pt x="120" y="44"/>
                  </a:cubicBezTo>
                  <a:cubicBezTo>
                    <a:pt x="114" y="16"/>
                    <a:pt x="87"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6"/>
            <p:cNvSpPr/>
            <p:nvPr/>
          </p:nvSpPr>
          <p:spPr>
            <a:xfrm>
              <a:off x="882825" y="1986100"/>
              <a:ext cx="117300" cy="167300"/>
            </a:xfrm>
            <a:custGeom>
              <a:avLst/>
              <a:gdLst/>
              <a:ahLst/>
              <a:cxnLst/>
              <a:rect l="l" t="t" r="r" b="b"/>
              <a:pathLst>
                <a:path w="4692" h="6692" extrusionOk="0">
                  <a:moveTo>
                    <a:pt x="60" y="0"/>
                  </a:moveTo>
                  <a:cubicBezTo>
                    <a:pt x="37" y="0"/>
                    <a:pt x="1" y="24"/>
                    <a:pt x="25" y="36"/>
                  </a:cubicBezTo>
                  <a:cubicBezTo>
                    <a:pt x="977" y="1083"/>
                    <a:pt x="1870" y="2107"/>
                    <a:pt x="2597" y="3334"/>
                  </a:cubicBezTo>
                  <a:cubicBezTo>
                    <a:pt x="2906" y="3870"/>
                    <a:pt x="3180" y="4429"/>
                    <a:pt x="3478" y="4977"/>
                  </a:cubicBezTo>
                  <a:cubicBezTo>
                    <a:pt x="3775" y="5536"/>
                    <a:pt x="4466" y="6084"/>
                    <a:pt x="4609" y="6668"/>
                  </a:cubicBezTo>
                  <a:cubicBezTo>
                    <a:pt x="4614" y="6683"/>
                    <a:pt x="4630" y="6692"/>
                    <a:pt x="4647" y="6692"/>
                  </a:cubicBezTo>
                  <a:cubicBezTo>
                    <a:pt x="4669" y="6692"/>
                    <a:pt x="4692" y="6677"/>
                    <a:pt x="4692" y="6644"/>
                  </a:cubicBezTo>
                  <a:cubicBezTo>
                    <a:pt x="4668" y="6191"/>
                    <a:pt x="4287" y="5929"/>
                    <a:pt x="4025" y="5596"/>
                  </a:cubicBezTo>
                  <a:cubicBezTo>
                    <a:pt x="3501" y="4917"/>
                    <a:pt x="3204" y="4108"/>
                    <a:pt x="2787" y="3369"/>
                  </a:cubicBezTo>
                  <a:cubicBezTo>
                    <a:pt x="2073" y="2143"/>
                    <a:pt x="1192" y="905"/>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6"/>
            <p:cNvSpPr/>
            <p:nvPr/>
          </p:nvSpPr>
          <p:spPr>
            <a:xfrm>
              <a:off x="925100" y="1886225"/>
              <a:ext cx="69975" cy="218050"/>
            </a:xfrm>
            <a:custGeom>
              <a:avLst/>
              <a:gdLst/>
              <a:ahLst/>
              <a:cxnLst/>
              <a:rect l="l" t="t" r="r" b="b"/>
              <a:pathLst>
                <a:path w="2799" h="8722" extrusionOk="0">
                  <a:moveTo>
                    <a:pt x="750" y="0"/>
                  </a:moveTo>
                  <a:cubicBezTo>
                    <a:pt x="740" y="0"/>
                    <a:pt x="731" y="5"/>
                    <a:pt x="727" y="18"/>
                  </a:cubicBezTo>
                  <a:cubicBezTo>
                    <a:pt x="1" y="1328"/>
                    <a:pt x="501" y="3078"/>
                    <a:pt x="739" y="4483"/>
                  </a:cubicBezTo>
                  <a:cubicBezTo>
                    <a:pt x="1025" y="6150"/>
                    <a:pt x="1548" y="7484"/>
                    <a:pt x="2751" y="8722"/>
                  </a:cubicBezTo>
                  <a:cubicBezTo>
                    <a:pt x="2763" y="8722"/>
                    <a:pt x="2799" y="8710"/>
                    <a:pt x="2775" y="8698"/>
                  </a:cubicBezTo>
                  <a:cubicBezTo>
                    <a:pt x="2382" y="8115"/>
                    <a:pt x="1906" y="7579"/>
                    <a:pt x="1560" y="6948"/>
                  </a:cubicBezTo>
                  <a:cubicBezTo>
                    <a:pt x="1191" y="6257"/>
                    <a:pt x="1036" y="5507"/>
                    <a:pt x="906" y="4721"/>
                  </a:cubicBezTo>
                  <a:cubicBezTo>
                    <a:pt x="632" y="3185"/>
                    <a:pt x="203" y="1554"/>
                    <a:pt x="775" y="30"/>
                  </a:cubicBezTo>
                  <a:cubicBezTo>
                    <a:pt x="782" y="15"/>
                    <a:pt x="766" y="0"/>
                    <a:pt x="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6"/>
            <p:cNvSpPr/>
            <p:nvPr/>
          </p:nvSpPr>
          <p:spPr>
            <a:xfrm>
              <a:off x="940575" y="1884600"/>
              <a:ext cx="53475" cy="217950"/>
            </a:xfrm>
            <a:custGeom>
              <a:avLst/>
              <a:gdLst/>
              <a:ahLst/>
              <a:cxnLst/>
              <a:rect l="l" t="t" r="r" b="b"/>
              <a:pathLst>
                <a:path w="2139" h="8718" extrusionOk="0">
                  <a:moveTo>
                    <a:pt x="95" y="0"/>
                  </a:moveTo>
                  <a:cubicBezTo>
                    <a:pt x="81" y="0"/>
                    <a:pt x="66" y="12"/>
                    <a:pt x="60" y="36"/>
                  </a:cubicBezTo>
                  <a:cubicBezTo>
                    <a:pt x="1" y="738"/>
                    <a:pt x="48" y="1429"/>
                    <a:pt x="251" y="2107"/>
                  </a:cubicBezTo>
                  <a:cubicBezTo>
                    <a:pt x="477" y="2846"/>
                    <a:pt x="941" y="3477"/>
                    <a:pt x="1168" y="4215"/>
                  </a:cubicBezTo>
                  <a:cubicBezTo>
                    <a:pt x="1620" y="5679"/>
                    <a:pt x="1465" y="7251"/>
                    <a:pt x="2025" y="8680"/>
                  </a:cubicBezTo>
                  <a:cubicBezTo>
                    <a:pt x="2040" y="8705"/>
                    <a:pt x="2065" y="8718"/>
                    <a:pt x="2086" y="8718"/>
                  </a:cubicBezTo>
                  <a:cubicBezTo>
                    <a:pt x="2115" y="8718"/>
                    <a:pt x="2139" y="8696"/>
                    <a:pt x="2132" y="8656"/>
                  </a:cubicBezTo>
                  <a:cubicBezTo>
                    <a:pt x="1703" y="7263"/>
                    <a:pt x="1763" y="5822"/>
                    <a:pt x="1370" y="4441"/>
                  </a:cubicBezTo>
                  <a:cubicBezTo>
                    <a:pt x="1203" y="3810"/>
                    <a:pt x="882" y="3298"/>
                    <a:pt x="632" y="2715"/>
                  </a:cubicBezTo>
                  <a:cubicBezTo>
                    <a:pt x="239" y="1869"/>
                    <a:pt x="108" y="976"/>
                    <a:pt x="120" y="36"/>
                  </a:cubicBezTo>
                  <a:cubicBezTo>
                    <a:pt x="120" y="12"/>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6"/>
            <p:cNvSpPr/>
            <p:nvPr/>
          </p:nvSpPr>
          <p:spPr>
            <a:xfrm>
              <a:off x="899800" y="2010950"/>
              <a:ext cx="42500" cy="63200"/>
            </a:xfrm>
            <a:custGeom>
              <a:avLst/>
              <a:gdLst/>
              <a:ahLst/>
              <a:cxnLst/>
              <a:rect l="l" t="t" r="r" b="b"/>
              <a:pathLst>
                <a:path w="1700" h="2528" extrusionOk="0">
                  <a:moveTo>
                    <a:pt x="8" y="0"/>
                  </a:moveTo>
                  <a:cubicBezTo>
                    <a:pt x="4" y="0"/>
                    <a:pt x="1" y="6"/>
                    <a:pt x="1" y="18"/>
                  </a:cubicBezTo>
                  <a:cubicBezTo>
                    <a:pt x="477" y="875"/>
                    <a:pt x="1048" y="1709"/>
                    <a:pt x="1632" y="2518"/>
                  </a:cubicBezTo>
                  <a:cubicBezTo>
                    <a:pt x="1642" y="2525"/>
                    <a:pt x="1652" y="2528"/>
                    <a:pt x="1661" y="2528"/>
                  </a:cubicBezTo>
                  <a:cubicBezTo>
                    <a:pt x="1684" y="2528"/>
                    <a:pt x="1700" y="2508"/>
                    <a:pt x="1691" y="2483"/>
                  </a:cubicBezTo>
                  <a:cubicBezTo>
                    <a:pt x="1108" y="1685"/>
                    <a:pt x="572" y="828"/>
                    <a:pt x="24" y="18"/>
                  </a:cubicBezTo>
                  <a:cubicBezTo>
                    <a:pt x="18" y="6"/>
                    <a:pt x="13" y="0"/>
                    <a:pt x="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6"/>
            <p:cNvSpPr/>
            <p:nvPr/>
          </p:nvSpPr>
          <p:spPr>
            <a:xfrm>
              <a:off x="943250" y="1941525"/>
              <a:ext cx="38525" cy="128425"/>
            </a:xfrm>
            <a:custGeom>
              <a:avLst/>
              <a:gdLst/>
              <a:ahLst/>
              <a:cxnLst/>
              <a:rect l="l" t="t" r="r" b="b"/>
              <a:pathLst>
                <a:path w="1541" h="5137" extrusionOk="0">
                  <a:moveTo>
                    <a:pt x="7" y="0"/>
                  </a:moveTo>
                  <a:cubicBezTo>
                    <a:pt x="4" y="0"/>
                    <a:pt x="1" y="3"/>
                    <a:pt x="1" y="9"/>
                  </a:cubicBezTo>
                  <a:cubicBezTo>
                    <a:pt x="322" y="1104"/>
                    <a:pt x="668" y="2176"/>
                    <a:pt x="822" y="3331"/>
                  </a:cubicBezTo>
                  <a:cubicBezTo>
                    <a:pt x="906" y="3998"/>
                    <a:pt x="977" y="4641"/>
                    <a:pt x="1477" y="5129"/>
                  </a:cubicBezTo>
                  <a:cubicBezTo>
                    <a:pt x="1483" y="5134"/>
                    <a:pt x="1489" y="5136"/>
                    <a:pt x="1496" y="5136"/>
                  </a:cubicBezTo>
                  <a:cubicBezTo>
                    <a:pt x="1518" y="5136"/>
                    <a:pt x="1541" y="5109"/>
                    <a:pt x="1513" y="5081"/>
                  </a:cubicBezTo>
                  <a:cubicBezTo>
                    <a:pt x="942" y="4402"/>
                    <a:pt x="965" y="3509"/>
                    <a:pt x="799" y="2652"/>
                  </a:cubicBezTo>
                  <a:cubicBezTo>
                    <a:pt x="620" y="1747"/>
                    <a:pt x="346" y="854"/>
                    <a:pt x="13" y="9"/>
                  </a:cubicBezTo>
                  <a:cubicBezTo>
                    <a:pt x="13" y="3"/>
                    <a:pt x="10" y="0"/>
                    <a:pt x="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6"/>
            <p:cNvSpPr/>
            <p:nvPr/>
          </p:nvSpPr>
          <p:spPr>
            <a:xfrm>
              <a:off x="992375" y="2069975"/>
              <a:ext cx="139825" cy="145400"/>
            </a:xfrm>
            <a:custGeom>
              <a:avLst/>
              <a:gdLst/>
              <a:ahLst/>
              <a:cxnLst/>
              <a:rect l="l" t="t" r="r" b="b"/>
              <a:pathLst>
                <a:path w="5593" h="5816" extrusionOk="0">
                  <a:moveTo>
                    <a:pt x="5560" y="1"/>
                  </a:moveTo>
                  <a:cubicBezTo>
                    <a:pt x="5556" y="1"/>
                    <a:pt x="5553" y="1"/>
                    <a:pt x="5549" y="3"/>
                  </a:cubicBezTo>
                  <a:cubicBezTo>
                    <a:pt x="4453" y="419"/>
                    <a:pt x="3382" y="1134"/>
                    <a:pt x="2644" y="2062"/>
                  </a:cubicBezTo>
                  <a:cubicBezTo>
                    <a:pt x="2215" y="2610"/>
                    <a:pt x="1894" y="3229"/>
                    <a:pt x="1501" y="3813"/>
                  </a:cubicBezTo>
                  <a:cubicBezTo>
                    <a:pt x="1036" y="4503"/>
                    <a:pt x="524" y="5134"/>
                    <a:pt x="0" y="5789"/>
                  </a:cubicBezTo>
                  <a:cubicBezTo>
                    <a:pt x="0" y="5789"/>
                    <a:pt x="35" y="5815"/>
                    <a:pt x="53" y="5815"/>
                  </a:cubicBezTo>
                  <a:cubicBezTo>
                    <a:pt x="56" y="5815"/>
                    <a:pt x="58" y="5815"/>
                    <a:pt x="60" y="5813"/>
                  </a:cubicBezTo>
                  <a:cubicBezTo>
                    <a:pt x="941" y="4872"/>
                    <a:pt x="1632" y="3801"/>
                    <a:pt x="2322" y="2729"/>
                  </a:cubicBezTo>
                  <a:cubicBezTo>
                    <a:pt x="3156" y="1431"/>
                    <a:pt x="4251" y="765"/>
                    <a:pt x="5561" y="50"/>
                  </a:cubicBezTo>
                  <a:cubicBezTo>
                    <a:pt x="5592" y="40"/>
                    <a:pt x="5587" y="1"/>
                    <a:pt x="55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46"/>
            <p:cNvSpPr/>
            <p:nvPr/>
          </p:nvSpPr>
          <p:spPr>
            <a:xfrm>
              <a:off x="996725" y="2072200"/>
              <a:ext cx="134475" cy="149475"/>
            </a:xfrm>
            <a:custGeom>
              <a:avLst/>
              <a:gdLst/>
              <a:ahLst/>
              <a:cxnLst/>
              <a:rect l="l" t="t" r="r" b="b"/>
              <a:pathLst>
                <a:path w="5379" h="5979" extrusionOk="0">
                  <a:moveTo>
                    <a:pt x="5345" y="1"/>
                  </a:moveTo>
                  <a:cubicBezTo>
                    <a:pt x="5339" y="1"/>
                    <a:pt x="5333" y="3"/>
                    <a:pt x="5327" y="9"/>
                  </a:cubicBezTo>
                  <a:cubicBezTo>
                    <a:pt x="4315" y="759"/>
                    <a:pt x="3494" y="1747"/>
                    <a:pt x="2755" y="2771"/>
                  </a:cubicBezTo>
                  <a:cubicBezTo>
                    <a:pt x="1946" y="3878"/>
                    <a:pt x="1279" y="5212"/>
                    <a:pt x="53" y="5879"/>
                  </a:cubicBezTo>
                  <a:cubicBezTo>
                    <a:pt x="0" y="5910"/>
                    <a:pt x="22" y="5978"/>
                    <a:pt x="68" y="5978"/>
                  </a:cubicBezTo>
                  <a:cubicBezTo>
                    <a:pt x="74" y="5978"/>
                    <a:pt x="81" y="5977"/>
                    <a:pt x="88" y="5974"/>
                  </a:cubicBezTo>
                  <a:cubicBezTo>
                    <a:pt x="1148" y="5498"/>
                    <a:pt x="1731" y="4414"/>
                    <a:pt x="2374" y="3485"/>
                  </a:cubicBezTo>
                  <a:cubicBezTo>
                    <a:pt x="3244" y="2223"/>
                    <a:pt x="4196" y="1057"/>
                    <a:pt x="5351" y="33"/>
                  </a:cubicBezTo>
                  <a:cubicBezTo>
                    <a:pt x="5378" y="24"/>
                    <a:pt x="5364" y="1"/>
                    <a:pt x="5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6"/>
            <p:cNvSpPr/>
            <p:nvPr/>
          </p:nvSpPr>
          <p:spPr>
            <a:xfrm>
              <a:off x="996925" y="2119825"/>
              <a:ext cx="135150" cy="131325"/>
            </a:xfrm>
            <a:custGeom>
              <a:avLst/>
              <a:gdLst/>
              <a:ahLst/>
              <a:cxnLst/>
              <a:rect l="l" t="t" r="r" b="b"/>
              <a:pathLst>
                <a:path w="5406" h="5253" extrusionOk="0">
                  <a:moveTo>
                    <a:pt x="5334" y="1"/>
                  </a:moveTo>
                  <a:cubicBezTo>
                    <a:pt x="5325" y="1"/>
                    <a:pt x="5316" y="3"/>
                    <a:pt x="5307" y="9"/>
                  </a:cubicBezTo>
                  <a:cubicBezTo>
                    <a:pt x="4343" y="521"/>
                    <a:pt x="3295" y="1092"/>
                    <a:pt x="2652" y="2009"/>
                  </a:cubicBezTo>
                  <a:cubicBezTo>
                    <a:pt x="2259" y="2592"/>
                    <a:pt x="2045" y="3188"/>
                    <a:pt x="1545" y="3712"/>
                  </a:cubicBezTo>
                  <a:cubicBezTo>
                    <a:pt x="1045" y="4212"/>
                    <a:pt x="473" y="4664"/>
                    <a:pt x="9" y="5212"/>
                  </a:cubicBezTo>
                  <a:cubicBezTo>
                    <a:pt x="0" y="5239"/>
                    <a:pt x="4" y="5252"/>
                    <a:pt x="12" y="5252"/>
                  </a:cubicBezTo>
                  <a:cubicBezTo>
                    <a:pt x="15" y="5252"/>
                    <a:pt x="18" y="5251"/>
                    <a:pt x="21" y="5248"/>
                  </a:cubicBezTo>
                  <a:cubicBezTo>
                    <a:pt x="902" y="4593"/>
                    <a:pt x="1866" y="3759"/>
                    <a:pt x="2343" y="2759"/>
                  </a:cubicBezTo>
                  <a:cubicBezTo>
                    <a:pt x="2974" y="1449"/>
                    <a:pt x="4129" y="759"/>
                    <a:pt x="5355" y="92"/>
                  </a:cubicBezTo>
                  <a:cubicBezTo>
                    <a:pt x="5405" y="72"/>
                    <a:pt x="5379" y="1"/>
                    <a:pt x="5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6"/>
            <p:cNvSpPr/>
            <p:nvPr/>
          </p:nvSpPr>
          <p:spPr>
            <a:xfrm>
              <a:off x="994450" y="2120400"/>
              <a:ext cx="140875" cy="146075"/>
            </a:xfrm>
            <a:custGeom>
              <a:avLst/>
              <a:gdLst/>
              <a:ahLst/>
              <a:cxnLst/>
              <a:rect l="l" t="t" r="r" b="b"/>
              <a:pathLst>
                <a:path w="5635" h="5843" extrusionOk="0">
                  <a:moveTo>
                    <a:pt x="5595" y="0"/>
                  </a:moveTo>
                  <a:cubicBezTo>
                    <a:pt x="5587" y="0"/>
                    <a:pt x="5579" y="3"/>
                    <a:pt x="5573" y="10"/>
                  </a:cubicBezTo>
                  <a:cubicBezTo>
                    <a:pt x="4704" y="1057"/>
                    <a:pt x="3977" y="2224"/>
                    <a:pt x="3204" y="3331"/>
                  </a:cubicBezTo>
                  <a:cubicBezTo>
                    <a:pt x="2799" y="3891"/>
                    <a:pt x="2382" y="4463"/>
                    <a:pt x="1822" y="4879"/>
                  </a:cubicBezTo>
                  <a:cubicBezTo>
                    <a:pt x="1287" y="5272"/>
                    <a:pt x="608" y="5367"/>
                    <a:pt x="60" y="5713"/>
                  </a:cubicBezTo>
                  <a:cubicBezTo>
                    <a:pt x="0" y="5753"/>
                    <a:pt x="41" y="5843"/>
                    <a:pt x="91" y="5843"/>
                  </a:cubicBezTo>
                  <a:cubicBezTo>
                    <a:pt x="100" y="5843"/>
                    <a:pt x="110" y="5839"/>
                    <a:pt x="120" y="5832"/>
                  </a:cubicBezTo>
                  <a:cubicBezTo>
                    <a:pt x="691" y="5475"/>
                    <a:pt x="1346" y="5379"/>
                    <a:pt x="1894" y="4998"/>
                  </a:cubicBezTo>
                  <a:cubicBezTo>
                    <a:pt x="2311" y="4701"/>
                    <a:pt x="2632" y="4308"/>
                    <a:pt x="2954" y="3915"/>
                  </a:cubicBezTo>
                  <a:cubicBezTo>
                    <a:pt x="3882" y="2689"/>
                    <a:pt x="4835" y="1379"/>
                    <a:pt x="5609" y="57"/>
                  </a:cubicBezTo>
                  <a:cubicBezTo>
                    <a:pt x="5635" y="22"/>
                    <a:pt x="5616" y="0"/>
                    <a:pt x="5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6"/>
            <p:cNvSpPr/>
            <p:nvPr/>
          </p:nvSpPr>
          <p:spPr>
            <a:xfrm>
              <a:off x="886700" y="2077150"/>
              <a:ext cx="100350" cy="137550"/>
            </a:xfrm>
            <a:custGeom>
              <a:avLst/>
              <a:gdLst/>
              <a:ahLst/>
              <a:cxnLst/>
              <a:rect l="l" t="t" r="r" b="b"/>
              <a:pathLst>
                <a:path w="4014" h="5502" extrusionOk="0">
                  <a:moveTo>
                    <a:pt x="36" y="0"/>
                  </a:moveTo>
                  <a:cubicBezTo>
                    <a:pt x="19" y="0"/>
                    <a:pt x="1" y="10"/>
                    <a:pt x="1" y="25"/>
                  </a:cubicBezTo>
                  <a:cubicBezTo>
                    <a:pt x="346" y="2347"/>
                    <a:pt x="3096" y="3395"/>
                    <a:pt x="3954" y="5478"/>
                  </a:cubicBezTo>
                  <a:cubicBezTo>
                    <a:pt x="3962" y="5495"/>
                    <a:pt x="3972" y="5502"/>
                    <a:pt x="3982" y="5502"/>
                  </a:cubicBezTo>
                  <a:cubicBezTo>
                    <a:pt x="3998" y="5502"/>
                    <a:pt x="4013" y="5482"/>
                    <a:pt x="4013" y="5466"/>
                  </a:cubicBezTo>
                  <a:cubicBezTo>
                    <a:pt x="3204" y="3276"/>
                    <a:pt x="787" y="2287"/>
                    <a:pt x="60" y="13"/>
                  </a:cubicBezTo>
                  <a:cubicBezTo>
                    <a:pt x="56" y="4"/>
                    <a:pt x="46"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6"/>
            <p:cNvSpPr/>
            <p:nvPr/>
          </p:nvSpPr>
          <p:spPr>
            <a:xfrm>
              <a:off x="883550" y="2076700"/>
              <a:ext cx="100225" cy="117750"/>
            </a:xfrm>
            <a:custGeom>
              <a:avLst/>
              <a:gdLst/>
              <a:ahLst/>
              <a:cxnLst/>
              <a:rect l="l" t="t" r="r" b="b"/>
              <a:pathLst>
                <a:path w="4009" h="4710" extrusionOk="0">
                  <a:moveTo>
                    <a:pt x="31" y="1"/>
                  </a:moveTo>
                  <a:cubicBezTo>
                    <a:pt x="4" y="1"/>
                    <a:pt x="0" y="34"/>
                    <a:pt x="20" y="43"/>
                  </a:cubicBezTo>
                  <a:cubicBezTo>
                    <a:pt x="948" y="567"/>
                    <a:pt x="1853" y="1115"/>
                    <a:pt x="2579" y="1912"/>
                  </a:cubicBezTo>
                  <a:cubicBezTo>
                    <a:pt x="3341" y="2722"/>
                    <a:pt x="3699" y="3639"/>
                    <a:pt x="3961" y="4687"/>
                  </a:cubicBezTo>
                  <a:cubicBezTo>
                    <a:pt x="3961" y="4703"/>
                    <a:pt x="3970" y="4709"/>
                    <a:pt x="3981" y="4709"/>
                  </a:cubicBezTo>
                  <a:cubicBezTo>
                    <a:pt x="3994" y="4709"/>
                    <a:pt x="4008" y="4700"/>
                    <a:pt x="4008" y="4687"/>
                  </a:cubicBezTo>
                  <a:cubicBezTo>
                    <a:pt x="3949" y="2508"/>
                    <a:pt x="1817" y="865"/>
                    <a:pt x="55" y="7"/>
                  </a:cubicBezTo>
                  <a:cubicBezTo>
                    <a:pt x="46" y="3"/>
                    <a:pt x="38"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6"/>
            <p:cNvSpPr/>
            <p:nvPr/>
          </p:nvSpPr>
          <p:spPr>
            <a:xfrm>
              <a:off x="981650" y="2186325"/>
              <a:ext cx="5100" cy="15600"/>
            </a:xfrm>
            <a:custGeom>
              <a:avLst/>
              <a:gdLst/>
              <a:ahLst/>
              <a:cxnLst/>
              <a:rect l="l" t="t" r="r" b="b"/>
              <a:pathLst>
                <a:path w="204" h="624" extrusionOk="0">
                  <a:moveTo>
                    <a:pt x="44" y="1"/>
                  </a:moveTo>
                  <a:cubicBezTo>
                    <a:pt x="34" y="1"/>
                    <a:pt x="25" y="10"/>
                    <a:pt x="25" y="28"/>
                  </a:cubicBezTo>
                  <a:cubicBezTo>
                    <a:pt x="1" y="230"/>
                    <a:pt x="60" y="444"/>
                    <a:pt x="191" y="623"/>
                  </a:cubicBezTo>
                  <a:cubicBezTo>
                    <a:pt x="191" y="623"/>
                    <a:pt x="203" y="623"/>
                    <a:pt x="203" y="599"/>
                  </a:cubicBezTo>
                  <a:cubicBezTo>
                    <a:pt x="120" y="421"/>
                    <a:pt x="72" y="230"/>
                    <a:pt x="72" y="28"/>
                  </a:cubicBezTo>
                  <a:cubicBezTo>
                    <a:pt x="66" y="10"/>
                    <a:pt x="54"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6"/>
            <p:cNvSpPr/>
            <p:nvPr/>
          </p:nvSpPr>
          <p:spPr>
            <a:xfrm>
              <a:off x="1000125" y="2211325"/>
              <a:ext cx="53825" cy="46325"/>
            </a:xfrm>
            <a:custGeom>
              <a:avLst/>
              <a:gdLst/>
              <a:ahLst/>
              <a:cxnLst/>
              <a:rect l="l" t="t" r="r" b="b"/>
              <a:pathLst>
                <a:path w="2153" h="1853" extrusionOk="0">
                  <a:moveTo>
                    <a:pt x="2131" y="1"/>
                  </a:moveTo>
                  <a:cubicBezTo>
                    <a:pt x="2128" y="1"/>
                    <a:pt x="2124" y="2"/>
                    <a:pt x="2119" y="4"/>
                  </a:cubicBezTo>
                  <a:cubicBezTo>
                    <a:pt x="1369" y="576"/>
                    <a:pt x="833" y="1349"/>
                    <a:pt x="0" y="1802"/>
                  </a:cubicBezTo>
                  <a:cubicBezTo>
                    <a:pt x="0" y="1831"/>
                    <a:pt x="24" y="1853"/>
                    <a:pt x="39" y="1853"/>
                  </a:cubicBezTo>
                  <a:cubicBezTo>
                    <a:pt x="43" y="1853"/>
                    <a:pt x="46" y="1852"/>
                    <a:pt x="48" y="1850"/>
                  </a:cubicBezTo>
                  <a:cubicBezTo>
                    <a:pt x="429" y="1647"/>
                    <a:pt x="774" y="1361"/>
                    <a:pt x="1107" y="1064"/>
                  </a:cubicBezTo>
                  <a:cubicBezTo>
                    <a:pt x="1464" y="730"/>
                    <a:pt x="1845" y="409"/>
                    <a:pt x="2143" y="40"/>
                  </a:cubicBezTo>
                  <a:cubicBezTo>
                    <a:pt x="2153" y="20"/>
                    <a:pt x="2147" y="1"/>
                    <a:pt x="2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6"/>
            <p:cNvSpPr/>
            <p:nvPr/>
          </p:nvSpPr>
          <p:spPr>
            <a:xfrm>
              <a:off x="1057025" y="2145975"/>
              <a:ext cx="49000" cy="59225"/>
            </a:xfrm>
            <a:custGeom>
              <a:avLst/>
              <a:gdLst/>
              <a:ahLst/>
              <a:cxnLst/>
              <a:rect l="l" t="t" r="r" b="b"/>
              <a:pathLst>
                <a:path w="1960" h="2369" extrusionOk="0">
                  <a:moveTo>
                    <a:pt x="6" y="2363"/>
                  </a:moveTo>
                  <a:cubicBezTo>
                    <a:pt x="1" y="2363"/>
                    <a:pt x="6" y="2368"/>
                    <a:pt x="22" y="2368"/>
                  </a:cubicBezTo>
                  <a:cubicBezTo>
                    <a:pt x="14" y="2364"/>
                    <a:pt x="9" y="2363"/>
                    <a:pt x="6" y="2363"/>
                  </a:cubicBezTo>
                  <a:close/>
                  <a:moveTo>
                    <a:pt x="1925" y="1"/>
                  </a:moveTo>
                  <a:cubicBezTo>
                    <a:pt x="1917" y="1"/>
                    <a:pt x="1910" y="4"/>
                    <a:pt x="1903" y="11"/>
                  </a:cubicBezTo>
                  <a:cubicBezTo>
                    <a:pt x="1653" y="415"/>
                    <a:pt x="1177" y="606"/>
                    <a:pt x="891" y="987"/>
                  </a:cubicBezTo>
                  <a:cubicBezTo>
                    <a:pt x="558" y="1416"/>
                    <a:pt x="355" y="1916"/>
                    <a:pt x="22" y="2368"/>
                  </a:cubicBezTo>
                  <a:cubicBezTo>
                    <a:pt x="403" y="2023"/>
                    <a:pt x="582" y="1546"/>
                    <a:pt x="867" y="1130"/>
                  </a:cubicBezTo>
                  <a:cubicBezTo>
                    <a:pt x="1165" y="701"/>
                    <a:pt x="1701" y="511"/>
                    <a:pt x="1951" y="46"/>
                  </a:cubicBezTo>
                  <a:cubicBezTo>
                    <a:pt x="1959" y="21"/>
                    <a:pt x="1943"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6"/>
            <p:cNvSpPr/>
            <p:nvPr/>
          </p:nvSpPr>
          <p:spPr>
            <a:xfrm>
              <a:off x="860350" y="2125700"/>
              <a:ext cx="123725" cy="140500"/>
            </a:xfrm>
            <a:custGeom>
              <a:avLst/>
              <a:gdLst/>
              <a:ahLst/>
              <a:cxnLst/>
              <a:rect l="l" t="t" r="r" b="b"/>
              <a:pathLst>
                <a:path w="4949" h="5620" extrusionOk="0">
                  <a:moveTo>
                    <a:pt x="57" y="0"/>
                  </a:moveTo>
                  <a:cubicBezTo>
                    <a:pt x="29" y="0"/>
                    <a:pt x="0" y="20"/>
                    <a:pt x="7" y="48"/>
                  </a:cubicBezTo>
                  <a:cubicBezTo>
                    <a:pt x="448" y="1226"/>
                    <a:pt x="1602" y="2000"/>
                    <a:pt x="2495" y="2810"/>
                  </a:cubicBezTo>
                  <a:cubicBezTo>
                    <a:pt x="3103" y="3358"/>
                    <a:pt x="3805" y="3858"/>
                    <a:pt x="4210" y="4608"/>
                  </a:cubicBezTo>
                  <a:cubicBezTo>
                    <a:pt x="4412" y="4989"/>
                    <a:pt x="4555" y="5346"/>
                    <a:pt x="4924" y="5620"/>
                  </a:cubicBezTo>
                  <a:cubicBezTo>
                    <a:pt x="4936" y="5608"/>
                    <a:pt x="4948" y="5584"/>
                    <a:pt x="4936" y="5572"/>
                  </a:cubicBezTo>
                  <a:cubicBezTo>
                    <a:pt x="4531" y="5167"/>
                    <a:pt x="4400" y="4655"/>
                    <a:pt x="4079" y="4191"/>
                  </a:cubicBezTo>
                  <a:cubicBezTo>
                    <a:pt x="3757" y="3739"/>
                    <a:pt x="3317" y="3417"/>
                    <a:pt x="2912" y="3060"/>
                  </a:cubicBezTo>
                  <a:cubicBezTo>
                    <a:pt x="1948" y="2179"/>
                    <a:pt x="578" y="1286"/>
                    <a:pt x="102" y="36"/>
                  </a:cubicBezTo>
                  <a:cubicBezTo>
                    <a:pt x="97" y="11"/>
                    <a:pt x="77"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46"/>
            <p:cNvSpPr/>
            <p:nvPr/>
          </p:nvSpPr>
          <p:spPr>
            <a:xfrm>
              <a:off x="860500" y="2126575"/>
              <a:ext cx="127850" cy="128100"/>
            </a:xfrm>
            <a:custGeom>
              <a:avLst/>
              <a:gdLst/>
              <a:ahLst/>
              <a:cxnLst/>
              <a:rect l="l" t="t" r="r" b="b"/>
              <a:pathLst>
                <a:path w="5114" h="5124" extrusionOk="0">
                  <a:moveTo>
                    <a:pt x="49" y="1"/>
                  </a:moveTo>
                  <a:cubicBezTo>
                    <a:pt x="25" y="1"/>
                    <a:pt x="1" y="36"/>
                    <a:pt x="25" y="48"/>
                  </a:cubicBezTo>
                  <a:cubicBezTo>
                    <a:pt x="1013" y="584"/>
                    <a:pt x="2251" y="941"/>
                    <a:pt x="3073" y="1775"/>
                  </a:cubicBezTo>
                  <a:cubicBezTo>
                    <a:pt x="3918" y="2632"/>
                    <a:pt x="4430" y="4037"/>
                    <a:pt x="5002" y="5097"/>
                  </a:cubicBezTo>
                  <a:cubicBezTo>
                    <a:pt x="5013" y="5115"/>
                    <a:pt x="5029" y="5124"/>
                    <a:pt x="5045" y="5124"/>
                  </a:cubicBezTo>
                  <a:cubicBezTo>
                    <a:pt x="5079" y="5124"/>
                    <a:pt x="5113" y="5086"/>
                    <a:pt x="5097" y="5037"/>
                  </a:cubicBezTo>
                  <a:cubicBezTo>
                    <a:pt x="4502" y="3942"/>
                    <a:pt x="3966" y="2477"/>
                    <a:pt x="3061" y="1608"/>
                  </a:cubicBezTo>
                  <a:cubicBezTo>
                    <a:pt x="2251" y="846"/>
                    <a:pt x="1061" y="406"/>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46"/>
            <p:cNvSpPr/>
            <p:nvPr/>
          </p:nvSpPr>
          <p:spPr>
            <a:xfrm>
              <a:off x="881600" y="2144375"/>
              <a:ext cx="67650" cy="62425"/>
            </a:xfrm>
            <a:custGeom>
              <a:avLst/>
              <a:gdLst/>
              <a:ahLst/>
              <a:cxnLst/>
              <a:rect l="l" t="t" r="r" b="b"/>
              <a:pathLst>
                <a:path w="2706" h="2497" extrusionOk="0">
                  <a:moveTo>
                    <a:pt x="43" y="1"/>
                  </a:moveTo>
                  <a:cubicBezTo>
                    <a:pt x="18" y="1"/>
                    <a:pt x="1" y="29"/>
                    <a:pt x="26" y="63"/>
                  </a:cubicBezTo>
                  <a:cubicBezTo>
                    <a:pt x="407" y="467"/>
                    <a:pt x="943" y="610"/>
                    <a:pt x="1407" y="908"/>
                  </a:cubicBezTo>
                  <a:cubicBezTo>
                    <a:pt x="2003" y="1289"/>
                    <a:pt x="2395" y="1861"/>
                    <a:pt x="2693" y="2492"/>
                  </a:cubicBezTo>
                  <a:cubicBezTo>
                    <a:pt x="2693" y="2496"/>
                    <a:pt x="2694" y="2497"/>
                    <a:pt x="2696" y="2497"/>
                  </a:cubicBezTo>
                  <a:cubicBezTo>
                    <a:pt x="2700" y="2497"/>
                    <a:pt x="2705" y="2492"/>
                    <a:pt x="2705" y="2492"/>
                  </a:cubicBezTo>
                  <a:cubicBezTo>
                    <a:pt x="2550" y="1920"/>
                    <a:pt x="2241" y="1468"/>
                    <a:pt x="1800" y="1075"/>
                  </a:cubicBezTo>
                  <a:cubicBezTo>
                    <a:pt x="1276" y="634"/>
                    <a:pt x="586" y="479"/>
                    <a:pt x="74" y="15"/>
                  </a:cubicBezTo>
                  <a:cubicBezTo>
                    <a:pt x="64" y="5"/>
                    <a:pt x="53"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6"/>
            <p:cNvSpPr/>
            <p:nvPr/>
          </p:nvSpPr>
          <p:spPr>
            <a:xfrm>
              <a:off x="952350" y="2210375"/>
              <a:ext cx="29925" cy="40300"/>
            </a:xfrm>
            <a:custGeom>
              <a:avLst/>
              <a:gdLst/>
              <a:ahLst/>
              <a:cxnLst/>
              <a:rect l="l" t="t" r="r" b="b"/>
              <a:pathLst>
                <a:path w="1197" h="1612" extrusionOk="0">
                  <a:moveTo>
                    <a:pt x="2" y="0"/>
                  </a:moveTo>
                  <a:cubicBezTo>
                    <a:pt x="0" y="0"/>
                    <a:pt x="0" y="6"/>
                    <a:pt x="6" y="18"/>
                  </a:cubicBezTo>
                  <a:cubicBezTo>
                    <a:pt x="6" y="6"/>
                    <a:pt x="3" y="0"/>
                    <a:pt x="2" y="0"/>
                  </a:cubicBezTo>
                  <a:close/>
                  <a:moveTo>
                    <a:pt x="6" y="18"/>
                  </a:moveTo>
                  <a:cubicBezTo>
                    <a:pt x="304" y="566"/>
                    <a:pt x="732" y="1161"/>
                    <a:pt x="1173" y="1602"/>
                  </a:cubicBezTo>
                  <a:cubicBezTo>
                    <a:pt x="1177" y="1609"/>
                    <a:pt x="1180" y="1612"/>
                    <a:pt x="1184" y="1612"/>
                  </a:cubicBezTo>
                  <a:cubicBezTo>
                    <a:pt x="1191" y="1612"/>
                    <a:pt x="1197" y="1598"/>
                    <a:pt x="1197" y="1590"/>
                  </a:cubicBezTo>
                  <a:cubicBezTo>
                    <a:pt x="1018" y="1340"/>
                    <a:pt x="816" y="1102"/>
                    <a:pt x="613" y="864"/>
                  </a:cubicBezTo>
                  <a:cubicBezTo>
                    <a:pt x="411" y="566"/>
                    <a:pt x="232" y="280"/>
                    <a:pt x="6" y="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6"/>
            <p:cNvSpPr/>
            <p:nvPr/>
          </p:nvSpPr>
          <p:spPr>
            <a:xfrm>
              <a:off x="990950" y="2186075"/>
              <a:ext cx="163275" cy="149950"/>
            </a:xfrm>
            <a:custGeom>
              <a:avLst/>
              <a:gdLst/>
              <a:ahLst/>
              <a:cxnLst/>
              <a:rect l="l" t="t" r="r" b="b"/>
              <a:pathLst>
                <a:path w="6531" h="5998" extrusionOk="0">
                  <a:moveTo>
                    <a:pt x="6483" y="0"/>
                  </a:moveTo>
                  <a:cubicBezTo>
                    <a:pt x="6480" y="0"/>
                    <a:pt x="6478" y="1"/>
                    <a:pt x="6475" y="2"/>
                  </a:cubicBezTo>
                  <a:cubicBezTo>
                    <a:pt x="5237" y="526"/>
                    <a:pt x="4225" y="1526"/>
                    <a:pt x="3296" y="2479"/>
                  </a:cubicBezTo>
                  <a:cubicBezTo>
                    <a:pt x="2189" y="3622"/>
                    <a:pt x="1069" y="4765"/>
                    <a:pt x="10" y="5955"/>
                  </a:cubicBezTo>
                  <a:cubicBezTo>
                    <a:pt x="0" y="5965"/>
                    <a:pt x="29" y="5997"/>
                    <a:pt x="47" y="5997"/>
                  </a:cubicBezTo>
                  <a:cubicBezTo>
                    <a:pt x="51" y="5997"/>
                    <a:pt x="55" y="5995"/>
                    <a:pt x="57" y="5991"/>
                  </a:cubicBezTo>
                  <a:cubicBezTo>
                    <a:pt x="2153" y="3907"/>
                    <a:pt x="3975" y="1645"/>
                    <a:pt x="6499" y="50"/>
                  </a:cubicBezTo>
                  <a:cubicBezTo>
                    <a:pt x="6531" y="39"/>
                    <a:pt x="6506" y="0"/>
                    <a:pt x="64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6"/>
            <p:cNvSpPr/>
            <p:nvPr/>
          </p:nvSpPr>
          <p:spPr>
            <a:xfrm>
              <a:off x="989350" y="2187525"/>
              <a:ext cx="164025" cy="155350"/>
            </a:xfrm>
            <a:custGeom>
              <a:avLst/>
              <a:gdLst/>
              <a:ahLst/>
              <a:cxnLst/>
              <a:rect l="l" t="t" r="r" b="b"/>
              <a:pathLst>
                <a:path w="6561" h="6214" extrusionOk="0">
                  <a:moveTo>
                    <a:pt x="6541" y="0"/>
                  </a:moveTo>
                  <a:cubicBezTo>
                    <a:pt x="6540" y="0"/>
                    <a:pt x="6539" y="1"/>
                    <a:pt x="6539" y="4"/>
                  </a:cubicBezTo>
                  <a:cubicBezTo>
                    <a:pt x="4455" y="2159"/>
                    <a:pt x="2848" y="4718"/>
                    <a:pt x="62" y="6088"/>
                  </a:cubicBezTo>
                  <a:cubicBezTo>
                    <a:pt x="0" y="6129"/>
                    <a:pt x="36" y="6214"/>
                    <a:pt x="93" y="6214"/>
                  </a:cubicBezTo>
                  <a:cubicBezTo>
                    <a:pt x="102" y="6214"/>
                    <a:pt x="112" y="6212"/>
                    <a:pt x="121" y="6207"/>
                  </a:cubicBezTo>
                  <a:cubicBezTo>
                    <a:pt x="2753" y="4897"/>
                    <a:pt x="4848" y="2373"/>
                    <a:pt x="6551" y="39"/>
                  </a:cubicBezTo>
                  <a:cubicBezTo>
                    <a:pt x="6561" y="20"/>
                    <a:pt x="6546" y="0"/>
                    <a:pt x="65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6"/>
            <p:cNvSpPr/>
            <p:nvPr/>
          </p:nvSpPr>
          <p:spPr>
            <a:xfrm>
              <a:off x="987900" y="2188750"/>
              <a:ext cx="158325" cy="146350"/>
            </a:xfrm>
            <a:custGeom>
              <a:avLst/>
              <a:gdLst/>
              <a:ahLst/>
              <a:cxnLst/>
              <a:rect l="l" t="t" r="r" b="b"/>
              <a:pathLst>
                <a:path w="6333" h="5854" extrusionOk="0">
                  <a:moveTo>
                    <a:pt x="6287" y="1"/>
                  </a:moveTo>
                  <a:cubicBezTo>
                    <a:pt x="6284" y="1"/>
                    <a:pt x="6280" y="1"/>
                    <a:pt x="6275" y="2"/>
                  </a:cubicBezTo>
                  <a:cubicBezTo>
                    <a:pt x="3704" y="978"/>
                    <a:pt x="1168" y="3348"/>
                    <a:pt x="1" y="5836"/>
                  </a:cubicBezTo>
                  <a:cubicBezTo>
                    <a:pt x="1" y="5845"/>
                    <a:pt x="13" y="5853"/>
                    <a:pt x="20" y="5853"/>
                  </a:cubicBezTo>
                  <a:cubicBezTo>
                    <a:pt x="23" y="5853"/>
                    <a:pt x="25" y="5852"/>
                    <a:pt x="25" y="5848"/>
                  </a:cubicBezTo>
                  <a:cubicBezTo>
                    <a:pt x="834" y="4634"/>
                    <a:pt x="1656" y="3467"/>
                    <a:pt x="2727" y="2467"/>
                  </a:cubicBezTo>
                  <a:cubicBezTo>
                    <a:pt x="3811" y="1455"/>
                    <a:pt x="5025" y="776"/>
                    <a:pt x="6311" y="62"/>
                  </a:cubicBezTo>
                  <a:cubicBezTo>
                    <a:pt x="6333" y="51"/>
                    <a:pt x="6325" y="1"/>
                    <a:pt x="6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6"/>
            <p:cNvSpPr/>
            <p:nvPr/>
          </p:nvSpPr>
          <p:spPr>
            <a:xfrm>
              <a:off x="836400" y="2158350"/>
              <a:ext cx="146900" cy="171725"/>
            </a:xfrm>
            <a:custGeom>
              <a:avLst/>
              <a:gdLst/>
              <a:ahLst/>
              <a:cxnLst/>
              <a:rect l="l" t="t" r="r" b="b"/>
              <a:pathLst>
                <a:path w="5876" h="6869" extrusionOk="0">
                  <a:moveTo>
                    <a:pt x="57" y="1"/>
                  </a:moveTo>
                  <a:cubicBezTo>
                    <a:pt x="45" y="1"/>
                    <a:pt x="36" y="10"/>
                    <a:pt x="36" y="28"/>
                  </a:cubicBezTo>
                  <a:cubicBezTo>
                    <a:pt x="1" y="1397"/>
                    <a:pt x="1286" y="2361"/>
                    <a:pt x="2215" y="3147"/>
                  </a:cubicBezTo>
                  <a:cubicBezTo>
                    <a:pt x="3525" y="4254"/>
                    <a:pt x="4632" y="5612"/>
                    <a:pt x="5787" y="6862"/>
                  </a:cubicBezTo>
                  <a:cubicBezTo>
                    <a:pt x="5796" y="6866"/>
                    <a:pt x="5805" y="6868"/>
                    <a:pt x="5814" y="6868"/>
                  </a:cubicBezTo>
                  <a:cubicBezTo>
                    <a:pt x="5850" y="6868"/>
                    <a:pt x="5875" y="6833"/>
                    <a:pt x="5847" y="6814"/>
                  </a:cubicBezTo>
                  <a:cubicBezTo>
                    <a:pt x="4870" y="5731"/>
                    <a:pt x="3930" y="4552"/>
                    <a:pt x="2858" y="3552"/>
                  </a:cubicBezTo>
                  <a:cubicBezTo>
                    <a:pt x="1679" y="2433"/>
                    <a:pt x="513" y="1706"/>
                    <a:pt x="96" y="28"/>
                  </a:cubicBezTo>
                  <a:cubicBezTo>
                    <a:pt x="84" y="10"/>
                    <a:pt x="69" y="1"/>
                    <a:pt x="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6"/>
            <p:cNvSpPr/>
            <p:nvPr/>
          </p:nvSpPr>
          <p:spPr>
            <a:xfrm>
              <a:off x="838775" y="2157550"/>
              <a:ext cx="147450" cy="162775"/>
            </a:xfrm>
            <a:custGeom>
              <a:avLst/>
              <a:gdLst/>
              <a:ahLst/>
              <a:cxnLst/>
              <a:rect l="l" t="t" r="r" b="b"/>
              <a:pathLst>
                <a:path w="5898" h="6511" extrusionOk="0">
                  <a:moveTo>
                    <a:pt x="1" y="0"/>
                  </a:moveTo>
                  <a:lnTo>
                    <a:pt x="1" y="0"/>
                  </a:lnTo>
                  <a:cubicBezTo>
                    <a:pt x="96" y="429"/>
                    <a:pt x="656" y="702"/>
                    <a:pt x="989" y="953"/>
                  </a:cubicBezTo>
                  <a:cubicBezTo>
                    <a:pt x="1703" y="1488"/>
                    <a:pt x="2418" y="2024"/>
                    <a:pt x="3096" y="2607"/>
                  </a:cubicBezTo>
                  <a:cubicBezTo>
                    <a:pt x="4311" y="3679"/>
                    <a:pt x="5299" y="4905"/>
                    <a:pt x="5787" y="6477"/>
                  </a:cubicBezTo>
                  <a:cubicBezTo>
                    <a:pt x="5792" y="6500"/>
                    <a:pt x="5811" y="6511"/>
                    <a:pt x="5831" y="6511"/>
                  </a:cubicBezTo>
                  <a:cubicBezTo>
                    <a:pt x="5863" y="6511"/>
                    <a:pt x="5897" y="6485"/>
                    <a:pt x="5883" y="6441"/>
                  </a:cubicBezTo>
                  <a:cubicBezTo>
                    <a:pt x="5549" y="5179"/>
                    <a:pt x="4775" y="4096"/>
                    <a:pt x="3847" y="3167"/>
                  </a:cubicBezTo>
                  <a:cubicBezTo>
                    <a:pt x="3358" y="2679"/>
                    <a:pt x="2823" y="2226"/>
                    <a:pt x="2275" y="1810"/>
                  </a:cubicBezTo>
                  <a:cubicBezTo>
                    <a:pt x="1572" y="1274"/>
                    <a:pt x="501" y="72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6"/>
            <p:cNvSpPr/>
            <p:nvPr/>
          </p:nvSpPr>
          <p:spPr>
            <a:xfrm>
              <a:off x="866175" y="2192375"/>
              <a:ext cx="96000" cy="95975"/>
            </a:xfrm>
            <a:custGeom>
              <a:avLst/>
              <a:gdLst/>
              <a:ahLst/>
              <a:cxnLst/>
              <a:rect l="l" t="t" r="r" b="b"/>
              <a:pathLst>
                <a:path w="3840" h="3839" extrusionOk="0">
                  <a:moveTo>
                    <a:pt x="0" y="0"/>
                  </a:moveTo>
                  <a:cubicBezTo>
                    <a:pt x="453" y="619"/>
                    <a:pt x="1000" y="1167"/>
                    <a:pt x="1608" y="1631"/>
                  </a:cubicBezTo>
                  <a:cubicBezTo>
                    <a:pt x="1977" y="1905"/>
                    <a:pt x="2370" y="2167"/>
                    <a:pt x="2691" y="2524"/>
                  </a:cubicBezTo>
                  <a:cubicBezTo>
                    <a:pt x="3084" y="2941"/>
                    <a:pt x="3429" y="3417"/>
                    <a:pt x="3810" y="3834"/>
                  </a:cubicBezTo>
                  <a:cubicBezTo>
                    <a:pt x="3813" y="3837"/>
                    <a:pt x="3817" y="3839"/>
                    <a:pt x="3821" y="3839"/>
                  </a:cubicBezTo>
                  <a:cubicBezTo>
                    <a:pt x="3831" y="3839"/>
                    <a:pt x="3840" y="3827"/>
                    <a:pt x="3822" y="3810"/>
                  </a:cubicBezTo>
                  <a:cubicBezTo>
                    <a:pt x="3322" y="3143"/>
                    <a:pt x="2786" y="2429"/>
                    <a:pt x="2096" y="1941"/>
                  </a:cubicBezTo>
                  <a:cubicBezTo>
                    <a:pt x="1310" y="1357"/>
                    <a:pt x="643" y="738"/>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46"/>
            <p:cNvSpPr/>
            <p:nvPr/>
          </p:nvSpPr>
          <p:spPr>
            <a:xfrm>
              <a:off x="988175" y="2251875"/>
              <a:ext cx="174100" cy="145875"/>
            </a:xfrm>
            <a:custGeom>
              <a:avLst/>
              <a:gdLst/>
              <a:ahLst/>
              <a:cxnLst/>
              <a:rect l="l" t="t" r="r" b="b"/>
              <a:pathLst>
                <a:path w="6964" h="5835" extrusionOk="0">
                  <a:moveTo>
                    <a:pt x="6872" y="0"/>
                  </a:moveTo>
                  <a:cubicBezTo>
                    <a:pt x="6868" y="0"/>
                    <a:pt x="6864" y="1"/>
                    <a:pt x="6860" y="1"/>
                  </a:cubicBezTo>
                  <a:cubicBezTo>
                    <a:pt x="5348" y="204"/>
                    <a:pt x="4050" y="1525"/>
                    <a:pt x="2907" y="2418"/>
                  </a:cubicBezTo>
                  <a:cubicBezTo>
                    <a:pt x="1704" y="3359"/>
                    <a:pt x="1109" y="4704"/>
                    <a:pt x="37" y="5764"/>
                  </a:cubicBezTo>
                  <a:cubicBezTo>
                    <a:pt x="0" y="5792"/>
                    <a:pt x="29" y="5834"/>
                    <a:pt x="66" y="5834"/>
                  </a:cubicBezTo>
                  <a:cubicBezTo>
                    <a:pt x="76" y="5834"/>
                    <a:pt x="87" y="5831"/>
                    <a:pt x="97" y="5823"/>
                  </a:cubicBezTo>
                  <a:cubicBezTo>
                    <a:pt x="1133" y="4990"/>
                    <a:pt x="1621" y="3657"/>
                    <a:pt x="2669" y="2799"/>
                  </a:cubicBezTo>
                  <a:cubicBezTo>
                    <a:pt x="3931" y="1763"/>
                    <a:pt x="5300" y="573"/>
                    <a:pt x="6895" y="108"/>
                  </a:cubicBezTo>
                  <a:cubicBezTo>
                    <a:pt x="6963" y="97"/>
                    <a:pt x="6945" y="0"/>
                    <a:pt x="68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46"/>
            <p:cNvSpPr/>
            <p:nvPr/>
          </p:nvSpPr>
          <p:spPr>
            <a:xfrm>
              <a:off x="986600" y="2254225"/>
              <a:ext cx="178525" cy="156100"/>
            </a:xfrm>
            <a:custGeom>
              <a:avLst/>
              <a:gdLst/>
              <a:ahLst/>
              <a:cxnLst/>
              <a:rect l="l" t="t" r="r" b="b"/>
              <a:pathLst>
                <a:path w="7141" h="6244" extrusionOk="0">
                  <a:moveTo>
                    <a:pt x="7103" y="0"/>
                  </a:moveTo>
                  <a:cubicBezTo>
                    <a:pt x="7099" y="0"/>
                    <a:pt x="7094" y="1"/>
                    <a:pt x="7089" y="3"/>
                  </a:cubicBezTo>
                  <a:cubicBezTo>
                    <a:pt x="5851" y="467"/>
                    <a:pt x="4982" y="1741"/>
                    <a:pt x="4208" y="2741"/>
                  </a:cubicBezTo>
                  <a:cubicBezTo>
                    <a:pt x="3113" y="4158"/>
                    <a:pt x="1970" y="5658"/>
                    <a:pt x="112" y="6039"/>
                  </a:cubicBezTo>
                  <a:cubicBezTo>
                    <a:pt x="0" y="6073"/>
                    <a:pt x="36" y="6243"/>
                    <a:pt x="140" y="6243"/>
                  </a:cubicBezTo>
                  <a:cubicBezTo>
                    <a:pt x="146" y="6243"/>
                    <a:pt x="153" y="6243"/>
                    <a:pt x="160" y="6241"/>
                  </a:cubicBezTo>
                  <a:cubicBezTo>
                    <a:pt x="1601" y="5956"/>
                    <a:pt x="2720" y="4967"/>
                    <a:pt x="3613" y="3860"/>
                  </a:cubicBezTo>
                  <a:cubicBezTo>
                    <a:pt x="4161" y="3182"/>
                    <a:pt x="4637" y="2455"/>
                    <a:pt x="5184" y="1788"/>
                  </a:cubicBezTo>
                  <a:cubicBezTo>
                    <a:pt x="5756" y="1098"/>
                    <a:pt x="6411" y="610"/>
                    <a:pt x="7089" y="62"/>
                  </a:cubicBezTo>
                  <a:cubicBezTo>
                    <a:pt x="7141" y="31"/>
                    <a:pt x="7130" y="0"/>
                    <a:pt x="7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46"/>
            <p:cNvSpPr/>
            <p:nvPr/>
          </p:nvSpPr>
          <p:spPr>
            <a:xfrm>
              <a:off x="988675" y="2329725"/>
              <a:ext cx="82800" cy="72300"/>
            </a:xfrm>
            <a:custGeom>
              <a:avLst/>
              <a:gdLst/>
              <a:ahLst/>
              <a:cxnLst/>
              <a:rect l="l" t="t" r="r" b="b"/>
              <a:pathLst>
                <a:path w="3312" h="2892" extrusionOk="0">
                  <a:moveTo>
                    <a:pt x="3246" y="0"/>
                  </a:moveTo>
                  <a:cubicBezTo>
                    <a:pt x="3238" y="0"/>
                    <a:pt x="3229" y="2"/>
                    <a:pt x="3220" y="7"/>
                  </a:cubicBezTo>
                  <a:cubicBezTo>
                    <a:pt x="2625" y="197"/>
                    <a:pt x="2327" y="864"/>
                    <a:pt x="1958" y="1328"/>
                  </a:cubicBezTo>
                  <a:cubicBezTo>
                    <a:pt x="1434" y="1971"/>
                    <a:pt x="708" y="2400"/>
                    <a:pt x="29" y="2864"/>
                  </a:cubicBezTo>
                  <a:cubicBezTo>
                    <a:pt x="0" y="2874"/>
                    <a:pt x="18" y="2891"/>
                    <a:pt x="39" y="2891"/>
                  </a:cubicBezTo>
                  <a:cubicBezTo>
                    <a:pt x="44" y="2891"/>
                    <a:pt x="49" y="2890"/>
                    <a:pt x="53" y="2888"/>
                  </a:cubicBezTo>
                  <a:cubicBezTo>
                    <a:pt x="696" y="2543"/>
                    <a:pt x="1339" y="2162"/>
                    <a:pt x="1863" y="1638"/>
                  </a:cubicBezTo>
                  <a:cubicBezTo>
                    <a:pt x="2327" y="1150"/>
                    <a:pt x="2887" y="626"/>
                    <a:pt x="3292" y="78"/>
                  </a:cubicBezTo>
                  <a:cubicBezTo>
                    <a:pt x="3311" y="39"/>
                    <a:pt x="3283" y="0"/>
                    <a:pt x="32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6"/>
            <p:cNvSpPr/>
            <p:nvPr/>
          </p:nvSpPr>
          <p:spPr>
            <a:xfrm>
              <a:off x="1073325" y="2292525"/>
              <a:ext cx="32425" cy="33500"/>
            </a:xfrm>
            <a:custGeom>
              <a:avLst/>
              <a:gdLst/>
              <a:ahLst/>
              <a:cxnLst/>
              <a:rect l="l" t="t" r="r" b="b"/>
              <a:pathLst>
                <a:path w="1297" h="1340" extrusionOk="0">
                  <a:moveTo>
                    <a:pt x="1258" y="0"/>
                  </a:moveTo>
                  <a:cubicBezTo>
                    <a:pt x="1252" y="0"/>
                    <a:pt x="1246" y="2"/>
                    <a:pt x="1239" y="6"/>
                  </a:cubicBezTo>
                  <a:cubicBezTo>
                    <a:pt x="989" y="161"/>
                    <a:pt x="775" y="447"/>
                    <a:pt x="561" y="673"/>
                  </a:cubicBezTo>
                  <a:cubicBezTo>
                    <a:pt x="358" y="864"/>
                    <a:pt x="108" y="1078"/>
                    <a:pt x="1" y="1328"/>
                  </a:cubicBezTo>
                  <a:lnTo>
                    <a:pt x="25" y="1340"/>
                  </a:lnTo>
                  <a:cubicBezTo>
                    <a:pt x="275" y="1221"/>
                    <a:pt x="477" y="923"/>
                    <a:pt x="680" y="733"/>
                  </a:cubicBezTo>
                  <a:cubicBezTo>
                    <a:pt x="882" y="518"/>
                    <a:pt x="1132" y="316"/>
                    <a:pt x="1287" y="66"/>
                  </a:cubicBezTo>
                  <a:cubicBezTo>
                    <a:pt x="1296" y="37"/>
                    <a:pt x="1283" y="0"/>
                    <a:pt x="1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6"/>
            <p:cNvSpPr/>
            <p:nvPr/>
          </p:nvSpPr>
          <p:spPr>
            <a:xfrm>
              <a:off x="847125" y="2224725"/>
              <a:ext cx="135275" cy="165075"/>
            </a:xfrm>
            <a:custGeom>
              <a:avLst/>
              <a:gdLst/>
              <a:ahLst/>
              <a:cxnLst/>
              <a:rect l="l" t="t" r="r" b="b"/>
              <a:pathLst>
                <a:path w="5411" h="6603" extrusionOk="0">
                  <a:moveTo>
                    <a:pt x="57" y="0"/>
                  </a:moveTo>
                  <a:cubicBezTo>
                    <a:pt x="29" y="0"/>
                    <a:pt x="0" y="19"/>
                    <a:pt x="0" y="51"/>
                  </a:cubicBezTo>
                  <a:cubicBezTo>
                    <a:pt x="36" y="1349"/>
                    <a:pt x="1048" y="2516"/>
                    <a:pt x="1869" y="3433"/>
                  </a:cubicBezTo>
                  <a:cubicBezTo>
                    <a:pt x="2298" y="3921"/>
                    <a:pt x="2786" y="4266"/>
                    <a:pt x="3334" y="4623"/>
                  </a:cubicBezTo>
                  <a:cubicBezTo>
                    <a:pt x="4144" y="5135"/>
                    <a:pt x="4763" y="5790"/>
                    <a:pt x="5298" y="6588"/>
                  </a:cubicBezTo>
                  <a:cubicBezTo>
                    <a:pt x="5308" y="6598"/>
                    <a:pt x="5322" y="6602"/>
                    <a:pt x="5336" y="6602"/>
                  </a:cubicBezTo>
                  <a:cubicBezTo>
                    <a:pt x="5372" y="6602"/>
                    <a:pt x="5411" y="6572"/>
                    <a:pt x="5394" y="6528"/>
                  </a:cubicBezTo>
                  <a:cubicBezTo>
                    <a:pt x="4691" y="5409"/>
                    <a:pt x="3751" y="4778"/>
                    <a:pt x="2739" y="3992"/>
                  </a:cubicBezTo>
                  <a:cubicBezTo>
                    <a:pt x="1548" y="3076"/>
                    <a:pt x="357" y="1528"/>
                    <a:pt x="107" y="40"/>
                  </a:cubicBezTo>
                  <a:cubicBezTo>
                    <a:pt x="102" y="13"/>
                    <a:pt x="80"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46"/>
            <p:cNvSpPr/>
            <p:nvPr/>
          </p:nvSpPr>
          <p:spPr>
            <a:xfrm>
              <a:off x="848600" y="2226300"/>
              <a:ext cx="130700" cy="158350"/>
            </a:xfrm>
            <a:custGeom>
              <a:avLst/>
              <a:gdLst/>
              <a:ahLst/>
              <a:cxnLst/>
              <a:rect l="l" t="t" r="r" b="b"/>
              <a:pathLst>
                <a:path w="5228" h="6334" extrusionOk="0">
                  <a:moveTo>
                    <a:pt x="1" y="0"/>
                  </a:moveTo>
                  <a:lnTo>
                    <a:pt x="1" y="0"/>
                  </a:lnTo>
                  <a:cubicBezTo>
                    <a:pt x="584" y="1108"/>
                    <a:pt x="1668" y="1893"/>
                    <a:pt x="2596" y="2715"/>
                  </a:cubicBezTo>
                  <a:cubicBezTo>
                    <a:pt x="3120" y="3191"/>
                    <a:pt x="3620" y="3679"/>
                    <a:pt x="4037" y="4263"/>
                  </a:cubicBezTo>
                  <a:cubicBezTo>
                    <a:pt x="4501" y="4906"/>
                    <a:pt x="4763" y="5632"/>
                    <a:pt x="5156" y="6311"/>
                  </a:cubicBezTo>
                  <a:cubicBezTo>
                    <a:pt x="5164" y="6327"/>
                    <a:pt x="5175" y="6334"/>
                    <a:pt x="5186" y="6334"/>
                  </a:cubicBezTo>
                  <a:cubicBezTo>
                    <a:pt x="5207" y="6334"/>
                    <a:pt x="5228" y="6310"/>
                    <a:pt x="5228" y="6287"/>
                  </a:cubicBezTo>
                  <a:cubicBezTo>
                    <a:pt x="5025" y="5001"/>
                    <a:pt x="3989" y="3787"/>
                    <a:pt x="3073" y="2929"/>
                  </a:cubicBezTo>
                  <a:cubicBezTo>
                    <a:pt x="2013" y="1965"/>
                    <a:pt x="929" y="112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46"/>
            <p:cNvSpPr/>
            <p:nvPr/>
          </p:nvSpPr>
          <p:spPr>
            <a:xfrm>
              <a:off x="874875" y="2270525"/>
              <a:ext cx="56725" cy="59025"/>
            </a:xfrm>
            <a:custGeom>
              <a:avLst/>
              <a:gdLst/>
              <a:ahLst/>
              <a:cxnLst/>
              <a:rect l="l" t="t" r="r" b="b"/>
              <a:pathLst>
                <a:path w="2269" h="2361" extrusionOk="0">
                  <a:moveTo>
                    <a:pt x="12" y="0"/>
                  </a:moveTo>
                  <a:cubicBezTo>
                    <a:pt x="10" y="0"/>
                    <a:pt x="1" y="9"/>
                    <a:pt x="9" y="17"/>
                  </a:cubicBezTo>
                  <a:cubicBezTo>
                    <a:pt x="259" y="529"/>
                    <a:pt x="581" y="946"/>
                    <a:pt x="998" y="1327"/>
                  </a:cubicBezTo>
                  <a:cubicBezTo>
                    <a:pt x="1391" y="1696"/>
                    <a:pt x="1855" y="1958"/>
                    <a:pt x="2212" y="2351"/>
                  </a:cubicBezTo>
                  <a:cubicBezTo>
                    <a:pt x="2216" y="2358"/>
                    <a:pt x="2222" y="2361"/>
                    <a:pt x="2229" y="2361"/>
                  </a:cubicBezTo>
                  <a:cubicBezTo>
                    <a:pt x="2247" y="2361"/>
                    <a:pt x="2268" y="2344"/>
                    <a:pt x="2260" y="2327"/>
                  </a:cubicBezTo>
                  <a:cubicBezTo>
                    <a:pt x="2105" y="1934"/>
                    <a:pt x="1712" y="1744"/>
                    <a:pt x="1391" y="1517"/>
                  </a:cubicBezTo>
                  <a:cubicBezTo>
                    <a:pt x="855" y="1101"/>
                    <a:pt x="378" y="589"/>
                    <a:pt x="9" y="5"/>
                  </a:cubicBezTo>
                  <a:cubicBezTo>
                    <a:pt x="13" y="2"/>
                    <a:pt x="13"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46"/>
            <p:cNvSpPr/>
            <p:nvPr/>
          </p:nvSpPr>
          <p:spPr>
            <a:xfrm>
              <a:off x="992975" y="2066200"/>
              <a:ext cx="5675" cy="33775"/>
            </a:xfrm>
            <a:custGeom>
              <a:avLst/>
              <a:gdLst/>
              <a:ahLst/>
              <a:cxnLst/>
              <a:rect l="l" t="t" r="r" b="b"/>
              <a:pathLst>
                <a:path w="227" h="1351" extrusionOk="0">
                  <a:moveTo>
                    <a:pt x="209" y="0"/>
                  </a:moveTo>
                  <a:cubicBezTo>
                    <a:pt x="205" y="0"/>
                    <a:pt x="203" y="3"/>
                    <a:pt x="203" y="11"/>
                  </a:cubicBezTo>
                  <a:cubicBezTo>
                    <a:pt x="143" y="201"/>
                    <a:pt x="119" y="404"/>
                    <a:pt x="96" y="618"/>
                  </a:cubicBezTo>
                  <a:cubicBezTo>
                    <a:pt x="60" y="856"/>
                    <a:pt x="0" y="1094"/>
                    <a:pt x="0" y="1332"/>
                  </a:cubicBezTo>
                  <a:cubicBezTo>
                    <a:pt x="0" y="1344"/>
                    <a:pt x="9" y="1350"/>
                    <a:pt x="20" y="1350"/>
                  </a:cubicBezTo>
                  <a:cubicBezTo>
                    <a:pt x="30" y="1350"/>
                    <a:pt x="42" y="1344"/>
                    <a:pt x="48" y="1332"/>
                  </a:cubicBezTo>
                  <a:cubicBezTo>
                    <a:pt x="107" y="1142"/>
                    <a:pt x="119" y="916"/>
                    <a:pt x="155" y="725"/>
                  </a:cubicBezTo>
                  <a:cubicBezTo>
                    <a:pt x="179" y="487"/>
                    <a:pt x="226" y="249"/>
                    <a:pt x="226" y="11"/>
                  </a:cubicBezTo>
                  <a:cubicBezTo>
                    <a:pt x="226" y="11"/>
                    <a:pt x="216" y="0"/>
                    <a:pt x="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46"/>
            <p:cNvSpPr/>
            <p:nvPr/>
          </p:nvSpPr>
          <p:spPr>
            <a:xfrm>
              <a:off x="992975" y="2055250"/>
              <a:ext cx="6875" cy="51375"/>
            </a:xfrm>
            <a:custGeom>
              <a:avLst/>
              <a:gdLst/>
              <a:ahLst/>
              <a:cxnLst/>
              <a:rect l="l" t="t" r="r" b="b"/>
              <a:pathLst>
                <a:path w="275" h="2055" extrusionOk="0">
                  <a:moveTo>
                    <a:pt x="212" y="1"/>
                  </a:moveTo>
                  <a:cubicBezTo>
                    <a:pt x="196" y="1"/>
                    <a:pt x="179" y="13"/>
                    <a:pt x="179" y="32"/>
                  </a:cubicBezTo>
                  <a:cubicBezTo>
                    <a:pt x="107" y="663"/>
                    <a:pt x="0" y="1401"/>
                    <a:pt x="84" y="2032"/>
                  </a:cubicBezTo>
                  <a:cubicBezTo>
                    <a:pt x="84" y="2048"/>
                    <a:pt x="91" y="2055"/>
                    <a:pt x="99" y="2055"/>
                  </a:cubicBezTo>
                  <a:cubicBezTo>
                    <a:pt x="109" y="2055"/>
                    <a:pt x="119" y="2045"/>
                    <a:pt x="119" y="2032"/>
                  </a:cubicBezTo>
                  <a:cubicBezTo>
                    <a:pt x="274" y="1401"/>
                    <a:pt x="238" y="663"/>
                    <a:pt x="238" y="32"/>
                  </a:cubicBezTo>
                  <a:cubicBezTo>
                    <a:pt x="238" y="10"/>
                    <a:pt x="226" y="1"/>
                    <a:pt x="2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46"/>
            <p:cNvSpPr/>
            <p:nvPr/>
          </p:nvSpPr>
          <p:spPr>
            <a:xfrm>
              <a:off x="998025" y="2052475"/>
              <a:ext cx="5375" cy="50475"/>
            </a:xfrm>
            <a:custGeom>
              <a:avLst/>
              <a:gdLst/>
              <a:ahLst/>
              <a:cxnLst/>
              <a:rect l="l" t="t" r="r" b="b"/>
              <a:pathLst>
                <a:path w="215" h="2019" extrusionOk="0">
                  <a:moveTo>
                    <a:pt x="175" y="0"/>
                  </a:moveTo>
                  <a:cubicBezTo>
                    <a:pt x="158" y="0"/>
                    <a:pt x="144" y="12"/>
                    <a:pt x="144" y="36"/>
                  </a:cubicBezTo>
                  <a:cubicBezTo>
                    <a:pt x="72" y="655"/>
                    <a:pt x="1" y="1357"/>
                    <a:pt x="60" y="2000"/>
                  </a:cubicBezTo>
                  <a:cubicBezTo>
                    <a:pt x="60" y="2012"/>
                    <a:pt x="69" y="2018"/>
                    <a:pt x="78" y="2018"/>
                  </a:cubicBezTo>
                  <a:cubicBezTo>
                    <a:pt x="87" y="2018"/>
                    <a:pt x="96" y="2012"/>
                    <a:pt x="96" y="2000"/>
                  </a:cubicBezTo>
                  <a:cubicBezTo>
                    <a:pt x="215" y="1369"/>
                    <a:pt x="215" y="679"/>
                    <a:pt x="215" y="36"/>
                  </a:cubicBezTo>
                  <a:cubicBezTo>
                    <a:pt x="209" y="12"/>
                    <a:pt x="191" y="0"/>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46"/>
            <p:cNvSpPr/>
            <p:nvPr/>
          </p:nvSpPr>
          <p:spPr>
            <a:xfrm>
              <a:off x="992375" y="2049850"/>
              <a:ext cx="7175" cy="57325"/>
            </a:xfrm>
            <a:custGeom>
              <a:avLst/>
              <a:gdLst/>
              <a:ahLst/>
              <a:cxnLst/>
              <a:rect l="l" t="t" r="r" b="b"/>
              <a:pathLst>
                <a:path w="287" h="2293" extrusionOk="0">
                  <a:moveTo>
                    <a:pt x="227" y="0"/>
                  </a:moveTo>
                  <a:cubicBezTo>
                    <a:pt x="213" y="0"/>
                    <a:pt x="203" y="7"/>
                    <a:pt x="203" y="22"/>
                  </a:cubicBezTo>
                  <a:cubicBezTo>
                    <a:pt x="72" y="724"/>
                    <a:pt x="0" y="1570"/>
                    <a:pt x="120" y="2272"/>
                  </a:cubicBezTo>
                  <a:cubicBezTo>
                    <a:pt x="120" y="2286"/>
                    <a:pt x="129" y="2293"/>
                    <a:pt x="141" y="2293"/>
                  </a:cubicBezTo>
                  <a:cubicBezTo>
                    <a:pt x="159" y="2293"/>
                    <a:pt x="184" y="2277"/>
                    <a:pt x="191" y="2248"/>
                  </a:cubicBezTo>
                  <a:cubicBezTo>
                    <a:pt x="286" y="1534"/>
                    <a:pt x="262" y="748"/>
                    <a:pt x="286" y="34"/>
                  </a:cubicBezTo>
                  <a:cubicBezTo>
                    <a:pt x="272" y="13"/>
                    <a:pt x="246" y="0"/>
                    <a:pt x="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6"/>
            <p:cNvSpPr/>
            <p:nvPr/>
          </p:nvSpPr>
          <p:spPr>
            <a:xfrm>
              <a:off x="995350" y="2055600"/>
              <a:ext cx="7775" cy="51500"/>
            </a:xfrm>
            <a:custGeom>
              <a:avLst/>
              <a:gdLst/>
              <a:ahLst/>
              <a:cxnLst/>
              <a:rect l="l" t="t" r="r" b="b"/>
              <a:pathLst>
                <a:path w="311" h="2060" extrusionOk="0">
                  <a:moveTo>
                    <a:pt x="243" y="0"/>
                  </a:moveTo>
                  <a:cubicBezTo>
                    <a:pt x="239" y="0"/>
                    <a:pt x="233" y="6"/>
                    <a:pt x="227" y="18"/>
                  </a:cubicBezTo>
                  <a:cubicBezTo>
                    <a:pt x="108" y="328"/>
                    <a:pt x="120" y="685"/>
                    <a:pt x="84" y="1030"/>
                  </a:cubicBezTo>
                  <a:cubicBezTo>
                    <a:pt x="60" y="1363"/>
                    <a:pt x="1" y="1709"/>
                    <a:pt x="48" y="2042"/>
                  </a:cubicBezTo>
                  <a:cubicBezTo>
                    <a:pt x="48" y="2054"/>
                    <a:pt x="63" y="2060"/>
                    <a:pt x="78" y="2060"/>
                  </a:cubicBezTo>
                  <a:cubicBezTo>
                    <a:pt x="93" y="2060"/>
                    <a:pt x="108" y="2054"/>
                    <a:pt x="108" y="2042"/>
                  </a:cubicBezTo>
                  <a:cubicBezTo>
                    <a:pt x="203" y="1709"/>
                    <a:pt x="191" y="1351"/>
                    <a:pt x="227" y="1030"/>
                  </a:cubicBezTo>
                  <a:cubicBezTo>
                    <a:pt x="251" y="697"/>
                    <a:pt x="310" y="339"/>
                    <a:pt x="251" y="18"/>
                  </a:cubicBezTo>
                  <a:cubicBezTo>
                    <a:pt x="251" y="6"/>
                    <a:pt x="248" y="0"/>
                    <a:pt x="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46"/>
            <p:cNvSpPr/>
            <p:nvPr/>
          </p:nvSpPr>
          <p:spPr>
            <a:xfrm>
              <a:off x="995050" y="2071425"/>
              <a:ext cx="6875" cy="66275"/>
            </a:xfrm>
            <a:custGeom>
              <a:avLst/>
              <a:gdLst/>
              <a:ahLst/>
              <a:cxnLst/>
              <a:rect l="l" t="t" r="r" b="b"/>
              <a:pathLst>
                <a:path w="275" h="2651" extrusionOk="0">
                  <a:moveTo>
                    <a:pt x="161" y="0"/>
                  </a:moveTo>
                  <a:cubicBezTo>
                    <a:pt x="152" y="0"/>
                    <a:pt x="143" y="6"/>
                    <a:pt x="143" y="16"/>
                  </a:cubicBezTo>
                  <a:cubicBezTo>
                    <a:pt x="84" y="849"/>
                    <a:pt x="1" y="1790"/>
                    <a:pt x="155" y="2623"/>
                  </a:cubicBezTo>
                  <a:cubicBezTo>
                    <a:pt x="155" y="2641"/>
                    <a:pt x="170" y="2650"/>
                    <a:pt x="185" y="2650"/>
                  </a:cubicBezTo>
                  <a:cubicBezTo>
                    <a:pt x="200" y="2650"/>
                    <a:pt x="215" y="2641"/>
                    <a:pt x="215" y="2623"/>
                  </a:cubicBezTo>
                  <a:cubicBezTo>
                    <a:pt x="274" y="1778"/>
                    <a:pt x="191" y="885"/>
                    <a:pt x="191" y="40"/>
                  </a:cubicBezTo>
                  <a:cubicBezTo>
                    <a:pt x="191" y="12"/>
                    <a:pt x="175" y="0"/>
                    <a:pt x="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6"/>
            <p:cNvSpPr/>
            <p:nvPr/>
          </p:nvSpPr>
          <p:spPr>
            <a:xfrm>
              <a:off x="999825" y="2090350"/>
              <a:ext cx="5675" cy="40750"/>
            </a:xfrm>
            <a:custGeom>
              <a:avLst/>
              <a:gdLst/>
              <a:ahLst/>
              <a:cxnLst/>
              <a:rect l="l" t="t" r="r" b="b"/>
              <a:pathLst>
                <a:path w="227" h="1630" extrusionOk="0">
                  <a:moveTo>
                    <a:pt x="112" y="0"/>
                  </a:moveTo>
                  <a:cubicBezTo>
                    <a:pt x="110" y="0"/>
                    <a:pt x="107" y="3"/>
                    <a:pt x="107" y="9"/>
                  </a:cubicBezTo>
                  <a:cubicBezTo>
                    <a:pt x="113" y="3"/>
                    <a:pt x="113" y="0"/>
                    <a:pt x="112" y="0"/>
                  </a:cubicBezTo>
                  <a:close/>
                  <a:moveTo>
                    <a:pt x="107" y="9"/>
                  </a:moveTo>
                  <a:lnTo>
                    <a:pt x="107" y="9"/>
                  </a:lnTo>
                  <a:cubicBezTo>
                    <a:pt x="83" y="533"/>
                    <a:pt x="0" y="1081"/>
                    <a:pt x="12" y="1605"/>
                  </a:cubicBezTo>
                  <a:cubicBezTo>
                    <a:pt x="12" y="1619"/>
                    <a:pt x="35" y="1629"/>
                    <a:pt x="52" y="1629"/>
                  </a:cubicBezTo>
                  <a:cubicBezTo>
                    <a:pt x="63" y="1629"/>
                    <a:pt x="72" y="1626"/>
                    <a:pt x="72" y="1616"/>
                  </a:cubicBezTo>
                  <a:cubicBezTo>
                    <a:pt x="226" y="1093"/>
                    <a:pt x="167" y="509"/>
                    <a:pt x="107" y="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6"/>
            <p:cNvSpPr/>
            <p:nvPr/>
          </p:nvSpPr>
          <p:spPr>
            <a:xfrm>
              <a:off x="998925" y="2048875"/>
              <a:ext cx="5375" cy="7175"/>
            </a:xfrm>
            <a:custGeom>
              <a:avLst/>
              <a:gdLst/>
              <a:ahLst/>
              <a:cxnLst/>
              <a:rect l="l" t="t" r="r" b="b"/>
              <a:pathLst>
                <a:path w="215" h="287" extrusionOk="0">
                  <a:moveTo>
                    <a:pt x="35" y="0"/>
                  </a:moveTo>
                  <a:cubicBezTo>
                    <a:pt x="19" y="0"/>
                    <a:pt x="0" y="10"/>
                    <a:pt x="0" y="25"/>
                  </a:cubicBezTo>
                  <a:lnTo>
                    <a:pt x="0" y="180"/>
                  </a:lnTo>
                  <a:cubicBezTo>
                    <a:pt x="18" y="192"/>
                    <a:pt x="39" y="198"/>
                    <a:pt x="55" y="198"/>
                  </a:cubicBezTo>
                  <a:cubicBezTo>
                    <a:pt x="59" y="198"/>
                    <a:pt x="63" y="197"/>
                    <a:pt x="66" y="197"/>
                  </a:cubicBezTo>
                  <a:lnTo>
                    <a:pt x="66" y="197"/>
                  </a:lnTo>
                  <a:cubicBezTo>
                    <a:pt x="96" y="241"/>
                    <a:pt x="136" y="276"/>
                    <a:pt x="179" y="287"/>
                  </a:cubicBezTo>
                  <a:cubicBezTo>
                    <a:pt x="203" y="287"/>
                    <a:pt x="215" y="263"/>
                    <a:pt x="203" y="251"/>
                  </a:cubicBezTo>
                  <a:cubicBezTo>
                    <a:pt x="179" y="204"/>
                    <a:pt x="131" y="180"/>
                    <a:pt x="108" y="144"/>
                  </a:cubicBezTo>
                  <a:cubicBezTo>
                    <a:pt x="96" y="126"/>
                    <a:pt x="90" y="105"/>
                    <a:pt x="84" y="83"/>
                  </a:cubicBezTo>
                  <a:lnTo>
                    <a:pt x="84" y="83"/>
                  </a:lnTo>
                  <a:lnTo>
                    <a:pt x="84" y="25"/>
                  </a:lnTo>
                  <a:cubicBezTo>
                    <a:pt x="77" y="25"/>
                    <a:pt x="71" y="25"/>
                    <a:pt x="65" y="25"/>
                  </a:cubicBezTo>
                  <a:lnTo>
                    <a:pt x="65" y="25"/>
                  </a:lnTo>
                  <a:cubicBezTo>
                    <a:pt x="64" y="21"/>
                    <a:pt x="62" y="17"/>
                    <a:pt x="60" y="13"/>
                  </a:cubicBezTo>
                  <a:cubicBezTo>
                    <a:pt x="55" y="4"/>
                    <a:pt x="46" y="0"/>
                    <a:pt x="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6"/>
            <p:cNvSpPr/>
            <p:nvPr/>
          </p:nvSpPr>
          <p:spPr>
            <a:xfrm>
              <a:off x="1001625" y="1930450"/>
              <a:ext cx="62275" cy="167575"/>
            </a:xfrm>
            <a:custGeom>
              <a:avLst/>
              <a:gdLst/>
              <a:ahLst/>
              <a:cxnLst/>
              <a:rect l="l" t="t" r="r" b="b"/>
              <a:pathLst>
                <a:path w="2491" h="6703" extrusionOk="0">
                  <a:moveTo>
                    <a:pt x="4" y="6697"/>
                  </a:moveTo>
                  <a:cubicBezTo>
                    <a:pt x="1" y="6697"/>
                    <a:pt x="4" y="6703"/>
                    <a:pt x="11" y="6703"/>
                  </a:cubicBezTo>
                  <a:cubicBezTo>
                    <a:pt x="7" y="6699"/>
                    <a:pt x="5" y="6697"/>
                    <a:pt x="4" y="6697"/>
                  </a:cubicBezTo>
                  <a:close/>
                  <a:moveTo>
                    <a:pt x="2424" y="1"/>
                  </a:moveTo>
                  <a:cubicBezTo>
                    <a:pt x="2402" y="1"/>
                    <a:pt x="2378" y="11"/>
                    <a:pt x="2369" y="35"/>
                  </a:cubicBezTo>
                  <a:cubicBezTo>
                    <a:pt x="1940" y="1119"/>
                    <a:pt x="2155" y="2238"/>
                    <a:pt x="2059" y="3369"/>
                  </a:cubicBezTo>
                  <a:cubicBezTo>
                    <a:pt x="1916" y="4857"/>
                    <a:pt x="845" y="5595"/>
                    <a:pt x="11" y="6703"/>
                  </a:cubicBezTo>
                  <a:cubicBezTo>
                    <a:pt x="833" y="6131"/>
                    <a:pt x="1762" y="5119"/>
                    <a:pt x="2036" y="4143"/>
                  </a:cubicBezTo>
                  <a:cubicBezTo>
                    <a:pt x="2440" y="2798"/>
                    <a:pt x="1952" y="1393"/>
                    <a:pt x="2476" y="59"/>
                  </a:cubicBezTo>
                  <a:cubicBezTo>
                    <a:pt x="2490" y="24"/>
                    <a:pt x="2458" y="1"/>
                    <a:pt x="2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6"/>
            <p:cNvSpPr/>
            <p:nvPr/>
          </p:nvSpPr>
          <p:spPr>
            <a:xfrm>
              <a:off x="993575" y="1932675"/>
              <a:ext cx="66975" cy="164825"/>
            </a:xfrm>
            <a:custGeom>
              <a:avLst/>
              <a:gdLst/>
              <a:ahLst/>
              <a:cxnLst/>
              <a:rect l="l" t="t" r="r" b="b"/>
              <a:pathLst>
                <a:path w="2679" h="6593" extrusionOk="0">
                  <a:moveTo>
                    <a:pt x="2661" y="1"/>
                  </a:moveTo>
                  <a:cubicBezTo>
                    <a:pt x="2658" y="1"/>
                    <a:pt x="2655" y="2"/>
                    <a:pt x="2655" y="6"/>
                  </a:cubicBezTo>
                  <a:cubicBezTo>
                    <a:pt x="2048" y="1077"/>
                    <a:pt x="1405" y="2268"/>
                    <a:pt x="1095" y="3459"/>
                  </a:cubicBezTo>
                  <a:cubicBezTo>
                    <a:pt x="845" y="4423"/>
                    <a:pt x="0" y="5554"/>
                    <a:pt x="369" y="6566"/>
                  </a:cubicBezTo>
                  <a:cubicBezTo>
                    <a:pt x="374" y="6585"/>
                    <a:pt x="386" y="6593"/>
                    <a:pt x="399" y="6593"/>
                  </a:cubicBezTo>
                  <a:cubicBezTo>
                    <a:pt x="417" y="6593"/>
                    <a:pt x="436" y="6576"/>
                    <a:pt x="429" y="6554"/>
                  </a:cubicBezTo>
                  <a:cubicBezTo>
                    <a:pt x="179" y="5721"/>
                    <a:pt x="595" y="5149"/>
                    <a:pt x="905" y="4423"/>
                  </a:cubicBezTo>
                  <a:cubicBezTo>
                    <a:pt x="1084" y="3994"/>
                    <a:pt x="1143" y="3542"/>
                    <a:pt x="1274" y="3113"/>
                  </a:cubicBezTo>
                  <a:cubicBezTo>
                    <a:pt x="1607" y="2030"/>
                    <a:pt x="2238" y="1042"/>
                    <a:pt x="2679" y="6"/>
                  </a:cubicBezTo>
                  <a:cubicBezTo>
                    <a:pt x="2679" y="6"/>
                    <a:pt x="2668" y="1"/>
                    <a:pt x="2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46"/>
            <p:cNvSpPr/>
            <p:nvPr/>
          </p:nvSpPr>
          <p:spPr>
            <a:xfrm>
              <a:off x="1001000" y="2009750"/>
              <a:ext cx="41100" cy="87400"/>
            </a:xfrm>
            <a:custGeom>
              <a:avLst/>
              <a:gdLst/>
              <a:ahLst/>
              <a:cxnLst/>
              <a:rect l="l" t="t" r="r" b="b"/>
              <a:pathLst>
                <a:path w="1644" h="3496" extrusionOk="0">
                  <a:moveTo>
                    <a:pt x="1624" y="0"/>
                  </a:moveTo>
                  <a:cubicBezTo>
                    <a:pt x="1618" y="0"/>
                    <a:pt x="1612" y="5"/>
                    <a:pt x="1608" y="18"/>
                  </a:cubicBezTo>
                  <a:cubicBezTo>
                    <a:pt x="1394" y="733"/>
                    <a:pt x="1156" y="1411"/>
                    <a:pt x="798" y="2054"/>
                  </a:cubicBezTo>
                  <a:cubicBezTo>
                    <a:pt x="537" y="2531"/>
                    <a:pt x="132" y="2947"/>
                    <a:pt x="1" y="3495"/>
                  </a:cubicBezTo>
                  <a:cubicBezTo>
                    <a:pt x="310" y="2900"/>
                    <a:pt x="739" y="2400"/>
                    <a:pt x="1037" y="1804"/>
                  </a:cubicBezTo>
                  <a:cubicBezTo>
                    <a:pt x="1322" y="1233"/>
                    <a:pt x="1525" y="661"/>
                    <a:pt x="1644" y="30"/>
                  </a:cubicBezTo>
                  <a:cubicBezTo>
                    <a:pt x="1644" y="15"/>
                    <a:pt x="1634" y="0"/>
                    <a:pt x="1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46"/>
            <p:cNvSpPr/>
            <p:nvPr/>
          </p:nvSpPr>
          <p:spPr>
            <a:xfrm>
              <a:off x="1045050" y="2003950"/>
              <a:ext cx="625" cy="325"/>
            </a:xfrm>
            <a:custGeom>
              <a:avLst/>
              <a:gdLst/>
              <a:ahLst/>
              <a:cxnLst/>
              <a:rect l="l" t="t" r="r" b="b"/>
              <a:pathLst>
                <a:path w="25" h="13" extrusionOk="0">
                  <a:moveTo>
                    <a:pt x="1" y="0"/>
                  </a:moveTo>
                  <a:lnTo>
                    <a:pt x="1" y="12"/>
                  </a:lnTo>
                  <a:cubicBezTo>
                    <a:pt x="25" y="12"/>
                    <a:pt x="25"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6"/>
            <p:cNvSpPr/>
            <p:nvPr/>
          </p:nvSpPr>
          <p:spPr>
            <a:xfrm>
              <a:off x="1041925" y="1971875"/>
              <a:ext cx="7025" cy="32325"/>
            </a:xfrm>
            <a:custGeom>
              <a:avLst/>
              <a:gdLst/>
              <a:ahLst/>
              <a:cxnLst/>
              <a:rect l="l" t="t" r="r" b="b"/>
              <a:pathLst>
                <a:path w="281" h="1293" extrusionOk="0">
                  <a:moveTo>
                    <a:pt x="263" y="1"/>
                  </a:moveTo>
                  <a:cubicBezTo>
                    <a:pt x="254" y="1"/>
                    <a:pt x="245" y="3"/>
                    <a:pt x="245" y="9"/>
                  </a:cubicBezTo>
                  <a:cubicBezTo>
                    <a:pt x="150" y="426"/>
                    <a:pt x="66" y="867"/>
                    <a:pt x="7" y="1283"/>
                  </a:cubicBezTo>
                  <a:cubicBezTo>
                    <a:pt x="1" y="1289"/>
                    <a:pt x="7" y="1292"/>
                    <a:pt x="16" y="1292"/>
                  </a:cubicBezTo>
                  <a:cubicBezTo>
                    <a:pt x="25" y="1292"/>
                    <a:pt x="37" y="1289"/>
                    <a:pt x="43" y="1283"/>
                  </a:cubicBezTo>
                  <a:cubicBezTo>
                    <a:pt x="126" y="867"/>
                    <a:pt x="233" y="426"/>
                    <a:pt x="281" y="9"/>
                  </a:cubicBezTo>
                  <a:cubicBezTo>
                    <a:pt x="281" y="3"/>
                    <a:pt x="272" y="1"/>
                    <a:pt x="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6"/>
            <p:cNvSpPr/>
            <p:nvPr/>
          </p:nvSpPr>
          <p:spPr>
            <a:xfrm>
              <a:off x="809025" y="2257975"/>
              <a:ext cx="165750" cy="191375"/>
            </a:xfrm>
            <a:custGeom>
              <a:avLst/>
              <a:gdLst/>
              <a:ahLst/>
              <a:cxnLst/>
              <a:rect l="l" t="t" r="r" b="b"/>
              <a:pathLst>
                <a:path w="6630" h="7655" extrusionOk="0">
                  <a:moveTo>
                    <a:pt x="42" y="1"/>
                  </a:moveTo>
                  <a:cubicBezTo>
                    <a:pt x="23" y="1"/>
                    <a:pt x="0" y="16"/>
                    <a:pt x="0" y="43"/>
                  </a:cubicBezTo>
                  <a:cubicBezTo>
                    <a:pt x="179" y="1829"/>
                    <a:pt x="1310" y="3008"/>
                    <a:pt x="2465" y="4270"/>
                  </a:cubicBezTo>
                  <a:cubicBezTo>
                    <a:pt x="2977" y="4806"/>
                    <a:pt x="3393" y="5329"/>
                    <a:pt x="4048" y="5651"/>
                  </a:cubicBezTo>
                  <a:cubicBezTo>
                    <a:pt x="5084" y="6163"/>
                    <a:pt x="5751" y="6818"/>
                    <a:pt x="6549" y="7651"/>
                  </a:cubicBezTo>
                  <a:cubicBezTo>
                    <a:pt x="6555" y="7653"/>
                    <a:pt x="6562" y="7654"/>
                    <a:pt x="6568" y="7654"/>
                  </a:cubicBezTo>
                  <a:cubicBezTo>
                    <a:pt x="6599" y="7654"/>
                    <a:pt x="6630" y="7633"/>
                    <a:pt x="6620" y="7603"/>
                  </a:cubicBezTo>
                  <a:cubicBezTo>
                    <a:pt x="6215" y="7068"/>
                    <a:pt x="5775" y="6568"/>
                    <a:pt x="5251" y="6163"/>
                  </a:cubicBezTo>
                  <a:cubicBezTo>
                    <a:pt x="4584" y="5651"/>
                    <a:pt x="3774" y="5460"/>
                    <a:pt x="3179" y="4841"/>
                  </a:cubicBezTo>
                  <a:cubicBezTo>
                    <a:pt x="1822" y="3413"/>
                    <a:pt x="417" y="2067"/>
                    <a:pt x="72" y="31"/>
                  </a:cubicBezTo>
                  <a:cubicBezTo>
                    <a:pt x="72" y="10"/>
                    <a:pt x="58"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6"/>
            <p:cNvSpPr/>
            <p:nvPr/>
          </p:nvSpPr>
          <p:spPr>
            <a:xfrm>
              <a:off x="806425" y="2260400"/>
              <a:ext cx="130675" cy="140675"/>
            </a:xfrm>
            <a:custGeom>
              <a:avLst/>
              <a:gdLst/>
              <a:ahLst/>
              <a:cxnLst/>
              <a:rect l="l" t="t" r="r" b="b"/>
              <a:pathLst>
                <a:path w="5227" h="5627" extrusionOk="0">
                  <a:moveTo>
                    <a:pt x="19" y="1"/>
                  </a:moveTo>
                  <a:cubicBezTo>
                    <a:pt x="4" y="1"/>
                    <a:pt x="1" y="9"/>
                    <a:pt x="9" y="17"/>
                  </a:cubicBezTo>
                  <a:cubicBezTo>
                    <a:pt x="938" y="1006"/>
                    <a:pt x="1890" y="1946"/>
                    <a:pt x="2700" y="3030"/>
                  </a:cubicBezTo>
                  <a:cubicBezTo>
                    <a:pt x="3033" y="3458"/>
                    <a:pt x="3355" y="3804"/>
                    <a:pt x="3771" y="4161"/>
                  </a:cubicBezTo>
                  <a:cubicBezTo>
                    <a:pt x="4283" y="4601"/>
                    <a:pt x="4688" y="5125"/>
                    <a:pt x="5141" y="5613"/>
                  </a:cubicBezTo>
                  <a:cubicBezTo>
                    <a:pt x="5150" y="5623"/>
                    <a:pt x="5160" y="5626"/>
                    <a:pt x="5171" y="5626"/>
                  </a:cubicBezTo>
                  <a:cubicBezTo>
                    <a:pt x="5201" y="5626"/>
                    <a:pt x="5227" y="5595"/>
                    <a:pt x="5200" y="5578"/>
                  </a:cubicBezTo>
                  <a:cubicBezTo>
                    <a:pt x="4533" y="4566"/>
                    <a:pt x="3557" y="3911"/>
                    <a:pt x="2819" y="2970"/>
                  </a:cubicBezTo>
                  <a:cubicBezTo>
                    <a:pt x="1985" y="1899"/>
                    <a:pt x="1033" y="934"/>
                    <a:pt x="45" y="6"/>
                  </a:cubicBezTo>
                  <a:cubicBezTo>
                    <a:pt x="34" y="2"/>
                    <a:pt x="26"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6"/>
            <p:cNvSpPr/>
            <p:nvPr/>
          </p:nvSpPr>
          <p:spPr>
            <a:xfrm>
              <a:off x="938575" y="2404100"/>
              <a:ext cx="37150" cy="38225"/>
            </a:xfrm>
            <a:custGeom>
              <a:avLst/>
              <a:gdLst/>
              <a:ahLst/>
              <a:cxnLst/>
              <a:rect l="l" t="t" r="r" b="b"/>
              <a:pathLst>
                <a:path w="1486" h="1529" extrusionOk="0">
                  <a:moveTo>
                    <a:pt x="13" y="0"/>
                  </a:moveTo>
                  <a:cubicBezTo>
                    <a:pt x="5" y="0"/>
                    <a:pt x="0" y="23"/>
                    <a:pt x="9" y="32"/>
                  </a:cubicBezTo>
                  <a:cubicBezTo>
                    <a:pt x="307" y="223"/>
                    <a:pt x="593" y="425"/>
                    <a:pt x="831" y="675"/>
                  </a:cubicBezTo>
                  <a:cubicBezTo>
                    <a:pt x="1081" y="925"/>
                    <a:pt x="1248" y="1223"/>
                    <a:pt x="1438" y="1520"/>
                  </a:cubicBezTo>
                  <a:cubicBezTo>
                    <a:pt x="1443" y="1525"/>
                    <a:pt x="1452" y="1528"/>
                    <a:pt x="1461" y="1528"/>
                  </a:cubicBezTo>
                  <a:cubicBezTo>
                    <a:pt x="1473" y="1528"/>
                    <a:pt x="1486" y="1522"/>
                    <a:pt x="1486" y="1508"/>
                  </a:cubicBezTo>
                  <a:cubicBezTo>
                    <a:pt x="1248" y="866"/>
                    <a:pt x="617" y="306"/>
                    <a:pt x="21" y="8"/>
                  </a:cubicBezTo>
                  <a:cubicBezTo>
                    <a:pt x="18" y="3"/>
                    <a:pt x="15" y="0"/>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46"/>
            <p:cNvSpPr/>
            <p:nvPr/>
          </p:nvSpPr>
          <p:spPr>
            <a:xfrm>
              <a:off x="808175" y="2258950"/>
              <a:ext cx="163600" cy="180025"/>
            </a:xfrm>
            <a:custGeom>
              <a:avLst/>
              <a:gdLst/>
              <a:ahLst/>
              <a:cxnLst/>
              <a:rect l="l" t="t" r="r" b="b"/>
              <a:pathLst>
                <a:path w="6544" h="7201" extrusionOk="0">
                  <a:moveTo>
                    <a:pt x="38" y="1"/>
                  </a:moveTo>
                  <a:cubicBezTo>
                    <a:pt x="23" y="1"/>
                    <a:pt x="1" y="20"/>
                    <a:pt x="10" y="40"/>
                  </a:cubicBezTo>
                  <a:cubicBezTo>
                    <a:pt x="1189" y="1052"/>
                    <a:pt x="2439" y="1957"/>
                    <a:pt x="3642" y="2921"/>
                  </a:cubicBezTo>
                  <a:cubicBezTo>
                    <a:pt x="4356" y="3504"/>
                    <a:pt x="5106" y="4052"/>
                    <a:pt x="5511" y="4897"/>
                  </a:cubicBezTo>
                  <a:cubicBezTo>
                    <a:pt x="5844" y="5648"/>
                    <a:pt x="6130" y="6421"/>
                    <a:pt x="6464" y="7183"/>
                  </a:cubicBezTo>
                  <a:cubicBezTo>
                    <a:pt x="6467" y="7195"/>
                    <a:pt x="6477" y="7200"/>
                    <a:pt x="6489" y="7200"/>
                  </a:cubicBezTo>
                  <a:cubicBezTo>
                    <a:pt x="6513" y="7200"/>
                    <a:pt x="6543" y="7176"/>
                    <a:pt x="6535" y="7136"/>
                  </a:cubicBezTo>
                  <a:cubicBezTo>
                    <a:pt x="6202" y="6326"/>
                    <a:pt x="5904" y="5517"/>
                    <a:pt x="5535" y="4743"/>
                  </a:cubicBezTo>
                  <a:cubicBezTo>
                    <a:pt x="5213" y="4052"/>
                    <a:pt x="4630" y="3600"/>
                    <a:pt x="4047" y="3135"/>
                  </a:cubicBezTo>
                  <a:cubicBezTo>
                    <a:pt x="2737" y="2064"/>
                    <a:pt x="1415" y="992"/>
                    <a:pt x="46" y="4"/>
                  </a:cubicBezTo>
                  <a:cubicBezTo>
                    <a:pt x="44" y="2"/>
                    <a:pt x="41" y="1"/>
                    <a:pt x="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6"/>
            <p:cNvSpPr/>
            <p:nvPr/>
          </p:nvSpPr>
          <p:spPr>
            <a:xfrm>
              <a:off x="986775" y="2335650"/>
              <a:ext cx="156075" cy="121125"/>
            </a:xfrm>
            <a:custGeom>
              <a:avLst/>
              <a:gdLst/>
              <a:ahLst/>
              <a:cxnLst/>
              <a:rect l="l" t="t" r="r" b="b"/>
              <a:pathLst>
                <a:path w="6243" h="4845" extrusionOk="0">
                  <a:moveTo>
                    <a:pt x="6179" y="0"/>
                  </a:moveTo>
                  <a:cubicBezTo>
                    <a:pt x="6166" y="0"/>
                    <a:pt x="6152" y="6"/>
                    <a:pt x="6142" y="20"/>
                  </a:cubicBezTo>
                  <a:cubicBezTo>
                    <a:pt x="5701" y="639"/>
                    <a:pt x="4951" y="865"/>
                    <a:pt x="4392" y="1377"/>
                  </a:cubicBezTo>
                  <a:cubicBezTo>
                    <a:pt x="3880" y="1818"/>
                    <a:pt x="3522" y="2413"/>
                    <a:pt x="3082" y="2913"/>
                  </a:cubicBezTo>
                  <a:cubicBezTo>
                    <a:pt x="2546" y="3532"/>
                    <a:pt x="1903" y="3782"/>
                    <a:pt x="1153" y="4056"/>
                  </a:cubicBezTo>
                  <a:cubicBezTo>
                    <a:pt x="713" y="4211"/>
                    <a:pt x="284" y="4389"/>
                    <a:pt x="10" y="4806"/>
                  </a:cubicBezTo>
                  <a:cubicBezTo>
                    <a:pt x="0" y="4825"/>
                    <a:pt x="30" y="4845"/>
                    <a:pt x="48" y="4845"/>
                  </a:cubicBezTo>
                  <a:cubicBezTo>
                    <a:pt x="52" y="4845"/>
                    <a:pt x="56" y="4844"/>
                    <a:pt x="58" y="4842"/>
                  </a:cubicBezTo>
                  <a:cubicBezTo>
                    <a:pt x="629" y="4318"/>
                    <a:pt x="1248" y="4199"/>
                    <a:pt x="1951" y="3913"/>
                  </a:cubicBezTo>
                  <a:cubicBezTo>
                    <a:pt x="2534" y="3675"/>
                    <a:pt x="2939" y="3306"/>
                    <a:pt x="3332" y="2830"/>
                  </a:cubicBezTo>
                  <a:cubicBezTo>
                    <a:pt x="3844" y="2210"/>
                    <a:pt x="4225" y="1568"/>
                    <a:pt x="4916" y="1115"/>
                  </a:cubicBezTo>
                  <a:cubicBezTo>
                    <a:pt x="5404" y="794"/>
                    <a:pt x="5892" y="567"/>
                    <a:pt x="6225" y="67"/>
                  </a:cubicBezTo>
                  <a:cubicBezTo>
                    <a:pt x="6242" y="34"/>
                    <a:pt x="6211" y="0"/>
                    <a:pt x="6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6"/>
            <p:cNvSpPr/>
            <p:nvPr/>
          </p:nvSpPr>
          <p:spPr>
            <a:xfrm>
              <a:off x="984750" y="2336725"/>
              <a:ext cx="156775" cy="117150"/>
            </a:xfrm>
            <a:custGeom>
              <a:avLst/>
              <a:gdLst/>
              <a:ahLst/>
              <a:cxnLst/>
              <a:rect l="l" t="t" r="r" b="b"/>
              <a:pathLst>
                <a:path w="6271" h="4686" extrusionOk="0">
                  <a:moveTo>
                    <a:pt x="6223" y="1"/>
                  </a:moveTo>
                  <a:cubicBezTo>
                    <a:pt x="5592" y="215"/>
                    <a:pt x="4949" y="501"/>
                    <a:pt x="4342" y="774"/>
                  </a:cubicBezTo>
                  <a:cubicBezTo>
                    <a:pt x="3592" y="1108"/>
                    <a:pt x="3246" y="1644"/>
                    <a:pt x="2627" y="2120"/>
                  </a:cubicBezTo>
                  <a:cubicBezTo>
                    <a:pt x="1639" y="2858"/>
                    <a:pt x="270" y="3275"/>
                    <a:pt x="8" y="4632"/>
                  </a:cubicBezTo>
                  <a:cubicBezTo>
                    <a:pt x="1" y="4667"/>
                    <a:pt x="26" y="4685"/>
                    <a:pt x="51" y="4685"/>
                  </a:cubicBezTo>
                  <a:cubicBezTo>
                    <a:pt x="69" y="4685"/>
                    <a:pt x="86" y="4676"/>
                    <a:pt x="91" y="4656"/>
                  </a:cubicBezTo>
                  <a:cubicBezTo>
                    <a:pt x="425" y="3203"/>
                    <a:pt x="1913" y="2894"/>
                    <a:pt x="2913" y="2025"/>
                  </a:cubicBezTo>
                  <a:cubicBezTo>
                    <a:pt x="3449" y="1548"/>
                    <a:pt x="3830" y="1108"/>
                    <a:pt x="4520" y="810"/>
                  </a:cubicBezTo>
                  <a:cubicBezTo>
                    <a:pt x="5092" y="560"/>
                    <a:pt x="5711" y="334"/>
                    <a:pt x="6270" y="36"/>
                  </a:cubicBezTo>
                  <a:cubicBezTo>
                    <a:pt x="6259" y="36"/>
                    <a:pt x="6247" y="1"/>
                    <a:pt x="6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46"/>
            <p:cNvSpPr/>
            <p:nvPr/>
          </p:nvSpPr>
          <p:spPr>
            <a:xfrm>
              <a:off x="983750" y="2399375"/>
              <a:ext cx="78725" cy="55550"/>
            </a:xfrm>
            <a:custGeom>
              <a:avLst/>
              <a:gdLst/>
              <a:ahLst/>
              <a:cxnLst/>
              <a:rect l="l" t="t" r="r" b="b"/>
              <a:pathLst>
                <a:path w="3149" h="2222" extrusionOk="0">
                  <a:moveTo>
                    <a:pt x="3107" y="1"/>
                  </a:moveTo>
                  <a:cubicBezTo>
                    <a:pt x="3099" y="1"/>
                    <a:pt x="3090" y="6"/>
                    <a:pt x="3084" y="19"/>
                  </a:cubicBezTo>
                  <a:cubicBezTo>
                    <a:pt x="2620" y="507"/>
                    <a:pt x="1977" y="709"/>
                    <a:pt x="1429" y="1066"/>
                  </a:cubicBezTo>
                  <a:cubicBezTo>
                    <a:pt x="893" y="1364"/>
                    <a:pt x="405" y="1769"/>
                    <a:pt x="0" y="2221"/>
                  </a:cubicBezTo>
                  <a:cubicBezTo>
                    <a:pt x="595" y="1769"/>
                    <a:pt x="1131" y="1281"/>
                    <a:pt x="1798" y="924"/>
                  </a:cubicBezTo>
                  <a:cubicBezTo>
                    <a:pt x="2274" y="674"/>
                    <a:pt x="2774" y="471"/>
                    <a:pt x="3132" y="54"/>
                  </a:cubicBezTo>
                  <a:cubicBezTo>
                    <a:pt x="3149" y="37"/>
                    <a:pt x="3128"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46"/>
            <p:cNvSpPr/>
            <p:nvPr/>
          </p:nvSpPr>
          <p:spPr>
            <a:xfrm>
              <a:off x="1065300" y="2368875"/>
              <a:ext cx="32775" cy="25925"/>
            </a:xfrm>
            <a:custGeom>
              <a:avLst/>
              <a:gdLst/>
              <a:ahLst/>
              <a:cxnLst/>
              <a:rect l="l" t="t" r="r" b="b"/>
              <a:pathLst>
                <a:path w="1311" h="1037" extrusionOk="0">
                  <a:moveTo>
                    <a:pt x="1274" y="0"/>
                  </a:moveTo>
                  <a:cubicBezTo>
                    <a:pt x="786" y="179"/>
                    <a:pt x="251" y="620"/>
                    <a:pt x="0" y="1036"/>
                  </a:cubicBezTo>
                  <a:cubicBezTo>
                    <a:pt x="191" y="881"/>
                    <a:pt x="370" y="679"/>
                    <a:pt x="584" y="524"/>
                  </a:cubicBezTo>
                  <a:cubicBezTo>
                    <a:pt x="798" y="346"/>
                    <a:pt x="1060" y="227"/>
                    <a:pt x="1298" y="48"/>
                  </a:cubicBezTo>
                  <a:cubicBezTo>
                    <a:pt x="1310" y="24"/>
                    <a:pt x="1310" y="0"/>
                    <a:pt x="1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46"/>
            <p:cNvSpPr/>
            <p:nvPr/>
          </p:nvSpPr>
          <p:spPr>
            <a:xfrm>
              <a:off x="983750" y="2448675"/>
              <a:ext cx="7750" cy="10125"/>
            </a:xfrm>
            <a:custGeom>
              <a:avLst/>
              <a:gdLst/>
              <a:ahLst/>
              <a:cxnLst/>
              <a:rect l="l" t="t" r="r" b="b"/>
              <a:pathLst>
                <a:path w="310" h="405" extrusionOk="0">
                  <a:moveTo>
                    <a:pt x="270" y="1"/>
                  </a:moveTo>
                  <a:cubicBezTo>
                    <a:pt x="265" y="1"/>
                    <a:pt x="258" y="3"/>
                    <a:pt x="250" y="11"/>
                  </a:cubicBezTo>
                  <a:cubicBezTo>
                    <a:pt x="179" y="47"/>
                    <a:pt x="167" y="130"/>
                    <a:pt x="119" y="190"/>
                  </a:cubicBezTo>
                  <a:cubicBezTo>
                    <a:pt x="72" y="249"/>
                    <a:pt x="12" y="309"/>
                    <a:pt x="0" y="368"/>
                  </a:cubicBezTo>
                  <a:cubicBezTo>
                    <a:pt x="0" y="380"/>
                    <a:pt x="0" y="404"/>
                    <a:pt x="24" y="404"/>
                  </a:cubicBezTo>
                  <a:cubicBezTo>
                    <a:pt x="107" y="392"/>
                    <a:pt x="167" y="333"/>
                    <a:pt x="203" y="261"/>
                  </a:cubicBezTo>
                  <a:cubicBezTo>
                    <a:pt x="262" y="190"/>
                    <a:pt x="310" y="106"/>
                    <a:pt x="298" y="11"/>
                  </a:cubicBezTo>
                  <a:cubicBezTo>
                    <a:pt x="290" y="11"/>
                    <a:pt x="282"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6"/>
            <p:cNvSpPr/>
            <p:nvPr/>
          </p:nvSpPr>
          <p:spPr>
            <a:xfrm>
              <a:off x="981950" y="2448200"/>
              <a:ext cx="13275" cy="13825"/>
            </a:xfrm>
            <a:custGeom>
              <a:avLst/>
              <a:gdLst/>
              <a:ahLst/>
              <a:cxnLst/>
              <a:rect l="l" t="t" r="r" b="b"/>
              <a:pathLst>
                <a:path w="531" h="553" extrusionOk="0">
                  <a:moveTo>
                    <a:pt x="471" y="1"/>
                  </a:moveTo>
                  <a:cubicBezTo>
                    <a:pt x="465" y="1"/>
                    <a:pt x="459" y="3"/>
                    <a:pt x="453" y="6"/>
                  </a:cubicBezTo>
                  <a:cubicBezTo>
                    <a:pt x="445" y="14"/>
                    <a:pt x="433" y="17"/>
                    <a:pt x="419" y="17"/>
                  </a:cubicBezTo>
                  <a:cubicBezTo>
                    <a:pt x="391" y="17"/>
                    <a:pt x="354" y="6"/>
                    <a:pt x="322" y="6"/>
                  </a:cubicBezTo>
                  <a:cubicBezTo>
                    <a:pt x="298" y="6"/>
                    <a:pt x="298" y="42"/>
                    <a:pt x="322" y="42"/>
                  </a:cubicBezTo>
                  <a:cubicBezTo>
                    <a:pt x="343" y="42"/>
                    <a:pt x="371" y="42"/>
                    <a:pt x="396" y="47"/>
                  </a:cubicBezTo>
                  <a:lnTo>
                    <a:pt x="396" y="47"/>
                  </a:lnTo>
                  <a:cubicBezTo>
                    <a:pt x="308" y="104"/>
                    <a:pt x="234" y="178"/>
                    <a:pt x="167" y="245"/>
                  </a:cubicBezTo>
                  <a:cubicBezTo>
                    <a:pt x="84" y="328"/>
                    <a:pt x="13" y="423"/>
                    <a:pt x="1" y="530"/>
                  </a:cubicBezTo>
                  <a:cubicBezTo>
                    <a:pt x="1" y="538"/>
                    <a:pt x="6" y="552"/>
                    <a:pt x="14" y="552"/>
                  </a:cubicBezTo>
                  <a:cubicBezTo>
                    <a:pt x="17" y="552"/>
                    <a:pt x="21" y="550"/>
                    <a:pt x="25" y="542"/>
                  </a:cubicBezTo>
                  <a:cubicBezTo>
                    <a:pt x="120" y="483"/>
                    <a:pt x="179" y="387"/>
                    <a:pt x="251" y="304"/>
                  </a:cubicBezTo>
                  <a:cubicBezTo>
                    <a:pt x="322" y="221"/>
                    <a:pt x="417" y="149"/>
                    <a:pt x="501" y="66"/>
                  </a:cubicBezTo>
                  <a:cubicBezTo>
                    <a:pt x="531" y="46"/>
                    <a:pt x="502" y="1"/>
                    <a:pt x="4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6"/>
            <p:cNvSpPr/>
            <p:nvPr/>
          </p:nvSpPr>
          <p:spPr>
            <a:xfrm>
              <a:off x="816750" y="2352975"/>
              <a:ext cx="156900" cy="167925"/>
            </a:xfrm>
            <a:custGeom>
              <a:avLst/>
              <a:gdLst/>
              <a:ahLst/>
              <a:cxnLst/>
              <a:rect l="l" t="t" r="r" b="b"/>
              <a:pathLst>
                <a:path w="6276" h="6717" extrusionOk="0">
                  <a:moveTo>
                    <a:pt x="10" y="0"/>
                  </a:moveTo>
                  <a:cubicBezTo>
                    <a:pt x="6" y="0"/>
                    <a:pt x="1" y="5"/>
                    <a:pt x="1" y="5"/>
                  </a:cubicBezTo>
                  <a:cubicBezTo>
                    <a:pt x="120" y="684"/>
                    <a:pt x="346" y="1398"/>
                    <a:pt x="620" y="2006"/>
                  </a:cubicBezTo>
                  <a:cubicBezTo>
                    <a:pt x="918" y="2672"/>
                    <a:pt x="1394" y="2911"/>
                    <a:pt x="1989" y="3315"/>
                  </a:cubicBezTo>
                  <a:cubicBezTo>
                    <a:pt x="2632" y="3732"/>
                    <a:pt x="3096" y="4375"/>
                    <a:pt x="3751" y="4756"/>
                  </a:cubicBezTo>
                  <a:cubicBezTo>
                    <a:pt x="4608" y="5280"/>
                    <a:pt x="6192" y="5327"/>
                    <a:pt x="6132" y="6661"/>
                  </a:cubicBezTo>
                  <a:cubicBezTo>
                    <a:pt x="6132" y="6698"/>
                    <a:pt x="6151" y="6717"/>
                    <a:pt x="6168" y="6717"/>
                  </a:cubicBezTo>
                  <a:cubicBezTo>
                    <a:pt x="6178" y="6717"/>
                    <a:pt x="6188" y="6710"/>
                    <a:pt x="6192" y="6697"/>
                  </a:cubicBezTo>
                  <a:cubicBezTo>
                    <a:pt x="6275" y="6185"/>
                    <a:pt x="6037" y="5768"/>
                    <a:pt x="5656" y="5458"/>
                  </a:cubicBezTo>
                  <a:cubicBezTo>
                    <a:pt x="4930" y="4887"/>
                    <a:pt x="3989" y="4816"/>
                    <a:pt x="3263" y="4173"/>
                  </a:cubicBezTo>
                  <a:cubicBezTo>
                    <a:pt x="2977" y="3923"/>
                    <a:pt x="2703" y="3637"/>
                    <a:pt x="2394" y="3399"/>
                  </a:cubicBezTo>
                  <a:cubicBezTo>
                    <a:pt x="2049" y="3137"/>
                    <a:pt x="1656" y="2970"/>
                    <a:pt x="1322" y="2684"/>
                  </a:cubicBezTo>
                  <a:cubicBezTo>
                    <a:pt x="560" y="2018"/>
                    <a:pt x="477" y="875"/>
                    <a:pt x="13" y="5"/>
                  </a:cubicBezTo>
                  <a:cubicBezTo>
                    <a:pt x="13" y="1"/>
                    <a:pt x="11" y="0"/>
                    <a:pt x="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46"/>
            <p:cNvSpPr/>
            <p:nvPr/>
          </p:nvSpPr>
          <p:spPr>
            <a:xfrm>
              <a:off x="816475" y="2357950"/>
              <a:ext cx="156400" cy="140300"/>
            </a:xfrm>
            <a:custGeom>
              <a:avLst/>
              <a:gdLst/>
              <a:ahLst/>
              <a:cxnLst/>
              <a:rect l="l" t="t" r="r" b="b"/>
              <a:pathLst>
                <a:path w="6256" h="5612" extrusionOk="0">
                  <a:moveTo>
                    <a:pt x="5" y="1"/>
                  </a:moveTo>
                  <a:cubicBezTo>
                    <a:pt x="1" y="1"/>
                    <a:pt x="3" y="21"/>
                    <a:pt x="12" y="21"/>
                  </a:cubicBezTo>
                  <a:cubicBezTo>
                    <a:pt x="690" y="330"/>
                    <a:pt x="976" y="1045"/>
                    <a:pt x="1500" y="1533"/>
                  </a:cubicBezTo>
                  <a:cubicBezTo>
                    <a:pt x="1964" y="1985"/>
                    <a:pt x="2524" y="2283"/>
                    <a:pt x="3119" y="2485"/>
                  </a:cubicBezTo>
                  <a:cubicBezTo>
                    <a:pt x="3988" y="2783"/>
                    <a:pt x="4846" y="2950"/>
                    <a:pt x="5298" y="3843"/>
                  </a:cubicBezTo>
                  <a:cubicBezTo>
                    <a:pt x="5596" y="4438"/>
                    <a:pt x="5691" y="5093"/>
                    <a:pt x="6155" y="5605"/>
                  </a:cubicBezTo>
                  <a:cubicBezTo>
                    <a:pt x="6162" y="5609"/>
                    <a:pt x="6170" y="5611"/>
                    <a:pt x="6179" y="5611"/>
                  </a:cubicBezTo>
                  <a:cubicBezTo>
                    <a:pt x="6214" y="5611"/>
                    <a:pt x="6256" y="5576"/>
                    <a:pt x="6227" y="5557"/>
                  </a:cubicBezTo>
                  <a:cubicBezTo>
                    <a:pt x="5774" y="4914"/>
                    <a:pt x="5679" y="4116"/>
                    <a:pt x="5239" y="3485"/>
                  </a:cubicBezTo>
                  <a:cubicBezTo>
                    <a:pt x="4858" y="2962"/>
                    <a:pt x="4286" y="2747"/>
                    <a:pt x="3703" y="2545"/>
                  </a:cubicBezTo>
                  <a:cubicBezTo>
                    <a:pt x="2750" y="2235"/>
                    <a:pt x="1905" y="1890"/>
                    <a:pt x="1226" y="1104"/>
                  </a:cubicBezTo>
                  <a:cubicBezTo>
                    <a:pt x="869" y="687"/>
                    <a:pt x="619" y="80"/>
                    <a:pt x="12" y="9"/>
                  </a:cubicBezTo>
                  <a:cubicBezTo>
                    <a:pt x="9" y="3"/>
                    <a:pt x="7" y="1"/>
                    <a:pt x="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46"/>
            <p:cNvSpPr/>
            <p:nvPr/>
          </p:nvSpPr>
          <p:spPr>
            <a:xfrm>
              <a:off x="837300" y="2387925"/>
              <a:ext cx="109450" cy="81075"/>
            </a:xfrm>
            <a:custGeom>
              <a:avLst/>
              <a:gdLst/>
              <a:ahLst/>
              <a:cxnLst/>
              <a:rect l="l" t="t" r="r" b="b"/>
              <a:pathLst>
                <a:path w="4378" h="3243" extrusionOk="0">
                  <a:moveTo>
                    <a:pt x="24" y="0"/>
                  </a:moveTo>
                  <a:cubicBezTo>
                    <a:pt x="12" y="0"/>
                    <a:pt x="0" y="0"/>
                    <a:pt x="0" y="12"/>
                  </a:cubicBezTo>
                  <a:cubicBezTo>
                    <a:pt x="36" y="620"/>
                    <a:pt x="869" y="1048"/>
                    <a:pt x="1346" y="1286"/>
                  </a:cubicBezTo>
                  <a:cubicBezTo>
                    <a:pt x="2441" y="1822"/>
                    <a:pt x="3298" y="2596"/>
                    <a:pt x="4322" y="3239"/>
                  </a:cubicBezTo>
                  <a:cubicBezTo>
                    <a:pt x="4329" y="3241"/>
                    <a:pt x="4335" y="3242"/>
                    <a:pt x="4340" y="3242"/>
                  </a:cubicBezTo>
                  <a:cubicBezTo>
                    <a:pt x="4365" y="3242"/>
                    <a:pt x="4378" y="3221"/>
                    <a:pt x="4358" y="3191"/>
                  </a:cubicBezTo>
                  <a:cubicBezTo>
                    <a:pt x="3727" y="2632"/>
                    <a:pt x="3013" y="2084"/>
                    <a:pt x="2298" y="1632"/>
                  </a:cubicBezTo>
                  <a:cubicBezTo>
                    <a:pt x="1536" y="1167"/>
                    <a:pt x="322" y="953"/>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46"/>
            <p:cNvSpPr/>
            <p:nvPr/>
          </p:nvSpPr>
          <p:spPr>
            <a:xfrm>
              <a:off x="946825" y="2473050"/>
              <a:ext cx="11200" cy="12050"/>
            </a:xfrm>
            <a:custGeom>
              <a:avLst/>
              <a:gdLst/>
              <a:ahLst/>
              <a:cxnLst/>
              <a:rect l="l" t="t" r="r" b="b"/>
              <a:pathLst>
                <a:path w="448" h="482" extrusionOk="0">
                  <a:moveTo>
                    <a:pt x="1" y="1"/>
                  </a:moveTo>
                  <a:cubicBezTo>
                    <a:pt x="4" y="2"/>
                    <a:pt x="7" y="4"/>
                    <a:pt x="11" y="6"/>
                  </a:cubicBezTo>
                  <a:lnTo>
                    <a:pt x="11" y="6"/>
                  </a:lnTo>
                  <a:cubicBezTo>
                    <a:pt x="12" y="3"/>
                    <a:pt x="11" y="1"/>
                    <a:pt x="1" y="1"/>
                  </a:cubicBezTo>
                  <a:close/>
                  <a:moveTo>
                    <a:pt x="11" y="6"/>
                  </a:moveTo>
                  <a:cubicBezTo>
                    <a:pt x="9" y="11"/>
                    <a:pt x="1" y="18"/>
                    <a:pt x="1" y="24"/>
                  </a:cubicBezTo>
                  <a:lnTo>
                    <a:pt x="227" y="251"/>
                  </a:lnTo>
                  <a:cubicBezTo>
                    <a:pt x="287" y="322"/>
                    <a:pt x="334" y="417"/>
                    <a:pt x="406" y="477"/>
                  </a:cubicBezTo>
                  <a:cubicBezTo>
                    <a:pt x="409" y="480"/>
                    <a:pt x="413" y="481"/>
                    <a:pt x="418" y="481"/>
                  </a:cubicBezTo>
                  <a:cubicBezTo>
                    <a:pt x="432" y="481"/>
                    <a:pt x="447" y="468"/>
                    <a:pt x="429" y="441"/>
                  </a:cubicBezTo>
                  <a:cubicBezTo>
                    <a:pt x="418" y="358"/>
                    <a:pt x="334" y="263"/>
                    <a:pt x="263" y="203"/>
                  </a:cubicBezTo>
                  <a:cubicBezTo>
                    <a:pt x="182" y="134"/>
                    <a:pt x="112" y="65"/>
                    <a:pt x="11"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46"/>
            <p:cNvSpPr/>
            <p:nvPr/>
          </p:nvSpPr>
          <p:spPr>
            <a:xfrm>
              <a:off x="978075" y="2362900"/>
              <a:ext cx="183700" cy="153625"/>
            </a:xfrm>
            <a:custGeom>
              <a:avLst/>
              <a:gdLst/>
              <a:ahLst/>
              <a:cxnLst/>
              <a:rect l="l" t="t" r="r" b="b"/>
              <a:pathLst>
                <a:path w="7348" h="6145" extrusionOk="0">
                  <a:moveTo>
                    <a:pt x="7307" y="0"/>
                  </a:moveTo>
                  <a:cubicBezTo>
                    <a:pt x="7296" y="0"/>
                    <a:pt x="7288" y="4"/>
                    <a:pt x="7288" y="13"/>
                  </a:cubicBezTo>
                  <a:cubicBezTo>
                    <a:pt x="7121" y="1073"/>
                    <a:pt x="6264" y="1597"/>
                    <a:pt x="5418" y="2109"/>
                  </a:cubicBezTo>
                  <a:cubicBezTo>
                    <a:pt x="4775" y="2502"/>
                    <a:pt x="4275" y="2978"/>
                    <a:pt x="3728" y="3466"/>
                  </a:cubicBezTo>
                  <a:cubicBezTo>
                    <a:pt x="3025" y="4097"/>
                    <a:pt x="2251" y="4585"/>
                    <a:pt x="1418" y="5014"/>
                  </a:cubicBezTo>
                  <a:cubicBezTo>
                    <a:pt x="882" y="5300"/>
                    <a:pt x="334" y="5597"/>
                    <a:pt x="1" y="6121"/>
                  </a:cubicBezTo>
                  <a:cubicBezTo>
                    <a:pt x="1" y="6133"/>
                    <a:pt x="25" y="6145"/>
                    <a:pt x="37" y="6145"/>
                  </a:cubicBezTo>
                  <a:cubicBezTo>
                    <a:pt x="680" y="5442"/>
                    <a:pt x="1489" y="5121"/>
                    <a:pt x="2299" y="4645"/>
                  </a:cubicBezTo>
                  <a:cubicBezTo>
                    <a:pt x="3049" y="4180"/>
                    <a:pt x="3692" y="3621"/>
                    <a:pt x="4347" y="3025"/>
                  </a:cubicBezTo>
                  <a:cubicBezTo>
                    <a:pt x="5347" y="2109"/>
                    <a:pt x="7228" y="1597"/>
                    <a:pt x="7347" y="25"/>
                  </a:cubicBezTo>
                  <a:cubicBezTo>
                    <a:pt x="7347" y="10"/>
                    <a:pt x="7324" y="0"/>
                    <a:pt x="7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6"/>
            <p:cNvSpPr/>
            <p:nvPr/>
          </p:nvSpPr>
          <p:spPr>
            <a:xfrm>
              <a:off x="976300" y="2360875"/>
              <a:ext cx="183200" cy="154300"/>
            </a:xfrm>
            <a:custGeom>
              <a:avLst/>
              <a:gdLst/>
              <a:ahLst/>
              <a:cxnLst/>
              <a:rect l="l" t="t" r="r" b="b"/>
              <a:pathLst>
                <a:path w="7328" h="6172" extrusionOk="0">
                  <a:moveTo>
                    <a:pt x="7285" y="1"/>
                  </a:moveTo>
                  <a:cubicBezTo>
                    <a:pt x="7276" y="1"/>
                    <a:pt x="7267" y="7"/>
                    <a:pt x="7263" y="23"/>
                  </a:cubicBezTo>
                  <a:cubicBezTo>
                    <a:pt x="6882" y="809"/>
                    <a:pt x="6025" y="1023"/>
                    <a:pt x="5299" y="1392"/>
                  </a:cubicBezTo>
                  <a:cubicBezTo>
                    <a:pt x="4525" y="1797"/>
                    <a:pt x="3941" y="2464"/>
                    <a:pt x="3203" y="2892"/>
                  </a:cubicBezTo>
                  <a:cubicBezTo>
                    <a:pt x="2560" y="3261"/>
                    <a:pt x="1834" y="3476"/>
                    <a:pt x="1346" y="4035"/>
                  </a:cubicBezTo>
                  <a:cubicBezTo>
                    <a:pt x="810" y="4666"/>
                    <a:pt x="632" y="5500"/>
                    <a:pt x="36" y="6095"/>
                  </a:cubicBezTo>
                  <a:cubicBezTo>
                    <a:pt x="1" y="6130"/>
                    <a:pt x="24" y="6172"/>
                    <a:pt x="58" y="6172"/>
                  </a:cubicBezTo>
                  <a:cubicBezTo>
                    <a:pt x="70" y="6172"/>
                    <a:pt x="83" y="6167"/>
                    <a:pt x="96" y="6154"/>
                  </a:cubicBezTo>
                  <a:cubicBezTo>
                    <a:pt x="715" y="5547"/>
                    <a:pt x="882" y="4630"/>
                    <a:pt x="1477" y="4023"/>
                  </a:cubicBezTo>
                  <a:cubicBezTo>
                    <a:pt x="2096" y="3380"/>
                    <a:pt x="3072" y="3178"/>
                    <a:pt x="3763" y="2642"/>
                  </a:cubicBezTo>
                  <a:cubicBezTo>
                    <a:pt x="4537" y="2059"/>
                    <a:pt x="5239" y="1559"/>
                    <a:pt x="6120" y="1142"/>
                  </a:cubicBezTo>
                  <a:cubicBezTo>
                    <a:pt x="6644" y="880"/>
                    <a:pt x="7085" y="618"/>
                    <a:pt x="7311" y="70"/>
                  </a:cubicBezTo>
                  <a:cubicBezTo>
                    <a:pt x="7327" y="30"/>
                    <a:pt x="7305" y="1"/>
                    <a:pt x="7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6"/>
            <p:cNvSpPr/>
            <p:nvPr/>
          </p:nvSpPr>
          <p:spPr>
            <a:xfrm>
              <a:off x="987975" y="2454000"/>
              <a:ext cx="55625" cy="46675"/>
            </a:xfrm>
            <a:custGeom>
              <a:avLst/>
              <a:gdLst/>
              <a:ahLst/>
              <a:cxnLst/>
              <a:rect l="l" t="t" r="r" b="b"/>
              <a:pathLst>
                <a:path w="2225" h="1867" extrusionOk="0">
                  <a:moveTo>
                    <a:pt x="2201" y="1"/>
                  </a:moveTo>
                  <a:cubicBezTo>
                    <a:pt x="1808" y="1"/>
                    <a:pt x="1558" y="298"/>
                    <a:pt x="1308" y="548"/>
                  </a:cubicBezTo>
                  <a:cubicBezTo>
                    <a:pt x="867" y="989"/>
                    <a:pt x="426" y="1406"/>
                    <a:pt x="10" y="1846"/>
                  </a:cubicBezTo>
                  <a:cubicBezTo>
                    <a:pt x="1" y="1846"/>
                    <a:pt x="5" y="1866"/>
                    <a:pt x="13" y="1866"/>
                  </a:cubicBezTo>
                  <a:cubicBezTo>
                    <a:pt x="16" y="1866"/>
                    <a:pt x="19" y="1864"/>
                    <a:pt x="22" y="1858"/>
                  </a:cubicBezTo>
                  <a:cubicBezTo>
                    <a:pt x="379" y="1548"/>
                    <a:pt x="712" y="1227"/>
                    <a:pt x="1058" y="894"/>
                  </a:cubicBezTo>
                  <a:cubicBezTo>
                    <a:pt x="1391" y="548"/>
                    <a:pt x="1724" y="179"/>
                    <a:pt x="2201" y="48"/>
                  </a:cubicBezTo>
                  <a:cubicBezTo>
                    <a:pt x="2224" y="36"/>
                    <a:pt x="2224" y="1"/>
                    <a:pt x="2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46"/>
            <p:cNvSpPr/>
            <p:nvPr/>
          </p:nvSpPr>
          <p:spPr>
            <a:xfrm>
              <a:off x="1045950" y="2403400"/>
              <a:ext cx="81875" cy="47650"/>
            </a:xfrm>
            <a:custGeom>
              <a:avLst/>
              <a:gdLst/>
              <a:ahLst/>
              <a:cxnLst/>
              <a:rect l="l" t="t" r="r" b="b"/>
              <a:pathLst>
                <a:path w="3275" h="1906" extrusionOk="0">
                  <a:moveTo>
                    <a:pt x="3239" y="1"/>
                  </a:moveTo>
                  <a:cubicBezTo>
                    <a:pt x="2739" y="227"/>
                    <a:pt x="2322" y="489"/>
                    <a:pt x="1894" y="834"/>
                  </a:cubicBezTo>
                  <a:cubicBezTo>
                    <a:pt x="1334" y="1298"/>
                    <a:pt x="644" y="1548"/>
                    <a:pt x="1" y="1906"/>
                  </a:cubicBezTo>
                  <a:cubicBezTo>
                    <a:pt x="548" y="1667"/>
                    <a:pt x="1179" y="1441"/>
                    <a:pt x="1667" y="1108"/>
                  </a:cubicBezTo>
                  <a:cubicBezTo>
                    <a:pt x="2215" y="715"/>
                    <a:pt x="2644" y="310"/>
                    <a:pt x="3251" y="36"/>
                  </a:cubicBezTo>
                  <a:cubicBezTo>
                    <a:pt x="3275" y="12"/>
                    <a:pt x="3251" y="1"/>
                    <a:pt x="3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6"/>
            <p:cNvSpPr/>
            <p:nvPr/>
          </p:nvSpPr>
          <p:spPr>
            <a:xfrm>
              <a:off x="801875" y="2402275"/>
              <a:ext cx="169875" cy="180200"/>
            </a:xfrm>
            <a:custGeom>
              <a:avLst/>
              <a:gdLst/>
              <a:ahLst/>
              <a:cxnLst/>
              <a:rect l="l" t="t" r="r" b="b"/>
              <a:pathLst>
                <a:path w="6795" h="7208" extrusionOk="0">
                  <a:moveTo>
                    <a:pt x="20" y="0"/>
                  </a:moveTo>
                  <a:cubicBezTo>
                    <a:pt x="8" y="0"/>
                    <a:pt x="0" y="13"/>
                    <a:pt x="0" y="34"/>
                  </a:cubicBezTo>
                  <a:cubicBezTo>
                    <a:pt x="310" y="1641"/>
                    <a:pt x="1632" y="2832"/>
                    <a:pt x="2739" y="3951"/>
                  </a:cubicBezTo>
                  <a:cubicBezTo>
                    <a:pt x="3287" y="4498"/>
                    <a:pt x="3822" y="5213"/>
                    <a:pt x="4537" y="5534"/>
                  </a:cubicBezTo>
                  <a:cubicBezTo>
                    <a:pt x="4906" y="5713"/>
                    <a:pt x="5323" y="5772"/>
                    <a:pt x="5680" y="5999"/>
                  </a:cubicBezTo>
                  <a:cubicBezTo>
                    <a:pt x="6156" y="6296"/>
                    <a:pt x="6477" y="6701"/>
                    <a:pt x="6727" y="7189"/>
                  </a:cubicBezTo>
                  <a:cubicBezTo>
                    <a:pt x="6736" y="7202"/>
                    <a:pt x="6748" y="7208"/>
                    <a:pt x="6759" y="7208"/>
                  </a:cubicBezTo>
                  <a:cubicBezTo>
                    <a:pt x="6778" y="7208"/>
                    <a:pt x="6795" y="7192"/>
                    <a:pt x="6787" y="7177"/>
                  </a:cubicBezTo>
                  <a:cubicBezTo>
                    <a:pt x="6608" y="6689"/>
                    <a:pt x="6299" y="6249"/>
                    <a:pt x="5858" y="5951"/>
                  </a:cubicBezTo>
                  <a:cubicBezTo>
                    <a:pt x="5608" y="5772"/>
                    <a:pt x="5323" y="5689"/>
                    <a:pt x="5049" y="5570"/>
                  </a:cubicBezTo>
                  <a:cubicBezTo>
                    <a:pt x="4465" y="5344"/>
                    <a:pt x="4049" y="5046"/>
                    <a:pt x="3620" y="4618"/>
                  </a:cubicBezTo>
                  <a:cubicBezTo>
                    <a:pt x="2227" y="3213"/>
                    <a:pt x="727" y="1903"/>
                    <a:pt x="48" y="22"/>
                  </a:cubicBezTo>
                  <a:cubicBezTo>
                    <a:pt x="38" y="7"/>
                    <a:pt x="2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6"/>
            <p:cNvSpPr/>
            <p:nvPr/>
          </p:nvSpPr>
          <p:spPr>
            <a:xfrm>
              <a:off x="801650" y="2405075"/>
              <a:ext cx="146625" cy="126250"/>
            </a:xfrm>
            <a:custGeom>
              <a:avLst/>
              <a:gdLst/>
              <a:ahLst/>
              <a:cxnLst/>
              <a:rect l="l" t="t" r="r" b="b"/>
              <a:pathLst>
                <a:path w="5865" h="5050" extrusionOk="0">
                  <a:moveTo>
                    <a:pt x="12" y="0"/>
                  </a:moveTo>
                  <a:cubicBezTo>
                    <a:pt x="5" y="0"/>
                    <a:pt x="1" y="11"/>
                    <a:pt x="9" y="29"/>
                  </a:cubicBezTo>
                  <a:cubicBezTo>
                    <a:pt x="1938" y="1696"/>
                    <a:pt x="4069" y="3136"/>
                    <a:pt x="5796" y="5041"/>
                  </a:cubicBezTo>
                  <a:cubicBezTo>
                    <a:pt x="5804" y="5047"/>
                    <a:pt x="5812" y="5049"/>
                    <a:pt x="5819" y="5049"/>
                  </a:cubicBezTo>
                  <a:cubicBezTo>
                    <a:pt x="5845" y="5049"/>
                    <a:pt x="5865" y="5021"/>
                    <a:pt x="5855" y="4994"/>
                  </a:cubicBezTo>
                  <a:cubicBezTo>
                    <a:pt x="5153" y="4005"/>
                    <a:pt x="4069" y="3220"/>
                    <a:pt x="3165" y="2446"/>
                  </a:cubicBezTo>
                  <a:cubicBezTo>
                    <a:pt x="2164" y="1600"/>
                    <a:pt x="1129" y="719"/>
                    <a:pt x="21" y="5"/>
                  </a:cubicBezTo>
                  <a:cubicBezTo>
                    <a:pt x="18" y="2"/>
                    <a:pt x="15"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6"/>
            <p:cNvSpPr/>
            <p:nvPr/>
          </p:nvSpPr>
          <p:spPr>
            <a:xfrm>
              <a:off x="950400" y="2532825"/>
              <a:ext cx="21000" cy="38550"/>
            </a:xfrm>
            <a:custGeom>
              <a:avLst/>
              <a:gdLst/>
              <a:ahLst/>
              <a:cxnLst/>
              <a:rect l="l" t="t" r="r" b="b"/>
              <a:pathLst>
                <a:path w="840" h="1542" extrusionOk="0">
                  <a:moveTo>
                    <a:pt x="8" y="1"/>
                  </a:moveTo>
                  <a:cubicBezTo>
                    <a:pt x="5" y="1"/>
                    <a:pt x="1" y="8"/>
                    <a:pt x="1" y="15"/>
                  </a:cubicBezTo>
                  <a:cubicBezTo>
                    <a:pt x="84" y="574"/>
                    <a:pt x="394" y="1146"/>
                    <a:pt x="786" y="1539"/>
                  </a:cubicBezTo>
                  <a:cubicBezTo>
                    <a:pt x="791" y="1541"/>
                    <a:pt x="796" y="1542"/>
                    <a:pt x="800" y="1542"/>
                  </a:cubicBezTo>
                  <a:cubicBezTo>
                    <a:pt x="821" y="1542"/>
                    <a:pt x="839" y="1522"/>
                    <a:pt x="810" y="1503"/>
                  </a:cubicBezTo>
                  <a:cubicBezTo>
                    <a:pt x="429" y="1027"/>
                    <a:pt x="203" y="586"/>
                    <a:pt x="13" y="15"/>
                  </a:cubicBezTo>
                  <a:cubicBezTo>
                    <a:pt x="13" y="5"/>
                    <a:pt x="10" y="1"/>
                    <a:pt x="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6"/>
            <p:cNvSpPr/>
            <p:nvPr/>
          </p:nvSpPr>
          <p:spPr>
            <a:xfrm>
              <a:off x="843900" y="2460175"/>
              <a:ext cx="101175" cy="81950"/>
            </a:xfrm>
            <a:custGeom>
              <a:avLst/>
              <a:gdLst/>
              <a:ahLst/>
              <a:cxnLst/>
              <a:rect l="l" t="t" r="r" b="b"/>
              <a:pathLst>
                <a:path w="4047" h="3278" extrusionOk="0">
                  <a:moveTo>
                    <a:pt x="29" y="1"/>
                  </a:moveTo>
                  <a:cubicBezTo>
                    <a:pt x="7" y="1"/>
                    <a:pt x="0" y="22"/>
                    <a:pt x="10" y="51"/>
                  </a:cubicBezTo>
                  <a:cubicBezTo>
                    <a:pt x="546" y="670"/>
                    <a:pt x="1248" y="1242"/>
                    <a:pt x="1939" y="1718"/>
                  </a:cubicBezTo>
                  <a:cubicBezTo>
                    <a:pt x="2213" y="1909"/>
                    <a:pt x="2534" y="2028"/>
                    <a:pt x="2832" y="2206"/>
                  </a:cubicBezTo>
                  <a:cubicBezTo>
                    <a:pt x="3272" y="2480"/>
                    <a:pt x="3642" y="2944"/>
                    <a:pt x="4046" y="3278"/>
                  </a:cubicBezTo>
                  <a:cubicBezTo>
                    <a:pt x="3761" y="2968"/>
                    <a:pt x="3487" y="2647"/>
                    <a:pt x="3153" y="2373"/>
                  </a:cubicBezTo>
                  <a:cubicBezTo>
                    <a:pt x="2844" y="2123"/>
                    <a:pt x="2475" y="1980"/>
                    <a:pt x="2141" y="1766"/>
                  </a:cubicBezTo>
                  <a:cubicBezTo>
                    <a:pt x="1403" y="1242"/>
                    <a:pt x="760" y="575"/>
                    <a:pt x="46" y="4"/>
                  </a:cubicBezTo>
                  <a:cubicBezTo>
                    <a:pt x="40" y="2"/>
                    <a:pt x="34"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6"/>
            <p:cNvSpPr/>
            <p:nvPr/>
          </p:nvSpPr>
          <p:spPr>
            <a:xfrm>
              <a:off x="845325" y="2455800"/>
              <a:ext cx="325" cy="25"/>
            </a:xfrm>
            <a:custGeom>
              <a:avLst/>
              <a:gdLst/>
              <a:ahLst/>
              <a:cxnLst/>
              <a:rect l="l" t="t" r="r" b="b"/>
              <a:pathLst>
                <a:path w="13" h="1" extrusionOk="0">
                  <a:moveTo>
                    <a:pt x="1" y="0"/>
                  </a:moveTo>
                  <a:cubicBezTo>
                    <a:pt x="13" y="0"/>
                    <a:pt x="13"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6"/>
            <p:cNvSpPr/>
            <p:nvPr/>
          </p:nvSpPr>
          <p:spPr>
            <a:xfrm>
              <a:off x="829850" y="2434225"/>
              <a:ext cx="14025" cy="22175"/>
            </a:xfrm>
            <a:custGeom>
              <a:avLst/>
              <a:gdLst/>
              <a:ahLst/>
              <a:cxnLst/>
              <a:rect l="l" t="t" r="r" b="b"/>
              <a:pathLst>
                <a:path w="561" h="887" extrusionOk="0">
                  <a:moveTo>
                    <a:pt x="14" y="1"/>
                  </a:moveTo>
                  <a:cubicBezTo>
                    <a:pt x="7" y="1"/>
                    <a:pt x="1" y="9"/>
                    <a:pt x="1" y="18"/>
                  </a:cubicBezTo>
                  <a:cubicBezTo>
                    <a:pt x="144" y="327"/>
                    <a:pt x="358" y="601"/>
                    <a:pt x="560" y="887"/>
                  </a:cubicBezTo>
                  <a:cubicBezTo>
                    <a:pt x="394" y="589"/>
                    <a:pt x="239" y="268"/>
                    <a:pt x="24" y="6"/>
                  </a:cubicBezTo>
                  <a:cubicBezTo>
                    <a:pt x="21" y="2"/>
                    <a:pt x="17" y="1"/>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6"/>
            <p:cNvSpPr/>
            <p:nvPr/>
          </p:nvSpPr>
          <p:spPr>
            <a:xfrm>
              <a:off x="978450" y="2553425"/>
              <a:ext cx="20200" cy="24500"/>
            </a:xfrm>
            <a:custGeom>
              <a:avLst/>
              <a:gdLst/>
              <a:ahLst/>
              <a:cxnLst/>
              <a:rect l="l" t="t" r="r" b="b"/>
              <a:pathLst>
                <a:path w="808" h="980" extrusionOk="0">
                  <a:moveTo>
                    <a:pt x="760" y="0"/>
                  </a:moveTo>
                  <a:cubicBezTo>
                    <a:pt x="605" y="72"/>
                    <a:pt x="498" y="250"/>
                    <a:pt x="391" y="381"/>
                  </a:cubicBezTo>
                  <a:cubicBezTo>
                    <a:pt x="260" y="548"/>
                    <a:pt x="141" y="738"/>
                    <a:pt x="34" y="941"/>
                  </a:cubicBezTo>
                  <a:cubicBezTo>
                    <a:pt x="0" y="957"/>
                    <a:pt x="13" y="980"/>
                    <a:pt x="36" y="980"/>
                  </a:cubicBezTo>
                  <a:cubicBezTo>
                    <a:pt x="46" y="980"/>
                    <a:pt x="58" y="976"/>
                    <a:pt x="69" y="965"/>
                  </a:cubicBezTo>
                  <a:cubicBezTo>
                    <a:pt x="200" y="786"/>
                    <a:pt x="319" y="619"/>
                    <a:pt x="462" y="441"/>
                  </a:cubicBezTo>
                  <a:cubicBezTo>
                    <a:pt x="569" y="310"/>
                    <a:pt x="724" y="191"/>
                    <a:pt x="796" y="24"/>
                  </a:cubicBezTo>
                  <a:cubicBezTo>
                    <a:pt x="807" y="12"/>
                    <a:pt x="784" y="0"/>
                    <a:pt x="7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6"/>
            <p:cNvSpPr/>
            <p:nvPr/>
          </p:nvSpPr>
          <p:spPr>
            <a:xfrm>
              <a:off x="979125" y="2415550"/>
              <a:ext cx="196825" cy="149100"/>
            </a:xfrm>
            <a:custGeom>
              <a:avLst/>
              <a:gdLst/>
              <a:ahLst/>
              <a:cxnLst/>
              <a:rect l="l" t="t" r="r" b="b"/>
              <a:pathLst>
                <a:path w="7873" h="5964" extrusionOk="0">
                  <a:moveTo>
                    <a:pt x="7817" y="1"/>
                  </a:moveTo>
                  <a:cubicBezTo>
                    <a:pt x="7813" y="1"/>
                    <a:pt x="7809" y="1"/>
                    <a:pt x="7805" y="3"/>
                  </a:cubicBezTo>
                  <a:cubicBezTo>
                    <a:pt x="6126" y="777"/>
                    <a:pt x="4507" y="1848"/>
                    <a:pt x="2959" y="2884"/>
                  </a:cubicBezTo>
                  <a:cubicBezTo>
                    <a:pt x="2400" y="3241"/>
                    <a:pt x="1923" y="3622"/>
                    <a:pt x="1507" y="4146"/>
                  </a:cubicBezTo>
                  <a:cubicBezTo>
                    <a:pt x="1031" y="4753"/>
                    <a:pt x="638" y="5408"/>
                    <a:pt x="18" y="5920"/>
                  </a:cubicBezTo>
                  <a:cubicBezTo>
                    <a:pt x="0" y="5938"/>
                    <a:pt x="10" y="5964"/>
                    <a:pt x="32" y="5964"/>
                  </a:cubicBezTo>
                  <a:cubicBezTo>
                    <a:pt x="38" y="5964"/>
                    <a:pt x="46" y="5961"/>
                    <a:pt x="54" y="5956"/>
                  </a:cubicBezTo>
                  <a:cubicBezTo>
                    <a:pt x="530" y="5599"/>
                    <a:pt x="876" y="5146"/>
                    <a:pt x="1233" y="4670"/>
                  </a:cubicBezTo>
                  <a:cubicBezTo>
                    <a:pt x="1804" y="3872"/>
                    <a:pt x="2424" y="3336"/>
                    <a:pt x="3257" y="2824"/>
                  </a:cubicBezTo>
                  <a:cubicBezTo>
                    <a:pt x="4757" y="1872"/>
                    <a:pt x="6353" y="1050"/>
                    <a:pt x="7841" y="62"/>
                  </a:cubicBezTo>
                  <a:cubicBezTo>
                    <a:pt x="7873" y="41"/>
                    <a:pt x="7848" y="1"/>
                    <a:pt x="78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6"/>
            <p:cNvSpPr/>
            <p:nvPr/>
          </p:nvSpPr>
          <p:spPr>
            <a:xfrm>
              <a:off x="989250" y="2413525"/>
              <a:ext cx="184725" cy="145050"/>
            </a:xfrm>
            <a:custGeom>
              <a:avLst/>
              <a:gdLst/>
              <a:ahLst/>
              <a:cxnLst/>
              <a:rect l="l" t="t" r="r" b="b"/>
              <a:pathLst>
                <a:path w="7389" h="5802" extrusionOk="0">
                  <a:moveTo>
                    <a:pt x="7388" y="0"/>
                  </a:moveTo>
                  <a:lnTo>
                    <a:pt x="7388" y="0"/>
                  </a:lnTo>
                  <a:cubicBezTo>
                    <a:pt x="6722" y="1512"/>
                    <a:pt x="5829" y="2691"/>
                    <a:pt x="4376" y="3560"/>
                  </a:cubicBezTo>
                  <a:cubicBezTo>
                    <a:pt x="3781" y="3918"/>
                    <a:pt x="3150" y="4120"/>
                    <a:pt x="2519" y="4406"/>
                  </a:cubicBezTo>
                  <a:cubicBezTo>
                    <a:pt x="1661" y="4787"/>
                    <a:pt x="1030" y="5442"/>
                    <a:pt x="66" y="5680"/>
                  </a:cubicBezTo>
                  <a:cubicBezTo>
                    <a:pt x="1" y="5701"/>
                    <a:pt x="15" y="5802"/>
                    <a:pt x="72" y="5802"/>
                  </a:cubicBezTo>
                  <a:cubicBezTo>
                    <a:pt x="77" y="5802"/>
                    <a:pt x="83" y="5801"/>
                    <a:pt x="90" y="5799"/>
                  </a:cubicBezTo>
                  <a:cubicBezTo>
                    <a:pt x="1066" y="5644"/>
                    <a:pt x="1614" y="5013"/>
                    <a:pt x="2459" y="4584"/>
                  </a:cubicBezTo>
                  <a:cubicBezTo>
                    <a:pt x="3245" y="4179"/>
                    <a:pt x="4078" y="3941"/>
                    <a:pt x="4828" y="3441"/>
                  </a:cubicBezTo>
                  <a:cubicBezTo>
                    <a:pt x="6007" y="2632"/>
                    <a:pt x="7103" y="1429"/>
                    <a:pt x="7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6"/>
            <p:cNvSpPr/>
            <p:nvPr/>
          </p:nvSpPr>
          <p:spPr>
            <a:xfrm>
              <a:off x="982250" y="2554825"/>
              <a:ext cx="10400" cy="8750"/>
            </a:xfrm>
            <a:custGeom>
              <a:avLst/>
              <a:gdLst/>
              <a:ahLst/>
              <a:cxnLst/>
              <a:rect l="l" t="t" r="r" b="b"/>
              <a:pathLst>
                <a:path w="416" h="350" extrusionOk="0">
                  <a:moveTo>
                    <a:pt x="400" y="1"/>
                  </a:moveTo>
                  <a:cubicBezTo>
                    <a:pt x="398" y="1"/>
                    <a:pt x="396" y="2"/>
                    <a:pt x="394" y="4"/>
                  </a:cubicBezTo>
                  <a:cubicBezTo>
                    <a:pt x="298" y="51"/>
                    <a:pt x="227" y="87"/>
                    <a:pt x="155" y="147"/>
                  </a:cubicBezTo>
                  <a:cubicBezTo>
                    <a:pt x="96" y="194"/>
                    <a:pt x="13" y="242"/>
                    <a:pt x="1" y="313"/>
                  </a:cubicBezTo>
                  <a:cubicBezTo>
                    <a:pt x="1" y="325"/>
                    <a:pt x="13" y="349"/>
                    <a:pt x="36" y="349"/>
                  </a:cubicBezTo>
                  <a:cubicBezTo>
                    <a:pt x="96" y="313"/>
                    <a:pt x="132" y="242"/>
                    <a:pt x="191" y="194"/>
                  </a:cubicBezTo>
                  <a:cubicBezTo>
                    <a:pt x="251" y="135"/>
                    <a:pt x="334" y="75"/>
                    <a:pt x="405" y="51"/>
                  </a:cubicBezTo>
                  <a:cubicBezTo>
                    <a:pt x="415" y="2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6"/>
            <p:cNvSpPr/>
            <p:nvPr/>
          </p:nvSpPr>
          <p:spPr>
            <a:xfrm>
              <a:off x="1002500" y="2453775"/>
              <a:ext cx="124875" cy="90450"/>
            </a:xfrm>
            <a:custGeom>
              <a:avLst/>
              <a:gdLst/>
              <a:ahLst/>
              <a:cxnLst/>
              <a:rect l="l" t="t" r="r" b="b"/>
              <a:pathLst>
                <a:path w="4995" h="3618" extrusionOk="0">
                  <a:moveTo>
                    <a:pt x="4963" y="0"/>
                  </a:moveTo>
                  <a:cubicBezTo>
                    <a:pt x="4956" y="0"/>
                    <a:pt x="4948" y="3"/>
                    <a:pt x="4941" y="10"/>
                  </a:cubicBezTo>
                  <a:cubicBezTo>
                    <a:pt x="4227" y="760"/>
                    <a:pt x="3298" y="1176"/>
                    <a:pt x="2465" y="1772"/>
                  </a:cubicBezTo>
                  <a:cubicBezTo>
                    <a:pt x="1643" y="2367"/>
                    <a:pt x="786" y="2939"/>
                    <a:pt x="0" y="3617"/>
                  </a:cubicBezTo>
                  <a:cubicBezTo>
                    <a:pt x="1024" y="2974"/>
                    <a:pt x="1941" y="2200"/>
                    <a:pt x="2977" y="1546"/>
                  </a:cubicBezTo>
                  <a:cubicBezTo>
                    <a:pt x="3703" y="1069"/>
                    <a:pt x="4477" y="784"/>
                    <a:pt x="4977" y="45"/>
                  </a:cubicBezTo>
                  <a:cubicBezTo>
                    <a:pt x="4994" y="20"/>
                    <a:pt x="4980" y="0"/>
                    <a:pt x="49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6"/>
            <p:cNvSpPr/>
            <p:nvPr/>
          </p:nvSpPr>
          <p:spPr>
            <a:xfrm>
              <a:off x="1130575" y="2443450"/>
              <a:ext cx="12550" cy="12600"/>
            </a:xfrm>
            <a:custGeom>
              <a:avLst/>
              <a:gdLst/>
              <a:ahLst/>
              <a:cxnLst/>
              <a:rect l="l" t="t" r="r" b="b"/>
              <a:pathLst>
                <a:path w="502" h="504" extrusionOk="0">
                  <a:moveTo>
                    <a:pt x="485" y="1"/>
                  </a:moveTo>
                  <a:cubicBezTo>
                    <a:pt x="481" y="1"/>
                    <a:pt x="477" y="2"/>
                    <a:pt x="473" y="6"/>
                  </a:cubicBezTo>
                  <a:cubicBezTo>
                    <a:pt x="378" y="77"/>
                    <a:pt x="307" y="161"/>
                    <a:pt x="211" y="232"/>
                  </a:cubicBezTo>
                  <a:cubicBezTo>
                    <a:pt x="140" y="304"/>
                    <a:pt x="56" y="375"/>
                    <a:pt x="9" y="470"/>
                  </a:cubicBezTo>
                  <a:cubicBezTo>
                    <a:pt x="0" y="487"/>
                    <a:pt x="10" y="504"/>
                    <a:pt x="20" y="504"/>
                  </a:cubicBezTo>
                  <a:cubicBezTo>
                    <a:pt x="25" y="504"/>
                    <a:pt x="29" y="501"/>
                    <a:pt x="33" y="494"/>
                  </a:cubicBezTo>
                  <a:cubicBezTo>
                    <a:pt x="128" y="458"/>
                    <a:pt x="199" y="351"/>
                    <a:pt x="271" y="280"/>
                  </a:cubicBezTo>
                  <a:cubicBezTo>
                    <a:pt x="354" y="196"/>
                    <a:pt x="426" y="113"/>
                    <a:pt x="485" y="18"/>
                  </a:cubicBezTo>
                  <a:cubicBezTo>
                    <a:pt x="502" y="9"/>
                    <a:pt x="495"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6"/>
            <p:cNvSpPr/>
            <p:nvPr/>
          </p:nvSpPr>
          <p:spPr>
            <a:xfrm>
              <a:off x="810800" y="2468775"/>
              <a:ext cx="157775" cy="191525"/>
            </a:xfrm>
            <a:custGeom>
              <a:avLst/>
              <a:gdLst/>
              <a:ahLst/>
              <a:cxnLst/>
              <a:rect l="l" t="t" r="r" b="b"/>
              <a:pathLst>
                <a:path w="6311" h="7661" extrusionOk="0">
                  <a:moveTo>
                    <a:pt x="39" y="0"/>
                  </a:moveTo>
                  <a:cubicBezTo>
                    <a:pt x="19" y="0"/>
                    <a:pt x="1" y="13"/>
                    <a:pt x="1" y="41"/>
                  </a:cubicBezTo>
                  <a:cubicBezTo>
                    <a:pt x="1" y="731"/>
                    <a:pt x="227" y="1374"/>
                    <a:pt x="655" y="1946"/>
                  </a:cubicBezTo>
                  <a:cubicBezTo>
                    <a:pt x="1001" y="2386"/>
                    <a:pt x="1310" y="2731"/>
                    <a:pt x="1548" y="3255"/>
                  </a:cubicBezTo>
                  <a:cubicBezTo>
                    <a:pt x="1668" y="3517"/>
                    <a:pt x="1787" y="3732"/>
                    <a:pt x="1977" y="3946"/>
                  </a:cubicBezTo>
                  <a:cubicBezTo>
                    <a:pt x="2560" y="4589"/>
                    <a:pt x="3406" y="5006"/>
                    <a:pt x="4073" y="5553"/>
                  </a:cubicBezTo>
                  <a:cubicBezTo>
                    <a:pt x="4846" y="6196"/>
                    <a:pt x="5549" y="6911"/>
                    <a:pt x="6216" y="7661"/>
                  </a:cubicBezTo>
                  <a:cubicBezTo>
                    <a:pt x="6251" y="7661"/>
                    <a:pt x="6311" y="7601"/>
                    <a:pt x="6275" y="7565"/>
                  </a:cubicBezTo>
                  <a:cubicBezTo>
                    <a:pt x="5287" y="6327"/>
                    <a:pt x="4073" y="5339"/>
                    <a:pt x="2787" y="4422"/>
                  </a:cubicBezTo>
                  <a:cubicBezTo>
                    <a:pt x="2382" y="4148"/>
                    <a:pt x="1989" y="3827"/>
                    <a:pt x="1739" y="3398"/>
                  </a:cubicBezTo>
                  <a:cubicBezTo>
                    <a:pt x="1596" y="3112"/>
                    <a:pt x="1513" y="2839"/>
                    <a:pt x="1334" y="2577"/>
                  </a:cubicBezTo>
                  <a:cubicBezTo>
                    <a:pt x="1120" y="2255"/>
                    <a:pt x="798" y="2005"/>
                    <a:pt x="584" y="1672"/>
                  </a:cubicBezTo>
                  <a:cubicBezTo>
                    <a:pt x="251" y="1172"/>
                    <a:pt x="120" y="636"/>
                    <a:pt x="84" y="41"/>
                  </a:cubicBezTo>
                  <a:cubicBezTo>
                    <a:pt x="84" y="16"/>
                    <a:pt x="61"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6"/>
            <p:cNvSpPr/>
            <p:nvPr/>
          </p:nvSpPr>
          <p:spPr>
            <a:xfrm>
              <a:off x="810900" y="2468750"/>
              <a:ext cx="137300" cy="144675"/>
            </a:xfrm>
            <a:custGeom>
              <a:avLst/>
              <a:gdLst/>
              <a:ahLst/>
              <a:cxnLst/>
              <a:rect l="l" t="t" r="r" b="b"/>
              <a:pathLst>
                <a:path w="5492" h="5787" extrusionOk="0">
                  <a:moveTo>
                    <a:pt x="6" y="1"/>
                  </a:moveTo>
                  <a:cubicBezTo>
                    <a:pt x="4" y="1"/>
                    <a:pt x="0" y="9"/>
                    <a:pt x="9" y="18"/>
                  </a:cubicBezTo>
                  <a:cubicBezTo>
                    <a:pt x="616" y="482"/>
                    <a:pt x="1294" y="875"/>
                    <a:pt x="1854" y="1411"/>
                  </a:cubicBezTo>
                  <a:cubicBezTo>
                    <a:pt x="2342" y="1851"/>
                    <a:pt x="2664" y="2423"/>
                    <a:pt x="3080" y="2923"/>
                  </a:cubicBezTo>
                  <a:cubicBezTo>
                    <a:pt x="3342" y="3268"/>
                    <a:pt x="3676" y="3494"/>
                    <a:pt x="3997" y="3756"/>
                  </a:cubicBezTo>
                  <a:cubicBezTo>
                    <a:pt x="4747" y="4340"/>
                    <a:pt x="5128" y="4887"/>
                    <a:pt x="5438" y="5769"/>
                  </a:cubicBezTo>
                  <a:cubicBezTo>
                    <a:pt x="5444" y="5780"/>
                    <a:pt x="5459" y="5786"/>
                    <a:pt x="5471" y="5786"/>
                  </a:cubicBezTo>
                  <a:cubicBezTo>
                    <a:pt x="5482" y="5786"/>
                    <a:pt x="5491" y="5780"/>
                    <a:pt x="5485" y="5769"/>
                  </a:cubicBezTo>
                  <a:cubicBezTo>
                    <a:pt x="5354" y="4328"/>
                    <a:pt x="4069" y="3923"/>
                    <a:pt x="3235" y="2959"/>
                  </a:cubicBezTo>
                  <a:cubicBezTo>
                    <a:pt x="2747" y="2375"/>
                    <a:pt x="2402" y="1744"/>
                    <a:pt x="1830" y="1244"/>
                  </a:cubicBezTo>
                  <a:cubicBezTo>
                    <a:pt x="1271" y="768"/>
                    <a:pt x="651" y="351"/>
                    <a:pt x="9" y="6"/>
                  </a:cubicBezTo>
                  <a:cubicBezTo>
                    <a:pt x="9" y="2"/>
                    <a:pt x="8" y="1"/>
                    <a:pt x="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6"/>
            <p:cNvSpPr/>
            <p:nvPr/>
          </p:nvSpPr>
          <p:spPr>
            <a:xfrm>
              <a:off x="946100" y="2607375"/>
              <a:ext cx="25375" cy="50675"/>
            </a:xfrm>
            <a:custGeom>
              <a:avLst/>
              <a:gdLst/>
              <a:ahLst/>
              <a:cxnLst/>
              <a:rect l="l" t="t" r="r" b="b"/>
              <a:pathLst>
                <a:path w="1015" h="2027" extrusionOk="0">
                  <a:moveTo>
                    <a:pt x="2" y="0"/>
                  </a:moveTo>
                  <a:cubicBezTo>
                    <a:pt x="0" y="0"/>
                    <a:pt x="0" y="3"/>
                    <a:pt x="6" y="9"/>
                  </a:cubicBezTo>
                  <a:cubicBezTo>
                    <a:pt x="6" y="3"/>
                    <a:pt x="3" y="0"/>
                    <a:pt x="2" y="0"/>
                  </a:cubicBezTo>
                  <a:close/>
                  <a:moveTo>
                    <a:pt x="6" y="9"/>
                  </a:moveTo>
                  <a:lnTo>
                    <a:pt x="6" y="9"/>
                  </a:lnTo>
                  <a:cubicBezTo>
                    <a:pt x="113" y="724"/>
                    <a:pt x="435" y="1521"/>
                    <a:pt x="958" y="2021"/>
                  </a:cubicBezTo>
                  <a:cubicBezTo>
                    <a:pt x="962" y="2025"/>
                    <a:pt x="967" y="2026"/>
                    <a:pt x="974" y="2026"/>
                  </a:cubicBezTo>
                  <a:cubicBezTo>
                    <a:pt x="992" y="2026"/>
                    <a:pt x="1015" y="2015"/>
                    <a:pt x="1006" y="1998"/>
                  </a:cubicBezTo>
                  <a:cubicBezTo>
                    <a:pt x="566" y="1355"/>
                    <a:pt x="232" y="759"/>
                    <a:pt x="6" y="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6"/>
            <p:cNvSpPr/>
            <p:nvPr/>
          </p:nvSpPr>
          <p:spPr>
            <a:xfrm>
              <a:off x="828675" y="2494475"/>
              <a:ext cx="75925" cy="80100"/>
            </a:xfrm>
            <a:custGeom>
              <a:avLst/>
              <a:gdLst/>
              <a:ahLst/>
              <a:cxnLst/>
              <a:rect l="l" t="t" r="r" b="b"/>
              <a:pathLst>
                <a:path w="3037" h="3204" extrusionOk="0">
                  <a:moveTo>
                    <a:pt x="0" y="1"/>
                  </a:moveTo>
                  <a:lnTo>
                    <a:pt x="0" y="1"/>
                  </a:lnTo>
                  <a:cubicBezTo>
                    <a:pt x="238" y="334"/>
                    <a:pt x="500" y="620"/>
                    <a:pt x="774" y="918"/>
                  </a:cubicBezTo>
                  <a:cubicBezTo>
                    <a:pt x="1119" y="1299"/>
                    <a:pt x="1369" y="1703"/>
                    <a:pt x="1631" y="2132"/>
                  </a:cubicBezTo>
                  <a:cubicBezTo>
                    <a:pt x="1929" y="2608"/>
                    <a:pt x="2405" y="3096"/>
                    <a:pt x="2977" y="3204"/>
                  </a:cubicBezTo>
                  <a:cubicBezTo>
                    <a:pt x="3000" y="3204"/>
                    <a:pt x="3036" y="3180"/>
                    <a:pt x="3000" y="3144"/>
                  </a:cubicBezTo>
                  <a:cubicBezTo>
                    <a:pt x="2715" y="2942"/>
                    <a:pt x="2393" y="2787"/>
                    <a:pt x="2143" y="2537"/>
                  </a:cubicBezTo>
                  <a:cubicBezTo>
                    <a:pt x="1857" y="2263"/>
                    <a:pt x="1679" y="1918"/>
                    <a:pt x="1464" y="1608"/>
                  </a:cubicBezTo>
                  <a:cubicBezTo>
                    <a:pt x="1083" y="1037"/>
                    <a:pt x="548" y="45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6"/>
            <p:cNvSpPr/>
            <p:nvPr/>
          </p:nvSpPr>
          <p:spPr>
            <a:xfrm>
              <a:off x="909125" y="2580075"/>
              <a:ext cx="35800" cy="44225"/>
            </a:xfrm>
            <a:custGeom>
              <a:avLst/>
              <a:gdLst/>
              <a:ahLst/>
              <a:cxnLst/>
              <a:rect l="l" t="t" r="r" b="b"/>
              <a:pathLst>
                <a:path w="1432" h="1769" extrusionOk="0">
                  <a:moveTo>
                    <a:pt x="24" y="1"/>
                  </a:moveTo>
                  <a:cubicBezTo>
                    <a:pt x="10" y="1"/>
                    <a:pt x="0" y="9"/>
                    <a:pt x="9" y="18"/>
                  </a:cubicBezTo>
                  <a:cubicBezTo>
                    <a:pt x="378" y="625"/>
                    <a:pt x="913" y="1196"/>
                    <a:pt x="1366" y="1756"/>
                  </a:cubicBezTo>
                  <a:cubicBezTo>
                    <a:pt x="1372" y="1765"/>
                    <a:pt x="1380" y="1769"/>
                    <a:pt x="1387" y="1769"/>
                  </a:cubicBezTo>
                  <a:cubicBezTo>
                    <a:pt x="1409" y="1769"/>
                    <a:pt x="1431" y="1738"/>
                    <a:pt x="1414" y="1720"/>
                  </a:cubicBezTo>
                  <a:cubicBezTo>
                    <a:pt x="973" y="1149"/>
                    <a:pt x="544" y="494"/>
                    <a:pt x="44" y="6"/>
                  </a:cubicBezTo>
                  <a:cubicBezTo>
                    <a:pt x="37" y="2"/>
                    <a:pt x="30"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6"/>
            <p:cNvSpPr/>
            <p:nvPr/>
          </p:nvSpPr>
          <p:spPr>
            <a:xfrm>
              <a:off x="978075" y="2465800"/>
              <a:ext cx="236575" cy="188850"/>
            </a:xfrm>
            <a:custGeom>
              <a:avLst/>
              <a:gdLst/>
              <a:ahLst/>
              <a:cxnLst/>
              <a:rect l="l" t="t" r="r" b="b"/>
              <a:pathLst>
                <a:path w="9463" h="7554" extrusionOk="0">
                  <a:moveTo>
                    <a:pt x="9403" y="1"/>
                  </a:moveTo>
                  <a:cubicBezTo>
                    <a:pt x="9397" y="1"/>
                    <a:pt x="9390" y="2"/>
                    <a:pt x="9383" y="5"/>
                  </a:cubicBezTo>
                  <a:cubicBezTo>
                    <a:pt x="7395" y="612"/>
                    <a:pt x="5645" y="1707"/>
                    <a:pt x="4180" y="3160"/>
                  </a:cubicBezTo>
                  <a:cubicBezTo>
                    <a:pt x="3787" y="3577"/>
                    <a:pt x="3370" y="3982"/>
                    <a:pt x="2894" y="4303"/>
                  </a:cubicBezTo>
                  <a:cubicBezTo>
                    <a:pt x="2525" y="4553"/>
                    <a:pt x="2096" y="4755"/>
                    <a:pt x="1751" y="5017"/>
                  </a:cubicBezTo>
                  <a:cubicBezTo>
                    <a:pt x="1489" y="5196"/>
                    <a:pt x="1275" y="5410"/>
                    <a:pt x="1108" y="5660"/>
                  </a:cubicBezTo>
                  <a:cubicBezTo>
                    <a:pt x="703" y="6303"/>
                    <a:pt x="739" y="7041"/>
                    <a:pt x="13" y="7506"/>
                  </a:cubicBezTo>
                  <a:cubicBezTo>
                    <a:pt x="1" y="7518"/>
                    <a:pt x="25" y="7553"/>
                    <a:pt x="37" y="7553"/>
                  </a:cubicBezTo>
                  <a:cubicBezTo>
                    <a:pt x="894" y="7149"/>
                    <a:pt x="834" y="6029"/>
                    <a:pt x="1477" y="5410"/>
                  </a:cubicBezTo>
                  <a:cubicBezTo>
                    <a:pt x="2156" y="4720"/>
                    <a:pt x="3144" y="4398"/>
                    <a:pt x="3859" y="3708"/>
                  </a:cubicBezTo>
                  <a:cubicBezTo>
                    <a:pt x="4680" y="2934"/>
                    <a:pt x="5406" y="2136"/>
                    <a:pt x="6395" y="1541"/>
                  </a:cubicBezTo>
                  <a:cubicBezTo>
                    <a:pt x="7359" y="957"/>
                    <a:pt x="8431" y="600"/>
                    <a:pt x="9431" y="100"/>
                  </a:cubicBezTo>
                  <a:cubicBezTo>
                    <a:pt x="9462" y="69"/>
                    <a:pt x="9448" y="1"/>
                    <a:pt x="94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6"/>
            <p:cNvSpPr/>
            <p:nvPr/>
          </p:nvSpPr>
          <p:spPr>
            <a:xfrm>
              <a:off x="1001900" y="2468475"/>
              <a:ext cx="211350" cy="183975"/>
            </a:xfrm>
            <a:custGeom>
              <a:avLst/>
              <a:gdLst/>
              <a:ahLst/>
              <a:cxnLst/>
              <a:rect l="l" t="t" r="r" b="b"/>
              <a:pathLst>
                <a:path w="8454" h="7359" extrusionOk="0">
                  <a:moveTo>
                    <a:pt x="8431" y="0"/>
                  </a:moveTo>
                  <a:cubicBezTo>
                    <a:pt x="8426" y="0"/>
                    <a:pt x="8422" y="2"/>
                    <a:pt x="8418" y="5"/>
                  </a:cubicBezTo>
                  <a:cubicBezTo>
                    <a:pt x="7894" y="481"/>
                    <a:pt x="7680" y="1148"/>
                    <a:pt x="7418" y="1755"/>
                  </a:cubicBezTo>
                  <a:cubicBezTo>
                    <a:pt x="6894" y="2946"/>
                    <a:pt x="6013" y="3541"/>
                    <a:pt x="4965" y="4232"/>
                  </a:cubicBezTo>
                  <a:cubicBezTo>
                    <a:pt x="4275" y="4672"/>
                    <a:pt x="3560" y="5053"/>
                    <a:pt x="3096" y="5732"/>
                  </a:cubicBezTo>
                  <a:cubicBezTo>
                    <a:pt x="2392" y="6742"/>
                    <a:pt x="1450" y="7212"/>
                    <a:pt x="259" y="7212"/>
                  </a:cubicBezTo>
                  <a:cubicBezTo>
                    <a:pt x="201" y="7212"/>
                    <a:pt x="143" y="7210"/>
                    <a:pt x="84" y="7208"/>
                  </a:cubicBezTo>
                  <a:cubicBezTo>
                    <a:pt x="24" y="7208"/>
                    <a:pt x="0" y="7292"/>
                    <a:pt x="60" y="7315"/>
                  </a:cubicBezTo>
                  <a:cubicBezTo>
                    <a:pt x="221" y="7344"/>
                    <a:pt x="382" y="7358"/>
                    <a:pt x="542" y="7358"/>
                  </a:cubicBezTo>
                  <a:cubicBezTo>
                    <a:pt x="1178" y="7358"/>
                    <a:pt x="1799" y="7141"/>
                    <a:pt x="2322" y="6780"/>
                  </a:cubicBezTo>
                  <a:cubicBezTo>
                    <a:pt x="2667" y="6530"/>
                    <a:pt x="2917" y="6232"/>
                    <a:pt x="3156" y="5911"/>
                  </a:cubicBezTo>
                  <a:cubicBezTo>
                    <a:pt x="3608" y="5291"/>
                    <a:pt x="4156" y="4922"/>
                    <a:pt x="4787" y="4517"/>
                  </a:cubicBezTo>
                  <a:cubicBezTo>
                    <a:pt x="5561" y="3994"/>
                    <a:pt x="6489" y="3482"/>
                    <a:pt x="7049" y="2696"/>
                  </a:cubicBezTo>
                  <a:cubicBezTo>
                    <a:pt x="7620" y="1850"/>
                    <a:pt x="7799" y="838"/>
                    <a:pt x="8454" y="17"/>
                  </a:cubicBezTo>
                  <a:cubicBezTo>
                    <a:pt x="8454" y="9"/>
                    <a:pt x="8442" y="0"/>
                    <a:pt x="8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6"/>
            <p:cNvSpPr/>
            <p:nvPr/>
          </p:nvSpPr>
          <p:spPr>
            <a:xfrm>
              <a:off x="979575" y="2648975"/>
              <a:ext cx="26225" cy="12375"/>
            </a:xfrm>
            <a:custGeom>
              <a:avLst/>
              <a:gdLst/>
              <a:ahLst/>
              <a:cxnLst/>
              <a:rect l="l" t="t" r="r" b="b"/>
              <a:pathLst>
                <a:path w="1049" h="495" extrusionOk="0">
                  <a:moveTo>
                    <a:pt x="1013" y="0"/>
                  </a:moveTo>
                  <a:cubicBezTo>
                    <a:pt x="751" y="36"/>
                    <a:pt x="0" y="48"/>
                    <a:pt x="36" y="476"/>
                  </a:cubicBezTo>
                  <a:cubicBezTo>
                    <a:pt x="36" y="488"/>
                    <a:pt x="42" y="494"/>
                    <a:pt x="51" y="494"/>
                  </a:cubicBezTo>
                  <a:cubicBezTo>
                    <a:pt x="60" y="494"/>
                    <a:pt x="72" y="488"/>
                    <a:pt x="84" y="476"/>
                  </a:cubicBezTo>
                  <a:cubicBezTo>
                    <a:pt x="203" y="84"/>
                    <a:pt x="703" y="119"/>
                    <a:pt x="1036" y="36"/>
                  </a:cubicBezTo>
                  <a:cubicBezTo>
                    <a:pt x="1048" y="36"/>
                    <a:pt x="1048" y="0"/>
                    <a:pt x="10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6"/>
            <p:cNvSpPr/>
            <p:nvPr/>
          </p:nvSpPr>
          <p:spPr>
            <a:xfrm>
              <a:off x="977800" y="2654500"/>
              <a:ext cx="6175" cy="16450"/>
            </a:xfrm>
            <a:custGeom>
              <a:avLst/>
              <a:gdLst/>
              <a:ahLst/>
              <a:cxnLst/>
              <a:rect l="l" t="t" r="r" b="b"/>
              <a:pathLst>
                <a:path w="247" h="658" extrusionOk="0">
                  <a:moveTo>
                    <a:pt x="216" y="0"/>
                  </a:moveTo>
                  <a:cubicBezTo>
                    <a:pt x="208" y="0"/>
                    <a:pt x="198" y="1"/>
                    <a:pt x="191" y="5"/>
                  </a:cubicBezTo>
                  <a:cubicBezTo>
                    <a:pt x="95" y="172"/>
                    <a:pt x="0" y="446"/>
                    <a:pt x="60" y="648"/>
                  </a:cubicBezTo>
                  <a:cubicBezTo>
                    <a:pt x="60" y="654"/>
                    <a:pt x="66" y="657"/>
                    <a:pt x="71" y="657"/>
                  </a:cubicBezTo>
                  <a:cubicBezTo>
                    <a:pt x="77" y="657"/>
                    <a:pt x="83" y="654"/>
                    <a:pt x="83" y="648"/>
                  </a:cubicBezTo>
                  <a:cubicBezTo>
                    <a:pt x="119" y="541"/>
                    <a:pt x="107" y="434"/>
                    <a:pt x="131" y="315"/>
                  </a:cubicBezTo>
                  <a:cubicBezTo>
                    <a:pt x="167" y="208"/>
                    <a:pt x="191" y="113"/>
                    <a:pt x="238" y="5"/>
                  </a:cubicBezTo>
                  <a:cubicBezTo>
                    <a:pt x="246" y="5"/>
                    <a:pt x="233" y="0"/>
                    <a:pt x="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6"/>
            <p:cNvSpPr/>
            <p:nvPr/>
          </p:nvSpPr>
          <p:spPr>
            <a:xfrm>
              <a:off x="976000" y="2657700"/>
              <a:ext cx="6275" cy="24875"/>
            </a:xfrm>
            <a:custGeom>
              <a:avLst/>
              <a:gdLst/>
              <a:ahLst/>
              <a:cxnLst/>
              <a:rect l="l" t="t" r="r" b="b"/>
              <a:pathLst>
                <a:path w="251" h="995" extrusionOk="0">
                  <a:moveTo>
                    <a:pt x="243" y="1"/>
                  </a:moveTo>
                  <a:cubicBezTo>
                    <a:pt x="241" y="1"/>
                    <a:pt x="239" y="3"/>
                    <a:pt x="239" y="8"/>
                  </a:cubicBezTo>
                  <a:cubicBezTo>
                    <a:pt x="143" y="318"/>
                    <a:pt x="24" y="639"/>
                    <a:pt x="1" y="961"/>
                  </a:cubicBezTo>
                  <a:cubicBezTo>
                    <a:pt x="1" y="982"/>
                    <a:pt x="17" y="994"/>
                    <a:pt x="32" y="994"/>
                  </a:cubicBezTo>
                  <a:cubicBezTo>
                    <a:pt x="44" y="994"/>
                    <a:pt x="55" y="988"/>
                    <a:pt x="60" y="973"/>
                  </a:cubicBezTo>
                  <a:cubicBezTo>
                    <a:pt x="179" y="663"/>
                    <a:pt x="203" y="342"/>
                    <a:pt x="251" y="20"/>
                  </a:cubicBezTo>
                  <a:cubicBezTo>
                    <a:pt x="251" y="6"/>
                    <a:pt x="247"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6"/>
            <p:cNvSpPr/>
            <p:nvPr/>
          </p:nvSpPr>
          <p:spPr>
            <a:xfrm>
              <a:off x="975100" y="2657450"/>
              <a:ext cx="5400" cy="19725"/>
            </a:xfrm>
            <a:custGeom>
              <a:avLst/>
              <a:gdLst/>
              <a:ahLst/>
              <a:cxnLst/>
              <a:rect l="l" t="t" r="r" b="b"/>
              <a:pathLst>
                <a:path w="216" h="789" extrusionOk="0">
                  <a:moveTo>
                    <a:pt x="165" y="1"/>
                  </a:moveTo>
                  <a:cubicBezTo>
                    <a:pt x="153" y="1"/>
                    <a:pt x="144" y="6"/>
                    <a:pt x="144" y="18"/>
                  </a:cubicBezTo>
                  <a:cubicBezTo>
                    <a:pt x="120" y="173"/>
                    <a:pt x="108" y="304"/>
                    <a:pt x="84" y="435"/>
                  </a:cubicBezTo>
                  <a:cubicBezTo>
                    <a:pt x="49" y="542"/>
                    <a:pt x="1" y="649"/>
                    <a:pt x="1" y="768"/>
                  </a:cubicBezTo>
                  <a:cubicBezTo>
                    <a:pt x="1" y="782"/>
                    <a:pt x="13" y="788"/>
                    <a:pt x="26" y="788"/>
                  </a:cubicBezTo>
                  <a:cubicBezTo>
                    <a:pt x="35" y="788"/>
                    <a:pt x="44" y="785"/>
                    <a:pt x="49" y="780"/>
                  </a:cubicBezTo>
                  <a:cubicBezTo>
                    <a:pt x="203" y="590"/>
                    <a:pt x="215" y="245"/>
                    <a:pt x="203" y="18"/>
                  </a:cubicBezTo>
                  <a:cubicBezTo>
                    <a:pt x="191" y="6"/>
                    <a:pt x="176" y="1"/>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6"/>
            <p:cNvSpPr/>
            <p:nvPr/>
          </p:nvSpPr>
          <p:spPr>
            <a:xfrm>
              <a:off x="976250" y="2648000"/>
              <a:ext cx="31925" cy="23250"/>
            </a:xfrm>
            <a:custGeom>
              <a:avLst/>
              <a:gdLst/>
              <a:ahLst/>
              <a:cxnLst/>
              <a:rect l="l" t="t" r="r" b="b"/>
              <a:pathLst>
                <a:path w="1277" h="930" extrusionOk="0">
                  <a:moveTo>
                    <a:pt x="1072" y="0"/>
                  </a:moveTo>
                  <a:cubicBezTo>
                    <a:pt x="638" y="0"/>
                    <a:pt x="0" y="528"/>
                    <a:pt x="62" y="920"/>
                  </a:cubicBezTo>
                  <a:cubicBezTo>
                    <a:pt x="62" y="926"/>
                    <a:pt x="65" y="929"/>
                    <a:pt x="68" y="929"/>
                  </a:cubicBezTo>
                  <a:cubicBezTo>
                    <a:pt x="71" y="929"/>
                    <a:pt x="74" y="926"/>
                    <a:pt x="74" y="920"/>
                  </a:cubicBezTo>
                  <a:cubicBezTo>
                    <a:pt x="157" y="849"/>
                    <a:pt x="193" y="742"/>
                    <a:pt x="253" y="646"/>
                  </a:cubicBezTo>
                  <a:cubicBezTo>
                    <a:pt x="336" y="527"/>
                    <a:pt x="431" y="432"/>
                    <a:pt x="550" y="349"/>
                  </a:cubicBezTo>
                  <a:cubicBezTo>
                    <a:pt x="669" y="265"/>
                    <a:pt x="788" y="206"/>
                    <a:pt x="943" y="170"/>
                  </a:cubicBezTo>
                  <a:cubicBezTo>
                    <a:pt x="1038" y="146"/>
                    <a:pt x="1169" y="158"/>
                    <a:pt x="1253" y="99"/>
                  </a:cubicBezTo>
                  <a:cubicBezTo>
                    <a:pt x="1276" y="87"/>
                    <a:pt x="1276" y="51"/>
                    <a:pt x="1253" y="39"/>
                  </a:cubicBezTo>
                  <a:cubicBezTo>
                    <a:pt x="1199" y="12"/>
                    <a:pt x="1138" y="0"/>
                    <a:pt x="1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6"/>
            <p:cNvSpPr/>
            <p:nvPr/>
          </p:nvSpPr>
          <p:spPr>
            <a:xfrm>
              <a:off x="1001000" y="2539950"/>
              <a:ext cx="123800" cy="99525"/>
            </a:xfrm>
            <a:custGeom>
              <a:avLst/>
              <a:gdLst/>
              <a:ahLst/>
              <a:cxnLst/>
              <a:rect l="l" t="t" r="r" b="b"/>
              <a:pathLst>
                <a:path w="4952" h="3981" extrusionOk="0">
                  <a:moveTo>
                    <a:pt x="4915" y="0"/>
                  </a:moveTo>
                  <a:cubicBezTo>
                    <a:pt x="4912" y="0"/>
                    <a:pt x="4908" y="1"/>
                    <a:pt x="4906" y="4"/>
                  </a:cubicBezTo>
                  <a:cubicBezTo>
                    <a:pt x="4192" y="670"/>
                    <a:pt x="3311" y="1075"/>
                    <a:pt x="2584" y="1694"/>
                  </a:cubicBezTo>
                  <a:cubicBezTo>
                    <a:pt x="1691" y="2456"/>
                    <a:pt x="977" y="3290"/>
                    <a:pt x="1" y="3980"/>
                  </a:cubicBezTo>
                  <a:cubicBezTo>
                    <a:pt x="989" y="3385"/>
                    <a:pt x="1668" y="2575"/>
                    <a:pt x="2525" y="1837"/>
                  </a:cubicBezTo>
                  <a:cubicBezTo>
                    <a:pt x="3287" y="1182"/>
                    <a:pt x="4311" y="837"/>
                    <a:pt x="4942" y="27"/>
                  </a:cubicBezTo>
                  <a:cubicBezTo>
                    <a:pt x="4951" y="18"/>
                    <a:pt x="4930" y="0"/>
                    <a:pt x="49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6"/>
            <p:cNvSpPr/>
            <p:nvPr/>
          </p:nvSpPr>
          <p:spPr>
            <a:xfrm>
              <a:off x="895050" y="2655375"/>
              <a:ext cx="74475" cy="56175"/>
            </a:xfrm>
            <a:custGeom>
              <a:avLst/>
              <a:gdLst/>
              <a:ahLst/>
              <a:cxnLst/>
              <a:rect l="l" t="t" r="r" b="b"/>
              <a:pathLst>
                <a:path w="2979" h="2247" extrusionOk="0">
                  <a:moveTo>
                    <a:pt x="68" y="1"/>
                  </a:moveTo>
                  <a:cubicBezTo>
                    <a:pt x="37" y="1"/>
                    <a:pt x="1" y="42"/>
                    <a:pt x="36" y="78"/>
                  </a:cubicBezTo>
                  <a:cubicBezTo>
                    <a:pt x="345" y="506"/>
                    <a:pt x="881" y="530"/>
                    <a:pt x="1334" y="744"/>
                  </a:cubicBezTo>
                  <a:cubicBezTo>
                    <a:pt x="2036" y="1066"/>
                    <a:pt x="2453" y="1685"/>
                    <a:pt x="2953" y="2233"/>
                  </a:cubicBezTo>
                  <a:cubicBezTo>
                    <a:pt x="2953" y="2243"/>
                    <a:pt x="2959" y="2246"/>
                    <a:pt x="2965" y="2246"/>
                  </a:cubicBezTo>
                  <a:cubicBezTo>
                    <a:pt x="2972" y="2246"/>
                    <a:pt x="2979" y="2239"/>
                    <a:pt x="2965" y="2233"/>
                  </a:cubicBezTo>
                  <a:cubicBezTo>
                    <a:pt x="2667" y="1768"/>
                    <a:pt x="2286" y="1304"/>
                    <a:pt x="1834" y="971"/>
                  </a:cubicBezTo>
                  <a:cubicBezTo>
                    <a:pt x="1322" y="566"/>
                    <a:pt x="500" y="530"/>
                    <a:pt x="95" y="18"/>
                  </a:cubicBezTo>
                  <a:cubicBezTo>
                    <a:pt x="89" y="6"/>
                    <a:pt x="79"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6"/>
            <p:cNvSpPr/>
            <p:nvPr/>
          </p:nvSpPr>
          <p:spPr>
            <a:xfrm>
              <a:off x="757300" y="2542300"/>
              <a:ext cx="134425" cy="112550"/>
            </a:xfrm>
            <a:custGeom>
              <a:avLst/>
              <a:gdLst/>
              <a:ahLst/>
              <a:cxnLst/>
              <a:rect l="l" t="t" r="r" b="b"/>
              <a:pathLst>
                <a:path w="5377" h="4502" extrusionOk="0">
                  <a:moveTo>
                    <a:pt x="38" y="0"/>
                  </a:moveTo>
                  <a:cubicBezTo>
                    <a:pt x="18" y="0"/>
                    <a:pt x="0" y="14"/>
                    <a:pt x="9" y="40"/>
                  </a:cubicBezTo>
                  <a:cubicBezTo>
                    <a:pt x="379" y="600"/>
                    <a:pt x="652" y="1231"/>
                    <a:pt x="1033" y="1767"/>
                  </a:cubicBezTo>
                  <a:cubicBezTo>
                    <a:pt x="1319" y="2172"/>
                    <a:pt x="1748" y="2386"/>
                    <a:pt x="2176" y="2612"/>
                  </a:cubicBezTo>
                  <a:cubicBezTo>
                    <a:pt x="2736" y="2910"/>
                    <a:pt x="3176" y="3279"/>
                    <a:pt x="3688" y="3636"/>
                  </a:cubicBezTo>
                  <a:cubicBezTo>
                    <a:pt x="4189" y="3993"/>
                    <a:pt x="4820" y="4112"/>
                    <a:pt x="5320" y="4493"/>
                  </a:cubicBezTo>
                  <a:cubicBezTo>
                    <a:pt x="5328" y="4499"/>
                    <a:pt x="5336" y="4501"/>
                    <a:pt x="5342" y="4501"/>
                  </a:cubicBezTo>
                  <a:cubicBezTo>
                    <a:pt x="5364" y="4501"/>
                    <a:pt x="5376" y="4476"/>
                    <a:pt x="5367" y="4458"/>
                  </a:cubicBezTo>
                  <a:cubicBezTo>
                    <a:pt x="4998" y="4089"/>
                    <a:pt x="4510" y="3981"/>
                    <a:pt x="4046" y="3743"/>
                  </a:cubicBezTo>
                  <a:cubicBezTo>
                    <a:pt x="3534" y="3469"/>
                    <a:pt x="3153" y="3017"/>
                    <a:pt x="2641" y="2731"/>
                  </a:cubicBezTo>
                  <a:cubicBezTo>
                    <a:pt x="2045" y="2386"/>
                    <a:pt x="1402" y="2160"/>
                    <a:pt x="1033" y="1529"/>
                  </a:cubicBezTo>
                  <a:cubicBezTo>
                    <a:pt x="724" y="993"/>
                    <a:pt x="498" y="469"/>
                    <a:pt x="57" y="5"/>
                  </a:cubicBezTo>
                  <a:cubicBezTo>
                    <a:pt x="51" y="2"/>
                    <a:pt x="44" y="0"/>
                    <a:pt x="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6"/>
            <p:cNvSpPr/>
            <p:nvPr/>
          </p:nvSpPr>
          <p:spPr>
            <a:xfrm>
              <a:off x="759000" y="2543000"/>
              <a:ext cx="162975" cy="115275"/>
            </a:xfrm>
            <a:custGeom>
              <a:avLst/>
              <a:gdLst/>
              <a:ahLst/>
              <a:cxnLst/>
              <a:rect l="l" t="t" r="r" b="b"/>
              <a:pathLst>
                <a:path w="6519" h="4611" extrusionOk="0">
                  <a:moveTo>
                    <a:pt x="1" y="1"/>
                  </a:moveTo>
                  <a:lnTo>
                    <a:pt x="1" y="1"/>
                  </a:lnTo>
                  <a:cubicBezTo>
                    <a:pt x="1263" y="501"/>
                    <a:pt x="2394" y="1167"/>
                    <a:pt x="3513" y="1953"/>
                  </a:cubicBezTo>
                  <a:cubicBezTo>
                    <a:pt x="4049" y="2322"/>
                    <a:pt x="4573" y="2691"/>
                    <a:pt x="5097" y="3096"/>
                  </a:cubicBezTo>
                  <a:cubicBezTo>
                    <a:pt x="5668" y="3525"/>
                    <a:pt x="6049" y="4037"/>
                    <a:pt x="6454" y="4596"/>
                  </a:cubicBezTo>
                  <a:cubicBezTo>
                    <a:pt x="6464" y="4607"/>
                    <a:pt x="6474" y="4611"/>
                    <a:pt x="6483" y="4611"/>
                  </a:cubicBezTo>
                  <a:cubicBezTo>
                    <a:pt x="6505" y="4611"/>
                    <a:pt x="6519" y="4583"/>
                    <a:pt x="6502" y="4549"/>
                  </a:cubicBezTo>
                  <a:cubicBezTo>
                    <a:pt x="5906" y="3346"/>
                    <a:pt x="4740" y="2679"/>
                    <a:pt x="3668" y="1929"/>
                  </a:cubicBezTo>
                  <a:cubicBezTo>
                    <a:pt x="2549" y="1144"/>
                    <a:pt x="1358" y="370"/>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6"/>
            <p:cNvSpPr/>
            <p:nvPr/>
          </p:nvSpPr>
          <p:spPr>
            <a:xfrm>
              <a:off x="925225" y="2660125"/>
              <a:ext cx="45750" cy="42525"/>
            </a:xfrm>
            <a:custGeom>
              <a:avLst/>
              <a:gdLst/>
              <a:ahLst/>
              <a:cxnLst/>
              <a:rect l="l" t="t" r="r" b="b"/>
              <a:pathLst>
                <a:path w="1830" h="1701" extrusionOk="0">
                  <a:moveTo>
                    <a:pt x="24" y="0"/>
                  </a:moveTo>
                  <a:cubicBezTo>
                    <a:pt x="12" y="0"/>
                    <a:pt x="0" y="15"/>
                    <a:pt x="8" y="30"/>
                  </a:cubicBezTo>
                  <a:cubicBezTo>
                    <a:pt x="293" y="816"/>
                    <a:pt x="1317" y="959"/>
                    <a:pt x="1722" y="1674"/>
                  </a:cubicBezTo>
                  <a:cubicBezTo>
                    <a:pt x="1730" y="1692"/>
                    <a:pt x="1744" y="1700"/>
                    <a:pt x="1760" y="1700"/>
                  </a:cubicBezTo>
                  <a:cubicBezTo>
                    <a:pt x="1793" y="1700"/>
                    <a:pt x="1830" y="1663"/>
                    <a:pt x="1805" y="1614"/>
                  </a:cubicBezTo>
                  <a:cubicBezTo>
                    <a:pt x="1424" y="876"/>
                    <a:pt x="472" y="733"/>
                    <a:pt x="43" y="19"/>
                  </a:cubicBezTo>
                  <a:cubicBezTo>
                    <a:pt x="39" y="5"/>
                    <a:pt x="31"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6"/>
            <p:cNvSpPr/>
            <p:nvPr/>
          </p:nvSpPr>
          <p:spPr>
            <a:xfrm>
              <a:off x="786250" y="2565800"/>
              <a:ext cx="75475" cy="52825"/>
            </a:xfrm>
            <a:custGeom>
              <a:avLst/>
              <a:gdLst/>
              <a:ahLst/>
              <a:cxnLst/>
              <a:rect l="l" t="t" r="r" b="b"/>
              <a:pathLst>
                <a:path w="3019" h="2113" extrusionOk="0">
                  <a:moveTo>
                    <a:pt x="24" y="1"/>
                  </a:moveTo>
                  <a:cubicBezTo>
                    <a:pt x="15" y="1"/>
                    <a:pt x="1" y="12"/>
                    <a:pt x="18" y="29"/>
                  </a:cubicBezTo>
                  <a:cubicBezTo>
                    <a:pt x="494" y="624"/>
                    <a:pt x="1126" y="779"/>
                    <a:pt x="1745" y="1184"/>
                  </a:cubicBezTo>
                  <a:cubicBezTo>
                    <a:pt x="2173" y="1470"/>
                    <a:pt x="2435" y="2089"/>
                    <a:pt x="2995" y="2113"/>
                  </a:cubicBezTo>
                  <a:cubicBezTo>
                    <a:pt x="3019" y="2113"/>
                    <a:pt x="3019" y="2065"/>
                    <a:pt x="3007" y="2065"/>
                  </a:cubicBezTo>
                  <a:cubicBezTo>
                    <a:pt x="2459" y="1875"/>
                    <a:pt x="2185" y="1351"/>
                    <a:pt x="1697" y="1065"/>
                  </a:cubicBezTo>
                  <a:cubicBezTo>
                    <a:pt x="1090" y="720"/>
                    <a:pt x="554" y="505"/>
                    <a:pt x="30" y="5"/>
                  </a:cubicBezTo>
                  <a:cubicBezTo>
                    <a:pt x="30" y="2"/>
                    <a:pt x="28"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6"/>
            <p:cNvSpPr/>
            <p:nvPr/>
          </p:nvSpPr>
          <p:spPr>
            <a:xfrm>
              <a:off x="865875" y="2621875"/>
              <a:ext cx="31875" cy="25625"/>
            </a:xfrm>
            <a:custGeom>
              <a:avLst/>
              <a:gdLst/>
              <a:ahLst/>
              <a:cxnLst/>
              <a:rect l="l" t="t" r="r" b="b"/>
              <a:pathLst>
                <a:path w="1275" h="1025" extrusionOk="0">
                  <a:moveTo>
                    <a:pt x="12" y="1"/>
                  </a:moveTo>
                  <a:cubicBezTo>
                    <a:pt x="12" y="1"/>
                    <a:pt x="0" y="13"/>
                    <a:pt x="0" y="25"/>
                  </a:cubicBezTo>
                  <a:cubicBezTo>
                    <a:pt x="298" y="429"/>
                    <a:pt x="786" y="846"/>
                    <a:pt x="1250" y="1025"/>
                  </a:cubicBezTo>
                  <a:cubicBezTo>
                    <a:pt x="1262" y="1025"/>
                    <a:pt x="1274" y="1013"/>
                    <a:pt x="1262" y="1001"/>
                  </a:cubicBezTo>
                  <a:cubicBezTo>
                    <a:pt x="1060" y="846"/>
                    <a:pt x="834" y="727"/>
                    <a:pt x="643" y="560"/>
                  </a:cubicBezTo>
                  <a:cubicBezTo>
                    <a:pt x="417" y="382"/>
                    <a:pt x="227" y="191"/>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6"/>
            <p:cNvSpPr/>
            <p:nvPr/>
          </p:nvSpPr>
          <p:spPr>
            <a:xfrm>
              <a:off x="975150" y="2646250"/>
              <a:ext cx="125500" cy="110475"/>
            </a:xfrm>
            <a:custGeom>
              <a:avLst/>
              <a:gdLst/>
              <a:ahLst/>
              <a:cxnLst/>
              <a:rect l="l" t="t" r="r" b="b"/>
              <a:pathLst>
                <a:path w="5020" h="4419" extrusionOk="0">
                  <a:moveTo>
                    <a:pt x="4983" y="0"/>
                  </a:moveTo>
                  <a:cubicBezTo>
                    <a:pt x="4981" y="0"/>
                    <a:pt x="4978" y="1"/>
                    <a:pt x="4976" y="2"/>
                  </a:cubicBezTo>
                  <a:cubicBezTo>
                    <a:pt x="3785" y="169"/>
                    <a:pt x="3190" y="966"/>
                    <a:pt x="2368" y="1717"/>
                  </a:cubicBezTo>
                  <a:cubicBezTo>
                    <a:pt x="1999" y="2062"/>
                    <a:pt x="1571" y="2276"/>
                    <a:pt x="1273" y="2693"/>
                  </a:cubicBezTo>
                  <a:cubicBezTo>
                    <a:pt x="856" y="3276"/>
                    <a:pt x="642" y="3919"/>
                    <a:pt x="47" y="4372"/>
                  </a:cubicBezTo>
                  <a:cubicBezTo>
                    <a:pt x="0" y="4381"/>
                    <a:pt x="11" y="4419"/>
                    <a:pt x="35" y="4419"/>
                  </a:cubicBezTo>
                  <a:cubicBezTo>
                    <a:pt x="42" y="4419"/>
                    <a:pt x="50" y="4415"/>
                    <a:pt x="58" y="4407"/>
                  </a:cubicBezTo>
                  <a:cubicBezTo>
                    <a:pt x="951" y="3919"/>
                    <a:pt x="1190" y="2740"/>
                    <a:pt x="2011" y="2121"/>
                  </a:cubicBezTo>
                  <a:cubicBezTo>
                    <a:pt x="2428" y="1788"/>
                    <a:pt x="2725" y="1419"/>
                    <a:pt x="3118" y="1062"/>
                  </a:cubicBezTo>
                  <a:cubicBezTo>
                    <a:pt x="3666" y="538"/>
                    <a:pt x="4285" y="288"/>
                    <a:pt x="4988" y="50"/>
                  </a:cubicBezTo>
                  <a:cubicBezTo>
                    <a:pt x="5019" y="39"/>
                    <a:pt x="5004" y="0"/>
                    <a:pt x="49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6"/>
            <p:cNvSpPr/>
            <p:nvPr/>
          </p:nvSpPr>
          <p:spPr>
            <a:xfrm>
              <a:off x="978425" y="2647475"/>
              <a:ext cx="119650" cy="112275"/>
            </a:xfrm>
            <a:custGeom>
              <a:avLst/>
              <a:gdLst/>
              <a:ahLst/>
              <a:cxnLst/>
              <a:rect l="l" t="t" r="r" b="b"/>
              <a:pathLst>
                <a:path w="4786" h="4491" extrusionOk="0">
                  <a:moveTo>
                    <a:pt x="4773" y="1"/>
                  </a:moveTo>
                  <a:cubicBezTo>
                    <a:pt x="4476" y="513"/>
                    <a:pt x="4333" y="1167"/>
                    <a:pt x="4011" y="1644"/>
                  </a:cubicBezTo>
                  <a:cubicBezTo>
                    <a:pt x="3702" y="2084"/>
                    <a:pt x="2964" y="2334"/>
                    <a:pt x="2583" y="2775"/>
                  </a:cubicBezTo>
                  <a:cubicBezTo>
                    <a:pt x="2059" y="3370"/>
                    <a:pt x="1582" y="3846"/>
                    <a:pt x="797" y="4061"/>
                  </a:cubicBezTo>
                  <a:cubicBezTo>
                    <a:pt x="487" y="4156"/>
                    <a:pt x="249" y="4156"/>
                    <a:pt x="35" y="4406"/>
                  </a:cubicBezTo>
                  <a:cubicBezTo>
                    <a:pt x="1" y="4448"/>
                    <a:pt x="45" y="4490"/>
                    <a:pt x="90" y="4490"/>
                  </a:cubicBezTo>
                  <a:cubicBezTo>
                    <a:pt x="109" y="4490"/>
                    <a:pt x="128" y="4483"/>
                    <a:pt x="142" y="4465"/>
                  </a:cubicBezTo>
                  <a:cubicBezTo>
                    <a:pt x="404" y="4120"/>
                    <a:pt x="1356" y="3989"/>
                    <a:pt x="1749" y="3727"/>
                  </a:cubicBezTo>
                  <a:cubicBezTo>
                    <a:pt x="2249" y="3370"/>
                    <a:pt x="2511" y="2834"/>
                    <a:pt x="2987" y="2441"/>
                  </a:cubicBezTo>
                  <a:cubicBezTo>
                    <a:pt x="3356" y="2144"/>
                    <a:pt x="3821" y="2072"/>
                    <a:pt x="4083" y="1668"/>
                  </a:cubicBezTo>
                  <a:cubicBezTo>
                    <a:pt x="4392" y="1191"/>
                    <a:pt x="4559" y="525"/>
                    <a:pt x="47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6"/>
            <p:cNvSpPr/>
            <p:nvPr/>
          </p:nvSpPr>
          <p:spPr>
            <a:xfrm>
              <a:off x="975800" y="2754225"/>
              <a:ext cx="10650" cy="7825"/>
            </a:xfrm>
            <a:custGeom>
              <a:avLst/>
              <a:gdLst/>
              <a:ahLst/>
              <a:cxnLst/>
              <a:rect l="l" t="t" r="r" b="b"/>
              <a:pathLst>
                <a:path w="426" h="313" extrusionOk="0">
                  <a:moveTo>
                    <a:pt x="369" y="0"/>
                  </a:moveTo>
                  <a:cubicBezTo>
                    <a:pt x="218" y="0"/>
                    <a:pt x="74" y="159"/>
                    <a:pt x="9" y="279"/>
                  </a:cubicBezTo>
                  <a:cubicBezTo>
                    <a:pt x="0" y="296"/>
                    <a:pt x="16" y="313"/>
                    <a:pt x="34" y="313"/>
                  </a:cubicBezTo>
                  <a:cubicBezTo>
                    <a:pt x="41" y="313"/>
                    <a:pt x="49" y="310"/>
                    <a:pt x="56" y="303"/>
                  </a:cubicBezTo>
                  <a:cubicBezTo>
                    <a:pt x="92" y="231"/>
                    <a:pt x="140" y="172"/>
                    <a:pt x="211" y="124"/>
                  </a:cubicBezTo>
                  <a:cubicBezTo>
                    <a:pt x="271" y="76"/>
                    <a:pt x="354" y="65"/>
                    <a:pt x="413" y="17"/>
                  </a:cubicBezTo>
                  <a:cubicBezTo>
                    <a:pt x="413" y="17"/>
                    <a:pt x="425" y="5"/>
                    <a:pt x="413" y="5"/>
                  </a:cubicBezTo>
                  <a:cubicBezTo>
                    <a:pt x="399" y="2"/>
                    <a:pt x="384" y="0"/>
                    <a:pt x="3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6"/>
            <p:cNvSpPr/>
            <p:nvPr/>
          </p:nvSpPr>
          <p:spPr>
            <a:xfrm>
              <a:off x="991275" y="2677550"/>
              <a:ext cx="86550" cy="71000"/>
            </a:xfrm>
            <a:custGeom>
              <a:avLst/>
              <a:gdLst/>
              <a:ahLst/>
              <a:cxnLst/>
              <a:rect l="l" t="t" r="r" b="b"/>
              <a:pathLst>
                <a:path w="3462" h="2840" extrusionOk="0">
                  <a:moveTo>
                    <a:pt x="3402" y="0"/>
                  </a:moveTo>
                  <a:cubicBezTo>
                    <a:pt x="2747" y="179"/>
                    <a:pt x="2295" y="596"/>
                    <a:pt x="1878" y="1107"/>
                  </a:cubicBezTo>
                  <a:cubicBezTo>
                    <a:pt x="1521" y="1536"/>
                    <a:pt x="1235" y="1905"/>
                    <a:pt x="771" y="2227"/>
                  </a:cubicBezTo>
                  <a:cubicBezTo>
                    <a:pt x="485" y="2417"/>
                    <a:pt x="235" y="2584"/>
                    <a:pt x="9" y="2834"/>
                  </a:cubicBezTo>
                  <a:cubicBezTo>
                    <a:pt x="509" y="2322"/>
                    <a:pt x="1140" y="2072"/>
                    <a:pt x="1604" y="1536"/>
                  </a:cubicBezTo>
                  <a:cubicBezTo>
                    <a:pt x="2176" y="893"/>
                    <a:pt x="2652" y="405"/>
                    <a:pt x="3438" y="60"/>
                  </a:cubicBezTo>
                  <a:cubicBezTo>
                    <a:pt x="3462" y="48"/>
                    <a:pt x="3450" y="0"/>
                    <a:pt x="3402" y="0"/>
                  </a:cubicBezTo>
                  <a:close/>
                  <a:moveTo>
                    <a:pt x="9" y="2834"/>
                  </a:moveTo>
                  <a:cubicBezTo>
                    <a:pt x="1" y="2834"/>
                    <a:pt x="3" y="2839"/>
                    <a:pt x="6" y="2839"/>
                  </a:cubicBezTo>
                  <a:cubicBezTo>
                    <a:pt x="7" y="2839"/>
                    <a:pt x="9" y="2838"/>
                    <a:pt x="9" y="28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6"/>
            <p:cNvSpPr/>
            <p:nvPr/>
          </p:nvSpPr>
          <p:spPr>
            <a:xfrm>
              <a:off x="817050" y="2639025"/>
              <a:ext cx="146475" cy="131100"/>
            </a:xfrm>
            <a:custGeom>
              <a:avLst/>
              <a:gdLst/>
              <a:ahLst/>
              <a:cxnLst/>
              <a:rect l="l" t="t" r="r" b="b"/>
              <a:pathLst>
                <a:path w="5859" h="5244" extrusionOk="0">
                  <a:moveTo>
                    <a:pt x="5856" y="4881"/>
                  </a:moveTo>
                  <a:cubicBezTo>
                    <a:pt x="5853" y="4881"/>
                    <a:pt x="5847" y="4887"/>
                    <a:pt x="5847" y="4899"/>
                  </a:cubicBezTo>
                  <a:cubicBezTo>
                    <a:pt x="5859" y="4887"/>
                    <a:pt x="5859" y="4881"/>
                    <a:pt x="5856" y="4881"/>
                  </a:cubicBezTo>
                  <a:close/>
                  <a:moveTo>
                    <a:pt x="20" y="1"/>
                  </a:moveTo>
                  <a:cubicBezTo>
                    <a:pt x="7" y="1"/>
                    <a:pt x="1" y="12"/>
                    <a:pt x="1" y="29"/>
                  </a:cubicBezTo>
                  <a:cubicBezTo>
                    <a:pt x="132" y="505"/>
                    <a:pt x="358" y="982"/>
                    <a:pt x="703" y="1351"/>
                  </a:cubicBezTo>
                  <a:cubicBezTo>
                    <a:pt x="1167" y="1875"/>
                    <a:pt x="1846" y="2065"/>
                    <a:pt x="2334" y="2601"/>
                  </a:cubicBezTo>
                  <a:cubicBezTo>
                    <a:pt x="2775" y="3065"/>
                    <a:pt x="3168" y="3399"/>
                    <a:pt x="3739" y="3684"/>
                  </a:cubicBezTo>
                  <a:cubicBezTo>
                    <a:pt x="4525" y="4089"/>
                    <a:pt x="5335" y="4387"/>
                    <a:pt x="5775" y="5220"/>
                  </a:cubicBezTo>
                  <a:cubicBezTo>
                    <a:pt x="5779" y="5237"/>
                    <a:pt x="5790" y="5244"/>
                    <a:pt x="5802" y="5244"/>
                  </a:cubicBezTo>
                  <a:cubicBezTo>
                    <a:pt x="5822" y="5244"/>
                    <a:pt x="5847" y="5224"/>
                    <a:pt x="5847" y="5208"/>
                  </a:cubicBezTo>
                  <a:cubicBezTo>
                    <a:pt x="5835" y="5065"/>
                    <a:pt x="5847" y="4982"/>
                    <a:pt x="5847" y="4899"/>
                  </a:cubicBezTo>
                  <a:lnTo>
                    <a:pt x="5847" y="4899"/>
                  </a:lnTo>
                  <a:cubicBezTo>
                    <a:pt x="5838" y="4922"/>
                    <a:pt x="5824" y="4932"/>
                    <a:pt x="5806" y="4932"/>
                  </a:cubicBezTo>
                  <a:cubicBezTo>
                    <a:pt x="5709" y="4932"/>
                    <a:pt x="5504" y="4616"/>
                    <a:pt x="5454" y="4565"/>
                  </a:cubicBezTo>
                  <a:cubicBezTo>
                    <a:pt x="5287" y="4399"/>
                    <a:pt x="5097" y="4256"/>
                    <a:pt x="4894" y="4137"/>
                  </a:cubicBezTo>
                  <a:cubicBezTo>
                    <a:pt x="4263" y="3720"/>
                    <a:pt x="3501" y="3506"/>
                    <a:pt x="2918" y="3018"/>
                  </a:cubicBezTo>
                  <a:cubicBezTo>
                    <a:pt x="2441" y="2613"/>
                    <a:pt x="2120" y="2113"/>
                    <a:pt x="1560" y="1815"/>
                  </a:cubicBezTo>
                  <a:cubicBezTo>
                    <a:pt x="727" y="1351"/>
                    <a:pt x="477" y="791"/>
                    <a:pt x="36" y="5"/>
                  </a:cubicBezTo>
                  <a:cubicBezTo>
                    <a:pt x="30" y="2"/>
                    <a:pt x="24"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6"/>
            <p:cNvSpPr/>
            <p:nvPr/>
          </p:nvSpPr>
          <p:spPr>
            <a:xfrm>
              <a:off x="818350" y="2641150"/>
              <a:ext cx="125425" cy="91650"/>
            </a:xfrm>
            <a:custGeom>
              <a:avLst/>
              <a:gdLst/>
              <a:ahLst/>
              <a:cxnLst/>
              <a:rect l="l" t="t" r="r" b="b"/>
              <a:pathLst>
                <a:path w="5017" h="3666" extrusionOk="0">
                  <a:moveTo>
                    <a:pt x="14" y="0"/>
                  </a:moveTo>
                  <a:cubicBezTo>
                    <a:pt x="5" y="0"/>
                    <a:pt x="1" y="18"/>
                    <a:pt x="20" y="27"/>
                  </a:cubicBezTo>
                  <a:cubicBezTo>
                    <a:pt x="996" y="528"/>
                    <a:pt x="2104" y="778"/>
                    <a:pt x="3056" y="1301"/>
                  </a:cubicBezTo>
                  <a:cubicBezTo>
                    <a:pt x="3628" y="1611"/>
                    <a:pt x="3687" y="2040"/>
                    <a:pt x="4009" y="2492"/>
                  </a:cubicBezTo>
                  <a:cubicBezTo>
                    <a:pt x="4306" y="2909"/>
                    <a:pt x="4711" y="3171"/>
                    <a:pt x="4961" y="3647"/>
                  </a:cubicBezTo>
                  <a:cubicBezTo>
                    <a:pt x="4970" y="3660"/>
                    <a:pt x="4980" y="3665"/>
                    <a:pt x="4989" y="3665"/>
                  </a:cubicBezTo>
                  <a:cubicBezTo>
                    <a:pt x="5005" y="3665"/>
                    <a:pt x="5016" y="3650"/>
                    <a:pt x="5009" y="3635"/>
                  </a:cubicBezTo>
                  <a:cubicBezTo>
                    <a:pt x="4890" y="3206"/>
                    <a:pt x="4580" y="2980"/>
                    <a:pt x="4283" y="2647"/>
                  </a:cubicBezTo>
                  <a:cubicBezTo>
                    <a:pt x="3937" y="2278"/>
                    <a:pt x="3854" y="1754"/>
                    <a:pt x="3461" y="1432"/>
                  </a:cubicBezTo>
                  <a:cubicBezTo>
                    <a:pt x="3104" y="1111"/>
                    <a:pt x="2616" y="1016"/>
                    <a:pt x="2187" y="861"/>
                  </a:cubicBezTo>
                  <a:cubicBezTo>
                    <a:pt x="1449" y="611"/>
                    <a:pt x="734" y="313"/>
                    <a:pt x="20" y="4"/>
                  </a:cubicBezTo>
                  <a:cubicBezTo>
                    <a:pt x="18" y="1"/>
                    <a:pt x="16" y="0"/>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6"/>
            <p:cNvSpPr/>
            <p:nvPr/>
          </p:nvSpPr>
          <p:spPr>
            <a:xfrm>
              <a:off x="942975" y="2731150"/>
              <a:ext cx="30025" cy="37850"/>
            </a:xfrm>
            <a:custGeom>
              <a:avLst/>
              <a:gdLst/>
              <a:ahLst/>
              <a:cxnLst/>
              <a:rect l="l" t="t" r="r" b="b"/>
              <a:pathLst>
                <a:path w="1201" h="1514" extrusionOk="0">
                  <a:moveTo>
                    <a:pt x="7" y="1"/>
                  </a:moveTo>
                  <a:cubicBezTo>
                    <a:pt x="4" y="1"/>
                    <a:pt x="0" y="10"/>
                    <a:pt x="0" y="23"/>
                  </a:cubicBezTo>
                  <a:cubicBezTo>
                    <a:pt x="262" y="535"/>
                    <a:pt x="667" y="1166"/>
                    <a:pt x="1155" y="1511"/>
                  </a:cubicBezTo>
                  <a:cubicBezTo>
                    <a:pt x="1160" y="1513"/>
                    <a:pt x="1164" y="1514"/>
                    <a:pt x="1168" y="1514"/>
                  </a:cubicBezTo>
                  <a:cubicBezTo>
                    <a:pt x="1193" y="1514"/>
                    <a:pt x="1201" y="1486"/>
                    <a:pt x="1191" y="1476"/>
                  </a:cubicBezTo>
                  <a:cubicBezTo>
                    <a:pt x="1012" y="1238"/>
                    <a:pt x="774" y="1047"/>
                    <a:pt x="595" y="821"/>
                  </a:cubicBezTo>
                  <a:cubicBezTo>
                    <a:pt x="381" y="571"/>
                    <a:pt x="191" y="297"/>
                    <a:pt x="12" y="23"/>
                  </a:cubicBezTo>
                  <a:cubicBezTo>
                    <a:pt x="12" y="7"/>
                    <a:pt x="9" y="1"/>
                    <a:pt x="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6"/>
            <p:cNvSpPr/>
            <p:nvPr/>
          </p:nvSpPr>
          <p:spPr>
            <a:xfrm>
              <a:off x="950400" y="2756425"/>
              <a:ext cx="17300" cy="19625"/>
            </a:xfrm>
            <a:custGeom>
              <a:avLst/>
              <a:gdLst/>
              <a:ahLst/>
              <a:cxnLst/>
              <a:rect l="l" t="t" r="r" b="b"/>
              <a:pathLst>
                <a:path w="692" h="785" extrusionOk="0">
                  <a:moveTo>
                    <a:pt x="36" y="0"/>
                  </a:moveTo>
                  <a:cubicBezTo>
                    <a:pt x="24" y="0"/>
                    <a:pt x="1" y="36"/>
                    <a:pt x="24" y="48"/>
                  </a:cubicBezTo>
                  <a:cubicBezTo>
                    <a:pt x="155" y="143"/>
                    <a:pt x="298" y="262"/>
                    <a:pt x="394" y="393"/>
                  </a:cubicBezTo>
                  <a:cubicBezTo>
                    <a:pt x="453" y="453"/>
                    <a:pt x="501" y="524"/>
                    <a:pt x="548" y="596"/>
                  </a:cubicBezTo>
                  <a:cubicBezTo>
                    <a:pt x="572" y="655"/>
                    <a:pt x="608" y="727"/>
                    <a:pt x="656" y="774"/>
                  </a:cubicBezTo>
                  <a:cubicBezTo>
                    <a:pt x="659" y="782"/>
                    <a:pt x="664" y="784"/>
                    <a:pt x="669" y="784"/>
                  </a:cubicBezTo>
                  <a:cubicBezTo>
                    <a:pt x="680" y="784"/>
                    <a:pt x="691" y="771"/>
                    <a:pt x="691" y="762"/>
                  </a:cubicBezTo>
                  <a:cubicBezTo>
                    <a:pt x="691" y="619"/>
                    <a:pt x="560" y="453"/>
                    <a:pt x="477" y="346"/>
                  </a:cubicBezTo>
                  <a:cubicBezTo>
                    <a:pt x="358" y="203"/>
                    <a:pt x="203" y="96"/>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6"/>
            <p:cNvSpPr/>
            <p:nvPr/>
          </p:nvSpPr>
          <p:spPr>
            <a:xfrm>
              <a:off x="952225" y="2752200"/>
              <a:ext cx="16575" cy="20975"/>
            </a:xfrm>
            <a:custGeom>
              <a:avLst/>
              <a:gdLst/>
              <a:ahLst/>
              <a:cxnLst/>
              <a:rect l="l" t="t" r="r" b="b"/>
              <a:pathLst>
                <a:path w="663" h="839" extrusionOk="0">
                  <a:moveTo>
                    <a:pt x="45" y="0"/>
                  </a:moveTo>
                  <a:cubicBezTo>
                    <a:pt x="17" y="0"/>
                    <a:pt x="1" y="30"/>
                    <a:pt x="11" y="50"/>
                  </a:cubicBezTo>
                  <a:cubicBezTo>
                    <a:pt x="106" y="205"/>
                    <a:pt x="190" y="336"/>
                    <a:pt x="297" y="467"/>
                  </a:cubicBezTo>
                  <a:cubicBezTo>
                    <a:pt x="380" y="586"/>
                    <a:pt x="463" y="729"/>
                    <a:pt x="583" y="824"/>
                  </a:cubicBezTo>
                  <a:cubicBezTo>
                    <a:pt x="592" y="834"/>
                    <a:pt x="603" y="838"/>
                    <a:pt x="613" y="838"/>
                  </a:cubicBezTo>
                  <a:cubicBezTo>
                    <a:pt x="640" y="838"/>
                    <a:pt x="663" y="808"/>
                    <a:pt x="654" y="765"/>
                  </a:cubicBezTo>
                  <a:cubicBezTo>
                    <a:pt x="594" y="634"/>
                    <a:pt x="475" y="515"/>
                    <a:pt x="380" y="396"/>
                  </a:cubicBezTo>
                  <a:cubicBezTo>
                    <a:pt x="285" y="265"/>
                    <a:pt x="178" y="134"/>
                    <a:pt x="59" y="3"/>
                  </a:cubicBezTo>
                  <a:cubicBezTo>
                    <a:pt x="54" y="1"/>
                    <a:pt x="49"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6"/>
            <p:cNvSpPr/>
            <p:nvPr/>
          </p:nvSpPr>
          <p:spPr>
            <a:xfrm>
              <a:off x="957250" y="2757600"/>
              <a:ext cx="11925" cy="12050"/>
            </a:xfrm>
            <a:custGeom>
              <a:avLst/>
              <a:gdLst/>
              <a:ahLst/>
              <a:cxnLst/>
              <a:rect l="l" t="t" r="r" b="b"/>
              <a:pathLst>
                <a:path w="477" h="482" extrusionOk="0">
                  <a:moveTo>
                    <a:pt x="48" y="1"/>
                  </a:moveTo>
                  <a:cubicBezTo>
                    <a:pt x="36" y="1"/>
                    <a:pt x="1" y="25"/>
                    <a:pt x="24" y="49"/>
                  </a:cubicBezTo>
                  <a:cubicBezTo>
                    <a:pt x="96" y="120"/>
                    <a:pt x="179" y="180"/>
                    <a:pt x="239" y="275"/>
                  </a:cubicBezTo>
                  <a:cubicBezTo>
                    <a:pt x="274" y="299"/>
                    <a:pt x="298" y="346"/>
                    <a:pt x="334" y="370"/>
                  </a:cubicBezTo>
                  <a:cubicBezTo>
                    <a:pt x="358" y="418"/>
                    <a:pt x="393" y="465"/>
                    <a:pt x="441" y="477"/>
                  </a:cubicBezTo>
                  <a:cubicBezTo>
                    <a:pt x="444" y="480"/>
                    <a:pt x="448" y="482"/>
                    <a:pt x="452" y="482"/>
                  </a:cubicBezTo>
                  <a:cubicBezTo>
                    <a:pt x="464" y="482"/>
                    <a:pt x="477" y="471"/>
                    <a:pt x="477" y="453"/>
                  </a:cubicBezTo>
                  <a:cubicBezTo>
                    <a:pt x="477" y="358"/>
                    <a:pt x="382" y="275"/>
                    <a:pt x="322" y="215"/>
                  </a:cubicBezTo>
                  <a:cubicBezTo>
                    <a:pt x="239" y="132"/>
                    <a:pt x="155" y="49"/>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6"/>
            <p:cNvSpPr/>
            <p:nvPr/>
          </p:nvSpPr>
          <p:spPr>
            <a:xfrm>
              <a:off x="870775" y="2676525"/>
              <a:ext cx="68050" cy="61175"/>
            </a:xfrm>
            <a:custGeom>
              <a:avLst/>
              <a:gdLst/>
              <a:ahLst/>
              <a:cxnLst/>
              <a:rect l="l" t="t" r="r" b="b"/>
              <a:pathLst>
                <a:path w="2722" h="2447" extrusionOk="0">
                  <a:moveTo>
                    <a:pt x="25" y="1"/>
                  </a:moveTo>
                  <a:cubicBezTo>
                    <a:pt x="12" y="1"/>
                    <a:pt x="0" y="10"/>
                    <a:pt x="7" y="29"/>
                  </a:cubicBezTo>
                  <a:cubicBezTo>
                    <a:pt x="161" y="506"/>
                    <a:pt x="638" y="756"/>
                    <a:pt x="1054" y="970"/>
                  </a:cubicBezTo>
                  <a:cubicBezTo>
                    <a:pt x="1400" y="1148"/>
                    <a:pt x="1733" y="1327"/>
                    <a:pt x="2019" y="1613"/>
                  </a:cubicBezTo>
                  <a:cubicBezTo>
                    <a:pt x="2269" y="1875"/>
                    <a:pt x="2471" y="2184"/>
                    <a:pt x="2721" y="2446"/>
                  </a:cubicBezTo>
                  <a:cubicBezTo>
                    <a:pt x="2447" y="2030"/>
                    <a:pt x="2138" y="1577"/>
                    <a:pt x="1733" y="1279"/>
                  </a:cubicBezTo>
                  <a:cubicBezTo>
                    <a:pt x="1126" y="839"/>
                    <a:pt x="531" y="637"/>
                    <a:pt x="54" y="17"/>
                  </a:cubicBezTo>
                  <a:cubicBezTo>
                    <a:pt x="49" y="7"/>
                    <a:pt x="36"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6"/>
            <p:cNvSpPr/>
            <p:nvPr/>
          </p:nvSpPr>
          <p:spPr>
            <a:xfrm>
              <a:off x="842350" y="2659675"/>
              <a:ext cx="24725" cy="14925"/>
            </a:xfrm>
            <a:custGeom>
              <a:avLst/>
              <a:gdLst/>
              <a:ahLst/>
              <a:cxnLst/>
              <a:rect l="l" t="t" r="r" b="b"/>
              <a:pathLst>
                <a:path w="989" h="597" extrusionOk="0">
                  <a:moveTo>
                    <a:pt x="36" y="1"/>
                  </a:moveTo>
                  <a:cubicBezTo>
                    <a:pt x="13" y="1"/>
                    <a:pt x="1" y="25"/>
                    <a:pt x="13" y="37"/>
                  </a:cubicBezTo>
                  <a:cubicBezTo>
                    <a:pt x="179" y="144"/>
                    <a:pt x="346" y="203"/>
                    <a:pt x="513" y="298"/>
                  </a:cubicBezTo>
                  <a:cubicBezTo>
                    <a:pt x="667" y="394"/>
                    <a:pt x="834" y="501"/>
                    <a:pt x="989" y="596"/>
                  </a:cubicBezTo>
                  <a:cubicBezTo>
                    <a:pt x="715" y="358"/>
                    <a:pt x="370" y="108"/>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6"/>
            <p:cNvSpPr/>
            <p:nvPr/>
          </p:nvSpPr>
          <p:spPr>
            <a:xfrm>
              <a:off x="973325" y="2754625"/>
              <a:ext cx="8950" cy="9975"/>
            </a:xfrm>
            <a:custGeom>
              <a:avLst/>
              <a:gdLst/>
              <a:ahLst/>
              <a:cxnLst/>
              <a:rect l="l" t="t" r="r" b="b"/>
              <a:pathLst>
                <a:path w="358" h="399" extrusionOk="0">
                  <a:moveTo>
                    <a:pt x="346" y="1"/>
                  </a:moveTo>
                  <a:cubicBezTo>
                    <a:pt x="346" y="1"/>
                    <a:pt x="346" y="1"/>
                    <a:pt x="346" y="1"/>
                  </a:cubicBezTo>
                  <a:lnTo>
                    <a:pt x="346" y="1"/>
                  </a:lnTo>
                  <a:cubicBezTo>
                    <a:pt x="350" y="5"/>
                    <a:pt x="352" y="6"/>
                    <a:pt x="354" y="6"/>
                  </a:cubicBezTo>
                  <a:cubicBezTo>
                    <a:pt x="356" y="6"/>
                    <a:pt x="354" y="1"/>
                    <a:pt x="346" y="1"/>
                  </a:cubicBezTo>
                  <a:close/>
                  <a:moveTo>
                    <a:pt x="346" y="1"/>
                  </a:moveTo>
                  <a:lnTo>
                    <a:pt x="346" y="1"/>
                  </a:lnTo>
                  <a:cubicBezTo>
                    <a:pt x="298" y="37"/>
                    <a:pt x="286" y="37"/>
                    <a:pt x="239" y="72"/>
                  </a:cubicBezTo>
                  <a:cubicBezTo>
                    <a:pt x="191" y="108"/>
                    <a:pt x="167" y="144"/>
                    <a:pt x="131" y="179"/>
                  </a:cubicBezTo>
                  <a:cubicBezTo>
                    <a:pt x="72" y="239"/>
                    <a:pt x="12" y="287"/>
                    <a:pt x="0" y="370"/>
                  </a:cubicBezTo>
                  <a:cubicBezTo>
                    <a:pt x="0" y="387"/>
                    <a:pt x="7" y="398"/>
                    <a:pt x="20" y="398"/>
                  </a:cubicBezTo>
                  <a:cubicBezTo>
                    <a:pt x="24" y="398"/>
                    <a:pt x="30" y="397"/>
                    <a:pt x="36" y="394"/>
                  </a:cubicBezTo>
                  <a:cubicBezTo>
                    <a:pt x="108" y="370"/>
                    <a:pt x="167" y="287"/>
                    <a:pt x="215" y="227"/>
                  </a:cubicBezTo>
                  <a:cubicBezTo>
                    <a:pt x="239" y="191"/>
                    <a:pt x="250" y="168"/>
                    <a:pt x="286" y="132"/>
                  </a:cubicBezTo>
                  <a:lnTo>
                    <a:pt x="334" y="96"/>
                  </a:lnTo>
                  <a:cubicBezTo>
                    <a:pt x="358" y="49"/>
                    <a:pt x="334" y="72"/>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6"/>
            <p:cNvSpPr/>
            <p:nvPr/>
          </p:nvSpPr>
          <p:spPr>
            <a:xfrm>
              <a:off x="973325" y="2753450"/>
              <a:ext cx="10750" cy="13850"/>
            </a:xfrm>
            <a:custGeom>
              <a:avLst/>
              <a:gdLst/>
              <a:ahLst/>
              <a:cxnLst/>
              <a:rect l="l" t="t" r="r" b="b"/>
              <a:pathLst>
                <a:path w="430" h="554" extrusionOk="0">
                  <a:moveTo>
                    <a:pt x="405" y="0"/>
                  </a:moveTo>
                  <a:cubicBezTo>
                    <a:pt x="346" y="24"/>
                    <a:pt x="310" y="0"/>
                    <a:pt x="250" y="36"/>
                  </a:cubicBezTo>
                  <a:cubicBezTo>
                    <a:pt x="191" y="60"/>
                    <a:pt x="155" y="119"/>
                    <a:pt x="120" y="167"/>
                  </a:cubicBezTo>
                  <a:cubicBezTo>
                    <a:pt x="48" y="274"/>
                    <a:pt x="0" y="441"/>
                    <a:pt x="72" y="536"/>
                  </a:cubicBezTo>
                  <a:cubicBezTo>
                    <a:pt x="84" y="548"/>
                    <a:pt x="96" y="554"/>
                    <a:pt x="106" y="554"/>
                  </a:cubicBezTo>
                  <a:cubicBezTo>
                    <a:pt x="117" y="554"/>
                    <a:pt x="125" y="548"/>
                    <a:pt x="131" y="536"/>
                  </a:cubicBezTo>
                  <a:cubicBezTo>
                    <a:pt x="179" y="441"/>
                    <a:pt x="179" y="322"/>
                    <a:pt x="250" y="215"/>
                  </a:cubicBezTo>
                  <a:cubicBezTo>
                    <a:pt x="286" y="167"/>
                    <a:pt x="346" y="119"/>
                    <a:pt x="370" y="84"/>
                  </a:cubicBezTo>
                  <a:cubicBezTo>
                    <a:pt x="393" y="48"/>
                    <a:pt x="393" y="36"/>
                    <a:pt x="417" y="24"/>
                  </a:cubicBezTo>
                  <a:cubicBezTo>
                    <a:pt x="429" y="24"/>
                    <a:pt x="417" y="0"/>
                    <a:pt x="4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6"/>
            <p:cNvSpPr/>
            <p:nvPr/>
          </p:nvSpPr>
          <p:spPr>
            <a:xfrm>
              <a:off x="973125" y="2751900"/>
              <a:ext cx="15325" cy="19400"/>
            </a:xfrm>
            <a:custGeom>
              <a:avLst/>
              <a:gdLst/>
              <a:ahLst/>
              <a:cxnLst/>
              <a:rect l="l" t="t" r="r" b="b"/>
              <a:pathLst>
                <a:path w="613" h="776" extrusionOk="0">
                  <a:moveTo>
                    <a:pt x="570" y="0"/>
                  </a:moveTo>
                  <a:cubicBezTo>
                    <a:pt x="566" y="0"/>
                    <a:pt x="561" y="1"/>
                    <a:pt x="556" y="3"/>
                  </a:cubicBezTo>
                  <a:cubicBezTo>
                    <a:pt x="342" y="181"/>
                    <a:pt x="104" y="443"/>
                    <a:pt x="8" y="717"/>
                  </a:cubicBezTo>
                  <a:cubicBezTo>
                    <a:pt x="1" y="749"/>
                    <a:pt x="24" y="775"/>
                    <a:pt x="48" y="775"/>
                  </a:cubicBezTo>
                  <a:cubicBezTo>
                    <a:pt x="60" y="775"/>
                    <a:pt x="72" y="769"/>
                    <a:pt x="80" y="753"/>
                  </a:cubicBezTo>
                  <a:cubicBezTo>
                    <a:pt x="163" y="634"/>
                    <a:pt x="223" y="515"/>
                    <a:pt x="306" y="396"/>
                  </a:cubicBezTo>
                  <a:cubicBezTo>
                    <a:pt x="401" y="277"/>
                    <a:pt x="485" y="158"/>
                    <a:pt x="592" y="38"/>
                  </a:cubicBezTo>
                  <a:cubicBezTo>
                    <a:pt x="612" y="28"/>
                    <a:pt x="598" y="0"/>
                    <a:pt x="5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6"/>
            <p:cNvSpPr/>
            <p:nvPr/>
          </p:nvSpPr>
          <p:spPr>
            <a:xfrm>
              <a:off x="975700" y="2748925"/>
              <a:ext cx="16325" cy="20550"/>
            </a:xfrm>
            <a:custGeom>
              <a:avLst/>
              <a:gdLst/>
              <a:ahLst/>
              <a:cxnLst/>
              <a:rect l="l" t="t" r="r" b="b"/>
              <a:pathLst>
                <a:path w="653" h="822" extrusionOk="0">
                  <a:moveTo>
                    <a:pt x="625" y="0"/>
                  </a:moveTo>
                  <a:cubicBezTo>
                    <a:pt x="623" y="0"/>
                    <a:pt x="621" y="1"/>
                    <a:pt x="620" y="3"/>
                  </a:cubicBezTo>
                  <a:cubicBezTo>
                    <a:pt x="298" y="110"/>
                    <a:pt x="84" y="503"/>
                    <a:pt x="1" y="812"/>
                  </a:cubicBezTo>
                  <a:cubicBezTo>
                    <a:pt x="1" y="818"/>
                    <a:pt x="4" y="821"/>
                    <a:pt x="7" y="821"/>
                  </a:cubicBezTo>
                  <a:cubicBezTo>
                    <a:pt x="10" y="821"/>
                    <a:pt x="13" y="818"/>
                    <a:pt x="13" y="812"/>
                  </a:cubicBezTo>
                  <a:cubicBezTo>
                    <a:pt x="84" y="646"/>
                    <a:pt x="179" y="479"/>
                    <a:pt x="298" y="348"/>
                  </a:cubicBezTo>
                  <a:cubicBezTo>
                    <a:pt x="394" y="229"/>
                    <a:pt x="536" y="157"/>
                    <a:pt x="632" y="38"/>
                  </a:cubicBezTo>
                  <a:cubicBezTo>
                    <a:pt x="652" y="28"/>
                    <a:pt x="637"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1" name="Google Shape;1061;p46"/>
          <p:cNvGrpSpPr/>
          <p:nvPr/>
        </p:nvGrpSpPr>
        <p:grpSpPr>
          <a:xfrm rot="3399176">
            <a:off x="-272663" y="1854518"/>
            <a:ext cx="1390981" cy="2079876"/>
            <a:chOff x="1916600" y="2548900"/>
            <a:chExt cx="516750" cy="772675"/>
          </a:xfrm>
        </p:grpSpPr>
        <p:sp>
          <p:nvSpPr>
            <p:cNvPr id="1062" name="Google Shape;1062;p46"/>
            <p:cNvSpPr/>
            <p:nvPr/>
          </p:nvSpPr>
          <p:spPr>
            <a:xfrm>
              <a:off x="1923750" y="2550750"/>
              <a:ext cx="509600" cy="629325"/>
            </a:xfrm>
            <a:custGeom>
              <a:avLst/>
              <a:gdLst/>
              <a:ahLst/>
              <a:cxnLst/>
              <a:rect l="l" t="t" r="r" b="b"/>
              <a:pathLst>
                <a:path w="20384" h="25173" extrusionOk="0">
                  <a:moveTo>
                    <a:pt x="3417" y="0"/>
                  </a:moveTo>
                  <a:cubicBezTo>
                    <a:pt x="3417" y="0"/>
                    <a:pt x="2524" y="2381"/>
                    <a:pt x="1929" y="3429"/>
                  </a:cubicBezTo>
                  <a:cubicBezTo>
                    <a:pt x="1334" y="4465"/>
                    <a:pt x="1488" y="5513"/>
                    <a:pt x="738" y="6846"/>
                  </a:cubicBezTo>
                  <a:cubicBezTo>
                    <a:pt x="0" y="8192"/>
                    <a:pt x="298" y="9382"/>
                    <a:pt x="738" y="10716"/>
                  </a:cubicBezTo>
                  <a:cubicBezTo>
                    <a:pt x="1191" y="12061"/>
                    <a:pt x="965" y="14061"/>
                    <a:pt x="1750" y="16109"/>
                  </a:cubicBezTo>
                  <a:cubicBezTo>
                    <a:pt x="2524" y="18157"/>
                    <a:pt x="5025" y="23491"/>
                    <a:pt x="6680" y="24027"/>
                  </a:cubicBezTo>
                  <a:cubicBezTo>
                    <a:pt x="8017" y="24460"/>
                    <a:pt x="9222" y="25173"/>
                    <a:pt x="10075" y="25173"/>
                  </a:cubicBezTo>
                  <a:cubicBezTo>
                    <a:pt x="10278" y="25173"/>
                    <a:pt x="10461" y="25133"/>
                    <a:pt x="10620" y="25039"/>
                  </a:cubicBezTo>
                  <a:cubicBezTo>
                    <a:pt x="11319" y="24620"/>
                    <a:pt x="13014" y="23564"/>
                    <a:pt x="13979" y="23564"/>
                  </a:cubicBezTo>
                  <a:cubicBezTo>
                    <a:pt x="14165" y="23564"/>
                    <a:pt x="14323" y="23603"/>
                    <a:pt x="14442" y="23694"/>
                  </a:cubicBezTo>
                  <a:cubicBezTo>
                    <a:pt x="15181" y="24265"/>
                    <a:pt x="15621" y="25003"/>
                    <a:pt x="15621" y="25003"/>
                  </a:cubicBezTo>
                  <a:cubicBezTo>
                    <a:pt x="15621" y="25003"/>
                    <a:pt x="15026" y="22622"/>
                    <a:pt x="16216" y="21884"/>
                  </a:cubicBezTo>
                  <a:cubicBezTo>
                    <a:pt x="17407" y="21134"/>
                    <a:pt x="18062" y="19479"/>
                    <a:pt x="18407" y="18681"/>
                  </a:cubicBezTo>
                  <a:cubicBezTo>
                    <a:pt x="18752" y="17859"/>
                    <a:pt x="20384" y="16466"/>
                    <a:pt x="19193" y="13954"/>
                  </a:cubicBezTo>
                  <a:cubicBezTo>
                    <a:pt x="18002" y="11466"/>
                    <a:pt x="16669" y="9382"/>
                    <a:pt x="16074" y="7584"/>
                  </a:cubicBezTo>
                  <a:cubicBezTo>
                    <a:pt x="15478" y="5798"/>
                    <a:pt x="12240" y="5370"/>
                    <a:pt x="10299" y="4179"/>
                  </a:cubicBezTo>
                  <a:cubicBezTo>
                    <a:pt x="8346" y="2989"/>
                    <a:pt x="7584" y="1346"/>
                    <a:pt x="5953" y="893"/>
                  </a:cubicBezTo>
                  <a:cubicBezTo>
                    <a:pt x="4310" y="453"/>
                    <a:pt x="3417" y="0"/>
                    <a:pt x="3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6"/>
            <p:cNvSpPr/>
            <p:nvPr/>
          </p:nvSpPr>
          <p:spPr>
            <a:xfrm>
              <a:off x="2025675" y="2607650"/>
              <a:ext cx="101725" cy="223225"/>
            </a:xfrm>
            <a:custGeom>
              <a:avLst/>
              <a:gdLst/>
              <a:ahLst/>
              <a:cxnLst/>
              <a:rect l="l" t="t" r="r" b="b"/>
              <a:pathLst>
                <a:path w="4069" h="8929" extrusionOk="0">
                  <a:moveTo>
                    <a:pt x="33" y="0"/>
                  </a:moveTo>
                  <a:cubicBezTo>
                    <a:pt x="17" y="0"/>
                    <a:pt x="0" y="13"/>
                    <a:pt x="7" y="34"/>
                  </a:cubicBezTo>
                  <a:cubicBezTo>
                    <a:pt x="233" y="808"/>
                    <a:pt x="686" y="1367"/>
                    <a:pt x="1079" y="2046"/>
                  </a:cubicBezTo>
                  <a:cubicBezTo>
                    <a:pt x="1579" y="2880"/>
                    <a:pt x="1757" y="3784"/>
                    <a:pt x="2019" y="4701"/>
                  </a:cubicBezTo>
                  <a:cubicBezTo>
                    <a:pt x="2448" y="6166"/>
                    <a:pt x="3043" y="7666"/>
                    <a:pt x="3960" y="8904"/>
                  </a:cubicBezTo>
                  <a:cubicBezTo>
                    <a:pt x="3970" y="8922"/>
                    <a:pt x="3985" y="8929"/>
                    <a:pt x="3999" y="8929"/>
                  </a:cubicBezTo>
                  <a:cubicBezTo>
                    <a:pt x="4034" y="8929"/>
                    <a:pt x="4068" y="8887"/>
                    <a:pt x="4043" y="8845"/>
                  </a:cubicBezTo>
                  <a:cubicBezTo>
                    <a:pt x="3257" y="7201"/>
                    <a:pt x="2495" y="5689"/>
                    <a:pt x="2007" y="3915"/>
                  </a:cubicBezTo>
                  <a:cubicBezTo>
                    <a:pt x="1590" y="2439"/>
                    <a:pt x="638" y="1403"/>
                    <a:pt x="55" y="22"/>
                  </a:cubicBezTo>
                  <a:cubicBezTo>
                    <a:pt x="55" y="7"/>
                    <a:pt x="44"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6"/>
            <p:cNvSpPr/>
            <p:nvPr/>
          </p:nvSpPr>
          <p:spPr>
            <a:xfrm>
              <a:off x="2089525" y="2729325"/>
              <a:ext cx="38325" cy="94225"/>
            </a:xfrm>
            <a:custGeom>
              <a:avLst/>
              <a:gdLst/>
              <a:ahLst/>
              <a:cxnLst/>
              <a:rect l="l" t="t" r="r" b="b"/>
              <a:pathLst>
                <a:path w="1533" h="3769" extrusionOk="0">
                  <a:moveTo>
                    <a:pt x="37" y="1"/>
                  </a:moveTo>
                  <a:cubicBezTo>
                    <a:pt x="37" y="1"/>
                    <a:pt x="1" y="13"/>
                    <a:pt x="1" y="37"/>
                  </a:cubicBezTo>
                  <a:cubicBezTo>
                    <a:pt x="418" y="1287"/>
                    <a:pt x="894" y="2573"/>
                    <a:pt x="1477" y="3751"/>
                  </a:cubicBezTo>
                  <a:cubicBezTo>
                    <a:pt x="1481" y="3764"/>
                    <a:pt x="1490" y="3769"/>
                    <a:pt x="1499" y="3769"/>
                  </a:cubicBezTo>
                  <a:cubicBezTo>
                    <a:pt x="1515" y="3769"/>
                    <a:pt x="1533" y="3751"/>
                    <a:pt x="1525" y="3728"/>
                  </a:cubicBezTo>
                  <a:cubicBezTo>
                    <a:pt x="1132" y="2477"/>
                    <a:pt x="584" y="119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6"/>
            <p:cNvSpPr/>
            <p:nvPr/>
          </p:nvSpPr>
          <p:spPr>
            <a:xfrm>
              <a:off x="2074750" y="2703475"/>
              <a:ext cx="18075" cy="33450"/>
            </a:xfrm>
            <a:custGeom>
              <a:avLst/>
              <a:gdLst/>
              <a:ahLst/>
              <a:cxnLst/>
              <a:rect l="l" t="t" r="r" b="b"/>
              <a:pathLst>
                <a:path w="723" h="1338" extrusionOk="0">
                  <a:moveTo>
                    <a:pt x="24" y="1"/>
                  </a:moveTo>
                  <a:cubicBezTo>
                    <a:pt x="15" y="1"/>
                    <a:pt x="0" y="15"/>
                    <a:pt x="8" y="23"/>
                  </a:cubicBezTo>
                  <a:cubicBezTo>
                    <a:pt x="211" y="475"/>
                    <a:pt x="449" y="916"/>
                    <a:pt x="699" y="1333"/>
                  </a:cubicBezTo>
                  <a:cubicBezTo>
                    <a:pt x="699" y="1336"/>
                    <a:pt x="701" y="1337"/>
                    <a:pt x="704" y="1337"/>
                  </a:cubicBezTo>
                  <a:cubicBezTo>
                    <a:pt x="711" y="1337"/>
                    <a:pt x="723" y="1329"/>
                    <a:pt x="723" y="1321"/>
                  </a:cubicBezTo>
                  <a:cubicBezTo>
                    <a:pt x="532" y="868"/>
                    <a:pt x="294" y="428"/>
                    <a:pt x="32" y="11"/>
                  </a:cubicBezTo>
                  <a:cubicBezTo>
                    <a:pt x="32" y="4"/>
                    <a:pt x="29"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6"/>
            <p:cNvSpPr/>
            <p:nvPr/>
          </p:nvSpPr>
          <p:spPr>
            <a:xfrm>
              <a:off x="2111275" y="2800350"/>
              <a:ext cx="33275" cy="44725"/>
            </a:xfrm>
            <a:custGeom>
              <a:avLst/>
              <a:gdLst/>
              <a:ahLst/>
              <a:cxnLst/>
              <a:rect l="l" t="t" r="r" b="b"/>
              <a:pathLst>
                <a:path w="1331" h="1789" extrusionOk="0">
                  <a:moveTo>
                    <a:pt x="37" y="1"/>
                  </a:moveTo>
                  <a:cubicBezTo>
                    <a:pt x="30" y="1"/>
                    <a:pt x="24" y="9"/>
                    <a:pt x="24" y="17"/>
                  </a:cubicBezTo>
                  <a:cubicBezTo>
                    <a:pt x="24" y="89"/>
                    <a:pt x="12" y="172"/>
                    <a:pt x="0" y="232"/>
                  </a:cubicBezTo>
                  <a:cubicBezTo>
                    <a:pt x="0" y="251"/>
                    <a:pt x="7" y="260"/>
                    <a:pt x="16" y="260"/>
                  </a:cubicBezTo>
                  <a:cubicBezTo>
                    <a:pt x="23" y="260"/>
                    <a:pt x="30" y="254"/>
                    <a:pt x="36" y="244"/>
                  </a:cubicBezTo>
                  <a:cubicBezTo>
                    <a:pt x="47" y="182"/>
                    <a:pt x="61" y="159"/>
                    <a:pt x="78" y="159"/>
                  </a:cubicBezTo>
                  <a:cubicBezTo>
                    <a:pt x="111" y="159"/>
                    <a:pt x="154" y="259"/>
                    <a:pt x="202" y="315"/>
                  </a:cubicBezTo>
                  <a:cubicBezTo>
                    <a:pt x="310" y="470"/>
                    <a:pt x="429" y="625"/>
                    <a:pt x="536" y="779"/>
                  </a:cubicBezTo>
                  <a:cubicBezTo>
                    <a:pt x="750" y="1101"/>
                    <a:pt x="964" y="1494"/>
                    <a:pt x="1250" y="1779"/>
                  </a:cubicBezTo>
                  <a:cubicBezTo>
                    <a:pt x="1257" y="1786"/>
                    <a:pt x="1266" y="1789"/>
                    <a:pt x="1275" y="1789"/>
                  </a:cubicBezTo>
                  <a:cubicBezTo>
                    <a:pt x="1301" y="1789"/>
                    <a:pt x="1330" y="1767"/>
                    <a:pt x="1322" y="1732"/>
                  </a:cubicBezTo>
                  <a:cubicBezTo>
                    <a:pt x="1191" y="1398"/>
                    <a:pt x="941" y="1101"/>
                    <a:pt x="738" y="827"/>
                  </a:cubicBezTo>
                  <a:cubicBezTo>
                    <a:pt x="536" y="541"/>
                    <a:pt x="322" y="244"/>
                    <a:pt x="48" y="5"/>
                  </a:cubicBezTo>
                  <a:cubicBezTo>
                    <a:pt x="44" y="2"/>
                    <a:pt x="41"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6"/>
            <p:cNvSpPr/>
            <p:nvPr/>
          </p:nvSpPr>
          <p:spPr>
            <a:xfrm>
              <a:off x="2110200" y="2790500"/>
              <a:ext cx="30925" cy="52575"/>
            </a:xfrm>
            <a:custGeom>
              <a:avLst/>
              <a:gdLst/>
              <a:ahLst/>
              <a:cxnLst/>
              <a:rect l="l" t="t" r="r" b="b"/>
              <a:pathLst>
                <a:path w="1237" h="2103" extrusionOk="0">
                  <a:moveTo>
                    <a:pt x="41" y="0"/>
                  </a:moveTo>
                  <a:cubicBezTo>
                    <a:pt x="20" y="0"/>
                    <a:pt x="1" y="16"/>
                    <a:pt x="7" y="42"/>
                  </a:cubicBezTo>
                  <a:cubicBezTo>
                    <a:pt x="198" y="780"/>
                    <a:pt x="591" y="1578"/>
                    <a:pt x="1150" y="2090"/>
                  </a:cubicBezTo>
                  <a:cubicBezTo>
                    <a:pt x="1159" y="2099"/>
                    <a:pt x="1170" y="2103"/>
                    <a:pt x="1181" y="2103"/>
                  </a:cubicBezTo>
                  <a:cubicBezTo>
                    <a:pt x="1210" y="2103"/>
                    <a:pt x="1236" y="2072"/>
                    <a:pt x="1210" y="2054"/>
                  </a:cubicBezTo>
                  <a:cubicBezTo>
                    <a:pt x="817" y="1364"/>
                    <a:pt x="388" y="745"/>
                    <a:pt x="79" y="30"/>
                  </a:cubicBezTo>
                  <a:cubicBezTo>
                    <a:pt x="74" y="9"/>
                    <a:pt x="57" y="0"/>
                    <a:pt x="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6"/>
            <p:cNvSpPr/>
            <p:nvPr/>
          </p:nvSpPr>
          <p:spPr>
            <a:xfrm>
              <a:off x="2106025" y="2789875"/>
              <a:ext cx="40250" cy="62900"/>
            </a:xfrm>
            <a:custGeom>
              <a:avLst/>
              <a:gdLst/>
              <a:ahLst/>
              <a:cxnLst/>
              <a:rect l="l" t="t" r="r" b="b"/>
              <a:pathLst>
                <a:path w="1610" h="2516" extrusionOk="0">
                  <a:moveTo>
                    <a:pt x="75" y="1"/>
                  </a:moveTo>
                  <a:cubicBezTo>
                    <a:pt x="41" y="1"/>
                    <a:pt x="0" y="29"/>
                    <a:pt x="8" y="67"/>
                  </a:cubicBezTo>
                  <a:cubicBezTo>
                    <a:pt x="234" y="925"/>
                    <a:pt x="758" y="2020"/>
                    <a:pt x="1544" y="2508"/>
                  </a:cubicBezTo>
                  <a:cubicBezTo>
                    <a:pt x="1554" y="2513"/>
                    <a:pt x="1563" y="2516"/>
                    <a:pt x="1571" y="2516"/>
                  </a:cubicBezTo>
                  <a:cubicBezTo>
                    <a:pt x="1599" y="2516"/>
                    <a:pt x="1610" y="2486"/>
                    <a:pt x="1591" y="2449"/>
                  </a:cubicBezTo>
                  <a:cubicBezTo>
                    <a:pt x="1329" y="2044"/>
                    <a:pt x="996" y="1722"/>
                    <a:pt x="734" y="1317"/>
                  </a:cubicBezTo>
                  <a:cubicBezTo>
                    <a:pt x="484" y="913"/>
                    <a:pt x="293" y="484"/>
                    <a:pt x="115" y="32"/>
                  </a:cubicBezTo>
                  <a:cubicBezTo>
                    <a:pt x="110" y="10"/>
                    <a:pt x="94" y="1"/>
                    <a:pt x="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6"/>
            <p:cNvSpPr/>
            <p:nvPr/>
          </p:nvSpPr>
          <p:spPr>
            <a:xfrm>
              <a:off x="2112850" y="2803350"/>
              <a:ext cx="130725" cy="213025"/>
            </a:xfrm>
            <a:custGeom>
              <a:avLst/>
              <a:gdLst/>
              <a:ahLst/>
              <a:cxnLst/>
              <a:rect l="l" t="t" r="r" b="b"/>
              <a:pathLst>
                <a:path w="5229" h="8521" extrusionOk="0">
                  <a:moveTo>
                    <a:pt x="32" y="1"/>
                  </a:moveTo>
                  <a:cubicBezTo>
                    <a:pt x="14" y="1"/>
                    <a:pt x="0" y="20"/>
                    <a:pt x="8" y="28"/>
                  </a:cubicBezTo>
                  <a:cubicBezTo>
                    <a:pt x="544" y="1552"/>
                    <a:pt x="1723" y="2552"/>
                    <a:pt x="2640" y="3826"/>
                  </a:cubicBezTo>
                  <a:cubicBezTo>
                    <a:pt x="3688" y="5267"/>
                    <a:pt x="4199" y="7017"/>
                    <a:pt x="5140" y="8506"/>
                  </a:cubicBezTo>
                  <a:cubicBezTo>
                    <a:pt x="5150" y="8516"/>
                    <a:pt x="5162" y="8520"/>
                    <a:pt x="5174" y="8520"/>
                  </a:cubicBezTo>
                  <a:cubicBezTo>
                    <a:pt x="5203" y="8520"/>
                    <a:pt x="5229" y="8492"/>
                    <a:pt x="5212" y="8458"/>
                  </a:cubicBezTo>
                  <a:cubicBezTo>
                    <a:pt x="4700" y="7017"/>
                    <a:pt x="3902" y="5469"/>
                    <a:pt x="3092" y="4184"/>
                  </a:cubicBezTo>
                  <a:cubicBezTo>
                    <a:pt x="2152" y="2731"/>
                    <a:pt x="747" y="1636"/>
                    <a:pt x="56" y="16"/>
                  </a:cubicBezTo>
                  <a:cubicBezTo>
                    <a:pt x="49" y="5"/>
                    <a:pt x="40"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6"/>
            <p:cNvSpPr/>
            <p:nvPr/>
          </p:nvSpPr>
          <p:spPr>
            <a:xfrm>
              <a:off x="2201950" y="2916725"/>
              <a:ext cx="43775" cy="105025"/>
            </a:xfrm>
            <a:custGeom>
              <a:avLst/>
              <a:gdLst/>
              <a:ahLst/>
              <a:cxnLst/>
              <a:rect l="l" t="t" r="r" b="b"/>
              <a:pathLst>
                <a:path w="1751" h="4201" extrusionOk="0">
                  <a:moveTo>
                    <a:pt x="50" y="1"/>
                  </a:moveTo>
                  <a:cubicBezTo>
                    <a:pt x="27" y="1"/>
                    <a:pt x="0" y="22"/>
                    <a:pt x="16" y="53"/>
                  </a:cubicBezTo>
                  <a:cubicBezTo>
                    <a:pt x="588" y="1423"/>
                    <a:pt x="1147" y="2780"/>
                    <a:pt x="1648" y="4173"/>
                  </a:cubicBezTo>
                  <a:cubicBezTo>
                    <a:pt x="1655" y="4192"/>
                    <a:pt x="1669" y="4200"/>
                    <a:pt x="1684" y="4200"/>
                  </a:cubicBezTo>
                  <a:cubicBezTo>
                    <a:pt x="1715" y="4200"/>
                    <a:pt x="1751" y="4166"/>
                    <a:pt x="1743" y="4125"/>
                  </a:cubicBezTo>
                  <a:cubicBezTo>
                    <a:pt x="1314" y="2732"/>
                    <a:pt x="755" y="1327"/>
                    <a:pt x="76" y="18"/>
                  </a:cubicBezTo>
                  <a:cubicBezTo>
                    <a:pt x="72" y="6"/>
                    <a:pt x="61" y="1"/>
                    <a:pt x="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6"/>
            <p:cNvSpPr/>
            <p:nvPr/>
          </p:nvSpPr>
          <p:spPr>
            <a:xfrm>
              <a:off x="2123300" y="2826525"/>
              <a:ext cx="86500" cy="115075"/>
            </a:xfrm>
            <a:custGeom>
              <a:avLst/>
              <a:gdLst/>
              <a:ahLst/>
              <a:cxnLst/>
              <a:rect l="l" t="t" r="r" b="b"/>
              <a:pathLst>
                <a:path w="3460" h="4603" extrusionOk="0">
                  <a:moveTo>
                    <a:pt x="68" y="1"/>
                  </a:moveTo>
                  <a:cubicBezTo>
                    <a:pt x="30" y="1"/>
                    <a:pt x="1" y="49"/>
                    <a:pt x="31" y="90"/>
                  </a:cubicBezTo>
                  <a:cubicBezTo>
                    <a:pt x="567" y="768"/>
                    <a:pt x="1245" y="1316"/>
                    <a:pt x="1817" y="1959"/>
                  </a:cubicBezTo>
                  <a:cubicBezTo>
                    <a:pt x="2543" y="2745"/>
                    <a:pt x="3031" y="3614"/>
                    <a:pt x="3436" y="4602"/>
                  </a:cubicBezTo>
                  <a:cubicBezTo>
                    <a:pt x="3436" y="4602"/>
                    <a:pt x="3460" y="4602"/>
                    <a:pt x="3460" y="4578"/>
                  </a:cubicBezTo>
                  <a:cubicBezTo>
                    <a:pt x="3067" y="2768"/>
                    <a:pt x="1495" y="1137"/>
                    <a:pt x="91" y="6"/>
                  </a:cubicBezTo>
                  <a:cubicBezTo>
                    <a:pt x="83" y="2"/>
                    <a:pt x="76"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6"/>
            <p:cNvSpPr/>
            <p:nvPr/>
          </p:nvSpPr>
          <p:spPr>
            <a:xfrm>
              <a:off x="2113125" y="2787850"/>
              <a:ext cx="32600" cy="58150"/>
            </a:xfrm>
            <a:custGeom>
              <a:avLst/>
              <a:gdLst/>
              <a:ahLst/>
              <a:cxnLst/>
              <a:rect l="l" t="t" r="r" b="b"/>
              <a:pathLst>
                <a:path w="1304" h="2326" extrusionOk="0">
                  <a:moveTo>
                    <a:pt x="37" y="1"/>
                  </a:moveTo>
                  <a:cubicBezTo>
                    <a:pt x="24" y="1"/>
                    <a:pt x="1" y="12"/>
                    <a:pt x="9" y="29"/>
                  </a:cubicBezTo>
                  <a:cubicBezTo>
                    <a:pt x="259" y="827"/>
                    <a:pt x="700" y="1684"/>
                    <a:pt x="1260" y="2315"/>
                  </a:cubicBezTo>
                  <a:cubicBezTo>
                    <a:pt x="1263" y="2323"/>
                    <a:pt x="1269" y="2325"/>
                    <a:pt x="1275" y="2325"/>
                  </a:cubicBezTo>
                  <a:cubicBezTo>
                    <a:pt x="1289" y="2325"/>
                    <a:pt x="1303" y="2312"/>
                    <a:pt x="1295" y="2303"/>
                  </a:cubicBezTo>
                  <a:cubicBezTo>
                    <a:pt x="831" y="1541"/>
                    <a:pt x="402" y="827"/>
                    <a:pt x="45" y="5"/>
                  </a:cubicBezTo>
                  <a:cubicBezTo>
                    <a:pt x="45" y="2"/>
                    <a:pt x="42"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6"/>
            <p:cNvSpPr/>
            <p:nvPr/>
          </p:nvSpPr>
          <p:spPr>
            <a:xfrm>
              <a:off x="2125550" y="2821600"/>
              <a:ext cx="32075" cy="44050"/>
            </a:xfrm>
            <a:custGeom>
              <a:avLst/>
              <a:gdLst/>
              <a:ahLst/>
              <a:cxnLst/>
              <a:rect l="l" t="t" r="r" b="b"/>
              <a:pathLst>
                <a:path w="1283" h="1762" extrusionOk="0">
                  <a:moveTo>
                    <a:pt x="1" y="1"/>
                  </a:moveTo>
                  <a:cubicBezTo>
                    <a:pt x="393" y="596"/>
                    <a:pt x="774" y="1227"/>
                    <a:pt x="1239" y="1751"/>
                  </a:cubicBezTo>
                  <a:cubicBezTo>
                    <a:pt x="1242" y="1758"/>
                    <a:pt x="1248" y="1761"/>
                    <a:pt x="1255" y="1761"/>
                  </a:cubicBezTo>
                  <a:cubicBezTo>
                    <a:pt x="1268" y="1761"/>
                    <a:pt x="1283" y="1747"/>
                    <a:pt x="1275" y="1739"/>
                  </a:cubicBezTo>
                  <a:cubicBezTo>
                    <a:pt x="917" y="1132"/>
                    <a:pt x="453" y="54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6"/>
            <p:cNvSpPr/>
            <p:nvPr/>
          </p:nvSpPr>
          <p:spPr>
            <a:xfrm>
              <a:off x="2132700" y="2826075"/>
              <a:ext cx="26775" cy="31050"/>
            </a:xfrm>
            <a:custGeom>
              <a:avLst/>
              <a:gdLst/>
              <a:ahLst/>
              <a:cxnLst/>
              <a:rect l="l" t="t" r="r" b="b"/>
              <a:pathLst>
                <a:path w="1071" h="1242" extrusionOk="0">
                  <a:moveTo>
                    <a:pt x="0" y="0"/>
                  </a:moveTo>
                  <a:lnTo>
                    <a:pt x="0" y="0"/>
                  </a:lnTo>
                  <a:cubicBezTo>
                    <a:pt x="286" y="453"/>
                    <a:pt x="596" y="905"/>
                    <a:pt x="1024" y="1239"/>
                  </a:cubicBezTo>
                  <a:cubicBezTo>
                    <a:pt x="1028" y="1240"/>
                    <a:pt x="1031" y="1241"/>
                    <a:pt x="1034" y="1241"/>
                  </a:cubicBezTo>
                  <a:cubicBezTo>
                    <a:pt x="1054" y="1241"/>
                    <a:pt x="1070" y="1213"/>
                    <a:pt x="1060" y="1203"/>
                  </a:cubicBezTo>
                  <a:cubicBezTo>
                    <a:pt x="703" y="810"/>
                    <a:pt x="334" y="429"/>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6"/>
            <p:cNvSpPr/>
            <p:nvPr/>
          </p:nvSpPr>
          <p:spPr>
            <a:xfrm>
              <a:off x="2189625" y="2906975"/>
              <a:ext cx="23450" cy="45150"/>
            </a:xfrm>
            <a:custGeom>
              <a:avLst/>
              <a:gdLst/>
              <a:ahLst/>
              <a:cxnLst/>
              <a:rect l="l" t="t" r="r" b="b"/>
              <a:pathLst>
                <a:path w="938" h="1806" extrusionOk="0">
                  <a:moveTo>
                    <a:pt x="50" y="0"/>
                  </a:moveTo>
                  <a:cubicBezTo>
                    <a:pt x="33" y="0"/>
                    <a:pt x="1" y="28"/>
                    <a:pt x="21" y="39"/>
                  </a:cubicBezTo>
                  <a:cubicBezTo>
                    <a:pt x="343" y="598"/>
                    <a:pt x="581" y="1229"/>
                    <a:pt x="890" y="1789"/>
                  </a:cubicBezTo>
                  <a:cubicBezTo>
                    <a:pt x="901" y="1800"/>
                    <a:pt x="912" y="1805"/>
                    <a:pt x="920" y="1805"/>
                  </a:cubicBezTo>
                  <a:cubicBezTo>
                    <a:pt x="931" y="1805"/>
                    <a:pt x="938" y="1797"/>
                    <a:pt x="938" y="1777"/>
                  </a:cubicBezTo>
                  <a:cubicBezTo>
                    <a:pt x="771" y="1146"/>
                    <a:pt x="414" y="562"/>
                    <a:pt x="57" y="3"/>
                  </a:cubicBezTo>
                  <a:cubicBezTo>
                    <a:pt x="55" y="1"/>
                    <a:pt x="53" y="0"/>
                    <a:pt x="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6"/>
            <p:cNvSpPr/>
            <p:nvPr/>
          </p:nvSpPr>
          <p:spPr>
            <a:xfrm>
              <a:off x="2199750" y="2925975"/>
              <a:ext cx="32975" cy="62050"/>
            </a:xfrm>
            <a:custGeom>
              <a:avLst/>
              <a:gdLst/>
              <a:ahLst/>
              <a:cxnLst/>
              <a:rect l="l" t="t" r="r" b="b"/>
              <a:pathLst>
                <a:path w="1319" h="2482" extrusionOk="0">
                  <a:moveTo>
                    <a:pt x="36" y="0"/>
                  </a:moveTo>
                  <a:cubicBezTo>
                    <a:pt x="17" y="0"/>
                    <a:pt x="0" y="11"/>
                    <a:pt x="9" y="29"/>
                  </a:cubicBezTo>
                  <a:cubicBezTo>
                    <a:pt x="462" y="815"/>
                    <a:pt x="783" y="1696"/>
                    <a:pt x="1259" y="2469"/>
                  </a:cubicBezTo>
                  <a:cubicBezTo>
                    <a:pt x="1263" y="2478"/>
                    <a:pt x="1272" y="2482"/>
                    <a:pt x="1282" y="2482"/>
                  </a:cubicBezTo>
                  <a:cubicBezTo>
                    <a:pt x="1299" y="2482"/>
                    <a:pt x="1319" y="2469"/>
                    <a:pt x="1319" y="2446"/>
                  </a:cubicBezTo>
                  <a:cubicBezTo>
                    <a:pt x="1140" y="1588"/>
                    <a:pt x="581" y="707"/>
                    <a:pt x="57" y="5"/>
                  </a:cubicBezTo>
                  <a:cubicBezTo>
                    <a:pt x="50" y="2"/>
                    <a:pt x="43"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6"/>
            <p:cNvSpPr/>
            <p:nvPr/>
          </p:nvSpPr>
          <p:spPr>
            <a:xfrm>
              <a:off x="2208975" y="2931625"/>
              <a:ext cx="26425" cy="56525"/>
            </a:xfrm>
            <a:custGeom>
              <a:avLst/>
              <a:gdLst/>
              <a:ahLst/>
              <a:cxnLst/>
              <a:rect l="l" t="t" r="r" b="b"/>
              <a:pathLst>
                <a:path w="1057" h="2261" extrusionOk="0">
                  <a:moveTo>
                    <a:pt x="20" y="0"/>
                  </a:moveTo>
                  <a:cubicBezTo>
                    <a:pt x="4" y="0"/>
                    <a:pt x="1" y="9"/>
                    <a:pt x="9" y="17"/>
                  </a:cubicBezTo>
                  <a:cubicBezTo>
                    <a:pt x="343" y="767"/>
                    <a:pt x="652" y="1529"/>
                    <a:pt x="1021" y="2255"/>
                  </a:cubicBezTo>
                  <a:cubicBezTo>
                    <a:pt x="1028" y="2259"/>
                    <a:pt x="1034" y="2260"/>
                    <a:pt x="1039" y="2260"/>
                  </a:cubicBezTo>
                  <a:cubicBezTo>
                    <a:pt x="1051" y="2260"/>
                    <a:pt x="1057" y="2252"/>
                    <a:pt x="1057" y="2243"/>
                  </a:cubicBezTo>
                  <a:cubicBezTo>
                    <a:pt x="747" y="1481"/>
                    <a:pt x="390" y="731"/>
                    <a:pt x="45" y="5"/>
                  </a:cubicBezTo>
                  <a:cubicBezTo>
                    <a:pt x="34" y="2"/>
                    <a:pt x="26"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6"/>
            <p:cNvSpPr/>
            <p:nvPr/>
          </p:nvSpPr>
          <p:spPr>
            <a:xfrm>
              <a:off x="2229425" y="2978050"/>
              <a:ext cx="66825" cy="144875"/>
            </a:xfrm>
            <a:custGeom>
              <a:avLst/>
              <a:gdLst/>
              <a:ahLst/>
              <a:cxnLst/>
              <a:rect l="l" t="t" r="r" b="b"/>
              <a:pathLst>
                <a:path w="2673" h="5795" extrusionOk="0">
                  <a:moveTo>
                    <a:pt x="21" y="1"/>
                  </a:moveTo>
                  <a:cubicBezTo>
                    <a:pt x="21" y="1"/>
                    <a:pt x="19" y="2"/>
                    <a:pt x="16" y="4"/>
                  </a:cubicBezTo>
                  <a:lnTo>
                    <a:pt x="16" y="4"/>
                  </a:lnTo>
                  <a:cubicBezTo>
                    <a:pt x="20" y="2"/>
                    <a:pt x="21" y="1"/>
                    <a:pt x="21" y="1"/>
                  </a:cubicBezTo>
                  <a:close/>
                  <a:moveTo>
                    <a:pt x="16" y="4"/>
                  </a:moveTo>
                  <a:cubicBezTo>
                    <a:pt x="15" y="4"/>
                    <a:pt x="14" y="5"/>
                    <a:pt x="13" y="5"/>
                  </a:cubicBezTo>
                  <a:cubicBezTo>
                    <a:pt x="13" y="6"/>
                    <a:pt x="13" y="6"/>
                    <a:pt x="13" y="6"/>
                  </a:cubicBezTo>
                  <a:lnTo>
                    <a:pt x="13" y="6"/>
                  </a:lnTo>
                  <a:cubicBezTo>
                    <a:pt x="14" y="5"/>
                    <a:pt x="15" y="5"/>
                    <a:pt x="16" y="4"/>
                  </a:cubicBezTo>
                  <a:close/>
                  <a:moveTo>
                    <a:pt x="13" y="6"/>
                  </a:moveTo>
                  <a:cubicBezTo>
                    <a:pt x="7" y="11"/>
                    <a:pt x="1" y="19"/>
                    <a:pt x="1" y="29"/>
                  </a:cubicBezTo>
                  <a:cubicBezTo>
                    <a:pt x="525" y="1994"/>
                    <a:pt x="1191" y="4256"/>
                    <a:pt x="2596" y="5780"/>
                  </a:cubicBezTo>
                  <a:cubicBezTo>
                    <a:pt x="2603" y="5790"/>
                    <a:pt x="2613" y="5795"/>
                    <a:pt x="2624" y="5795"/>
                  </a:cubicBezTo>
                  <a:cubicBezTo>
                    <a:pt x="2648" y="5795"/>
                    <a:pt x="2673" y="5770"/>
                    <a:pt x="2656" y="5744"/>
                  </a:cubicBezTo>
                  <a:cubicBezTo>
                    <a:pt x="2144" y="4804"/>
                    <a:pt x="1549" y="3958"/>
                    <a:pt x="1132" y="2970"/>
                  </a:cubicBezTo>
                  <a:cubicBezTo>
                    <a:pt x="715" y="2006"/>
                    <a:pt x="418" y="982"/>
                    <a:pt x="13"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6"/>
            <p:cNvSpPr/>
            <p:nvPr/>
          </p:nvSpPr>
          <p:spPr>
            <a:xfrm>
              <a:off x="2286000" y="3114200"/>
              <a:ext cx="142000" cy="206300"/>
            </a:xfrm>
            <a:custGeom>
              <a:avLst/>
              <a:gdLst/>
              <a:ahLst/>
              <a:cxnLst/>
              <a:rect l="l" t="t" r="r" b="b"/>
              <a:pathLst>
                <a:path w="5680" h="8252" extrusionOk="0">
                  <a:moveTo>
                    <a:pt x="48" y="1"/>
                  </a:moveTo>
                  <a:cubicBezTo>
                    <a:pt x="12" y="1"/>
                    <a:pt x="0" y="13"/>
                    <a:pt x="12" y="24"/>
                  </a:cubicBezTo>
                  <a:cubicBezTo>
                    <a:pt x="1298" y="1751"/>
                    <a:pt x="1167" y="3906"/>
                    <a:pt x="2096" y="5775"/>
                  </a:cubicBezTo>
                  <a:cubicBezTo>
                    <a:pt x="2798" y="7156"/>
                    <a:pt x="4167" y="7930"/>
                    <a:pt x="5644" y="8252"/>
                  </a:cubicBezTo>
                  <a:cubicBezTo>
                    <a:pt x="5667" y="8252"/>
                    <a:pt x="5679" y="8216"/>
                    <a:pt x="5655" y="8216"/>
                  </a:cubicBezTo>
                  <a:cubicBezTo>
                    <a:pt x="4703" y="7823"/>
                    <a:pt x="3727" y="7466"/>
                    <a:pt x="2977" y="6704"/>
                  </a:cubicBezTo>
                  <a:cubicBezTo>
                    <a:pt x="2262" y="5978"/>
                    <a:pt x="1941" y="5013"/>
                    <a:pt x="1679" y="4025"/>
                  </a:cubicBezTo>
                  <a:cubicBezTo>
                    <a:pt x="1310" y="2620"/>
                    <a:pt x="1119" y="1084"/>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6"/>
            <p:cNvSpPr/>
            <p:nvPr/>
          </p:nvSpPr>
          <p:spPr>
            <a:xfrm>
              <a:off x="2299000" y="3128025"/>
              <a:ext cx="132275" cy="193550"/>
            </a:xfrm>
            <a:custGeom>
              <a:avLst/>
              <a:gdLst/>
              <a:ahLst/>
              <a:cxnLst/>
              <a:rect l="l" t="t" r="r" b="b"/>
              <a:pathLst>
                <a:path w="5291" h="7742" extrusionOk="0">
                  <a:moveTo>
                    <a:pt x="83" y="0"/>
                  </a:moveTo>
                  <a:cubicBezTo>
                    <a:pt x="44" y="0"/>
                    <a:pt x="1" y="29"/>
                    <a:pt x="16" y="67"/>
                  </a:cubicBezTo>
                  <a:cubicBezTo>
                    <a:pt x="468" y="1662"/>
                    <a:pt x="1004" y="3448"/>
                    <a:pt x="1861" y="4877"/>
                  </a:cubicBezTo>
                  <a:cubicBezTo>
                    <a:pt x="2218" y="5436"/>
                    <a:pt x="2647" y="5960"/>
                    <a:pt x="3159" y="6389"/>
                  </a:cubicBezTo>
                  <a:cubicBezTo>
                    <a:pt x="3385" y="6579"/>
                    <a:pt x="5135" y="7437"/>
                    <a:pt x="5135" y="7687"/>
                  </a:cubicBezTo>
                  <a:cubicBezTo>
                    <a:pt x="5129" y="7724"/>
                    <a:pt x="5149" y="7742"/>
                    <a:pt x="5173" y="7742"/>
                  </a:cubicBezTo>
                  <a:cubicBezTo>
                    <a:pt x="5194" y="7742"/>
                    <a:pt x="5219" y="7727"/>
                    <a:pt x="5231" y="7699"/>
                  </a:cubicBezTo>
                  <a:cubicBezTo>
                    <a:pt x="5243" y="7615"/>
                    <a:pt x="5255" y="7544"/>
                    <a:pt x="5290" y="7449"/>
                  </a:cubicBezTo>
                  <a:cubicBezTo>
                    <a:pt x="5290" y="7413"/>
                    <a:pt x="5266" y="7377"/>
                    <a:pt x="5243" y="7353"/>
                  </a:cubicBezTo>
                  <a:cubicBezTo>
                    <a:pt x="3742" y="6734"/>
                    <a:pt x="2504" y="5734"/>
                    <a:pt x="1742" y="4282"/>
                  </a:cubicBezTo>
                  <a:cubicBezTo>
                    <a:pt x="1040" y="2936"/>
                    <a:pt x="718" y="1424"/>
                    <a:pt x="135" y="31"/>
                  </a:cubicBezTo>
                  <a:cubicBezTo>
                    <a:pt x="126" y="10"/>
                    <a:pt x="105" y="0"/>
                    <a:pt x="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6"/>
            <p:cNvSpPr/>
            <p:nvPr/>
          </p:nvSpPr>
          <p:spPr>
            <a:xfrm>
              <a:off x="2324375" y="3216000"/>
              <a:ext cx="30725" cy="55525"/>
            </a:xfrm>
            <a:custGeom>
              <a:avLst/>
              <a:gdLst/>
              <a:ahLst/>
              <a:cxnLst/>
              <a:rect l="l" t="t" r="r" b="b"/>
              <a:pathLst>
                <a:path w="1229" h="2221" extrusionOk="0">
                  <a:moveTo>
                    <a:pt x="35" y="0"/>
                  </a:moveTo>
                  <a:cubicBezTo>
                    <a:pt x="21" y="0"/>
                    <a:pt x="1" y="13"/>
                    <a:pt x="1" y="36"/>
                  </a:cubicBezTo>
                  <a:cubicBezTo>
                    <a:pt x="203" y="774"/>
                    <a:pt x="608" y="1560"/>
                    <a:pt x="1072" y="2191"/>
                  </a:cubicBezTo>
                  <a:cubicBezTo>
                    <a:pt x="1086" y="2212"/>
                    <a:pt x="1106" y="2221"/>
                    <a:pt x="1127" y="2221"/>
                  </a:cubicBezTo>
                  <a:cubicBezTo>
                    <a:pt x="1177" y="2221"/>
                    <a:pt x="1229" y="2170"/>
                    <a:pt x="1203" y="2120"/>
                  </a:cubicBezTo>
                  <a:cubicBezTo>
                    <a:pt x="822" y="1417"/>
                    <a:pt x="441" y="703"/>
                    <a:pt x="49" y="12"/>
                  </a:cubicBezTo>
                  <a:cubicBezTo>
                    <a:pt x="49" y="4"/>
                    <a:pt x="43" y="0"/>
                    <a:pt x="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6"/>
            <p:cNvSpPr/>
            <p:nvPr/>
          </p:nvSpPr>
          <p:spPr>
            <a:xfrm>
              <a:off x="2329075" y="3214725"/>
              <a:ext cx="30550" cy="61250"/>
            </a:xfrm>
            <a:custGeom>
              <a:avLst/>
              <a:gdLst/>
              <a:ahLst/>
              <a:cxnLst/>
              <a:rect l="l" t="t" r="r" b="b"/>
              <a:pathLst>
                <a:path w="1222" h="2450" extrusionOk="0">
                  <a:moveTo>
                    <a:pt x="66" y="0"/>
                  </a:moveTo>
                  <a:cubicBezTo>
                    <a:pt x="35" y="0"/>
                    <a:pt x="1" y="27"/>
                    <a:pt x="15" y="63"/>
                  </a:cubicBezTo>
                  <a:cubicBezTo>
                    <a:pt x="301" y="825"/>
                    <a:pt x="599" y="1814"/>
                    <a:pt x="1135" y="2433"/>
                  </a:cubicBezTo>
                  <a:cubicBezTo>
                    <a:pt x="1146" y="2445"/>
                    <a:pt x="1161" y="2450"/>
                    <a:pt x="1174" y="2450"/>
                  </a:cubicBezTo>
                  <a:cubicBezTo>
                    <a:pt x="1201" y="2450"/>
                    <a:pt x="1222" y="2429"/>
                    <a:pt x="1206" y="2397"/>
                  </a:cubicBezTo>
                  <a:cubicBezTo>
                    <a:pt x="1123" y="2016"/>
                    <a:pt x="884" y="1659"/>
                    <a:pt x="706" y="1302"/>
                  </a:cubicBezTo>
                  <a:cubicBezTo>
                    <a:pt x="492" y="885"/>
                    <a:pt x="301" y="456"/>
                    <a:pt x="111" y="40"/>
                  </a:cubicBezTo>
                  <a:cubicBezTo>
                    <a:pt x="106" y="12"/>
                    <a:pt x="86" y="0"/>
                    <a:pt x="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6"/>
            <p:cNvSpPr/>
            <p:nvPr/>
          </p:nvSpPr>
          <p:spPr>
            <a:xfrm>
              <a:off x="2326275" y="3220300"/>
              <a:ext cx="47050" cy="70050"/>
            </a:xfrm>
            <a:custGeom>
              <a:avLst/>
              <a:gdLst/>
              <a:ahLst/>
              <a:cxnLst/>
              <a:rect l="l" t="t" r="r" b="b"/>
              <a:pathLst>
                <a:path w="1882" h="2802" extrusionOk="0">
                  <a:moveTo>
                    <a:pt x="48" y="0"/>
                  </a:moveTo>
                  <a:cubicBezTo>
                    <a:pt x="22" y="0"/>
                    <a:pt x="1" y="29"/>
                    <a:pt x="8" y="67"/>
                  </a:cubicBezTo>
                  <a:cubicBezTo>
                    <a:pt x="306" y="1055"/>
                    <a:pt x="925" y="2162"/>
                    <a:pt x="1758" y="2793"/>
                  </a:cubicBezTo>
                  <a:cubicBezTo>
                    <a:pt x="1768" y="2799"/>
                    <a:pt x="1779" y="2802"/>
                    <a:pt x="1789" y="2802"/>
                  </a:cubicBezTo>
                  <a:cubicBezTo>
                    <a:pt x="1839" y="2802"/>
                    <a:pt x="1882" y="2736"/>
                    <a:pt x="1842" y="2686"/>
                  </a:cubicBezTo>
                  <a:cubicBezTo>
                    <a:pt x="1544" y="2281"/>
                    <a:pt x="1199" y="1924"/>
                    <a:pt x="901" y="1519"/>
                  </a:cubicBezTo>
                  <a:cubicBezTo>
                    <a:pt x="580" y="1043"/>
                    <a:pt x="342" y="555"/>
                    <a:pt x="92" y="31"/>
                  </a:cubicBezTo>
                  <a:cubicBezTo>
                    <a:pt x="79" y="9"/>
                    <a:pt x="63" y="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6"/>
            <p:cNvSpPr/>
            <p:nvPr/>
          </p:nvSpPr>
          <p:spPr>
            <a:xfrm>
              <a:off x="2293225" y="3115925"/>
              <a:ext cx="32975" cy="94375"/>
            </a:xfrm>
            <a:custGeom>
              <a:avLst/>
              <a:gdLst/>
              <a:ahLst/>
              <a:cxnLst/>
              <a:rect l="l" t="t" r="r" b="b"/>
              <a:pathLst>
                <a:path w="1319" h="3775" extrusionOk="0">
                  <a:moveTo>
                    <a:pt x="44" y="0"/>
                  </a:moveTo>
                  <a:cubicBezTo>
                    <a:pt x="22" y="0"/>
                    <a:pt x="0" y="28"/>
                    <a:pt x="9" y="63"/>
                  </a:cubicBezTo>
                  <a:cubicBezTo>
                    <a:pt x="235" y="622"/>
                    <a:pt x="533" y="1158"/>
                    <a:pt x="735" y="1741"/>
                  </a:cubicBezTo>
                  <a:cubicBezTo>
                    <a:pt x="961" y="2384"/>
                    <a:pt x="1056" y="3099"/>
                    <a:pt x="1306" y="3718"/>
                  </a:cubicBezTo>
                  <a:cubicBezTo>
                    <a:pt x="1301" y="3708"/>
                    <a:pt x="1294" y="3704"/>
                    <a:pt x="1288" y="3704"/>
                  </a:cubicBezTo>
                  <a:cubicBezTo>
                    <a:pt x="1279" y="3704"/>
                    <a:pt x="1271" y="3711"/>
                    <a:pt x="1271" y="3718"/>
                  </a:cubicBezTo>
                  <a:cubicBezTo>
                    <a:pt x="1271" y="3742"/>
                    <a:pt x="1271" y="3754"/>
                    <a:pt x="1295" y="3765"/>
                  </a:cubicBezTo>
                  <a:cubicBezTo>
                    <a:pt x="1295" y="3771"/>
                    <a:pt x="1300" y="3774"/>
                    <a:pt x="1306" y="3774"/>
                  </a:cubicBezTo>
                  <a:cubicBezTo>
                    <a:pt x="1312" y="3774"/>
                    <a:pt x="1318" y="3771"/>
                    <a:pt x="1318" y="3765"/>
                  </a:cubicBezTo>
                  <a:cubicBezTo>
                    <a:pt x="1271" y="2539"/>
                    <a:pt x="783" y="1015"/>
                    <a:pt x="68" y="15"/>
                  </a:cubicBezTo>
                  <a:cubicBezTo>
                    <a:pt x="61" y="5"/>
                    <a:pt x="53"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6"/>
            <p:cNvSpPr/>
            <p:nvPr/>
          </p:nvSpPr>
          <p:spPr>
            <a:xfrm>
              <a:off x="2302075" y="3143325"/>
              <a:ext cx="9425" cy="15800"/>
            </a:xfrm>
            <a:custGeom>
              <a:avLst/>
              <a:gdLst/>
              <a:ahLst/>
              <a:cxnLst/>
              <a:rect l="l" t="t" r="r" b="b"/>
              <a:pathLst>
                <a:path w="377" h="632" extrusionOk="0">
                  <a:moveTo>
                    <a:pt x="88" y="0"/>
                  </a:moveTo>
                  <a:cubicBezTo>
                    <a:pt x="46" y="0"/>
                    <a:pt x="1" y="37"/>
                    <a:pt x="24" y="98"/>
                  </a:cubicBezTo>
                  <a:cubicBezTo>
                    <a:pt x="119" y="264"/>
                    <a:pt x="190" y="431"/>
                    <a:pt x="286" y="598"/>
                  </a:cubicBezTo>
                  <a:cubicBezTo>
                    <a:pt x="290" y="621"/>
                    <a:pt x="306" y="631"/>
                    <a:pt x="322" y="631"/>
                  </a:cubicBezTo>
                  <a:cubicBezTo>
                    <a:pt x="348" y="631"/>
                    <a:pt x="376" y="606"/>
                    <a:pt x="369" y="562"/>
                  </a:cubicBezTo>
                  <a:cubicBezTo>
                    <a:pt x="298" y="372"/>
                    <a:pt x="226" y="217"/>
                    <a:pt x="143" y="38"/>
                  </a:cubicBezTo>
                  <a:cubicBezTo>
                    <a:pt x="134" y="12"/>
                    <a:pt x="111" y="0"/>
                    <a:pt x="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6"/>
            <p:cNvSpPr/>
            <p:nvPr/>
          </p:nvSpPr>
          <p:spPr>
            <a:xfrm>
              <a:off x="1943825" y="2880150"/>
              <a:ext cx="368825" cy="297175"/>
            </a:xfrm>
            <a:custGeom>
              <a:avLst/>
              <a:gdLst/>
              <a:ahLst/>
              <a:cxnLst/>
              <a:rect l="l" t="t" r="r" b="b"/>
              <a:pathLst>
                <a:path w="14753" h="11887" extrusionOk="0">
                  <a:moveTo>
                    <a:pt x="90" y="0"/>
                  </a:moveTo>
                  <a:cubicBezTo>
                    <a:pt x="45" y="0"/>
                    <a:pt x="0" y="33"/>
                    <a:pt x="7" y="100"/>
                  </a:cubicBezTo>
                  <a:cubicBezTo>
                    <a:pt x="209" y="2147"/>
                    <a:pt x="1007" y="4279"/>
                    <a:pt x="1900" y="6124"/>
                  </a:cubicBezTo>
                  <a:cubicBezTo>
                    <a:pt x="2328" y="7017"/>
                    <a:pt x="2829" y="7898"/>
                    <a:pt x="3376" y="8732"/>
                  </a:cubicBezTo>
                  <a:cubicBezTo>
                    <a:pt x="3852" y="9458"/>
                    <a:pt x="4364" y="10398"/>
                    <a:pt x="5174" y="10827"/>
                  </a:cubicBezTo>
                  <a:cubicBezTo>
                    <a:pt x="5805" y="11172"/>
                    <a:pt x="6579" y="11113"/>
                    <a:pt x="7246" y="11291"/>
                  </a:cubicBezTo>
                  <a:cubicBezTo>
                    <a:pt x="7984" y="11494"/>
                    <a:pt x="8651" y="11887"/>
                    <a:pt x="9448" y="11887"/>
                  </a:cubicBezTo>
                  <a:cubicBezTo>
                    <a:pt x="10187" y="11887"/>
                    <a:pt x="10877" y="11577"/>
                    <a:pt x="11496" y="11184"/>
                  </a:cubicBezTo>
                  <a:cubicBezTo>
                    <a:pt x="11889" y="10958"/>
                    <a:pt x="12246" y="10637"/>
                    <a:pt x="12663" y="10458"/>
                  </a:cubicBezTo>
                  <a:cubicBezTo>
                    <a:pt x="12929" y="10348"/>
                    <a:pt x="13115" y="10285"/>
                    <a:pt x="13285" y="10285"/>
                  </a:cubicBezTo>
                  <a:cubicBezTo>
                    <a:pt x="13501" y="10285"/>
                    <a:pt x="13690" y="10389"/>
                    <a:pt x="13985" y="10637"/>
                  </a:cubicBezTo>
                  <a:cubicBezTo>
                    <a:pt x="14544" y="11113"/>
                    <a:pt x="14509" y="11149"/>
                    <a:pt x="14711" y="11827"/>
                  </a:cubicBezTo>
                  <a:cubicBezTo>
                    <a:pt x="14705" y="11851"/>
                    <a:pt x="14717" y="11863"/>
                    <a:pt x="14729" y="11863"/>
                  </a:cubicBezTo>
                  <a:cubicBezTo>
                    <a:pt x="14741" y="11863"/>
                    <a:pt x="14753" y="11851"/>
                    <a:pt x="14747" y="11827"/>
                  </a:cubicBezTo>
                  <a:cubicBezTo>
                    <a:pt x="14589" y="10987"/>
                    <a:pt x="14200" y="10111"/>
                    <a:pt x="13335" y="10111"/>
                  </a:cubicBezTo>
                  <a:cubicBezTo>
                    <a:pt x="13219" y="10111"/>
                    <a:pt x="13095" y="10127"/>
                    <a:pt x="12961" y="10160"/>
                  </a:cubicBezTo>
                  <a:cubicBezTo>
                    <a:pt x="12127" y="10363"/>
                    <a:pt x="11461" y="11089"/>
                    <a:pt x="10663" y="11399"/>
                  </a:cubicBezTo>
                  <a:cubicBezTo>
                    <a:pt x="10275" y="11552"/>
                    <a:pt x="9924" y="11612"/>
                    <a:pt x="9588" y="11612"/>
                  </a:cubicBezTo>
                  <a:cubicBezTo>
                    <a:pt x="8830" y="11612"/>
                    <a:pt x="8151" y="11305"/>
                    <a:pt x="7317" y="11065"/>
                  </a:cubicBezTo>
                  <a:cubicBezTo>
                    <a:pt x="6281" y="10768"/>
                    <a:pt x="5341" y="10875"/>
                    <a:pt x="4567" y="9970"/>
                  </a:cubicBezTo>
                  <a:cubicBezTo>
                    <a:pt x="3781" y="9053"/>
                    <a:pt x="3150" y="7958"/>
                    <a:pt x="2567" y="6898"/>
                  </a:cubicBezTo>
                  <a:cubicBezTo>
                    <a:pt x="1400" y="4707"/>
                    <a:pt x="816" y="2445"/>
                    <a:pt x="173" y="64"/>
                  </a:cubicBezTo>
                  <a:cubicBezTo>
                    <a:pt x="163" y="22"/>
                    <a:pt x="126" y="0"/>
                    <a:pt x="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6"/>
            <p:cNvSpPr/>
            <p:nvPr/>
          </p:nvSpPr>
          <p:spPr>
            <a:xfrm>
              <a:off x="1946775" y="2886100"/>
              <a:ext cx="3175" cy="4125"/>
            </a:xfrm>
            <a:custGeom>
              <a:avLst/>
              <a:gdLst/>
              <a:ahLst/>
              <a:cxnLst/>
              <a:rect l="l" t="t" r="r" b="b"/>
              <a:pathLst>
                <a:path w="127" h="165" extrusionOk="0">
                  <a:moveTo>
                    <a:pt x="53" y="0"/>
                  </a:moveTo>
                  <a:cubicBezTo>
                    <a:pt x="26" y="0"/>
                    <a:pt x="0" y="29"/>
                    <a:pt x="32" y="52"/>
                  </a:cubicBezTo>
                  <a:cubicBezTo>
                    <a:pt x="44" y="76"/>
                    <a:pt x="91" y="147"/>
                    <a:pt x="103" y="159"/>
                  </a:cubicBezTo>
                  <a:cubicBezTo>
                    <a:pt x="103" y="163"/>
                    <a:pt x="105" y="164"/>
                    <a:pt x="108" y="164"/>
                  </a:cubicBezTo>
                  <a:cubicBezTo>
                    <a:pt x="115" y="164"/>
                    <a:pt x="127" y="156"/>
                    <a:pt x="127" y="147"/>
                  </a:cubicBezTo>
                  <a:cubicBezTo>
                    <a:pt x="127" y="135"/>
                    <a:pt x="103" y="40"/>
                    <a:pt x="91" y="28"/>
                  </a:cubicBezTo>
                  <a:cubicBezTo>
                    <a:pt x="83" y="8"/>
                    <a:pt x="68"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6"/>
            <p:cNvSpPr/>
            <p:nvPr/>
          </p:nvSpPr>
          <p:spPr>
            <a:xfrm>
              <a:off x="1916600" y="2712450"/>
              <a:ext cx="35625" cy="184425"/>
            </a:xfrm>
            <a:custGeom>
              <a:avLst/>
              <a:gdLst/>
              <a:ahLst/>
              <a:cxnLst/>
              <a:rect l="l" t="t" r="r" b="b"/>
              <a:pathLst>
                <a:path w="1425" h="7377" extrusionOk="0">
                  <a:moveTo>
                    <a:pt x="1136" y="1"/>
                  </a:moveTo>
                  <a:cubicBezTo>
                    <a:pt x="1118" y="1"/>
                    <a:pt x="1099" y="10"/>
                    <a:pt x="1084" y="33"/>
                  </a:cubicBezTo>
                  <a:cubicBezTo>
                    <a:pt x="548" y="950"/>
                    <a:pt x="0" y="2200"/>
                    <a:pt x="310" y="3271"/>
                  </a:cubicBezTo>
                  <a:cubicBezTo>
                    <a:pt x="417" y="3629"/>
                    <a:pt x="619" y="3926"/>
                    <a:pt x="774" y="4248"/>
                  </a:cubicBezTo>
                  <a:cubicBezTo>
                    <a:pt x="1072" y="4938"/>
                    <a:pt x="977" y="5438"/>
                    <a:pt x="1000" y="6141"/>
                  </a:cubicBezTo>
                  <a:cubicBezTo>
                    <a:pt x="1012" y="6629"/>
                    <a:pt x="1072" y="6974"/>
                    <a:pt x="1370" y="7355"/>
                  </a:cubicBezTo>
                  <a:cubicBezTo>
                    <a:pt x="1380" y="7370"/>
                    <a:pt x="1392" y="7377"/>
                    <a:pt x="1401" y="7377"/>
                  </a:cubicBezTo>
                  <a:cubicBezTo>
                    <a:pt x="1415" y="7377"/>
                    <a:pt x="1424" y="7364"/>
                    <a:pt x="1417" y="7343"/>
                  </a:cubicBezTo>
                  <a:cubicBezTo>
                    <a:pt x="905" y="6343"/>
                    <a:pt x="1417" y="5212"/>
                    <a:pt x="953" y="4176"/>
                  </a:cubicBezTo>
                  <a:cubicBezTo>
                    <a:pt x="643" y="3450"/>
                    <a:pt x="322" y="2867"/>
                    <a:pt x="500" y="2045"/>
                  </a:cubicBezTo>
                  <a:cubicBezTo>
                    <a:pt x="655" y="1378"/>
                    <a:pt x="1000" y="747"/>
                    <a:pt x="1203" y="92"/>
                  </a:cubicBezTo>
                  <a:cubicBezTo>
                    <a:pt x="1211" y="44"/>
                    <a:pt x="1175" y="1"/>
                    <a:pt x="1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6"/>
            <p:cNvSpPr/>
            <p:nvPr/>
          </p:nvSpPr>
          <p:spPr>
            <a:xfrm>
              <a:off x="1944575" y="2853300"/>
              <a:ext cx="6875" cy="43200"/>
            </a:xfrm>
            <a:custGeom>
              <a:avLst/>
              <a:gdLst/>
              <a:ahLst/>
              <a:cxnLst/>
              <a:rect l="l" t="t" r="r" b="b"/>
              <a:pathLst>
                <a:path w="275" h="1728" extrusionOk="0">
                  <a:moveTo>
                    <a:pt x="18" y="1"/>
                  </a:moveTo>
                  <a:cubicBezTo>
                    <a:pt x="15" y="1"/>
                    <a:pt x="12" y="7"/>
                    <a:pt x="12" y="19"/>
                  </a:cubicBezTo>
                  <a:cubicBezTo>
                    <a:pt x="1" y="293"/>
                    <a:pt x="24" y="578"/>
                    <a:pt x="60" y="864"/>
                  </a:cubicBezTo>
                  <a:cubicBezTo>
                    <a:pt x="84" y="1150"/>
                    <a:pt x="84" y="1447"/>
                    <a:pt x="179" y="1709"/>
                  </a:cubicBezTo>
                  <a:cubicBezTo>
                    <a:pt x="184" y="1722"/>
                    <a:pt x="193" y="1728"/>
                    <a:pt x="203" y="1728"/>
                  </a:cubicBezTo>
                  <a:cubicBezTo>
                    <a:pt x="220" y="1728"/>
                    <a:pt x="239" y="1713"/>
                    <a:pt x="239" y="1697"/>
                  </a:cubicBezTo>
                  <a:cubicBezTo>
                    <a:pt x="274" y="1412"/>
                    <a:pt x="203" y="1114"/>
                    <a:pt x="179" y="852"/>
                  </a:cubicBezTo>
                  <a:cubicBezTo>
                    <a:pt x="143" y="566"/>
                    <a:pt x="120" y="281"/>
                    <a:pt x="24" y="19"/>
                  </a:cubicBezTo>
                  <a:cubicBezTo>
                    <a:pt x="24" y="7"/>
                    <a:pt x="21" y="1"/>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6"/>
            <p:cNvSpPr/>
            <p:nvPr/>
          </p:nvSpPr>
          <p:spPr>
            <a:xfrm>
              <a:off x="1942500" y="2856175"/>
              <a:ext cx="8350" cy="48250"/>
            </a:xfrm>
            <a:custGeom>
              <a:avLst/>
              <a:gdLst/>
              <a:ahLst/>
              <a:cxnLst/>
              <a:rect l="l" t="t" r="r" b="b"/>
              <a:pathLst>
                <a:path w="334" h="1930" extrusionOk="0">
                  <a:moveTo>
                    <a:pt x="16" y="0"/>
                  </a:moveTo>
                  <a:cubicBezTo>
                    <a:pt x="7" y="0"/>
                    <a:pt x="0" y="10"/>
                    <a:pt x="0" y="23"/>
                  </a:cubicBezTo>
                  <a:cubicBezTo>
                    <a:pt x="24" y="630"/>
                    <a:pt x="24" y="1332"/>
                    <a:pt x="238" y="1904"/>
                  </a:cubicBezTo>
                  <a:cubicBezTo>
                    <a:pt x="249" y="1920"/>
                    <a:pt x="268" y="1929"/>
                    <a:pt x="285" y="1929"/>
                  </a:cubicBezTo>
                  <a:cubicBezTo>
                    <a:pt x="305" y="1929"/>
                    <a:pt x="322" y="1918"/>
                    <a:pt x="322" y="1892"/>
                  </a:cubicBezTo>
                  <a:cubicBezTo>
                    <a:pt x="334" y="1285"/>
                    <a:pt x="155" y="618"/>
                    <a:pt x="36" y="23"/>
                  </a:cubicBezTo>
                  <a:cubicBezTo>
                    <a:pt x="31" y="7"/>
                    <a:pt x="23"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6"/>
            <p:cNvSpPr/>
            <p:nvPr/>
          </p:nvSpPr>
          <p:spPr>
            <a:xfrm>
              <a:off x="1941700" y="2548900"/>
              <a:ext cx="68425" cy="174350"/>
            </a:xfrm>
            <a:custGeom>
              <a:avLst/>
              <a:gdLst/>
              <a:ahLst/>
              <a:cxnLst/>
              <a:rect l="l" t="t" r="r" b="b"/>
              <a:pathLst>
                <a:path w="2737" h="6974" extrusionOk="0">
                  <a:moveTo>
                    <a:pt x="2632" y="0"/>
                  </a:moveTo>
                  <a:cubicBezTo>
                    <a:pt x="2618" y="0"/>
                    <a:pt x="2604" y="5"/>
                    <a:pt x="2592" y="15"/>
                  </a:cubicBezTo>
                  <a:cubicBezTo>
                    <a:pt x="2175" y="312"/>
                    <a:pt x="2080" y="729"/>
                    <a:pt x="1961" y="1217"/>
                  </a:cubicBezTo>
                  <a:cubicBezTo>
                    <a:pt x="1759" y="1967"/>
                    <a:pt x="1437" y="2527"/>
                    <a:pt x="1068" y="3205"/>
                  </a:cubicBezTo>
                  <a:cubicBezTo>
                    <a:pt x="830" y="3634"/>
                    <a:pt x="723" y="4015"/>
                    <a:pt x="687" y="4515"/>
                  </a:cubicBezTo>
                  <a:cubicBezTo>
                    <a:pt x="628" y="5444"/>
                    <a:pt x="413" y="6123"/>
                    <a:pt x="8" y="6968"/>
                  </a:cubicBezTo>
                  <a:cubicBezTo>
                    <a:pt x="0" y="6968"/>
                    <a:pt x="8" y="6973"/>
                    <a:pt x="18" y="6973"/>
                  </a:cubicBezTo>
                  <a:cubicBezTo>
                    <a:pt x="23" y="6973"/>
                    <a:pt x="28" y="6972"/>
                    <a:pt x="32" y="6968"/>
                  </a:cubicBezTo>
                  <a:cubicBezTo>
                    <a:pt x="389" y="6515"/>
                    <a:pt x="663" y="6003"/>
                    <a:pt x="794" y="5432"/>
                  </a:cubicBezTo>
                  <a:cubicBezTo>
                    <a:pt x="949" y="4753"/>
                    <a:pt x="854" y="4098"/>
                    <a:pt x="1187" y="3444"/>
                  </a:cubicBezTo>
                  <a:cubicBezTo>
                    <a:pt x="1437" y="2932"/>
                    <a:pt x="1794" y="2503"/>
                    <a:pt x="1985" y="1967"/>
                  </a:cubicBezTo>
                  <a:cubicBezTo>
                    <a:pt x="2223" y="1312"/>
                    <a:pt x="2282" y="705"/>
                    <a:pt x="2699" y="110"/>
                  </a:cubicBezTo>
                  <a:cubicBezTo>
                    <a:pt x="2737" y="63"/>
                    <a:pt x="2685" y="0"/>
                    <a:pt x="2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6"/>
            <p:cNvSpPr/>
            <p:nvPr/>
          </p:nvSpPr>
          <p:spPr>
            <a:xfrm>
              <a:off x="2008900" y="2551250"/>
              <a:ext cx="319375" cy="204725"/>
            </a:xfrm>
            <a:custGeom>
              <a:avLst/>
              <a:gdLst/>
              <a:ahLst/>
              <a:cxnLst/>
              <a:rect l="l" t="t" r="r" b="b"/>
              <a:pathLst>
                <a:path w="12775" h="8189" extrusionOk="0">
                  <a:moveTo>
                    <a:pt x="7" y="0"/>
                  </a:moveTo>
                  <a:cubicBezTo>
                    <a:pt x="0" y="0"/>
                    <a:pt x="3" y="20"/>
                    <a:pt x="11" y="28"/>
                  </a:cubicBezTo>
                  <a:cubicBezTo>
                    <a:pt x="1357" y="695"/>
                    <a:pt x="3095" y="992"/>
                    <a:pt x="4297" y="1897"/>
                  </a:cubicBezTo>
                  <a:cubicBezTo>
                    <a:pt x="5190" y="2588"/>
                    <a:pt x="5500" y="3528"/>
                    <a:pt x="6560" y="4028"/>
                  </a:cubicBezTo>
                  <a:cubicBezTo>
                    <a:pt x="7512" y="4481"/>
                    <a:pt x="8584" y="4612"/>
                    <a:pt x="9584" y="4933"/>
                  </a:cubicBezTo>
                  <a:cubicBezTo>
                    <a:pt x="11179" y="5457"/>
                    <a:pt x="12144" y="6600"/>
                    <a:pt x="12703" y="8172"/>
                  </a:cubicBezTo>
                  <a:cubicBezTo>
                    <a:pt x="12711" y="8184"/>
                    <a:pt x="12722" y="8189"/>
                    <a:pt x="12732" y="8189"/>
                  </a:cubicBezTo>
                  <a:cubicBezTo>
                    <a:pt x="12754" y="8189"/>
                    <a:pt x="12775" y="8168"/>
                    <a:pt x="12775" y="8136"/>
                  </a:cubicBezTo>
                  <a:cubicBezTo>
                    <a:pt x="12453" y="5290"/>
                    <a:pt x="9786" y="4802"/>
                    <a:pt x="7524" y="4124"/>
                  </a:cubicBezTo>
                  <a:cubicBezTo>
                    <a:pt x="6857" y="3909"/>
                    <a:pt x="6214" y="3659"/>
                    <a:pt x="5726" y="3171"/>
                  </a:cubicBezTo>
                  <a:cubicBezTo>
                    <a:pt x="5262" y="2707"/>
                    <a:pt x="4988" y="2099"/>
                    <a:pt x="4440" y="1707"/>
                  </a:cubicBezTo>
                  <a:cubicBezTo>
                    <a:pt x="3881" y="1290"/>
                    <a:pt x="3154" y="1099"/>
                    <a:pt x="2512" y="861"/>
                  </a:cubicBezTo>
                  <a:cubicBezTo>
                    <a:pt x="1690" y="564"/>
                    <a:pt x="868" y="230"/>
                    <a:pt x="23" y="16"/>
                  </a:cubicBezTo>
                  <a:cubicBezTo>
                    <a:pt x="16" y="5"/>
                    <a:pt x="10" y="0"/>
                    <a:pt x="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6"/>
            <p:cNvSpPr/>
            <p:nvPr/>
          </p:nvSpPr>
          <p:spPr>
            <a:xfrm>
              <a:off x="2306525" y="2739325"/>
              <a:ext cx="111050" cy="428375"/>
            </a:xfrm>
            <a:custGeom>
              <a:avLst/>
              <a:gdLst/>
              <a:ahLst/>
              <a:cxnLst/>
              <a:rect l="l" t="t" r="r" b="b"/>
              <a:pathLst>
                <a:path w="4442" h="17135" extrusionOk="0">
                  <a:moveTo>
                    <a:pt x="841" y="1"/>
                  </a:moveTo>
                  <a:cubicBezTo>
                    <a:pt x="832" y="1"/>
                    <a:pt x="822" y="7"/>
                    <a:pt x="822" y="18"/>
                  </a:cubicBezTo>
                  <a:cubicBezTo>
                    <a:pt x="834" y="1637"/>
                    <a:pt x="1596" y="2792"/>
                    <a:pt x="2465" y="4066"/>
                  </a:cubicBezTo>
                  <a:cubicBezTo>
                    <a:pt x="3620" y="5744"/>
                    <a:pt x="4442" y="8459"/>
                    <a:pt x="3346" y="10364"/>
                  </a:cubicBezTo>
                  <a:cubicBezTo>
                    <a:pt x="2989" y="10971"/>
                    <a:pt x="2751" y="11471"/>
                    <a:pt x="2525" y="12150"/>
                  </a:cubicBezTo>
                  <a:cubicBezTo>
                    <a:pt x="2203" y="13162"/>
                    <a:pt x="1691" y="13638"/>
                    <a:pt x="929" y="14305"/>
                  </a:cubicBezTo>
                  <a:cubicBezTo>
                    <a:pt x="24" y="15103"/>
                    <a:pt x="1" y="15984"/>
                    <a:pt x="382" y="17091"/>
                  </a:cubicBezTo>
                  <a:cubicBezTo>
                    <a:pt x="395" y="17122"/>
                    <a:pt x="421" y="17135"/>
                    <a:pt x="448" y="17135"/>
                  </a:cubicBezTo>
                  <a:cubicBezTo>
                    <a:pt x="494" y="17135"/>
                    <a:pt x="544" y="17096"/>
                    <a:pt x="536" y="17043"/>
                  </a:cubicBezTo>
                  <a:cubicBezTo>
                    <a:pt x="310" y="15865"/>
                    <a:pt x="382" y="15091"/>
                    <a:pt x="1346" y="14305"/>
                  </a:cubicBezTo>
                  <a:cubicBezTo>
                    <a:pt x="1810" y="13936"/>
                    <a:pt x="2179" y="13638"/>
                    <a:pt x="2453" y="13114"/>
                  </a:cubicBezTo>
                  <a:cubicBezTo>
                    <a:pt x="2834" y="12376"/>
                    <a:pt x="2941" y="11555"/>
                    <a:pt x="3370" y="10828"/>
                  </a:cubicBezTo>
                  <a:cubicBezTo>
                    <a:pt x="3703" y="10293"/>
                    <a:pt x="3989" y="9876"/>
                    <a:pt x="4072" y="9233"/>
                  </a:cubicBezTo>
                  <a:cubicBezTo>
                    <a:pt x="4263" y="7792"/>
                    <a:pt x="3942" y="6125"/>
                    <a:pt x="3275" y="4840"/>
                  </a:cubicBezTo>
                  <a:cubicBezTo>
                    <a:pt x="2929" y="4197"/>
                    <a:pt x="2453" y="3649"/>
                    <a:pt x="2048" y="3054"/>
                  </a:cubicBezTo>
                  <a:cubicBezTo>
                    <a:pt x="1429" y="2113"/>
                    <a:pt x="1096" y="1137"/>
                    <a:pt x="858" y="29"/>
                  </a:cubicBezTo>
                  <a:cubicBezTo>
                    <a:pt x="864" y="10"/>
                    <a:pt x="853" y="1"/>
                    <a:pt x="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6"/>
            <p:cNvSpPr/>
            <p:nvPr/>
          </p:nvSpPr>
          <p:spPr>
            <a:xfrm>
              <a:off x="2041325" y="2596875"/>
              <a:ext cx="7750" cy="38575"/>
            </a:xfrm>
            <a:custGeom>
              <a:avLst/>
              <a:gdLst/>
              <a:ahLst/>
              <a:cxnLst/>
              <a:rect l="l" t="t" r="r" b="b"/>
              <a:pathLst>
                <a:path w="310" h="1543" extrusionOk="0">
                  <a:moveTo>
                    <a:pt x="310" y="1"/>
                  </a:moveTo>
                  <a:lnTo>
                    <a:pt x="310" y="1"/>
                  </a:lnTo>
                  <a:cubicBezTo>
                    <a:pt x="191" y="501"/>
                    <a:pt x="83" y="1013"/>
                    <a:pt x="0" y="1525"/>
                  </a:cubicBezTo>
                  <a:cubicBezTo>
                    <a:pt x="0" y="1537"/>
                    <a:pt x="6" y="1542"/>
                    <a:pt x="13" y="1542"/>
                  </a:cubicBezTo>
                  <a:cubicBezTo>
                    <a:pt x="21" y="1542"/>
                    <a:pt x="30" y="1537"/>
                    <a:pt x="36" y="1525"/>
                  </a:cubicBezTo>
                  <a:cubicBezTo>
                    <a:pt x="131" y="1013"/>
                    <a:pt x="238" y="513"/>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6"/>
            <p:cNvSpPr/>
            <p:nvPr/>
          </p:nvSpPr>
          <p:spPr>
            <a:xfrm>
              <a:off x="2045625" y="2608300"/>
              <a:ext cx="13575" cy="39025"/>
            </a:xfrm>
            <a:custGeom>
              <a:avLst/>
              <a:gdLst/>
              <a:ahLst/>
              <a:cxnLst/>
              <a:rect l="l" t="t" r="r" b="b"/>
              <a:pathLst>
                <a:path w="543" h="1561" extrusionOk="0">
                  <a:moveTo>
                    <a:pt x="520" y="0"/>
                  </a:moveTo>
                  <a:cubicBezTo>
                    <a:pt x="513" y="0"/>
                    <a:pt x="507" y="3"/>
                    <a:pt x="507" y="8"/>
                  </a:cubicBezTo>
                  <a:cubicBezTo>
                    <a:pt x="400" y="544"/>
                    <a:pt x="221" y="1032"/>
                    <a:pt x="19" y="1520"/>
                  </a:cubicBezTo>
                  <a:cubicBezTo>
                    <a:pt x="1" y="1547"/>
                    <a:pt x="23" y="1560"/>
                    <a:pt x="45" y="1560"/>
                  </a:cubicBezTo>
                  <a:cubicBezTo>
                    <a:pt x="53" y="1560"/>
                    <a:pt x="60" y="1559"/>
                    <a:pt x="66" y="1556"/>
                  </a:cubicBezTo>
                  <a:cubicBezTo>
                    <a:pt x="316" y="1080"/>
                    <a:pt x="483" y="544"/>
                    <a:pt x="542" y="20"/>
                  </a:cubicBezTo>
                  <a:cubicBezTo>
                    <a:pt x="542" y="6"/>
                    <a:pt x="530" y="0"/>
                    <a:pt x="5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6"/>
            <p:cNvSpPr/>
            <p:nvPr/>
          </p:nvSpPr>
          <p:spPr>
            <a:xfrm>
              <a:off x="2002025" y="2584975"/>
              <a:ext cx="26800" cy="32775"/>
            </a:xfrm>
            <a:custGeom>
              <a:avLst/>
              <a:gdLst/>
              <a:ahLst/>
              <a:cxnLst/>
              <a:rect l="l" t="t" r="r" b="b"/>
              <a:pathLst>
                <a:path w="1072" h="1311" extrusionOk="0">
                  <a:moveTo>
                    <a:pt x="0" y="0"/>
                  </a:moveTo>
                  <a:cubicBezTo>
                    <a:pt x="143" y="548"/>
                    <a:pt x="501" y="1108"/>
                    <a:pt x="1048" y="1310"/>
                  </a:cubicBezTo>
                  <a:cubicBezTo>
                    <a:pt x="1060" y="1310"/>
                    <a:pt x="1072" y="1298"/>
                    <a:pt x="1060" y="1286"/>
                  </a:cubicBezTo>
                  <a:cubicBezTo>
                    <a:pt x="560" y="953"/>
                    <a:pt x="179" y="584"/>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6"/>
            <p:cNvSpPr/>
            <p:nvPr/>
          </p:nvSpPr>
          <p:spPr>
            <a:xfrm>
              <a:off x="2003225" y="2579325"/>
              <a:ext cx="19575" cy="31350"/>
            </a:xfrm>
            <a:custGeom>
              <a:avLst/>
              <a:gdLst/>
              <a:ahLst/>
              <a:cxnLst/>
              <a:rect l="l" t="t" r="r" b="b"/>
              <a:pathLst>
                <a:path w="783" h="1254" extrusionOk="0">
                  <a:moveTo>
                    <a:pt x="12" y="0"/>
                  </a:moveTo>
                  <a:cubicBezTo>
                    <a:pt x="12" y="0"/>
                    <a:pt x="0" y="0"/>
                    <a:pt x="0" y="24"/>
                  </a:cubicBezTo>
                  <a:cubicBezTo>
                    <a:pt x="155" y="476"/>
                    <a:pt x="405" y="893"/>
                    <a:pt x="726" y="1238"/>
                  </a:cubicBezTo>
                  <a:cubicBezTo>
                    <a:pt x="734" y="1249"/>
                    <a:pt x="742" y="1253"/>
                    <a:pt x="750" y="1253"/>
                  </a:cubicBezTo>
                  <a:cubicBezTo>
                    <a:pt x="767" y="1253"/>
                    <a:pt x="782" y="1231"/>
                    <a:pt x="774" y="1215"/>
                  </a:cubicBezTo>
                  <a:cubicBezTo>
                    <a:pt x="464" y="834"/>
                    <a:pt x="226" y="453"/>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6"/>
            <p:cNvSpPr/>
            <p:nvPr/>
          </p:nvSpPr>
          <p:spPr>
            <a:xfrm>
              <a:off x="2030900" y="2577125"/>
              <a:ext cx="10175" cy="40800"/>
            </a:xfrm>
            <a:custGeom>
              <a:avLst/>
              <a:gdLst/>
              <a:ahLst/>
              <a:cxnLst/>
              <a:rect l="l" t="t" r="r" b="b"/>
              <a:pathLst>
                <a:path w="407" h="1632" extrusionOk="0">
                  <a:moveTo>
                    <a:pt x="386" y="0"/>
                  </a:moveTo>
                  <a:cubicBezTo>
                    <a:pt x="375" y="0"/>
                    <a:pt x="363" y="6"/>
                    <a:pt x="358" y="17"/>
                  </a:cubicBezTo>
                  <a:cubicBezTo>
                    <a:pt x="310" y="291"/>
                    <a:pt x="262" y="552"/>
                    <a:pt x="203" y="826"/>
                  </a:cubicBezTo>
                  <a:cubicBezTo>
                    <a:pt x="143" y="1088"/>
                    <a:pt x="60" y="1338"/>
                    <a:pt x="0" y="1612"/>
                  </a:cubicBezTo>
                  <a:cubicBezTo>
                    <a:pt x="0" y="1626"/>
                    <a:pt x="9" y="1632"/>
                    <a:pt x="18" y="1632"/>
                  </a:cubicBezTo>
                  <a:cubicBezTo>
                    <a:pt x="24" y="1632"/>
                    <a:pt x="31" y="1629"/>
                    <a:pt x="36" y="1624"/>
                  </a:cubicBezTo>
                  <a:cubicBezTo>
                    <a:pt x="262" y="1160"/>
                    <a:pt x="381" y="552"/>
                    <a:pt x="393" y="29"/>
                  </a:cubicBezTo>
                  <a:cubicBezTo>
                    <a:pt x="406" y="9"/>
                    <a:pt x="398" y="0"/>
                    <a:pt x="3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6"/>
            <p:cNvSpPr/>
            <p:nvPr/>
          </p:nvSpPr>
          <p:spPr>
            <a:xfrm>
              <a:off x="2030450" y="2579650"/>
              <a:ext cx="13675" cy="39700"/>
            </a:xfrm>
            <a:custGeom>
              <a:avLst/>
              <a:gdLst/>
              <a:ahLst/>
              <a:cxnLst/>
              <a:rect l="l" t="t" r="r" b="b"/>
              <a:pathLst>
                <a:path w="547" h="1588" extrusionOk="0">
                  <a:moveTo>
                    <a:pt x="523" y="0"/>
                  </a:moveTo>
                  <a:cubicBezTo>
                    <a:pt x="517" y="0"/>
                    <a:pt x="510" y="3"/>
                    <a:pt x="507" y="11"/>
                  </a:cubicBezTo>
                  <a:cubicBezTo>
                    <a:pt x="435" y="273"/>
                    <a:pt x="387" y="547"/>
                    <a:pt x="316" y="797"/>
                  </a:cubicBezTo>
                  <a:cubicBezTo>
                    <a:pt x="221" y="1059"/>
                    <a:pt x="102" y="1297"/>
                    <a:pt x="18" y="1559"/>
                  </a:cubicBezTo>
                  <a:cubicBezTo>
                    <a:pt x="1" y="1576"/>
                    <a:pt x="22" y="1587"/>
                    <a:pt x="39" y="1587"/>
                  </a:cubicBezTo>
                  <a:cubicBezTo>
                    <a:pt x="45" y="1587"/>
                    <a:pt x="51" y="1586"/>
                    <a:pt x="54" y="1583"/>
                  </a:cubicBezTo>
                  <a:cubicBezTo>
                    <a:pt x="340" y="1154"/>
                    <a:pt x="530" y="523"/>
                    <a:pt x="530" y="11"/>
                  </a:cubicBezTo>
                  <a:cubicBezTo>
                    <a:pt x="546" y="11"/>
                    <a:pt x="536" y="0"/>
                    <a:pt x="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6"/>
            <p:cNvSpPr/>
            <p:nvPr/>
          </p:nvSpPr>
          <p:spPr>
            <a:xfrm>
              <a:off x="2019000" y="2591825"/>
              <a:ext cx="24125" cy="47300"/>
            </a:xfrm>
            <a:custGeom>
              <a:avLst/>
              <a:gdLst/>
              <a:ahLst/>
              <a:cxnLst/>
              <a:rect l="l" t="t" r="r" b="b"/>
              <a:pathLst>
                <a:path w="965" h="1892" extrusionOk="0">
                  <a:moveTo>
                    <a:pt x="0" y="0"/>
                  </a:moveTo>
                  <a:lnTo>
                    <a:pt x="0" y="0"/>
                  </a:lnTo>
                  <a:cubicBezTo>
                    <a:pt x="238" y="631"/>
                    <a:pt x="536" y="1334"/>
                    <a:pt x="929" y="1881"/>
                  </a:cubicBezTo>
                  <a:cubicBezTo>
                    <a:pt x="936" y="1889"/>
                    <a:pt x="942" y="1892"/>
                    <a:pt x="948" y="1892"/>
                  </a:cubicBezTo>
                  <a:cubicBezTo>
                    <a:pt x="959" y="1892"/>
                    <a:pt x="965" y="1878"/>
                    <a:pt x="965" y="1869"/>
                  </a:cubicBezTo>
                  <a:cubicBezTo>
                    <a:pt x="679" y="1227"/>
                    <a:pt x="322" y="619"/>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6"/>
            <p:cNvSpPr/>
            <p:nvPr/>
          </p:nvSpPr>
          <p:spPr>
            <a:xfrm>
              <a:off x="2024125" y="2601225"/>
              <a:ext cx="59650" cy="116425"/>
            </a:xfrm>
            <a:custGeom>
              <a:avLst/>
              <a:gdLst/>
              <a:ahLst/>
              <a:cxnLst/>
              <a:rect l="l" t="t" r="r" b="b"/>
              <a:pathLst>
                <a:path w="2386" h="4657" extrusionOk="0">
                  <a:moveTo>
                    <a:pt x="26" y="0"/>
                  </a:moveTo>
                  <a:cubicBezTo>
                    <a:pt x="16" y="0"/>
                    <a:pt x="1" y="9"/>
                    <a:pt x="9" y="17"/>
                  </a:cubicBezTo>
                  <a:cubicBezTo>
                    <a:pt x="664" y="1648"/>
                    <a:pt x="1760" y="2994"/>
                    <a:pt x="2355" y="4649"/>
                  </a:cubicBezTo>
                  <a:cubicBezTo>
                    <a:pt x="2355" y="4654"/>
                    <a:pt x="2361" y="4656"/>
                    <a:pt x="2367" y="4656"/>
                  </a:cubicBezTo>
                  <a:cubicBezTo>
                    <a:pt x="2376" y="4656"/>
                    <a:pt x="2386" y="4651"/>
                    <a:pt x="2379" y="4637"/>
                  </a:cubicBezTo>
                  <a:cubicBezTo>
                    <a:pt x="1998" y="2958"/>
                    <a:pt x="807" y="1529"/>
                    <a:pt x="33" y="5"/>
                  </a:cubicBezTo>
                  <a:cubicBezTo>
                    <a:pt x="33" y="2"/>
                    <a:pt x="30"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6"/>
            <p:cNvSpPr/>
            <p:nvPr/>
          </p:nvSpPr>
          <p:spPr>
            <a:xfrm>
              <a:off x="1970775" y="2593600"/>
              <a:ext cx="26800" cy="72500"/>
            </a:xfrm>
            <a:custGeom>
              <a:avLst/>
              <a:gdLst/>
              <a:ahLst/>
              <a:cxnLst/>
              <a:rect l="l" t="t" r="r" b="b"/>
              <a:pathLst>
                <a:path w="1072" h="2900" extrusionOk="0">
                  <a:moveTo>
                    <a:pt x="1072" y="1"/>
                  </a:moveTo>
                  <a:lnTo>
                    <a:pt x="1072" y="1"/>
                  </a:lnTo>
                  <a:cubicBezTo>
                    <a:pt x="1012" y="322"/>
                    <a:pt x="977" y="667"/>
                    <a:pt x="774" y="953"/>
                  </a:cubicBezTo>
                  <a:cubicBezTo>
                    <a:pt x="608" y="1179"/>
                    <a:pt x="405" y="1334"/>
                    <a:pt x="274" y="1596"/>
                  </a:cubicBezTo>
                  <a:cubicBezTo>
                    <a:pt x="60" y="1965"/>
                    <a:pt x="0" y="2453"/>
                    <a:pt x="0" y="2882"/>
                  </a:cubicBezTo>
                  <a:cubicBezTo>
                    <a:pt x="0" y="2894"/>
                    <a:pt x="9" y="2900"/>
                    <a:pt x="18" y="2900"/>
                  </a:cubicBezTo>
                  <a:cubicBezTo>
                    <a:pt x="27" y="2900"/>
                    <a:pt x="36" y="2894"/>
                    <a:pt x="36" y="2882"/>
                  </a:cubicBezTo>
                  <a:cubicBezTo>
                    <a:pt x="143" y="2227"/>
                    <a:pt x="179" y="1727"/>
                    <a:pt x="643" y="1203"/>
                  </a:cubicBezTo>
                  <a:cubicBezTo>
                    <a:pt x="941" y="834"/>
                    <a:pt x="1048" y="477"/>
                    <a:pt x="1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6"/>
            <p:cNvSpPr/>
            <p:nvPr/>
          </p:nvSpPr>
          <p:spPr>
            <a:xfrm>
              <a:off x="1923750" y="2676825"/>
              <a:ext cx="46950" cy="119375"/>
            </a:xfrm>
            <a:custGeom>
              <a:avLst/>
              <a:gdLst/>
              <a:ahLst/>
              <a:cxnLst/>
              <a:rect l="l" t="t" r="r" b="b"/>
              <a:pathLst>
                <a:path w="1878" h="4775" extrusionOk="0">
                  <a:moveTo>
                    <a:pt x="1872" y="0"/>
                  </a:moveTo>
                  <a:cubicBezTo>
                    <a:pt x="1871" y="0"/>
                    <a:pt x="1869" y="1"/>
                    <a:pt x="1869" y="5"/>
                  </a:cubicBezTo>
                  <a:cubicBezTo>
                    <a:pt x="1877" y="5"/>
                    <a:pt x="1875" y="0"/>
                    <a:pt x="1872" y="0"/>
                  </a:cubicBezTo>
                  <a:close/>
                  <a:moveTo>
                    <a:pt x="1869" y="5"/>
                  </a:moveTo>
                  <a:lnTo>
                    <a:pt x="1869" y="5"/>
                  </a:lnTo>
                  <a:cubicBezTo>
                    <a:pt x="1512" y="1565"/>
                    <a:pt x="0" y="3089"/>
                    <a:pt x="691" y="4768"/>
                  </a:cubicBezTo>
                  <a:cubicBezTo>
                    <a:pt x="691" y="4772"/>
                    <a:pt x="695" y="4775"/>
                    <a:pt x="702" y="4775"/>
                  </a:cubicBezTo>
                  <a:cubicBezTo>
                    <a:pt x="712" y="4775"/>
                    <a:pt x="726" y="4767"/>
                    <a:pt x="726" y="4744"/>
                  </a:cubicBezTo>
                  <a:cubicBezTo>
                    <a:pt x="441" y="3768"/>
                    <a:pt x="679" y="2887"/>
                    <a:pt x="1107" y="1982"/>
                  </a:cubicBezTo>
                  <a:cubicBezTo>
                    <a:pt x="1429" y="1363"/>
                    <a:pt x="1846" y="732"/>
                    <a:pt x="1869" y="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6"/>
            <p:cNvSpPr/>
            <p:nvPr/>
          </p:nvSpPr>
          <p:spPr>
            <a:xfrm>
              <a:off x="1941900" y="2803700"/>
              <a:ext cx="58075" cy="213025"/>
            </a:xfrm>
            <a:custGeom>
              <a:avLst/>
              <a:gdLst/>
              <a:ahLst/>
              <a:cxnLst/>
              <a:rect l="l" t="t" r="r" b="b"/>
              <a:pathLst>
                <a:path w="2323" h="8521" extrusionOk="0">
                  <a:moveTo>
                    <a:pt x="10" y="1"/>
                  </a:moveTo>
                  <a:cubicBezTo>
                    <a:pt x="8" y="1"/>
                    <a:pt x="0" y="7"/>
                    <a:pt x="0" y="14"/>
                  </a:cubicBezTo>
                  <a:cubicBezTo>
                    <a:pt x="10" y="4"/>
                    <a:pt x="12" y="1"/>
                    <a:pt x="10" y="1"/>
                  </a:cubicBezTo>
                  <a:close/>
                  <a:moveTo>
                    <a:pt x="0" y="14"/>
                  </a:moveTo>
                  <a:lnTo>
                    <a:pt x="0" y="14"/>
                  </a:lnTo>
                  <a:cubicBezTo>
                    <a:pt x="298" y="907"/>
                    <a:pt x="441" y="1657"/>
                    <a:pt x="465" y="2598"/>
                  </a:cubicBezTo>
                  <a:cubicBezTo>
                    <a:pt x="477" y="3086"/>
                    <a:pt x="536" y="3539"/>
                    <a:pt x="667" y="4027"/>
                  </a:cubicBezTo>
                  <a:cubicBezTo>
                    <a:pt x="1096" y="5527"/>
                    <a:pt x="1691" y="7063"/>
                    <a:pt x="2286" y="8515"/>
                  </a:cubicBezTo>
                  <a:cubicBezTo>
                    <a:pt x="2293" y="8519"/>
                    <a:pt x="2299" y="8520"/>
                    <a:pt x="2304" y="8520"/>
                  </a:cubicBezTo>
                  <a:cubicBezTo>
                    <a:pt x="2316" y="8520"/>
                    <a:pt x="2322" y="8512"/>
                    <a:pt x="2322" y="8503"/>
                  </a:cubicBezTo>
                  <a:cubicBezTo>
                    <a:pt x="1798" y="6896"/>
                    <a:pt x="1001" y="5301"/>
                    <a:pt x="620" y="3646"/>
                  </a:cubicBezTo>
                  <a:cubicBezTo>
                    <a:pt x="477" y="2967"/>
                    <a:pt x="572" y="2277"/>
                    <a:pt x="489" y="1610"/>
                  </a:cubicBezTo>
                  <a:cubicBezTo>
                    <a:pt x="417" y="1062"/>
                    <a:pt x="203" y="526"/>
                    <a:pt x="0" y="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6"/>
            <p:cNvSpPr/>
            <p:nvPr/>
          </p:nvSpPr>
          <p:spPr>
            <a:xfrm>
              <a:off x="2002750" y="3026125"/>
              <a:ext cx="138900" cy="129775"/>
            </a:xfrm>
            <a:custGeom>
              <a:avLst/>
              <a:gdLst/>
              <a:ahLst/>
              <a:cxnLst/>
              <a:rect l="l" t="t" r="r" b="b"/>
              <a:pathLst>
                <a:path w="5556" h="5191" extrusionOk="0">
                  <a:moveTo>
                    <a:pt x="12" y="1"/>
                  </a:moveTo>
                  <a:cubicBezTo>
                    <a:pt x="5" y="1"/>
                    <a:pt x="1" y="10"/>
                    <a:pt x="7" y="23"/>
                  </a:cubicBezTo>
                  <a:cubicBezTo>
                    <a:pt x="388" y="785"/>
                    <a:pt x="829" y="1523"/>
                    <a:pt x="1222" y="2273"/>
                  </a:cubicBezTo>
                  <a:cubicBezTo>
                    <a:pt x="1543" y="2833"/>
                    <a:pt x="1805" y="3524"/>
                    <a:pt x="2234" y="4012"/>
                  </a:cubicBezTo>
                  <a:cubicBezTo>
                    <a:pt x="2948" y="4809"/>
                    <a:pt x="4520" y="5036"/>
                    <a:pt x="5532" y="5190"/>
                  </a:cubicBezTo>
                  <a:cubicBezTo>
                    <a:pt x="5544" y="5190"/>
                    <a:pt x="5555" y="5155"/>
                    <a:pt x="5544" y="5155"/>
                  </a:cubicBezTo>
                  <a:cubicBezTo>
                    <a:pt x="4139" y="4809"/>
                    <a:pt x="2650" y="4619"/>
                    <a:pt x="1876" y="3274"/>
                  </a:cubicBezTo>
                  <a:cubicBezTo>
                    <a:pt x="1257" y="2202"/>
                    <a:pt x="686" y="1083"/>
                    <a:pt x="31" y="23"/>
                  </a:cubicBezTo>
                  <a:cubicBezTo>
                    <a:pt x="26" y="7"/>
                    <a:pt x="18" y="1"/>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6"/>
            <p:cNvSpPr/>
            <p:nvPr/>
          </p:nvSpPr>
          <p:spPr>
            <a:xfrm>
              <a:off x="2146275" y="3131825"/>
              <a:ext cx="121050" cy="33500"/>
            </a:xfrm>
            <a:custGeom>
              <a:avLst/>
              <a:gdLst/>
              <a:ahLst/>
              <a:cxnLst/>
              <a:rect l="l" t="t" r="r" b="b"/>
              <a:pathLst>
                <a:path w="4842" h="1340" extrusionOk="0">
                  <a:moveTo>
                    <a:pt x="4793" y="0"/>
                  </a:moveTo>
                  <a:cubicBezTo>
                    <a:pt x="4785" y="0"/>
                    <a:pt x="4777" y="3"/>
                    <a:pt x="4767" y="10"/>
                  </a:cubicBezTo>
                  <a:cubicBezTo>
                    <a:pt x="4410" y="189"/>
                    <a:pt x="4029" y="248"/>
                    <a:pt x="3660" y="403"/>
                  </a:cubicBezTo>
                  <a:cubicBezTo>
                    <a:pt x="3339" y="546"/>
                    <a:pt x="3077" y="784"/>
                    <a:pt x="2779" y="927"/>
                  </a:cubicBezTo>
                  <a:cubicBezTo>
                    <a:pt x="2354" y="1134"/>
                    <a:pt x="1887" y="1238"/>
                    <a:pt x="1420" y="1238"/>
                  </a:cubicBezTo>
                  <a:cubicBezTo>
                    <a:pt x="946" y="1238"/>
                    <a:pt x="472" y="1131"/>
                    <a:pt x="41" y="915"/>
                  </a:cubicBezTo>
                  <a:cubicBezTo>
                    <a:pt x="33" y="907"/>
                    <a:pt x="26" y="904"/>
                    <a:pt x="21" y="904"/>
                  </a:cubicBezTo>
                  <a:cubicBezTo>
                    <a:pt x="2" y="904"/>
                    <a:pt x="1" y="944"/>
                    <a:pt x="29" y="962"/>
                  </a:cubicBezTo>
                  <a:cubicBezTo>
                    <a:pt x="467" y="1195"/>
                    <a:pt x="1049" y="1340"/>
                    <a:pt x="1589" y="1340"/>
                  </a:cubicBezTo>
                  <a:cubicBezTo>
                    <a:pt x="1797" y="1340"/>
                    <a:pt x="1999" y="1318"/>
                    <a:pt x="2184" y="1272"/>
                  </a:cubicBezTo>
                  <a:cubicBezTo>
                    <a:pt x="2517" y="1201"/>
                    <a:pt x="2803" y="986"/>
                    <a:pt x="3101" y="820"/>
                  </a:cubicBezTo>
                  <a:cubicBezTo>
                    <a:pt x="3672" y="498"/>
                    <a:pt x="4232" y="343"/>
                    <a:pt x="4803" y="81"/>
                  </a:cubicBezTo>
                  <a:cubicBezTo>
                    <a:pt x="4842" y="53"/>
                    <a:pt x="4826" y="0"/>
                    <a:pt x="47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6"/>
            <p:cNvSpPr/>
            <p:nvPr/>
          </p:nvSpPr>
          <p:spPr>
            <a:xfrm>
              <a:off x="2267825" y="3126650"/>
              <a:ext cx="19675" cy="6775"/>
            </a:xfrm>
            <a:custGeom>
              <a:avLst/>
              <a:gdLst/>
              <a:ahLst/>
              <a:cxnLst/>
              <a:rect l="l" t="t" r="r" b="b"/>
              <a:pathLst>
                <a:path w="787" h="271" extrusionOk="0">
                  <a:moveTo>
                    <a:pt x="329" y="1"/>
                  </a:moveTo>
                  <a:cubicBezTo>
                    <a:pt x="220" y="1"/>
                    <a:pt x="102" y="20"/>
                    <a:pt x="25" y="74"/>
                  </a:cubicBezTo>
                  <a:cubicBezTo>
                    <a:pt x="1" y="98"/>
                    <a:pt x="25" y="134"/>
                    <a:pt x="60" y="134"/>
                  </a:cubicBezTo>
                  <a:cubicBezTo>
                    <a:pt x="167" y="134"/>
                    <a:pt x="261" y="114"/>
                    <a:pt x="367" y="114"/>
                  </a:cubicBezTo>
                  <a:cubicBezTo>
                    <a:pt x="402" y="114"/>
                    <a:pt x="438" y="116"/>
                    <a:pt x="477" y="122"/>
                  </a:cubicBezTo>
                  <a:cubicBezTo>
                    <a:pt x="525" y="134"/>
                    <a:pt x="739" y="193"/>
                    <a:pt x="739" y="241"/>
                  </a:cubicBezTo>
                  <a:lnTo>
                    <a:pt x="739" y="253"/>
                  </a:lnTo>
                  <a:cubicBezTo>
                    <a:pt x="751" y="265"/>
                    <a:pt x="757" y="271"/>
                    <a:pt x="763" y="271"/>
                  </a:cubicBezTo>
                  <a:cubicBezTo>
                    <a:pt x="769" y="271"/>
                    <a:pt x="775" y="265"/>
                    <a:pt x="787" y="253"/>
                  </a:cubicBezTo>
                  <a:lnTo>
                    <a:pt x="787" y="241"/>
                  </a:lnTo>
                  <a:cubicBezTo>
                    <a:pt x="775" y="146"/>
                    <a:pt x="751" y="146"/>
                    <a:pt x="679" y="98"/>
                  </a:cubicBezTo>
                  <a:cubicBezTo>
                    <a:pt x="620" y="62"/>
                    <a:pt x="548" y="38"/>
                    <a:pt x="489" y="15"/>
                  </a:cubicBezTo>
                  <a:cubicBezTo>
                    <a:pt x="443" y="6"/>
                    <a:pt x="388"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6"/>
            <p:cNvSpPr/>
            <p:nvPr/>
          </p:nvSpPr>
          <p:spPr>
            <a:xfrm>
              <a:off x="2303850" y="3070325"/>
              <a:ext cx="38725" cy="61500"/>
            </a:xfrm>
            <a:custGeom>
              <a:avLst/>
              <a:gdLst/>
              <a:ahLst/>
              <a:cxnLst/>
              <a:rect l="l" t="t" r="r" b="b"/>
              <a:pathLst>
                <a:path w="1549" h="2460" extrusionOk="0">
                  <a:moveTo>
                    <a:pt x="1535" y="0"/>
                  </a:moveTo>
                  <a:cubicBezTo>
                    <a:pt x="1531" y="0"/>
                    <a:pt x="1528" y="2"/>
                    <a:pt x="1524" y="5"/>
                  </a:cubicBezTo>
                  <a:cubicBezTo>
                    <a:pt x="1251" y="541"/>
                    <a:pt x="727" y="767"/>
                    <a:pt x="358" y="1196"/>
                  </a:cubicBezTo>
                  <a:cubicBezTo>
                    <a:pt x="60" y="1541"/>
                    <a:pt x="0" y="1970"/>
                    <a:pt x="0" y="2422"/>
                  </a:cubicBezTo>
                  <a:cubicBezTo>
                    <a:pt x="0" y="2448"/>
                    <a:pt x="14" y="2460"/>
                    <a:pt x="27" y="2460"/>
                  </a:cubicBezTo>
                  <a:cubicBezTo>
                    <a:pt x="38" y="2460"/>
                    <a:pt x="48" y="2451"/>
                    <a:pt x="48" y="2434"/>
                  </a:cubicBezTo>
                  <a:cubicBezTo>
                    <a:pt x="84" y="2149"/>
                    <a:pt x="108" y="1851"/>
                    <a:pt x="227" y="1589"/>
                  </a:cubicBezTo>
                  <a:cubicBezTo>
                    <a:pt x="358" y="1267"/>
                    <a:pt x="608" y="1065"/>
                    <a:pt x="870" y="875"/>
                  </a:cubicBezTo>
                  <a:cubicBezTo>
                    <a:pt x="1167" y="636"/>
                    <a:pt x="1441" y="398"/>
                    <a:pt x="1548" y="17"/>
                  </a:cubicBezTo>
                  <a:cubicBezTo>
                    <a:pt x="1548" y="9"/>
                    <a:pt x="1542" y="0"/>
                    <a:pt x="1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6"/>
            <p:cNvSpPr/>
            <p:nvPr/>
          </p:nvSpPr>
          <p:spPr>
            <a:xfrm>
              <a:off x="2322050" y="2778575"/>
              <a:ext cx="80350" cy="285150"/>
            </a:xfrm>
            <a:custGeom>
              <a:avLst/>
              <a:gdLst/>
              <a:ahLst/>
              <a:cxnLst/>
              <a:rect l="l" t="t" r="r" b="b"/>
              <a:pathLst>
                <a:path w="3214" h="11406" extrusionOk="0">
                  <a:moveTo>
                    <a:pt x="54" y="1"/>
                  </a:moveTo>
                  <a:cubicBezTo>
                    <a:pt x="30" y="1"/>
                    <a:pt x="1" y="36"/>
                    <a:pt x="11" y="55"/>
                  </a:cubicBezTo>
                  <a:cubicBezTo>
                    <a:pt x="1142" y="1793"/>
                    <a:pt x="2380" y="3770"/>
                    <a:pt x="2785" y="5841"/>
                  </a:cubicBezTo>
                  <a:cubicBezTo>
                    <a:pt x="3190" y="7901"/>
                    <a:pt x="1904" y="9592"/>
                    <a:pt x="1118" y="11378"/>
                  </a:cubicBezTo>
                  <a:cubicBezTo>
                    <a:pt x="1118" y="11386"/>
                    <a:pt x="1129" y="11405"/>
                    <a:pt x="1144" y="11405"/>
                  </a:cubicBezTo>
                  <a:cubicBezTo>
                    <a:pt x="1150" y="11405"/>
                    <a:pt x="1158" y="11401"/>
                    <a:pt x="1165" y="11390"/>
                  </a:cubicBezTo>
                  <a:cubicBezTo>
                    <a:pt x="2035" y="9747"/>
                    <a:pt x="3213" y="7937"/>
                    <a:pt x="2916" y="6008"/>
                  </a:cubicBezTo>
                  <a:cubicBezTo>
                    <a:pt x="2594" y="3948"/>
                    <a:pt x="1392" y="1603"/>
                    <a:pt x="70" y="7"/>
                  </a:cubicBezTo>
                  <a:cubicBezTo>
                    <a:pt x="66" y="3"/>
                    <a:pt x="60"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6"/>
            <p:cNvSpPr/>
            <p:nvPr/>
          </p:nvSpPr>
          <p:spPr>
            <a:xfrm>
              <a:off x="2010650" y="2559075"/>
              <a:ext cx="163450" cy="97050"/>
            </a:xfrm>
            <a:custGeom>
              <a:avLst/>
              <a:gdLst/>
              <a:ahLst/>
              <a:cxnLst/>
              <a:rect l="l" t="t" r="r" b="b"/>
              <a:pathLst>
                <a:path w="6538" h="3882" extrusionOk="0">
                  <a:moveTo>
                    <a:pt x="48" y="1"/>
                  </a:moveTo>
                  <a:cubicBezTo>
                    <a:pt x="13" y="1"/>
                    <a:pt x="1" y="24"/>
                    <a:pt x="36" y="36"/>
                  </a:cubicBezTo>
                  <a:cubicBezTo>
                    <a:pt x="1501" y="512"/>
                    <a:pt x="3430" y="893"/>
                    <a:pt x="4513" y="2084"/>
                  </a:cubicBezTo>
                  <a:cubicBezTo>
                    <a:pt x="5216" y="2834"/>
                    <a:pt x="5394" y="3608"/>
                    <a:pt x="6490" y="3882"/>
                  </a:cubicBezTo>
                  <a:cubicBezTo>
                    <a:pt x="6525" y="3882"/>
                    <a:pt x="6537" y="3834"/>
                    <a:pt x="6502" y="3834"/>
                  </a:cubicBezTo>
                  <a:cubicBezTo>
                    <a:pt x="5228" y="3406"/>
                    <a:pt x="4811" y="2025"/>
                    <a:pt x="3644" y="1346"/>
                  </a:cubicBezTo>
                  <a:cubicBezTo>
                    <a:pt x="2537" y="715"/>
                    <a:pt x="1287" y="322"/>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6"/>
            <p:cNvSpPr/>
            <p:nvPr/>
          </p:nvSpPr>
          <p:spPr>
            <a:xfrm>
              <a:off x="2175850" y="2662350"/>
              <a:ext cx="135350" cy="88050"/>
            </a:xfrm>
            <a:custGeom>
              <a:avLst/>
              <a:gdLst/>
              <a:ahLst/>
              <a:cxnLst/>
              <a:rect l="l" t="t" r="r" b="b"/>
              <a:pathLst>
                <a:path w="5414" h="3522" extrusionOk="0">
                  <a:moveTo>
                    <a:pt x="13" y="1"/>
                  </a:moveTo>
                  <a:cubicBezTo>
                    <a:pt x="1" y="1"/>
                    <a:pt x="1" y="37"/>
                    <a:pt x="13" y="37"/>
                  </a:cubicBezTo>
                  <a:cubicBezTo>
                    <a:pt x="1001" y="275"/>
                    <a:pt x="2060" y="358"/>
                    <a:pt x="2989" y="751"/>
                  </a:cubicBezTo>
                  <a:cubicBezTo>
                    <a:pt x="4168" y="1227"/>
                    <a:pt x="4966" y="2358"/>
                    <a:pt x="5370" y="3513"/>
                  </a:cubicBezTo>
                  <a:cubicBezTo>
                    <a:pt x="5370" y="3518"/>
                    <a:pt x="5379" y="3521"/>
                    <a:pt x="5387" y="3521"/>
                  </a:cubicBezTo>
                  <a:cubicBezTo>
                    <a:pt x="5400" y="3521"/>
                    <a:pt x="5413" y="3515"/>
                    <a:pt x="5406" y="3501"/>
                  </a:cubicBezTo>
                  <a:cubicBezTo>
                    <a:pt x="5013" y="834"/>
                    <a:pt x="2180" y="334"/>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6"/>
            <p:cNvSpPr/>
            <p:nvPr/>
          </p:nvSpPr>
          <p:spPr>
            <a:xfrm>
              <a:off x="2312175" y="2755400"/>
              <a:ext cx="9775" cy="21400"/>
            </a:xfrm>
            <a:custGeom>
              <a:avLst/>
              <a:gdLst/>
              <a:ahLst/>
              <a:cxnLst/>
              <a:rect l="l" t="t" r="r" b="b"/>
              <a:pathLst>
                <a:path w="391" h="856" extrusionOk="0">
                  <a:moveTo>
                    <a:pt x="16" y="1"/>
                  </a:moveTo>
                  <a:cubicBezTo>
                    <a:pt x="8" y="1"/>
                    <a:pt x="1" y="10"/>
                    <a:pt x="1" y="29"/>
                  </a:cubicBezTo>
                  <a:cubicBezTo>
                    <a:pt x="1" y="172"/>
                    <a:pt x="48" y="315"/>
                    <a:pt x="108" y="434"/>
                  </a:cubicBezTo>
                  <a:cubicBezTo>
                    <a:pt x="167" y="577"/>
                    <a:pt x="227" y="732"/>
                    <a:pt x="346" y="851"/>
                  </a:cubicBezTo>
                  <a:cubicBezTo>
                    <a:pt x="352" y="854"/>
                    <a:pt x="359" y="856"/>
                    <a:pt x="364" y="856"/>
                  </a:cubicBezTo>
                  <a:cubicBezTo>
                    <a:pt x="380" y="856"/>
                    <a:pt x="390" y="845"/>
                    <a:pt x="382" y="827"/>
                  </a:cubicBezTo>
                  <a:cubicBezTo>
                    <a:pt x="346" y="696"/>
                    <a:pt x="275" y="577"/>
                    <a:pt x="239" y="446"/>
                  </a:cubicBezTo>
                  <a:cubicBezTo>
                    <a:pt x="186" y="310"/>
                    <a:pt x="143" y="173"/>
                    <a:pt x="77" y="62"/>
                  </a:cubicBezTo>
                  <a:lnTo>
                    <a:pt x="77" y="62"/>
                  </a:lnTo>
                  <a:cubicBezTo>
                    <a:pt x="76" y="56"/>
                    <a:pt x="75" y="49"/>
                    <a:pt x="72" y="41"/>
                  </a:cubicBezTo>
                  <a:lnTo>
                    <a:pt x="58" y="32"/>
                  </a:lnTo>
                  <a:lnTo>
                    <a:pt x="58" y="32"/>
                  </a:lnTo>
                  <a:cubicBezTo>
                    <a:pt x="55" y="27"/>
                    <a:pt x="52" y="22"/>
                    <a:pt x="48" y="18"/>
                  </a:cubicBezTo>
                  <a:cubicBezTo>
                    <a:pt x="47" y="19"/>
                    <a:pt x="45" y="21"/>
                    <a:pt x="43" y="22"/>
                  </a:cubicBezTo>
                  <a:lnTo>
                    <a:pt x="43" y="22"/>
                  </a:lnTo>
                  <a:lnTo>
                    <a:pt x="36" y="18"/>
                  </a:lnTo>
                  <a:cubicBezTo>
                    <a:pt x="31" y="7"/>
                    <a:pt x="23" y="1"/>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6"/>
            <p:cNvSpPr/>
            <p:nvPr/>
          </p:nvSpPr>
          <p:spPr>
            <a:xfrm>
              <a:off x="2078825" y="2701350"/>
              <a:ext cx="14375" cy="35025"/>
            </a:xfrm>
            <a:custGeom>
              <a:avLst/>
              <a:gdLst/>
              <a:ahLst/>
              <a:cxnLst/>
              <a:rect l="l" t="t" r="r" b="b"/>
              <a:pathLst>
                <a:path w="575" h="1401" extrusionOk="0">
                  <a:moveTo>
                    <a:pt x="0" y="1"/>
                  </a:moveTo>
                  <a:lnTo>
                    <a:pt x="0" y="1"/>
                  </a:lnTo>
                  <a:cubicBezTo>
                    <a:pt x="60" y="227"/>
                    <a:pt x="179" y="417"/>
                    <a:pt x="250" y="644"/>
                  </a:cubicBezTo>
                  <a:cubicBezTo>
                    <a:pt x="357" y="882"/>
                    <a:pt x="429" y="1132"/>
                    <a:pt x="536" y="1394"/>
                  </a:cubicBezTo>
                  <a:cubicBezTo>
                    <a:pt x="540" y="1398"/>
                    <a:pt x="548" y="1401"/>
                    <a:pt x="555" y="1401"/>
                  </a:cubicBezTo>
                  <a:cubicBezTo>
                    <a:pt x="566" y="1401"/>
                    <a:pt x="575" y="1393"/>
                    <a:pt x="560" y="1370"/>
                  </a:cubicBezTo>
                  <a:cubicBezTo>
                    <a:pt x="453" y="929"/>
                    <a:pt x="262" y="39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6"/>
            <p:cNvSpPr/>
            <p:nvPr/>
          </p:nvSpPr>
          <p:spPr>
            <a:xfrm>
              <a:off x="2074050" y="2697775"/>
              <a:ext cx="25925" cy="58575"/>
            </a:xfrm>
            <a:custGeom>
              <a:avLst/>
              <a:gdLst/>
              <a:ahLst/>
              <a:cxnLst/>
              <a:rect l="l" t="t" r="r" b="b"/>
              <a:pathLst>
                <a:path w="1037" h="2343" extrusionOk="0">
                  <a:moveTo>
                    <a:pt x="25" y="1"/>
                  </a:moveTo>
                  <a:cubicBezTo>
                    <a:pt x="13" y="1"/>
                    <a:pt x="1" y="1"/>
                    <a:pt x="1" y="13"/>
                  </a:cubicBezTo>
                  <a:cubicBezTo>
                    <a:pt x="322" y="787"/>
                    <a:pt x="620" y="1596"/>
                    <a:pt x="989" y="2334"/>
                  </a:cubicBezTo>
                  <a:cubicBezTo>
                    <a:pt x="999" y="2339"/>
                    <a:pt x="1009" y="2342"/>
                    <a:pt x="1017" y="2342"/>
                  </a:cubicBezTo>
                  <a:cubicBezTo>
                    <a:pt x="1028" y="2342"/>
                    <a:pt x="1037" y="2336"/>
                    <a:pt x="1037" y="2323"/>
                  </a:cubicBezTo>
                  <a:cubicBezTo>
                    <a:pt x="834" y="1513"/>
                    <a:pt x="429" y="715"/>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6"/>
            <p:cNvSpPr/>
            <p:nvPr/>
          </p:nvSpPr>
          <p:spPr>
            <a:xfrm>
              <a:off x="2090725" y="2615175"/>
              <a:ext cx="32775" cy="124000"/>
            </a:xfrm>
            <a:custGeom>
              <a:avLst/>
              <a:gdLst/>
              <a:ahLst/>
              <a:cxnLst/>
              <a:rect l="l" t="t" r="r" b="b"/>
              <a:pathLst>
                <a:path w="1311" h="4960" extrusionOk="0">
                  <a:moveTo>
                    <a:pt x="1263" y="1"/>
                  </a:moveTo>
                  <a:cubicBezTo>
                    <a:pt x="1257" y="1"/>
                    <a:pt x="1251" y="7"/>
                    <a:pt x="1251" y="19"/>
                  </a:cubicBezTo>
                  <a:cubicBezTo>
                    <a:pt x="1191" y="1055"/>
                    <a:pt x="953" y="1983"/>
                    <a:pt x="548" y="2936"/>
                  </a:cubicBezTo>
                  <a:cubicBezTo>
                    <a:pt x="251" y="3591"/>
                    <a:pt x="1" y="4245"/>
                    <a:pt x="179" y="4960"/>
                  </a:cubicBezTo>
                  <a:cubicBezTo>
                    <a:pt x="84" y="3864"/>
                    <a:pt x="643" y="3067"/>
                    <a:pt x="977" y="2078"/>
                  </a:cubicBezTo>
                  <a:cubicBezTo>
                    <a:pt x="1203" y="1412"/>
                    <a:pt x="1310" y="709"/>
                    <a:pt x="1274" y="19"/>
                  </a:cubicBezTo>
                  <a:cubicBezTo>
                    <a:pt x="1274" y="7"/>
                    <a:pt x="1269" y="1"/>
                    <a:pt x="1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6"/>
            <p:cNvSpPr/>
            <p:nvPr/>
          </p:nvSpPr>
          <p:spPr>
            <a:xfrm>
              <a:off x="2077675" y="2608475"/>
              <a:ext cx="34200" cy="100125"/>
            </a:xfrm>
            <a:custGeom>
              <a:avLst/>
              <a:gdLst/>
              <a:ahLst/>
              <a:cxnLst/>
              <a:rect l="l" t="t" r="r" b="b"/>
              <a:pathLst>
                <a:path w="1368" h="4005" extrusionOk="0">
                  <a:moveTo>
                    <a:pt x="1368" y="1"/>
                  </a:moveTo>
                  <a:cubicBezTo>
                    <a:pt x="963" y="1323"/>
                    <a:pt x="832" y="2811"/>
                    <a:pt x="11" y="3978"/>
                  </a:cubicBezTo>
                  <a:cubicBezTo>
                    <a:pt x="1" y="3987"/>
                    <a:pt x="22" y="4005"/>
                    <a:pt x="37" y="4005"/>
                  </a:cubicBezTo>
                  <a:cubicBezTo>
                    <a:pt x="41" y="4005"/>
                    <a:pt x="44" y="4004"/>
                    <a:pt x="46" y="4001"/>
                  </a:cubicBezTo>
                  <a:cubicBezTo>
                    <a:pt x="487" y="3537"/>
                    <a:pt x="665" y="2906"/>
                    <a:pt x="820" y="2287"/>
                  </a:cubicBezTo>
                  <a:cubicBezTo>
                    <a:pt x="1011" y="1525"/>
                    <a:pt x="1225" y="775"/>
                    <a:pt x="13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6"/>
            <p:cNvSpPr/>
            <p:nvPr/>
          </p:nvSpPr>
          <p:spPr>
            <a:xfrm>
              <a:off x="2071825" y="2609525"/>
              <a:ext cx="25475" cy="88500"/>
            </a:xfrm>
            <a:custGeom>
              <a:avLst/>
              <a:gdLst/>
              <a:ahLst/>
              <a:cxnLst/>
              <a:rect l="l" t="t" r="r" b="b"/>
              <a:pathLst>
                <a:path w="1019" h="3540" extrusionOk="0">
                  <a:moveTo>
                    <a:pt x="965" y="1"/>
                  </a:moveTo>
                  <a:cubicBezTo>
                    <a:pt x="956" y="1"/>
                    <a:pt x="947" y="7"/>
                    <a:pt x="947" y="18"/>
                  </a:cubicBezTo>
                  <a:cubicBezTo>
                    <a:pt x="804" y="1257"/>
                    <a:pt x="423" y="2388"/>
                    <a:pt x="6" y="3531"/>
                  </a:cubicBezTo>
                  <a:cubicBezTo>
                    <a:pt x="483" y="2471"/>
                    <a:pt x="1018" y="1197"/>
                    <a:pt x="983" y="18"/>
                  </a:cubicBezTo>
                  <a:cubicBezTo>
                    <a:pt x="983" y="7"/>
                    <a:pt x="974" y="1"/>
                    <a:pt x="965" y="1"/>
                  </a:cubicBezTo>
                  <a:close/>
                  <a:moveTo>
                    <a:pt x="6" y="3531"/>
                  </a:moveTo>
                  <a:lnTo>
                    <a:pt x="6" y="3531"/>
                  </a:lnTo>
                  <a:cubicBezTo>
                    <a:pt x="0" y="3537"/>
                    <a:pt x="0" y="3540"/>
                    <a:pt x="2" y="3540"/>
                  </a:cubicBezTo>
                  <a:cubicBezTo>
                    <a:pt x="3" y="3540"/>
                    <a:pt x="6" y="3537"/>
                    <a:pt x="6" y="35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6"/>
            <p:cNvSpPr/>
            <p:nvPr/>
          </p:nvSpPr>
          <p:spPr>
            <a:xfrm>
              <a:off x="2065725" y="2598700"/>
              <a:ext cx="24725" cy="75300"/>
            </a:xfrm>
            <a:custGeom>
              <a:avLst/>
              <a:gdLst/>
              <a:ahLst/>
              <a:cxnLst/>
              <a:rect l="l" t="t" r="r" b="b"/>
              <a:pathLst>
                <a:path w="989" h="3012" extrusionOk="0">
                  <a:moveTo>
                    <a:pt x="968" y="0"/>
                  </a:moveTo>
                  <a:cubicBezTo>
                    <a:pt x="960" y="0"/>
                    <a:pt x="953" y="7"/>
                    <a:pt x="953" y="23"/>
                  </a:cubicBezTo>
                  <a:cubicBezTo>
                    <a:pt x="655" y="1035"/>
                    <a:pt x="369" y="2011"/>
                    <a:pt x="0" y="3011"/>
                  </a:cubicBezTo>
                  <a:lnTo>
                    <a:pt x="12" y="3011"/>
                  </a:lnTo>
                  <a:cubicBezTo>
                    <a:pt x="477" y="2106"/>
                    <a:pt x="846" y="1035"/>
                    <a:pt x="989" y="23"/>
                  </a:cubicBezTo>
                  <a:cubicBezTo>
                    <a:pt x="989" y="10"/>
                    <a:pt x="978" y="0"/>
                    <a:pt x="9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6"/>
            <p:cNvSpPr/>
            <p:nvPr/>
          </p:nvSpPr>
          <p:spPr>
            <a:xfrm>
              <a:off x="2055600" y="2590800"/>
              <a:ext cx="26525" cy="70400"/>
            </a:xfrm>
            <a:custGeom>
              <a:avLst/>
              <a:gdLst/>
              <a:ahLst/>
              <a:cxnLst/>
              <a:rect l="l" t="t" r="r" b="b"/>
              <a:pathLst>
                <a:path w="1061" h="2816" extrusionOk="0">
                  <a:moveTo>
                    <a:pt x="1041" y="1"/>
                  </a:moveTo>
                  <a:cubicBezTo>
                    <a:pt x="1038" y="1"/>
                    <a:pt x="1036" y="2"/>
                    <a:pt x="1036" y="5"/>
                  </a:cubicBezTo>
                  <a:cubicBezTo>
                    <a:pt x="703" y="946"/>
                    <a:pt x="382" y="1887"/>
                    <a:pt x="1" y="2803"/>
                  </a:cubicBezTo>
                  <a:cubicBezTo>
                    <a:pt x="1" y="2815"/>
                    <a:pt x="24" y="2815"/>
                    <a:pt x="24" y="2815"/>
                  </a:cubicBezTo>
                  <a:cubicBezTo>
                    <a:pt x="465" y="1946"/>
                    <a:pt x="834" y="970"/>
                    <a:pt x="1060" y="17"/>
                  </a:cubicBezTo>
                  <a:cubicBezTo>
                    <a:pt x="1060" y="9"/>
                    <a:pt x="1048" y="1"/>
                    <a:pt x="1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6"/>
            <p:cNvSpPr/>
            <p:nvPr/>
          </p:nvSpPr>
          <p:spPr>
            <a:xfrm>
              <a:off x="2113650" y="2673225"/>
              <a:ext cx="35450" cy="123325"/>
            </a:xfrm>
            <a:custGeom>
              <a:avLst/>
              <a:gdLst/>
              <a:ahLst/>
              <a:cxnLst/>
              <a:rect l="l" t="t" r="r" b="b"/>
              <a:pathLst>
                <a:path w="1418" h="4933" extrusionOk="0">
                  <a:moveTo>
                    <a:pt x="1048" y="1"/>
                  </a:moveTo>
                  <a:cubicBezTo>
                    <a:pt x="1042" y="1"/>
                    <a:pt x="1036" y="7"/>
                    <a:pt x="1036" y="18"/>
                  </a:cubicBezTo>
                  <a:cubicBezTo>
                    <a:pt x="1119" y="935"/>
                    <a:pt x="953" y="1745"/>
                    <a:pt x="691" y="2638"/>
                  </a:cubicBezTo>
                  <a:cubicBezTo>
                    <a:pt x="584" y="2995"/>
                    <a:pt x="477" y="3328"/>
                    <a:pt x="381" y="3686"/>
                  </a:cubicBezTo>
                  <a:cubicBezTo>
                    <a:pt x="322" y="3900"/>
                    <a:pt x="262" y="4090"/>
                    <a:pt x="203" y="4305"/>
                  </a:cubicBezTo>
                  <a:cubicBezTo>
                    <a:pt x="227" y="4495"/>
                    <a:pt x="167" y="4638"/>
                    <a:pt x="0" y="4721"/>
                  </a:cubicBezTo>
                  <a:cubicBezTo>
                    <a:pt x="24" y="4793"/>
                    <a:pt x="36" y="4864"/>
                    <a:pt x="48" y="4924"/>
                  </a:cubicBezTo>
                  <a:cubicBezTo>
                    <a:pt x="48" y="4930"/>
                    <a:pt x="57" y="4933"/>
                    <a:pt x="66" y="4933"/>
                  </a:cubicBezTo>
                  <a:cubicBezTo>
                    <a:pt x="75" y="4933"/>
                    <a:pt x="84" y="4930"/>
                    <a:pt x="84" y="4924"/>
                  </a:cubicBezTo>
                  <a:cubicBezTo>
                    <a:pt x="596" y="3435"/>
                    <a:pt x="1417" y="1602"/>
                    <a:pt x="1060" y="18"/>
                  </a:cubicBezTo>
                  <a:cubicBezTo>
                    <a:pt x="1060" y="7"/>
                    <a:pt x="105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6"/>
            <p:cNvSpPr/>
            <p:nvPr/>
          </p:nvSpPr>
          <p:spPr>
            <a:xfrm>
              <a:off x="2134475" y="2642425"/>
              <a:ext cx="7175" cy="26475"/>
            </a:xfrm>
            <a:custGeom>
              <a:avLst/>
              <a:gdLst/>
              <a:ahLst/>
              <a:cxnLst/>
              <a:rect l="l" t="t" r="r" b="b"/>
              <a:pathLst>
                <a:path w="287" h="1059" extrusionOk="0">
                  <a:moveTo>
                    <a:pt x="275" y="0"/>
                  </a:moveTo>
                  <a:cubicBezTo>
                    <a:pt x="48" y="298"/>
                    <a:pt x="1" y="715"/>
                    <a:pt x="179" y="1048"/>
                  </a:cubicBezTo>
                  <a:cubicBezTo>
                    <a:pt x="187" y="1055"/>
                    <a:pt x="193" y="1058"/>
                    <a:pt x="198" y="1058"/>
                  </a:cubicBezTo>
                  <a:cubicBezTo>
                    <a:pt x="209" y="1058"/>
                    <a:pt x="215" y="1044"/>
                    <a:pt x="215" y="1036"/>
                  </a:cubicBezTo>
                  <a:cubicBezTo>
                    <a:pt x="96" y="679"/>
                    <a:pt x="108" y="334"/>
                    <a:pt x="286" y="12"/>
                  </a:cubicBezTo>
                  <a:cubicBezTo>
                    <a:pt x="286" y="0"/>
                    <a:pt x="275"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6"/>
            <p:cNvSpPr/>
            <p:nvPr/>
          </p:nvSpPr>
          <p:spPr>
            <a:xfrm>
              <a:off x="2124950" y="2658000"/>
              <a:ext cx="37400" cy="162225"/>
            </a:xfrm>
            <a:custGeom>
              <a:avLst/>
              <a:gdLst/>
              <a:ahLst/>
              <a:cxnLst/>
              <a:rect l="l" t="t" r="r" b="b"/>
              <a:pathLst>
                <a:path w="1496" h="6489" extrusionOk="0">
                  <a:moveTo>
                    <a:pt x="1490" y="0"/>
                  </a:moveTo>
                  <a:cubicBezTo>
                    <a:pt x="1487" y="0"/>
                    <a:pt x="1482" y="3"/>
                    <a:pt x="1477" y="8"/>
                  </a:cubicBezTo>
                  <a:cubicBezTo>
                    <a:pt x="1037" y="1235"/>
                    <a:pt x="1358" y="2366"/>
                    <a:pt x="1132" y="3604"/>
                  </a:cubicBezTo>
                  <a:cubicBezTo>
                    <a:pt x="965" y="4461"/>
                    <a:pt x="1" y="5604"/>
                    <a:pt x="251" y="6473"/>
                  </a:cubicBezTo>
                  <a:cubicBezTo>
                    <a:pt x="256" y="6483"/>
                    <a:pt x="267" y="6489"/>
                    <a:pt x="277" y="6489"/>
                  </a:cubicBezTo>
                  <a:cubicBezTo>
                    <a:pt x="292" y="6489"/>
                    <a:pt x="305" y="6477"/>
                    <a:pt x="298" y="6450"/>
                  </a:cubicBezTo>
                  <a:cubicBezTo>
                    <a:pt x="132" y="5533"/>
                    <a:pt x="1096" y="4390"/>
                    <a:pt x="1239" y="3449"/>
                  </a:cubicBezTo>
                  <a:cubicBezTo>
                    <a:pt x="1418" y="2282"/>
                    <a:pt x="1179" y="1199"/>
                    <a:pt x="1489" y="20"/>
                  </a:cubicBezTo>
                  <a:cubicBezTo>
                    <a:pt x="1496" y="6"/>
                    <a:pt x="1495" y="0"/>
                    <a:pt x="1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6"/>
            <p:cNvSpPr/>
            <p:nvPr/>
          </p:nvSpPr>
          <p:spPr>
            <a:xfrm>
              <a:off x="2135375" y="2675325"/>
              <a:ext cx="43775" cy="158425"/>
            </a:xfrm>
            <a:custGeom>
              <a:avLst/>
              <a:gdLst/>
              <a:ahLst/>
              <a:cxnLst/>
              <a:rect l="l" t="t" r="r" b="b"/>
              <a:pathLst>
                <a:path w="1751" h="6337" extrusionOk="0">
                  <a:moveTo>
                    <a:pt x="1692" y="1"/>
                  </a:moveTo>
                  <a:cubicBezTo>
                    <a:pt x="1687" y="1"/>
                    <a:pt x="1683" y="2"/>
                    <a:pt x="1679" y="6"/>
                  </a:cubicBezTo>
                  <a:cubicBezTo>
                    <a:pt x="1096" y="1077"/>
                    <a:pt x="1679" y="2351"/>
                    <a:pt x="1251" y="3482"/>
                  </a:cubicBezTo>
                  <a:cubicBezTo>
                    <a:pt x="858" y="4471"/>
                    <a:pt x="0" y="5209"/>
                    <a:pt x="60" y="6328"/>
                  </a:cubicBezTo>
                  <a:cubicBezTo>
                    <a:pt x="227" y="5149"/>
                    <a:pt x="1084" y="4364"/>
                    <a:pt x="1429" y="3268"/>
                  </a:cubicBezTo>
                  <a:cubicBezTo>
                    <a:pt x="1751" y="2197"/>
                    <a:pt x="1322" y="1089"/>
                    <a:pt x="1715" y="18"/>
                  </a:cubicBezTo>
                  <a:cubicBezTo>
                    <a:pt x="1715" y="9"/>
                    <a:pt x="1703" y="1"/>
                    <a:pt x="1692" y="1"/>
                  </a:cubicBezTo>
                  <a:close/>
                  <a:moveTo>
                    <a:pt x="60" y="6328"/>
                  </a:moveTo>
                  <a:cubicBezTo>
                    <a:pt x="54" y="6334"/>
                    <a:pt x="54" y="6337"/>
                    <a:pt x="56" y="6337"/>
                  </a:cubicBezTo>
                  <a:cubicBezTo>
                    <a:pt x="57" y="6337"/>
                    <a:pt x="60" y="6334"/>
                    <a:pt x="60" y="632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6"/>
            <p:cNvSpPr/>
            <p:nvPr/>
          </p:nvSpPr>
          <p:spPr>
            <a:xfrm>
              <a:off x="2174675" y="2664900"/>
              <a:ext cx="13800" cy="28975"/>
            </a:xfrm>
            <a:custGeom>
              <a:avLst/>
              <a:gdLst/>
              <a:ahLst/>
              <a:cxnLst/>
              <a:rect l="l" t="t" r="r" b="b"/>
              <a:pathLst>
                <a:path w="552" h="1159" extrusionOk="0">
                  <a:moveTo>
                    <a:pt x="541" y="1"/>
                  </a:moveTo>
                  <a:cubicBezTo>
                    <a:pt x="538" y="1"/>
                    <a:pt x="536" y="2"/>
                    <a:pt x="536" y="6"/>
                  </a:cubicBezTo>
                  <a:cubicBezTo>
                    <a:pt x="552" y="6"/>
                    <a:pt x="546" y="1"/>
                    <a:pt x="541" y="1"/>
                  </a:cubicBezTo>
                  <a:close/>
                  <a:moveTo>
                    <a:pt x="536" y="6"/>
                  </a:moveTo>
                  <a:lnTo>
                    <a:pt x="536" y="6"/>
                  </a:lnTo>
                  <a:cubicBezTo>
                    <a:pt x="262" y="256"/>
                    <a:pt x="0" y="768"/>
                    <a:pt x="60" y="1149"/>
                  </a:cubicBezTo>
                  <a:cubicBezTo>
                    <a:pt x="60" y="1155"/>
                    <a:pt x="69" y="1158"/>
                    <a:pt x="77" y="1158"/>
                  </a:cubicBezTo>
                  <a:cubicBezTo>
                    <a:pt x="86" y="1158"/>
                    <a:pt x="95" y="1155"/>
                    <a:pt x="95" y="1149"/>
                  </a:cubicBezTo>
                  <a:cubicBezTo>
                    <a:pt x="155" y="959"/>
                    <a:pt x="155" y="756"/>
                    <a:pt x="226" y="566"/>
                  </a:cubicBezTo>
                  <a:cubicBezTo>
                    <a:pt x="298" y="363"/>
                    <a:pt x="417" y="197"/>
                    <a:pt x="536"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6"/>
            <p:cNvSpPr/>
            <p:nvPr/>
          </p:nvSpPr>
          <p:spPr>
            <a:xfrm>
              <a:off x="2182100" y="2666500"/>
              <a:ext cx="8850" cy="22300"/>
            </a:xfrm>
            <a:custGeom>
              <a:avLst/>
              <a:gdLst/>
              <a:ahLst/>
              <a:cxnLst/>
              <a:rect l="l" t="t" r="r" b="b"/>
              <a:pathLst>
                <a:path w="354" h="892" extrusionOk="0">
                  <a:moveTo>
                    <a:pt x="338" y="1"/>
                  </a:moveTo>
                  <a:cubicBezTo>
                    <a:pt x="333" y="1"/>
                    <a:pt x="327" y="4"/>
                    <a:pt x="322" y="14"/>
                  </a:cubicBezTo>
                  <a:cubicBezTo>
                    <a:pt x="239" y="145"/>
                    <a:pt x="179" y="299"/>
                    <a:pt x="120" y="466"/>
                  </a:cubicBezTo>
                  <a:cubicBezTo>
                    <a:pt x="84" y="597"/>
                    <a:pt x="1" y="740"/>
                    <a:pt x="25" y="883"/>
                  </a:cubicBezTo>
                  <a:cubicBezTo>
                    <a:pt x="25" y="889"/>
                    <a:pt x="28" y="892"/>
                    <a:pt x="32" y="892"/>
                  </a:cubicBezTo>
                  <a:cubicBezTo>
                    <a:pt x="36" y="892"/>
                    <a:pt x="42" y="889"/>
                    <a:pt x="48" y="883"/>
                  </a:cubicBezTo>
                  <a:cubicBezTo>
                    <a:pt x="120" y="776"/>
                    <a:pt x="144" y="597"/>
                    <a:pt x="179" y="478"/>
                  </a:cubicBezTo>
                  <a:cubicBezTo>
                    <a:pt x="227" y="323"/>
                    <a:pt x="286" y="180"/>
                    <a:pt x="346" y="25"/>
                  </a:cubicBezTo>
                  <a:cubicBezTo>
                    <a:pt x="353" y="11"/>
                    <a:pt x="347"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6"/>
            <p:cNvSpPr/>
            <p:nvPr/>
          </p:nvSpPr>
          <p:spPr>
            <a:xfrm>
              <a:off x="2187175" y="2663850"/>
              <a:ext cx="9850" cy="23350"/>
            </a:xfrm>
            <a:custGeom>
              <a:avLst/>
              <a:gdLst/>
              <a:ahLst/>
              <a:cxnLst/>
              <a:rect l="l" t="t" r="r" b="b"/>
              <a:pathLst>
                <a:path w="394" h="934" extrusionOk="0">
                  <a:moveTo>
                    <a:pt x="373" y="0"/>
                  </a:moveTo>
                  <a:cubicBezTo>
                    <a:pt x="367" y="0"/>
                    <a:pt x="362" y="4"/>
                    <a:pt x="357" y="12"/>
                  </a:cubicBezTo>
                  <a:cubicBezTo>
                    <a:pt x="274" y="167"/>
                    <a:pt x="203" y="334"/>
                    <a:pt x="143" y="477"/>
                  </a:cubicBezTo>
                  <a:cubicBezTo>
                    <a:pt x="83" y="608"/>
                    <a:pt x="12" y="763"/>
                    <a:pt x="0" y="905"/>
                  </a:cubicBezTo>
                  <a:cubicBezTo>
                    <a:pt x="0" y="923"/>
                    <a:pt x="13" y="934"/>
                    <a:pt x="24" y="934"/>
                  </a:cubicBezTo>
                  <a:cubicBezTo>
                    <a:pt x="29" y="934"/>
                    <a:pt x="33" y="932"/>
                    <a:pt x="36" y="929"/>
                  </a:cubicBezTo>
                  <a:cubicBezTo>
                    <a:pt x="131" y="810"/>
                    <a:pt x="179" y="643"/>
                    <a:pt x="238" y="512"/>
                  </a:cubicBezTo>
                  <a:cubicBezTo>
                    <a:pt x="286" y="346"/>
                    <a:pt x="345" y="191"/>
                    <a:pt x="393" y="36"/>
                  </a:cubicBezTo>
                  <a:cubicBezTo>
                    <a:pt x="393" y="13"/>
                    <a:pt x="383" y="0"/>
                    <a:pt x="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6"/>
            <p:cNvSpPr/>
            <p:nvPr/>
          </p:nvSpPr>
          <p:spPr>
            <a:xfrm>
              <a:off x="2153950" y="2676950"/>
              <a:ext cx="57350" cy="180775"/>
            </a:xfrm>
            <a:custGeom>
              <a:avLst/>
              <a:gdLst/>
              <a:ahLst/>
              <a:cxnLst/>
              <a:rect l="l" t="t" r="r" b="b"/>
              <a:pathLst>
                <a:path w="2294" h="7231" extrusionOk="0">
                  <a:moveTo>
                    <a:pt x="2294" y="0"/>
                  </a:moveTo>
                  <a:cubicBezTo>
                    <a:pt x="1710" y="1239"/>
                    <a:pt x="1698" y="2620"/>
                    <a:pt x="1234" y="3894"/>
                  </a:cubicBezTo>
                  <a:cubicBezTo>
                    <a:pt x="829" y="5013"/>
                    <a:pt x="210" y="6013"/>
                    <a:pt x="8" y="7192"/>
                  </a:cubicBezTo>
                  <a:cubicBezTo>
                    <a:pt x="0" y="7213"/>
                    <a:pt x="32" y="7230"/>
                    <a:pt x="58" y="7230"/>
                  </a:cubicBezTo>
                  <a:cubicBezTo>
                    <a:pt x="76" y="7230"/>
                    <a:pt x="91" y="7223"/>
                    <a:pt x="91" y="7204"/>
                  </a:cubicBezTo>
                  <a:cubicBezTo>
                    <a:pt x="329" y="5918"/>
                    <a:pt x="1020" y="4846"/>
                    <a:pt x="1401" y="3632"/>
                  </a:cubicBezTo>
                  <a:cubicBezTo>
                    <a:pt x="1782" y="2429"/>
                    <a:pt x="1817" y="1155"/>
                    <a:pt x="22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6"/>
            <p:cNvSpPr/>
            <p:nvPr/>
          </p:nvSpPr>
          <p:spPr>
            <a:xfrm>
              <a:off x="2161375" y="2741125"/>
              <a:ext cx="57875" cy="130825"/>
            </a:xfrm>
            <a:custGeom>
              <a:avLst/>
              <a:gdLst/>
              <a:ahLst/>
              <a:cxnLst/>
              <a:rect l="l" t="t" r="r" b="b"/>
              <a:pathLst>
                <a:path w="2315" h="5233" extrusionOk="0">
                  <a:moveTo>
                    <a:pt x="2290" y="0"/>
                  </a:moveTo>
                  <a:cubicBezTo>
                    <a:pt x="2284" y="0"/>
                    <a:pt x="2277" y="2"/>
                    <a:pt x="2270" y="5"/>
                  </a:cubicBezTo>
                  <a:cubicBezTo>
                    <a:pt x="1699" y="815"/>
                    <a:pt x="1711" y="1862"/>
                    <a:pt x="1199" y="2720"/>
                  </a:cubicBezTo>
                  <a:cubicBezTo>
                    <a:pt x="711" y="3565"/>
                    <a:pt x="223" y="4232"/>
                    <a:pt x="8" y="5196"/>
                  </a:cubicBezTo>
                  <a:cubicBezTo>
                    <a:pt x="1" y="5219"/>
                    <a:pt x="18" y="5232"/>
                    <a:pt x="31" y="5232"/>
                  </a:cubicBezTo>
                  <a:cubicBezTo>
                    <a:pt x="38" y="5232"/>
                    <a:pt x="44" y="5228"/>
                    <a:pt x="44" y="5220"/>
                  </a:cubicBezTo>
                  <a:cubicBezTo>
                    <a:pt x="330" y="4172"/>
                    <a:pt x="949" y="3446"/>
                    <a:pt x="1425" y="2505"/>
                  </a:cubicBezTo>
                  <a:cubicBezTo>
                    <a:pt x="1830" y="1720"/>
                    <a:pt x="1889" y="815"/>
                    <a:pt x="2306" y="17"/>
                  </a:cubicBezTo>
                  <a:cubicBezTo>
                    <a:pt x="2315" y="9"/>
                    <a:pt x="2305" y="0"/>
                    <a:pt x="22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6"/>
            <p:cNvSpPr/>
            <p:nvPr/>
          </p:nvSpPr>
          <p:spPr>
            <a:xfrm>
              <a:off x="2220800" y="2680400"/>
              <a:ext cx="20575" cy="54125"/>
            </a:xfrm>
            <a:custGeom>
              <a:avLst/>
              <a:gdLst/>
              <a:ahLst/>
              <a:cxnLst/>
              <a:rect l="l" t="t" r="r" b="b"/>
              <a:pathLst>
                <a:path w="823" h="2165" extrusionOk="0">
                  <a:moveTo>
                    <a:pt x="808" y="1"/>
                  </a:moveTo>
                  <a:cubicBezTo>
                    <a:pt x="805" y="1"/>
                    <a:pt x="801" y="2"/>
                    <a:pt x="798" y="5"/>
                  </a:cubicBezTo>
                  <a:cubicBezTo>
                    <a:pt x="465" y="660"/>
                    <a:pt x="179" y="1422"/>
                    <a:pt x="1" y="2136"/>
                  </a:cubicBezTo>
                  <a:cubicBezTo>
                    <a:pt x="1" y="2156"/>
                    <a:pt x="8" y="2165"/>
                    <a:pt x="16" y="2165"/>
                  </a:cubicBezTo>
                  <a:cubicBezTo>
                    <a:pt x="23" y="2165"/>
                    <a:pt x="31" y="2159"/>
                    <a:pt x="36" y="2148"/>
                  </a:cubicBezTo>
                  <a:cubicBezTo>
                    <a:pt x="179" y="1815"/>
                    <a:pt x="286" y="1434"/>
                    <a:pt x="417" y="1077"/>
                  </a:cubicBezTo>
                  <a:cubicBezTo>
                    <a:pt x="560" y="720"/>
                    <a:pt x="703" y="386"/>
                    <a:pt x="822" y="29"/>
                  </a:cubicBezTo>
                  <a:cubicBezTo>
                    <a:pt x="822" y="12"/>
                    <a:pt x="816" y="1"/>
                    <a:pt x="8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6"/>
            <p:cNvSpPr/>
            <p:nvPr/>
          </p:nvSpPr>
          <p:spPr>
            <a:xfrm>
              <a:off x="2233975" y="2677125"/>
              <a:ext cx="19200" cy="28975"/>
            </a:xfrm>
            <a:custGeom>
              <a:avLst/>
              <a:gdLst/>
              <a:ahLst/>
              <a:cxnLst/>
              <a:rect l="l" t="t" r="r" b="b"/>
              <a:pathLst>
                <a:path w="768" h="1159" extrusionOk="0">
                  <a:moveTo>
                    <a:pt x="757" y="0"/>
                  </a:moveTo>
                  <a:cubicBezTo>
                    <a:pt x="754" y="0"/>
                    <a:pt x="751" y="2"/>
                    <a:pt x="748" y="5"/>
                  </a:cubicBezTo>
                  <a:cubicBezTo>
                    <a:pt x="462" y="339"/>
                    <a:pt x="200" y="732"/>
                    <a:pt x="9" y="1124"/>
                  </a:cubicBezTo>
                  <a:cubicBezTo>
                    <a:pt x="1" y="1141"/>
                    <a:pt x="22" y="1158"/>
                    <a:pt x="40" y="1158"/>
                  </a:cubicBezTo>
                  <a:cubicBezTo>
                    <a:pt x="47" y="1158"/>
                    <a:pt x="53" y="1155"/>
                    <a:pt x="57" y="1148"/>
                  </a:cubicBezTo>
                  <a:cubicBezTo>
                    <a:pt x="307" y="815"/>
                    <a:pt x="581" y="410"/>
                    <a:pt x="759" y="17"/>
                  </a:cubicBezTo>
                  <a:cubicBezTo>
                    <a:pt x="768" y="9"/>
                    <a:pt x="764"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6"/>
            <p:cNvSpPr/>
            <p:nvPr/>
          </p:nvSpPr>
          <p:spPr>
            <a:xfrm>
              <a:off x="2240150" y="2681325"/>
              <a:ext cx="14250" cy="24775"/>
            </a:xfrm>
            <a:custGeom>
              <a:avLst/>
              <a:gdLst/>
              <a:ahLst/>
              <a:cxnLst/>
              <a:rect l="l" t="t" r="r" b="b"/>
              <a:pathLst>
                <a:path w="570" h="991" extrusionOk="0">
                  <a:moveTo>
                    <a:pt x="533" y="1"/>
                  </a:moveTo>
                  <a:cubicBezTo>
                    <a:pt x="530" y="1"/>
                    <a:pt x="527" y="2"/>
                    <a:pt x="524" y="4"/>
                  </a:cubicBezTo>
                  <a:cubicBezTo>
                    <a:pt x="286" y="254"/>
                    <a:pt x="48" y="623"/>
                    <a:pt x="0" y="968"/>
                  </a:cubicBezTo>
                  <a:cubicBezTo>
                    <a:pt x="0" y="977"/>
                    <a:pt x="17" y="990"/>
                    <a:pt x="28" y="990"/>
                  </a:cubicBezTo>
                  <a:cubicBezTo>
                    <a:pt x="33" y="990"/>
                    <a:pt x="36" y="988"/>
                    <a:pt x="36" y="980"/>
                  </a:cubicBezTo>
                  <a:cubicBezTo>
                    <a:pt x="120" y="837"/>
                    <a:pt x="167" y="683"/>
                    <a:pt x="239" y="540"/>
                  </a:cubicBezTo>
                  <a:cubicBezTo>
                    <a:pt x="334" y="361"/>
                    <a:pt x="441" y="194"/>
                    <a:pt x="560" y="28"/>
                  </a:cubicBezTo>
                  <a:cubicBezTo>
                    <a:pt x="570" y="18"/>
                    <a:pt x="548" y="1"/>
                    <a:pt x="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6"/>
            <p:cNvSpPr/>
            <p:nvPr/>
          </p:nvSpPr>
          <p:spPr>
            <a:xfrm>
              <a:off x="2172750" y="2680700"/>
              <a:ext cx="83800" cy="202150"/>
            </a:xfrm>
            <a:custGeom>
              <a:avLst/>
              <a:gdLst/>
              <a:ahLst/>
              <a:cxnLst/>
              <a:rect l="l" t="t" r="r" b="b"/>
              <a:pathLst>
                <a:path w="3352" h="8086" extrusionOk="0">
                  <a:moveTo>
                    <a:pt x="3344" y="0"/>
                  </a:moveTo>
                  <a:cubicBezTo>
                    <a:pt x="3342" y="0"/>
                    <a:pt x="3339" y="6"/>
                    <a:pt x="3339" y="17"/>
                  </a:cubicBezTo>
                  <a:cubicBezTo>
                    <a:pt x="2923" y="1446"/>
                    <a:pt x="2518" y="2851"/>
                    <a:pt x="1923" y="4220"/>
                  </a:cubicBezTo>
                  <a:cubicBezTo>
                    <a:pt x="1363" y="5518"/>
                    <a:pt x="601" y="6720"/>
                    <a:pt x="18" y="8018"/>
                  </a:cubicBezTo>
                  <a:cubicBezTo>
                    <a:pt x="1" y="8052"/>
                    <a:pt x="37" y="8085"/>
                    <a:pt x="73" y="8085"/>
                  </a:cubicBezTo>
                  <a:cubicBezTo>
                    <a:pt x="88" y="8085"/>
                    <a:pt x="102" y="8080"/>
                    <a:pt x="113" y="8066"/>
                  </a:cubicBezTo>
                  <a:cubicBezTo>
                    <a:pt x="1553" y="5637"/>
                    <a:pt x="2863" y="2803"/>
                    <a:pt x="3351" y="29"/>
                  </a:cubicBezTo>
                  <a:cubicBezTo>
                    <a:pt x="3351" y="9"/>
                    <a:pt x="3348" y="0"/>
                    <a:pt x="3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6"/>
            <p:cNvSpPr/>
            <p:nvPr/>
          </p:nvSpPr>
          <p:spPr>
            <a:xfrm>
              <a:off x="2188650" y="2819050"/>
              <a:ext cx="41100" cy="80475"/>
            </a:xfrm>
            <a:custGeom>
              <a:avLst/>
              <a:gdLst/>
              <a:ahLst/>
              <a:cxnLst/>
              <a:rect l="l" t="t" r="r" b="b"/>
              <a:pathLst>
                <a:path w="1644" h="3219" extrusionOk="0">
                  <a:moveTo>
                    <a:pt x="1624" y="0"/>
                  </a:moveTo>
                  <a:cubicBezTo>
                    <a:pt x="1618" y="0"/>
                    <a:pt x="1612" y="3"/>
                    <a:pt x="1608" y="8"/>
                  </a:cubicBezTo>
                  <a:cubicBezTo>
                    <a:pt x="1096" y="1067"/>
                    <a:pt x="263" y="2020"/>
                    <a:pt x="1" y="3198"/>
                  </a:cubicBezTo>
                  <a:cubicBezTo>
                    <a:pt x="1" y="3212"/>
                    <a:pt x="9" y="3218"/>
                    <a:pt x="16" y="3218"/>
                  </a:cubicBezTo>
                  <a:cubicBezTo>
                    <a:pt x="20" y="3218"/>
                    <a:pt x="24" y="3215"/>
                    <a:pt x="24" y="3210"/>
                  </a:cubicBezTo>
                  <a:cubicBezTo>
                    <a:pt x="358" y="2615"/>
                    <a:pt x="584" y="1984"/>
                    <a:pt x="929" y="1401"/>
                  </a:cubicBezTo>
                  <a:cubicBezTo>
                    <a:pt x="1191" y="948"/>
                    <a:pt x="1560" y="543"/>
                    <a:pt x="1644" y="31"/>
                  </a:cubicBezTo>
                  <a:cubicBezTo>
                    <a:pt x="1644" y="9"/>
                    <a:pt x="1634" y="0"/>
                    <a:pt x="1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6"/>
            <p:cNvSpPr/>
            <p:nvPr/>
          </p:nvSpPr>
          <p:spPr>
            <a:xfrm>
              <a:off x="2230500" y="2703350"/>
              <a:ext cx="49475" cy="111375"/>
            </a:xfrm>
            <a:custGeom>
              <a:avLst/>
              <a:gdLst/>
              <a:ahLst/>
              <a:cxnLst/>
              <a:rect l="l" t="t" r="r" b="b"/>
              <a:pathLst>
                <a:path w="1979" h="4455" extrusionOk="0">
                  <a:moveTo>
                    <a:pt x="1940" y="1"/>
                  </a:moveTo>
                  <a:cubicBezTo>
                    <a:pt x="1933" y="1"/>
                    <a:pt x="1926" y="5"/>
                    <a:pt x="1922" y="16"/>
                  </a:cubicBezTo>
                  <a:cubicBezTo>
                    <a:pt x="1565" y="635"/>
                    <a:pt x="1327" y="1302"/>
                    <a:pt x="1125" y="1980"/>
                  </a:cubicBezTo>
                  <a:cubicBezTo>
                    <a:pt x="839" y="2838"/>
                    <a:pt x="470" y="3635"/>
                    <a:pt x="17" y="4421"/>
                  </a:cubicBezTo>
                  <a:cubicBezTo>
                    <a:pt x="1" y="4438"/>
                    <a:pt x="7" y="4455"/>
                    <a:pt x="17" y="4455"/>
                  </a:cubicBezTo>
                  <a:cubicBezTo>
                    <a:pt x="21" y="4455"/>
                    <a:pt x="26" y="4452"/>
                    <a:pt x="29" y="4445"/>
                  </a:cubicBezTo>
                  <a:cubicBezTo>
                    <a:pt x="910" y="3076"/>
                    <a:pt x="1220" y="1468"/>
                    <a:pt x="1970" y="40"/>
                  </a:cubicBezTo>
                  <a:cubicBezTo>
                    <a:pt x="1978" y="23"/>
                    <a:pt x="1958" y="1"/>
                    <a:pt x="1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6"/>
            <p:cNvSpPr/>
            <p:nvPr/>
          </p:nvSpPr>
          <p:spPr>
            <a:xfrm>
              <a:off x="2204525" y="2747200"/>
              <a:ext cx="96075" cy="179925"/>
            </a:xfrm>
            <a:custGeom>
              <a:avLst/>
              <a:gdLst/>
              <a:ahLst/>
              <a:cxnLst/>
              <a:rect l="l" t="t" r="r" b="b"/>
              <a:pathLst>
                <a:path w="3843" h="7197" extrusionOk="0">
                  <a:moveTo>
                    <a:pt x="3819" y="0"/>
                  </a:moveTo>
                  <a:cubicBezTo>
                    <a:pt x="2318" y="2215"/>
                    <a:pt x="1009" y="4656"/>
                    <a:pt x="9" y="7144"/>
                  </a:cubicBezTo>
                  <a:cubicBezTo>
                    <a:pt x="1" y="7176"/>
                    <a:pt x="24" y="7197"/>
                    <a:pt x="48" y="7197"/>
                  </a:cubicBezTo>
                  <a:cubicBezTo>
                    <a:pt x="60" y="7197"/>
                    <a:pt x="72" y="7192"/>
                    <a:pt x="80" y="7180"/>
                  </a:cubicBezTo>
                  <a:cubicBezTo>
                    <a:pt x="1247" y="4739"/>
                    <a:pt x="2485" y="2370"/>
                    <a:pt x="3842" y="12"/>
                  </a:cubicBezTo>
                  <a:cubicBezTo>
                    <a:pt x="3842" y="12"/>
                    <a:pt x="3842" y="0"/>
                    <a:pt x="38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6"/>
            <p:cNvSpPr/>
            <p:nvPr/>
          </p:nvSpPr>
          <p:spPr>
            <a:xfrm>
              <a:off x="2254225" y="2744225"/>
              <a:ext cx="55300" cy="92850"/>
            </a:xfrm>
            <a:custGeom>
              <a:avLst/>
              <a:gdLst/>
              <a:ahLst/>
              <a:cxnLst/>
              <a:rect l="l" t="t" r="r" b="b"/>
              <a:pathLst>
                <a:path w="2212" h="3714" extrusionOk="0">
                  <a:moveTo>
                    <a:pt x="2212" y="0"/>
                  </a:moveTo>
                  <a:lnTo>
                    <a:pt x="2212" y="0"/>
                  </a:lnTo>
                  <a:cubicBezTo>
                    <a:pt x="1271" y="1131"/>
                    <a:pt x="866" y="2512"/>
                    <a:pt x="9" y="3691"/>
                  </a:cubicBezTo>
                  <a:cubicBezTo>
                    <a:pt x="1" y="3699"/>
                    <a:pt x="10" y="3713"/>
                    <a:pt x="16" y="3713"/>
                  </a:cubicBezTo>
                  <a:cubicBezTo>
                    <a:pt x="19" y="3713"/>
                    <a:pt x="21" y="3710"/>
                    <a:pt x="21" y="3703"/>
                  </a:cubicBezTo>
                  <a:cubicBezTo>
                    <a:pt x="438" y="3239"/>
                    <a:pt x="676" y="2691"/>
                    <a:pt x="950" y="2131"/>
                  </a:cubicBezTo>
                  <a:cubicBezTo>
                    <a:pt x="1307" y="1369"/>
                    <a:pt x="1723" y="691"/>
                    <a:pt x="22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6"/>
            <p:cNvSpPr/>
            <p:nvPr/>
          </p:nvSpPr>
          <p:spPr>
            <a:xfrm>
              <a:off x="2216575" y="2776575"/>
              <a:ext cx="111350" cy="187875"/>
            </a:xfrm>
            <a:custGeom>
              <a:avLst/>
              <a:gdLst/>
              <a:ahLst/>
              <a:cxnLst/>
              <a:rect l="l" t="t" r="r" b="b"/>
              <a:pathLst>
                <a:path w="4454" h="7515" extrusionOk="0">
                  <a:moveTo>
                    <a:pt x="4428" y="1"/>
                  </a:moveTo>
                  <a:cubicBezTo>
                    <a:pt x="4425" y="1"/>
                    <a:pt x="4422" y="2"/>
                    <a:pt x="4420" y="4"/>
                  </a:cubicBezTo>
                  <a:cubicBezTo>
                    <a:pt x="3908" y="552"/>
                    <a:pt x="3682" y="1266"/>
                    <a:pt x="3265" y="1873"/>
                  </a:cubicBezTo>
                  <a:cubicBezTo>
                    <a:pt x="2872" y="2457"/>
                    <a:pt x="2372" y="2957"/>
                    <a:pt x="2015" y="3552"/>
                  </a:cubicBezTo>
                  <a:cubicBezTo>
                    <a:pt x="1265" y="4826"/>
                    <a:pt x="860" y="6231"/>
                    <a:pt x="27" y="7457"/>
                  </a:cubicBezTo>
                  <a:cubicBezTo>
                    <a:pt x="1" y="7492"/>
                    <a:pt x="19" y="7514"/>
                    <a:pt x="35" y="7514"/>
                  </a:cubicBezTo>
                  <a:cubicBezTo>
                    <a:pt x="42" y="7514"/>
                    <a:pt x="47" y="7511"/>
                    <a:pt x="50" y="7505"/>
                  </a:cubicBezTo>
                  <a:cubicBezTo>
                    <a:pt x="979" y="6421"/>
                    <a:pt x="1336" y="5005"/>
                    <a:pt x="2015" y="3766"/>
                  </a:cubicBezTo>
                  <a:cubicBezTo>
                    <a:pt x="2396" y="3100"/>
                    <a:pt x="2896" y="2540"/>
                    <a:pt x="3313" y="1921"/>
                  </a:cubicBezTo>
                  <a:cubicBezTo>
                    <a:pt x="3730" y="1314"/>
                    <a:pt x="3980" y="611"/>
                    <a:pt x="4444" y="28"/>
                  </a:cubicBezTo>
                  <a:cubicBezTo>
                    <a:pt x="4454" y="18"/>
                    <a:pt x="4440" y="1"/>
                    <a:pt x="4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6"/>
            <p:cNvSpPr/>
            <p:nvPr/>
          </p:nvSpPr>
          <p:spPr>
            <a:xfrm>
              <a:off x="2231225" y="2908100"/>
              <a:ext cx="43100" cy="75575"/>
            </a:xfrm>
            <a:custGeom>
              <a:avLst/>
              <a:gdLst/>
              <a:ahLst/>
              <a:cxnLst/>
              <a:rect l="l" t="t" r="r" b="b"/>
              <a:pathLst>
                <a:path w="1724" h="3023" extrusionOk="0">
                  <a:moveTo>
                    <a:pt x="1707" y="1"/>
                  </a:moveTo>
                  <a:cubicBezTo>
                    <a:pt x="1705" y="1"/>
                    <a:pt x="1703" y="2"/>
                    <a:pt x="1703" y="6"/>
                  </a:cubicBezTo>
                  <a:cubicBezTo>
                    <a:pt x="1310" y="387"/>
                    <a:pt x="1119" y="887"/>
                    <a:pt x="905" y="1363"/>
                  </a:cubicBezTo>
                  <a:cubicBezTo>
                    <a:pt x="774" y="1696"/>
                    <a:pt x="631" y="2018"/>
                    <a:pt x="417" y="2303"/>
                  </a:cubicBezTo>
                  <a:cubicBezTo>
                    <a:pt x="238" y="2542"/>
                    <a:pt x="60" y="2708"/>
                    <a:pt x="0" y="3006"/>
                  </a:cubicBezTo>
                  <a:cubicBezTo>
                    <a:pt x="0" y="3014"/>
                    <a:pt x="6" y="3023"/>
                    <a:pt x="10" y="3023"/>
                  </a:cubicBezTo>
                  <a:cubicBezTo>
                    <a:pt x="11" y="3023"/>
                    <a:pt x="12" y="3021"/>
                    <a:pt x="12" y="3018"/>
                  </a:cubicBezTo>
                  <a:cubicBezTo>
                    <a:pt x="215" y="2506"/>
                    <a:pt x="655" y="2137"/>
                    <a:pt x="893" y="1637"/>
                  </a:cubicBezTo>
                  <a:cubicBezTo>
                    <a:pt x="1167" y="1077"/>
                    <a:pt x="1358" y="529"/>
                    <a:pt x="1715" y="29"/>
                  </a:cubicBezTo>
                  <a:cubicBezTo>
                    <a:pt x="1723" y="12"/>
                    <a:pt x="1713" y="1"/>
                    <a:pt x="1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6"/>
            <p:cNvSpPr/>
            <p:nvPr/>
          </p:nvSpPr>
          <p:spPr>
            <a:xfrm>
              <a:off x="2274975" y="2794750"/>
              <a:ext cx="67050" cy="109925"/>
            </a:xfrm>
            <a:custGeom>
              <a:avLst/>
              <a:gdLst/>
              <a:ahLst/>
              <a:cxnLst/>
              <a:rect l="l" t="t" r="r" b="b"/>
              <a:pathLst>
                <a:path w="2682" h="4397" extrusionOk="0">
                  <a:moveTo>
                    <a:pt x="2625" y="1"/>
                  </a:moveTo>
                  <a:cubicBezTo>
                    <a:pt x="2612" y="1"/>
                    <a:pt x="2598" y="5"/>
                    <a:pt x="2584" y="15"/>
                  </a:cubicBezTo>
                  <a:cubicBezTo>
                    <a:pt x="2084" y="670"/>
                    <a:pt x="1763" y="1432"/>
                    <a:pt x="1358" y="2158"/>
                  </a:cubicBezTo>
                  <a:cubicBezTo>
                    <a:pt x="965" y="2932"/>
                    <a:pt x="477" y="3670"/>
                    <a:pt x="0" y="4397"/>
                  </a:cubicBezTo>
                  <a:cubicBezTo>
                    <a:pt x="1036" y="3039"/>
                    <a:pt x="1691" y="1468"/>
                    <a:pt x="2656" y="63"/>
                  </a:cubicBezTo>
                  <a:cubicBezTo>
                    <a:pt x="2681" y="29"/>
                    <a:pt x="2658" y="1"/>
                    <a:pt x="26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6"/>
            <p:cNvSpPr/>
            <p:nvPr/>
          </p:nvSpPr>
          <p:spPr>
            <a:xfrm>
              <a:off x="2243425" y="2924925"/>
              <a:ext cx="50225" cy="98850"/>
            </a:xfrm>
            <a:custGeom>
              <a:avLst/>
              <a:gdLst/>
              <a:ahLst/>
              <a:cxnLst/>
              <a:rect l="l" t="t" r="r" b="b"/>
              <a:pathLst>
                <a:path w="2009" h="3954" extrusionOk="0">
                  <a:moveTo>
                    <a:pt x="1986" y="1"/>
                  </a:moveTo>
                  <a:cubicBezTo>
                    <a:pt x="1980" y="1"/>
                    <a:pt x="1972" y="4"/>
                    <a:pt x="1965" y="11"/>
                  </a:cubicBezTo>
                  <a:cubicBezTo>
                    <a:pt x="1524" y="726"/>
                    <a:pt x="1108" y="1476"/>
                    <a:pt x="703" y="2226"/>
                  </a:cubicBezTo>
                  <a:cubicBezTo>
                    <a:pt x="405" y="2773"/>
                    <a:pt x="84" y="3321"/>
                    <a:pt x="0" y="3940"/>
                  </a:cubicBezTo>
                  <a:cubicBezTo>
                    <a:pt x="14" y="3947"/>
                    <a:pt x="36" y="3954"/>
                    <a:pt x="52" y="3954"/>
                  </a:cubicBezTo>
                  <a:cubicBezTo>
                    <a:pt x="63" y="3954"/>
                    <a:pt x="72" y="3950"/>
                    <a:pt x="72" y="3940"/>
                  </a:cubicBezTo>
                  <a:cubicBezTo>
                    <a:pt x="215" y="3119"/>
                    <a:pt x="715" y="2428"/>
                    <a:pt x="1108" y="1714"/>
                  </a:cubicBezTo>
                  <a:cubicBezTo>
                    <a:pt x="1417" y="1154"/>
                    <a:pt x="1715" y="583"/>
                    <a:pt x="2001" y="23"/>
                  </a:cubicBezTo>
                  <a:cubicBezTo>
                    <a:pt x="2009" y="15"/>
                    <a:pt x="2000" y="1"/>
                    <a:pt x="19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6"/>
            <p:cNvSpPr/>
            <p:nvPr/>
          </p:nvSpPr>
          <p:spPr>
            <a:xfrm>
              <a:off x="2298300" y="2815850"/>
              <a:ext cx="56400" cy="102650"/>
            </a:xfrm>
            <a:custGeom>
              <a:avLst/>
              <a:gdLst/>
              <a:ahLst/>
              <a:cxnLst/>
              <a:rect l="l" t="t" r="r" b="b"/>
              <a:pathLst>
                <a:path w="2256" h="4106" extrusionOk="0">
                  <a:moveTo>
                    <a:pt x="2223" y="0"/>
                  </a:moveTo>
                  <a:cubicBezTo>
                    <a:pt x="2216" y="0"/>
                    <a:pt x="2208" y="2"/>
                    <a:pt x="2199" y="5"/>
                  </a:cubicBezTo>
                  <a:cubicBezTo>
                    <a:pt x="1246" y="1171"/>
                    <a:pt x="603" y="2743"/>
                    <a:pt x="8" y="4100"/>
                  </a:cubicBezTo>
                  <a:cubicBezTo>
                    <a:pt x="758" y="2755"/>
                    <a:pt x="1258" y="1231"/>
                    <a:pt x="2246" y="40"/>
                  </a:cubicBezTo>
                  <a:cubicBezTo>
                    <a:pt x="2255" y="14"/>
                    <a:pt x="2244" y="0"/>
                    <a:pt x="2223" y="0"/>
                  </a:cubicBezTo>
                  <a:close/>
                  <a:moveTo>
                    <a:pt x="8" y="4100"/>
                  </a:moveTo>
                  <a:cubicBezTo>
                    <a:pt x="0" y="4100"/>
                    <a:pt x="3" y="4106"/>
                    <a:pt x="5" y="4106"/>
                  </a:cubicBezTo>
                  <a:cubicBezTo>
                    <a:pt x="7" y="4106"/>
                    <a:pt x="8" y="4104"/>
                    <a:pt x="8" y="41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6"/>
            <p:cNvSpPr/>
            <p:nvPr/>
          </p:nvSpPr>
          <p:spPr>
            <a:xfrm>
              <a:off x="2250275" y="3011425"/>
              <a:ext cx="21875" cy="40600"/>
            </a:xfrm>
            <a:custGeom>
              <a:avLst/>
              <a:gdLst/>
              <a:ahLst/>
              <a:cxnLst/>
              <a:rect l="l" t="t" r="r" b="b"/>
              <a:pathLst>
                <a:path w="875" h="1624" extrusionOk="0">
                  <a:moveTo>
                    <a:pt x="831" y="1"/>
                  </a:moveTo>
                  <a:cubicBezTo>
                    <a:pt x="821" y="1"/>
                    <a:pt x="809" y="5"/>
                    <a:pt x="798" y="16"/>
                  </a:cubicBezTo>
                  <a:cubicBezTo>
                    <a:pt x="441" y="456"/>
                    <a:pt x="215" y="1087"/>
                    <a:pt x="0" y="1623"/>
                  </a:cubicBezTo>
                  <a:cubicBezTo>
                    <a:pt x="310" y="1147"/>
                    <a:pt x="703" y="599"/>
                    <a:pt x="858" y="40"/>
                  </a:cubicBezTo>
                  <a:cubicBezTo>
                    <a:pt x="874" y="23"/>
                    <a:pt x="856" y="1"/>
                    <a:pt x="8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6"/>
            <p:cNvSpPr/>
            <p:nvPr/>
          </p:nvSpPr>
          <p:spPr>
            <a:xfrm>
              <a:off x="2278850" y="2851725"/>
              <a:ext cx="90425" cy="154500"/>
            </a:xfrm>
            <a:custGeom>
              <a:avLst/>
              <a:gdLst/>
              <a:ahLst/>
              <a:cxnLst/>
              <a:rect l="l" t="t" r="r" b="b"/>
              <a:pathLst>
                <a:path w="3617" h="6180" extrusionOk="0">
                  <a:moveTo>
                    <a:pt x="3576" y="1"/>
                  </a:moveTo>
                  <a:cubicBezTo>
                    <a:pt x="3570" y="1"/>
                    <a:pt x="3564" y="4"/>
                    <a:pt x="3560" y="10"/>
                  </a:cubicBezTo>
                  <a:cubicBezTo>
                    <a:pt x="2179" y="1891"/>
                    <a:pt x="881" y="3987"/>
                    <a:pt x="0" y="6166"/>
                  </a:cubicBezTo>
                  <a:cubicBezTo>
                    <a:pt x="0" y="6173"/>
                    <a:pt x="12" y="6180"/>
                    <a:pt x="22" y="6180"/>
                  </a:cubicBezTo>
                  <a:cubicBezTo>
                    <a:pt x="30" y="6180"/>
                    <a:pt x="36" y="6176"/>
                    <a:pt x="36" y="6166"/>
                  </a:cubicBezTo>
                  <a:cubicBezTo>
                    <a:pt x="1060" y="3999"/>
                    <a:pt x="2358" y="2082"/>
                    <a:pt x="3608" y="46"/>
                  </a:cubicBezTo>
                  <a:cubicBezTo>
                    <a:pt x="3616" y="20"/>
                    <a:pt x="3594" y="1"/>
                    <a:pt x="3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6"/>
            <p:cNvSpPr/>
            <p:nvPr/>
          </p:nvSpPr>
          <p:spPr>
            <a:xfrm>
              <a:off x="2265225" y="3031650"/>
              <a:ext cx="22500" cy="42800"/>
            </a:xfrm>
            <a:custGeom>
              <a:avLst/>
              <a:gdLst/>
              <a:ahLst/>
              <a:cxnLst/>
              <a:rect l="l" t="t" r="r" b="b"/>
              <a:pathLst>
                <a:path w="900" h="1712" extrusionOk="0">
                  <a:moveTo>
                    <a:pt x="847" y="0"/>
                  </a:moveTo>
                  <a:cubicBezTo>
                    <a:pt x="840" y="0"/>
                    <a:pt x="834" y="2"/>
                    <a:pt x="831" y="5"/>
                  </a:cubicBezTo>
                  <a:cubicBezTo>
                    <a:pt x="664" y="243"/>
                    <a:pt x="569" y="528"/>
                    <a:pt x="450" y="790"/>
                  </a:cubicBezTo>
                  <a:cubicBezTo>
                    <a:pt x="295" y="1088"/>
                    <a:pt x="129" y="1374"/>
                    <a:pt x="9" y="1671"/>
                  </a:cubicBezTo>
                  <a:cubicBezTo>
                    <a:pt x="1" y="1698"/>
                    <a:pt x="25" y="1712"/>
                    <a:pt x="43" y="1712"/>
                  </a:cubicBezTo>
                  <a:cubicBezTo>
                    <a:pt x="49" y="1712"/>
                    <a:pt x="54" y="1710"/>
                    <a:pt x="57" y="1707"/>
                  </a:cubicBezTo>
                  <a:cubicBezTo>
                    <a:pt x="236" y="1457"/>
                    <a:pt x="390" y="1171"/>
                    <a:pt x="521" y="886"/>
                  </a:cubicBezTo>
                  <a:cubicBezTo>
                    <a:pt x="652" y="624"/>
                    <a:pt x="831" y="338"/>
                    <a:pt x="891" y="40"/>
                  </a:cubicBezTo>
                  <a:cubicBezTo>
                    <a:pt x="899" y="14"/>
                    <a:pt x="868" y="0"/>
                    <a:pt x="8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6"/>
            <p:cNvSpPr/>
            <p:nvPr/>
          </p:nvSpPr>
          <p:spPr>
            <a:xfrm>
              <a:off x="2292825" y="2880825"/>
              <a:ext cx="87900" cy="145300"/>
            </a:xfrm>
            <a:custGeom>
              <a:avLst/>
              <a:gdLst/>
              <a:ahLst/>
              <a:cxnLst/>
              <a:rect l="l" t="t" r="r" b="b"/>
              <a:pathLst>
                <a:path w="3516" h="5812" extrusionOk="0">
                  <a:moveTo>
                    <a:pt x="3489" y="0"/>
                  </a:moveTo>
                  <a:cubicBezTo>
                    <a:pt x="3480" y="0"/>
                    <a:pt x="3470" y="4"/>
                    <a:pt x="3466" y="13"/>
                  </a:cubicBezTo>
                  <a:cubicBezTo>
                    <a:pt x="2382" y="1930"/>
                    <a:pt x="727" y="3728"/>
                    <a:pt x="1" y="5811"/>
                  </a:cubicBezTo>
                  <a:lnTo>
                    <a:pt x="13" y="5811"/>
                  </a:lnTo>
                  <a:cubicBezTo>
                    <a:pt x="1049" y="3847"/>
                    <a:pt x="2692" y="2097"/>
                    <a:pt x="3501" y="25"/>
                  </a:cubicBezTo>
                  <a:cubicBezTo>
                    <a:pt x="3516" y="10"/>
                    <a:pt x="3503" y="0"/>
                    <a:pt x="3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6"/>
            <p:cNvSpPr/>
            <p:nvPr/>
          </p:nvSpPr>
          <p:spPr>
            <a:xfrm>
              <a:off x="2368300" y="2888250"/>
              <a:ext cx="15950" cy="28450"/>
            </a:xfrm>
            <a:custGeom>
              <a:avLst/>
              <a:gdLst/>
              <a:ahLst/>
              <a:cxnLst/>
              <a:rect l="l" t="t" r="r" b="b"/>
              <a:pathLst>
                <a:path w="638" h="1138" extrusionOk="0">
                  <a:moveTo>
                    <a:pt x="605" y="1"/>
                  </a:moveTo>
                  <a:cubicBezTo>
                    <a:pt x="596" y="1"/>
                    <a:pt x="589" y="5"/>
                    <a:pt x="589" y="14"/>
                  </a:cubicBezTo>
                  <a:cubicBezTo>
                    <a:pt x="482" y="216"/>
                    <a:pt x="399" y="430"/>
                    <a:pt x="292" y="621"/>
                  </a:cubicBezTo>
                  <a:cubicBezTo>
                    <a:pt x="208" y="788"/>
                    <a:pt x="101" y="942"/>
                    <a:pt x="18" y="1109"/>
                  </a:cubicBezTo>
                  <a:cubicBezTo>
                    <a:pt x="1" y="1127"/>
                    <a:pt x="15" y="1138"/>
                    <a:pt x="29" y="1138"/>
                  </a:cubicBezTo>
                  <a:cubicBezTo>
                    <a:pt x="34" y="1138"/>
                    <a:pt x="39" y="1136"/>
                    <a:pt x="42" y="1133"/>
                  </a:cubicBezTo>
                  <a:cubicBezTo>
                    <a:pt x="316" y="835"/>
                    <a:pt x="506" y="383"/>
                    <a:pt x="637" y="26"/>
                  </a:cubicBezTo>
                  <a:cubicBezTo>
                    <a:pt x="637" y="11"/>
                    <a:pt x="619" y="1"/>
                    <a:pt x="6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6"/>
            <p:cNvSpPr/>
            <p:nvPr/>
          </p:nvSpPr>
          <p:spPr>
            <a:xfrm>
              <a:off x="2374100" y="2891250"/>
              <a:ext cx="13700" cy="22775"/>
            </a:xfrm>
            <a:custGeom>
              <a:avLst/>
              <a:gdLst/>
              <a:ahLst/>
              <a:cxnLst/>
              <a:rect l="l" t="t" r="r" b="b"/>
              <a:pathLst>
                <a:path w="548" h="911" extrusionOk="0">
                  <a:moveTo>
                    <a:pt x="524" y="1"/>
                  </a:moveTo>
                  <a:cubicBezTo>
                    <a:pt x="322" y="251"/>
                    <a:pt x="96" y="584"/>
                    <a:pt x="0" y="894"/>
                  </a:cubicBezTo>
                  <a:cubicBezTo>
                    <a:pt x="0" y="902"/>
                    <a:pt x="12" y="911"/>
                    <a:pt x="23" y="911"/>
                  </a:cubicBezTo>
                  <a:cubicBezTo>
                    <a:pt x="28" y="911"/>
                    <a:pt x="32" y="909"/>
                    <a:pt x="36" y="906"/>
                  </a:cubicBezTo>
                  <a:cubicBezTo>
                    <a:pt x="143" y="775"/>
                    <a:pt x="203" y="608"/>
                    <a:pt x="286" y="465"/>
                  </a:cubicBezTo>
                  <a:cubicBezTo>
                    <a:pt x="381" y="310"/>
                    <a:pt x="465" y="168"/>
                    <a:pt x="536" y="13"/>
                  </a:cubicBezTo>
                  <a:cubicBezTo>
                    <a:pt x="548" y="1"/>
                    <a:pt x="536" y="1"/>
                    <a:pt x="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6"/>
            <p:cNvSpPr/>
            <p:nvPr/>
          </p:nvSpPr>
          <p:spPr>
            <a:xfrm>
              <a:off x="2373800" y="2902275"/>
              <a:ext cx="11325" cy="18900"/>
            </a:xfrm>
            <a:custGeom>
              <a:avLst/>
              <a:gdLst/>
              <a:ahLst/>
              <a:cxnLst/>
              <a:rect l="l" t="t" r="r" b="b"/>
              <a:pathLst>
                <a:path w="453" h="756" extrusionOk="0">
                  <a:moveTo>
                    <a:pt x="453" y="0"/>
                  </a:moveTo>
                  <a:lnTo>
                    <a:pt x="453" y="0"/>
                  </a:lnTo>
                  <a:cubicBezTo>
                    <a:pt x="262" y="215"/>
                    <a:pt x="96" y="465"/>
                    <a:pt x="0" y="739"/>
                  </a:cubicBezTo>
                  <a:cubicBezTo>
                    <a:pt x="0" y="747"/>
                    <a:pt x="6" y="755"/>
                    <a:pt x="18" y="755"/>
                  </a:cubicBezTo>
                  <a:cubicBezTo>
                    <a:pt x="23" y="755"/>
                    <a:pt x="29" y="754"/>
                    <a:pt x="36" y="750"/>
                  </a:cubicBezTo>
                  <a:cubicBezTo>
                    <a:pt x="179" y="512"/>
                    <a:pt x="298" y="262"/>
                    <a:pt x="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6"/>
            <p:cNvSpPr/>
            <p:nvPr/>
          </p:nvSpPr>
          <p:spPr>
            <a:xfrm>
              <a:off x="2375275" y="2908125"/>
              <a:ext cx="11950" cy="21225"/>
            </a:xfrm>
            <a:custGeom>
              <a:avLst/>
              <a:gdLst/>
              <a:ahLst/>
              <a:cxnLst/>
              <a:rect l="l" t="t" r="r" b="b"/>
              <a:pathLst>
                <a:path w="478" h="849" extrusionOk="0">
                  <a:moveTo>
                    <a:pt x="462" y="0"/>
                  </a:moveTo>
                  <a:cubicBezTo>
                    <a:pt x="459" y="0"/>
                    <a:pt x="456" y="2"/>
                    <a:pt x="453" y="5"/>
                  </a:cubicBezTo>
                  <a:cubicBezTo>
                    <a:pt x="287" y="266"/>
                    <a:pt x="96" y="528"/>
                    <a:pt x="1" y="826"/>
                  </a:cubicBezTo>
                  <a:cubicBezTo>
                    <a:pt x="1" y="834"/>
                    <a:pt x="7" y="848"/>
                    <a:pt x="18" y="848"/>
                  </a:cubicBezTo>
                  <a:cubicBezTo>
                    <a:pt x="23" y="848"/>
                    <a:pt x="29" y="845"/>
                    <a:pt x="37" y="838"/>
                  </a:cubicBezTo>
                  <a:cubicBezTo>
                    <a:pt x="191" y="588"/>
                    <a:pt x="334" y="290"/>
                    <a:pt x="477" y="40"/>
                  </a:cubicBezTo>
                  <a:cubicBezTo>
                    <a:pt x="477" y="13"/>
                    <a:pt x="470" y="0"/>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6"/>
            <p:cNvSpPr/>
            <p:nvPr/>
          </p:nvSpPr>
          <p:spPr>
            <a:xfrm>
              <a:off x="2274725" y="2923250"/>
              <a:ext cx="115625" cy="168575"/>
            </a:xfrm>
            <a:custGeom>
              <a:avLst/>
              <a:gdLst/>
              <a:ahLst/>
              <a:cxnLst/>
              <a:rect l="l" t="t" r="r" b="b"/>
              <a:pathLst>
                <a:path w="4625" h="6743" extrusionOk="0">
                  <a:moveTo>
                    <a:pt x="4623" y="1"/>
                  </a:moveTo>
                  <a:cubicBezTo>
                    <a:pt x="4621" y="1"/>
                    <a:pt x="4618" y="7"/>
                    <a:pt x="4618" y="19"/>
                  </a:cubicBezTo>
                  <a:cubicBezTo>
                    <a:pt x="4624" y="7"/>
                    <a:pt x="4624" y="1"/>
                    <a:pt x="4623" y="1"/>
                  </a:cubicBezTo>
                  <a:close/>
                  <a:moveTo>
                    <a:pt x="4618" y="19"/>
                  </a:moveTo>
                  <a:lnTo>
                    <a:pt x="4618" y="19"/>
                  </a:lnTo>
                  <a:cubicBezTo>
                    <a:pt x="4059" y="1221"/>
                    <a:pt x="3201" y="2245"/>
                    <a:pt x="2332" y="3245"/>
                  </a:cubicBezTo>
                  <a:cubicBezTo>
                    <a:pt x="1439" y="4281"/>
                    <a:pt x="725" y="5400"/>
                    <a:pt x="34" y="6603"/>
                  </a:cubicBezTo>
                  <a:cubicBezTo>
                    <a:pt x="1" y="6670"/>
                    <a:pt x="62" y="6743"/>
                    <a:pt x="113" y="6743"/>
                  </a:cubicBezTo>
                  <a:cubicBezTo>
                    <a:pt x="135" y="6743"/>
                    <a:pt x="155" y="6730"/>
                    <a:pt x="165" y="6698"/>
                  </a:cubicBezTo>
                  <a:cubicBezTo>
                    <a:pt x="880" y="5412"/>
                    <a:pt x="1630" y="4138"/>
                    <a:pt x="2582" y="3019"/>
                  </a:cubicBezTo>
                  <a:cubicBezTo>
                    <a:pt x="3380" y="2078"/>
                    <a:pt x="4190" y="1185"/>
                    <a:pt x="4618" y="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6"/>
            <p:cNvSpPr/>
            <p:nvPr/>
          </p:nvSpPr>
          <p:spPr>
            <a:xfrm>
              <a:off x="2284275" y="2974700"/>
              <a:ext cx="106850" cy="131700"/>
            </a:xfrm>
            <a:custGeom>
              <a:avLst/>
              <a:gdLst/>
              <a:ahLst/>
              <a:cxnLst/>
              <a:rect l="l" t="t" r="r" b="b"/>
              <a:pathLst>
                <a:path w="4274" h="5268" extrusionOk="0">
                  <a:moveTo>
                    <a:pt x="4199" y="1"/>
                  </a:moveTo>
                  <a:cubicBezTo>
                    <a:pt x="4185" y="1"/>
                    <a:pt x="4172" y="6"/>
                    <a:pt x="4165" y="20"/>
                  </a:cubicBezTo>
                  <a:cubicBezTo>
                    <a:pt x="3569" y="1116"/>
                    <a:pt x="2676" y="1890"/>
                    <a:pt x="1843" y="2795"/>
                  </a:cubicBezTo>
                  <a:cubicBezTo>
                    <a:pt x="1152" y="3557"/>
                    <a:pt x="652" y="4450"/>
                    <a:pt x="9" y="5235"/>
                  </a:cubicBezTo>
                  <a:cubicBezTo>
                    <a:pt x="0" y="5244"/>
                    <a:pt x="26" y="5267"/>
                    <a:pt x="44" y="5267"/>
                  </a:cubicBezTo>
                  <a:cubicBezTo>
                    <a:pt x="49" y="5267"/>
                    <a:pt x="54" y="5265"/>
                    <a:pt x="57" y="5259"/>
                  </a:cubicBezTo>
                  <a:cubicBezTo>
                    <a:pt x="914" y="4366"/>
                    <a:pt x="1462" y="3247"/>
                    <a:pt x="2355" y="2354"/>
                  </a:cubicBezTo>
                  <a:cubicBezTo>
                    <a:pt x="3069" y="1652"/>
                    <a:pt x="3819" y="985"/>
                    <a:pt x="4248" y="68"/>
                  </a:cubicBezTo>
                  <a:cubicBezTo>
                    <a:pt x="4273" y="34"/>
                    <a:pt x="4233" y="1"/>
                    <a:pt x="4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6"/>
            <p:cNvSpPr/>
            <p:nvPr/>
          </p:nvSpPr>
          <p:spPr>
            <a:xfrm>
              <a:off x="2289250" y="3030325"/>
              <a:ext cx="74375" cy="87475"/>
            </a:xfrm>
            <a:custGeom>
              <a:avLst/>
              <a:gdLst/>
              <a:ahLst/>
              <a:cxnLst/>
              <a:rect l="l" t="t" r="r" b="b"/>
              <a:pathLst>
                <a:path w="2975" h="3499" extrusionOk="0">
                  <a:moveTo>
                    <a:pt x="2930" y="0"/>
                  </a:moveTo>
                  <a:cubicBezTo>
                    <a:pt x="2921" y="0"/>
                    <a:pt x="2913" y="3"/>
                    <a:pt x="2906" y="10"/>
                  </a:cubicBezTo>
                  <a:cubicBezTo>
                    <a:pt x="2454" y="546"/>
                    <a:pt x="1894" y="903"/>
                    <a:pt x="1489" y="1498"/>
                  </a:cubicBezTo>
                  <a:cubicBezTo>
                    <a:pt x="1037" y="2177"/>
                    <a:pt x="406" y="2784"/>
                    <a:pt x="1" y="3498"/>
                  </a:cubicBezTo>
                  <a:cubicBezTo>
                    <a:pt x="668" y="3082"/>
                    <a:pt x="1156" y="2344"/>
                    <a:pt x="1585" y="1701"/>
                  </a:cubicBezTo>
                  <a:cubicBezTo>
                    <a:pt x="1989" y="1105"/>
                    <a:pt x="2680" y="701"/>
                    <a:pt x="2966" y="46"/>
                  </a:cubicBezTo>
                  <a:cubicBezTo>
                    <a:pt x="2974" y="20"/>
                    <a:pt x="2952" y="0"/>
                    <a:pt x="29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6"/>
            <p:cNvSpPr/>
            <p:nvPr/>
          </p:nvSpPr>
          <p:spPr>
            <a:xfrm>
              <a:off x="2280225" y="2961500"/>
              <a:ext cx="114425" cy="140075"/>
            </a:xfrm>
            <a:custGeom>
              <a:avLst/>
              <a:gdLst/>
              <a:ahLst/>
              <a:cxnLst/>
              <a:rect l="l" t="t" r="r" b="b"/>
              <a:pathLst>
                <a:path w="4577" h="5603" extrusionOk="0">
                  <a:moveTo>
                    <a:pt x="4577" y="1"/>
                  </a:moveTo>
                  <a:lnTo>
                    <a:pt x="4577" y="1"/>
                  </a:lnTo>
                  <a:cubicBezTo>
                    <a:pt x="3839" y="1120"/>
                    <a:pt x="3065" y="2025"/>
                    <a:pt x="2076" y="2942"/>
                  </a:cubicBezTo>
                  <a:cubicBezTo>
                    <a:pt x="1279" y="3727"/>
                    <a:pt x="814" y="4728"/>
                    <a:pt x="41" y="5525"/>
                  </a:cubicBezTo>
                  <a:cubicBezTo>
                    <a:pt x="0" y="5555"/>
                    <a:pt x="36" y="5602"/>
                    <a:pt x="77" y="5602"/>
                  </a:cubicBezTo>
                  <a:cubicBezTo>
                    <a:pt x="85" y="5602"/>
                    <a:pt x="92" y="5600"/>
                    <a:pt x="100" y="5597"/>
                  </a:cubicBezTo>
                  <a:cubicBezTo>
                    <a:pt x="469" y="5228"/>
                    <a:pt x="731" y="4811"/>
                    <a:pt x="1017" y="4358"/>
                  </a:cubicBezTo>
                  <a:cubicBezTo>
                    <a:pt x="1434" y="3704"/>
                    <a:pt x="1957" y="3180"/>
                    <a:pt x="2529" y="2644"/>
                  </a:cubicBezTo>
                  <a:cubicBezTo>
                    <a:pt x="3374" y="1858"/>
                    <a:pt x="4053" y="1048"/>
                    <a:pt x="4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6"/>
            <p:cNvSpPr/>
            <p:nvPr/>
          </p:nvSpPr>
          <p:spPr>
            <a:xfrm>
              <a:off x="2284850" y="3071925"/>
              <a:ext cx="22000" cy="31600"/>
            </a:xfrm>
            <a:custGeom>
              <a:avLst/>
              <a:gdLst/>
              <a:ahLst/>
              <a:cxnLst/>
              <a:rect l="l" t="t" r="r" b="b"/>
              <a:pathLst>
                <a:path w="880" h="1264" extrusionOk="0">
                  <a:moveTo>
                    <a:pt x="844" y="1"/>
                  </a:moveTo>
                  <a:cubicBezTo>
                    <a:pt x="701" y="168"/>
                    <a:pt x="582" y="358"/>
                    <a:pt x="463" y="561"/>
                  </a:cubicBezTo>
                  <a:cubicBezTo>
                    <a:pt x="342" y="747"/>
                    <a:pt x="202" y="943"/>
                    <a:pt x="69" y="1121"/>
                  </a:cubicBezTo>
                  <a:lnTo>
                    <a:pt x="69" y="1121"/>
                  </a:lnTo>
                  <a:cubicBezTo>
                    <a:pt x="59" y="1132"/>
                    <a:pt x="52" y="1141"/>
                    <a:pt x="45" y="1153"/>
                  </a:cubicBezTo>
                  <a:lnTo>
                    <a:pt x="45" y="1153"/>
                  </a:lnTo>
                  <a:cubicBezTo>
                    <a:pt x="41" y="1158"/>
                    <a:pt x="38" y="1163"/>
                    <a:pt x="34" y="1168"/>
                  </a:cubicBezTo>
                  <a:cubicBezTo>
                    <a:pt x="35" y="1168"/>
                    <a:pt x="36" y="1169"/>
                    <a:pt x="38" y="1169"/>
                  </a:cubicBezTo>
                  <a:lnTo>
                    <a:pt x="38" y="1169"/>
                  </a:lnTo>
                  <a:cubicBezTo>
                    <a:pt x="37" y="1173"/>
                    <a:pt x="35" y="1176"/>
                    <a:pt x="34" y="1180"/>
                  </a:cubicBezTo>
                  <a:cubicBezTo>
                    <a:pt x="0" y="1222"/>
                    <a:pt x="38" y="1264"/>
                    <a:pt x="76" y="1264"/>
                  </a:cubicBezTo>
                  <a:cubicBezTo>
                    <a:pt x="91" y="1264"/>
                    <a:pt x="107" y="1257"/>
                    <a:pt x="117" y="1239"/>
                  </a:cubicBezTo>
                  <a:cubicBezTo>
                    <a:pt x="124" y="1230"/>
                    <a:pt x="131" y="1222"/>
                    <a:pt x="138" y="1213"/>
                  </a:cubicBezTo>
                  <a:lnTo>
                    <a:pt x="138" y="1213"/>
                  </a:lnTo>
                  <a:cubicBezTo>
                    <a:pt x="139" y="1214"/>
                    <a:pt x="140" y="1215"/>
                    <a:pt x="141" y="1215"/>
                  </a:cubicBezTo>
                  <a:lnTo>
                    <a:pt x="141" y="1208"/>
                  </a:lnTo>
                  <a:lnTo>
                    <a:pt x="141" y="1208"/>
                  </a:lnTo>
                  <a:cubicBezTo>
                    <a:pt x="411" y="858"/>
                    <a:pt x="740" y="452"/>
                    <a:pt x="868" y="13"/>
                  </a:cubicBezTo>
                  <a:cubicBezTo>
                    <a:pt x="879" y="1"/>
                    <a:pt x="868" y="1"/>
                    <a:pt x="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6"/>
            <p:cNvSpPr/>
            <p:nvPr/>
          </p:nvSpPr>
          <p:spPr>
            <a:xfrm>
              <a:off x="2281050" y="3044975"/>
              <a:ext cx="44575" cy="61900"/>
            </a:xfrm>
            <a:custGeom>
              <a:avLst/>
              <a:gdLst/>
              <a:ahLst/>
              <a:cxnLst/>
              <a:rect l="l" t="t" r="r" b="b"/>
              <a:pathLst>
                <a:path w="1783" h="2476" extrusionOk="0">
                  <a:moveTo>
                    <a:pt x="1740" y="1"/>
                  </a:moveTo>
                  <a:cubicBezTo>
                    <a:pt x="1722" y="1"/>
                    <a:pt x="1703" y="10"/>
                    <a:pt x="1698" y="31"/>
                  </a:cubicBezTo>
                  <a:cubicBezTo>
                    <a:pt x="1517" y="385"/>
                    <a:pt x="1281" y="685"/>
                    <a:pt x="1042" y="992"/>
                  </a:cubicBezTo>
                  <a:lnTo>
                    <a:pt x="1042" y="992"/>
                  </a:lnTo>
                  <a:cubicBezTo>
                    <a:pt x="640" y="1360"/>
                    <a:pt x="359" y="1889"/>
                    <a:pt x="82" y="2335"/>
                  </a:cubicBezTo>
                  <a:lnTo>
                    <a:pt x="82" y="2335"/>
                  </a:lnTo>
                  <a:cubicBezTo>
                    <a:pt x="69" y="2349"/>
                    <a:pt x="56" y="2363"/>
                    <a:pt x="43" y="2377"/>
                  </a:cubicBezTo>
                  <a:cubicBezTo>
                    <a:pt x="0" y="2420"/>
                    <a:pt x="51" y="2476"/>
                    <a:pt x="100" y="2476"/>
                  </a:cubicBezTo>
                  <a:cubicBezTo>
                    <a:pt x="119" y="2476"/>
                    <a:pt x="137" y="2468"/>
                    <a:pt x="150" y="2448"/>
                  </a:cubicBezTo>
                  <a:cubicBezTo>
                    <a:pt x="153" y="2444"/>
                    <a:pt x="156" y="2440"/>
                    <a:pt x="159" y="2435"/>
                  </a:cubicBezTo>
                  <a:lnTo>
                    <a:pt x="159" y="2435"/>
                  </a:lnTo>
                  <a:cubicBezTo>
                    <a:pt x="160" y="2436"/>
                    <a:pt x="161" y="2436"/>
                    <a:pt x="162" y="2436"/>
                  </a:cubicBezTo>
                  <a:cubicBezTo>
                    <a:pt x="164" y="2432"/>
                    <a:pt x="166" y="2428"/>
                    <a:pt x="167" y="2424"/>
                  </a:cubicBezTo>
                  <a:lnTo>
                    <a:pt x="167" y="2424"/>
                  </a:lnTo>
                  <a:cubicBezTo>
                    <a:pt x="443" y="2029"/>
                    <a:pt x="685" y="1629"/>
                    <a:pt x="968" y="1253"/>
                  </a:cubicBezTo>
                  <a:lnTo>
                    <a:pt x="968" y="1253"/>
                  </a:lnTo>
                  <a:cubicBezTo>
                    <a:pt x="1038" y="1169"/>
                    <a:pt x="1108" y="1088"/>
                    <a:pt x="1174" y="1008"/>
                  </a:cubicBezTo>
                  <a:cubicBezTo>
                    <a:pt x="1225" y="944"/>
                    <a:pt x="1278" y="880"/>
                    <a:pt x="1330" y="817"/>
                  </a:cubicBezTo>
                  <a:lnTo>
                    <a:pt x="1330" y="817"/>
                  </a:lnTo>
                  <a:cubicBezTo>
                    <a:pt x="1352" y="811"/>
                    <a:pt x="1356" y="800"/>
                    <a:pt x="1351" y="791"/>
                  </a:cubicBezTo>
                  <a:lnTo>
                    <a:pt x="1351" y="791"/>
                  </a:lnTo>
                  <a:cubicBezTo>
                    <a:pt x="1534" y="566"/>
                    <a:pt x="1707" y="332"/>
                    <a:pt x="1770" y="43"/>
                  </a:cubicBezTo>
                  <a:cubicBezTo>
                    <a:pt x="1783" y="16"/>
                    <a:pt x="1763" y="1"/>
                    <a:pt x="17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6"/>
            <p:cNvSpPr/>
            <p:nvPr/>
          </p:nvSpPr>
          <p:spPr>
            <a:xfrm>
              <a:off x="2297950" y="3035725"/>
              <a:ext cx="39650" cy="46425"/>
            </a:xfrm>
            <a:custGeom>
              <a:avLst/>
              <a:gdLst/>
              <a:ahLst/>
              <a:cxnLst/>
              <a:rect l="l" t="t" r="r" b="b"/>
              <a:pathLst>
                <a:path w="1586" h="1857" extrusionOk="0">
                  <a:moveTo>
                    <a:pt x="1535" y="1"/>
                  </a:moveTo>
                  <a:cubicBezTo>
                    <a:pt x="1527" y="1"/>
                    <a:pt x="1518" y="3"/>
                    <a:pt x="1510" y="8"/>
                  </a:cubicBezTo>
                  <a:cubicBezTo>
                    <a:pt x="998" y="544"/>
                    <a:pt x="415" y="1187"/>
                    <a:pt x="10" y="1806"/>
                  </a:cubicBezTo>
                  <a:cubicBezTo>
                    <a:pt x="0" y="1836"/>
                    <a:pt x="15" y="1857"/>
                    <a:pt x="40" y="1857"/>
                  </a:cubicBezTo>
                  <a:cubicBezTo>
                    <a:pt x="46" y="1857"/>
                    <a:pt x="51" y="1856"/>
                    <a:pt x="58" y="1854"/>
                  </a:cubicBezTo>
                  <a:cubicBezTo>
                    <a:pt x="605" y="1366"/>
                    <a:pt x="1141" y="663"/>
                    <a:pt x="1558" y="56"/>
                  </a:cubicBezTo>
                  <a:cubicBezTo>
                    <a:pt x="1586" y="28"/>
                    <a:pt x="1563" y="1"/>
                    <a:pt x="1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6"/>
            <p:cNvSpPr/>
            <p:nvPr/>
          </p:nvSpPr>
          <p:spPr>
            <a:xfrm>
              <a:off x="2110075" y="2694975"/>
              <a:ext cx="15200" cy="67950"/>
            </a:xfrm>
            <a:custGeom>
              <a:avLst/>
              <a:gdLst/>
              <a:ahLst/>
              <a:cxnLst/>
              <a:rect l="l" t="t" r="r" b="b"/>
              <a:pathLst>
                <a:path w="608" h="2718" extrusionOk="0">
                  <a:moveTo>
                    <a:pt x="594" y="1"/>
                  </a:moveTo>
                  <a:cubicBezTo>
                    <a:pt x="591" y="1"/>
                    <a:pt x="587" y="2"/>
                    <a:pt x="584" y="6"/>
                  </a:cubicBezTo>
                  <a:cubicBezTo>
                    <a:pt x="131" y="827"/>
                    <a:pt x="417" y="1839"/>
                    <a:pt x="0" y="2673"/>
                  </a:cubicBezTo>
                  <a:cubicBezTo>
                    <a:pt x="0" y="2701"/>
                    <a:pt x="9" y="2717"/>
                    <a:pt x="16" y="2717"/>
                  </a:cubicBezTo>
                  <a:cubicBezTo>
                    <a:pt x="21" y="2717"/>
                    <a:pt x="24" y="2711"/>
                    <a:pt x="24" y="2696"/>
                  </a:cubicBezTo>
                  <a:cubicBezTo>
                    <a:pt x="500" y="1911"/>
                    <a:pt x="310" y="887"/>
                    <a:pt x="608" y="18"/>
                  </a:cubicBezTo>
                  <a:cubicBezTo>
                    <a:pt x="608" y="9"/>
                    <a:pt x="602"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6"/>
            <p:cNvSpPr/>
            <p:nvPr/>
          </p:nvSpPr>
          <p:spPr>
            <a:xfrm>
              <a:off x="2126150" y="2674350"/>
              <a:ext cx="3000" cy="14750"/>
            </a:xfrm>
            <a:custGeom>
              <a:avLst/>
              <a:gdLst/>
              <a:ahLst/>
              <a:cxnLst/>
              <a:rect l="l" t="t" r="r" b="b"/>
              <a:pathLst>
                <a:path w="120" h="590" extrusionOk="0">
                  <a:moveTo>
                    <a:pt x="108" y="0"/>
                  </a:moveTo>
                  <a:cubicBezTo>
                    <a:pt x="102" y="0"/>
                    <a:pt x="96" y="3"/>
                    <a:pt x="96" y="9"/>
                  </a:cubicBezTo>
                  <a:cubicBezTo>
                    <a:pt x="36" y="188"/>
                    <a:pt x="24" y="390"/>
                    <a:pt x="0" y="581"/>
                  </a:cubicBezTo>
                  <a:cubicBezTo>
                    <a:pt x="0" y="587"/>
                    <a:pt x="6" y="590"/>
                    <a:pt x="12" y="590"/>
                  </a:cubicBezTo>
                  <a:cubicBezTo>
                    <a:pt x="18" y="590"/>
                    <a:pt x="24" y="587"/>
                    <a:pt x="24" y="581"/>
                  </a:cubicBezTo>
                  <a:cubicBezTo>
                    <a:pt x="72" y="402"/>
                    <a:pt x="119" y="212"/>
                    <a:pt x="119" y="9"/>
                  </a:cubicBezTo>
                  <a:cubicBezTo>
                    <a:pt x="119" y="3"/>
                    <a:pt x="113"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6"/>
            <p:cNvSpPr/>
            <p:nvPr/>
          </p:nvSpPr>
          <p:spPr>
            <a:xfrm>
              <a:off x="2105025" y="2714225"/>
              <a:ext cx="8650" cy="46325"/>
            </a:xfrm>
            <a:custGeom>
              <a:avLst/>
              <a:gdLst/>
              <a:ahLst/>
              <a:cxnLst/>
              <a:rect l="l" t="t" r="r" b="b"/>
              <a:pathLst>
                <a:path w="346" h="1853" extrusionOk="0">
                  <a:moveTo>
                    <a:pt x="338" y="1"/>
                  </a:moveTo>
                  <a:cubicBezTo>
                    <a:pt x="333" y="1"/>
                    <a:pt x="327" y="4"/>
                    <a:pt x="321" y="10"/>
                  </a:cubicBezTo>
                  <a:cubicBezTo>
                    <a:pt x="107" y="593"/>
                    <a:pt x="24" y="1224"/>
                    <a:pt x="0" y="1843"/>
                  </a:cubicBezTo>
                  <a:cubicBezTo>
                    <a:pt x="6" y="1849"/>
                    <a:pt x="12" y="1852"/>
                    <a:pt x="16" y="1852"/>
                  </a:cubicBezTo>
                  <a:cubicBezTo>
                    <a:pt x="21" y="1852"/>
                    <a:pt x="24" y="1849"/>
                    <a:pt x="24" y="1843"/>
                  </a:cubicBezTo>
                  <a:cubicBezTo>
                    <a:pt x="83" y="1212"/>
                    <a:pt x="214" y="617"/>
                    <a:pt x="345" y="10"/>
                  </a:cubicBezTo>
                  <a:cubicBezTo>
                    <a:pt x="345" y="4"/>
                    <a:pt x="342"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6"/>
            <p:cNvSpPr/>
            <p:nvPr/>
          </p:nvSpPr>
          <p:spPr>
            <a:xfrm>
              <a:off x="2098475" y="2703175"/>
              <a:ext cx="15200" cy="51175"/>
            </a:xfrm>
            <a:custGeom>
              <a:avLst/>
              <a:gdLst/>
              <a:ahLst/>
              <a:cxnLst/>
              <a:rect l="l" t="t" r="r" b="b"/>
              <a:pathLst>
                <a:path w="608" h="2047" extrusionOk="0">
                  <a:moveTo>
                    <a:pt x="594" y="1"/>
                  </a:moveTo>
                  <a:cubicBezTo>
                    <a:pt x="591" y="1"/>
                    <a:pt x="587" y="4"/>
                    <a:pt x="583" y="11"/>
                  </a:cubicBezTo>
                  <a:cubicBezTo>
                    <a:pt x="226" y="559"/>
                    <a:pt x="0" y="1392"/>
                    <a:pt x="48" y="2047"/>
                  </a:cubicBezTo>
                  <a:cubicBezTo>
                    <a:pt x="119" y="1690"/>
                    <a:pt x="155" y="1321"/>
                    <a:pt x="250" y="964"/>
                  </a:cubicBezTo>
                  <a:cubicBezTo>
                    <a:pt x="345" y="630"/>
                    <a:pt x="488" y="333"/>
                    <a:pt x="607" y="23"/>
                  </a:cubicBezTo>
                  <a:cubicBezTo>
                    <a:pt x="607" y="15"/>
                    <a:pt x="602"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6"/>
            <p:cNvSpPr/>
            <p:nvPr/>
          </p:nvSpPr>
          <p:spPr>
            <a:xfrm>
              <a:off x="2147275" y="3114800"/>
              <a:ext cx="139625" cy="35975"/>
            </a:xfrm>
            <a:custGeom>
              <a:avLst/>
              <a:gdLst/>
              <a:ahLst/>
              <a:cxnLst/>
              <a:rect l="l" t="t" r="r" b="b"/>
              <a:pathLst>
                <a:path w="5585" h="1439" extrusionOk="0">
                  <a:moveTo>
                    <a:pt x="5585" y="0"/>
                  </a:moveTo>
                  <a:lnTo>
                    <a:pt x="5585" y="0"/>
                  </a:lnTo>
                  <a:cubicBezTo>
                    <a:pt x="4692" y="596"/>
                    <a:pt x="3739" y="393"/>
                    <a:pt x="2787" y="631"/>
                  </a:cubicBezTo>
                  <a:cubicBezTo>
                    <a:pt x="2465" y="715"/>
                    <a:pt x="2203" y="941"/>
                    <a:pt x="1906" y="1072"/>
                  </a:cubicBezTo>
                  <a:cubicBezTo>
                    <a:pt x="1382" y="1299"/>
                    <a:pt x="899" y="1379"/>
                    <a:pt x="361" y="1379"/>
                  </a:cubicBezTo>
                  <a:cubicBezTo>
                    <a:pt x="252" y="1379"/>
                    <a:pt x="140" y="1376"/>
                    <a:pt x="25" y="1370"/>
                  </a:cubicBezTo>
                  <a:cubicBezTo>
                    <a:pt x="13" y="1370"/>
                    <a:pt x="1" y="1405"/>
                    <a:pt x="25" y="1405"/>
                  </a:cubicBezTo>
                  <a:cubicBezTo>
                    <a:pt x="170" y="1428"/>
                    <a:pt x="311" y="1438"/>
                    <a:pt x="447" y="1438"/>
                  </a:cubicBezTo>
                  <a:cubicBezTo>
                    <a:pt x="1530" y="1438"/>
                    <a:pt x="2331" y="794"/>
                    <a:pt x="3442" y="667"/>
                  </a:cubicBezTo>
                  <a:cubicBezTo>
                    <a:pt x="4049" y="620"/>
                    <a:pt x="5204" y="584"/>
                    <a:pt x="5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6"/>
            <p:cNvSpPr/>
            <p:nvPr/>
          </p:nvSpPr>
          <p:spPr>
            <a:xfrm>
              <a:off x="2156200" y="3123725"/>
              <a:ext cx="109275" cy="19375"/>
            </a:xfrm>
            <a:custGeom>
              <a:avLst/>
              <a:gdLst/>
              <a:ahLst/>
              <a:cxnLst/>
              <a:rect l="l" t="t" r="r" b="b"/>
              <a:pathLst>
                <a:path w="4371" h="775" extrusionOk="0">
                  <a:moveTo>
                    <a:pt x="4347" y="1"/>
                  </a:moveTo>
                  <a:cubicBezTo>
                    <a:pt x="3692" y="1"/>
                    <a:pt x="3073" y="96"/>
                    <a:pt x="2454" y="274"/>
                  </a:cubicBezTo>
                  <a:cubicBezTo>
                    <a:pt x="1632" y="536"/>
                    <a:pt x="822" y="548"/>
                    <a:pt x="1" y="775"/>
                  </a:cubicBezTo>
                  <a:cubicBezTo>
                    <a:pt x="632" y="655"/>
                    <a:pt x="1275" y="715"/>
                    <a:pt x="1918" y="536"/>
                  </a:cubicBezTo>
                  <a:cubicBezTo>
                    <a:pt x="2751" y="310"/>
                    <a:pt x="3501" y="155"/>
                    <a:pt x="4347" y="48"/>
                  </a:cubicBezTo>
                  <a:cubicBezTo>
                    <a:pt x="4370" y="48"/>
                    <a:pt x="4370" y="1"/>
                    <a:pt x="43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6"/>
            <p:cNvSpPr/>
            <p:nvPr/>
          </p:nvSpPr>
          <p:spPr>
            <a:xfrm>
              <a:off x="2092900" y="3105575"/>
              <a:ext cx="185075" cy="17900"/>
            </a:xfrm>
            <a:custGeom>
              <a:avLst/>
              <a:gdLst/>
              <a:ahLst/>
              <a:cxnLst/>
              <a:rect l="l" t="t" r="r" b="b"/>
              <a:pathLst>
                <a:path w="7403" h="716" extrusionOk="0">
                  <a:moveTo>
                    <a:pt x="7319" y="0"/>
                  </a:moveTo>
                  <a:cubicBezTo>
                    <a:pt x="5819" y="48"/>
                    <a:pt x="4319" y="238"/>
                    <a:pt x="2842" y="500"/>
                  </a:cubicBezTo>
                  <a:cubicBezTo>
                    <a:pt x="2570" y="551"/>
                    <a:pt x="2323" y="572"/>
                    <a:pt x="2085" y="572"/>
                  </a:cubicBezTo>
                  <a:cubicBezTo>
                    <a:pt x="1656" y="572"/>
                    <a:pt x="1253" y="505"/>
                    <a:pt x="771" y="429"/>
                  </a:cubicBezTo>
                  <a:cubicBezTo>
                    <a:pt x="652" y="410"/>
                    <a:pt x="555" y="398"/>
                    <a:pt x="465" y="398"/>
                  </a:cubicBezTo>
                  <a:cubicBezTo>
                    <a:pt x="328" y="398"/>
                    <a:pt x="204" y="424"/>
                    <a:pt x="33" y="488"/>
                  </a:cubicBezTo>
                  <a:cubicBezTo>
                    <a:pt x="1" y="499"/>
                    <a:pt x="16" y="538"/>
                    <a:pt x="37" y="538"/>
                  </a:cubicBezTo>
                  <a:cubicBezTo>
                    <a:pt x="39" y="538"/>
                    <a:pt x="42" y="537"/>
                    <a:pt x="44" y="536"/>
                  </a:cubicBezTo>
                  <a:cubicBezTo>
                    <a:pt x="170" y="495"/>
                    <a:pt x="295" y="479"/>
                    <a:pt x="420" y="479"/>
                  </a:cubicBezTo>
                  <a:cubicBezTo>
                    <a:pt x="878" y="479"/>
                    <a:pt x="1334" y="696"/>
                    <a:pt x="1783" y="715"/>
                  </a:cubicBezTo>
                  <a:cubicBezTo>
                    <a:pt x="1803" y="715"/>
                    <a:pt x="1824" y="715"/>
                    <a:pt x="1844" y="715"/>
                  </a:cubicBezTo>
                  <a:cubicBezTo>
                    <a:pt x="2302" y="715"/>
                    <a:pt x="2780" y="593"/>
                    <a:pt x="3235" y="524"/>
                  </a:cubicBezTo>
                  <a:cubicBezTo>
                    <a:pt x="4581" y="310"/>
                    <a:pt x="5950" y="191"/>
                    <a:pt x="7319" y="72"/>
                  </a:cubicBezTo>
                  <a:cubicBezTo>
                    <a:pt x="7403" y="60"/>
                    <a:pt x="7379" y="0"/>
                    <a:pt x="7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6"/>
            <p:cNvSpPr/>
            <p:nvPr/>
          </p:nvSpPr>
          <p:spPr>
            <a:xfrm>
              <a:off x="2059175" y="3113600"/>
              <a:ext cx="25625" cy="3375"/>
            </a:xfrm>
            <a:custGeom>
              <a:avLst/>
              <a:gdLst/>
              <a:ahLst/>
              <a:cxnLst/>
              <a:rect l="l" t="t" r="r" b="b"/>
              <a:pathLst>
                <a:path w="1025" h="135" extrusionOk="0">
                  <a:moveTo>
                    <a:pt x="12" y="1"/>
                  </a:moveTo>
                  <a:cubicBezTo>
                    <a:pt x="0" y="1"/>
                    <a:pt x="0" y="25"/>
                    <a:pt x="12" y="25"/>
                  </a:cubicBezTo>
                  <a:cubicBezTo>
                    <a:pt x="174" y="99"/>
                    <a:pt x="370" y="135"/>
                    <a:pt x="570" y="135"/>
                  </a:cubicBezTo>
                  <a:cubicBezTo>
                    <a:pt x="724" y="135"/>
                    <a:pt x="880" y="114"/>
                    <a:pt x="1024" y="72"/>
                  </a:cubicBezTo>
                  <a:lnTo>
                    <a:pt x="1024" y="72"/>
                  </a:lnTo>
                  <a:cubicBezTo>
                    <a:pt x="935" y="84"/>
                    <a:pt x="846" y="90"/>
                    <a:pt x="756" y="90"/>
                  </a:cubicBezTo>
                  <a:cubicBezTo>
                    <a:pt x="667" y="90"/>
                    <a:pt x="578" y="84"/>
                    <a:pt x="489" y="72"/>
                  </a:cubicBezTo>
                  <a:cubicBezTo>
                    <a:pt x="322" y="60"/>
                    <a:pt x="179" y="25"/>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6"/>
            <p:cNvSpPr/>
            <p:nvPr/>
          </p:nvSpPr>
          <p:spPr>
            <a:xfrm>
              <a:off x="2051200" y="3100075"/>
              <a:ext cx="31525" cy="3725"/>
            </a:xfrm>
            <a:custGeom>
              <a:avLst/>
              <a:gdLst/>
              <a:ahLst/>
              <a:cxnLst/>
              <a:rect l="l" t="t" r="r" b="b"/>
              <a:pathLst>
                <a:path w="1261" h="149" extrusionOk="0">
                  <a:moveTo>
                    <a:pt x="6" y="1"/>
                  </a:moveTo>
                  <a:cubicBezTo>
                    <a:pt x="1" y="1"/>
                    <a:pt x="6" y="6"/>
                    <a:pt x="22" y="6"/>
                  </a:cubicBezTo>
                  <a:cubicBezTo>
                    <a:pt x="14" y="2"/>
                    <a:pt x="9" y="1"/>
                    <a:pt x="6" y="1"/>
                  </a:cubicBezTo>
                  <a:close/>
                  <a:moveTo>
                    <a:pt x="22" y="6"/>
                  </a:moveTo>
                  <a:lnTo>
                    <a:pt x="22" y="6"/>
                  </a:lnTo>
                  <a:cubicBezTo>
                    <a:pt x="415" y="54"/>
                    <a:pt x="831" y="113"/>
                    <a:pt x="1236" y="149"/>
                  </a:cubicBezTo>
                  <a:cubicBezTo>
                    <a:pt x="1260" y="149"/>
                    <a:pt x="1260" y="101"/>
                    <a:pt x="1236" y="101"/>
                  </a:cubicBezTo>
                  <a:cubicBezTo>
                    <a:pt x="831" y="54"/>
                    <a:pt x="415" y="18"/>
                    <a:pt x="22"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6"/>
            <p:cNvSpPr/>
            <p:nvPr/>
          </p:nvSpPr>
          <p:spPr>
            <a:xfrm>
              <a:off x="2043700" y="3089475"/>
              <a:ext cx="230350" cy="14325"/>
            </a:xfrm>
            <a:custGeom>
              <a:avLst/>
              <a:gdLst/>
              <a:ahLst/>
              <a:cxnLst/>
              <a:rect l="l" t="t" r="r" b="b"/>
              <a:pathLst>
                <a:path w="9214" h="573" extrusionOk="0">
                  <a:moveTo>
                    <a:pt x="8616" y="0"/>
                  </a:moveTo>
                  <a:cubicBezTo>
                    <a:pt x="8387" y="0"/>
                    <a:pt x="8157" y="55"/>
                    <a:pt x="7894" y="120"/>
                  </a:cubicBezTo>
                  <a:cubicBezTo>
                    <a:pt x="6965" y="370"/>
                    <a:pt x="6132" y="454"/>
                    <a:pt x="5168" y="466"/>
                  </a:cubicBezTo>
                  <a:cubicBezTo>
                    <a:pt x="5041" y="467"/>
                    <a:pt x="4915" y="468"/>
                    <a:pt x="4789" y="468"/>
                  </a:cubicBezTo>
                  <a:cubicBezTo>
                    <a:pt x="3194" y="468"/>
                    <a:pt x="1625" y="332"/>
                    <a:pt x="36" y="144"/>
                  </a:cubicBezTo>
                  <a:cubicBezTo>
                    <a:pt x="0" y="144"/>
                    <a:pt x="0" y="180"/>
                    <a:pt x="24" y="180"/>
                  </a:cubicBezTo>
                  <a:cubicBezTo>
                    <a:pt x="1584" y="466"/>
                    <a:pt x="3191" y="573"/>
                    <a:pt x="4787" y="573"/>
                  </a:cubicBezTo>
                  <a:cubicBezTo>
                    <a:pt x="5394" y="573"/>
                    <a:pt x="6025" y="573"/>
                    <a:pt x="6644" y="513"/>
                  </a:cubicBezTo>
                  <a:cubicBezTo>
                    <a:pt x="7258" y="440"/>
                    <a:pt x="7950" y="113"/>
                    <a:pt x="8595" y="113"/>
                  </a:cubicBezTo>
                  <a:cubicBezTo>
                    <a:pt x="8787" y="113"/>
                    <a:pt x="8975" y="142"/>
                    <a:pt x="9156" y="216"/>
                  </a:cubicBezTo>
                  <a:cubicBezTo>
                    <a:pt x="9160" y="217"/>
                    <a:pt x="9164" y="217"/>
                    <a:pt x="9168" y="217"/>
                  </a:cubicBezTo>
                  <a:cubicBezTo>
                    <a:pt x="9206" y="217"/>
                    <a:pt x="9214" y="165"/>
                    <a:pt x="9192" y="132"/>
                  </a:cubicBezTo>
                  <a:cubicBezTo>
                    <a:pt x="8989" y="36"/>
                    <a:pt x="8803" y="0"/>
                    <a:pt x="8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6"/>
            <p:cNvSpPr/>
            <p:nvPr/>
          </p:nvSpPr>
          <p:spPr>
            <a:xfrm>
              <a:off x="2123775" y="3060375"/>
              <a:ext cx="138050" cy="23025"/>
            </a:xfrm>
            <a:custGeom>
              <a:avLst/>
              <a:gdLst/>
              <a:ahLst/>
              <a:cxnLst/>
              <a:rect l="l" t="t" r="r" b="b"/>
              <a:pathLst>
                <a:path w="5522" h="921" extrusionOk="0">
                  <a:moveTo>
                    <a:pt x="167" y="1"/>
                  </a:moveTo>
                  <a:cubicBezTo>
                    <a:pt x="116" y="1"/>
                    <a:pt x="65" y="4"/>
                    <a:pt x="12" y="11"/>
                  </a:cubicBezTo>
                  <a:cubicBezTo>
                    <a:pt x="0" y="11"/>
                    <a:pt x="0" y="34"/>
                    <a:pt x="12" y="34"/>
                  </a:cubicBezTo>
                  <a:cubicBezTo>
                    <a:pt x="869" y="94"/>
                    <a:pt x="1429" y="820"/>
                    <a:pt x="2262" y="880"/>
                  </a:cubicBezTo>
                  <a:cubicBezTo>
                    <a:pt x="2296" y="883"/>
                    <a:pt x="2329" y="884"/>
                    <a:pt x="2361" y="884"/>
                  </a:cubicBezTo>
                  <a:cubicBezTo>
                    <a:pt x="2712" y="884"/>
                    <a:pt x="3021" y="722"/>
                    <a:pt x="3370" y="689"/>
                  </a:cubicBezTo>
                  <a:cubicBezTo>
                    <a:pt x="3470" y="677"/>
                    <a:pt x="3573" y="672"/>
                    <a:pt x="3676" y="672"/>
                  </a:cubicBezTo>
                  <a:cubicBezTo>
                    <a:pt x="4283" y="672"/>
                    <a:pt x="4931" y="854"/>
                    <a:pt x="5501" y="915"/>
                  </a:cubicBezTo>
                  <a:cubicBezTo>
                    <a:pt x="4894" y="796"/>
                    <a:pt x="4227" y="618"/>
                    <a:pt x="3608" y="606"/>
                  </a:cubicBezTo>
                  <a:cubicBezTo>
                    <a:pt x="3586" y="605"/>
                    <a:pt x="3563" y="604"/>
                    <a:pt x="3542" y="604"/>
                  </a:cubicBezTo>
                  <a:cubicBezTo>
                    <a:pt x="3109" y="604"/>
                    <a:pt x="2728" y="776"/>
                    <a:pt x="2307" y="776"/>
                  </a:cubicBezTo>
                  <a:cubicBezTo>
                    <a:pt x="2200" y="776"/>
                    <a:pt x="2090" y="765"/>
                    <a:pt x="1977" y="737"/>
                  </a:cubicBezTo>
                  <a:cubicBezTo>
                    <a:pt x="1311" y="570"/>
                    <a:pt x="852" y="1"/>
                    <a:pt x="167" y="1"/>
                  </a:cubicBezTo>
                  <a:close/>
                  <a:moveTo>
                    <a:pt x="5501" y="915"/>
                  </a:moveTo>
                  <a:cubicBezTo>
                    <a:pt x="5509" y="919"/>
                    <a:pt x="5514" y="921"/>
                    <a:pt x="5517" y="921"/>
                  </a:cubicBezTo>
                  <a:cubicBezTo>
                    <a:pt x="5522" y="921"/>
                    <a:pt x="5517" y="915"/>
                    <a:pt x="5501" y="9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6"/>
            <p:cNvSpPr/>
            <p:nvPr/>
          </p:nvSpPr>
          <p:spPr>
            <a:xfrm>
              <a:off x="2025250" y="3049600"/>
              <a:ext cx="88425" cy="10150"/>
            </a:xfrm>
            <a:custGeom>
              <a:avLst/>
              <a:gdLst/>
              <a:ahLst/>
              <a:cxnLst/>
              <a:rect l="l" t="t" r="r" b="b"/>
              <a:pathLst>
                <a:path w="3537" h="406" extrusionOk="0">
                  <a:moveTo>
                    <a:pt x="24" y="1"/>
                  </a:moveTo>
                  <a:cubicBezTo>
                    <a:pt x="12" y="1"/>
                    <a:pt x="0" y="37"/>
                    <a:pt x="12" y="37"/>
                  </a:cubicBezTo>
                  <a:cubicBezTo>
                    <a:pt x="769" y="377"/>
                    <a:pt x="1653" y="395"/>
                    <a:pt x="2509" y="395"/>
                  </a:cubicBezTo>
                  <a:cubicBezTo>
                    <a:pt x="2612" y="395"/>
                    <a:pt x="2714" y="395"/>
                    <a:pt x="2816" y="395"/>
                  </a:cubicBezTo>
                  <a:cubicBezTo>
                    <a:pt x="3053" y="395"/>
                    <a:pt x="3286" y="396"/>
                    <a:pt x="3512" y="406"/>
                  </a:cubicBezTo>
                  <a:cubicBezTo>
                    <a:pt x="3536" y="406"/>
                    <a:pt x="3536" y="394"/>
                    <a:pt x="3524" y="394"/>
                  </a:cubicBezTo>
                  <a:cubicBezTo>
                    <a:pt x="2346" y="203"/>
                    <a:pt x="1191" y="382"/>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6"/>
            <p:cNvSpPr/>
            <p:nvPr/>
          </p:nvSpPr>
          <p:spPr>
            <a:xfrm>
              <a:off x="2015425" y="3043900"/>
              <a:ext cx="33950" cy="5625"/>
            </a:xfrm>
            <a:custGeom>
              <a:avLst/>
              <a:gdLst/>
              <a:ahLst/>
              <a:cxnLst/>
              <a:rect l="l" t="t" r="r" b="b"/>
              <a:pathLst>
                <a:path w="1358" h="225" extrusionOk="0">
                  <a:moveTo>
                    <a:pt x="23" y="0"/>
                  </a:moveTo>
                  <a:cubicBezTo>
                    <a:pt x="1" y="0"/>
                    <a:pt x="4" y="27"/>
                    <a:pt x="24" y="27"/>
                  </a:cubicBezTo>
                  <a:cubicBezTo>
                    <a:pt x="385" y="130"/>
                    <a:pt x="773" y="224"/>
                    <a:pt x="1165" y="224"/>
                  </a:cubicBezTo>
                  <a:cubicBezTo>
                    <a:pt x="1225" y="224"/>
                    <a:pt x="1285" y="222"/>
                    <a:pt x="1346" y="217"/>
                  </a:cubicBezTo>
                  <a:cubicBezTo>
                    <a:pt x="1358" y="217"/>
                    <a:pt x="1358" y="181"/>
                    <a:pt x="1346" y="181"/>
                  </a:cubicBezTo>
                  <a:cubicBezTo>
                    <a:pt x="893" y="134"/>
                    <a:pt x="465" y="98"/>
                    <a:pt x="36" y="3"/>
                  </a:cubicBezTo>
                  <a:cubicBezTo>
                    <a:pt x="31" y="1"/>
                    <a:pt x="26"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6"/>
            <p:cNvSpPr/>
            <p:nvPr/>
          </p:nvSpPr>
          <p:spPr>
            <a:xfrm>
              <a:off x="2007975" y="3032650"/>
              <a:ext cx="35750" cy="7450"/>
            </a:xfrm>
            <a:custGeom>
              <a:avLst/>
              <a:gdLst/>
              <a:ahLst/>
              <a:cxnLst/>
              <a:rect l="l" t="t" r="r" b="b"/>
              <a:pathLst>
                <a:path w="1430" h="298" extrusionOk="0">
                  <a:moveTo>
                    <a:pt x="1" y="0"/>
                  </a:moveTo>
                  <a:cubicBezTo>
                    <a:pt x="215" y="72"/>
                    <a:pt x="441" y="119"/>
                    <a:pt x="655" y="167"/>
                  </a:cubicBezTo>
                  <a:cubicBezTo>
                    <a:pt x="905" y="203"/>
                    <a:pt x="1155" y="286"/>
                    <a:pt x="1406" y="298"/>
                  </a:cubicBezTo>
                  <a:cubicBezTo>
                    <a:pt x="1417" y="298"/>
                    <a:pt x="1429" y="262"/>
                    <a:pt x="1417" y="262"/>
                  </a:cubicBezTo>
                  <a:cubicBezTo>
                    <a:pt x="1215" y="191"/>
                    <a:pt x="977" y="155"/>
                    <a:pt x="763" y="119"/>
                  </a:cubicBezTo>
                  <a:cubicBezTo>
                    <a:pt x="513" y="72"/>
                    <a:pt x="263" y="12"/>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6"/>
            <p:cNvSpPr/>
            <p:nvPr/>
          </p:nvSpPr>
          <p:spPr>
            <a:xfrm>
              <a:off x="2007975" y="3037100"/>
              <a:ext cx="40200" cy="7725"/>
            </a:xfrm>
            <a:custGeom>
              <a:avLst/>
              <a:gdLst/>
              <a:ahLst/>
              <a:cxnLst/>
              <a:rect l="l" t="t" r="r" b="b"/>
              <a:pathLst>
                <a:path w="1608" h="309" extrusionOk="0">
                  <a:moveTo>
                    <a:pt x="36" y="1"/>
                  </a:moveTo>
                  <a:cubicBezTo>
                    <a:pt x="1" y="1"/>
                    <a:pt x="1" y="25"/>
                    <a:pt x="24" y="25"/>
                  </a:cubicBezTo>
                  <a:cubicBezTo>
                    <a:pt x="434" y="189"/>
                    <a:pt x="932" y="308"/>
                    <a:pt x="1381" y="308"/>
                  </a:cubicBezTo>
                  <a:cubicBezTo>
                    <a:pt x="1454" y="308"/>
                    <a:pt x="1526" y="305"/>
                    <a:pt x="1596" y="299"/>
                  </a:cubicBezTo>
                  <a:cubicBezTo>
                    <a:pt x="1608" y="299"/>
                    <a:pt x="1608" y="275"/>
                    <a:pt x="1596" y="263"/>
                  </a:cubicBezTo>
                  <a:cubicBezTo>
                    <a:pt x="1334" y="239"/>
                    <a:pt x="1060" y="215"/>
                    <a:pt x="810" y="180"/>
                  </a:cubicBezTo>
                  <a:cubicBezTo>
                    <a:pt x="536" y="132"/>
                    <a:pt x="286" y="60"/>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6"/>
            <p:cNvSpPr/>
            <p:nvPr/>
          </p:nvSpPr>
          <p:spPr>
            <a:xfrm>
              <a:off x="2046425" y="3040600"/>
              <a:ext cx="104750" cy="18275"/>
            </a:xfrm>
            <a:custGeom>
              <a:avLst/>
              <a:gdLst/>
              <a:ahLst/>
              <a:cxnLst/>
              <a:rect l="l" t="t" r="r" b="b"/>
              <a:pathLst>
                <a:path w="4190" h="731" extrusionOk="0">
                  <a:moveTo>
                    <a:pt x="9" y="0"/>
                  </a:moveTo>
                  <a:cubicBezTo>
                    <a:pt x="7" y="0"/>
                    <a:pt x="1" y="16"/>
                    <a:pt x="10" y="16"/>
                  </a:cubicBezTo>
                  <a:cubicBezTo>
                    <a:pt x="508" y="231"/>
                    <a:pt x="995" y="338"/>
                    <a:pt x="1522" y="338"/>
                  </a:cubicBezTo>
                  <a:cubicBezTo>
                    <a:pt x="1550" y="338"/>
                    <a:pt x="1578" y="338"/>
                    <a:pt x="1606" y="337"/>
                  </a:cubicBezTo>
                  <a:cubicBezTo>
                    <a:pt x="1808" y="326"/>
                    <a:pt x="2007" y="315"/>
                    <a:pt x="2205" y="315"/>
                  </a:cubicBezTo>
                  <a:cubicBezTo>
                    <a:pt x="2427" y="315"/>
                    <a:pt x="2648" y="329"/>
                    <a:pt x="2868" y="373"/>
                  </a:cubicBezTo>
                  <a:cubicBezTo>
                    <a:pt x="3308" y="456"/>
                    <a:pt x="3725" y="635"/>
                    <a:pt x="4154" y="730"/>
                  </a:cubicBezTo>
                  <a:cubicBezTo>
                    <a:pt x="4178" y="730"/>
                    <a:pt x="4189" y="706"/>
                    <a:pt x="4166" y="694"/>
                  </a:cubicBezTo>
                  <a:cubicBezTo>
                    <a:pt x="3606" y="421"/>
                    <a:pt x="2951" y="242"/>
                    <a:pt x="2320" y="230"/>
                  </a:cubicBezTo>
                  <a:cubicBezTo>
                    <a:pt x="2147" y="223"/>
                    <a:pt x="1981" y="221"/>
                    <a:pt x="1820" y="221"/>
                  </a:cubicBezTo>
                  <a:cubicBezTo>
                    <a:pt x="1737" y="221"/>
                    <a:pt x="1655" y="222"/>
                    <a:pt x="1575" y="222"/>
                  </a:cubicBezTo>
                  <a:cubicBezTo>
                    <a:pt x="1054" y="222"/>
                    <a:pt x="566" y="208"/>
                    <a:pt x="10" y="4"/>
                  </a:cubicBezTo>
                  <a:cubicBezTo>
                    <a:pt x="10" y="1"/>
                    <a:pt x="10" y="0"/>
                    <a:pt x="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6"/>
            <p:cNvSpPr/>
            <p:nvPr/>
          </p:nvSpPr>
          <p:spPr>
            <a:xfrm>
              <a:off x="2154725" y="3055575"/>
              <a:ext cx="105400" cy="15500"/>
            </a:xfrm>
            <a:custGeom>
              <a:avLst/>
              <a:gdLst/>
              <a:ahLst/>
              <a:cxnLst/>
              <a:rect l="l" t="t" r="r" b="b"/>
              <a:pathLst>
                <a:path w="4216" h="620" extrusionOk="0">
                  <a:moveTo>
                    <a:pt x="24" y="24"/>
                  </a:moveTo>
                  <a:cubicBezTo>
                    <a:pt x="0" y="36"/>
                    <a:pt x="0" y="60"/>
                    <a:pt x="12" y="60"/>
                  </a:cubicBezTo>
                  <a:cubicBezTo>
                    <a:pt x="1334" y="512"/>
                    <a:pt x="2798" y="286"/>
                    <a:pt x="4168" y="619"/>
                  </a:cubicBezTo>
                  <a:cubicBezTo>
                    <a:pt x="4191" y="619"/>
                    <a:pt x="4215" y="584"/>
                    <a:pt x="4179" y="572"/>
                  </a:cubicBezTo>
                  <a:cubicBezTo>
                    <a:pt x="2917" y="0"/>
                    <a:pt x="1370" y="298"/>
                    <a:pt x="24"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6"/>
            <p:cNvSpPr/>
            <p:nvPr/>
          </p:nvSpPr>
          <p:spPr>
            <a:xfrm>
              <a:off x="2217225" y="3055275"/>
              <a:ext cx="41150" cy="9075"/>
            </a:xfrm>
            <a:custGeom>
              <a:avLst/>
              <a:gdLst/>
              <a:ahLst/>
              <a:cxnLst/>
              <a:rect l="l" t="t" r="r" b="b"/>
              <a:pathLst>
                <a:path w="1646" h="363" extrusionOk="0">
                  <a:moveTo>
                    <a:pt x="24" y="0"/>
                  </a:moveTo>
                  <a:cubicBezTo>
                    <a:pt x="13" y="0"/>
                    <a:pt x="1" y="36"/>
                    <a:pt x="13" y="36"/>
                  </a:cubicBezTo>
                  <a:cubicBezTo>
                    <a:pt x="536" y="167"/>
                    <a:pt x="1072" y="238"/>
                    <a:pt x="1608" y="357"/>
                  </a:cubicBezTo>
                  <a:cubicBezTo>
                    <a:pt x="1615" y="361"/>
                    <a:pt x="1622" y="362"/>
                    <a:pt x="1627" y="362"/>
                  </a:cubicBezTo>
                  <a:cubicBezTo>
                    <a:pt x="1641" y="362"/>
                    <a:pt x="1645" y="354"/>
                    <a:pt x="1620" y="345"/>
                  </a:cubicBezTo>
                  <a:cubicBezTo>
                    <a:pt x="1132" y="167"/>
                    <a:pt x="548"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6"/>
            <p:cNvSpPr/>
            <p:nvPr/>
          </p:nvSpPr>
          <p:spPr>
            <a:xfrm>
              <a:off x="2211875" y="3049600"/>
              <a:ext cx="39900" cy="9850"/>
            </a:xfrm>
            <a:custGeom>
              <a:avLst/>
              <a:gdLst/>
              <a:ahLst/>
              <a:cxnLst/>
              <a:rect l="l" t="t" r="r" b="b"/>
              <a:pathLst>
                <a:path w="1596" h="394" extrusionOk="0">
                  <a:moveTo>
                    <a:pt x="36" y="1"/>
                  </a:moveTo>
                  <a:cubicBezTo>
                    <a:pt x="0" y="1"/>
                    <a:pt x="0" y="37"/>
                    <a:pt x="36" y="37"/>
                  </a:cubicBezTo>
                  <a:cubicBezTo>
                    <a:pt x="298" y="96"/>
                    <a:pt x="572" y="108"/>
                    <a:pt x="822" y="180"/>
                  </a:cubicBezTo>
                  <a:cubicBezTo>
                    <a:pt x="1072" y="239"/>
                    <a:pt x="1334" y="334"/>
                    <a:pt x="1596" y="394"/>
                  </a:cubicBezTo>
                  <a:cubicBezTo>
                    <a:pt x="1155" y="168"/>
                    <a:pt x="536"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6"/>
            <p:cNvSpPr/>
            <p:nvPr/>
          </p:nvSpPr>
          <p:spPr>
            <a:xfrm>
              <a:off x="2212775" y="3044850"/>
              <a:ext cx="37725" cy="8025"/>
            </a:xfrm>
            <a:custGeom>
              <a:avLst/>
              <a:gdLst/>
              <a:ahLst/>
              <a:cxnLst/>
              <a:rect l="l" t="t" r="r" b="b"/>
              <a:pathLst>
                <a:path w="1509" h="321" extrusionOk="0">
                  <a:moveTo>
                    <a:pt x="208" y="1"/>
                  </a:moveTo>
                  <a:cubicBezTo>
                    <a:pt x="142" y="1"/>
                    <a:pt x="76" y="4"/>
                    <a:pt x="12" y="12"/>
                  </a:cubicBezTo>
                  <a:cubicBezTo>
                    <a:pt x="0" y="12"/>
                    <a:pt x="0" y="48"/>
                    <a:pt x="12" y="48"/>
                  </a:cubicBezTo>
                  <a:cubicBezTo>
                    <a:pt x="238" y="108"/>
                    <a:pt x="453" y="108"/>
                    <a:pt x="679" y="131"/>
                  </a:cubicBezTo>
                  <a:cubicBezTo>
                    <a:pt x="953" y="179"/>
                    <a:pt x="1238" y="239"/>
                    <a:pt x="1500" y="310"/>
                  </a:cubicBezTo>
                  <a:cubicBezTo>
                    <a:pt x="1500" y="317"/>
                    <a:pt x="1501" y="320"/>
                    <a:pt x="1503" y="320"/>
                  </a:cubicBezTo>
                  <a:cubicBezTo>
                    <a:pt x="1505" y="320"/>
                    <a:pt x="1508" y="306"/>
                    <a:pt x="1500" y="298"/>
                  </a:cubicBezTo>
                  <a:cubicBezTo>
                    <a:pt x="1109" y="154"/>
                    <a:pt x="63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6"/>
            <p:cNvSpPr/>
            <p:nvPr/>
          </p:nvSpPr>
          <p:spPr>
            <a:xfrm>
              <a:off x="2178350" y="3033975"/>
              <a:ext cx="71950" cy="15650"/>
            </a:xfrm>
            <a:custGeom>
              <a:avLst/>
              <a:gdLst/>
              <a:ahLst/>
              <a:cxnLst/>
              <a:rect l="l" t="t" r="r" b="b"/>
              <a:pathLst>
                <a:path w="2878" h="626" extrusionOk="0">
                  <a:moveTo>
                    <a:pt x="31" y="0"/>
                  </a:moveTo>
                  <a:cubicBezTo>
                    <a:pt x="13" y="0"/>
                    <a:pt x="0" y="37"/>
                    <a:pt x="20" y="66"/>
                  </a:cubicBezTo>
                  <a:cubicBezTo>
                    <a:pt x="782" y="626"/>
                    <a:pt x="1996" y="376"/>
                    <a:pt x="2877" y="519"/>
                  </a:cubicBezTo>
                  <a:lnTo>
                    <a:pt x="2877" y="507"/>
                  </a:lnTo>
                  <a:cubicBezTo>
                    <a:pt x="2461" y="376"/>
                    <a:pt x="2044" y="364"/>
                    <a:pt x="1615" y="328"/>
                  </a:cubicBezTo>
                  <a:cubicBezTo>
                    <a:pt x="1056" y="281"/>
                    <a:pt x="591" y="162"/>
                    <a:pt x="44" y="7"/>
                  </a:cubicBezTo>
                  <a:cubicBezTo>
                    <a:pt x="39" y="2"/>
                    <a:pt x="35" y="0"/>
                    <a:pt x="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6"/>
            <p:cNvSpPr/>
            <p:nvPr/>
          </p:nvSpPr>
          <p:spPr>
            <a:xfrm>
              <a:off x="1995575" y="3010875"/>
              <a:ext cx="176425" cy="22075"/>
            </a:xfrm>
            <a:custGeom>
              <a:avLst/>
              <a:gdLst/>
              <a:ahLst/>
              <a:cxnLst/>
              <a:rect l="l" t="t" r="r" b="b"/>
              <a:pathLst>
                <a:path w="7057" h="883" extrusionOk="0">
                  <a:moveTo>
                    <a:pt x="46" y="1"/>
                  </a:moveTo>
                  <a:cubicBezTo>
                    <a:pt x="7" y="1"/>
                    <a:pt x="0" y="63"/>
                    <a:pt x="44" y="74"/>
                  </a:cubicBezTo>
                  <a:cubicBezTo>
                    <a:pt x="229" y="144"/>
                    <a:pt x="400" y="163"/>
                    <a:pt x="570" y="163"/>
                  </a:cubicBezTo>
                  <a:cubicBezTo>
                    <a:pt x="784" y="163"/>
                    <a:pt x="998" y="132"/>
                    <a:pt x="1238" y="132"/>
                  </a:cubicBezTo>
                  <a:cubicBezTo>
                    <a:pt x="1261" y="132"/>
                    <a:pt x="1283" y="133"/>
                    <a:pt x="1306" y="133"/>
                  </a:cubicBezTo>
                  <a:cubicBezTo>
                    <a:pt x="1902" y="169"/>
                    <a:pt x="2556" y="407"/>
                    <a:pt x="3152" y="514"/>
                  </a:cubicBezTo>
                  <a:cubicBezTo>
                    <a:pt x="4279" y="721"/>
                    <a:pt x="5415" y="883"/>
                    <a:pt x="6544" y="883"/>
                  </a:cubicBezTo>
                  <a:cubicBezTo>
                    <a:pt x="6715" y="883"/>
                    <a:pt x="6886" y="879"/>
                    <a:pt x="7057" y="871"/>
                  </a:cubicBezTo>
                  <a:cubicBezTo>
                    <a:pt x="5747" y="764"/>
                    <a:pt x="4461" y="693"/>
                    <a:pt x="3164" y="419"/>
                  </a:cubicBezTo>
                  <a:cubicBezTo>
                    <a:pt x="2592" y="300"/>
                    <a:pt x="2032" y="109"/>
                    <a:pt x="1473" y="38"/>
                  </a:cubicBezTo>
                  <a:cubicBezTo>
                    <a:pt x="1368" y="25"/>
                    <a:pt x="1264" y="20"/>
                    <a:pt x="1160" y="20"/>
                  </a:cubicBezTo>
                  <a:cubicBezTo>
                    <a:pt x="939" y="20"/>
                    <a:pt x="718" y="41"/>
                    <a:pt x="497" y="41"/>
                  </a:cubicBezTo>
                  <a:cubicBezTo>
                    <a:pt x="351" y="41"/>
                    <a:pt x="204" y="32"/>
                    <a:pt x="56" y="2"/>
                  </a:cubicBezTo>
                  <a:cubicBezTo>
                    <a:pt x="52" y="1"/>
                    <a:pt x="49"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6"/>
            <p:cNvSpPr/>
            <p:nvPr/>
          </p:nvSpPr>
          <p:spPr>
            <a:xfrm>
              <a:off x="1996075" y="3007050"/>
              <a:ext cx="22950" cy="1975"/>
            </a:xfrm>
            <a:custGeom>
              <a:avLst/>
              <a:gdLst/>
              <a:ahLst/>
              <a:cxnLst/>
              <a:rect l="l" t="t" r="r" b="b"/>
              <a:pathLst>
                <a:path w="918" h="79" extrusionOk="0">
                  <a:moveTo>
                    <a:pt x="568" y="0"/>
                  </a:moveTo>
                  <a:cubicBezTo>
                    <a:pt x="384" y="0"/>
                    <a:pt x="195" y="17"/>
                    <a:pt x="24" y="24"/>
                  </a:cubicBezTo>
                  <a:cubicBezTo>
                    <a:pt x="0" y="24"/>
                    <a:pt x="0" y="60"/>
                    <a:pt x="24" y="60"/>
                  </a:cubicBezTo>
                  <a:cubicBezTo>
                    <a:pt x="191" y="67"/>
                    <a:pt x="375" y="79"/>
                    <a:pt x="555" y="79"/>
                  </a:cubicBezTo>
                  <a:cubicBezTo>
                    <a:pt x="671" y="79"/>
                    <a:pt x="786" y="74"/>
                    <a:pt x="893" y="60"/>
                  </a:cubicBezTo>
                  <a:cubicBezTo>
                    <a:pt x="917" y="60"/>
                    <a:pt x="917" y="24"/>
                    <a:pt x="893" y="24"/>
                  </a:cubicBezTo>
                  <a:cubicBezTo>
                    <a:pt x="790" y="6"/>
                    <a:pt x="680" y="0"/>
                    <a:pt x="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6"/>
            <p:cNvSpPr/>
            <p:nvPr/>
          </p:nvSpPr>
          <p:spPr>
            <a:xfrm>
              <a:off x="1998525" y="3002825"/>
              <a:ext cx="23775" cy="3925"/>
            </a:xfrm>
            <a:custGeom>
              <a:avLst/>
              <a:gdLst/>
              <a:ahLst/>
              <a:cxnLst/>
              <a:rect l="l" t="t" r="r" b="b"/>
              <a:pathLst>
                <a:path w="951" h="157" extrusionOk="0">
                  <a:moveTo>
                    <a:pt x="32" y="0"/>
                  </a:moveTo>
                  <a:cubicBezTo>
                    <a:pt x="7" y="0"/>
                    <a:pt x="1" y="28"/>
                    <a:pt x="21" y="38"/>
                  </a:cubicBezTo>
                  <a:cubicBezTo>
                    <a:pt x="215" y="97"/>
                    <a:pt x="456" y="156"/>
                    <a:pt x="678" y="156"/>
                  </a:cubicBezTo>
                  <a:cubicBezTo>
                    <a:pt x="770" y="156"/>
                    <a:pt x="858" y="146"/>
                    <a:pt x="938" y="122"/>
                  </a:cubicBezTo>
                  <a:cubicBezTo>
                    <a:pt x="950" y="122"/>
                    <a:pt x="950" y="86"/>
                    <a:pt x="938" y="74"/>
                  </a:cubicBezTo>
                  <a:cubicBezTo>
                    <a:pt x="883" y="61"/>
                    <a:pt x="830" y="58"/>
                    <a:pt x="777" y="58"/>
                  </a:cubicBezTo>
                  <a:cubicBezTo>
                    <a:pt x="704" y="58"/>
                    <a:pt x="631" y="65"/>
                    <a:pt x="557" y="65"/>
                  </a:cubicBezTo>
                  <a:cubicBezTo>
                    <a:pt x="533" y="65"/>
                    <a:pt x="510" y="64"/>
                    <a:pt x="486" y="62"/>
                  </a:cubicBezTo>
                  <a:cubicBezTo>
                    <a:pt x="343" y="38"/>
                    <a:pt x="188" y="27"/>
                    <a:pt x="45" y="3"/>
                  </a:cubicBezTo>
                  <a:cubicBezTo>
                    <a:pt x="40" y="1"/>
                    <a:pt x="36"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6"/>
            <p:cNvSpPr/>
            <p:nvPr/>
          </p:nvSpPr>
          <p:spPr>
            <a:xfrm>
              <a:off x="1996225" y="2998625"/>
              <a:ext cx="20700" cy="3375"/>
            </a:xfrm>
            <a:custGeom>
              <a:avLst/>
              <a:gdLst/>
              <a:ahLst/>
              <a:cxnLst/>
              <a:rect l="l" t="t" r="r" b="b"/>
              <a:pathLst>
                <a:path w="828" h="135" extrusionOk="0">
                  <a:moveTo>
                    <a:pt x="29" y="1"/>
                  </a:moveTo>
                  <a:cubicBezTo>
                    <a:pt x="11" y="1"/>
                    <a:pt x="1" y="20"/>
                    <a:pt x="30" y="40"/>
                  </a:cubicBezTo>
                  <a:cubicBezTo>
                    <a:pt x="196" y="81"/>
                    <a:pt x="397" y="134"/>
                    <a:pt x="584" y="134"/>
                  </a:cubicBezTo>
                  <a:cubicBezTo>
                    <a:pt x="665" y="134"/>
                    <a:pt x="744" y="124"/>
                    <a:pt x="816" y="99"/>
                  </a:cubicBezTo>
                  <a:cubicBezTo>
                    <a:pt x="828" y="99"/>
                    <a:pt x="828" y="64"/>
                    <a:pt x="816" y="64"/>
                  </a:cubicBezTo>
                  <a:cubicBezTo>
                    <a:pt x="765" y="48"/>
                    <a:pt x="709" y="44"/>
                    <a:pt x="653" y="44"/>
                  </a:cubicBezTo>
                  <a:cubicBezTo>
                    <a:pt x="579" y="44"/>
                    <a:pt x="503" y="52"/>
                    <a:pt x="435" y="52"/>
                  </a:cubicBezTo>
                  <a:cubicBezTo>
                    <a:pt x="292" y="28"/>
                    <a:pt x="173" y="16"/>
                    <a:pt x="42" y="4"/>
                  </a:cubicBezTo>
                  <a:cubicBezTo>
                    <a:pt x="38" y="2"/>
                    <a:pt x="33"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6"/>
            <p:cNvSpPr/>
            <p:nvPr/>
          </p:nvSpPr>
          <p:spPr>
            <a:xfrm>
              <a:off x="1989525" y="2985750"/>
              <a:ext cx="155700" cy="24900"/>
            </a:xfrm>
            <a:custGeom>
              <a:avLst/>
              <a:gdLst/>
              <a:ahLst/>
              <a:cxnLst/>
              <a:rect l="l" t="t" r="r" b="b"/>
              <a:pathLst>
                <a:path w="6228" h="996" extrusionOk="0">
                  <a:moveTo>
                    <a:pt x="1086" y="1"/>
                  </a:moveTo>
                  <a:cubicBezTo>
                    <a:pt x="724" y="1"/>
                    <a:pt x="365" y="28"/>
                    <a:pt x="12" y="90"/>
                  </a:cubicBezTo>
                  <a:cubicBezTo>
                    <a:pt x="0" y="90"/>
                    <a:pt x="0" y="126"/>
                    <a:pt x="24" y="126"/>
                  </a:cubicBezTo>
                  <a:cubicBezTo>
                    <a:pt x="126" y="122"/>
                    <a:pt x="227" y="119"/>
                    <a:pt x="327" y="119"/>
                  </a:cubicBezTo>
                  <a:cubicBezTo>
                    <a:pt x="2341" y="119"/>
                    <a:pt x="4196" y="984"/>
                    <a:pt x="6192" y="995"/>
                  </a:cubicBezTo>
                  <a:cubicBezTo>
                    <a:pt x="6227" y="995"/>
                    <a:pt x="6227" y="936"/>
                    <a:pt x="6192" y="924"/>
                  </a:cubicBezTo>
                  <a:cubicBezTo>
                    <a:pt x="4572" y="600"/>
                    <a:pt x="2790" y="1"/>
                    <a:pt x="10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6"/>
            <p:cNvSpPr/>
            <p:nvPr/>
          </p:nvSpPr>
          <p:spPr>
            <a:xfrm>
              <a:off x="2060275" y="3001850"/>
              <a:ext cx="68275" cy="10875"/>
            </a:xfrm>
            <a:custGeom>
              <a:avLst/>
              <a:gdLst/>
              <a:ahLst/>
              <a:cxnLst/>
              <a:rect l="l" t="t" r="r" b="b"/>
              <a:pathLst>
                <a:path w="2731" h="435" extrusionOk="0">
                  <a:moveTo>
                    <a:pt x="11" y="1"/>
                  </a:moveTo>
                  <a:cubicBezTo>
                    <a:pt x="5" y="1"/>
                    <a:pt x="0" y="6"/>
                    <a:pt x="16" y="6"/>
                  </a:cubicBezTo>
                  <a:cubicBezTo>
                    <a:pt x="16" y="2"/>
                    <a:pt x="13" y="1"/>
                    <a:pt x="11" y="1"/>
                  </a:cubicBezTo>
                  <a:close/>
                  <a:moveTo>
                    <a:pt x="16" y="6"/>
                  </a:moveTo>
                  <a:lnTo>
                    <a:pt x="16" y="6"/>
                  </a:lnTo>
                  <a:cubicBezTo>
                    <a:pt x="873" y="232"/>
                    <a:pt x="1838" y="363"/>
                    <a:pt x="2719" y="435"/>
                  </a:cubicBezTo>
                  <a:cubicBezTo>
                    <a:pt x="2731" y="435"/>
                    <a:pt x="2731" y="411"/>
                    <a:pt x="2719" y="411"/>
                  </a:cubicBezTo>
                  <a:cubicBezTo>
                    <a:pt x="1861" y="208"/>
                    <a:pt x="909" y="42"/>
                    <a:pt x="16"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6"/>
            <p:cNvSpPr/>
            <p:nvPr/>
          </p:nvSpPr>
          <p:spPr>
            <a:xfrm>
              <a:off x="2110075" y="3001100"/>
              <a:ext cx="131150" cy="26325"/>
            </a:xfrm>
            <a:custGeom>
              <a:avLst/>
              <a:gdLst/>
              <a:ahLst/>
              <a:cxnLst/>
              <a:rect l="l" t="t" r="r" b="b"/>
              <a:pathLst>
                <a:path w="5246" h="1053" extrusionOk="0">
                  <a:moveTo>
                    <a:pt x="12" y="0"/>
                  </a:moveTo>
                  <a:cubicBezTo>
                    <a:pt x="12" y="0"/>
                    <a:pt x="0" y="12"/>
                    <a:pt x="12" y="12"/>
                  </a:cubicBezTo>
                  <a:cubicBezTo>
                    <a:pt x="965" y="250"/>
                    <a:pt x="1953" y="381"/>
                    <a:pt x="2858" y="750"/>
                  </a:cubicBezTo>
                  <a:cubicBezTo>
                    <a:pt x="3227" y="907"/>
                    <a:pt x="3593" y="922"/>
                    <a:pt x="3957" y="922"/>
                  </a:cubicBezTo>
                  <a:cubicBezTo>
                    <a:pt x="4042" y="922"/>
                    <a:pt x="4127" y="921"/>
                    <a:pt x="4211" y="921"/>
                  </a:cubicBezTo>
                  <a:cubicBezTo>
                    <a:pt x="4536" y="921"/>
                    <a:pt x="4859" y="933"/>
                    <a:pt x="5180" y="1048"/>
                  </a:cubicBezTo>
                  <a:cubicBezTo>
                    <a:pt x="5184" y="1051"/>
                    <a:pt x="5188" y="1052"/>
                    <a:pt x="5193" y="1052"/>
                  </a:cubicBezTo>
                  <a:cubicBezTo>
                    <a:pt x="5223" y="1052"/>
                    <a:pt x="5245" y="987"/>
                    <a:pt x="5203" y="977"/>
                  </a:cubicBezTo>
                  <a:cubicBezTo>
                    <a:pt x="4965" y="893"/>
                    <a:pt x="4775" y="858"/>
                    <a:pt x="4525" y="858"/>
                  </a:cubicBezTo>
                  <a:cubicBezTo>
                    <a:pt x="4384" y="858"/>
                    <a:pt x="4251" y="859"/>
                    <a:pt x="4122" y="859"/>
                  </a:cubicBezTo>
                  <a:cubicBezTo>
                    <a:pt x="3650" y="859"/>
                    <a:pt x="3237" y="837"/>
                    <a:pt x="2751" y="631"/>
                  </a:cubicBezTo>
                  <a:cubicBezTo>
                    <a:pt x="1905" y="274"/>
                    <a:pt x="917" y="155"/>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6"/>
            <p:cNvSpPr/>
            <p:nvPr/>
          </p:nvSpPr>
          <p:spPr>
            <a:xfrm>
              <a:off x="2177075" y="3015200"/>
              <a:ext cx="58625" cy="6750"/>
            </a:xfrm>
            <a:custGeom>
              <a:avLst/>
              <a:gdLst/>
              <a:ahLst/>
              <a:cxnLst/>
              <a:rect l="l" t="t" r="r" b="b"/>
              <a:pathLst>
                <a:path w="2345" h="270" extrusionOk="0">
                  <a:moveTo>
                    <a:pt x="3" y="21"/>
                  </a:moveTo>
                  <a:cubicBezTo>
                    <a:pt x="1" y="21"/>
                    <a:pt x="3" y="32"/>
                    <a:pt x="11" y="32"/>
                  </a:cubicBezTo>
                  <a:cubicBezTo>
                    <a:pt x="7" y="24"/>
                    <a:pt x="5" y="21"/>
                    <a:pt x="3" y="21"/>
                  </a:cubicBezTo>
                  <a:close/>
                  <a:moveTo>
                    <a:pt x="597" y="1"/>
                  </a:moveTo>
                  <a:cubicBezTo>
                    <a:pt x="402" y="1"/>
                    <a:pt x="207" y="11"/>
                    <a:pt x="11" y="32"/>
                  </a:cubicBezTo>
                  <a:cubicBezTo>
                    <a:pt x="404" y="32"/>
                    <a:pt x="785" y="43"/>
                    <a:pt x="1154" y="91"/>
                  </a:cubicBezTo>
                  <a:cubicBezTo>
                    <a:pt x="1357" y="103"/>
                    <a:pt x="1547" y="127"/>
                    <a:pt x="1738" y="163"/>
                  </a:cubicBezTo>
                  <a:cubicBezTo>
                    <a:pt x="1822" y="173"/>
                    <a:pt x="2039" y="250"/>
                    <a:pt x="2136" y="250"/>
                  </a:cubicBezTo>
                  <a:cubicBezTo>
                    <a:pt x="2148" y="250"/>
                    <a:pt x="2158" y="249"/>
                    <a:pt x="2166" y="246"/>
                  </a:cubicBezTo>
                  <a:lnTo>
                    <a:pt x="2166" y="246"/>
                  </a:lnTo>
                  <a:cubicBezTo>
                    <a:pt x="2166" y="246"/>
                    <a:pt x="2154" y="270"/>
                    <a:pt x="2166" y="270"/>
                  </a:cubicBezTo>
                  <a:lnTo>
                    <a:pt x="2309" y="270"/>
                  </a:lnTo>
                  <a:cubicBezTo>
                    <a:pt x="2333" y="270"/>
                    <a:pt x="2345" y="222"/>
                    <a:pt x="2309" y="210"/>
                  </a:cubicBezTo>
                  <a:cubicBezTo>
                    <a:pt x="1748" y="86"/>
                    <a:pt x="1174" y="1"/>
                    <a:pt x="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6"/>
            <p:cNvSpPr/>
            <p:nvPr/>
          </p:nvSpPr>
          <p:spPr>
            <a:xfrm>
              <a:off x="2188950" y="3010625"/>
              <a:ext cx="46450" cy="5975"/>
            </a:xfrm>
            <a:custGeom>
              <a:avLst/>
              <a:gdLst/>
              <a:ahLst/>
              <a:cxnLst/>
              <a:rect l="l" t="t" r="r" b="b"/>
              <a:pathLst>
                <a:path w="1858" h="239" extrusionOk="0">
                  <a:moveTo>
                    <a:pt x="12" y="0"/>
                  </a:moveTo>
                  <a:cubicBezTo>
                    <a:pt x="1" y="12"/>
                    <a:pt x="1" y="24"/>
                    <a:pt x="12" y="24"/>
                  </a:cubicBezTo>
                  <a:cubicBezTo>
                    <a:pt x="608" y="107"/>
                    <a:pt x="1215" y="167"/>
                    <a:pt x="1810" y="238"/>
                  </a:cubicBezTo>
                  <a:cubicBezTo>
                    <a:pt x="1858" y="238"/>
                    <a:pt x="1858" y="179"/>
                    <a:pt x="1810" y="179"/>
                  </a:cubicBezTo>
                  <a:cubicBezTo>
                    <a:pt x="1215" y="84"/>
                    <a:pt x="608" y="24"/>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6"/>
            <p:cNvSpPr/>
            <p:nvPr/>
          </p:nvSpPr>
          <p:spPr>
            <a:xfrm>
              <a:off x="1979400" y="2961500"/>
              <a:ext cx="247075" cy="36650"/>
            </a:xfrm>
            <a:custGeom>
              <a:avLst/>
              <a:gdLst/>
              <a:ahLst/>
              <a:cxnLst/>
              <a:rect l="l" t="t" r="r" b="b"/>
              <a:pathLst>
                <a:path w="9883" h="1466" extrusionOk="0">
                  <a:moveTo>
                    <a:pt x="48" y="1"/>
                  </a:moveTo>
                  <a:cubicBezTo>
                    <a:pt x="1" y="1"/>
                    <a:pt x="1" y="60"/>
                    <a:pt x="48" y="60"/>
                  </a:cubicBezTo>
                  <a:cubicBezTo>
                    <a:pt x="1775" y="298"/>
                    <a:pt x="3561" y="429"/>
                    <a:pt x="5275" y="763"/>
                  </a:cubicBezTo>
                  <a:cubicBezTo>
                    <a:pt x="5954" y="894"/>
                    <a:pt x="6561" y="1168"/>
                    <a:pt x="7263" y="1203"/>
                  </a:cubicBezTo>
                  <a:cubicBezTo>
                    <a:pt x="8168" y="1263"/>
                    <a:pt x="8990" y="1287"/>
                    <a:pt x="9883" y="1465"/>
                  </a:cubicBezTo>
                  <a:lnTo>
                    <a:pt x="9883" y="1441"/>
                  </a:lnTo>
                  <a:cubicBezTo>
                    <a:pt x="9252" y="1263"/>
                    <a:pt x="8621" y="1144"/>
                    <a:pt x="7966" y="1120"/>
                  </a:cubicBezTo>
                  <a:cubicBezTo>
                    <a:pt x="7359" y="1084"/>
                    <a:pt x="6859" y="1132"/>
                    <a:pt x="6251" y="953"/>
                  </a:cubicBezTo>
                  <a:cubicBezTo>
                    <a:pt x="5966" y="882"/>
                    <a:pt x="5716" y="775"/>
                    <a:pt x="5430" y="715"/>
                  </a:cubicBezTo>
                  <a:cubicBezTo>
                    <a:pt x="3680" y="310"/>
                    <a:pt x="1822" y="203"/>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6"/>
            <p:cNvSpPr/>
            <p:nvPr/>
          </p:nvSpPr>
          <p:spPr>
            <a:xfrm>
              <a:off x="1961650" y="2926850"/>
              <a:ext cx="85950" cy="12650"/>
            </a:xfrm>
            <a:custGeom>
              <a:avLst/>
              <a:gdLst/>
              <a:ahLst/>
              <a:cxnLst/>
              <a:rect l="l" t="t" r="r" b="b"/>
              <a:pathLst>
                <a:path w="3438" h="506" extrusionOk="0">
                  <a:moveTo>
                    <a:pt x="5" y="0"/>
                  </a:moveTo>
                  <a:cubicBezTo>
                    <a:pt x="3" y="0"/>
                    <a:pt x="0" y="6"/>
                    <a:pt x="8" y="6"/>
                  </a:cubicBezTo>
                  <a:cubicBezTo>
                    <a:pt x="8" y="2"/>
                    <a:pt x="7" y="0"/>
                    <a:pt x="5" y="0"/>
                  </a:cubicBezTo>
                  <a:close/>
                  <a:moveTo>
                    <a:pt x="101" y="5"/>
                  </a:moveTo>
                  <a:cubicBezTo>
                    <a:pt x="70" y="5"/>
                    <a:pt x="39" y="5"/>
                    <a:pt x="8" y="6"/>
                  </a:cubicBezTo>
                  <a:cubicBezTo>
                    <a:pt x="1115" y="268"/>
                    <a:pt x="2306" y="291"/>
                    <a:pt x="3425" y="506"/>
                  </a:cubicBezTo>
                  <a:cubicBezTo>
                    <a:pt x="3437" y="506"/>
                    <a:pt x="3437" y="494"/>
                    <a:pt x="3425" y="494"/>
                  </a:cubicBezTo>
                  <a:cubicBezTo>
                    <a:pt x="2384" y="204"/>
                    <a:pt x="1185" y="5"/>
                    <a:pt x="101" y="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6"/>
            <p:cNvSpPr/>
            <p:nvPr/>
          </p:nvSpPr>
          <p:spPr>
            <a:xfrm>
              <a:off x="2055300" y="2941850"/>
              <a:ext cx="161350" cy="26825"/>
            </a:xfrm>
            <a:custGeom>
              <a:avLst/>
              <a:gdLst/>
              <a:ahLst/>
              <a:cxnLst/>
              <a:rect l="l" t="t" r="r" b="b"/>
              <a:pathLst>
                <a:path w="6454" h="1073" extrusionOk="0">
                  <a:moveTo>
                    <a:pt x="1" y="1"/>
                  </a:moveTo>
                  <a:lnTo>
                    <a:pt x="1" y="1"/>
                  </a:lnTo>
                  <a:cubicBezTo>
                    <a:pt x="906" y="418"/>
                    <a:pt x="1941" y="465"/>
                    <a:pt x="2918" y="596"/>
                  </a:cubicBezTo>
                  <a:cubicBezTo>
                    <a:pt x="4073" y="763"/>
                    <a:pt x="5251" y="918"/>
                    <a:pt x="6418" y="1072"/>
                  </a:cubicBezTo>
                  <a:cubicBezTo>
                    <a:pt x="6454" y="1072"/>
                    <a:pt x="6454" y="1013"/>
                    <a:pt x="6418" y="1013"/>
                  </a:cubicBezTo>
                  <a:cubicBezTo>
                    <a:pt x="5394" y="858"/>
                    <a:pt x="4346" y="727"/>
                    <a:pt x="3323" y="596"/>
                  </a:cubicBezTo>
                  <a:cubicBezTo>
                    <a:pt x="2239" y="441"/>
                    <a:pt x="1048" y="38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6"/>
            <p:cNvSpPr/>
            <p:nvPr/>
          </p:nvSpPr>
          <p:spPr>
            <a:xfrm>
              <a:off x="2158600" y="2971325"/>
              <a:ext cx="66700" cy="5825"/>
            </a:xfrm>
            <a:custGeom>
              <a:avLst/>
              <a:gdLst/>
              <a:ahLst/>
              <a:cxnLst/>
              <a:rect l="l" t="t" r="r" b="b"/>
              <a:pathLst>
                <a:path w="2668" h="233" extrusionOk="0">
                  <a:moveTo>
                    <a:pt x="36" y="1"/>
                  </a:moveTo>
                  <a:cubicBezTo>
                    <a:pt x="0" y="1"/>
                    <a:pt x="0" y="36"/>
                    <a:pt x="36" y="36"/>
                  </a:cubicBezTo>
                  <a:cubicBezTo>
                    <a:pt x="706" y="150"/>
                    <a:pt x="1429" y="233"/>
                    <a:pt x="2127" y="233"/>
                  </a:cubicBezTo>
                  <a:cubicBezTo>
                    <a:pt x="2309" y="233"/>
                    <a:pt x="2490" y="227"/>
                    <a:pt x="2667" y="215"/>
                  </a:cubicBezTo>
                  <a:cubicBezTo>
                    <a:pt x="1810" y="84"/>
                    <a:pt x="905" y="60"/>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6"/>
            <p:cNvSpPr/>
            <p:nvPr/>
          </p:nvSpPr>
          <p:spPr>
            <a:xfrm>
              <a:off x="2036250" y="2962100"/>
              <a:ext cx="108675" cy="11325"/>
            </a:xfrm>
            <a:custGeom>
              <a:avLst/>
              <a:gdLst/>
              <a:ahLst/>
              <a:cxnLst/>
              <a:rect l="l" t="t" r="r" b="b"/>
              <a:pathLst>
                <a:path w="4347" h="453" extrusionOk="0">
                  <a:moveTo>
                    <a:pt x="24" y="1"/>
                  </a:moveTo>
                  <a:cubicBezTo>
                    <a:pt x="1" y="1"/>
                    <a:pt x="1" y="24"/>
                    <a:pt x="24" y="24"/>
                  </a:cubicBezTo>
                  <a:cubicBezTo>
                    <a:pt x="1453" y="203"/>
                    <a:pt x="2882" y="334"/>
                    <a:pt x="4323" y="453"/>
                  </a:cubicBezTo>
                  <a:cubicBezTo>
                    <a:pt x="4335" y="453"/>
                    <a:pt x="4346" y="405"/>
                    <a:pt x="4323" y="405"/>
                  </a:cubicBezTo>
                  <a:cubicBezTo>
                    <a:pt x="2894" y="239"/>
                    <a:pt x="1465" y="96"/>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6"/>
            <p:cNvSpPr/>
            <p:nvPr/>
          </p:nvSpPr>
          <p:spPr>
            <a:xfrm>
              <a:off x="2189250" y="2976400"/>
              <a:ext cx="36625" cy="8000"/>
            </a:xfrm>
            <a:custGeom>
              <a:avLst/>
              <a:gdLst/>
              <a:ahLst/>
              <a:cxnLst/>
              <a:rect l="l" t="t" r="r" b="b"/>
              <a:pathLst>
                <a:path w="1465" h="320" extrusionOk="0">
                  <a:moveTo>
                    <a:pt x="36" y="0"/>
                  </a:moveTo>
                  <a:cubicBezTo>
                    <a:pt x="12" y="0"/>
                    <a:pt x="0" y="36"/>
                    <a:pt x="36" y="36"/>
                  </a:cubicBezTo>
                  <a:cubicBezTo>
                    <a:pt x="239" y="119"/>
                    <a:pt x="477" y="131"/>
                    <a:pt x="703" y="179"/>
                  </a:cubicBezTo>
                  <a:lnTo>
                    <a:pt x="1455" y="308"/>
                  </a:lnTo>
                  <a:lnTo>
                    <a:pt x="1455" y="308"/>
                  </a:lnTo>
                  <a:cubicBezTo>
                    <a:pt x="1451" y="304"/>
                    <a:pt x="1447" y="301"/>
                    <a:pt x="1441" y="298"/>
                  </a:cubicBezTo>
                  <a:cubicBezTo>
                    <a:pt x="1203" y="238"/>
                    <a:pt x="965" y="191"/>
                    <a:pt x="751" y="131"/>
                  </a:cubicBezTo>
                  <a:cubicBezTo>
                    <a:pt x="524" y="95"/>
                    <a:pt x="262" y="0"/>
                    <a:pt x="36" y="0"/>
                  </a:cubicBezTo>
                  <a:close/>
                  <a:moveTo>
                    <a:pt x="1455" y="308"/>
                  </a:moveTo>
                  <a:lnTo>
                    <a:pt x="1455" y="308"/>
                  </a:lnTo>
                  <a:cubicBezTo>
                    <a:pt x="1461" y="314"/>
                    <a:pt x="1463" y="320"/>
                    <a:pt x="1464" y="320"/>
                  </a:cubicBezTo>
                  <a:cubicBezTo>
                    <a:pt x="1465" y="320"/>
                    <a:pt x="1465" y="317"/>
                    <a:pt x="1465" y="310"/>
                  </a:cubicBezTo>
                  <a:lnTo>
                    <a:pt x="1455" y="30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6"/>
            <p:cNvSpPr/>
            <p:nvPr/>
          </p:nvSpPr>
          <p:spPr>
            <a:xfrm>
              <a:off x="2198175" y="2984725"/>
              <a:ext cx="28575" cy="4800"/>
            </a:xfrm>
            <a:custGeom>
              <a:avLst/>
              <a:gdLst/>
              <a:ahLst/>
              <a:cxnLst/>
              <a:rect l="l" t="t" r="r" b="b"/>
              <a:pathLst>
                <a:path w="1143" h="192" extrusionOk="0">
                  <a:moveTo>
                    <a:pt x="1132" y="155"/>
                  </a:moveTo>
                  <a:cubicBezTo>
                    <a:pt x="1136" y="159"/>
                    <a:pt x="1138" y="160"/>
                    <a:pt x="1140" y="160"/>
                  </a:cubicBezTo>
                  <a:cubicBezTo>
                    <a:pt x="1142" y="160"/>
                    <a:pt x="1140" y="155"/>
                    <a:pt x="1132" y="155"/>
                  </a:cubicBezTo>
                  <a:close/>
                  <a:moveTo>
                    <a:pt x="24" y="0"/>
                  </a:moveTo>
                  <a:cubicBezTo>
                    <a:pt x="13" y="0"/>
                    <a:pt x="1" y="12"/>
                    <a:pt x="13" y="24"/>
                  </a:cubicBezTo>
                  <a:cubicBezTo>
                    <a:pt x="167" y="119"/>
                    <a:pt x="358" y="131"/>
                    <a:pt x="536" y="155"/>
                  </a:cubicBezTo>
                  <a:cubicBezTo>
                    <a:pt x="643" y="175"/>
                    <a:pt x="757" y="191"/>
                    <a:pt x="870" y="191"/>
                  </a:cubicBezTo>
                  <a:cubicBezTo>
                    <a:pt x="959" y="191"/>
                    <a:pt x="1048" y="181"/>
                    <a:pt x="1132" y="155"/>
                  </a:cubicBezTo>
                  <a:cubicBezTo>
                    <a:pt x="953" y="119"/>
                    <a:pt x="763" y="119"/>
                    <a:pt x="584" y="96"/>
                  </a:cubicBezTo>
                  <a:cubicBezTo>
                    <a:pt x="405" y="72"/>
                    <a:pt x="227" y="12"/>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6"/>
            <p:cNvSpPr/>
            <p:nvPr/>
          </p:nvSpPr>
          <p:spPr>
            <a:xfrm>
              <a:off x="1962425" y="2891850"/>
              <a:ext cx="247375" cy="51825"/>
            </a:xfrm>
            <a:custGeom>
              <a:avLst/>
              <a:gdLst/>
              <a:ahLst/>
              <a:cxnLst/>
              <a:rect l="l" t="t" r="r" b="b"/>
              <a:pathLst>
                <a:path w="9895" h="2073" extrusionOk="0">
                  <a:moveTo>
                    <a:pt x="72" y="1"/>
                  </a:moveTo>
                  <a:cubicBezTo>
                    <a:pt x="13" y="1"/>
                    <a:pt x="1" y="96"/>
                    <a:pt x="49" y="96"/>
                  </a:cubicBezTo>
                  <a:cubicBezTo>
                    <a:pt x="3394" y="513"/>
                    <a:pt x="6585" y="1465"/>
                    <a:pt x="9895" y="2072"/>
                  </a:cubicBezTo>
                  <a:cubicBezTo>
                    <a:pt x="6728" y="1132"/>
                    <a:pt x="3347" y="358"/>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6"/>
            <p:cNvSpPr/>
            <p:nvPr/>
          </p:nvSpPr>
          <p:spPr>
            <a:xfrm>
              <a:off x="1954100" y="2852275"/>
              <a:ext cx="233250" cy="59025"/>
            </a:xfrm>
            <a:custGeom>
              <a:avLst/>
              <a:gdLst/>
              <a:ahLst/>
              <a:cxnLst/>
              <a:rect l="l" t="t" r="r" b="b"/>
              <a:pathLst>
                <a:path w="9330" h="2361" extrusionOk="0">
                  <a:moveTo>
                    <a:pt x="12" y="0"/>
                  </a:moveTo>
                  <a:cubicBezTo>
                    <a:pt x="1" y="0"/>
                    <a:pt x="1" y="12"/>
                    <a:pt x="1" y="12"/>
                  </a:cubicBezTo>
                  <a:cubicBezTo>
                    <a:pt x="1429" y="738"/>
                    <a:pt x="3215" y="667"/>
                    <a:pt x="4739" y="1131"/>
                  </a:cubicBezTo>
                  <a:cubicBezTo>
                    <a:pt x="6239" y="1584"/>
                    <a:pt x="7680" y="2167"/>
                    <a:pt x="9264" y="2358"/>
                  </a:cubicBezTo>
                  <a:cubicBezTo>
                    <a:pt x="9268" y="2360"/>
                    <a:pt x="9273" y="2361"/>
                    <a:pt x="9277" y="2361"/>
                  </a:cubicBezTo>
                  <a:cubicBezTo>
                    <a:pt x="9315" y="2361"/>
                    <a:pt x="9329" y="2272"/>
                    <a:pt x="9276" y="2250"/>
                  </a:cubicBezTo>
                  <a:cubicBezTo>
                    <a:pt x="7609" y="2012"/>
                    <a:pt x="6049" y="1405"/>
                    <a:pt x="4442" y="953"/>
                  </a:cubicBezTo>
                  <a:cubicBezTo>
                    <a:pt x="2977" y="536"/>
                    <a:pt x="1429" y="548"/>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6"/>
            <p:cNvSpPr/>
            <p:nvPr/>
          </p:nvSpPr>
          <p:spPr>
            <a:xfrm>
              <a:off x="2124650" y="2907025"/>
              <a:ext cx="67275" cy="16325"/>
            </a:xfrm>
            <a:custGeom>
              <a:avLst/>
              <a:gdLst/>
              <a:ahLst/>
              <a:cxnLst/>
              <a:rect l="l" t="t" r="r" b="b"/>
              <a:pathLst>
                <a:path w="2691" h="653" extrusionOk="0">
                  <a:moveTo>
                    <a:pt x="13" y="1"/>
                  </a:moveTo>
                  <a:cubicBezTo>
                    <a:pt x="1" y="1"/>
                    <a:pt x="1" y="25"/>
                    <a:pt x="1" y="25"/>
                  </a:cubicBezTo>
                  <a:cubicBezTo>
                    <a:pt x="799" y="394"/>
                    <a:pt x="1763" y="620"/>
                    <a:pt x="2656" y="644"/>
                  </a:cubicBezTo>
                  <a:cubicBezTo>
                    <a:pt x="2665" y="650"/>
                    <a:pt x="2672" y="652"/>
                    <a:pt x="2676" y="652"/>
                  </a:cubicBezTo>
                  <a:cubicBezTo>
                    <a:pt x="2691" y="652"/>
                    <a:pt x="2689" y="632"/>
                    <a:pt x="2680" y="632"/>
                  </a:cubicBezTo>
                  <a:cubicBezTo>
                    <a:pt x="1751" y="501"/>
                    <a:pt x="906" y="287"/>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6"/>
            <p:cNvSpPr/>
            <p:nvPr/>
          </p:nvSpPr>
          <p:spPr>
            <a:xfrm>
              <a:off x="1952900" y="2878750"/>
              <a:ext cx="147075" cy="17600"/>
            </a:xfrm>
            <a:custGeom>
              <a:avLst/>
              <a:gdLst/>
              <a:ahLst/>
              <a:cxnLst/>
              <a:rect l="l" t="t" r="r" b="b"/>
              <a:pathLst>
                <a:path w="5883" h="704" extrusionOk="0">
                  <a:moveTo>
                    <a:pt x="37" y="1"/>
                  </a:moveTo>
                  <a:cubicBezTo>
                    <a:pt x="1" y="1"/>
                    <a:pt x="1" y="37"/>
                    <a:pt x="37" y="48"/>
                  </a:cubicBezTo>
                  <a:cubicBezTo>
                    <a:pt x="1965" y="310"/>
                    <a:pt x="3930" y="501"/>
                    <a:pt x="5883" y="703"/>
                  </a:cubicBezTo>
                  <a:cubicBezTo>
                    <a:pt x="3930" y="489"/>
                    <a:pt x="1989" y="215"/>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6"/>
            <p:cNvSpPr/>
            <p:nvPr/>
          </p:nvSpPr>
          <p:spPr>
            <a:xfrm>
              <a:off x="1952100" y="2832275"/>
              <a:ext cx="211575" cy="48050"/>
            </a:xfrm>
            <a:custGeom>
              <a:avLst/>
              <a:gdLst/>
              <a:ahLst/>
              <a:cxnLst/>
              <a:rect l="l" t="t" r="r" b="b"/>
              <a:pathLst>
                <a:path w="8463" h="1922" extrusionOk="0">
                  <a:moveTo>
                    <a:pt x="47" y="1"/>
                  </a:moveTo>
                  <a:cubicBezTo>
                    <a:pt x="17" y="1"/>
                    <a:pt x="0" y="51"/>
                    <a:pt x="33" y="62"/>
                  </a:cubicBezTo>
                  <a:cubicBezTo>
                    <a:pt x="1557" y="586"/>
                    <a:pt x="3164" y="872"/>
                    <a:pt x="4736" y="1205"/>
                  </a:cubicBezTo>
                  <a:cubicBezTo>
                    <a:pt x="5569" y="1395"/>
                    <a:pt x="6391" y="1586"/>
                    <a:pt x="7236" y="1753"/>
                  </a:cubicBezTo>
                  <a:cubicBezTo>
                    <a:pt x="7481" y="1786"/>
                    <a:pt x="7839" y="1922"/>
                    <a:pt x="8137" y="1922"/>
                  </a:cubicBezTo>
                  <a:cubicBezTo>
                    <a:pt x="8259" y="1922"/>
                    <a:pt x="8372" y="1899"/>
                    <a:pt x="8463" y="1836"/>
                  </a:cubicBezTo>
                  <a:lnTo>
                    <a:pt x="8463" y="1824"/>
                  </a:lnTo>
                  <a:cubicBezTo>
                    <a:pt x="8451" y="1800"/>
                    <a:pt x="8451" y="1776"/>
                    <a:pt x="8427" y="1765"/>
                  </a:cubicBezTo>
                  <a:cubicBezTo>
                    <a:pt x="8422" y="1749"/>
                    <a:pt x="8417" y="1745"/>
                    <a:pt x="8413" y="1745"/>
                  </a:cubicBezTo>
                  <a:cubicBezTo>
                    <a:pt x="8409" y="1745"/>
                    <a:pt x="8408" y="1753"/>
                    <a:pt x="8415" y="1753"/>
                  </a:cubicBezTo>
                  <a:cubicBezTo>
                    <a:pt x="8415" y="1754"/>
                    <a:pt x="8411" y="1755"/>
                    <a:pt x="8403" y="1755"/>
                  </a:cubicBezTo>
                  <a:cubicBezTo>
                    <a:pt x="8172" y="1755"/>
                    <a:pt x="4596" y="1120"/>
                    <a:pt x="4343" y="1062"/>
                  </a:cubicBezTo>
                  <a:cubicBezTo>
                    <a:pt x="2890" y="753"/>
                    <a:pt x="1450" y="467"/>
                    <a:pt x="57" y="2"/>
                  </a:cubicBezTo>
                  <a:cubicBezTo>
                    <a:pt x="54" y="1"/>
                    <a:pt x="50"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6"/>
            <p:cNvSpPr/>
            <p:nvPr/>
          </p:nvSpPr>
          <p:spPr>
            <a:xfrm>
              <a:off x="1946950" y="2823100"/>
              <a:ext cx="36950" cy="13725"/>
            </a:xfrm>
            <a:custGeom>
              <a:avLst/>
              <a:gdLst/>
              <a:ahLst/>
              <a:cxnLst/>
              <a:rect l="l" t="t" r="r" b="b"/>
              <a:pathLst>
                <a:path w="1478" h="549" extrusionOk="0">
                  <a:moveTo>
                    <a:pt x="37" y="0"/>
                  </a:moveTo>
                  <a:cubicBezTo>
                    <a:pt x="25" y="0"/>
                    <a:pt x="1" y="12"/>
                    <a:pt x="25" y="12"/>
                  </a:cubicBezTo>
                  <a:cubicBezTo>
                    <a:pt x="453" y="274"/>
                    <a:pt x="953" y="524"/>
                    <a:pt x="1465" y="548"/>
                  </a:cubicBezTo>
                  <a:cubicBezTo>
                    <a:pt x="1477" y="548"/>
                    <a:pt x="1477" y="536"/>
                    <a:pt x="1465" y="524"/>
                  </a:cubicBezTo>
                  <a:cubicBezTo>
                    <a:pt x="1227" y="441"/>
                    <a:pt x="989" y="405"/>
                    <a:pt x="763" y="334"/>
                  </a:cubicBezTo>
                  <a:cubicBezTo>
                    <a:pt x="513" y="238"/>
                    <a:pt x="275" y="131"/>
                    <a:pt x="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6"/>
            <p:cNvSpPr/>
            <p:nvPr/>
          </p:nvSpPr>
          <p:spPr>
            <a:xfrm>
              <a:off x="1952025" y="2819825"/>
              <a:ext cx="21750" cy="6575"/>
            </a:xfrm>
            <a:custGeom>
              <a:avLst/>
              <a:gdLst/>
              <a:ahLst/>
              <a:cxnLst/>
              <a:rect l="l" t="t" r="r" b="b"/>
              <a:pathLst>
                <a:path w="870" h="263" extrusionOk="0">
                  <a:moveTo>
                    <a:pt x="0" y="0"/>
                  </a:moveTo>
                  <a:lnTo>
                    <a:pt x="0" y="0"/>
                  </a:lnTo>
                  <a:cubicBezTo>
                    <a:pt x="119" y="84"/>
                    <a:pt x="274" y="143"/>
                    <a:pt x="429" y="179"/>
                  </a:cubicBezTo>
                  <a:cubicBezTo>
                    <a:pt x="560" y="215"/>
                    <a:pt x="715" y="262"/>
                    <a:pt x="857" y="262"/>
                  </a:cubicBezTo>
                  <a:cubicBezTo>
                    <a:pt x="869" y="262"/>
                    <a:pt x="869" y="238"/>
                    <a:pt x="857" y="238"/>
                  </a:cubicBezTo>
                  <a:cubicBezTo>
                    <a:pt x="715" y="179"/>
                    <a:pt x="548" y="179"/>
                    <a:pt x="393" y="131"/>
                  </a:cubicBezTo>
                  <a:cubicBezTo>
                    <a:pt x="262" y="84"/>
                    <a:pt x="131" y="24"/>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6"/>
            <p:cNvSpPr/>
            <p:nvPr/>
          </p:nvSpPr>
          <p:spPr>
            <a:xfrm>
              <a:off x="1945475" y="2806125"/>
              <a:ext cx="198925" cy="55300"/>
            </a:xfrm>
            <a:custGeom>
              <a:avLst/>
              <a:gdLst/>
              <a:ahLst/>
              <a:cxnLst/>
              <a:rect l="l" t="t" r="r" b="b"/>
              <a:pathLst>
                <a:path w="7957" h="2212" extrusionOk="0">
                  <a:moveTo>
                    <a:pt x="0" y="1"/>
                  </a:moveTo>
                  <a:lnTo>
                    <a:pt x="0" y="1"/>
                  </a:lnTo>
                  <a:cubicBezTo>
                    <a:pt x="941" y="739"/>
                    <a:pt x="2203" y="775"/>
                    <a:pt x="3334" y="989"/>
                  </a:cubicBezTo>
                  <a:cubicBezTo>
                    <a:pt x="4084" y="1144"/>
                    <a:pt x="4751" y="1465"/>
                    <a:pt x="5489" y="1644"/>
                  </a:cubicBezTo>
                  <a:cubicBezTo>
                    <a:pt x="6287" y="1846"/>
                    <a:pt x="7144" y="1679"/>
                    <a:pt x="7835" y="2203"/>
                  </a:cubicBezTo>
                  <a:cubicBezTo>
                    <a:pt x="7844" y="2209"/>
                    <a:pt x="7853" y="2211"/>
                    <a:pt x="7862" y="2211"/>
                  </a:cubicBezTo>
                  <a:cubicBezTo>
                    <a:pt x="7913" y="2211"/>
                    <a:pt x="7956" y="2137"/>
                    <a:pt x="7906" y="2096"/>
                  </a:cubicBezTo>
                  <a:cubicBezTo>
                    <a:pt x="7513" y="1799"/>
                    <a:pt x="7132" y="1703"/>
                    <a:pt x="6656" y="1668"/>
                  </a:cubicBezTo>
                  <a:cubicBezTo>
                    <a:pt x="5787" y="1572"/>
                    <a:pt x="5060" y="1334"/>
                    <a:pt x="4215" y="1096"/>
                  </a:cubicBezTo>
                  <a:cubicBezTo>
                    <a:pt x="2798" y="679"/>
                    <a:pt x="1358" y="71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6"/>
            <p:cNvSpPr/>
            <p:nvPr/>
          </p:nvSpPr>
          <p:spPr>
            <a:xfrm>
              <a:off x="2135850" y="2856950"/>
              <a:ext cx="22475" cy="10525"/>
            </a:xfrm>
            <a:custGeom>
              <a:avLst/>
              <a:gdLst/>
              <a:ahLst/>
              <a:cxnLst/>
              <a:rect l="l" t="t" r="r" b="b"/>
              <a:pathLst>
                <a:path w="899" h="421" extrusionOk="0">
                  <a:moveTo>
                    <a:pt x="39" y="0"/>
                  </a:moveTo>
                  <a:cubicBezTo>
                    <a:pt x="18" y="0"/>
                    <a:pt x="0" y="18"/>
                    <a:pt x="29" y="27"/>
                  </a:cubicBezTo>
                  <a:cubicBezTo>
                    <a:pt x="160" y="135"/>
                    <a:pt x="303" y="206"/>
                    <a:pt x="458" y="289"/>
                  </a:cubicBezTo>
                  <a:cubicBezTo>
                    <a:pt x="589" y="349"/>
                    <a:pt x="755" y="420"/>
                    <a:pt x="886" y="420"/>
                  </a:cubicBezTo>
                  <a:cubicBezTo>
                    <a:pt x="898" y="420"/>
                    <a:pt x="898" y="385"/>
                    <a:pt x="898" y="385"/>
                  </a:cubicBezTo>
                  <a:cubicBezTo>
                    <a:pt x="779" y="313"/>
                    <a:pt x="636" y="277"/>
                    <a:pt x="505" y="242"/>
                  </a:cubicBezTo>
                  <a:cubicBezTo>
                    <a:pt x="339" y="182"/>
                    <a:pt x="208" y="87"/>
                    <a:pt x="53" y="4"/>
                  </a:cubicBezTo>
                  <a:cubicBezTo>
                    <a:pt x="48" y="1"/>
                    <a:pt x="43"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6"/>
            <p:cNvSpPr/>
            <p:nvPr/>
          </p:nvSpPr>
          <p:spPr>
            <a:xfrm>
              <a:off x="2136850" y="2857325"/>
              <a:ext cx="23550" cy="10150"/>
            </a:xfrm>
            <a:custGeom>
              <a:avLst/>
              <a:gdLst/>
              <a:ahLst/>
              <a:cxnLst/>
              <a:rect l="l" t="t" r="r" b="b"/>
              <a:pathLst>
                <a:path w="942" h="406" extrusionOk="0">
                  <a:moveTo>
                    <a:pt x="49" y="1"/>
                  </a:moveTo>
                  <a:cubicBezTo>
                    <a:pt x="13" y="1"/>
                    <a:pt x="1" y="36"/>
                    <a:pt x="13" y="48"/>
                  </a:cubicBezTo>
                  <a:cubicBezTo>
                    <a:pt x="263" y="227"/>
                    <a:pt x="608" y="370"/>
                    <a:pt x="918" y="405"/>
                  </a:cubicBezTo>
                  <a:cubicBezTo>
                    <a:pt x="942" y="405"/>
                    <a:pt x="942" y="393"/>
                    <a:pt x="918" y="370"/>
                  </a:cubicBezTo>
                  <a:cubicBezTo>
                    <a:pt x="775" y="310"/>
                    <a:pt x="620" y="262"/>
                    <a:pt x="477" y="203"/>
                  </a:cubicBezTo>
                  <a:cubicBezTo>
                    <a:pt x="322" y="155"/>
                    <a:pt x="180" y="72"/>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6"/>
            <p:cNvSpPr/>
            <p:nvPr/>
          </p:nvSpPr>
          <p:spPr>
            <a:xfrm>
              <a:off x="2136625" y="2858425"/>
              <a:ext cx="19600" cy="9350"/>
            </a:xfrm>
            <a:custGeom>
              <a:avLst/>
              <a:gdLst/>
              <a:ahLst/>
              <a:cxnLst/>
              <a:rect l="l" t="t" r="r" b="b"/>
              <a:pathLst>
                <a:path w="784" h="374" extrusionOk="0">
                  <a:moveTo>
                    <a:pt x="26" y="1"/>
                  </a:moveTo>
                  <a:cubicBezTo>
                    <a:pt x="14" y="1"/>
                    <a:pt x="0" y="18"/>
                    <a:pt x="10" y="28"/>
                  </a:cubicBezTo>
                  <a:cubicBezTo>
                    <a:pt x="194" y="201"/>
                    <a:pt x="479" y="374"/>
                    <a:pt x="746" y="374"/>
                  </a:cubicBezTo>
                  <a:cubicBezTo>
                    <a:pt x="755" y="374"/>
                    <a:pt x="763" y="374"/>
                    <a:pt x="772" y="373"/>
                  </a:cubicBezTo>
                  <a:cubicBezTo>
                    <a:pt x="784" y="373"/>
                    <a:pt x="784" y="338"/>
                    <a:pt x="772" y="338"/>
                  </a:cubicBezTo>
                  <a:cubicBezTo>
                    <a:pt x="653" y="302"/>
                    <a:pt x="510" y="278"/>
                    <a:pt x="391" y="218"/>
                  </a:cubicBezTo>
                  <a:cubicBezTo>
                    <a:pt x="260" y="159"/>
                    <a:pt x="141" y="88"/>
                    <a:pt x="34" y="4"/>
                  </a:cubicBezTo>
                  <a:cubicBezTo>
                    <a:pt x="32" y="2"/>
                    <a:pt x="29"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6"/>
            <p:cNvSpPr/>
            <p:nvPr/>
          </p:nvSpPr>
          <p:spPr>
            <a:xfrm>
              <a:off x="1933200" y="2767775"/>
              <a:ext cx="202800" cy="75000"/>
            </a:xfrm>
            <a:custGeom>
              <a:avLst/>
              <a:gdLst/>
              <a:ahLst/>
              <a:cxnLst/>
              <a:rect l="l" t="t" r="r" b="b"/>
              <a:pathLst>
                <a:path w="8112" h="3000" extrusionOk="0">
                  <a:moveTo>
                    <a:pt x="54" y="1"/>
                  </a:moveTo>
                  <a:cubicBezTo>
                    <a:pt x="24" y="1"/>
                    <a:pt x="0" y="53"/>
                    <a:pt x="39" y="82"/>
                  </a:cubicBezTo>
                  <a:cubicBezTo>
                    <a:pt x="1063" y="868"/>
                    <a:pt x="2432" y="1142"/>
                    <a:pt x="3646" y="1511"/>
                  </a:cubicBezTo>
                  <a:cubicBezTo>
                    <a:pt x="5123" y="1963"/>
                    <a:pt x="6766" y="2213"/>
                    <a:pt x="8099" y="2999"/>
                  </a:cubicBezTo>
                  <a:cubicBezTo>
                    <a:pt x="8099" y="2987"/>
                    <a:pt x="8111" y="2975"/>
                    <a:pt x="8099" y="2975"/>
                  </a:cubicBezTo>
                  <a:cubicBezTo>
                    <a:pt x="5778" y="1320"/>
                    <a:pt x="2372" y="1749"/>
                    <a:pt x="75" y="11"/>
                  </a:cubicBezTo>
                  <a:cubicBezTo>
                    <a:pt x="68" y="4"/>
                    <a:pt x="60"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6"/>
            <p:cNvSpPr/>
            <p:nvPr/>
          </p:nvSpPr>
          <p:spPr>
            <a:xfrm>
              <a:off x="1934525" y="2763750"/>
              <a:ext cx="27050" cy="15025"/>
            </a:xfrm>
            <a:custGeom>
              <a:avLst/>
              <a:gdLst/>
              <a:ahLst/>
              <a:cxnLst/>
              <a:rect l="l" t="t" r="r" b="b"/>
              <a:pathLst>
                <a:path w="1082" h="601" extrusionOk="0">
                  <a:moveTo>
                    <a:pt x="22" y="0"/>
                  </a:moveTo>
                  <a:cubicBezTo>
                    <a:pt x="5" y="0"/>
                    <a:pt x="1" y="11"/>
                    <a:pt x="10" y="29"/>
                  </a:cubicBezTo>
                  <a:cubicBezTo>
                    <a:pt x="260" y="303"/>
                    <a:pt x="664" y="565"/>
                    <a:pt x="1057" y="600"/>
                  </a:cubicBezTo>
                  <a:cubicBezTo>
                    <a:pt x="1081" y="600"/>
                    <a:pt x="1081" y="576"/>
                    <a:pt x="1069" y="565"/>
                  </a:cubicBezTo>
                  <a:cubicBezTo>
                    <a:pt x="879" y="505"/>
                    <a:pt x="700" y="446"/>
                    <a:pt x="522" y="350"/>
                  </a:cubicBezTo>
                  <a:cubicBezTo>
                    <a:pt x="343" y="267"/>
                    <a:pt x="188" y="148"/>
                    <a:pt x="45" y="5"/>
                  </a:cubicBezTo>
                  <a:cubicBezTo>
                    <a:pt x="36" y="2"/>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6"/>
            <p:cNvSpPr/>
            <p:nvPr/>
          </p:nvSpPr>
          <p:spPr>
            <a:xfrm>
              <a:off x="1932075" y="2758800"/>
              <a:ext cx="29500" cy="16400"/>
            </a:xfrm>
            <a:custGeom>
              <a:avLst/>
              <a:gdLst/>
              <a:ahLst/>
              <a:cxnLst/>
              <a:rect l="l" t="t" r="r" b="b"/>
              <a:pathLst>
                <a:path w="1180" h="656" extrusionOk="0">
                  <a:moveTo>
                    <a:pt x="48" y="1"/>
                  </a:moveTo>
                  <a:cubicBezTo>
                    <a:pt x="36" y="1"/>
                    <a:pt x="0" y="12"/>
                    <a:pt x="24" y="24"/>
                  </a:cubicBezTo>
                  <a:cubicBezTo>
                    <a:pt x="298" y="298"/>
                    <a:pt x="751" y="596"/>
                    <a:pt x="1155" y="655"/>
                  </a:cubicBezTo>
                  <a:cubicBezTo>
                    <a:pt x="1167" y="655"/>
                    <a:pt x="1179" y="620"/>
                    <a:pt x="1167" y="620"/>
                  </a:cubicBezTo>
                  <a:cubicBezTo>
                    <a:pt x="989" y="524"/>
                    <a:pt x="798" y="477"/>
                    <a:pt x="620" y="370"/>
                  </a:cubicBezTo>
                  <a:cubicBezTo>
                    <a:pt x="417" y="263"/>
                    <a:pt x="227" y="132"/>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6"/>
            <p:cNvSpPr/>
            <p:nvPr/>
          </p:nvSpPr>
          <p:spPr>
            <a:xfrm>
              <a:off x="1935775" y="2756450"/>
              <a:ext cx="33225" cy="19350"/>
            </a:xfrm>
            <a:custGeom>
              <a:avLst/>
              <a:gdLst/>
              <a:ahLst/>
              <a:cxnLst/>
              <a:rect l="l" t="t" r="r" b="b"/>
              <a:pathLst>
                <a:path w="1329" h="774" extrusionOk="0">
                  <a:moveTo>
                    <a:pt x="5" y="1"/>
                  </a:moveTo>
                  <a:cubicBezTo>
                    <a:pt x="1" y="1"/>
                    <a:pt x="1" y="10"/>
                    <a:pt x="7" y="23"/>
                  </a:cubicBezTo>
                  <a:cubicBezTo>
                    <a:pt x="364" y="321"/>
                    <a:pt x="829" y="654"/>
                    <a:pt x="1281" y="773"/>
                  </a:cubicBezTo>
                  <a:cubicBezTo>
                    <a:pt x="1305" y="773"/>
                    <a:pt x="1329" y="761"/>
                    <a:pt x="1305" y="749"/>
                  </a:cubicBezTo>
                  <a:cubicBezTo>
                    <a:pt x="1091" y="618"/>
                    <a:pt x="865" y="523"/>
                    <a:pt x="650" y="404"/>
                  </a:cubicBezTo>
                  <a:cubicBezTo>
                    <a:pt x="436" y="285"/>
                    <a:pt x="233" y="154"/>
                    <a:pt x="19" y="23"/>
                  </a:cubicBezTo>
                  <a:cubicBezTo>
                    <a:pt x="14" y="7"/>
                    <a:pt x="8" y="1"/>
                    <a:pt x="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6"/>
            <p:cNvSpPr/>
            <p:nvPr/>
          </p:nvSpPr>
          <p:spPr>
            <a:xfrm>
              <a:off x="1944175" y="2741875"/>
              <a:ext cx="161750" cy="62825"/>
            </a:xfrm>
            <a:custGeom>
              <a:avLst/>
              <a:gdLst/>
              <a:ahLst/>
              <a:cxnLst/>
              <a:rect l="l" t="t" r="r" b="b"/>
              <a:pathLst>
                <a:path w="6470" h="2513" extrusionOk="0">
                  <a:moveTo>
                    <a:pt x="25" y="1"/>
                  </a:moveTo>
                  <a:cubicBezTo>
                    <a:pt x="12" y="1"/>
                    <a:pt x="0" y="15"/>
                    <a:pt x="17" y="23"/>
                  </a:cubicBezTo>
                  <a:cubicBezTo>
                    <a:pt x="814" y="856"/>
                    <a:pt x="1922" y="868"/>
                    <a:pt x="2993" y="1082"/>
                  </a:cubicBezTo>
                  <a:cubicBezTo>
                    <a:pt x="4005" y="1273"/>
                    <a:pt x="4565" y="1832"/>
                    <a:pt x="5446" y="2285"/>
                  </a:cubicBezTo>
                  <a:cubicBezTo>
                    <a:pt x="5763" y="2449"/>
                    <a:pt x="6020" y="2513"/>
                    <a:pt x="6355" y="2513"/>
                  </a:cubicBezTo>
                  <a:cubicBezTo>
                    <a:pt x="6385" y="2513"/>
                    <a:pt x="6415" y="2512"/>
                    <a:pt x="6446" y="2511"/>
                  </a:cubicBezTo>
                  <a:cubicBezTo>
                    <a:pt x="6470" y="2511"/>
                    <a:pt x="6470" y="2452"/>
                    <a:pt x="6446" y="2452"/>
                  </a:cubicBezTo>
                  <a:cubicBezTo>
                    <a:pt x="5267" y="2404"/>
                    <a:pt x="4458" y="1321"/>
                    <a:pt x="3326" y="1047"/>
                  </a:cubicBezTo>
                  <a:cubicBezTo>
                    <a:pt x="2172" y="785"/>
                    <a:pt x="993" y="844"/>
                    <a:pt x="40" y="11"/>
                  </a:cubicBezTo>
                  <a:cubicBezTo>
                    <a:pt x="37" y="3"/>
                    <a:pt x="31"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6"/>
            <p:cNvSpPr/>
            <p:nvPr/>
          </p:nvSpPr>
          <p:spPr>
            <a:xfrm>
              <a:off x="1953875" y="2755750"/>
              <a:ext cx="164250" cy="58750"/>
            </a:xfrm>
            <a:custGeom>
              <a:avLst/>
              <a:gdLst/>
              <a:ahLst/>
              <a:cxnLst/>
              <a:rect l="l" t="t" r="r" b="b"/>
              <a:pathLst>
                <a:path w="6570" h="2350" extrusionOk="0">
                  <a:moveTo>
                    <a:pt x="14" y="0"/>
                  </a:moveTo>
                  <a:cubicBezTo>
                    <a:pt x="6" y="0"/>
                    <a:pt x="0" y="15"/>
                    <a:pt x="10" y="15"/>
                  </a:cubicBezTo>
                  <a:cubicBezTo>
                    <a:pt x="795" y="849"/>
                    <a:pt x="2069" y="730"/>
                    <a:pt x="3081" y="1087"/>
                  </a:cubicBezTo>
                  <a:cubicBezTo>
                    <a:pt x="4248" y="1516"/>
                    <a:pt x="5284" y="2337"/>
                    <a:pt x="6570" y="2349"/>
                  </a:cubicBezTo>
                  <a:cubicBezTo>
                    <a:pt x="5320" y="2206"/>
                    <a:pt x="4367" y="1539"/>
                    <a:pt x="3224" y="1099"/>
                  </a:cubicBezTo>
                  <a:cubicBezTo>
                    <a:pt x="2153" y="694"/>
                    <a:pt x="914" y="825"/>
                    <a:pt x="21" y="4"/>
                  </a:cubicBezTo>
                  <a:cubicBezTo>
                    <a:pt x="19" y="1"/>
                    <a:pt x="17" y="0"/>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6"/>
            <p:cNvSpPr/>
            <p:nvPr/>
          </p:nvSpPr>
          <p:spPr>
            <a:xfrm>
              <a:off x="1963500" y="2704225"/>
              <a:ext cx="136100" cy="73725"/>
            </a:xfrm>
            <a:custGeom>
              <a:avLst/>
              <a:gdLst/>
              <a:ahLst/>
              <a:cxnLst/>
              <a:rect l="l" t="t" r="r" b="b"/>
              <a:pathLst>
                <a:path w="5444" h="2949" extrusionOk="0">
                  <a:moveTo>
                    <a:pt x="28" y="0"/>
                  </a:moveTo>
                  <a:cubicBezTo>
                    <a:pt x="14" y="0"/>
                    <a:pt x="0" y="11"/>
                    <a:pt x="17" y="29"/>
                  </a:cubicBezTo>
                  <a:cubicBezTo>
                    <a:pt x="220" y="398"/>
                    <a:pt x="470" y="576"/>
                    <a:pt x="851" y="755"/>
                  </a:cubicBezTo>
                  <a:cubicBezTo>
                    <a:pt x="1208" y="922"/>
                    <a:pt x="1530" y="969"/>
                    <a:pt x="1863" y="1195"/>
                  </a:cubicBezTo>
                  <a:cubicBezTo>
                    <a:pt x="2113" y="1362"/>
                    <a:pt x="2303" y="1600"/>
                    <a:pt x="2577" y="1743"/>
                  </a:cubicBezTo>
                  <a:cubicBezTo>
                    <a:pt x="3125" y="2076"/>
                    <a:pt x="3744" y="2386"/>
                    <a:pt x="4328" y="2672"/>
                  </a:cubicBezTo>
                  <a:cubicBezTo>
                    <a:pt x="4649" y="2838"/>
                    <a:pt x="4917" y="2941"/>
                    <a:pt x="5256" y="2941"/>
                  </a:cubicBezTo>
                  <a:cubicBezTo>
                    <a:pt x="5296" y="2941"/>
                    <a:pt x="5336" y="2939"/>
                    <a:pt x="5378" y="2936"/>
                  </a:cubicBezTo>
                  <a:lnTo>
                    <a:pt x="5378" y="2936"/>
                  </a:lnTo>
                  <a:cubicBezTo>
                    <a:pt x="4483" y="2780"/>
                    <a:pt x="3655" y="2247"/>
                    <a:pt x="2839" y="1850"/>
                  </a:cubicBezTo>
                  <a:cubicBezTo>
                    <a:pt x="2399" y="1636"/>
                    <a:pt x="2077" y="1255"/>
                    <a:pt x="1649" y="1017"/>
                  </a:cubicBezTo>
                  <a:cubicBezTo>
                    <a:pt x="1053" y="695"/>
                    <a:pt x="470" y="719"/>
                    <a:pt x="41" y="5"/>
                  </a:cubicBezTo>
                  <a:cubicBezTo>
                    <a:pt x="38" y="2"/>
                    <a:pt x="33" y="0"/>
                    <a:pt x="28" y="0"/>
                  </a:cubicBezTo>
                  <a:close/>
                  <a:moveTo>
                    <a:pt x="5411" y="2934"/>
                  </a:moveTo>
                  <a:cubicBezTo>
                    <a:pt x="5400" y="2935"/>
                    <a:pt x="5389" y="2935"/>
                    <a:pt x="5378" y="2936"/>
                  </a:cubicBezTo>
                  <a:lnTo>
                    <a:pt x="5378" y="2936"/>
                  </a:lnTo>
                  <a:cubicBezTo>
                    <a:pt x="5395" y="2939"/>
                    <a:pt x="5413" y="2942"/>
                    <a:pt x="5430" y="2945"/>
                  </a:cubicBezTo>
                  <a:lnTo>
                    <a:pt x="5430" y="2945"/>
                  </a:lnTo>
                  <a:cubicBezTo>
                    <a:pt x="5425" y="2943"/>
                    <a:pt x="5419" y="2939"/>
                    <a:pt x="5411" y="2934"/>
                  </a:cubicBezTo>
                  <a:close/>
                  <a:moveTo>
                    <a:pt x="5430" y="2945"/>
                  </a:moveTo>
                  <a:cubicBezTo>
                    <a:pt x="5436" y="2948"/>
                    <a:pt x="5439" y="2949"/>
                    <a:pt x="5441" y="2949"/>
                  </a:cubicBezTo>
                  <a:cubicBezTo>
                    <a:pt x="5444" y="2949"/>
                    <a:pt x="5441" y="2946"/>
                    <a:pt x="5435" y="2946"/>
                  </a:cubicBezTo>
                  <a:cubicBezTo>
                    <a:pt x="5433" y="2945"/>
                    <a:pt x="5431" y="2945"/>
                    <a:pt x="5430" y="29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6"/>
            <p:cNvSpPr/>
            <p:nvPr/>
          </p:nvSpPr>
          <p:spPr>
            <a:xfrm>
              <a:off x="1962825" y="2698875"/>
              <a:ext cx="30900" cy="23050"/>
            </a:xfrm>
            <a:custGeom>
              <a:avLst/>
              <a:gdLst/>
              <a:ahLst/>
              <a:cxnLst/>
              <a:rect l="l" t="t" r="r" b="b"/>
              <a:pathLst>
                <a:path w="1236" h="922" extrusionOk="0">
                  <a:moveTo>
                    <a:pt x="18" y="1"/>
                  </a:moveTo>
                  <a:cubicBezTo>
                    <a:pt x="4" y="1"/>
                    <a:pt x="1" y="20"/>
                    <a:pt x="9" y="28"/>
                  </a:cubicBezTo>
                  <a:cubicBezTo>
                    <a:pt x="318" y="421"/>
                    <a:pt x="723" y="755"/>
                    <a:pt x="1199" y="921"/>
                  </a:cubicBezTo>
                  <a:cubicBezTo>
                    <a:pt x="1211" y="921"/>
                    <a:pt x="1235" y="909"/>
                    <a:pt x="1211" y="909"/>
                  </a:cubicBezTo>
                  <a:cubicBezTo>
                    <a:pt x="771" y="659"/>
                    <a:pt x="366" y="397"/>
                    <a:pt x="44" y="16"/>
                  </a:cubicBezTo>
                  <a:cubicBezTo>
                    <a:pt x="33" y="5"/>
                    <a:pt x="24" y="1"/>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6"/>
            <p:cNvSpPr/>
            <p:nvPr/>
          </p:nvSpPr>
          <p:spPr>
            <a:xfrm>
              <a:off x="1968000" y="2696750"/>
              <a:ext cx="31675" cy="25175"/>
            </a:xfrm>
            <a:custGeom>
              <a:avLst/>
              <a:gdLst/>
              <a:ahLst/>
              <a:cxnLst/>
              <a:rect l="l" t="t" r="r" b="b"/>
              <a:pathLst>
                <a:path w="1267" h="1007" extrusionOk="0">
                  <a:moveTo>
                    <a:pt x="11" y="1"/>
                  </a:moveTo>
                  <a:cubicBezTo>
                    <a:pt x="5" y="1"/>
                    <a:pt x="0" y="6"/>
                    <a:pt x="16" y="6"/>
                  </a:cubicBezTo>
                  <a:cubicBezTo>
                    <a:pt x="16" y="2"/>
                    <a:pt x="13" y="1"/>
                    <a:pt x="11" y="1"/>
                  </a:cubicBezTo>
                  <a:close/>
                  <a:moveTo>
                    <a:pt x="16" y="6"/>
                  </a:moveTo>
                  <a:lnTo>
                    <a:pt x="16" y="6"/>
                  </a:lnTo>
                  <a:cubicBezTo>
                    <a:pt x="314" y="447"/>
                    <a:pt x="730" y="840"/>
                    <a:pt x="1230" y="1006"/>
                  </a:cubicBezTo>
                  <a:cubicBezTo>
                    <a:pt x="1242" y="1006"/>
                    <a:pt x="1266" y="994"/>
                    <a:pt x="1242" y="994"/>
                  </a:cubicBezTo>
                  <a:cubicBezTo>
                    <a:pt x="766" y="720"/>
                    <a:pt x="349" y="459"/>
                    <a:pt x="16"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6"/>
            <p:cNvSpPr/>
            <p:nvPr/>
          </p:nvSpPr>
          <p:spPr>
            <a:xfrm>
              <a:off x="1966300" y="2687375"/>
              <a:ext cx="30975" cy="24425"/>
            </a:xfrm>
            <a:custGeom>
              <a:avLst/>
              <a:gdLst/>
              <a:ahLst/>
              <a:cxnLst/>
              <a:rect l="l" t="t" r="r" b="b"/>
              <a:pathLst>
                <a:path w="1239" h="977" extrusionOk="0">
                  <a:moveTo>
                    <a:pt x="25" y="0"/>
                  </a:moveTo>
                  <a:cubicBezTo>
                    <a:pt x="25" y="0"/>
                    <a:pt x="1" y="0"/>
                    <a:pt x="1" y="12"/>
                  </a:cubicBezTo>
                  <a:cubicBezTo>
                    <a:pt x="275" y="429"/>
                    <a:pt x="715" y="822"/>
                    <a:pt x="1215" y="976"/>
                  </a:cubicBezTo>
                  <a:cubicBezTo>
                    <a:pt x="1227" y="976"/>
                    <a:pt x="1239" y="965"/>
                    <a:pt x="1227" y="953"/>
                  </a:cubicBezTo>
                  <a:cubicBezTo>
                    <a:pt x="751" y="679"/>
                    <a:pt x="382" y="417"/>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6"/>
            <p:cNvSpPr/>
            <p:nvPr/>
          </p:nvSpPr>
          <p:spPr>
            <a:xfrm>
              <a:off x="1970625" y="2678200"/>
              <a:ext cx="121900" cy="76750"/>
            </a:xfrm>
            <a:custGeom>
              <a:avLst/>
              <a:gdLst/>
              <a:ahLst/>
              <a:cxnLst/>
              <a:rect l="l" t="t" r="r" b="b"/>
              <a:pathLst>
                <a:path w="4876" h="3070" extrusionOk="0">
                  <a:moveTo>
                    <a:pt x="2" y="1"/>
                  </a:moveTo>
                  <a:cubicBezTo>
                    <a:pt x="0" y="1"/>
                    <a:pt x="0" y="4"/>
                    <a:pt x="6" y="10"/>
                  </a:cubicBezTo>
                  <a:cubicBezTo>
                    <a:pt x="6" y="4"/>
                    <a:pt x="3" y="1"/>
                    <a:pt x="2" y="1"/>
                  </a:cubicBezTo>
                  <a:close/>
                  <a:moveTo>
                    <a:pt x="6" y="10"/>
                  </a:moveTo>
                  <a:cubicBezTo>
                    <a:pt x="697" y="867"/>
                    <a:pt x="1709" y="1284"/>
                    <a:pt x="2602" y="1879"/>
                  </a:cubicBezTo>
                  <a:cubicBezTo>
                    <a:pt x="3292" y="2344"/>
                    <a:pt x="3935" y="3034"/>
                    <a:pt x="4816" y="3070"/>
                  </a:cubicBezTo>
                  <a:cubicBezTo>
                    <a:pt x="4864" y="3070"/>
                    <a:pt x="4876" y="2998"/>
                    <a:pt x="4828" y="2998"/>
                  </a:cubicBezTo>
                  <a:cubicBezTo>
                    <a:pt x="3876" y="2832"/>
                    <a:pt x="3221" y="2117"/>
                    <a:pt x="2423" y="1629"/>
                  </a:cubicBezTo>
                  <a:cubicBezTo>
                    <a:pt x="1590" y="1105"/>
                    <a:pt x="744" y="689"/>
                    <a:pt x="6" y="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6"/>
            <p:cNvSpPr/>
            <p:nvPr/>
          </p:nvSpPr>
          <p:spPr>
            <a:xfrm>
              <a:off x="1973500" y="2676000"/>
              <a:ext cx="108325" cy="69425"/>
            </a:xfrm>
            <a:custGeom>
              <a:avLst/>
              <a:gdLst/>
              <a:ahLst/>
              <a:cxnLst/>
              <a:rect l="l" t="t" r="r" b="b"/>
              <a:pathLst>
                <a:path w="4333" h="2777" extrusionOk="0">
                  <a:moveTo>
                    <a:pt x="32" y="0"/>
                  </a:moveTo>
                  <a:cubicBezTo>
                    <a:pt x="7" y="0"/>
                    <a:pt x="0" y="28"/>
                    <a:pt x="10" y="38"/>
                  </a:cubicBezTo>
                  <a:cubicBezTo>
                    <a:pt x="1415" y="979"/>
                    <a:pt x="2832" y="1955"/>
                    <a:pt x="4320" y="2777"/>
                  </a:cubicBezTo>
                  <a:cubicBezTo>
                    <a:pt x="4332" y="2777"/>
                    <a:pt x="4332" y="2765"/>
                    <a:pt x="4332" y="2765"/>
                  </a:cubicBezTo>
                  <a:cubicBezTo>
                    <a:pt x="2892" y="1848"/>
                    <a:pt x="1487" y="919"/>
                    <a:pt x="46" y="3"/>
                  </a:cubicBezTo>
                  <a:cubicBezTo>
                    <a:pt x="41"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6"/>
            <p:cNvSpPr/>
            <p:nvPr/>
          </p:nvSpPr>
          <p:spPr>
            <a:xfrm>
              <a:off x="1977925" y="2630800"/>
              <a:ext cx="94975" cy="55100"/>
            </a:xfrm>
            <a:custGeom>
              <a:avLst/>
              <a:gdLst/>
              <a:ahLst/>
              <a:cxnLst/>
              <a:rect l="l" t="t" r="r" b="b"/>
              <a:pathLst>
                <a:path w="3799" h="2204" extrusionOk="0">
                  <a:moveTo>
                    <a:pt x="0" y="1"/>
                  </a:moveTo>
                  <a:lnTo>
                    <a:pt x="0" y="1"/>
                  </a:lnTo>
                  <a:cubicBezTo>
                    <a:pt x="1131" y="906"/>
                    <a:pt x="2334" y="1834"/>
                    <a:pt x="3762" y="2204"/>
                  </a:cubicBezTo>
                  <a:cubicBezTo>
                    <a:pt x="3786" y="2204"/>
                    <a:pt x="3798" y="2192"/>
                    <a:pt x="3786" y="2168"/>
                  </a:cubicBezTo>
                  <a:cubicBezTo>
                    <a:pt x="2393" y="1608"/>
                    <a:pt x="1191" y="90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6"/>
            <p:cNvSpPr/>
            <p:nvPr/>
          </p:nvSpPr>
          <p:spPr>
            <a:xfrm>
              <a:off x="1985475" y="2625075"/>
              <a:ext cx="76100" cy="47725"/>
            </a:xfrm>
            <a:custGeom>
              <a:avLst/>
              <a:gdLst/>
              <a:ahLst/>
              <a:cxnLst/>
              <a:rect l="l" t="t" r="r" b="b"/>
              <a:pathLst>
                <a:path w="3044" h="1909" extrusionOk="0">
                  <a:moveTo>
                    <a:pt x="31" y="1"/>
                  </a:moveTo>
                  <a:cubicBezTo>
                    <a:pt x="12" y="1"/>
                    <a:pt x="0" y="20"/>
                    <a:pt x="20" y="39"/>
                  </a:cubicBezTo>
                  <a:cubicBezTo>
                    <a:pt x="972" y="718"/>
                    <a:pt x="1984" y="1361"/>
                    <a:pt x="3032" y="1909"/>
                  </a:cubicBezTo>
                  <a:cubicBezTo>
                    <a:pt x="3032" y="1909"/>
                    <a:pt x="3044" y="1885"/>
                    <a:pt x="3032" y="1885"/>
                  </a:cubicBezTo>
                  <a:cubicBezTo>
                    <a:pt x="2008" y="1301"/>
                    <a:pt x="1008" y="694"/>
                    <a:pt x="43" y="4"/>
                  </a:cubicBezTo>
                  <a:cubicBezTo>
                    <a:pt x="39" y="2"/>
                    <a:pt x="35"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6"/>
            <p:cNvSpPr/>
            <p:nvPr/>
          </p:nvSpPr>
          <p:spPr>
            <a:xfrm>
              <a:off x="1987825" y="2620875"/>
              <a:ext cx="71550" cy="38600"/>
            </a:xfrm>
            <a:custGeom>
              <a:avLst/>
              <a:gdLst/>
              <a:ahLst/>
              <a:cxnLst/>
              <a:rect l="l" t="t" r="r" b="b"/>
              <a:pathLst>
                <a:path w="2862" h="1544" extrusionOk="0">
                  <a:moveTo>
                    <a:pt x="12" y="0"/>
                  </a:moveTo>
                  <a:cubicBezTo>
                    <a:pt x="4" y="0"/>
                    <a:pt x="0" y="11"/>
                    <a:pt x="9" y="29"/>
                  </a:cubicBezTo>
                  <a:cubicBezTo>
                    <a:pt x="890" y="624"/>
                    <a:pt x="1819" y="1136"/>
                    <a:pt x="2819" y="1541"/>
                  </a:cubicBezTo>
                  <a:cubicBezTo>
                    <a:pt x="2824" y="1543"/>
                    <a:pt x="2828" y="1543"/>
                    <a:pt x="2832" y="1543"/>
                  </a:cubicBezTo>
                  <a:cubicBezTo>
                    <a:pt x="2857" y="1543"/>
                    <a:pt x="2861" y="1514"/>
                    <a:pt x="2831" y="1493"/>
                  </a:cubicBezTo>
                  <a:cubicBezTo>
                    <a:pt x="1854" y="1065"/>
                    <a:pt x="926" y="577"/>
                    <a:pt x="21" y="5"/>
                  </a:cubicBezTo>
                  <a:cubicBezTo>
                    <a:pt x="18" y="2"/>
                    <a:pt x="14"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6"/>
            <p:cNvSpPr/>
            <p:nvPr/>
          </p:nvSpPr>
          <p:spPr>
            <a:xfrm>
              <a:off x="1999150" y="2614350"/>
              <a:ext cx="46875" cy="28525"/>
            </a:xfrm>
            <a:custGeom>
              <a:avLst/>
              <a:gdLst/>
              <a:ahLst/>
              <a:cxnLst/>
              <a:rect l="l" t="t" r="r" b="b"/>
              <a:pathLst>
                <a:path w="1875" h="1141" extrusionOk="0">
                  <a:moveTo>
                    <a:pt x="35" y="1"/>
                  </a:moveTo>
                  <a:cubicBezTo>
                    <a:pt x="21" y="1"/>
                    <a:pt x="1" y="18"/>
                    <a:pt x="20" y="28"/>
                  </a:cubicBezTo>
                  <a:cubicBezTo>
                    <a:pt x="627" y="409"/>
                    <a:pt x="1223" y="790"/>
                    <a:pt x="1842" y="1135"/>
                  </a:cubicBezTo>
                  <a:cubicBezTo>
                    <a:pt x="1849" y="1139"/>
                    <a:pt x="1855" y="1140"/>
                    <a:pt x="1859" y="1140"/>
                  </a:cubicBezTo>
                  <a:cubicBezTo>
                    <a:pt x="1871" y="1140"/>
                    <a:pt x="1874" y="1132"/>
                    <a:pt x="1866" y="1123"/>
                  </a:cubicBezTo>
                  <a:cubicBezTo>
                    <a:pt x="1270" y="730"/>
                    <a:pt x="651" y="373"/>
                    <a:pt x="44" y="4"/>
                  </a:cubicBezTo>
                  <a:cubicBezTo>
                    <a:pt x="42" y="2"/>
                    <a:pt x="39"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6"/>
            <p:cNvSpPr/>
            <p:nvPr/>
          </p:nvSpPr>
          <p:spPr>
            <a:xfrm>
              <a:off x="1972950" y="2650075"/>
              <a:ext cx="103225" cy="59350"/>
            </a:xfrm>
            <a:custGeom>
              <a:avLst/>
              <a:gdLst/>
              <a:ahLst/>
              <a:cxnLst/>
              <a:rect l="l" t="t" r="r" b="b"/>
              <a:pathLst>
                <a:path w="4129" h="2374" extrusionOk="0">
                  <a:moveTo>
                    <a:pt x="38" y="1"/>
                  </a:moveTo>
                  <a:cubicBezTo>
                    <a:pt x="14" y="1"/>
                    <a:pt x="1" y="22"/>
                    <a:pt x="20" y="51"/>
                  </a:cubicBezTo>
                  <a:cubicBezTo>
                    <a:pt x="1306" y="968"/>
                    <a:pt x="2676" y="1790"/>
                    <a:pt x="4128" y="2373"/>
                  </a:cubicBezTo>
                  <a:cubicBezTo>
                    <a:pt x="2711" y="1671"/>
                    <a:pt x="1342" y="921"/>
                    <a:pt x="56" y="4"/>
                  </a:cubicBezTo>
                  <a:cubicBezTo>
                    <a:pt x="50" y="2"/>
                    <a:pt x="44" y="1"/>
                    <a:pt x="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6"/>
            <p:cNvSpPr/>
            <p:nvPr/>
          </p:nvSpPr>
          <p:spPr>
            <a:xfrm>
              <a:off x="1971075" y="2662425"/>
              <a:ext cx="113250" cy="67400"/>
            </a:xfrm>
            <a:custGeom>
              <a:avLst/>
              <a:gdLst/>
              <a:ahLst/>
              <a:cxnLst/>
              <a:rect l="l" t="t" r="r" b="b"/>
              <a:pathLst>
                <a:path w="4530" h="2696" extrusionOk="0">
                  <a:moveTo>
                    <a:pt x="3" y="1"/>
                  </a:moveTo>
                  <a:cubicBezTo>
                    <a:pt x="0" y="1"/>
                    <a:pt x="0" y="4"/>
                    <a:pt x="12" y="10"/>
                  </a:cubicBezTo>
                  <a:cubicBezTo>
                    <a:pt x="12" y="4"/>
                    <a:pt x="6" y="1"/>
                    <a:pt x="3" y="1"/>
                  </a:cubicBezTo>
                  <a:close/>
                  <a:moveTo>
                    <a:pt x="12" y="10"/>
                  </a:moveTo>
                  <a:lnTo>
                    <a:pt x="12" y="10"/>
                  </a:lnTo>
                  <a:cubicBezTo>
                    <a:pt x="1405" y="1022"/>
                    <a:pt x="2846" y="2129"/>
                    <a:pt x="4489" y="2689"/>
                  </a:cubicBezTo>
                  <a:cubicBezTo>
                    <a:pt x="4493" y="2693"/>
                    <a:pt x="4498" y="2695"/>
                    <a:pt x="4502" y="2695"/>
                  </a:cubicBezTo>
                  <a:cubicBezTo>
                    <a:pt x="4520" y="2695"/>
                    <a:pt x="4529" y="2663"/>
                    <a:pt x="4501" y="2653"/>
                  </a:cubicBezTo>
                  <a:cubicBezTo>
                    <a:pt x="2846" y="2034"/>
                    <a:pt x="1477" y="950"/>
                    <a:pt x="12" y="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6"/>
            <p:cNvSpPr/>
            <p:nvPr/>
          </p:nvSpPr>
          <p:spPr>
            <a:xfrm>
              <a:off x="2210375" y="2888750"/>
              <a:ext cx="19375" cy="41650"/>
            </a:xfrm>
            <a:custGeom>
              <a:avLst/>
              <a:gdLst/>
              <a:ahLst/>
              <a:cxnLst/>
              <a:rect l="l" t="t" r="r" b="b"/>
              <a:pathLst>
                <a:path w="775" h="1666" extrusionOk="0">
                  <a:moveTo>
                    <a:pt x="750" y="1"/>
                  </a:moveTo>
                  <a:cubicBezTo>
                    <a:pt x="746" y="1"/>
                    <a:pt x="742" y="2"/>
                    <a:pt x="739" y="6"/>
                  </a:cubicBezTo>
                  <a:cubicBezTo>
                    <a:pt x="549" y="244"/>
                    <a:pt x="477" y="518"/>
                    <a:pt x="394" y="780"/>
                  </a:cubicBezTo>
                  <a:cubicBezTo>
                    <a:pt x="287" y="1077"/>
                    <a:pt x="108" y="1351"/>
                    <a:pt x="1" y="1649"/>
                  </a:cubicBezTo>
                  <a:cubicBezTo>
                    <a:pt x="1" y="1657"/>
                    <a:pt x="13" y="1666"/>
                    <a:pt x="24" y="1666"/>
                  </a:cubicBezTo>
                  <a:cubicBezTo>
                    <a:pt x="29" y="1666"/>
                    <a:pt x="33" y="1664"/>
                    <a:pt x="37" y="1661"/>
                  </a:cubicBezTo>
                  <a:cubicBezTo>
                    <a:pt x="465" y="1232"/>
                    <a:pt x="501" y="529"/>
                    <a:pt x="775" y="29"/>
                  </a:cubicBezTo>
                  <a:cubicBezTo>
                    <a:pt x="775" y="12"/>
                    <a:pt x="762"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6"/>
            <p:cNvSpPr/>
            <p:nvPr/>
          </p:nvSpPr>
          <p:spPr>
            <a:xfrm>
              <a:off x="2206600" y="2886500"/>
              <a:ext cx="21075" cy="49500"/>
            </a:xfrm>
            <a:custGeom>
              <a:avLst/>
              <a:gdLst/>
              <a:ahLst/>
              <a:cxnLst/>
              <a:rect l="l" t="t" r="r" b="b"/>
              <a:pathLst>
                <a:path w="843" h="1980" extrusionOk="0">
                  <a:moveTo>
                    <a:pt x="830" y="0"/>
                  </a:moveTo>
                  <a:cubicBezTo>
                    <a:pt x="652" y="262"/>
                    <a:pt x="545" y="596"/>
                    <a:pt x="414" y="893"/>
                  </a:cubicBezTo>
                  <a:cubicBezTo>
                    <a:pt x="271" y="1215"/>
                    <a:pt x="92" y="1560"/>
                    <a:pt x="9" y="1917"/>
                  </a:cubicBezTo>
                  <a:cubicBezTo>
                    <a:pt x="0" y="1951"/>
                    <a:pt x="29" y="1979"/>
                    <a:pt x="54" y="1979"/>
                  </a:cubicBezTo>
                  <a:cubicBezTo>
                    <a:pt x="64" y="1979"/>
                    <a:pt x="74" y="1975"/>
                    <a:pt x="80" y="1965"/>
                  </a:cubicBezTo>
                  <a:cubicBezTo>
                    <a:pt x="247" y="1667"/>
                    <a:pt x="366" y="1310"/>
                    <a:pt x="485" y="989"/>
                  </a:cubicBezTo>
                  <a:cubicBezTo>
                    <a:pt x="604" y="679"/>
                    <a:pt x="771" y="334"/>
                    <a:pt x="830" y="12"/>
                  </a:cubicBezTo>
                  <a:cubicBezTo>
                    <a:pt x="842" y="0"/>
                    <a:pt x="830" y="0"/>
                    <a:pt x="8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6"/>
            <p:cNvSpPr/>
            <p:nvPr/>
          </p:nvSpPr>
          <p:spPr>
            <a:xfrm>
              <a:off x="2205925" y="2885475"/>
              <a:ext cx="23225" cy="46475"/>
            </a:xfrm>
            <a:custGeom>
              <a:avLst/>
              <a:gdLst/>
              <a:ahLst/>
              <a:cxnLst/>
              <a:rect l="l" t="t" r="r" b="b"/>
              <a:pathLst>
                <a:path w="929" h="1859" extrusionOk="0">
                  <a:moveTo>
                    <a:pt x="911" y="1"/>
                  </a:moveTo>
                  <a:cubicBezTo>
                    <a:pt x="906" y="1"/>
                    <a:pt x="900" y="2"/>
                    <a:pt x="893" y="6"/>
                  </a:cubicBezTo>
                  <a:cubicBezTo>
                    <a:pt x="476" y="482"/>
                    <a:pt x="36" y="1196"/>
                    <a:pt x="0" y="1839"/>
                  </a:cubicBezTo>
                  <a:cubicBezTo>
                    <a:pt x="0" y="1853"/>
                    <a:pt x="12" y="1859"/>
                    <a:pt x="25" y="1859"/>
                  </a:cubicBezTo>
                  <a:cubicBezTo>
                    <a:pt x="34" y="1859"/>
                    <a:pt x="43" y="1856"/>
                    <a:pt x="48" y="1851"/>
                  </a:cubicBezTo>
                  <a:cubicBezTo>
                    <a:pt x="179" y="1553"/>
                    <a:pt x="250" y="1244"/>
                    <a:pt x="393" y="946"/>
                  </a:cubicBezTo>
                  <a:cubicBezTo>
                    <a:pt x="536" y="613"/>
                    <a:pt x="715" y="315"/>
                    <a:pt x="929" y="18"/>
                  </a:cubicBezTo>
                  <a:cubicBezTo>
                    <a:pt x="929" y="9"/>
                    <a:pt x="923" y="1"/>
                    <a:pt x="9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6"/>
            <p:cNvSpPr/>
            <p:nvPr/>
          </p:nvSpPr>
          <p:spPr>
            <a:xfrm>
              <a:off x="2208600" y="2897175"/>
              <a:ext cx="19800" cy="41775"/>
            </a:xfrm>
            <a:custGeom>
              <a:avLst/>
              <a:gdLst/>
              <a:ahLst/>
              <a:cxnLst/>
              <a:rect l="l" t="t" r="r" b="b"/>
              <a:pathLst>
                <a:path w="792" h="1671" extrusionOk="0">
                  <a:moveTo>
                    <a:pt x="772" y="1"/>
                  </a:moveTo>
                  <a:cubicBezTo>
                    <a:pt x="765" y="1"/>
                    <a:pt x="755" y="5"/>
                    <a:pt x="750" y="14"/>
                  </a:cubicBezTo>
                  <a:cubicBezTo>
                    <a:pt x="519" y="487"/>
                    <a:pt x="297" y="960"/>
                    <a:pt x="93" y="1432"/>
                  </a:cubicBezTo>
                  <a:lnTo>
                    <a:pt x="93" y="1432"/>
                  </a:lnTo>
                  <a:cubicBezTo>
                    <a:pt x="0" y="1491"/>
                    <a:pt x="0" y="1539"/>
                    <a:pt x="0" y="1633"/>
                  </a:cubicBezTo>
                  <a:cubicBezTo>
                    <a:pt x="0" y="1659"/>
                    <a:pt x="17" y="1671"/>
                    <a:pt x="35" y="1671"/>
                  </a:cubicBezTo>
                  <a:cubicBezTo>
                    <a:pt x="51" y="1671"/>
                    <a:pt x="66" y="1662"/>
                    <a:pt x="72" y="1645"/>
                  </a:cubicBezTo>
                  <a:cubicBezTo>
                    <a:pt x="75" y="1637"/>
                    <a:pt x="79" y="1629"/>
                    <a:pt x="82" y="1621"/>
                  </a:cubicBezTo>
                  <a:lnTo>
                    <a:pt x="96" y="1621"/>
                  </a:lnTo>
                  <a:cubicBezTo>
                    <a:pt x="99" y="1602"/>
                    <a:pt x="103" y="1584"/>
                    <a:pt x="107" y="1566"/>
                  </a:cubicBezTo>
                  <a:lnTo>
                    <a:pt x="107" y="1566"/>
                  </a:lnTo>
                  <a:cubicBezTo>
                    <a:pt x="333" y="1056"/>
                    <a:pt x="559" y="535"/>
                    <a:pt x="762" y="26"/>
                  </a:cubicBezTo>
                  <a:cubicBezTo>
                    <a:pt x="792" y="11"/>
                    <a:pt x="785" y="1"/>
                    <a:pt x="7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6"/>
            <p:cNvSpPr/>
            <p:nvPr/>
          </p:nvSpPr>
          <p:spPr>
            <a:xfrm>
              <a:off x="2211350" y="2901550"/>
              <a:ext cx="18025" cy="40525"/>
            </a:xfrm>
            <a:custGeom>
              <a:avLst/>
              <a:gdLst/>
              <a:ahLst/>
              <a:cxnLst/>
              <a:rect l="l" t="t" r="r" b="b"/>
              <a:pathLst>
                <a:path w="721" h="1621" extrusionOk="0">
                  <a:moveTo>
                    <a:pt x="680" y="1"/>
                  </a:moveTo>
                  <a:cubicBezTo>
                    <a:pt x="673" y="1"/>
                    <a:pt x="667" y="2"/>
                    <a:pt x="664" y="6"/>
                  </a:cubicBezTo>
                  <a:cubicBezTo>
                    <a:pt x="545" y="256"/>
                    <a:pt x="462" y="518"/>
                    <a:pt x="331" y="791"/>
                  </a:cubicBezTo>
                  <a:cubicBezTo>
                    <a:pt x="238" y="1035"/>
                    <a:pt x="100" y="1301"/>
                    <a:pt x="16" y="1546"/>
                  </a:cubicBezTo>
                  <a:lnTo>
                    <a:pt x="16" y="1546"/>
                  </a:lnTo>
                  <a:cubicBezTo>
                    <a:pt x="13" y="1552"/>
                    <a:pt x="11" y="1558"/>
                    <a:pt x="9" y="1565"/>
                  </a:cubicBezTo>
                  <a:cubicBezTo>
                    <a:pt x="0" y="1593"/>
                    <a:pt x="20" y="1621"/>
                    <a:pt x="45" y="1621"/>
                  </a:cubicBezTo>
                  <a:cubicBezTo>
                    <a:pt x="53" y="1621"/>
                    <a:pt x="61" y="1618"/>
                    <a:pt x="69" y="1613"/>
                  </a:cubicBezTo>
                  <a:cubicBezTo>
                    <a:pt x="355" y="1149"/>
                    <a:pt x="557" y="553"/>
                    <a:pt x="712" y="29"/>
                  </a:cubicBezTo>
                  <a:cubicBezTo>
                    <a:pt x="721" y="12"/>
                    <a:pt x="697" y="1"/>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6"/>
            <p:cNvSpPr/>
            <p:nvPr/>
          </p:nvSpPr>
          <p:spPr>
            <a:xfrm>
              <a:off x="2212150" y="2908825"/>
              <a:ext cx="18500" cy="37125"/>
            </a:xfrm>
            <a:custGeom>
              <a:avLst/>
              <a:gdLst/>
              <a:ahLst/>
              <a:cxnLst/>
              <a:rect l="l" t="t" r="r" b="b"/>
              <a:pathLst>
                <a:path w="740" h="1485" extrusionOk="0">
                  <a:moveTo>
                    <a:pt x="739" y="0"/>
                  </a:moveTo>
                  <a:lnTo>
                    <a:pt x="739" y="0"/>
                  </a:lnTo>
                  <a:cubicBezTo>
                    <a:pt x="525" y="488"/>
                    <a:pt x="275" y="965"/>
                    <a:pt x="25" y="1429"/>
                  </a:cubicBezTo>
                  <a:cubicBezTo>
                    <a:pt x="0" y="1454"/>
                    <a:pt x="33" y="1485"/>
                    <a:pt x="60" y="1485"/>
                  </a:cubicBezTo>
                  <a:cubicBezTo>
                    <a:pt x="71" y="1485"/>
                    <a:pt x="81" y="1479"/>
                    <a:pt x="85" y="1465"/>
                  </a:cubicBezTo>
                  <a:cubicBezTo>
                    <a:pt x="382" y="1012"/>
                    <a:pt x="585" y="512"/>
                    <a:pt x="7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6"/>
            <p:cNvSpPr/>
            <p:nvPr/>
          </p:nvSpPr>
          <p:spPr>
            <a:xfrm>
              <a:off x="2215525" y="2903000"/>
              <a:ext cx="26125" cy="56175"/>
            </a:xfrm>
            <a:custGeom>
              <a:avLst/>
              <a:gdLst/>
              <a:ahLst/>
              <a:cxnLst/>
              <a:rect l="l" t="t" r="r" b="b"/>
              <a:pathLst>
                <a:path w="1045" h="2247" extrusionOk="0">
                  <a:moveTo>
                    <a:pt x="1020" y="1"/>
                  </a:moveTo>
                  <a:cubicBezTo>
                    <a:pt x="1014" y="1"/>
                    <a:pt x="1009" y="6"/>
                    <a:pt x="1009" y="19"/>
                  </a:cubicBezTo>
                  <a:cubicBezTo>
                    <a:pt x="771" y="530"/>
                    <a:pt x="575" y="1047"/>
                    <a:pt x="335" y="1557"/>
                  </a:cubicBezTo>
                  <a:lnTo>
                    <a:pt x="335" y="1557"/>
                  </a:lnTo>
                  <a:cubicBezTo>
                    <a:pt x="451" y="1227"/>
                    <a:pt x="575" y="903"/>
                    <a:pt x="712" y="579"/>
                  </a:cubicBezTo>
                  <a:cubicBezTo>
                    <a:pt x="712" y="564"/>
                    <a:pt x="698" y="554"/>
                    <a:pt x="685" y="554"/>
                  </a:cubicBezTo>
                  <a:cubicBezTo>
                    <a:pt x="677" y="554"/>
                    <a:pt x="669" y="558"/>
                    <a:pt x="664" y="567"/>
                  </a:cubicBezTo>
                  <a:cubicBezTo>
                    <a:pt x="390" y="1091"/>
                    <a:pt x="188" y="1626"/>
                    <a:pt x="9" y="2174"/>
                  </a:cubicBezTo>
                  <a:cubicBezTo>
                    <a:pt x="1" y="2207"/>
                    <a:pt x="33" y="2247"/>
                    <a:pt x="62" y="2247"/>
                  </a:cubicBezTo>
                  <a:cubicBezTo>
                    <a:pt x="74" y="2247"/>
                    <a:pt x="85" y="2239"/>
                    <a:pt x="92" y="2222"/>
                  </a:cubicBezTo>
                  <a:cubicBezTo>
                    <a:pt x="96" y="2216"/>
                    <a:pt x="100" y="2209"/>
                    <a:pt x="103" y="2203"/>
                  </a:cubicBezTo>
                  <a:lnTo>
                    <a:pt x="103" y="2203"/>
                  </a:lnTo>
                  <a:lnTo>
                    <a:pt x="116" y="2210"/>
                  </a:lnTo>
                  <a:cubicBezTo>
                    <a:pt x="123" y="2189"/>
                    <a:pt x="130" y="2168"/>
                    <a:pt x="136" y="2147"/>
                  </a:cubicBezTo>
                  <a:lnTo>
                    <a:pt x="136" y="2147"/>
                  </a:lnTo>
                  <a:cubicBezTo>
                    <a:pt x="516" y="1499"/>
                    <a:pt x="907" y="776"/>
                    <a:pt x="1045" y="31"/>
                  </a:cubicBezTo>
                  <a:cubicBezTo>
                    <a:pt x="1045" y="16"/>
                    <a:pt x="1031" y="1"/>
                    <a:pt x="10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6"/>
            <p:cNvSpPr/>
            <p:nvPr/>
          </p:nvSpPr>
          <p:spPr>
            <a:xfrm>
              <a:off x="2234200" y="2843025"/>
              <a:ext cx="45775" cy="86875"/>
            </a:xfrm>
            <a:custGeom>
              <a:avLst/>
              <a:gdLst/>
              <a:ahLst/>
              <a:cxnLst/>
              <a:rect l="l" t="t" r="r" b="b"/>
              <a:pathLst>
                <a:path w="1831" h="3475" extrusionOk="0">
                  <a:moveTo>
                    <a:pt x="1794" y="0"/>
                  </a:moveTo>
                  <a:cubicBezTo>
                    <a:pt x="1787" y="0"/>
                    <a:pt x="1780" y="4"/>
                    <a:pt x="1774" y="13"/>
                  </a:cubicBezTo>
                  <a:cubicBezTo>
                    <a:pt x="941" y="882"/>
                    <a:pt x="298" y="2275"/>
                    <a:pt x="0" y="3430"/>
                  </a:cubicBezTo>
                  <a:cubicBezTo>
                    <a:pt x="0" y="3459"/>
                    <a:pt x="18" y="3475"/>
                    <a:pt x="34" y="3475"/>
                  </a:cubicBezTo>
                  <a:cubicBezTo>
                    <a:pt x="45" y="3475"/>
                    <a:pt x="55" y="3468"/>
                    <a:pt x="60" y="3454"/>
                  </a:cubicBezTo>
                  <a:cubicBezTo>
                    <a:pt x="298" y="2894"/>
                    <a:pt x="488" y="2323"/>
                    <a:pt x="774" y="1775"/>
                  </a:cubicBezTo>
                  <a:cubicBezTo>
                    <a:pt x="1084" y="1180"/>
                    <a:pt x="1489" y="644"/>
                    <a:pt x="1822" y="49"/>
                  </a:cubicBezTo>
                  <a:cubicBezTo>
                    <a:pt x="1831" y="31"/>
                    <a:pt x="1813" y="0"/>
                    <a:pt x="1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6"/>
            <p:cNvSpPr/>
            <p:nvPr/>
          </p:nvSpPr>
          <p:spPr>
            <a:xfrm>
              <a:off x="2271850" y="2808575"/>
              <a:ext cx="29975" cy="46600"/>
            </a:xfrm>
            <a:custGeom>
              <a:avLst/>
              <a:gdLst/>
              <a:ahLst/>
              <a:cxnLst/>
              <a:rect l="l" t="t" r="r" b="b"/>
              <a:pathLst>
                <a:path w="1199" h="1864" extrusionOk="0">
                  <a:moveTo>
                    <a:pt x="1175" y="0"/>
                  </a:moveTo>
                  <a:cubicBezTo>
                    <a:pt x="1166" y="0"/>
                    <a:pt x="1154" y="7"/>
                    <a:pt x="1149" y="22"/>
                  </a:cubicBezTo>
                  <a:cubicBezTo>
                    <a:pt x="816" y="653"/>
                    <a:pt x="376" y="1212"/>
                    <a:pt x="18" y="1820"/>
                  </a:cubicBezTo>
                  <a:cubicBezTo>
                    <a:pt x="0" y="1838"/>
                    <a:pt x="17" y="1863"/>
                    <a:pt x="36" y="1863"/>
                  </a:cubicBezTo>
                  <a:cubicBezTo>
                    <a:pt x="42" y="1863"/>
                    <a:pt x="49" y="1861"/>
                    <a:pt x="54" y="1855"/>
                  </a:cubicBezTo>
                  <a:cubicBezTo>
                    <a:pt x="554" y="1355"/>
                    <a:pt x="887" y="665"/>
                    <a:pt x="1185" y="34"/>
                  </a:cubicBezTo>
                  <a:cubicBezTo>
                    <a:pt x="1199" y="13"/>
                    <a:pt x="1189" y="0"/>
                    <a:pt x="1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6"/>
            <p:cNvSpPr/>
            <p:nvPr/>
          </p:nvSpPr>
          <p:spPr>
            <a:xfrm>
              <a:off x="2296875" y="2769525"/>
              <a:ext cx="26350" cy="50750"/>
            </a:xfrm>
            <a:custGeom>
              <a:avLst/>
              <a:gdLst/>
              <a:ahLst/>
              <a:cxnLst/>
              <a:rect l="l" t="t" r="r" b="b"/>
              <a:pathLst>
                <a:path w="1054" h="2030" extrusionOk="0">
                  <a:moveTo>
                    <a:pt x="1053" y="0"/>
                  </a:moveTo>
                  <a:lnTo>
                    <a:pt x="1053" y="0"/>
                  </a:lnTo>
                  <a:cubicBezTo>
                    <a:pt x="910" y="369"/>
                    <a:pt x="744" y="726"/>
                    <a:pt x="565" y="1084"/>
                  </a:cubicBezTo>
                  <a:cubicBezTo>
                    <a:pt x="398" y="1393"/>
                    <a:pt x="172" y="1691"/>
                    <a:pt x="17" y="2012"/>
                  </a:cubicBezTo>
                  <a:cubicBezTo>
                    <a:pt x="1" y="2021"/>
                    <a:pt x="14" y="2029"/>
                    <a:pt x="27" y="2029"/>
                  </a:cubicBezTo>
                  <a:cubicBezTo>
                    <a:pt x="32" y="2029"/>
                    <a:pt x="38" y="2028"/>
                    <a:pt x="41" y="2024"/>
                  </a:cubicBezTo>
                  <a:cubicBezTo>
                    <a:pt x="553" y="1500"/>
                    <a:pt x="887" y="703"/>
                    <a:pt x="10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6"/>
            <p:cNvSpPr/>
            <p:nvPr/>
          </p:nvSpPr>
          <p:spPr>
            <a:xfrm>
              <a:off x="2122275" y="2868275"/>
              <a:ext cx="34550" cy="10200"/>
            </a:xfrm>
            <a:custGeom>
              <a:avLst/>
              <a:gdLst/>
              <a:ahLst/>
              <a:cxnLst/>
              <a:rect l="l" t="t" r="r" b="b"/>
              <a:pathLst>
                <a:path w="1382" h="408" extrusionOk="0">
                  <a:moveTo>
                    <a:pt x="182" y="1"/>
                  </a:moveTo>
                  <a:cubicBezTo>
                    <a:pt x="135" y="1"/>
                    <a:pt x="90" y="5"/>
                    <a:pt x="48" y="15"/>
                  </a:cubicBezTo>
                  <a:cubicBezTo>
                    <a:pt x="12" y="15"/>
                    <a:pt x="1" y="51"/>
                    <a:pt x="36" y="51"/>
                  </a:cubicBezTo>
                  <a:cubicBezTo>
                    <a:pt x="239" y="158"/>
                    <a:pt x="489" y="158"/>
                    <a:pt x="715" y="217"/>
                  </a:cubicBezTo>
                  <a:cubicBezTo>
                    <a:pt x="905" y="277"/>
                    <a:pt x="1132" y="396"/>
                    <a:pt x="1346" y="408"/>
                  </a:cubicBezTo>
                  <a:cubicBezTo>
                    <a:pt x="1370" y="408"/>
                    <a:pt x="1382" y="384"/>
                    <a:pt x="1370" y="372"/>
                  </a:cubicBezTo>
                  <a:cubicBezTo>
                    <a:pt x="1203" y="217"/>
                    <a:pt x="941" y="158"/>
                    <a:pt x="727" y="110"/>
                  </a:cubicBezTo>
                  <a:cubicBezTo>
                    <a:pt x="566" y="63"/>
                    <a:pt x="361"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6"/>
            <p:cNvSpPr/>
            <p:nvPr/>
          </p:nvSpPr>
          <p:spPr>
            <a:xfrm>
              <a:off x="2117800" y="2864775"/>
              <a:ext cx="43500" cy="11925"/>
            </a:xfrm>
            <a:custGeom>
              <a:avLst/>
              <a:gdLst/>
              <a:ahLst/>
              <a:cxnLst/>
              <a:rect l="l" t="t" r="r" b="b"/>
              <a:pathLst>
                <a:path w="1740" h="477" extrusionOk="0">
                  <a:moveTo>
                    <a:pt x="13" y="0"/>
                  </a:moveTo>
                  <a:cubicBezTo>
                    <a:pt x="1" y="0"/>
                    <a:pt x="1" y="60"/>
                    <a:pt x="37" y="60"/>
                  </a:cubicBezTo>
                  <a:cubicBezTo>
                    <a:pt x="346" y="107"/>
                    <a:pt x="656" y="167"/>
                    <a:pt x="953" y="250"/>
                  </a:cubicBezTo>
                  <a:cubicBezTo>
                    <a:pt x="1204" y="322"/>
                    <a:pt x="1442" y="429"/>
                    <a:pt x="1692" y="476"/>
                  </a:cubicBezTo>
                  <a:cubicBezTo>
                    <a:pt x="1727" y="476"/>
                    <a:pt x="1739" y="429"/>
                    <a:pt x="1715" y="417"/>
                  </a:cubicBezTo>
                  <a:cubicBezTo>
                    <a:pt x="1251" y="119"/>
                    <a:pt x="549" y="24"/>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6"/>
            <p:cNvSpPr/>
            <p:nvPr/>
          </p:nvSpPr>
          <p:spPr>
            <a:xfrm>
              <a:off x="2132475" y="2855425"/>
              <a:ext cx="3225" cy="1625"/>
            </a:xfrm>
            <a:custGeom>
              <a:avLst/>
              <a:gdLst/>
              <a:ahLst/>
              <a:cxnLst/>
              <a:rect l="l" t="t" r="r" b="b"/>
              <a:pathLst>
                <a:path w="129" h="65" extrusionOk="0">
                  <a:moveTo>
                    <a:pt x="31" y="0"/>
                  </a:moveTo>
                  <a:cubicBezTo>
                    <a:pt x="7" y="0"/>
                    <a:pt x="1" y="53"/>
                    <a:pt x="21" y="53"/>
                  </a:cubicBezTo>
                  <a:cubicBezTo>
                    <a:pt x="69" y="65"/>
                    <a:pt x="57" y="65"/>
                    <a:pt x="105" y="65"/>
                  </a:cubicBezTo>
                  <a:cubicBezTo>
                    <a:pt x="116" y="65"/>
                    <a:pt x="128" y="53"/>
                    <a:pt x="116" y="29"/>
                  </a:cubicBezTo>
                  <a:cubicBezTo>
                    <a:pt x="81" y="17"/>
                    <a:pt x="81" y="17"/>
                    <a:pt x="45" y="5"/>
                  </a:cubicBezTo>
                  <a:cubicBezTo>
                    <a:pt x="40" y="2"/>
                    <a:pt x="35" y="0"/>
                    <a:pt x="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6"/>
            <p:cNvSpPr/>
            <p:nvPr/>
          </p:nvSpPr>
          <p:spPr>
            <a:xfrm>
              <a:off x="2087750" y="2863575"/>
              <a:ext cx="43475" cy="8350"/>
            </a:xfrm>
            <a:custGeom>
              <a:avLst/>
              <a:gdLst/>
              <a:ahLst/>
              <a:cxnLst/>
              <a:rect l="l" t="t" r="r" b="b"/>
              <a:pathLst>
                <a:path w="1739" h="334" extrusionOk="0">
                  <a:moveTo>
                    <a:pt x="24" y="1"/>
                  </a:moveTo>
                  <a:cubicBezTo>
                    <a:pt x="0" y="1"/>
                    <a:pt x="0" y="36"/>
                    <a:pt x="12" y="48"/>
                  </a:cubicBezTo>
                  <a:cubicBezTo>
                    <a:pt x="548" y="215"/>
                    <a:pt x="1132" y="286"/>
                    <a:pt x="1691" y="334"/>
                  </a:cubicBezTo>
                  <a:cubicBezTo>
                    <a:pt x="1727" y="334"/>
                    <a:pt x="1739" y="286"/>
                    <a:pt x="1715" y="286"/>
                  </a:cubicBezTo>
                  <a:cubicBezTo>
                    <a:pt x="1179" y="155"/>
                    <a:pt x="596" y="24"/>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6"/>
            <p:cNvSpPr/>
            <p:nvPr/>
          </p:nvSpPr>
          <p:spPr>
            <a:xfrm>
              <a:off x="2078825" y="2859700"/>
              <a:ext cx="55375" cy="8075"/>
            </a:xfrm>
            <a:custGeom>
              <a:avLst/>
              <a:gdLst/>
              <a:ahLst/>
              <a:cxnLst/>
              <a:rect l="l" t="t" r="r" b="b"/>
              <a:pathLst>
                <a:path w="2215" h="323" extrusionOk="0">
                  <a:moveTo>
                    <a:pt x="24" y="1"/>
                  </a:moveTo>
                  <a:cubicBezTo>
                    <a:pt x="12" y="1"/>
                    <a:pt x="0" y="25"/>
                    <a:pt x="24" y="25"/>
                  </a:cubicBezTo>
                  <a:cubicBezTo>
                    <a:pt x="429" y="120"/>
                    <a:pt x="834" y="156"/>
                    <a:pt x="1239" y="203"/>
                  </a:cubicBezTo>
                  <a:cubicBezTo>
                    <a:pt x="1429" y="239"/>
                    <a:pt x="1608" y="251"/>
                    <a:pt x="1798" y="275"/>
                  </a:cubicBezTo>
                  <a:cubicBezTo>
                    <a:pt x="1830" y="275"/>
                    <a:pt x="1899" y="270"/>
                    <a:pt x="1970" y="270"/>
                  </a:cubicBezTo>
                  <a:cubicBezTo>
                    <a:pt x="2053" y="270"/>
                    <a:pt x="2138" y="277"/>
                    <a:pt x="2163" y="305"/>
                  </a:cubicBezTo>
                  <a:lnTo>
                    <a:pt x="2163" y="305"/>
                  </a:lnTo>
                  <a:cubicBezTo>
                    <a:pt x="2161" y="306"/>
                    <a:pt x="2160" y="310"/>
                    <a:pt x="2167" y="310"/>
                  </a:cubicBezTo>
                  <a:cubicBezTo>
                    <a:pt x="2191" y="322"/>
                    <a:pt x="2191" y="322"/>
                    <a:pt x="2203" y="322"/>
                  </a:cubicBezTo>
                  <a:lnTo>
                    <a:pt x="2215" y="310"/>
                  </a:lnTo>
                  <a:lnTo>
                    <a:pt x="2215" y="298"/>
                  </a:lnTo>
                  <a:cubicBezTo>
                    <a:pt x="2096" y="132"/>
                    <a:pt x="1631" y="156"/>
                    <a:pt x="1453" y="144"/>
                  </a:cubicBezTo>
                  <a:cubicBezTo>
                    <a:pt x="977" y="84"/>
                    <a:pt x="500"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6"/>
            <p:cNvSpPr/>
            <p:nvPr/>
          </p:nvSpPr>
          <p:spPr>
            <a:xfrm>
              <a:off x="2005600" y="2847200"/>
              <a:ext cx="91075" cy="17125"/>
            </a:xfrm>
            <a:custGeom>
              <a:avLst/>
              <a:gdLst/>
              <a:ahLst/>
              <a:cxnLst/>
              <a:rect l="l" t="t" r="r" b="b"/>
              <a:pathLst>
                <a:path w="3643" h="685" extrusionOk="0">
                  <a:moveTo>
                    <a:pt x="24" y="1"/>
                  </a:moveTo>
                  <a:cubicBezTo>
                    <a:pt x="12" y="1"/>
                    <a:pt x="0" y="36"/>
                    <a:pt x="24" y="36"/>
                  </a:cubicBezTo>
                  <a:cubicBezTo>
                    <a:pt x="1203" y="346"/>
                    <a:pt x="2441" y="477"/>
                    <a:pt x="3632" y="679"/>
                  </a:cubicBezTo>
                  <a:cubicBezTo>
                    <a:pt x="2441" y="441"/>
                    <a:pt x="1227" y="120"/>
                    <a:pt x="24" y="1"/>
                  </a:cubicBezTo>
                  <a:close/>
                  <a:moveTo>
                    <a:pt x="3632" y="679"/>
                  </a:moveTo>
                  <a:cubicBezTo>
                    <a:pt x="3636" y="683"/>
                    <a:pt x="3638" y="685"/>
                    <a:pt x="3640" y="685"/>
                  </a:cubicBezTo>
                  <a:cubicBezTo>
                    <a:pt x="3642" y="685"/>
                    <a:pt x="3640" y="679"/>
                    <a:pt x="3632" y="6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6"/>
            <p:cNvSpPr/>
            <p:nvPr/>
          </p:nvSpPr>
          <p:spPr>
            <a:xfrm>
              <a:off x="1946350" y="2734100"/>
              <a:ext cx="18200" cy="10150"/>
            </a:xfrm>
            <a:custGeom>
              <a:avLst/>
              <a:gdLst/>
              <a:ahLst/>
              <a:cxnLst/>
              <a:rect l="l" t="t" r="r" b="b"/>
              <a:pathLst>
                <a:path w="728" h="406" extrusionOk="0">
                  <a:moveTo>
                    <a:pt x="1" y="0"/>
                  </a:moveTo>
                  <a:lnTo>
                    <a:pt x="1" y="0"/>
                  </a:lnTo>
                  <a:cubicBezTo>
                    <a:pt x="61" y="119"/>
                    <a:pt x="203" y="203"/>
                    <a:pt x="311" y="262"/>
                  </a:cubicBezTo>
                  <a:cubicBezTo>
                    <a:pt x="418" y="322"/>
                    <a:pt x="561" y="405"/>
                    <a:pt x="703" y="405"/>
                  </a:cubicBezTo>
                  <a:cubicBezTo>
                    <a:pt x="715" y="405"/>
                    <a:pt x="727" y="393"/>
                    <a:pt x="715" y="381"/>
                  </a:cubicBezTo>
                  <a:cubicBezTo>
                    <a:pt x="596" y="298"/>
                    <a:pt x="465" y="274"/>
                    <a:pt x="346" y="203"/>
                  </a:cubicBezTo>
                  <a:cubicBezTo>
                    <a:pt x="227" y="143"/>
                    <a:pt x="120" y="48"/>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6"/>
            <p:cNvSpPr/>
            <p:nvPr/>
          </p:nvSpPr>
          <p:spPr>
            <a:xfrm>
              <a:off x="1944625" y="2728950"/>
              <a:ext cx="26175" cy="12625"/>
            </a:xfrm>
            <a:custGeom>
              <a:avLst/>
              <a:gdLst/>
              <a:ahLst/>
              <a:cxnLst/>
              <a:rect l="l" t="t" r="r" b="b"/>
              <a:pathLst>
                <a:path w="1047" h="505" extrusionOk="0">
                  <a:moveTo>
                    <a:pt x="22" y="1"/>
                  </a:moveTo>
                  <a:cubicBezTo>
                    <a:pt x="7" y="1"/>
                    <a:pt x="1" y="18"/>
                    <a:pt x="10" y="28"/>
                  </a:cubicBezTo>
                  <a:cubicBezTo>
                    <a:pt x="260" y="266"/>
                    <a:pt x="653" y="480"/>
                    <a:pt x="1011" y="504"/>
                  </a:cubicBezTo>
                  <a:cubicBezTo>
                    <a:pt x="1034" y="504"/>
                    <a:pt x="1046" y="468"/>
                    <a:pt x="1022" y="444"/>
                  </a:cubicBezTo>
                  <a:cubicBezTo>
                    <a:pt x="856" y="385"/>
                    <a:pt x="689" y="361"/>
                    <a:pt x="534" y="290"/>
                  </a:cubicBezTo>
                  <a:cubicBezTo>
                    <a:pt x="356" y="206"/>
                    <a:pt x="201" y="111"/>
                    <a:pt x="34" y="4"/>
                  </a:cubicBezTo>
                  <a:cubicBezTo>
                    <a:pt x="30" y="2"/>
                    <a:pt x="26" y="1"/>
                    <a:pt x="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6"/>
            <p:cNvSpPr/>
            <p:nvPr/>
          </p:nvSpPr>
          <p:spPr>
            <a:xfrm>
              <a:off x="1948450" y="2724275"/>
              <a:ext cx="27100" cy="14475"/>
            </a:xfrm>
            <a:custGeom>
              <a:avLst/>
              <a:gdLst/>
              <a:ahLst/>
              <a:cxnLst/>
              <a:rect l="l" t="t" r="r" b="b"/>
              <a:pathLst>
                <a:path w="1084" h="579" extrusionOk="0">
                  <a:moveTo>
                    <a:pt x="36" y="0"/>
                  </a:moveTo>
                  <a:cubicBezTo>
                    <a:pt x="24" y="0"/>
                    <a:pt x="0" y="12"/>
                    <a:pt x="0" y="24"/>
                  </a:cubicBezTo>
                  <a:cubicBezTo>
                    <a:pt x="143" y="179"/>
                    <a:pt x="298" y="298"/>
                    <a:pt x="477" y="393"/>
                  </a:cubicBezTo>
                  <a:cubicBezTo>
                    <a:pt x="623" y="477"/>
                    <a:pt x="814" y="578"/>
                    <a:pt x="987" y="578"/>
                  </a:cubicBezTo>
                  <a:cubicBezTo>
                    <a:pt x="1012" y="578"/>
                    <a:pt x="1036" y="576"/>
                    <a:pt x="1060" y="572"/>
                  </a:cubicBezTo>
                  <a:cubicBezTo>
                    <a:pt x="1072" y="572"/>
                    <a:pt x="1084" y="548"/>
                    <a:pt x="1072" y="536"/>
                  </a:cubicBezTo>
                  <a:cubicBezTo>
                    <a:pt x="929" y="441"/>
                    <a:pt x="739" y="417"/>
                    <a:pt x="572" y="334"/>
                  </a:cubicBezTo>
                  <a:cubicBezTo>
                    <a:pt x="381" y="250"/>
                    <a:pt x="203" y="131"/>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6"/>
            <p:cNvSpPr/>
            <p:nvPr/>
          </p:nvSpPr>
          <p:spPr>
            <a:xfrm>
              <a:off x="1953925" y="2721125"/>
              <a:ext cx="28775" cy="18050"/>
            </a:xfrm>
            <a:custGeom>
              <a:avLst/>
              <a:gdLst/>
              <a:ahLst/>
              <a:cxnLst/>
              <a:rect l="l" t="t" r="r" b="b"/>
              <a:pathLst>
                <a:path w="1151" h="722" extrusionOk="0">
                  <a:moveTo>
                    <a:pt x="36" y="1"/>
                  </a:moveTo>
                  <a:cubicBezTo>
                    <a:pt x="12" y="1"/>
                    <a:pt x="0" y="34"/>
                    <a:pt x="19" y="43"/>
                  </a:cubicBezTo>
                  <a:cubicBezTo>
                    <a:pt x="162" y="222"/>
                    <a:pt x="341" y="376"/>
                    <a:pt x="531" y="496"/>
                  </a:cubicBezTo>
                  <a:cubicBezTo>
                    <a:pt x="698" y="603"/>
                    <a:pt x="912" y="722"/>
                    <a:pt x="1115" y="722"/>
                  </a:cubicBezTo>
                  <a:cubicBezTo>
                    <a:pt x="1139" y="722"/>
                    <a:pt x="1151" y="686"/>
                    <a:pt x="1127" y="674"/>
                  </a:cubicBezTo>
                  <a:cubicBezTo>
                    <a:pt x="948" y="555"/>
                    <a:pt x="734" y="507"/>
                    <a:pt x="555" y="388"/>
                  </a:cubicBezTo>
                  <a:cubicBezTo>
                    <a:pt x="377" y="281"/>
                    <a:pt x="222" y="138"/>
                    <a:pt x="55" y="7"/>
                  </a:cubicBezTo>
                  <a:cubicBezTo>
                    <a:pt x="48" y="3"/>
                    <a:pt x="42"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6"/>
            <p:cNvSpPr/>
            <p:nvPr/>
          </p:nvSpPr>
          <p:spPr>
            <a:xfrm>
              <a:off x="1955700" y="2721025"/>
              <a:ext cx="27600" cy="16975"/>
            </a:xfrm>
            <a:custGeom>
              <a:avLst/>
              <a:gdLst/>
              <a:ahLst/>
              <a:cxnLst/>
              <a:rect l="l" t="t" r="r" b="b"/>
              <a:pathLst>
                <a:path w="1104" h="679" extrusionOk="0">
                  <a:moveTo>
                    <a:pt x="12" y="1"/>
                  </a:moveTo>
                  <a:cubicBezTo>
                    <a:pt x="3" y="1"/>
                    <a:pt x="0" y="11"/>
                    <a:pt x="8" y="11"/>
                  </a:cubicBezTo>
                  <a:cubicBezTo>
                    <a:pt x="91" y="202"/>
                    <a:pt x="341" y="333"/>
                    <a:pt x="508" y="440"/>
                  </a:cubicBezTo>
                  <a:cubicBezTo>
                    <a:pt x="663" y="547"/>
                    <a:pt x="865" y="678"/>
                    <a:pt x="1068" y="678"/>
                  </a:cubicBezTo>
                  <a:cubicBezTo>
                    <a:pt x="1080" y="678"/>
                    <a:pt x="1103" y="642"/>
                    <a:pt x="1080" y="631"/>
                  </a:cubicBezTo>
                  <a:cubicBezTo>
                    <a:pt x="949" y="488"/>
                    <a:pt x="722" y="428"/>
                    <a:pt x="544" y="333"/>
                  </a:cubicBezTo>
                  <a:cubicBezTo>
                    <a:pt x="389" y="226"/>
                    <a:pt x="222" y="47"/>
                    <a:pt x="32" y="11"/>
                  </a:cubicBezTo>
                  <a:cubicBezTo>
                    <a:pt x="24" y="3"/>
                    <a:pt x="17" y="1"/>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6"/>
            <p:cNvSpPr/>
            <p:nvPr/>
          </p:nvSpPr>
          <p:spPr>
            <a:xfrm>
              <a:off x="1951425" y="2726350"/>
              <a:ext cx="31875" cy="15225"/>
            </a:xfrm>
            <a:custGeom>
              <a:avLst/>
              <a:gdLst/>
              <a:ahLst/>
              <a:cxnLst/>
              <a:rect l="l" t="t" r="r" b="b"/>
              <a:pathLst>
                <a:path w="1275" h="609" extrusionOk="0">
                  <a:moveTo>
                    <a:pt x="0" y="1"/>
                  </a:moveTo>
                  <a:lnTo>
                    <a:pt x="0" y="13"/>
                  </a:lnTo>
                  <a:cubicBezTo>
                    <a:pt x="60" y="215"/>
                    <a:pt x="381" y="346"/>
                    <a:pt x="536" y="418"/>
                  </a:cubicBezTo>
                  <a:cubicBezTo>
                    <a:pt x="762" y="525"/>
                    <a:pt x="1001" y="608"/>
                    <a:pt x="1239" y="608"/>
                  </a:cubicBezTo>
                  <a:cubicBezTo>
                    <a:pt x="1274" y="608"/>
                    <a:pt x="1251" y="584"/>
                    <a:pt x="1239" y="572"/>
                  </a:cubicBezTo>
                  <a:cubicBezTo>
                    <a:pt x="1012" y="465"/>
                    <a:pt x="798" y="406"/>
                    <a:pt x="572" y="298"/>
                  </a:cubicBezTo>
                  <a:cubicBezTo>
                    <a:pt x="453" y="239"/>
                    <a:pt x="346" y="179"/>
                    <a:pt x="239" y="120"/>
                  </a:cubicBezTo>
                  <a:cubicBezTo>
                    <a:pt x="155" y="60"/>
                    <a:pt x="96"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6"/>
            <p:cNvSpPr/>
            <p:nvPr/>
          </p:nvSpPr>
          <p:spPr>
            <a:xfrm>
              <a:off x="1975825" y="2734100"/>
              <a:ext cx="67250" cy="29575"/>
            </a:xfrm>
            <a:custGeom>
              <a:avLst/>
              <a:gdLst/>
              <a:ahLst/>
              <a:cxnLst/>
              <a:rect l="l" t="t" r="r" b="b"/>
              <a:pathLst>
                <a:path w="2690" h="1183" extrusionOk="0">
                  <a:moveTo>
                    <a:pt x="1" y="0"/>
                  </a:moveTo>
                  <a:lnTo>
                    <a:pt x="1" y="0"/>
                  </a:lnTo>
                  <a:cubicBezTo>
                    <a:pt x="370" y="274"/>
                    <a:pt x="787" y="405"/>
                    <a:pt x="1215" y="560"/>
                  </a:cubicBezTo>
                  <a:cubicBezTo>
                    <a:pt x="1727" y="715"/>
                    <a:pt x="2203" y="917"/>
                    <a:pt x="2656" y="1179"/>
                  </a:cubicBezTo>
                  <a:cubicBezTo>
                    <a:pt x="2660" y="1181"/>
                    <a:pt x="2664" y="1182"/>
                    <a:pt x="2668" y="1182"/>
                  </a:cubicBezTo>
                  <a:cubicBezTo>
                    <a:pt x="2683" y="1182"/>
                    <a:pt x="2689" y="1165"/>
                    <a:pt x="2680" y="1155"/>
                  </a:cubicBezTo>
                  <a:cubicBezTo>
                    <a:pt x="1965" y="524"/>
                    <a:pt x="846" y="46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6"/>
            <p:cNvSpPr/>
            <p:nvPr/>
          </p:nvSpPr>
          <p:spPr>
            <a:xfrm>
              <a:off x="2044600" y="2766850"/>
              <a:ext cx="57750" cy="20650"/>
            </a:xfrm>
            <a:custGeom>
              <a:avLst/>
              <a:gdLst/>
              <a:ahLst/>
              <a:cxnLst/>
              <a:rect l="l" t="t" r="r" b="b"/>
              <a:pathLst>
                <a:path w="2310" h="826" extrusionOk="0">
                  <a:moveTo>
                    <a:pt x="24" y="0"/>
                  </a:moveTo>
                  <a:cubicBezTo>
                    <a:pt x="12" y="24"/>
                    <a:pt x="0" y="48"/>
                    <a:pt x="12" y="48"/>
                  </a:cubicBezTo>
                  <a:cubicBezTo>
                    <a:pt x="429" y="274"/>
                    <a:pt x="881" y="464"/>
                    <a:pt x="1334" y="607"/>
                  </a:cubicBezTo>
                  <a:cubicBezTo>
                    <a:pt x="1497" y="671"/>
                    <a:pt x="1856" y="825"/>
                    <a:pt x="2101" y="825"/>
                  </a:cubicBezTo>
                  <a:cubicBezTo>
                    <a:pt x="2176" y="825"/>
                    <a:pt x="2241" y="810"/>
                    <a:pt x="2286" y="774"/>
                  </a:cubicBezTo>
                  <a:cubicBezTo>
                    <a:pt x="2310" y="762"/>
                    <a:pt x="2310" y="750"/>
                    <a:pt x="2310" y="738"/>
                  </a:cubicBezTo>
                  <a:cubicBezTo>
                    <a:pt x="2286" y="691"/>
                    <a:pt x="2274" y="691"/>
                    <a:pt x="2227" y="679"/>
                  </a:cubicBezTo>
                  <a:cubicBezTo>
                    <a:pt x="2215" y="679"/>
                    <a:pt x="2203" y="691"/>
                    <a:pt x="2203" y="703"/>
                  </a:cubicBezTo>
                  <a:lnTo>
                    <a:pt x="2203" y="714"/>
                  </a:lnTo>
                  <a:cubicBezTo>
                    <a:pt x="2203" y="732"/>
                    <a:pt x="2209" y="743"/>
                    <a:pt x="2217" y="743"/>
                  </a:cubicBezTo>
                  <a:cubicBezTo>
                    <a:pt x="2220" y="743"/>
                    <a:pt x="2223" y="742"/>
                    <a:pt x="2226" y="739"/>
                  </a:cubicBezTo>
                  <a:lnTo>
                    <a:pt x="2226" y="739"/>
                  </a:lnTo>
                  <a:cubicBezTo>
                    <a:pt x="2217" y="747"/>
                    <a:pt x="2199" y="751"/>
                    <a:pt x="2176" y="751"/>
                  </a:cubicBezTo>
                  <a:cubicBezTo>
                    <a:pt x="2040" y="751"/>
                    <a:pt x="1706" y="629"/>
                    <a:pt x="1655" y="619"/>
                  </a:cubicBezTo>
                  <a:cubicBezTo>
                    <a:pt x="1453" y="572"/>
                    <a:pt x="1262" y="512"/>
                    <a:pt x="1072" y="452"/>
                  </a:cubicBezTo>
                  <a:cubicBezTo>
                    <a:pt x="714" y="333"/>
                    <a:pt x="369" y="179"/>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6"/>
            <p:cNvSpPr/>
            <p:nvPr/>
          </p:nvSpPr>
          <p:spPr>
            <a:xfrm>
              <a:off x="2065125" y="2772200"/>
              <a:ext cx="35750" cy="11525"/>
            </a:xfrm>
            <a:custGeom>
              <a:avLst/>
              <a:gdLst/>
              <a:ahLst/>
              <a:cxnLst/>
              <a:rect l="l" t="t" r="r" b="b"/>
              <a:pathLst>
                <a:path w="1430" h="461" extrusionOk="0">
                  <a:moveTo>
                    <a:pt x="60" y="0"/>
                  </a:moveTo>
                  <a:cubicBezTo>
                    <a:pt x="24" y="0"/>
                    <a:pt x="1" y="36"/>
                    <a:pt x="24" y="60"/>
                  </a:cubicBezTo>
                  <a:cubicBezTo>
                    <a:pt x="239" y="179"/>
                    <a:pt x="477" y="262"/>
                    <a:pt x="715" y="334"/>
                  </a:cubicBezTo>
                  <a:cubicBezTo>
                    <a:pt x="887" y="384"/>
                    <a:pt x="1093" y="461"/>
                    <a:pt x="1283" y="461"/>
                  </a:cubicBezTo>
                  <a:cubicBezTo>
                    <a:pt x="1316" y="461"/>
                    <a:pt x="1349" y="458"/>
                    <a:pt x="1382" y="453"/>
                  </a:cubicBezTo>
                  <a:cubicBezTo>
                    <a:pt x="1429" y="453"/>
                    <a:pt x="1429" y="381"/>
                    <a:pt x="1394" y="369"/>
                  </a:cubicBezTo>
                  <a:cubicBezTo>
                    <a:pt x="1191" y="274"/>
                    <a:pt x="929" y="262"/>
                    <a:pt x="727" y="203"/>
                  </a:cubicBezTo>
                  <a:cubicBezTo>
                    <a:pt x="501" y="143"/>
                    <a:pt x="274" y="72"/>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6"/>
            <p:cNvSpPr/>
            <p:nvPr/>
          </p:nvSpPr>
          <p:spPr>
            <a:xfrm>
              <a:off x="2067500" y="2769825"/>
              <a:ext cx="33975" cy="11650"/>
            </a:xfrm>
            <a:custGeom>
              <a:avLst/>
              <a:gdLst/>
              <a:ahLst/>
              <a:cxnLst/>
              <a:rect l="l" t="t" r="r" b="b"/>
              <a:pathLst>
                <a:path w="1359" h="466" extrusionOk="0">
                  <a:moveTo>
                    <a:pt x="37" y="0"/>
                  </a:moveTo>
                  <a:cubicBezTo>
                    <a:pt x="1" y="0"/>
                    <a:pt x="1" y="24"/>
                    <a:pt x="25" y="36"/>
                  </a:cubicBezTo>
                  <a:cubicBezTo>
                    <a:pt x="215" y="167"/>
                    <a:pt x="453" y="238"/>
                    <a:pt x="679" y="322"/>
                  </a:cubicBezTo>
                  <a:cubicBezTo>
                    <a:pt x="859" y="378"/>
                    <a:pt x="1081" y="465"/>
                    <a:pt x="1275" y="465"/>
                  </a:cubicBezTo>
                  <a:cubicBezTo>
                    <a:pt x="1287" y="465"/>
                    <a:pt x="1299" y="465"/>
                    <a:pt x="1311" y="464"/>
                  </a:cubicBezTo>
                  <a:cubicBezTo>
                    <a:pt x="1346" y="464"/>
                    <a:pt x="1358" y="417"/>
                    <a:pt x="1334" y="405"/>
                  </a:cubicBezTo>
                  <a:cubicBezTo>
                    <a:pt x="1156" y="286"/>
                    <a:pt x="882" y="262"/>
                    <a:pt x="691" y="203"/>
                  </a:cubicBezTo>
                  <a:cubicBezTo>
                    <a:pt x="477" y="143"/>
                    <a:pt x="263" y="36"/>
                    <a:pt x="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6"/>
            <p:cNvSpPr/>
            <p:nvPr/>
          </p:nvSpPr>
          <p:spPr>
            <a:xfrm>
              <a:off x="2048275" y="2757525"/>
              <a:ext cx="45675" cy="20400"/>
            </a:xfrm>
            <a:custGeom>
              <a:avLst/>
              <a:gdLst/>
              <a:ahLst/>
              <a:cxnLst/>
              <a:rect l="l" t="t" r="r" b="b"/>
              <a:pathLst>
                <a:path w="1827" h="816" extrusionOk="0">
                  <a:moveTo>
                    <a:pt x="35" y="1"/>
                  </a:moveTo>
                  <a:cubicBezTo>
                    <a:pt x="21" y="1"/>
                    <a:pt x="0" y="20"/>
                    <a:pt x="20" y="40"/>
                  </a:cubicBezTo>
                  <a:cubicBezTo>
                    <a:pt x="429" y="507"/>
                    <a:pt x="1147" y="814"/>
                    <a:pt x="1770" y="814"/>
                  </a:cubicBezTo>
                  <a:cubicBezTo>
                    <a:pt x="1782" y="814"/>
                    <a:pt x="1794" y="814"/>
                    <a:pt x="1806" y="814"/>
                  </a:cubicBezTo>
                  <a:cubicBezTo>
                    <a:pt x="1807" y="815"/>
                    <a:pt x="1809" y="816"/>
                    <a:pt x="1811" y="816"/>
                  </a:cubicBezTo>
                  <a:cubicBezTo>
                    <a:pt x="1820" y="816"/>
                    <a:pt x="1826" y="788"/>
                    <a:pt x="1806" y="778"/>
                  </a:cubicBezTo>
                  <a:cubicBezTo>
                    <a:pt x="1472" y="706"/>
                    <a:pt x="1175" y="647"/>
                    <a:pt x="865" y="516"/>
                  </a:cubicBezTo>
                  <a:cubicBezTo>
                    <a:pt x="567" y="373"/>
                    <a:pt x="317" y="183"/>
                    <a:pt x="44" y="4"/>
                  </a:cubicBezTo>
                  <a:cubicBezTo>
                    <a:pt x="41" y="2"/>
                    <a:pt x="38"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6"/>
            <p:cNvSpPr/>
            <p:nvPr/>
          </p:nvSpPr>
          <p:spPr>
            <a:xfrm>
              <a:off x="2183600" y="2660275"/>
              <a:ext cx="15750" cy="31675"/>
            </a:xfrm>
            <a:custGeom>
              <a:avLst/>
              <a:gdLst/>
              <a:ahLst/>
              <a:cxnLst/>
              <a:rect l="l" t="t" r="r" b="b"/>
              <a:pathLst>
                <a:path w="630" h="1267" extrusionOk="0">
                  <a:moveTo>
                    <a:pt x="543" y="0"/>
                  </a:moveTo>
                  <a:cubicBezTo>
                    <a:pt x="527" y="0"/>
                    <a:pt x="511" y="7"/>
                    <a:pt x="500" y="24"/>
                  </a:cubicBezTo>
                  <a:cubicBezTo>
                    <a:pt x="500" y="24"/>
                    <a:pt x="500" y="24"/>
                    <a:pt x="500" y="24"/>
                  </a:cubicBezTo>
                  <a:lnTo>
                    <a:pt x="500" y="24"/>
                  </a:lnTo>
                  <a:cubicBezTo>
                    <a:pt x="417" y="120"/>
                    <a:pt x="357" y="215"/>
                    <a:pt x="298" y="310"/>
                  </a:cubicBezTo>
                  <a:cubicBezTo>
                    <a:pt x="285" y="323"/>
                    <a:pt x="286" y="342"/>
                    <a:pt x="295" y="354"/>
                  </a:cubicBezTo>
                  <a:lnTo>
                    <a:pt x="295" y="354"/>
                  </a:lnTo>
                  <a:cubicBezTo>
                    <a:pt x="250" y="442"/>
                    <a:pt x="208" y="532"/>
                    <a:pt x="167" y="620"/>
                  </a:cubicBezTo>
                  <a:cubicBezTo>
                    <a:pt x="96" y="798"/>
                    <a:pt x="0" y="1036"/>
                    <a:pt x="48" y="1227"/>
                  </a:cubicBezTo>
                  <a:cubicBezTo>
                    <a:pt x="55" y="1255"/>
                    <a:pt x="78" y="1266"/>
                    <a:pt x="101" y="1266"/>
                  </a:cubicBezTo>
                  <a:cubicBezTo>
                    <a:pt x="117" y="1266"/>
                    <a:pt x="133" y="1261"/>
                    <a:pt x="143" y="1251"/>
                  </a:cubicBezTo>
                  <a:cubicBezTo>
                    <a:pt x="226" y="1072"/>
                    <a:pt x="226" y="858"/>
                    <a:pt x="298" y="667"/>
                  </a:cubicBezTo>
                  <a:cubicBezTo>
                    <a:pt x="376" y="466"/>
                    <a:pt x="465" y="295"/>
                    <a:pt x="575" y="127"/>
                  </a:cubicBezTo>
                  <a:lnTo>
                    <a:pt x="575" y="127"/>
                  </a:lnTo>
                  <a:cubicBezTo>
                    <a:pt x="578" y="125"/>
                    <a:pt x="581" y="122"/>
                    <a:pt x="584" y="120"/>
                  </a:cubicBezTo>
                  <a:lnTo>
                    <a:pt x="581" y="117"/>
                  </a:lnTo>
                  <a:lnTo>
                    <a:pt x="581" y="117"/>
                  </a:lnTo>
                  <a:cubicBezTo>
                    <a:pt x="586" y="110"/>
                    <a:pt x="591" y="103"/>
                    <a:pt x="596" y="96"/>
                  </a:cubicBezTo>
                  <a:cubicBezTo>
                    <a:pt x="630" y="45"/>
                    <a:pt x="585"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6"/>
            <p:cNvSpPr/>
            <p:nvPr/>
          </p:nvSpPr>
          <p:spPr>
            <a:xfrm>
              <a:off x="2188950" y="2668850"/>
              <a:ext cx="10150" cy="23325"/>
            </a:xfrm>
            <a:custGeom>
              <a:avLst/>
              <a:gdLst/>
              <a:ahLst/>
              <a:cxnLst/>
              <a:rect l="l" t="t" r="r" b="b"/>
              <a:pathLst>
                <a:path w="406" h="933" extrusionOk="0">
                  <a:moveTo>
                    <a:pt x="346" y="0"/>
                  </a:moveTo>
                  <a:cubicBezTo>
                    <a:pt x="333" y="0"/>
                    <a:pt x="321" y="4"/>
                    <a:pt x="310" y="15"/>
                  </a:cubicBezTo>
                  <a:cubicBezTo>
                    <a:pt x="215" y="146"/>
                    <a:pt x="167" y="289"/>
                    <a:pt x="120" y="455"/>
                  </a:cubicBezTo>
                  <a:cubicBezTo>
                    <a:pt x="72" y="586"/>
                    <a:pt x="1" y="765"/>
                    <a:pt x="48" y="908"/>
                  </a:cubicBezTo>
                  <a:cubicBezTo>
                    <a:pt x="56" y="923"/>
                    <a:pt x="67" y="933"/>
                    <a:pt x="84" y="933"/>
                  </a:cubicBezTo>
                  <a:cubicBezTo>
                    <a:pt x="94" y="933"/>
                    <a:pt x="106" y="929"/>
                    <a:pt x="120" y="920"/>
                  </a:cubicBezTo>
                  <a:cubicBezTo>
                    <a:pt x="191" y="801"/>
                    <a:pt x="191" y="634"/>
                    <a:pt x="239" y="503"/>
                  </a:cubicBezTo>
                  <a:cubicBezTo>
                    <a:pt x="274" y="348"/>
                    <a:pt x="346" y="205"/>
                    <a:pt x="405" y="51"/>
                  </a:cubicBezTo>
                  <a:cubicBezTo>
                    <a:pt x="405" y="25"/>
                    <a:pt x="376" y="0"/>
                    <a:pt x="3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6"/>
            <p:cNvSpPr/>
            <p:nvPr/>
          </p:nvSpPr>
          <p:spPr>
            <a:xfrm>
              <a:off x="2192525" y="2666700"/>
              <a:ext cx="12375" cy="23825"/>
            </a:xfrm>
            <a:custGeom>
              <a:avLst/>
              <a:gdLst/>
              <a:ahLst/>
              <a:cxnLst/>
              <a:rect l="l" t="t" r="r" b="b"/>
              <a:pathLst>
                <a:path w="495" h="953" extrusionOk="0">
                  <a:moveTo>
                    <a:pt x="435" y="0"/>
                  </a:moveTo>
                  <a:cubicBezTo>
                    <a:pt x="429" y="0"/>
                    <a:pt x="423" y="2"/>
                    <a:pt x="417" y="6"/>
                  </a:cubicBezTo>
                  <a:cubicBezTo>
                    <a:pt x="298" y="125"/>
                    <a:pt x="215" y="291"/>
                    <a:pt x="143" y="458"/>
                  </a:cubicBezTo>
                  <a:cubicBezTo>
                    <a:pt x="96" y="589"/>
                    <a:pt x="0" y="791"/>
                    <a:pt x="60" y="934"/>
                  </a:cubicBezTo>
                  <a:cubicBezTo>
                    <a:pt x="72" y="946"/>
                    <a:pt x="84" y="952"/>
                    <a:pt x="94" y="952"/>
                  </a:cubicBezTo>
                  <a:cubicBezTo>
                    <a:pt x="105" y="952"/>
                    <a:pt x="114" y="946"/>
                    <a:pt x="120" y="934"/>
                  </a:cubicBezTo>
                  <a:cubicBezTo>
                    <a:pt x="203" y="815"/>
                    <a:pt x="203" y="649"/>
                    <a:pt x="239" y="518"/>
                  </a:cubicBezTo>
                  <a:cubicBezTo>
                    <a:pt x="298" y="351"/>
                    <a:pt x="393" y="220"/>
                    <a:pt x="465" y="65"/>
                  </a:cubicBezTo>
                  <a:cubicBezTo>
                    <a:pt x="495" y="45"/>
                    <a:pt x="466" y="0"/>
                    <a:pt x="4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6"/>
            <p:cNvSpPr/>
            <p:nvPr/>
          </p:nvSpPr>
          <p:spPr>
            <a:xfrm>
              <a:off x="2193425" y="2668550"/>
              <a:ext cx="9550" cy="21775"/>
            </a:xfrm>
            <a:custGeom>
              <a:avLst/>
              <a:gdLst/>
              <a:ahLst/>
              <a:cxnLst/>
              <a:rect l="l" t="t" r="r" b="b"/>
              <a:pathLst>
                <a:path w="382" h="871" extrusionOk="0">
                  <a:moveTo>
                    <a:pt x="343" y="1"/>
                  </a:moveTo>
                  <a:cubicBezTo>
                    <a:pt x="340" y="1"/>
                    <a:pt x="337" y="1"/>
                    <a:pt x="334" y="3"/>
                  </a:cubicBezTo>
                  <a:cubicBezTo>
                    <a:pt x="226" y="110"/>
                    <a:pt x="155" y="241"/>
                    <a:pt x="119" y="396"/>
                  </a:cubicBezTo>
                  <a:cubicBezTo>
                    <a:pt x="72" y="527"/>
                    <a:pt x="0" y="705"/>
                    <a:pt x="36" y="836"/>
                  </a:cubicBezTo>
                  <a:cubicBezTo>
                    <a:pt x="36" y="853"/>
                    <a:pt x="60" y="870"/>
                    <a:pt x="78" y="870"/>
                  </a:cubicBezTo>
                  <a:cubicBezTo>
                    <a:pt x="85" y="870"/>
                    <a:pt x="92" y="867"/>
                    <a:pt x="95" y="860"/>
                  </a:cubicBezTo>
                  <a:cubicBezTo>
                    <a:pt x="155" y="741"/>
                    <a:pt x="179" y="586"/>
                    <a:pt x="214" y="455"/>
                  </a:cubicBezTo>
                  <a:cubicBezTo>
                    <a:pt x="262" y="301"/>
                    <a:pt x="334" y="170"/>
                    <a:pt x="381" y="39"/>
                  </a:cubicBezTo>
                  <a:cubicBezTo>
                    <a:pt x="381" y="28"/>
                    <a:pt x="364" y="1"/>
                    <a:pt x="3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6"/>
            <p:cNvSpPr/>
            <p:nvPr/>
          </p:nvSpPr>
          <p:spPr>
            <a:xfrm>
              <a:off x="2174150" y="2679900"/>
              <a:ext cx="13625" cy="73400"/>
            </a:xfrm>
            <a:custGeom>
              <a:avLst/>
              <a:gdLst/>
              <a:ahLst/>
              <a:cxnLst/>
              <a:rect l="l" t="t" r="r" b="b"/>
              <a:pathLst>
                <a:path w="545" h="2936" extrusionOk="0">
                  <a:moveTo>
                    <a:pt x="502" y="0"/>
                  </a:moveTo>
                  <a:cubicBezTo>
                    <a:pt x="492" y="0"/>
                    <a:pt x="485" y="4"/>
                    <a:pt x="485" y="13"/>
                  </a:cubicBezTo>
                  <a:cubicBezTo>
                    <a:pt x="319" y="430"/>
                    <a:pt x="188" y="883"/>
                    <a:pt x="200" y="1323"/>
                  </a:cubicBezTo>
                  <a:cubicBezTo>
                    <a:pt x="223" y="1906"/>
                    <a:pt x="343" y="2383"/>
                    <a:pt x="9" y="2918"/>
                  </a:cubicBezTo>
                  <a:cubicBezTo>
                    <a:pt x="1" y="2927"/>
                    <a:pt x="10" y="2935"/>
                    <a:pt x="25" y="2935"/>
                  </a:cubicBezTo>
                  <a:cubicBezTo>
                    <a:pt x="31" y="2935"/>
                    <a:pt x="38" y="2934"/>
                    <a:pt x="45" y="2930"/>
                  </a:cubicBezTo>
                  <a:cubicBezTo>
                    <a:pt x="259" y="2692"/>
                    <a:pt x="307" y="2383"/>
                    <a:pt x="307" y="2073"/>
                  </a:cubicBezTo>
                  <a:cubicBezTo>
                    <a:pt x="307" y="1775"/>
                    <a:pt x="235" y="1478"/>
                    <a:pt x="247" y="1180"/>
                  </a:cubicBezTo>
                  <a:cubicBezTo>
                    <a:pt x="259" y="775"/>
                    <a:pt x="414" y="406"/>
                    <a:pt x="545" y="25"/>
                  </a:cubicBezTo>
                  <a:cubicBezTo>
                    <a:pt x="538" y="11"/>
                    <a:pt x="517" y="0"/>
                    <a:pt x="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6"/>
            <p:cNvSpPr/>
            <p:nvPr/>
          </p:nvSpPr>
          <p:spPr>
            <a:xfrm>
              <a:off x="2178525" y="2717500"/>
              <a:ext cx="8375" cy="34300"/>
            </a:xfrm>
            <a:custGeom>
              <a:avLst/>
              <a:gdLst/>
              <a:ahLst/>
              <a:cxnLst/>
              <a:rect l="l" t="t" r="r" b="b"/>
              <a:pathLst>
                <a:path w="335" h="1372" extrusionOk="0">
                  <a:moveTo>
                    <a:pt x="315" y="1"/>
                  </a:moveTo>
                  <a:cubicBezTo>
                    <a:pt x="310" y="1"/>
                    <a:pt x="304" y="4"/>
                    <a:pt x="299" y="10"/>
                  </a:cubicBezTo>
                  <a:cubicBezTo>
                    <a:pt x="251" y="271"/>
                    <a:pt x="227" y="510"/>
                    <a:pt x="168" y="760"/>
                  </a:cubicBezTo>
                  <a:cubicBezTo>
                    <a:pt x="120" y="950"/>
                    <a:pt x="1" y="1164"/>
                    <a:pt x="13" y="1355"/>
                  </a:cubicBezTo>
                  <a:cubicBezTo>
                    <a:pt x="13" y="1363"/>
                    <a:pt x="31" y="1372"/>
                    <a:pt x="45" y="1372"/>
                  </a:cubicBezTo>
                  <a:cubicBezTo>
                    <a:pt x="51" y="1372"/>
                    <a:pt x="57" y="1370"/>
                    <a:pt x="60" y="1367"/>
                  </a:cubicBezTo>
                  <a:cubicBezTo>
                    <a:pt x="203" y="1236"/>
                    <a:pt x="239" y="962"/>
                    <a:pt x="263" y="772"/>
                  </a:cubicBezTo>
                  <a:cubicBezTo>
                    <a:pt x="322" y="521"/>
                    <a:pt x="334" y="271"/>
                    <a:pt x="322" y="10"/>
                  </a:cubicBezTo>
                  <a:cubicBezTo>
                    <a:pt x="322" y="4"/>
                    <a:pt x="319" y="1"/>
                    <a:pt x="3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6"/>
            <p:cNvSpPr/>
            <p:nvPr/>
          </p:nvSpPr>
          <p:spPr>
            <a:xfrm>
              <a:off x="2180625" y="2716350"/>
              <a:ext cx="10425" cy="33375"/>
            </a:xfrm>
            <a:custGeom>
              <a:avLst/>
              <a:gdLst/>
              <a:ahLst/>
              <a:cxnLst/>
              <a:rect l="l" t="t" r="r" b="b"/>
              <a:pathLst>
                <a:path w="417" h="1335" extrusionOk="0">
                  <a:moveTo>
                    <a:pt x="376" y="0"/>
                  </a:moveTo>
                  <a:cubicBezTo>
                    <a:pt x="357" y="0"/>
                    <a:pt x="339" y="10"/>
                    <a:pt x="334" y="32"/>
                  </a:cubicBezTo>
                  <a:cubicBezTo>
                    <a:pt x="274" y="270"/>
                    <a:pt x="215" y="508"/>
                    <a:pt x="155" y="734"/>
                  </a:cubicBezTo>
                  <a:cubicBezTo>
                    <a:pt x="107" y="913"/>
                    <a:pt x="0" y="1115"/>
                    <a:pt x="36" y="1306"/>
                  </a:cubicBezTo>
                  <a:cubicBezTo>
                    <a:pt x="36" y="1323"/>
                    <a:pt x="49" y="1334"/>
                    <a:pt x="60" y="1334"/>
                  </a:cubicBezTo>
                  <a:cubicBezTo>
                    <a:pt x="64" y="1334"/>
                    <a:pt x="68" y="1333"/>
                    <a:pt x="72" y="1329"/>
                  </a:cubicBezTo>
                  <a:cubicBezTo>
                    <a:pt x="215" y="1175"/>
                    <a:pt x="238" y="925"/>
                    <a:pt x="286" y="734"/>
                  </a:cubicBezTo>
                  <a:cubicBezTo>
                    <a:pt x="345" y="508"/>
                    <a:pt x="393" y="270"/>
                    <a:pt x="417" y="32"/>
                  </a:cubicBezTo>
                  <a:cubicBezTo>
                    <a:pt x="417" y="13"/>
                    <a:pt x="396" y="0"/>
                    <a:pt x="3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6"/>
            <p:cNvSpPr/>
            <p:nvPr/>
          </p:nvSpPr>
          <p:spPr>
            <a:xfrm>
              <a:off x="2184475" y="2713400"/>
              <a:ext cx="10625" cy="38100"/>
            </a:xfrm>
            <a:custGeom>
              <a:avLst/>
              <a:gdLst/>
              <a:ahLst/>
              <a:cxnLst/>
              <a:rect l="l" t="t" r="r" b="b"/>
              <a:pathLst>
                <a:path w="425" h="1524" extrusionOk="0">
                  <a:moveTo>
                    <a:pt x="391" y="0"/>
                  </a:moveTo>
                  <a:cubicBezTo>
                    <a:pt x="378" y="0"/>
                    <a:pt x="363" y="10"/>
                    <a:pt x="358" y="31"/>
                  </a:cubicBezTo>
                  <a:cubicBezTo>
                    <a:pt x="311" y="293"/>
                    <a:pt x="263" y="566"/>
                    <a:pt x="191" y="828"/>
                  </a:cubicBezTo>
                  <a:cubicBezTo>
                    <a:pt x="132" y="1043"/>
                    <a:pt x="13" y="1281"/>
                    <a:pt x="1" y="1483"/>
                  </a:cubicBezTo>
                  <a:cubicBezTo>
                    <a:pt x="1" y="1510"/>
                    <a:pt x="28" y="1523"/>
                    <a:pt x="46" y="1523"/>
                  </a:cubicBezTo>
                  <a:cubicBezTo>
                    <a:pt x="52" y="1523"/>
                    <a:pt x="58" y="1522"/>
                    <a:pt x="61" y="1519"/>
                  </a:cubicBezTo>
                  <a:cubicBezTo>
                    <a:pt x="203" y="1352"/>
                    <a:pt x="251" y="1055"/>
                    <a:pt x="311" y="828"/>
                  </a:cubicBezTo>
                  <a:cubicBezTo>
                    <a:pt x="370" y="578"/>
                    <a:pt x="406" y="304"/>
                    <a:pt x="418" y="43"/>
                  </a:cubicBezTo>
                  <a:cubicBezTo>
                    <a:pt x="424" y="16"/>
                    <a:pt x="409" y="0"/>
                    <a:pt x="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6"/>
            <p:cNvSpPr/>
            <p:nvPr/>
          </p:nvSpPr>
          <p:spPr>
            <a:xfrm>
              <a:off x="2189075" y="2675425"/>
              <a:ext cx="18050" cy="74525"/>
            </a:xfrm>
            <a:custGeom>
              <a:avLst/>
              <a:gdLst/>
              <a:ahLst/>
              <a:cxnLst/>
              <a:rect l="l" t="t" r="r" b="b"/>
              <a:pathLst>
                <a:path w="722" h="2981" extrusionOk="0">
                  <a:moveTo>
                    <a:pt x="687" y="1"/>
                  </a:moveTo>
                  <a:cubicBezTo>
                    <a:pt x="677" y="1"/>
                    <a:pt x="667" y="5"/>
                    <a:pt x="662" y="14"/>
                  </a:cubicBezTo>
                  <a:cubicBezTo>
                    <a:pt x="321" y="921"/>
                    <a:pt x="189" y="1933"/>
                    <a:pt x="13" y="2889"/>
                  </a:cubicBezTo>
                  <a:lnTo>
                    <a:pt x="13" y="2889"/>
                  </a:lnTo>
                  <a:cubicBezTo>
                    <a:pt x="11" y="2895"/>
                    <a:pt x="9" y="2901"/>
                    <a:pt x="7" y="2907"/>
                  </a:cubicBezTo>
                  <a:cubicBezTo>
                    <a:pt x="8" y="2907"/>
                    <a:pt x="9" y="2907"/>
                    <a:pt x="10" y="2907"/>
                  </a:cubicBezTo>
                  <a:lnTo>
                    <a:pt x="10" y="2907"/>
                  </a:lnTo>
                  <a:cubicBezTo>
                    <a:pt x="9" y="2911"/>
                    <a:pt x="8" y="2915"/>
                    <a:pt x="7" y="2919"/>
                  </a:cubicBezTo>
                  <a:cubicBezTo>
                    <a:pt x="1" y="2959"/>
                    <a:pt x="36" y="2981"/>
                    <a:pt x="70" y="2981"/>
                  </a:cubicBezTo>
                  <a:cubicBezTo>
                    <a:pt x="96" y="2981"/>
                    <a:pt x="121" y="2968"/>
                    <a:pt x="127" y="2943"/>
                  </a:cubicBezTo>
                  <a:cubicBezTo>
                    <a:pt x="311" y="2390"/>
                    <a:pt x="450" y="1827"/>
                    <a:pt x="502" y="1242"/>
                  </a:cubicBezTo>
                  <a:lnTo>
                    <a:pt x="502" y="1242"/>
                  </a:lnTo>
                  <a:cubicBezTo>
                    <a:pt x="592" y="840"/>
                    <a:pt x="672" y="436"/>
                    <a:pt x="722" y="26"/>
                  </a:cubicBezTo>
                  <a:cubicBezTo>
                    <a:pt x="722" y="11"/>
                    <a:pt x="704" y="1"/>
                    <a:pt x="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6"/>
            <p:cNvSpPr/>
            <p:nvPr/>
          </p:nvSpPr>
          <p:spPr>
            <a:xfrm>
              <a:off x="2199975" y="2670700"/>
              <a:ext cx="14300" cy="35350"/>
            </a:xfrm>
            <a:custGeom>
              <a:avLst/>
              <a:gdLst/>
              <a:ahLst/>
              <a:cxnLst/>
              <a:rect l="l" t="t" r="r" b="b"/>
              <a:pathLst>
                <a:path w="572" h="1414" extrusionOk="0">
                  <a:moveTo>
                    <a:pt x="536" y="0"/>
                  </a:moveTo>
                  <a:cubicBezTo>
                    <a:pt x="274" y="393"/>
                    <a:pt x="60" y="905"/>
                    <a:pt x="0" y="1393"/>
                  </a:cubicBezTo>
                  <a:cubicBezTo>
                    <a:pt x="0" y="1407"/>
                    <a:pt x="12" y="1413"/>
                    <a:pt x="25" y="1413"/>
                  </a:cubicBezTo>
                  <a:cubicBezTo>
                    <a:pt x="34" y="1413"/>
                    <a:pt x="43" y="1410"/>
                    <a:pt x="48" y="1405"/>
                  </a:cubicBezTo>
                  <a:cubicBezTo>
                    <a:pt x="131" y="1167"/>
                    <a:pt x="191" y="929"/>
                    <a:pt x="286" y="715"/>
                  </a:cubicBezTo>
                  <a:cubicBezTo>
                    <a:pt x="369" y="477"/>
                    <a:pt x="464" y="250"/>
                    <a:pt x="548" y="12"/>
                  </a:cubicBezTo>
                  <a:cubicBezTo>
                    <a:pt x="572" y="0"/>
                    <a:pt x="56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0" name="Google Shape;1260;p46"/>
          <p:cNvGrpSpPr/>
          <p:nvPr/>
        </p:nvGrpSpPr>
        <p:grpSpPr>
          <a:xfrm rot="1332574">
            <a:off x="-76687" y="3209346"/>
            <a:ext cx="1983900" cy="2376562"/>
            <a:chOff x="2564300" y="2142775"/>
            <a:chExt cx="734625" cy="880025"/>
          </a:xfrm>
        </p:grpSpPr>
        <p:sp>
          <p:nvSpPr>
            <p:cNvPr id="1261" name="Google Shape;1261;p46"/>
            <p:cNvSpPr/>
            <p:nvPr/>
          </p:nvSpPr>
          <p:spPr>
            <a:xfrm>
              <a:off x="2564300" y="2142775"/>
              <a:ext cx="727500" cy="877475"/>
            </a:xfrm>
            <a:custGeom>
              <a:avLst/>
              <a:gdLst/>
              <a:ahLst/>
              <a:cxnLst/>
              <a:rect l="l" t="t" r="r" b="b"/>
              <a:pathLst>
                <a:path w="29100" h="35099" extrusionOk="0">
                  <a:moveTo>
                    <a:pt x="16264" y="10592"/>
                  </a:moveTo>
                  <a:cubicBezTo>
                    <a:pt x="16264" y="10735"/>
                    <a:pt x="16264" y="11188"/>
                    <a:pt x="15967" y="11485"/>
                  </a:cubicBezTo>
                  <a:cubicBezTo>
                    <a:pt x="15784" y="11668"/>
                    <a:pt x="15489" y="11792"/>
                    <a:pt x="15289" y="11792"/>
                  </a:cubicBezTo>
                  <a:cubicBezTo>
                    <a:pt x="15162" y="11792"/>
                    <a:pt x="15074" y="11743"/>
                    <a:pt x="15074" y="11628"/>
                  </a:cubicBezTo>
                  <a:cubicBezTo>
                    <a:pt x="15074" y="11343"/>
                    <a:pt x="15489" y="10839"/>
                    <a:pt x="15587" y="10839"/>
                  </a:cubicBezTo>
                  <a:cubicBezTo>
                    <a:pt x="15591" y="10839"/>
                    <a:pt x="15595" y="10840"/>
                    <a:pt x="15598" y="10842"/>
                  </a:cubicBezTo>
                  <a:cubicBezTo>
                    <a:pt x="15603" y="10846"/>
                    <a:pt x="15611" y="10847"/>
                    <a:pt x="15622" y="10847"/>
                  </a:cubicBezTo>
                  <a:cubicBezTo>
                    <a:pt x="15754" y="10847"/>
                    <a:pt x="16264" y="10592"/>
                    <a:pt x="16264" y="10592"/>
                  </a:cubicBezTo>
                  <a:close/>
                  <a:moveTo>
                    <a:pt x="17828" y="11430"/>
                  </a:moveTo>
                  <a:cubicBezTo>
                    <a:pt x="17858" y="11430"/>
                    <a:pt x="17885" y="11436"/>
                    <a:pt x="17907" y="11449"/>
                  </a:cubicBezTo>
                  <a:cubicBezTo>
                    <a:pt x="18205" y="11628"/>
                    <a:pt x="18503" y="11783"/>
                    <a:pt x="18503" y="11783"/>
                  </a:cubicBezTo>
                  <a:cubicBezTo>
                    <a:pt x="18503" y="11783"/>
                    <a:pt x="18169" y="12973"/>
                    <a:pt x="17372" y="13866"/>
                  </a:cubicBezTo>
                  <a:cubicBezTo>
                    <a:pt x="16728" y="14576"/>
                    <a:pt x="16318" y="15188"/>
                    <a:pt x="15949" y="15188"/>
                  </a:cubicBezTo>
                  <a:cubicBezTo>
                    <a:pt x="15854" y="15188"/>
                    <a:pt x="15762" y="15147"/>
                    <a:pt x="15669" y="15057"/>
                  </a:cubicBezTo>
                  <a:cubicBezTo>
                    <a:pt x="15228" y="14605"/>
                    <a:pt x="15609" y="13390"/>
                    <a:pt x="16086" y="12878"/>
                  </a:cubicBezTo>
                  <a:cubicBezTo>
                    <a:pt x="16527" y="12415"/>
                    <a:pt x="17449" y="11430"/>
                    <a:pt x="17828" y="11430"/>
                  </a:cubicBezTo>
                  <a:close/>
                  <a:moveTo>
                    <a:pt x="12907" y="15652"/>
                  </a:moveTo>
                  <a:cubicBezTo>
                    <a:pt x="12907" y="15652"/>
                    <a:pt x="13407" y="15771"/>
                    <a:pt x="13431" y="16010"/>
                  </a:cubicBezTo>
                  <a:cubicBezTo>
                    <a:pt x="13439" y="16176"/>
                    <a:pt x="13295" y="16373"/>
                    <a:pt x="13106" y="16373"/>
                  </a:cubicBezTo>
                  <a:cubicBezTo>
                    <a:pt x="13025" y="16373"/>
                    <a:pt x="12936" y="16337"/>
                    <a:pt x="12847" y="16248"/>
                  </a:cubicBezTo>
                  <a:cubicBezTo>
                    <a:pt x="12550" y="15950"/>
                    <a:pt x="12692" y="15652"/>
                    <a:pt x="12692" y="15652"/>
                  </a:cubicBezTo>
                  <a:close/>
                  <a:moveTo>
                    <a:pt x="19991" y="15498"/>
                  </a:moveTo>
                  <a:cubicBezTo>
                    <a:pt x="19991" y="15498"/>
                    <a:pt x="19836" y="15652"/>
                    <a:pt x="19646" y="16010"/>
                  </a:cubicBezTo>
                  <a:cubicBezTo>
                    <a:pt x="19455" y="16367"/>
                    <a:pt x="17753" y="17581"/>
                    <a:pt x="16955" y="17962"/>
                  </a:cubicBezTo>
                  <a:cubicBezTo>
                    <a:pt x="16683" y="18090"/>
                    <a:pt x="16499" y="18155"/>
                    <a:pt x="16373" y="18155"/>
                  </a:cubicBezTo>
                  <a:cubicBezTo>
                    <a:pt x="16135" y="18155"/>
                    <a:pt x="16110" y="17921"/>
                    <a:pt x="16110" y="17438"/>
                  </a:cubicBezTo>
                  <a:cubicBezTo>
                    <a:pt x="16110" y="16688"/>
                    <a:pt x="19836" y="15498"/>
                    <a:pt x="19991" y="15498"/>
                  </a:cubicBezTo>
                  <a:close/>
                  <a:moveTo>
                    <a:pt x="10268" y="16520"/>
                  </a:moveTo>
                  <a:cubicBezTo>
                    <a:pt x="10497" y="16520"/>
                    <a:pt x="10851" y="16574"/>
                    <a:pt x="11204" y="16843"/>
                  </a:cubicBezTo>
                  <a:cubicBezTo>
                    <a:pt x="11799" y="17284"/>
                    <a:pt x="11657" y="17438"/>
                    <a:pt x="12097" y="17581"/>
                  </a:cubicBezTo>
                  <a:lnTo>
                    <a:pt x="12550" y="17736"/>
                  </a:lnTo>
                  <a:cubicBezTo>
                    <a:pt x="12550" y="17736"/>
                    <a:pt x="12847" y="18331"/>
                    <a:pt x="12395" y="18474"/>
                  </a:cubicBezTo>
                  <a:cubicBezTo>
                    <a:pt x="12201" y="18542"/>
                    <a:pt x="11986" y="18606"/>
                    <a:pt x="11766" y="18606"/>
                  </a:cubicBezTo>
                  <a:cubicBezTo>
                    <a:pt x="11486" y="18606"/>
                    <a:pt x="11197" y="18503"/>
                    <a:pt x="10930" y="18177"/>
                  </a:cubicBezTo>
                  <a:cubicBezTo>
                    <a:pt x="10454" y="17605"/>
                    <a:pt x="10014" y="16545"/>
                    <a:pt x="10014" y="16545"/>
                  </a:cubicBezTo>
                  <a:cubicBezTo>
                    <a:pt x="10014" y="16545"/>
                    <a:pt x="10112" y="16520"/>
                    <a:pt x="10268" y="16520"/>
                  </a:cubicBezTo>
                  <a:close/>
                  <a:moveTo>
                    <a:pt x="23265" y="15200"/>
                  </a:moveTo>
                  <a:cubicBezTo>
                    <a:pt x="23265" y="15200"/>
                    <a:pt x="21051" y="18748"/>
                    <a:pt x="20062" y="19355"/>
                  </a:cubicBezTo>
                  <a:cubicBezTo>
                    <a:pt x="19669" y="19603"/>
                    <a:pt x="19361" y="19676"/>
                    <a:pt x="19134" y="19676"/>
                  </a:cubicBezTo>
                  <a:cubicBezTo>
                    <a:pt x="18804" y="19676"/>
                    <a:pt x="18646" y="19522"/>
                    <a:pt x="18646" y="19522"/>
                  </a:cubicBezTo>
                  <a:lnTo>
                    <a:pt x="23265" y="15200"/>
                  </a:lnTo>
                  <a:close/>
                  <a:moveTo>
                    <a:pt x="7184" y="18108"/>
                  </a:moveTo>
                  <a:cubicBezTo>
                    <a:pt x="7484" y="18108"/>
                    <a:pt x="8193" y="18669"/>
                    <a:pt x="8692" y="18879"/>
                  </a:cubicBezTo>
                  <a:cubicBezTo>
                    <a:pt x="9287" y="19129"/>
                    <a:pt x="9287" y="19820"/>
                    <a:pt x="9287" y="19820"/>
                  </a:cubicBezTo>
                  <a:cubicBezTo>
                    <a:pt x="9287" y="19820"/>
                    <a:pt x="8382" y="19820"/>
                    <a:pt x="7739" y="19343"/>
                  </a:cubicBezTo>
                  <a:cubicBezTo>
                    <a:pt x="7096" y="18867"/>
                    <a:pt x="6894" y="18474"/>
                    <a:pt x="7061" y="18177"/>
                  </a:cubicBezTo>
                  <a:cubicBezTo>
                    <a:pt x="7084" y="18129"/>
                    <a:pt x="7126" y="18108"/>
                    <a:pt x="7184" y="18108"/>
                  </a:cubicBezTo>
                  <a:close/>
                  <a:moveTo>
                    <a:pt x="17878" y="18818"/>
                  </a:moveTo>
                  <a:cubicBezTo>
                    <a:pt x="18096" y="18818"/>
                    <a:pt x="18205" y="18927"/>
                    <a:pt x="18205" y="18927"/>
                  </a:cubicBezTo>
                  <a:cubicBezTo>
                    <a:pt x="18205" y="18927"/>
                    <a:pt x="18348" y="19129"/>
                    <a:pt x="18050" y="19403"/>
                  </a:cubicBezTo>
                  <a:cubicBezTo>
                    <a:pt x="17753" y="19665"/>
                    <a:pt x="17205" y="20427"/>
                    <a:pt x="16967" y="20427"/>
                  </a:cubicBezTo>
                  <a:cubicBezTo>
                    <a:pt x="16717" y="20427"/>
                    <a:pt x="16538" y="20058"/>
                    <a:pt x="16848" y="19558"/>
                  </a:cubicBezTo>
                  <a:cubicBezTo>
                    <a:pt x="17157" y="19069"/>
                    <a:pt x="17419" y="18915"/>
                    <a:pt x="17741" y="18831"/>
                  </a:cubicBezTo>
                  <a:cubicBezTo>
                    <a:pt x="17791" y="18822"/>
                    <a:pt x="17836" y="18818"/>
                    <a:pt x="17878" y="18818"/>
                  </a:cubicBezTo>
                  <a:close/>
                  <a:moveTo>
                    <a:pt x="15371" y="20260"/>
                  </a:moveTo>
                  <a:cubicBezTo>
                    <a:pt x="15371" y="20260"/>
                    <a:pt x="15544" y="20808"/>
                    <a:pt x="15308" y="20808"/>
                  </a:cubicBezTo>
                  <a:cubicBezTo>
                    <a:pt x="15288" y="20808"/>
                    <a:pt x="15266" y="20804"/>
                    <a:pt x="15240" y="20796"/>
                  </a:cubicBezTo>
                  <a:cubicBezTo>
                    <a:pt x="14931" y="20713"/>
                    <a:pt x="14931" y="20355"/>
                    <a:pt x="15002" y="20308"/>
                  </a:cubicBezTo>
                  <a:cubicBezTo>
                    <a:pt x="15074" y="20260"/>
                    <a:pt x="15371" y="20260"/>
                    <a:pt x="15371" y="20260"/>
                  </a:cubicBezTo>
                  <a:close/>
                  <a:moveTo>
                    <a:pt x="10582" y="19775"/>
                  </a:moveTo>
                  <a:cubicBezTo>
                    <a:pt x="10943" y="19775"/>
                    <a:pt x="11522" y="19863"/>
                    <a:pt x="12252" y="19962"/>
                  </a:cubicBezTo>
                  <a:cubicBezTo>
                    <a:pt x="13288" y="20117"/>
                    <a:pt x="13288" y="20915"/>
                    <a:pt x="13288" y="20915"/>
                  </a:cubicBezTo>
                  <a:cubicBezTo>
                    <a:pt x="13288" y="20915"/>
                    <a:pt x="13145" y="21153"/>
                    <a:pt x="12847" y="21308"/>
                  </a:cubicBezTo>
                  <a:cubicBezTo>
                    <a:pt x="12729" y="21364"/>
                    <a:pt x="12612" y="21399"/>
                    <a:pt x="12453" y="21399"/>
                  </a:cubicBezTo>
                  <a:cubicBezTo>
                    <a:pt x="12211" y="21399"/>
                    <a:pt x="11875" y="21319"/>
                    <a:pt x="11299" y="21117"/>
                  </a:cubicBezTo>
                  <a:cubicBezTo>
                    <a:pt x="10347" y="20772"/>
                    <a:pt x="10014" y="20046"/>
                    <a:pt x="10014" y="20046"/>
                  </a:cubicBezTo>
                  <a:cubicBezTo>
                    <a:pt x="10014" y="20046"/>
                    <a:pt x="10014" y="19962"/>
                    <a:pt x="10240" y="19831"/>
                  </a:cubicBezTo>
                  <a:cubicBezTo>
                    <a:pt x="10308" y="19792"/>
                    <a:pt x="10424" y="19775"/>
                    <a:pt x="10582" y="19775"/>
                  </a:cubicBezTo>
                  <a:close/>
                  <a:moveTo>
                    <a:pt x="7211" y="21963"/>
                  </a:moveTo>
                  <a:cubicBezTo>
                    <a:pt x="7484" y="21963"/>
                    <a:pt x="8005" y="22360"/>
                    <a:pt x="8311" y="22427"/>
                  </a:cubicBezTo>
                  <a:cubicBezTo>
                    <a:pt x="8680" y="22498"/>
                    <a:pt x="8823" y="22939"/>
                    <a:pt x="8823" y="22939"/>
                  </a:cubicBezTo>
                  <a:lnTo>
                    <a:pt x="8085" y="22796"/>
                  </a:lnTo>
                  <a:cubicBezTo>
                    <a:pt x="8085" y="22796"/>
                    <a:pt x="6894" y="22344"/>
                    <a:pt x="7061" y="22046"/>
                  </a:cubicBezTo>
                  <a:cubicBezTo>
                    <a:pt x="7091" y="21987"/>
                    <a:pt x="7144" y="21963"/>
                    <a:pt x="7211" y="21963"/>
                  </a:cubicBezTo>
                  <a:close/>
                  <a:moveTo>
                    <a:pt x="13052" y="22858"/>
                  </a:moveTo>
                  <a:cubicBezTo>
                    <a:pt x="13336" y="22858"/>
                    <a:pt x="13585" y="23094"/>
                    <a:pt x="13585" y="23094"/>
                  </a:cubicBezTo>
                  <a:cubicBezTo>
                    <a:pt x="13585" y="23094"/>
                    <a:pt x="13443" y="23534"/>
                    <a:pt x="13109" y="23594"/>
                  </a:cubicBezTo>
                  <a:cubicBezTo>
                    <a:pt x="13088" y="23598"/>
                    <a:pt x="13067" y="23600"/>
                    <a:pt x="13045" y="23600"/>
                  </a:cubicBezTo>
                  <a:cubicBezTo>
                    <a:pt x="12740" y="23600"/>
                    <a:pt x="12418" y="23219"/>
                    <a:pt x="12752" y="22963"/>
                  </a:cubicBezTo>
                  <a:cubicBezTo>
                    <a:pt x="12850" y="22886"/>
                    <a:pt x="12953" y="22858"/>
                    <a:pt x="13052" y="22858"/>
                  </a:cubicBezTo>
                  <a:close/>
                  <a:moveTo>
                    <a:pt x="17753" y="22498"/>
                  </a:moveTo>
                  <a:cubicBezTo>
                    <a:pt x="18050" y="22498"/>
                    <a:pt x="18205" y="22641"/>
                    <a:pt x="18134" y="23153"/>
                  </a:cubicBezTo>
                  <a:cubicBezTo>
                    <a:pt x="18050" y="23653"/>
                    <a:pt x="15669" y="23987"/>
                    <a:pt x="15669" y="23987"/>
                  </a:cubicBezTo>
                  <a:cubicBezTo>
                    <a:pt x="15669" y="23987"/>
                    <a:pt x="15526" y="23987"/>
                    <a:pt x="15371" y="23832"/>
                  </a:cubicBezTo>
                  <a:cubicBezTo>
                    <a:pt x="15228" y="23689"/>
                    <a:pt x="15074" y="23391"/>
                    <a:pt x="15228" y="23094"/>
                  </a:cubicBezTo>
                  <a:cubicBezTo>
                    <a:pt x="15371" y="22796"/>
                    <a:pt x="17455" y="22498"/>
                    <a:pt x="17753" y="22498"/>
                  </a:cubicBezTo>
                  <a:close/>
                  <a:moveTo>
                    <a:pt x="8769" y="23916"/>
                  </a:moveTo>
                  <a:cubicBezTo>
                    <a:pt x="9046" y="23916"/>
                    <a:pt x="9871" y="24427"/>
                    <a:pt x="9871" y="24427"/>
                  </a:cubicBezTo>
                  <a:lnTo>
                    <a:pt x="9394" y="24427"/>
                  </a:lnTo>
                  <a:cubicBezTo>
                    <a:pt x="9394" y="24427"/>
                    <a:pt x="8680" y="24284"/>
                    <a:pt x="8680" y="23987"/>
                  </a:cubicBezTo>
                  <a:cubicBezTo>
                    <a:pt x="8680" y="23937"/>
                    <a:pt x="8714" y="23916"/>
                    <a:pt x="8769" y="23916"/>
                  </a:cubicBezTo>
                  <a:close/>
                  <a:moveTo>
                    <a:pt x="19098" y="23534"/>
                  </a:moveTo>
                  <a:cubicBezTo>
                    <a:pt x="19539" y="23534"/>
                    <a:pt x="19396" y="23689"/>
                    <a:pt x="19288" y="23951"/>
                  </a:cubicBezTo>
                  <a:cubicBezTo>
                    <a:pt x="19169" y="24213"/>
                    <a:pt x="18384" y="24487"/>
                    <a:pt x="18384" y="24487"/>
                  </a:cubicBezTo>
                  <a:cubicBezTo>
                    <a:pt x="18384" y="24487"/>
                    <a:pt x="17907" y="24427"/>
                    <a:pt x="17907" y="24284"/>
                  </a:cubicBezTo>
                  <a:cubicBezTo>
                    <a:pt x="17907" y="24130"/>
                    <a:pt x="18646" y="23534"/>
                    <a:pt x="19098" y="23534"/>
                  </a:cubicBezTo>
                  <a:close/>
                  <a:moveTo>
                    <a:pt x="15045" y="24513"/>
                  </a:moveTo>
                  <a:cubicBezTo>
                    <a:pt x="15176" y="24513"/>
                    <a:pt x="15371" y="24582"/>
                    <a:pt x="15371" y="24582"/>
                  </a:cubicBezTo>
                  <a:cubicBezTo>
                    <a:pt x="15371" y="24582"/>
                    <a:pt x="15371" y="24880"/>
                    <a:pt x="15228" y="24880"/>
                  </a:cubicBezTo>
                  <a:cubicBezTo>
                    <a:pt x="15074" y="24880"/>
                    <a:pt x="14931" y="24725"/>
                    <a:pt x="14931" y="24582"/>
                  </a:cubicBezTo>
                  <a:cubicBezTo>
                    <a:pt x="14931" y="24530"/>
                    <a:pt x="14980" y="24513"/>
                    <a:pt x="15045" y="24513"/>
                  </a:cubicBezTo>
                  <a:close/>
                  <a:moveTo>
                    <a:pt x="12233" y="24408"/>
                  </a:moveTo>
                  <a:cubicBezTo>
                    <a:pt x="12462" y="24408"/>
                    <a:pt x="12803" y="24493"/>
                    <a:pt x="13145" y="24582"/>
                  </a:cubicBezTo>
                  <a:cubicBezTo>
                    <a:pt x="13740" y="24725"/>
                    <a:pt x="13812" y="25118"/>
                    <a:pt x="13812" y="25118"/>
                  </a:cubicBezTo>
                  <a:cubicBezTo>
                    <a:pt x="13812" y="25118"/>
                    <a:pt x="13883" y="25320"/>
                    <a:pt x="13788" y="25427"/>
                  </a:cubicBezTo>
                  <a:cubicBezTo>
                    <a:pt x="13750" y="25457"/>
                    <a:pt x="13697" y="25471"/>
                    <a:pt x="13617" y="25471"/>
                  </a:cubicBezTo>
                  <a:cubicBezTo>
                    <a:pt x="13470" y="25471"/>
                    <a:pt x="13234" y="25421"/>
                    <a:pt x="12847" y="25320"/>
                  </a:cubicBezTo>
                  <a:cubicBezTo>
                    <a:pt x="12252" y="25177"/>
                    <a:pt x="11954" y="24880"/>
                    <a:pt x="11954" y="24582"/>
                  </a:cubicBezTo>
                  <a:cubicBezTo>
                    <a:pt x="11954" y="24455"/>
                    <a:pt x="12062" y="24408"/>
                    <a:pt x="12233" y="24408"/>
                  </a:cubicBezTo>
                  <a:close/>
                  <a:moveTo>
                    <a:pt x="15026" y="25362"/>
                  </a:moveTo>
                  <a:cubicBezTo>
                    <a:pt x="15045" y="25362"/>
                    <a:pt x="15061" y="25364"/>
                    <a:pt x="15074" y="25368"/>
                  </a:cubicBezTo>
                  <a:cubicBezTo>
                    <a:pt x="15228" y="25415"/>
                    <a:pt x="15526" y="25475"/>
                    <a:pt x="15526" y="25475"/>
                  </a:cubicBezTo>
                  <a:lnTo>
                    <a:pt x="15526" y="25773"/>
                  </a:lnTo>
                  <a:cubicBezTo>
                    <a:pt x="15526" y="25816"/>
                    <a:pt x="15485" y="25833"/>
                    <a:pt x="15418" y="25833"/>
                  </a:cubicBezTo>
                  <a:cubicBezTo>
                    <a:pt x="15262" y="25833"/>
                    <a:pt x="14966" y="25740"/>
                    <a:pt x="14716" y="25666"/>
                  </a:cubicBezTo>
                  <a:cubicBezTo>
                    <a:pt x="14391" y="25568"/>
                    <a:pt x="14836" y="25362"/>
                    <a:pt x="15026" y="25362"/>
                  </a:cubicBezTo>
                  <a:close/>
                  <a:moveTo>
                    <a:pt x="22075" y="25368"/>
                  </a:moveTo>
                  <a:cubicBezTo>
                    <a:pt x="22075" y="25368"/>
                    <a:pt x="22372" y="25475"/>
                    <a:pt x="22372" y="25773"/>
                  </a:cubicBezTo>
                  <a:cubicBezTo>
                    <a:pt x="22372" y="26070"/>
                    <a:pt x="21479" y="26213"/>
                    <a:pt x="20598" y="26308"/>
                  </a:cubicBezTo>
                  <a:cubicBezTo>
                    <a:pt x="20502" y="26318"/>
                    <a:pt x="20410" y="26322"/>
                    <a:pt x="20324" y="26322"/>
                  </a:cubicBezTo>
                  <a:cubicBezTo>
                    <a:pt x="19621" y="26322"/>
                    <a:pt x="19258" y="26038"/>
                    <a:pt x="19396" y="25773"/>
                  </a:cubicBezTo>
                  <a:cubicBezTo>
                    <a:pt x="19539" y="25475"/>
                    <a:pt x="22075" y="25368"/>
                    <a:pt x="22075" y="25368"/>
                  </a:cubicBezTo>
                  <a:close/>
                  <a:moveTo>
                    <a:pt x="13636" y="25928"/>
                  </a:moveTo>
                  <a:cubicBezTo>
                    <a:pt x="13788" y="25928"/>
                    <a:pt x="14038" y="26213"/>
                    <a:pt x="14038" y="26213"/>
                  </a:cubicBezTo>
                  <a:cubicBezTo>
                    <a:pt x="14038" y="26213"/>
                    <a:pt x="14038" y="26368"/>
                    <a:pt x="13740" y="26368"/>
                  </a:cubicBezTo>
                  <a:cubicBezTo>
                    <a:pt x="13443" y="26368"/>
                    <a:pt x="13443" y="26070"/>
                    <a:pt x="13573" y="25951"/>
                  </a:cubicBezTo>
                  <a:cubicBezTo>
                    <a:pt x="13591" y="25935"/>
                    <a:pt x="13613" y="25928"/>
                    <a:pt x="13636" y="25928"/>
                  </a:cubicBezTo>
                  <a:close/>
                  <a:moveTo>
                    <a:pt x="11868" y="25747"/>
                  </a:moveTo>
                  <a:cubicBezTo>
                    <a:pt x="12362" y="25747"/>
                    <a:pt x="12716" y="26213"/>
                    <a:pt x="12716" y="26213"/>
                  </a:cubicBezTo>
                  <a:cubicBezTo>
                    <a:pt x="12716" y="26213"/>
                    <a:pt x="12692" y="26368"/>
                    <a:pt x="12204" y="26535"/>
                  </a:cubicBezTo>
                  <a:cubicBezTo>
                    <a:pt x="12012" y="26596"/>
                    <a:pt x="11823" y="26614"/>
                    <a:pt x="11665" y="26614"/>
                  </a:cubicBezTo>
                  <a:cubicBezTo>
                    <a:pt x="11422" y="26614"/>
                    <a:pt x="11252" y="26570"/>
                    <a:pt x="11252" y="26570"/>
                  </a:cubicBezTo>
                  <a:cubicBezTo>
                    <a:pt x="11252" y="26570"/>
                    <a:pt x="10882" y="26599"/>
                    <a:pt x="10525" y="26599"/>
                  </a:cubicBezTo>
                  <a:cubicBezTo>
                    <a:pt x="10234" y="26599"/>
                    <a:pt x="9952" y="26580"/>
                    <a:pt x="9883" y="26511"/>
                  </a:cubicBezTo>
                  <a:cubicBezTo>
                    <a:pt x="9740" y="26368"/>
                    <a:pt x="10014" y="26142"/>
                    <a:pt x="10014" y="26142"/>
                  </a:cubicBezTo>
                  <a:cubicBezTo>
                    <a:pt x="10014" y="26142"/>
                    <a:pt x="11073" y="25916"/>
                    <a:pt x="11668" y="25773"/>
                  </a:cubicBezTo>
                  <a:cubicBezTo>
                    <a:pt x="11737" y="25755"/>
                    <a:pt x="11804" y="25747"/>
                    <a:pt x="11868" y="25747"/>
                  </a:cubicBezTo>
                  <a:close/>
                  <a:moveTo>
                    <a:pt x="24157" y="26380"/>
                  </a:moveTo>
                  <a:lnTo>
                    <a:pt x="24157" y="26380"/>
                  </a:lnTo>
                  <a:cubicBezTo>
                    <a:pt x="24132" y="26395"/>
                    <a:pt x="23679" y="26858"/>
                    <a:pt x="22741" y="26916"/>
                  </a:cubicBezTo>
                  <a:cubicBezTo>
                    <a:pt x="21777" y="26963"/>
                    <a:pt x="21205" y="27571"/>
                    <a:pt x="20598" y="27571"/>
                  </a:cubicBezTo>
                  <a:cubicBezTo>
                    <a:pt x="19991" y="27571"/>
                    <a:pt x="19991" y="27273"/>
                    <a:pt x="19991" y="27273"/>
                  </a:cubicBezTo>
                  <a:cubicBezTo>
                    <a:pt x="19991" y="27273"/>
                    <a:pt x="20888" y="26796"/>
                    <a:pt x="21108" y="26796"/>
                  </a:cubicBezTo>
                  <a:cubicBezTo>
                    <a:pt x="21113" y="26796"/>
                    <a:pt x="21118" y="26796"/>
                    <a:pt x="21122" y="26797"/>
                  </a:cubicBezTo>
                  <a:cubicBezTo>
                    <a:pt x="21133" y="26799"/>
                    <a:pt x="21150" y="26800"/>
                    <a:pt x="21171" y="26800"/>
                  </a:cubicBezTo>
                  <a:cubicBezTo>
                    <a:pt x="21521" y="26800"/>
                    <a:pt x="23110" y="26535"/>
                    <a:pt x="23110" y="26535"/>
                  </a:cubicBezTo>
                  <a:lnTo>
                    <a:pt x="24157" y="26380"/>
                  </a:lnTo>
                  <a:close/>
                  <a:moveTo>
                    <a:pt x="17186" y="28024"/>
                  </a:moveTo>
                  <a:cubicBezTo>
                    <a:pt x="17355" y="28024"/>
                    <a:pt x="17582" y="28088"/>
                    <a:pt x="17741" y="28190"/>
                  </a:cubicBezTo>
                  <a:cubicBezTo>
                    <a:pt x="18038" y="28392"/>
                    <a:pt x="18038" y="28892"/>
                    <a:pt x="18038" y="28892"/>
                  </a:cubicBezTo>
                  <a:cubicBezTo>
                    <a:pt x="18038" y="28892"/>
                    <a:pt x="17911" y="28961"/>
                    <a:pt x="17746" y="28961"/>
                  </a:cubicBezTo>
                  <a:cubicBezTo>
                    <a:pt x="17663" y="28961"/>
                    <a:pt x="17570" y="28944"/>
                    <a:pt x="17479" y="28892"/>
                  </a:cubicBezTo>
                  <a:cubicBezTo>
                    <a:pt x="17193" y="28749"/>
                    <a:pt x="17014" y="28452"/>
                    <a:pt x="16955" y="28190"/>
                  </a:cubicBezTo>
                  <a:cubicBezTo>
                    <a:pt x="16933" y="28073"/>
                    <a:pt x="17037" y="28024"/>
                    <a:pt x="17186" y="28024"/>
                  </a:cubicBezTo>
                  <a:close/>
                  <a:moveTo>
                    <a:pt x="19986" y="28800"/>
                  </a:moveTo>
                  <a:cubicBezTo>
                    <a:pt x="20649" y="28800"/>
                    <a:pt x="21944" y="29416"/>
                    <a:pt x="21944" y="29416"/>
                  </a:cubicBezTo>
                  <a:cubicBezTo>
                    <a:pt x="21944" y="29416"/>
                    <a:pt x="21479" y="29642"/>
                    <a:pt x="20884" y="29642"/>
                  </a:cubicBezTo>
                  <a:cubicBezTo>
                    <a:pt x="20289" y="29642"/>
                    <a:pt x="19241" y="29047"/>
                    <a:pt x="19241" y="29047"/>
                  </a:cubicBezTo>
                  <a:cubicBezTo>
                    <a:pt x="19241" y="29047"/>
                    <a:pt x="19241" y="28892"/>
                    <a:pt x="19860" y="28809"/>
                  </a:cubicBezTo>
                  <a:cubicBezTo>
                    <a:pt x="19899" y="28803"/>
                    <a:pt x="19941" y="28800"/>
                    <a:pt x="19986" y="28800"/>
                  </a:cubicBezTo>
                  <a:close/>
                  <a:moveTo>
                    <a:pt x="14386" y="1"/>
                  </a:moveTo>
                  <a:cubicBezTo>
                    <a:pt x="14170" y="1"/>
                    <a:pt x="13996" y="30"/>
                    <a:pt x="13883" y="79"/>
                  </a:cubicBezTo>
                  <a:cubicBezTo>
                    <a:pt x="13454" y="281"/>
                    <a:pt x="11299" y="281"/>
                    <a:pt x="11549" y="1984"/>
                  </a:cubicBezTo>
                  <a:cubicBezTo>
                    <a:pt x="11799" y="3710"/>
                    <a:pt x="12835" y="5758"/>
                    <a:pt x="12835" y="5758"/>
                  </a:cubicBezTo>
                  <a:cubicBezTo>
                    <a:pt x="12835" y="5758"/>
                    <a:pt x="13621" y="7818"/>
                    <a:pt x="13383" y="7997"/>
                  </a:cubicBezTo>
                  <a:cubicBezTo>
                    <a:pt x="13364" y="8011"/>
                    <a:pt x="13337" y="8018"/>
                    <a:pt x="13303" y="8018"/>
                  </a:cubicBezTo>
                  <a:cubicBezTo>
                    <a:pt x="12909" y="8018"/>
                    <a:pt x="11582" y="7096"/>
                    <a:pt x="11264" y="6032"/>
                  </a:cubicBezTo>
                  <a:cubicBezTo>
                    <a:pt x="10930" y="4889"/>
                    <a:pt x="9537" y="1770"/>
                    <a:pt x="9537" y="1770"/>
                  </a:cubicBezTo>
                  <a:cubicBezTo>
                    <a:pt x="9537" y="1770"/>
                    <a:pt x="8192" y="2091"/>
                    <a:pt x="8513" y="3496"/>
                  </a:cubicBezTo>
                  <a:cubicBezTo>
                    <a:pt x="8847" y="4889"/>
                    <a:pt x="11585" y="7544"/>
                    <a:pt x="12073" y="8223"/>
                  </a:cubicBezTo>
                  <a:cubicBezTo>
                    <a:pt x="12561" y="8913"/>
                    <a:pt x="12264" y="9354"/>
                    <a:pt x="12264" y="9354"/>
                  </a:cubicBezTo>
                  <a:cubicBezTo>
                    <a:pt x="12264" y="9354"/>
                    <a:pt x="12216" y="9376"/>
                    <a:pt x="12127" y="9376"/>
                  </a:cubicBezTo>
                  <a:cubicBezTo>
                    <a:pt x="11926" y="9376"/>
                    <a:pt x="11517" y="9268"/>
                    <a:pt x="10966" y="8568"/>
                  </a:cubicBezTo>
                  <a:cubicBezTo>
                    <a:pt x="10180" y="7556"/>
                    <a:pt x="8978" y="6806"/>
                    <a:pt x="8382" y="5711"/>
                  </a:cubicBezTo>
                  <a:cubicBezTo>
                    <a:pt x="7787" y="4603"/>
                    <a:pt x="7061" y="3258"/>
                    <a:pt x="7061" y="3258"/>
                  </a:cubicBezTo>
                  <a:cubicBezTo>
                    <a:pt x="7061" y="3258"/>
                    <a:pt x="6049" y="3925"/>
                    <a:pt x="6025" y="4330"/>
                  </a:cubicBezTo>
                  <a:cubicBezTo>
                    <a:pt x="6013" y="4722"/>
                    <a:pt x="6263" y="5663"/>
                    <a:pt x="6263" y="5663"/>
                  </a:cubicBezTo>
                  <a:cubicBezTo>
                    <a:pt x="6263" y="5663"/>
                    <a:pt x="6858" y="7199"/>
                    <a:pt x="7847" y="8044"/>
                  </a:cubicBezTo>
                  <a:cubicBezTo>
                    <a:pt x="8823" y="8890"/>
                    <a:pt x="9763" y="10485"/>
                    <a:pt x="9763" y="10485"/>
                  </a:cubicBezTo>
                  <a:lnTo>
                    <a:pt x="11204" y="12188"/>
                  </a:lnTo>
                  <a:cubicBezTo>
                    <a:pt x="11204" y="12188"/>
                    <a:pt x="10192" y="11973"/>
                    <a:pt x="9585" y="11116"/>
                  </a:cubicBezTo>
                  <a:cubicBezTo>
                    <a:pt x="8978" y="10247"/>
                    <a:pt x="7632" y="8913"/>
                    <a:pt x="7632" y="8913"/>
                  </a:cubicBezTo>
                  <a:cubicBezTo>
                    <a:pt x="7632" y="8913"/>
                    <a:pt x="7076" y="6966"/>
                    <a:pt x="6501" y="6966"/>
                  </a:cubicBezTo>
                  <a:cubicBezTo>
                    <a:pt x="6481" y="6966"/>
                    <a:pt x="6461" y="6968"/>
                    <a:pt x="6442" y="6973"/>
                  </a:cubicBezTo>
                  <a:cubicBezTo>
                    <a:pt x="5846" y="7128"/>
                    <a:pt x="5251" y="8163"/>
                    <a:pt x="5108" y="9056"/>
                  </a:cubicBezTo>
                  <a:cubicBezTo>
                    <a:pt x="4953" y="9949"/>
                    <a:pt x="5275" y="10414"/>
                    <a:pt x="5275" y="10414"/>
                  </a:cubicBezTo>
                  <a:cubicBezTo>
                    <a:pt x="5275" y="10414"/>
                    <a:pt x="4394" y="10580"/>
                    <a:pt x="4382" y="10854"/>
                  </a:cubicBezTo>
                  <a:cubicBezTo>
                    <a:pt x="4358" y="11140"/>
                    <a:pt x="4656" y="12033"/>
                    <a:pt x="4656" y="12033"/>
                  </a:cubicBezTo>
                  <a:cubicBezTo>
                    <a:pt x="4656" y="12033"/>
                    <a:pt x="5120" y="13735"/>
                    <a:pt x="5299" y="14224"/>
                  </a:cubicBezTo>
                  <a:cubicBezTo>
                    <a:pt x="4918" y="13569"/>
                    <a:pt x="2870" y="10699"/>
                    <a:pt x="2870" y="10699"/>
                  </a:cubicBezTo>
                  <a:cubicBezTo>
                    <a:pt x="2870" y="10699"/>
                    <a:pt x="1489" y="11664"/>
                    <a:pt x="1882" y="13712"/>
                  </a:cubicBezTo>
                  <a:cubicBezTo>
                    <a:pt x="2274" y="15760"/>
                    <a:pt x="4525" y="17796"/>
                    <a:pt x="4525" y="17796"/>
                  </a:cubicBezTo>
                  <a:lnTo>
                    <a:pt x="7489" y="20832"/>
                  </a:lnTo>
                  <a:cubicBezTo>
                    <a:pt x="7489" y="20832"/>
                    <a:pt x="9918" y="21570"/>
                    <a:pt x="10490" y="22022"/>
                  </a:cubicBezTo>
                  <a:cubicBezTo>
                    <a:pt x="11023" y="22433"/>
                    <a:pt x="12086" y="23395"/>
                    <a:pt x="11983" y="23395"/>
                  </a:cubicBezTo>
                  <a:cubicBezTo>
                    <a:pt x="11975" y="23395"/>
                    <a:pt x="11962" y="23390"/>
                    <a:pt x="11942" y="23380"/>
                  </a:cubicBezTo>
                  <a:cubicBezTo>
                    <a:pt x="11645" y="23213"/>
                    <a:pt x="10311" y="22618"/>
                    <a:pt x="8680" y="22022"/>
                  </a:cubicBezTo>
                  <a:cubicBezTo>
                    <a:pt x="7037" y="21427"/>
                    <a:pt x="4525" y="19510"/>
                    <a:pt x="4525" y="19510"/>
                  </a:cubicBezTo>
                  <a:cubicBezTo>
                    <a:pt x="4525" y="19510"/>
                    <a:pt x="2691" y="18212"/>
                    <a:pt x="2036" y="17212"/>
                  </a:cubicBezTo>
                  <a:cubicBezTo>
                    <a:pt x="1381" y="16212"/>
                    <a:pt x="1084" y="15771"/>
                    <a:pt x="1084" y="15771"/>
                  </a:cubicBezTo>
                  <a:cubicBezTo>
                    <a:pt x="1084" y="15771"/>
                    <a:pt x="0" y="17641"/>
                    <a:pt x="762" y="19010"/>
                  </a:cubicBezTo>
                  <a:cubicBezTo>
                    <a:pt x="1536" y="20379"/>
                    <a:pt x="4918" y="23380"/>
                    <a:pt x="6787" y="24344"/>
                  </a:cubicBezTo>
                  <a:cubicBezTo>
                    <a:pt x="8680" y="25308"/>
                    <a:pt x="9716" y="25463"/>
                    <a:pt x="9418" y="25606"/>
                  </a:cubicBezTo>
                  <a:cubicBezTo>
                    <a:pt x="9293" y="25671"/>
                    <a:pt x="9091" y="25709"/>
                    <a:pt x="8822" y="25709"/>
                  </a:cubicBezTo>
                  <a:cubicBezTo>
                    <a:pt x="8448" y="25709"/>
                    <a:pt x="7943" y="25636"/>
                    <a:pt x="7335" y="25463"/>
                  </a:cubicBezTo>
                  <a:cubicBezTo>
                    <a:pt x="6299" y="25165"/>
                    <a:pt x="4060" y="23677"/>
                    <a:pt x="2870" y="22332"/>
                  </a:cubicBezTo>
                  <a:cubicBezTo>
                    <a:pt x="1679" y="20998"/>
                    <a:pt x="1441" y="20546"/>
                    <a:pt x="1441" y="20546"/>
                  </a:cubicBezTo>
                  <a:lnTo>
                    <a:pt x="1441" y="20546"/>
                  </a:lnTo>
                  <a:cubicBezTo>
                    <a:pt x="1441" y="20546"/>
                    <a:pt x="691" y="22070"/>
                    <a:pt x="1560" y="23463"/>
                  </a:cubicBezTo>
                  <a:cubicBezTo>
                    <a:pt x="2429" y="24868"/>
                    <a:pt x="6013" y="26928"/>
                    <a:pt x="7120" y="27154"/>
                  </a:cubicBezTo>
                  <a:cubicBezTo>
                    <a:pt x="7535" y="27243"/>
                    <a:pt x="8077" y="27280"/>
                    <a:pt x="8653" y="27280"/>
                  </a:cubicBezTo>
                  <a:cubicBezTo>
                    <a:pt x="9613" y="27280"/>
                    <a:pt x="10668" y="27176"/>
                    <a:pt x="11383" y="27035"/>
                  </a:cubicBezTo>
                  <a:cubicBezTo>
                    <a:pt x="12252" y="26857"/>
                    <a:pt x="12870" y="26449"/>
                    <a:pt x="13227" y="26449"/>
                  </a:cubicBezTo>
                  <a:cubicBezTo>
                    <a:pt x="13350" y="26449"/>
                    <a:pt x="13441" y="26497"/>
                    <a:pt x="13502" y="26618"/>
                  </a:cubicBezTo>
                  <a:cubicBezTo>
                    <a:pt x="13740" y="27094"/>
                    <a:pt x="12573" y="27154"/>
                    <a:pt x="12573" y="27154"/>
                  </a:cubicBezTo>
                  <a:cubicBezTo>
                    <a:pt x="12573" y="27154"/>
                    <a:pt x="10519" y="28386"/>
                    <a:pt x="8918" y="28386"/>
                  </a:cubicBezTo>
                  <a:cubicBezTo>
                    <a:pt x="8732" y="28386"/>
                    <a:pt x="8552" y="28370"/>
                    <a:pt x="8382" y="28333"/>
                  </a:cubicBezTo>
                  <a:cubicBezTo>
                    <a:pt x="6739" y="27975"/>
                    <a:pt x="2251" y="25439"/>
                    <a:pt x="2251" y="25439"/>
                  </a:cubicBezTo>
                  <a:lnTo>
                    <a:pt x="2251" y="25439"/>
                  </a:lnTo>
                  <a:cubicBezTo>
                    <a:pt x="2251" y="25439"/>
                    <a:pt x="1977" y="26201"/>
                    <a:pt x="2870" y="26797"/>
                  </a:cubicBezTo>
                  <a:cubicBezTo>
                    <a:pt x="3763" y="27392"/>
                    <a:pt x="5692" y="28714"/>
                    <a:pt x="6299" y="28952"/>
                  </a:cubicBezTo>
                  <a:cubicBezTo>
                    <a:pt x="6894" y="29178"/>
                    <a:pt x="7370" y="29297"/>
                    <a:pt x="7370" y="29297"/>
                  </a:cubicBezTo>
                  <a:cubicBezTo>
                    <a:pt x="7370" y="29297"/>
                    <a:pt x="7845" y="30411"/>
                    <a:pt x="9572" y="30411"/>
                  </a:cubicBezTo>
                  <a:cubicBezTo>
                    <a:pt x="9759" y="30411"/>
                    <a:pt x="9962" y="30398"/>
                    <a:pt x="10180" y="30368"/>
                  </a:cubicBezTo>
                  <a:cubicBezTo>
                    <a:pt x="12419" y="30071"/>
                    <a:pt x="12573" y="28452"/>
                    <a:pt x="13097" y="28082"/>
                  </a:cubicBezTo>
                  <a:cubicBezTo>
                    <a:pt x="13621" y="27701"/>
                    <a:pt x="14276" y="27320"/>
                    <a:pt x="14276" y="27320"/>
                  </a:cubicBezTo>
                  <a:cubicBezTo>
                    <a:pt x="14276" y="27320"/>
                    <a:pt x="14347" y="28594"/>
                    <a:pt x="14526" y="29595"/>
                  </a:cubicBezTo>
                  <a:cubicBezTo>
                    <a:pt x="14705" y="30595"/>
                    <a:pt x="15109" y="31214"/>
                    <a:pt x="14836" y="32321"/>
                  </a:cubicBezTo>
                  <a:cubicBezTo>
                    <a:pt x="14587" y="33361"/>
                    <a:pt x="14510" y="35099"/>
                    <a:pt x="14778" y="35099"/>
                  </a:cubicBezTo>
                  <a:cubicBezTo>
                    <a:pt x="14792" y="35099"/>
                    <a:pt x="14807" y="35094"/>
                    <a:pt x="14824" y="35083"/>
                  </a:cubicBezTo>
                  <a:cubicBezTo>
                    <a:pt x="15157" y="34893"/>
                    <a:pt x="15300" y="32166"/>
                    <a:pt x="15300" y="31238"/>
                  </a:cubicBezTo>
                  <a:cubicBezTo>
                    <a:pt x="15300" y="30297"/>
                    <a:pt x="14657" y="27928"/>
                    <a:pt x="14716" y="27582"/>
                  </a:cubicBezTo>
                  <a:cubicBezTo>
                    <a:pt x="14760" y="27337"/>
                    <a:pt x="14772" y="27189"/>
                    <a:pt x="14893" y="27189"/>
                  </a:cubicBezTo>
                  <a:cubicBezTo>
                    <a:pt x="14937" y="27189"/>
                    <a:pt x="14995" y="27208"/>
                    <a:pt x="15074" y="27249"/>
                  </a:cubicBezTo>
                  <a:cubicBezTo>
                    <a:pt x="15371" y="27392"/>
                    <a:pt x="16169" y="28928"/>
                    <a:pt x="16967" y="29571"/>
                  </a:cubicBezTo>
                  <a:cubicBezTo>
                    <a:pt x="17615" y="30111"/>
                    <a:pt x="19838" y="30465"/>
                    <a:pt x="20895" y="30465"/>
                  </a:cubicBezTo>
                  <a:cubicBezTo>
                    <a:pt x="21119" y="30465"/>
                    <a:pt x="21290" y="30449"/>
                    <a:pt x="21384" y="30416"/>
                  </a:cubicBezTo>
                  <a:cubicBezTo>
                    <a:pt x="21920" y="30226"/>
                    <a:pt x="23253" y="28571"/>
                    <a:pt x="23253" y="28571"/>
                  </a:cubicBezTo>
                  <a:cubicBezTo>
                    <a:pt x="23253" y="28571"/>
                    <a:pt x="24825" y="27737"/>
                    <a:pt x="25301" y="27106"/>
                  </a:cubicBezTo>
                  <a:cubicBezTo>
                    <a:pt x="25789" y="26487"/>
                    <a:pt x="26087" y="26035"/>
                    <a:pt x="26087" y="26035"/>
                  </a:cubicBezTo>
                  <a:cubicBezTo>
                    <a:pt x="26087" y="26035"/>
                    <a:pt x="28016" y="25165"/>
                    <a:pt x="28397" y="24844"/>
                  </a:cubicBezTo>
                  <a:cubicBezTo>
                    <a:pt x="28790" y="24534"/>
                    <a:pt x="29004" y="24213"/>
                    <a:pt x="29004" y="24213"/>
                  </a:cubicBezTo>
                  <a:cubicBezTo>
                    <a:pt x="29004" y="24213"/>
                    <a:pt x="29099" y="23653"/>
                    <a:pt x="29004" y="23153"/>
                  </a:cubicBezTo>
                  <a:cubicBezTo>
                    <a:pt x="28921" y="22641"/>
                    <a:pt x="28766" y="22498"/>
                    <a:pt x="28766" y="22498"/>
                  </a:cubicBezTo>
                  <a:cubicBezTo>
                    <a:pt x="28766" y="22498"/>
                    <a:pt x="27135" y="22939"/>
                    <a:pt x="26087" y="23094"/>
                  </a:cubicBezTo>
                  <a:cubicBezTo>
                    <a:pt x="25051" y="23237"/>
                    <a:pt x="22813" y="23689"/>
                    <a:pt x="22813" y="23689"/>
                  </a:cubicBezTo>
                  <a:lnTo>
                    <a:pt x="20729" y="24284"/>
                  </a:lnTo>
                  <a:cubicBezTo>
                    <a:pt x="20729" y="24284"/>
                    <a:pt x="22217" y="22939"/>
                    <a:pt x="23110" y="22641"/>
                  </a:cubicBezTo>
                  <a:cubicBezTo>
                    <a:pt x="24003" y="22344"/>
                    <a:pt x="25432" y="22368"/>
                    <a:pt x="26063" y="20498"/>
                  </a:cubicBezTo>
                  <a:cubicBezTo>
                    <a:pt x="26682" y="18641"/>
                    <a:pt x="26539" y="16843"/>
                    <a:pt x="26242" y="16843"/>
                  </a:cubicBezTo>
                  <a:cubicBezTo>
                    <a:pt x="25944" y="16843"/>
                    <a:pt x="25301" y="18343"/>
                    <a:pt x="24742" y="18855"/>
                  </a:cubicBezTo>
                  <a:cubicBezTo>
                    <a:pt x="24158" y="19367"/>
                    <a:pt x="22444" y="20522"/>
                    <a:pt x="22444" y="20522"/>
                  </a:cubicBezTo>
                  <a:lnTo>
                    <a:pt x="21348" y="21320"/>
                  </a:lnTo>
                  <a:cubicBezTo>
                    <a:pt x="21348" y="21320"/>
                    <a:pt x="24861" y="17569"/>
                    <a:pt x="25242" y="16307"/>
                  </a:cubicBezTo>
                  <a:cubicBezTo>
                    <a:pt x="25635" y="15045"/>
                    <a:pt x="25908" y="13759"/>
                    <a:pt x="25635" y="13354"/>
                  </a:cubicBezTo>
                  <a:cubicBezTo>
                    <a:pt x="25349" y="12962"/>
                    <a:pt x="24753" y="12962"/>
                    <a:pt x="24753" y="12962"/>
                  </a:cubicBezTo>
                  <a:lnTo>
                    <a:pt x="25646" y="10580"/>
                  </a:lnTo>
                  <a:cubicBezTo>
                    <a:pt x="25646" y="10580"/>
                    <a:pt x="25287" y="8448"/>
                    <a:pt x="24797" y="8448"/>
                  </a:cubicBezTo>
                  <a:cubicBezTo>
                    <a:pt x="24791" y="8448"/>
                    <a:pt x="24784" y="8448"/>
                    <a:pt x="24777" y="8449"/>
                  </a:cubicBezTo>
                  <a:cubicBezTo>
                    <a:pt x="24301" y="8497"/>
                    <a:pt x="24599" y="8937"/>
                    <a:pt x="24301" y="9687"/>
                  </a:cubicBezTo>
                  <a:cubicBezTo>
                    <a:pt x="24003" y="10426"/>
                    <a:pt x="22670" y="12509"/>
                    <a:pt x="22372" y="13259"/>
                  </a:cubicBezTo>
                  <a:cubicBezTo>
                    <a:pt x="22100" y="13934"/>
                    <a:pt x="21181" y="15027"/>
                    <a:pt x="20807" y="15027"/>
                  </a:cubicBezTo>
                  <a:cubicBezTo>
                    <a:pt x="20772" y="15027"/>
                    <a:pt x="20742" y="15018"/>
                    <a:pt x="20717" y="14998"/>
                  </a:cubicBezTo>
                  <a:cubicBezTo>
                    <a:pt x="20431" y="14759"/>
                    <a:pt x="21241" y="13819"/>
                    <a:pt x="21241" y="13819"/>
                  </a:cubicBezTo>
                  <a:cubicBezTo>
                    <a:pt x="21241" y="13819"/>
                    <a:pt x="23991" y="10426"/>
                    <a:pt x="23622" y="8640"/>
                  </a:cubicBezTo>
                  <a:cubicBezTo>
                    <a:pt x="23265" y="6854"/>
                    <a:pt x="22217" y="5520"/>
                    <a:pt x="22217" y="5520"/>
                  </a:cubicBezTo>
                  <a:cubicBezTo>
                    <a:pt x="22217" y="5520"/>
                    <a:pt x="21882" y="5178"/>
                    <a:pt x="21651" y="5178"/>
                  </a:cubicBezTo>
                  <a:cubicBezTo>
                    <a:pt x="21580" y="5178"/>
                    <a:pt x="21518" y="5210"/>
                    <a:pt x="21479" y="5294"/>
                  </a:cubicBezTo>
                  <a:cubicBezTo>
                    <a:pt x="21324" y="5663"/>
                    <a:pt x="20551" y="8532"/>
                    <a:pt x="20277" y="9402"/>
                  </a:cubicBezTo>
                  <a:cubicBezTo>
                    <a:pt x="20000" y="10231"/>
                    <a:pt x="19011" y="11239"/>
                    <a:pt x="18612" y="11239"/>
                  </a:cubicBezTo>
                  <a:cubicBezTo>
                    <a:pt x="18599" y="11239"/>
                    <a:pt x="18586" y="11238"/>
                    <a:pt x="18574" y="11235"/>
                  </a:cubicBezTo>
                  <a:cubicBezTo>
                    <a:pt x="18205" y="11152"/>
                    <a:pt x="17907" y="10854"/>
                    <a:pt x="17907" y="10854"/>
                  </a:cubicBezTo>
                  <a:cubicBezTo>
                    <a:pt x="17907" y="10854"/>
                    <a:pt x="19539" y="8925"/>
                    <a:pt x="19991" y="6389"/>
                  </a:cubicBezTo>
                  <a:cubicBezTo>
                    <a:pt x="20431" y="3865"/>
                    <a:pt x="20610" y="2127"/>
                    <a:pt x="19777" y="1663"/>
                  </a:cubicBezTo>
                  <a:cubicBezTo>
                    <a:pt x="19174" y="1318"/>
                    <a:pt x="18696" y="1067"/>
                    <a:pt x="18423" y="1067"/>
                  </a:cubicBezTo>
                  <a:cubicBezTo>
                    <a:pt x="18319" y="1067"/>
                    <a:pt x="18245" y="1104"/>
                    <a:pt x="18205" y="1186"/>
                  </a:cubicBezTo>
                  <a:cubicBezTo>
                    <a:pt x="18050" y="1484"/>
                    <a:pt x="18407" y="1925"/>
                    <a:pt x="18229" y="3115"/>
                  </a:cubicBezTo>
                  <a:cubicBezTo>
                    <a:pt x="18050" y="4306"/>
                    <a:pt x="17264" y="6854"/>
                    <a:pt x="16776" y="7306"/>
                  </a:cubicBezTo>
                  <a:cubicBezTo>
                    <a:pt x="16327" y="7682"/>
                    <a:pt x="15814" y="8526"/>
                    <a:pt x="15695" y="8526"/>
                  </a:cubicBezTo>
                  <a:cubicBezTo>
                    <a:pt x="15678" y="8526"/>
                    <a:pt x="15669" y="8509"/>
                    <a:pt x="15669" y="8473"/>
                  </a:cubicBezTo>
                  <a:cubicBezTo>
                    <a:pt x="15669" y="8175"/>
                    <a:pt x="15967" y="5794"/>
                    <a:pt x="16419" y="4901"/>
                  </a:cubicBezTo>
                  <a:cubicBezTo>
                    <a:pt x="16860" y="4008"/>
                    <a:pt x="17895" y="1960"/>
                    <a:pt x="16788" y="972"/>
                  </a:cubicBezTo>
                  <a:cubicBezTo>
                    <a:pt x="15974" y="246"/>
                    <a:pt x="15009" y="1"/>
                    <a:pt x="143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6"/>
            <p:cNvSpPr/>
            <p:nvPr/>
          </p:nvSpPr>
          <p:spPr>
            <a:xfrm>
              <a:off x="2909575" y="2825250"/>
              <a:ext cx="28000" cy="197550"/>
            </a:xfrm>
            <a:custGeom>
              <a:avLst/>
              <a:gdLst/>
              <a:ahLst/>
              <a:cxnLst/>
              <a:rect l="l" t="t" r="r" b="b"/>
              <a:pathLst>
                <a:path w="1120" h="7902" extrusionOk="0">
                  <a:moveTo>
                    <a:pt x="456" y="0"/>
                  </a:moveTo>
                  <a:cubicBezTo>
                    <a:pt x="438" y="0"/>
                    <a:pt x="422" y="11"/>
                    <a:pt x="417" y="33"/>
                  </a:cubicBezTo>
                  <a:cubicBezTo>
                    <a:pt x="1" y="1284"/>
                    <a:pt x="822" y="2450"/>
                    <a:pt x="894" y="3677"/>
                  </a:cubicBezTo>
                  <a:cubicBezTo>
                    <a:pt x="989" y="5082"/>
                    <a:pt x="417" y="6439"/>
                    <a:pt x="834" y="7832"/>
                  </a:cubicBezTo>
                  <a:cubicBezTo>
                    <a:pt x="851" y="7878"/>
                    <a:pt x="894" y="7902"/>
                    <a:pt x="933" y="7902"/>
                  </a:cubicBezTo>
                  <a:cubicBezTo>
                    <a:pt x="975" y="7902"/>
                    <a:pt x="1013" y="7875"/>
                    <a:pt x="1013" y="7820"/>
                  </a:cubicBezTo>
                  <a:cubicBezTo>
                    <a:pt x="1013" y="7177"/>
                    <a:pt x="929" y="6546"/>
                    <a:pt x="941" y="5927"/>
                  </a:cubicBezTo>
                  <a:cubicBezTo>
                    <a:pt x="965" y="5225"/>
                    <a:pt x="1120" y="4546"/>
                    <a:pt x="1084" y="3843"/>
                  </a:cubicBezTo>
                  <a:cubicBezTo>
                    <a:pt x="1025" y="2546"/>
                    <a:pt x="215" y="1403"/>
                    <a:pt x="513" y="81"/>
                  </a:cubicBezTo>
                  <a:cubicBezTo>
                    <a:pt x="520" y="29"/>
                    <a:pt x="486" y="0"/>
                    <a:pt x="4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6"/>
            <p:cNvSpPr/>
            <p:nvPr/>
          </p:nvSpPr>
          <p:spPr>
            <a:xfrm>
              <a:off x="2930425" y="2824500"/>
              <a:ext cx="25025" cy="197400"/>
            </a:xfrm>
            <a:custGeom>
              <a:avLst/>
              <a:gdLst/>
              <a:ahLst/>
              <a:cxnLst/>
              <a:rect l="l" t="t" r="r" b="b"/>
              <a:pathLst>
                <a:path w="1001" h="7896" extrusionOk="0">
                  <a:moveTo>
                    <a:pt x="166" y="1"/>
                  </a:moveTo>
                  <a:cubicBezTo>
                    <a:pt x="118" y="1"/>
                    <a:pt x="71" y="31"/>
                    <a:pt x="71" y="99"/>
                  </a:cubicBezTo>
                  <a:cubicBezTo>
                    <a:pt x="0" y="1266"/>
                    <a:pt x="417" y="2361"/>
                    <a:pt x="595" y="3516"/>
                  </a:cubicBezTo>
                  <a:cubicBezTo>
                    <a:pt x="703" y="4219"/>
                    <a:pt x="655" y="4874"/>
                    <a:pt x="572" y="5576"/>
                  </a:cubicBezTo>
                  <a:cubicBezTo>
                    <a:pt x="536" y="5810"/>
                    <a:pt x="294" y="7792"/>
                    <a:pt x="105" y="7792"/>
                  </a:cubicBezTo>
                  <a:cubicBezTo>
                    <a:pt x="102" y="7792"/>
                    <a:pt x="99" y="7792"/>
                    <a:pt x="95" y="7791"/>
                  </a:cubicBezTo>
                  <a:cubicBezTo>
                    <a:pt x="84" y="7781"/>
                    <a:pt x="73" y="7777"/>
                    <a:pt x="64" y="7777"/>
                  </a:cubicBezTo>
                  <a:cubicBezTo>
                    <a:pt x="25" y="7777"/>
                    <a:pt x="9" y="7843"/>
                    <a:pt x="48" y="7862"/>
                  </a:cubicBezTo>
                  <a:cubicBezTo>
                    <a:pt x="87" y="7885"/>
                    <a:pt x="124" y="7895"/>
                    <a:pt x="159" y="7895"/>
                  </a:cubicBezTo>
                  <a:cubicBezTo>
                    <a:pt x="677" y="7895"/>
                    <a:pt x="752" y="5579"/>
                    <a:pt x="786" y="5278"/>
                  </a:cubicBezTo>
                  <a:cubicBezTo>
                    <a:pt x="1000" y="3492"/>
                    <a:pt x="191" y="1849"/>
                    <a:pt x="274" y="99"/>
                  </a:cubicBezTo>
                  <a:cubicBezTo>
                    <a:pt x="274" y="37"/>
                    <a:pt x="219" y="1"/>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6"/>
            <p:cNvSpPr/>
            <p:nvPr/>
          </p:nvSpPr>
          <p:spPr>
            <a:xfrm>
              <a:off x="2744925" y="2825075"/>
              <a:ext cx="175800" cy="82000"/>
            </a:xfrm>
            <a:custGeom>
              <a:avLst/>
              <a:gdLst/>
              <a:ahLst/>
              <a:cxnLst/>
              <a:rect l="l" t="t" r="r" b="b"/>
              <a:pathLst>
                <a:path w="7032" h="3280" extrusionOk="0">
                  <a:moveTo>
                    <a:pt x="6948" y="1"/>
                  </a:moveTo>
                  <a:cubicBezTo>
                    <a:pt x="6943" y="1"/>
                    <a:pt x="6937" y="2"/>
                    <a:pt x="6932" y="5"/>
                  </a:cubicBezTo>
                  <a:cubicBezTo>
                    <a:pt x="5932" y="445"/>
                    <a:pt x="5456" y="1362"/>
                    <a:pt x="4741" y="2088"/>
                  </a:cubicBezTo>
                  <a:cubicBezTo>
                    <a:pt x="4176" y="2665"/>
                    <a:pt x="3499" y="3018"/>
                    <a:pt x="2678" y="3018"/>
                  </a:cubicBezTo>
                  <a:cubicBezTo>
                    <a:pt x="2652" y="3018"/>
                    <a:pt x="2625" y="3018"/>
                    <a:pt x="2598" y="3017"/>
                  </a:cubicBezTo>
                  <a:cubicBezTo>
                    <a:pt x="1634" y="2969"/>
                    <a:pt x="943" y="2457"/>
                    <a:pt x="145" y="2017"/>
                  </a:cubicBezTo>
                  <a:cubicBezTo>
                    <a:pt x="133" y="2011"/>
                    <a:pt x="121" y="2008"/>
                    <a:pt x="109" y="2008"/>
                  </a:cubicBezTo>
                  <a:cubicBezTo>
                    <a:pt x="50" y="2008"/>
                    <a:pt x="0" y="2074"/>
                    <a:pt x="50" y="2124"/>
                  </a:cubicBezTo>
                  <a:cubicBezTo>
                    <a:pt x="693" y="2816"/>
                    <a:pt x="1731" y="3279"/>
                    <a:pt x="2726" y="3279"/>
                  </a:cubicBezTo>
                  <a:cubicBezTo>
                    <a:pt x="3187" y="3279"/>
                    <a:pt x="3639" y="3180"/>
                    <a:pt x="4039" y="2957"/>
                  </a:cubicBezTo>
                  <a:cubicBezTo>
                    <a:pt x="5289" y="2279"/>
                    <a:pt x="5682" y="707"/>
                    <a:pt x="6968" y="88"/>
                  </a:cubicBezTo>
                  <a:cubicBezTo>
                    <a:pt x="7031" y="77"/>
                    <a:pt x="6991" y="1"/>
                    <a:pt x="69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6"/>
            <p:cNvSpPr/>
            <p:nvPr/>
          </p:nvSpPr>
          <p:spPr>
            <a:xfrm>
              <a:off x="2746175" y="2851650"/>
              <a:ext cx="118725" cy="32250"/>
            </a:xfrm>
            <a:custGeom>
              <a:avLst/>
              <a:gdLst/>
              <a:ahLst/>
              <a:cxnLst/>
              <a:rect l="l" t="t" r="r" b="b"/>
              <a:pathLst>
                <a:path w="4749" h="1290" extrusionOk="0">
                  <a:moveTo>
                    <a:pt x="4701" y="0"/>
                  </a:moveTo>
                  <a:cubicBezTo>
                    <a:pt x="4698" y="0"/>
                    <a:pt x="4695" y="0"/>
                    <a:pt x="4691" y="1"/>
                  </a:cubicBezTo>
                  <a:cubicBezTo>
                    <a:pt x="4060" y="228"/>
                    <a:pt x="3453" y="525"/>
                    <a:pt x="2846" y="787"/>
                  </a:cubicBezTo>
                  <a:cubicBezTo>
                    <a:pt x="2364" y="1004"/>
                    <a:pt x="1980" y="1184"/>
                    <a:pt x="1498" y="1184"/>
                  </a:cubicBezTo>
                  <a:cubicBezTo>
                    <a:pt x="1372" y="1184"/>
                    <a:pt x="1239" y="1172"/>
                    <a:pt x="1095" y="1144"/>
                  </a:cubicBezTo>
                  <a:cubicBezTo>
                    <a:pt x="750" y="1085"/>
                    <a:pt x="405" y="966"/>
                    <a:pt x="60" y="882"/>
                  </a:cubicBezTo>
                  <a:cubicBezTo>
                    <a:pt x="36" y="882"/>
                    <a:pt x="0" y="942"/>
                    <a:pt x="48" y="954"/>
                  </a:cubicBezTo>
                  <a:cubicBezTo>
                    <a:pt x="583" y="1113"/>
                    <a:pt x="1072" y="1289"/>
                    <a:pt x="1583" y="1289"/>
                  </a:cubicBezTo>
                  <a:cubicBezTo>
                    <a:pt x="1800" y="1289"/>
                    <a:pt x="2020" y="1258"/>
                    <a:pt x="2250" y="1180"/>
                  </a:cubicBezTo>
                  <a:cubicBezTo>
                    <a:pt x="3084" y="894"/>
                    <a:pt x="3941" y="478"/>
                    <a:pt x="4727" y="85"/>
                  </a:cubicBezTo>
                  <a:cubicBezTo>
                    <a:pt x="4749" y="63"/>
                    <a:pt x="4740" y="0"/>
                    <a:pt x="47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6"/>
            <p:cNvSpPr/>
            <p:nvPr/>
          </p:nvSpPr>
          <p:spPr>
            <a:xfrm>
              <a:off x="2864325" y="2832625"/>
              <a:ext cx="25325" cy="14300"/>
            </a:xfrm>
            <a:custGeom>
              <a:avLst/>
              <a:gdLst/>
              <a:ahLst/>
              <a:cxnLst/>
              <a:rect l="l" t="t" r="r" b="b"/>
              <a:pathLst>
                <a:path w="1013" h="572" extrusionOk="0">
                  <a:moveTo>
                    <a:pt x="1013" y="0"/>
                  </a:moveTo>
                  <a:lnTo>
                    <a:pt x="1013" y="0"/>
                  </a:lnTo>
                  <a:cubicBezTo>
                    <a:pt x="846" y="119"/>
                    <a:pt x="668" y="227"/>
                    <a:pt x="477" y="298"/>
                  </a:cubicBezTo>
                  <a:cubicBezTo>
                    <a:pt x="322" y="358"/>
                    <a:pt x="144" y="405"/>
                    <a:pt x="25" y="512"/>
                  </a:cubicBezTo>
                  <a:cubicBezTo>
                    <a:pt x="1" y="524"/>
                    <a:pt x="25" y="572"/>
                    <a:pt x="60" y="572"/>
                  </a:cubicBezTo>
                  <a:cubicBezTo>
                    <a:pt x="239" y="560"/>
                    <a:pt x="394" y="453"/>
                    <a:pt x="549" y="358"/>
                  </a:cubicBezTo>
                  <a:cubicBezTo>
                    <a:pt x="715" y="262"/>
                    <a:pt x="870" y="143"/>
                    <a:pt x="10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6"/>
            <p:cNvSpPr/>
            <p:nvPr/>
          </p:nvSpPr>
          <p:spPr>
            <a:xfrm>
              <a:off x="2619850" y="2777425"/>
              <a:ext cx="287675" cy="74625"/>
            </a:xfrm>
            <a:custGeom>
              <a:avLst/>
              <a:gdLst/>
              <a:ahLst/>
              <a:cxnLst/>
              <a:rect l="l" t="t" r="r" b="b"/>
              <a:pathLst>
                <a:path w="11507" h="2985" extrusionOk="0">
                  <a:moveTo>
                    <a:pt x="77" y="0"/>
                  </a:moveTo>
                  <a:cubicBezTo>
                    <a:pt x="36" y="0"/>
                    <a:pt x="0" y="49"/>
                    <a:pt x="41" y="89"/>
                  </a:cubicBezTo>
                  <a:cubicBezTo>
                    <a:pt x="803" y="827"/>
                    <a:pt x="1779" y="1375"/>
                    <a:pt x="2719" y="1875"/>
                  </a:cubicBezTo>
                  <a:cubicBezTo>
                    <a:pt x="3612" y="2327"/>
                    <a:pt x="4577" y="2804"/>
                    <a:pt x="5577" y="2947"/>
                  </a:cubicBezTo>
                  <a:cubicBezTo>
                    <a:pt x="5762" y="2973"/>
                    <a:pt x="5944" y="2985"/>
                    <a:pt x="6124" y="2985"/>
                  </a:cubicBezTo>
                  <a:cubicBezTo>
                    <a:pt x="7979" y="2985"/>
                    <a:pt x="9629" y="1709"/>
                    <a:pt x="11506" y="1589"/>
                  </a:cubicBezTo>
                  <a:cubicBezTo>
                    <a:pt x="11506" y="1589"/>
                    <a:pt x="11506" y="1565"/>
                    <a:pt x="11482" y="1565"/>
                  </a:cubicBezTo>
                  <a:cubicBezTo>
                    <a:pt x="11335" y="1545"/>
                    <a:pt x="11189" y="1536"/>
                    <a:pt x="11045" y="1536"/>
                  </a:cubicBezTo>
                  <a:cubicBezTo>
                    <a:pt x="9403" y="1536"/>
                    <a:pt x="7932" y="2737"/>
                    <a:pt x="6279" y="2792"/>
                  </a:cubicBezTo>
                  <a:cubicBezTo>
                    <a:pt x="6240" y="2793"/>
                    <a:pt x="6201" y="2793"/>
                    <a:pt x="6163" y="2793"/>
                  </a:cubicBezTo>
                  <a:cubicBezTo>
                    <a:pt x="3912" y="2793"/>
                    <a:pt x="1903" y="1118"/>
                    <a:pt x="100" y="6"/>
                  </a:cubicBezTo>
                  <a:cubicBezTo>
                    <a:pt x="93" y="2"/>
                    <a:pt x="85"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6"/>
            <p:cNvSpPr/>
            <p:nvPr/>
          </p:nvSpPr>
          <p:spPr>
            <a:xfrm>
              <a:off x="2619725" y="2799225"/>
              <a:ext cx="129425" cy="75700"/>
            </a:xfrm>
            <a:custGeom>
              <a:avLst/>
              <a:gdLst/>
              <a:ahLst/>
              <a:cxnLst/>
              <a:rect l="l" t="t" r="r" b="b"/>
              <a:pathLst>
                <a:path w="5177" h="3028" extrusionOk="0">
                  <a:moveTo>
                    <a:pt x="49" y="1"/>
                  </a:moveTo>
                  <a:cubicBezTo>
                    <a:pt x="27" y="1"/>
                    <a:pt x="0" y="41"/>
                    <a:pt x="22" y="62"/>
                  </a:cubicBezTo>
                  <a:cubicBezTo>
                    <a:pt x="1308" y="1372"/>
                    <a:pt x="3141" y="2837"/>
                    <a:pt x="5058" y="3027"/>
                  </a:cubicBezTo>
                  <a:cubicBezTo>
                    <a:pt x="5062" y="3027"/>
                    <a:pt x="5066" y="3028"/>
                    <a:pt x="5069" y="3028"/>
                  </a:cubicBezTo>
                  <a:cubicBezTo>
                    <a:pt x="5177" y="3028"/>
                    <a:pt x="5173" y="2860"/>
                    <a:pt x="5058" y="2848"/>
                  </a:cubicBezTo>
                  <a:cubicBezTo>
                    <a:pt x="3058" y="2622"/>
                    <a:pt x="1605" y="1122"/>
                    <a:pt x="57" y="3"/>
                  </a:cubicBezTo>
                  <a:cubicBezTo>
                    <a:pt x="55" y="2"/>
                    <a:pt x="52"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6"/>
            <p:cNvSpPr/>
            <p:nvPr/>
          </p:nvSpPr>
          <p:spPr>
            <a:xfrm>
              <a:off x="2616100" y="2777150"/>
              <a:ext cx="8950" cy="28200"/>
            </a:xfrm>
            <a:custGeom>
              <a:avLst/>
              <a:gdLst/>
              <a:ahLst/>
              <a:cxnLst/>
              <a:rect l="l" t="t" r="r" b="b"/>
              <a:pathLst>
                <a:path w="358" h="1128" extrusionOk="0">
                  <a:moveTo>
                    <a:pt x="178" y="0"/>
                  </a:moveTo>
                  <a:cubicBezTo>
                    <a:pt x="174" y="0"/>
                    <a:pt x="170" y="2"/>
                    <a:pt x="167" y="5"/>
                  </a:cubicBezTo>
                  <a:cubicBezTo>
                    <a:pt x="12" y="302"/>
                    <a:pt x="0" y="898"/>
                    <a:pt x="310" y="1124"/>
                  </a:cubicBezTo>
                  <a:cubicBezTo>
                    <a:pt x="312" y="1126"/>
                    <a:pt x="315" y="1127"/>
                    <a:pt x="318" y="1127"/>
                  </a:cubicBezTo>
                  <a:cubicBezTo>
                    <a:pt x="333" y="1127"/>
                    <a:pt x="357" y="1108"/>
                    <a:pt x="357" y="1088"/>
                  </a:cubicBezTo>
                  <a:cubicBezTo>
                    <a:pt x="322" y="910"/>
                    <a:pt x="226" y="767"/>
                    <a:pt x="191" y="600"/>
                  </a:cubicBezTo>
                  <a:cubicBezTo>
                    <a:pt x="155" y="410"/>
                    <a:pt x="179" y="219"/>
                    <a:pt x="202" y="29"/>
                  </a:cubicBezTo>
                  <a:cubicBezTo>
                    <a:pt x="202" y="11"/>
                    <a:pt x="190" y="0"/>
                    <a:pt x="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6"/>
            <p:cNvSpPr/>
            <p:nvPr/>
          </p:nvSpPr>
          <p:spPr>
            <a:xfrm>
              <a:off x="2590500" y="2693650"/>
              <a:ext cx="320475" cy="137200"/>
            </a:xfrm>
            <a:custGeom>
              <a:avLst/>
              <a:gdLst/>
              <a:ahLst/>
              <a:cxnLst/>
              <a:rect l="l" t="t" r="r" b="b"/>
              <a:pathLst>
                <a:path w="12819" h="5488" extrusionOk="0">
                  <a:moveTo>
                    <a:pt x="45" y="0"/>
                  </a:moveTo>
                  <a:cubicBezTo>
                    <a:pt x="23" y="0"/>
                    <a:pt x="0" y="15"/>
                    <a:pt x="0" y="47"/>
                  </a:cubicBezTo>
                  <a:cubicBezTo>
                    <a:pt x="0" y="999"/>
                    <a:pt x="572" y="1702"/>
                    <a:pt x="1310" y="2297"/>
                  </a:cubicBezTo>
                  <a:cubicBezTo>
                    <a:pt x="2358" y="3154"/>
                    <a:pt x="3584" y="4035"/>
                    <a:pt x="4786" y="4690"/>
                  </a:cubicBezTo>
                  <a:cubicBezTo>
                    <a:pt x="5775" y="5222"/>
                    <a:pt x="6897" y="5487"/>
                    <a:pt x="8015" y="5487"/>
                  </a:cubicBezTo>
                  <a:cubicBezTo>
                    <a:pt x="8150" y="5487"/>
                    <a:pt x="8284" y="5484"/>
                    <a:pt x="8418" y="5476"/>
                  </a:cubicBezTo>
                  <a:cubicBezTo>
                    <a:pt x="9697" y="5404"/>
                    <a:pt x="10932" y="4643"/>
                    <a:pt x="12192" y="4643"/>
                  </a:cubicBezTo>
                  <a:cubicBezTo>
                    <a:pt x="12386" y="4643"/>
                    <a:pt x="12580" y="4661"/>
                    <a:pt x="12776" y="4702"/>
                  </a:cubicBezTo>
                  <a:cubicBezTo>
                    <a:pt x="12779" y="4703"/>
                    <a:pt x="12782" y="4704"/>
                    <a:pt x="12785" y="4704"/>
                  </a:cubicBezTo>
                  <a:cubicBezTo>
                    <a:pt x="12813" y="4704"/>
                    <a:pt x="12819" y="4654"/>
                    <a:pt x="12776" y="4654"/>
                  </a:cubicBezTo>
                  <a:cubicBezTo>
                    <a:pt x="12542" y="4582"/>
                    <a:pt x="12313" y="4552"/>
                    <a:pt x="12087" y="4552"/>
                  </a:cubicBezTo>
                  <a:cubicBezTo>
                    <a:pt x="11276" y="4552"/>
                    <a:pt x="10507" y="4940"/>
                    <a:pt x="9716" y="5155"/>
                  </a:cubicBezTo>
                  <a:cubicBezTo>
                    <a:pt x="9181" y="5289"/>
                    <a:pt x="8628" y="5356"/>
                    <a:pt x="8076" y="5356"/>
                  </a:cubicBezTo>
                  <a:cubicBezTo>
                    <a:pt x="7263" y="5356"/>
                    <a:pt x="6450" y="5212"/>
                    <a:pt x="5691" y="4928"/>
                  </a:cubicBezTo>
                  <a:cubicBezTo>
                    <a:pt x="4477" y="4464"/>
                    <a:pt x="3429" y="3607"/>
                    <a:pt x="2381" y="2845"/>
                  </a:cubicBezTo>
                  <a:cubicBezTo>
                    <a:pt x="1369" y="2130"/>
                    <a:pt x="238" y="1345"/>
                    <a:pt x="83" y="35"/>
                  </a:cubicBezTo>
                  <a:cubicBezTo>
                    <a:pt x="83" y="12"/>
                    <a:pt x="6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6"/>
            <p:cNvSpPr/>
            <p:nvPr/>
          </p:nvSpPr>
          <p:spPr>
            <a:xfrm>
              <a:off x="2589900" y="2652125"/>
              <a:ext cx="13625" cy="45300"/>
            </a:xfrm>
            <a:custGeom>
              <a:avLst/>
              <a:gdLst/>
              <a:ahLst/>
              <a:cxnLst/>
              <a:rect l="l" t="t" r="r" b="b"/>
              <a:pathLst>
                <a:path w="545" h="1812" extrusionOk="0">
                  <a:moveTo>
                    <a:pt x="513" y="1"/>
                  </a:moveTo>
                  <a:cubicBezTo>
                    <a:pt x="508" y="1"/>
                    <a:pt x="503" y="2"/>
                    <a:pt x="500" y="5"/>
                  </a:cubicBezTo>
                  <a:cubicBezTo>
                    <a:pt x="84" y="446"/>
                    <a:pt x="0" y="1196"/>
                    <a:pt x="12" y="1767"/>
                  </a:cubicBezTo>
                  <a:cubicBezTo>
                    <a:pt x="18" y="1797"/>
                    <a:pt x="42" y="1812"/>
                    <a:pt x="64" y="1812"/>
                  </a:cubicBezTo>
                  <a:cubicBezTo>
                    <a:pt x="87" y="1812"/>
                    <a:pt x="107" y="1797"/>
                    <a:pt x="107" y="1767"/>
                  </a:cubicBezTo>
                  <a:cubicBezTo>
                    <a:pt x="107" y="1458"/>
                    <a:pt x="143" y="1136"/>
                    <a:pt x="227" y="827"/>
                  </a:cubicBezTo>
                  <a:cubicBezTo>
                    <a:pt x="298" y="565"/>
                    <a:pt x="453" y="303"/>
                    <a:pt x="536" y="41"/>
                  </a:cubicBezTo>
                  <a:cubicBezTo>
                    <a:pt x="545" y="14"/>
                    <a:pt x="527" y="1"/>
                    <a:pt x="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6"/>
            <p:cNvSpPr/>
            <p:nvPr/>
          </p:nvSpPr>
          <p:spPr>
            <a:xfrm>
              <a:off x="2601575" y="2653325"/>
              <a:ext cx="164850" cy="132300"/>
            </a:xfrm>
            <a:custGeom>
              <a:avLst/>
              <a:gdLst/>
              <a:ahLst/>
              <a:cxnLst/>
              <a:rect l="l" t="t" r="r" b="b"/>
              <a:pathLst>
                <a:path w="6594" h="5292" extrusionOk="0">
                  <a:moveTo>
                    <a:pt x="58" y="0"/>
                  </a:moveTo>
                  <a:cubicBezTo>
                    <a:pt x="25" y="0"/>
                    <a:pt x="1" y="14"/>
                    <a:pt x="10" y="41"/>
                  </a:cubicBezTo>
                  <a:cubicBezTo>
                    <a:pt x="522" y="1374"/>
                    <a:pt x="1593" y="2577"/>
                    <a:pt x="2724" y="3469"/>
                  </a:cubicBezTo>
                  <a:cubicBezTo>
                    <a:pt x="3760" y="4303"/>
                    <a:pt x="5165" y="5136"/>
                    <a:pt x="6534" y="5291"/>
                  </a:cubicBezTo>
                  <a:cubicBezTo>
                    <a:pt x="6594" y="5291"/>
                    <a:pt x="6594" y="5220"/>
                    <a:pt x="6546" y="5196"/>
                  </a:cubicBezTo>
                  <a:cubicBezTo>
                    <a:pt x="5224" y="4648"/>
                    <a:pt x="3974" y="4231"/>
                    <a:pt x="2843" y="3339"/>
                  </a:cubicBezTo>
                  <a:cubicBezTo>
                    <a:pt x="1653" y="2422"/>
                    <a:pt x="867" y="1267"/>
                    <a:pt x="93" y="5"/>
                  </a:cubicBezTo>
                  <a:cubicBezTo>
                    <a:pt x="81" y="2"/>
                    <a:pt x="69"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6"/>
            <p:cNvSpPr/>
            <p:nvPr/>
          </p:nvSpPr>
          <p:spPr>
            <a:xfrm>
              <a:off x="2772050" y="2776500"/>
              <a:ext cx="34075" cy="12400"/>
            </a:xfrm>
            <a:custGeom>
              <a:avLst/>
              <a:gdLst/>
              <a:ahLst/>
              <a:cxnLst/>
              <a:rect l="l" t="t" r="r" b="b"/>
              <a:pathLst>
                <a:path w="1363" h="496" extrusionOk="0">
                  <a:moveTo>
                    <a:pt x="512" y="1"/>
                  </a:moveTo>
                  <a:cubicBezTo>
                    <a:pt x="478" y="1"/>
                    <a:pt x="450" y="3"/>
                    <a:pt x="430" y="7"/>
                  </a:cubicBezTo>
                  <a:cubicBezTo>
                    <a:pt x="394" y="7"/>
                    <a:pt x="394" y="43"/>
                    <a:pt x="430" y="43"/>
                  </a:cubicBezTo>
                  <a:cubicBezTo>
                    <a:pt x="549" y="78"/>
                    <a:pt x="668" y="90"/>
                    <a:pt x="787" y="126"/>
                  </a:cubicBezTo>
                  <a:cubicBezTo>
                    <a:pt x="811" y="138"/>
                    <a:pt x="1013" y="197"/>
                    <a:pt x="1037" y="245"/>
                  </a:cubicBezTo>
                  <a:cubicBezTo>
                    <a:pt x="1108" y="340"/>
                    <a:pt x="1025" y="388"/>
                    <a:pt x="930" y="400"/>
                  </a:cubicBezTo>
                  <a:cubicBezTo>
                    <a:pt x="887" y="405"/>
                    <a:pt x="844" y="407"/>
                    <a:pt x="801" y="407"/>
                  </a:cubicBezTo>
                  <a:cubicBezTo>
                    <a:pt x="541" y="407"/>
                    <a:pt x="268" y="328"/>
                    <a:pt x="13" y="328"/>
                  </a:cubicBezTo>
                  <a:cubicBezTo>
                    <a:pt x="1" y="352"/>
                    <a:pt x="1" y="376"/>
                    <a:pt x="13" y="376"/>
                  </a:cubicBezTo>
                  <a:cubicBezTo>
                    <a:pt x="299" y="447"/>
                    <a:pt x="608" y="483"/>
                    <a:pt x="906" y="495"/>
                  </a:cubicBezTo>
                  <a:cubicBezTo>
                    <a:pt x="1013" y="495"/>
                    <a:pt x="1168" y="495"/>
                    <a:pt x="1215" y="388"/>
                  </a:cubicBezTo>
                  <a:cubicBezTo>
                    <a:pt x="1363" y="124"/>
                    <a:pt x="773" y="1"/>
                    <a:pt x="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6"/>
            <p:cNvSpPr/>
            <p:nvPr/>
          </p:nvSpPr>
          <p:spPr>
            <a:xfrm>
              <a:off x="2611800" y="2664725"/>
              <a:ext cx="163550" cy="112050"/>
            </a:xfrm>
            <a:custGeom>
              <a:avLst/>
              <a:gdLst/>
              <a:ahLst/>
              <a:cxnLst/>
              <a:rect l="l" t="t" r="r" b="b"/>
              <a:pathLst>
                <a:path w="6542" h="4482" extrusionOk="0">
                  <a:moveTo>
                    <a:pt x="79" y="0"/>
                  </a:moveTo>
                  <a:cubicBezTo>
                    <a:pt x="34" y="0"/>
                    <a:pt x="0" y="68"/>
                    <a:pt x="29" y="96"/>
                  </a:cubicBezTo>
                  <a:cubicBezTo>
                    <a:pt x="946" y="1025"/>
                    <a:pt x="2029" y="1811"/>
                    <a:pt x="3113" y="2525"/>
                  </a:cubicBezTo>
                  <a:cubicBezTo>
                    <a:pt x="4184" y="3252"/>
                    <a:pt x="5316" y="3966"/>
                    <a:pt x="6506" y="4478"/>
                  </a:cubicBezTo>
                  <a:cubicBezTo>
                    <a:pt x="6513" y="4480"/>
                    <a:pt x="6519" y="4481"/>
                    <a:pt x="6523" y="4481"/>
                  </a:cubicBezTo>
                  <a:cubicBezTo>
                    <a:pt x="6541" y="4481"/>
                    <a:pt x="6539" y="4466"/>
                    <a:pt x="6530" y="4466"/>
                  </a:cubicBezTo>
                  <a:cubicBezTo>
                    <a:pt x="5411" y="3775"/>
                    <a:pt x="4256" y="3168"/>
                    <a:pt x="3196" y="2406"/>
                  </a:cubicBezTo>
                  <a:cubicBezTo>
                    <a:pt x="2113" y="1668"/>
                    <a:pt x="1148" y="799"/>
                    <a:pt x="113" y="13"/>
                  </a:cubicBezTo>
                  <a:cubicBezTo>
                    <a:pt x="101" y="4"/>
                    <a:pt x="90" y="0"/>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6"/>
            <p:cNvSpPr/>
            <p:nvPr/>
          </p:nvSpPr>
          <p:spPr>
            <a:xfrm>
              <a:off x="2566675" y="2570900"/>
              <a:ext cx="33975" cy="74025"/>
            </a:xfrm>
            <a:custGeom>
              <a:avLst/>
              <a:gdLst/>
              <a:ahLst/>
              <a:cxnLst/>
              <a:rect l="l" t="t" r="r" b="b"/>
              <a:pathLst>
                <a:path w="1359" h="2961" extrusionOk="0">
                  <a:moveTo>
                    <a:pt x="352" y="1"/>
                  </a:moveTo>
                  <a:cubicBezTo>
                    <a:pt x="339" y="1"/>
                    <a:pt x="327" y="9"/>
                    <a:pt x="322" y="28"/>
                  </a:cubicBezTo>
                  <a:cubicBezTo>
                    <a:pt x="1" y="1016"/>
                    <a:pt x="501" y="2278"/>
                    <a:pt x="1251" y="2945"/>
                  </a:cubicBezTo>
                  <a:cubicBezTo>
                    <a:pt x="1259" y="2956"/>
                    <a:pt x="1270" y="2960"/>
                    <a:pt x="1281" y="2960"/>
                  </a:cubicBezTo>
                  <a:cubicBezTo>
                    <a:pt x="1318" y="2960"/>
                    <a:pt x="1359" y="2910"/>
                    <a:pt x="1322" y="2873"/>
                  </a:cubicBezTo>
                  <a:cubicBezTo>
                    <a:pt x="965" y="2456"/>
                    <a:pt x="667" y="2028"/>
                    <a:pt x="513" y="1492"/>
                  </a:cubicBezTo>
                  <a:cubicBezTo>
                    <a:pt x="370" y="1016"/>
                    <a:pt x="417" y="540"/>
                    <a:pt x="394" y="39"/>
                  </a:cubicBezTo>
                  <a:cubicBezTo>
                    <a:pt x="394" y="18"/>
                    <a:pt x="372"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6"/>
            <p:cNvSpPr/>
            <p:nvPr/>
          </p:nvSpPr>
          <p:spPr>
            <a:xfrm>
              <a:off x="2573325" y="2536725"/>
              <a:ext cx="18525" cy="32200"/>
            </a:xfrm>
            <a:custGeom>
              <a:avLst/>
              <a:gdLst/>
              <a:ahLst/>
              <a:cxnLst/>
              <a:rect l="l" t="t" r="r" b="b"/>
              <a:pathLst>
                <a:path w="741" h="1288" extrusionOk="0">
                  <a:moveTo>
                    <a:pt x="706" y="1"/>
                  </a:moveTo>
                  <a:cubicBezTo>
                    <a:pt x="700" y="1"/>
                    <a:pt x="693" y="5"/>
                    <a:pt x="687" y="13"/>
                  </a:cubicBezTo>
                  <a:cubicBezTo>
                    <a:pt x="282" y="204"/>
                    <a:pt x="92" y="847"/>
                    <a:pt x="8" y="1252"/>
                  </a:cubicBezTo>
                  <a:cubicBezTo>
                    <a:pt x="1" y="1267"/>
                    <a:pt x="22" y="1287"/>
                    <a:pt x="42" y="1287"/>
                  </a:cubicBezTo>
                  <a:cubicBezTo>
                    <a:pt x="53" y="1287"/>
                    <a:pt x="64" y="1281"/>
                    <a:pt x="68" y="1264"/>
                  </a:cubicBezTo>
                  <a:cubicBezTo>
                    <a:pt x="128" y="1025"/>
                    <a:pt x="223" y="799"/>
                    <a:pt x="342" y="597"/>
                  </a:cubicBezTo>
                  <a:cubicBezTo>
                    <a:pt x="461" y="418"/>
                    <a:pt x="616" y="252"/>
                    <a:pt x="723" y="61"/>
                  </a:cubicBezTo>
                  <a:cubicBezTo>
                    <a:pt x="741" y="34"/>
                    <a:pt x="725"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6"/>
            <p:cNvSpPr/>
            <p:nvPr/>
          </p:nvSpPr>
          <p:spPr>
            <a:xfrm>
              <a:off x="2591175" y="2536375"/>
              <a:ext cx="103900" cy="107800"/>
            </a:xfrm>
            <a:custGeom>
              <a:avLst/>
              <a:gdLst/>
              <a:ahLst/>
              <a:cxnLst/>
              <a:rect l="l" t="t" r="r" b="b"/>
              <a:pathLst>
                <a:path w="4156" h="4312" extrusionOk="0">
                  <a:moveTo>
                    <a:pt x="34" y="0"/>
                  </a:moveTo>
                  <a:cubicBezTo>
                    <a:pt x="21" y="0"/>
                    <a:pt x="1" y="23"/>
                    <a:pt x="9" y="39"/>
                  </a:cubicBezTo>
                  <a:cubicBezTo>
                    <a:pt x="449" y="932"/>
                    <a:pt x="1080" y="1801"/>
                    <a:pt x="1723" y="2552"/>
                  </a:cubicBezTo>
                  <a:cubicBezTo>
                    <a:pt x="2331" y="3278"/>
                    <a:pt x="3259" y="3623"/>
                    <a:pt x="3962" y="4278"/>
                  </a:cubicBezTo>
                  <a:cubicBezTo>
                    <a:pt x="3982" y="4301"/>
                    <a:pt x="4005" y="4311"/>
                    <a:pt x="4028" y="4311"/>
                  </a:cubicBezTo>
                  <a:cubicBezTo>
                    <a:pt x="4096" y="4311"/>
                    <a:pt x="4156" y="4219"/>
                    <a:pt x="4093" y="4147"/>
                  </a:cubicBezTo>
                  <a:cubicBezTo>
                    <a:pt x="3438" y="3504"/>
                    <a:pt x="2533" y="3183"/>
                    <a:pt x="1914" y="2516"/>
                  </a:cubicBezTo>
                  <a:cubicBezTo>
                    <a:pt x="1211" y="1742"/>
                    <a:pt x="687" y="849"/>
                    <a:pt x="45" y="16"/>
                  </a:cubicBezTo>
                  <a:cubicBezTo>
                    <a:pt x="45" y="5"/>
                    <a:pt x="40"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6"/>
            <p:cNvSpPr/>
            <p:nvPr/>
          </p:nvSpPr>
          <p:spPr>
            <a:xfrm>
              <a:off x="2690675" y="2639550"/>
              <a:ext cx="216850" cy="103875"/>
            </a:xfrm>
            <a:custGeom>
              <a:avLst/>
              <a:gdLst/>
              <a:ahLst/>
              <a:cxnLst/>
              <a:rect l="l" t="t" r="r" b="b"/>
              <a:pathLst>
                <a:path w="8674" h="4155" extrusionOk="0">
                  <a:moveTo>
                    <a:pt x="60" y="0"/>
                  </a:moveTo>
                  <a:cubicBezTo>
                    <a:pt x="29" y="0"/>
                    <a:pt x="1" y="71"/>
                    <a:pt x="41" y="91"/>
                  </a:cubicBezTo>
                  <a:cubicBezTo>
                    <a:pt x="1363" y="984"/>
                    <a:pt x="2696" y="1925"/>
                    <a:pt x="4244" y="2389"/>
                  </a:cubicBezTo>
                  <a:cubicBezTo>
                    <a:pt x="4673" y="2508"/>
                    <a:pt x="5125" y="2616"/>
                    <a:pt x="5518" y="2818"/>
                  </a:cubicBezTo>
                  <a:cubicBezTo>
                    <a:pt x="5899" y="3008"/>
                    <a:pt x="6197" y="3306"/>
                    <a:pt x="6554" y="3544"/>
                  </a:cubicBezTo>
                  <a:cubicBezTo>
                    <a:pt x="7110" y="3922"/>
                    <a:pt x="7759" y="4155"/>
                    <a:pt x="8434" y="4155"/>
                  </a:cubicBezTo>
                  <a:cubicBezTo>
                    <a:pt x="8482" y="4155"/>
                    <a:pt x="8530" y="4154"/>
                    <a:pt x="8578" y="4151"/>
                  </a:cubicBezTo>
                  <a:cubicBezTo>
                    <a:pt x="8673" y="4151"/>
                    <a:pt x="8673" y="4032"/>
                    <a:pt x="8578" y="4020"/>
                  </a:cubicBezTo>
                  <a:cubicBezTo>
                    <a:pt x="7578" y="3925"/>
                    <a:pt x="6911" y="3580"/>
                    <a:pt x="6125" y="3008"/>
                  </a:cubicBezTo>
                  <a:cubicBezTo>
                    <a:pt x="5554" y="2592"/>
                    <a:pt x="4959" y="2413"/>
                    <a:pt x="4280" y="2223"/>
                  </a:cubicBezTo>
                  <a:cubicBezTo>
                    <a:pt x="2696" y="1758"/>
                    <a:pt x="1470" y="794"/>
                    <a:pt x="77" y="8"/>
                  </a:cubicBezTo>
                  <a:cubicBezTo>
                    <a:pt x="71" y="3"/>
                    <a:pt x="66"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6"/>
            <p:cNvSpPr/>
            <p:nvPr/>
          </p:nvSpPr>
          <p:spPr>
            <a:xfrm>
              <a:off x="2739100" y="2691650"/>
              <a:ext cx="41125" cy="15975"/>
            </a:xfrm>
            <a:custGeom>
              <a:avLst/>
              <a:gdLst/>
              <a:ahLst/>
              <a:cxnLst/>
              <a:rect l="l" t="t" r="r" b="b"/>
              <a:pathLst>
                <a:path w="1645" h="639" extrusionOk="0">
                  <a:moveTo>
                    <a:pt x="225" y="0"/>
                  </a:moveTo>
                  <a:cubicBezTo>
                    <a:pt x="110" y="0"/>
                    <a:pt x="1" y="86"/>
                    <a:pt x="93" y="198"/>
                  </a:cubicBezTo>
                  <a:cubicBezTo>
                    <a:pt x="97" y="203"/>
                    <a:pt x="104" y="206"/>
                    <a:pt x="111" y="206"/>
                  </a:cubicBezTo>
                  <a:cubicBezTo>
                    <a:pt x="120" y="206"/>
                    <a:pt x="128" y="200"/>
                    <a:pt x="128" y="186"/>
                  </a:cubicBezTo>
                  <a:cubicBezTo>
                    <a:pt x="131" y="133"/>
                    <a:pt x="174" y="112"/>
                    <a:pt x="238" y="112"/>
                  </a:cubicBezTo>
                  <a:cubicBezTo>
                    <a:pt x="443" y="112"/>
                    <a:pt x="872" y="326"/>
                    <a:pt x="926" y="353"/>
                  </a:cubicBezTo>
                  <a:cubicBezTo>
                    <a:pt x="1152" y="436"/>
                    <a:pt x="1378" y="543"/>
                    <a:pt x="1593" y="627"/>
                  </a:cubicBezTo>
                  <a:cubicBezTo>
                    <a:pt x="1604" y="635"/>
                    <a:pt x="1612" y="638"/>
                    <a:pt x="1619" y="638"/>
                  </a:cubicBezTo>
                  <a:cubicBezTo>
                    <a:pt x="1643" y="638"/>
                    <a:pt x="1644" y="600"/>
                    <a:pt x="1617" y="591"/>
                  </a:cubicBezTo>
                  <a:cubicBezTo>
                    <a:pt x="1390" y="484"/>
                    <a:pt x="1164" y="389"/>
                    <a:pt x="938" y="293"/>
                  </a:cubicBezTo>
                  <a:cubicBezTo>
                    <a:pt x="747" y="198"/>
                    <a:pt x="497" y="32"/>
                    <a:pt x="283" y="8"/>
                  </a:cubicBezTo>
                  <a:cubicBezTo>
                    <a:pt x="264" y="3"/>
                    <a:pt x="245" y="0"/>
                    <a:pt x="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6"/>
            <p:cNvSpPr/>
            <p:nvPr/>
          </p:nvSpPr>
          <p:spPr>
            <a:xfrm>
              <a:off x="2740350" y="2697975"/>
              <a:ext cx="46025" cy="19300"/>
            </a:xfrm>
            <a:custGeom>
              <a:avLst/>
              <a:gdLst/>
              <a:ahLst/>
              <a:cxnLst/>
              <a:rect l="l" t="t" r="r" b="b"/>
              <a:pathLst>
                <a:path w="1841" h="772" extrusionOk="0">
                  <a:moveTo>
                    <a:pt x="20" y="0"/>
                  </a:moveTo>
                  <a:cubicBezTo>
                    <a:pt x="10" y="0"/>
                    <a:pt x="1" y="14"/>
                    <a:pt x="19" y="40"/>
                  </a:cubicBezTo>
                  <a:cubicBezTo>
                    <a:pt x="406" y="483"/>
                    <a:pt x="1051" y="772"/>
                    <a:pt x="1647" y="772"/>
                  </a:cubicBezTo>
                  <a:cubicBezTo>
                    <a:pt x="1692" y="772"/>
                    <a:pt x="1737" y="770"/>
                    <a:pt x="1781" y="767"/>
                  </a:cubicBezTo>
                  <a:cubicBezTo>
                    <a:pt x="1840" y="767"/>
                    <a:pt x="1840" y="671"/>
                    <a:pt x="1781" y="671"/>
                  </a:cubicBezTo>
                  <a:cubicBezTo>
                    <a:pt x="1102" y="612"/>
                    <a:pt x="578" y="421"/>
                    <a:pt x="31" y="5"/>
                  </a:cubicBezTo>
                  <a:cubicBezTo>
                    <a:pt x="28" y="2"/>
                    <a:pt x="24"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6"/>
            <p:cNvSpPr/>
            <p:nvPr/>
          </p:nvSpPr>
          <p:spPr>
            <a:xfrm>
              <a:off x="2781000" y="2709400"/>
              <a:ext cx="4775" cy="5950"/>
            </a:xfrm>
            <a:custGeom>
              <a:avLst/>
              <a:gdLst/>
              <a:ahLst/>
              <a:cxnLst/>
              <a:rect l="l" t="t" r="r" b="b"/>
              <a:pathLst>
                <a:path w="191" h="238" extrusionOk="0">
                  <a:moveTo>
                    <a:pt x="24" y="0"/>
                  </a:moveTo>
                  <a:cubicBezTo>
                    <a:pt x="0" y="0"/>
                    <a:pt x="0" y="12"/>
                    <a:pt x="12" y="12"/>
                  </a:cubicBezTo>
                  <a:cubicBezTo>
                    <a:pt x="83" y="72"/>
                    <a:pt x="119" y="131"/>
                    <a:pt x="143" y="214"/>
                  </a:cubicBezTo>
                  <a:cubicBezTo>
                    <a:pt x="148" y="231"/>
                    <a:pt x="159" y="237"/>
                    <a:pt x="168" y="237"/>
                  </a:cubicBezTo>
                  <a:cubicBezTo>
                    <a:pt x="180" y="237"/>
                    <a:pt x="191" y="228"/>
                    <a:pt x="191" y="214"/>
                  </a:cubicBezTo>
                  <a:cubicBezTo>
                    <a:pt x="191" y="119"/>
                    <a:pt x="119" y="24"/>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6"/>
            <p:cNvSpPr/>
            <p:nvPr/>
          </p:nvSpPr>
          <p:spPr>
            <a:xfrm>
              <a:off x="2861650" y="2753550"/>
              <a:ext cx="50925" cy="14075"/>
            </a:xfrm>
            <a:custGeom>
              <a:avLst/>
              <a:gdLst/>
              <a:ahLst/>
              <a:cxnLst/>
              <a:rect l="l" t="t" r="r" b="b"/>
              <a:pathLst>
                <a:path w="2037" h="563" extrusionOk="0">
                  <a:moveTo>
                    <a:pt x="547" y="1"/>
                  </a:moveTo>
                  <a:cubicBezTo>
                    <a:pt x="375" y="1"/>
                    <a:pt x="207" y="22"/>
                    <a:pt x="48" y="80"/>
                  </a:cubicBezTo>
                  <a:cubicBezTo>
                    <a:pt x="13" y="92"/>
                    <a:pt x="1" y="139"/>
                    <a:pt x="48" y="151"/>
                  </a:cubicBezTo>
                  <a:cubicBezTo>
                    <a:pt x="298" y="211"/>
                    <a:pt x="560" y="211"/>
                    <a:pt x="822" y="222"/>
                  </a:cubicBezTo>
                  <a:cubicBezTo>
                    <a:pt x="1037" y="258"/>
                    <a:pt x="1727" y="282"/>
                    <a:pt x="1846" y="520"/>
                  </a:cubicBezTo>
                  <a:cubicBezTo>
                    <a:pt x="1865" y="549"/>
                    <a:pt x="1893" y="562"/>
                    <a:pt x="1920" y="562"/>
                  </a:cubicBezTo>
                  <a:cubicBezTo>
                    <a:pt x="1959" y="562"/>
                    <a:pt x="1999" y="534"/>
                    <a:pt x="2013" y="484"/>
                  </a:cubicBezTo>
                  <a:cubicBezTo>
                    <a:pt x="2037" y="211"/>
                    <a:pt x="1620" y="163"/>
                    <a:pt x="1418" y="115"/>
                  </a:cubicBezTo>
                  <a:cubicBezTo>
                    <a:pt x="1140" y="63"/>
                    <a:pt x="839"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6"/>
            <p:cNvSpPr/>
            <p:nvPr/>
          </p:nvSpPr>
          <p:spPr>
            <a:xfrm>
              <a:off x="2858675" y="2758875"/>
              <a:ext cx="54725" cy="21550"/>
            </a:xfrm>
            <a:custGeom>
              <a:avLst/>
              <a:gdLst/>
              <a:ahLst/>
              <a:cxnLst/>
              <a:rect l="l" t="t" r="r" b="b"/>
              <a:pathLst>
                <a:path w="2189" h="862" extrusionOk="0">
                  <a:moveTo>
                    <a:pt x="249" y="1"/>
                  </a:moveTo>
                  <a:cubicBezTo>
                    <a:pt x="242" y="1"/>
                    <a:pt x="233" y="4"/>
                    <a:pt x="227" y="9"/>
                  </a:cubicBezTo>
                  <a:cubicBezTo>
                    <a:pt x="1" y="474"/>
                    <a:pt x="1072" y="819"/>
                    <a:pt x="1394" y="843"/>
                  </a:cubicBezTo>
                  <a:cubicBezTo>
                    <a:pt x="1460" y="854"/>
                    <a:pt x="1532" y="862"/>
                    <a:pt x="1604" y="862"/>
                  </a:cubicBezTo>
                  <a:cubicBezTo>
                    <a:pt x="1766" y="862"/>
                    <a:pt x="1930" y="823"/>
                    <a:pt x="2037" y="700"/>
                  </a:cubicBezTo>
                  <a:cubicBezTo>
                    <a:pt x="2144" y="581"/>
                    <a:pt x="2156" y="438"/>
                    <a:pt x="2049" y="343"/>
                  </a:cubicBezTo>
                  <a:cubicBezTo>
                    <a:pt x="2045" y="336"/>
                    <a:pt x="2041" y="333"/>
                    <a:pt x="2036" y="333"/>
                  </a:cubicBezTo>
                  <a:cubicBezTo>
                    <a:pt x="2026" y="333"/>
                    <a:pt x="2016" y="350"/>
                    <a:pt x="2025" y="367"/>
                  </a:cubicBezTo>
                  <a:cubicBezTo>
                    <a:pt x="2188" y="653"/>
                    <a:pt x="1912" y="808"/>
                    <a:pt x="1650" y="808"/>
                  </a:cubicBezTo>
                  <a:cubicBezTo>
                    <a:pt x="1607" y="808"/>
                    <a:pt x="1565" y="804"/>
                    <a:pt x="1525" y="795"/>
                  </a:cubicBezTo>
                  <a:cubicBezTo>
                    <a:pt x="1394" y="771"/>
                    <a:pt x="1275" y="736"/>
                    <a:pt x="1144" y="700"/>
                  </a:cubicBezTo>
                  <a:cubicBezTo>
                    <a:pt x="906" y="617"/>
                    <a:pt x="203" y="367"/>
                    <a:pt x="263" y="9"/>
                  </a:cubicBezTo>
                  <a:cubicBezTo>
                    <a:pt x="263" y="4"/>
                    <a:pt x="257"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6"/>
            <p:cNvSpPr/>
            <p:nvPr/>
          </p:nvSpPr>
          <p:spPr>
            <a:xfrm>
              <a:off x="2896475" y="2790200"/>
              <a:ext cx="23250" cy="13400"/>
            </a:xfrm>
            <a:custGeom>
              <a:avLst/>
              <a:gdLst/>
              <a:ahLst/>
              <a:cxnLst/>
              <a:rect l="l" t="t" r="r" b="b"/>
              <a:pathLst>
                <a:path w="930" h="536" extrusionOk="0">
                  <a:moveTo>
                    <a:pt x="325" y="0"/>
                  </a:moveTo>
                  <a:cubicBezTo>
                    <a:pt x="293" y="0"/>
                    <a:pt x="261" y="6"/>
                    <a:pt x="227" y="19"/>
                  </a:cubicBezTo>
                  <a:cubicBezTo>
                    <a:pt x="96" y="78"/>
                    <a:pt x="1" y="245"/>
                    <a:pt x="108" y="376"/>
                  </a:cubicBezTo>
                  <a:cubicBezTo>
                    <a:pt x="199" y="477"/>
                    <a:pt x="404" y="536"/>
                    <a:pt x="558" y="536"/>
                  </a:cubicBezTo>
                  <a:cubicBezTo>
                    <a:pt x="584" y="536"/>
                    <a:pt x="609" y="534"/>
                    <a:pt x="632" y="531"/>
                  </a:cubicBezTo>
                  <a:cubicBezTo>
                    <a:pt x="751" y="495"/>
                    <a:pt x="929" y="316"/>
                    <a:pt x="798" y="209"/>
                  </a:cubicBezTo>
                  <a:cubicBezTo>
                    <a:pt x="792" y="206"/>
                    <a:pt x="786" y="204"/>
                    <a:pt x="780" y="204"/>
                  </a:cubicBezTo>
                  <a:cubicBezTo>
                    <a:pt x="763" y="204"/>
                    <a:pt x="748" y="215"/>
                    <a:pt x="739" y="233"/>
                  </a:cubicBezTo>
                  <a:cubicBezTo>
                    <a:pt x="679" y="316"/>
                    <a:pt x="679" y="411"/>
                    <a:pt x="537" y="411"/>
                  </a:cubicBezTo>
                  <a:cubicBezTo>
                    <a:pt x="453" y="411"/>
                    <a:pt x="346" y="376"/>
                    <a:pt x="275" y="340"/>
                  </a:cubicBezTo>
                  <a:cubicBezTo>
                    <a:pt x="120" y="257"/>
                    <a:pt x="275" y="126"/>
                    <a:pt x="394" y="126"/>
                  </a:cubicBezTo>
                  <a:cubicBezTo>
                    <a:pt x="501" y="138"/>
                    <a:pt x="596" y="185"/>
                    <a:pt x="691" y="245"/>
                  </a:cubicBezTo>
                  <a:cubicBezTo>
                    <a:pt x="693" y="247"/>
                    <a:pt x="696" y="248"/>
                    <a:pt x="698" y="248"/>
                  </a:cubicBezTo>
                  <a:cubicBezTo>
                    <a:pt x="707" y="248"/>
                    <a:pt x="713" y="228"/>
                    <a:pt x="703" y="209"/>
                  </a:cubicBezTo>
                  <a:cubicBezTo>
                    <a:pt x="595" y="121"/>
                    <a:pt x="471" y="0"/>
                    <a:pt x="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6"/>
            <p:cNvSpPr/>
            <p:nvPr/>
          </p:nvSpPr>
          <p:spPr>
            <a:xfrm>
              <a:off x="2809575" y="2786250"/>
              <a:ext cx="72650" cy="13375"/>
            </a:xfrm>
            <a:custGeom>
              <a:avLst/>
              <a:gdLst/>
              <a:ahLst/>
              <a:cxnLst/>
              <a:rect l="l" t="t" r="r" b="b"/>
              <a:pathLst>
                <a:path w="2906" h="535" extrusionOk="0">
                  <a:moveTo>
                    <a:pt x="2156" y="1"/>
                  </a:moveTo>
                  <a:cubicBezTo>
                    <a:pt x="2056" y="1"/>
                    <a:pt x="1956" y="9"/>
                    <a:pt x="1857" y="22"/>
                  </a:cubicBezTo>
                  <a:cubicBezTo>
                    <a:pt x="1250" y="93"/>
                    <a:pt x="655" y="296"/>
                    <a:pt x="48" y="415"/>
                  </a:cubicBezTo>
                  <a:cubicBezTo>
                    <a:pt x="0" y="438"/>
                    <a:pt x="0" y="498"/>
                    <a:pt x="48" y="510"/>
                  </a:cubicBezTo>
                  <a:cubicBezTo>
                    <a:pt x="130" y="527"/>
                    <a:pt x="212" y="535"/>
                    <a:pt x="294" y="535"/>
                  </a:cubicBezTo>
                  <a:cubicBezTo>
                    <a:pt x="609" y="535"/>
                    <a:pt x="927" y="426"/>
                    <a:pt x="1238" y="331"/>
                  </a:cubicBezTo>
                  <a:cubicBezTo>
                    <a:pt x="1557" y="236"/>
                    <a:pt x="1832" y="188"/>
                    <a:pt x="2111" y="188"/>
                  </a:cubicBezTo>
                  <a:cubicBezTo>
                    <a:pt x="2353" y="188"/>
                    <a:pt x="2599" y="224"/>
                    <a:pt x="2881" y="296"/>
                  </a:cubicBezTo>
                  <a:cubicBezTo>
                    <a:pt x="2881" y="296"/>
                    <a:pt x="2905" y="284"/>
                    <a:pt x="2881" y="284"/>
                  </a:cubicBezTo>
                  <a:cubicBezTo>
                    <a:pt x="2698" y="65"/>
                    <a:pt x="2431" y="1"/>
                    <a:pt x="2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6"/>
            <p:cNvSpPr/>
            <p:nvPr/>
          </p:nvSpPr>
          <p:spPr>
            <a:xfrm>
              <a:off x="2805525" y="2793975"/>
              <a:ext cx="77300" cy="15325"/>
            </a:xfrm>
            <a:custGeom>
              <a:avLst/>
              <a:gdLst/>
              <a:ahLst/>
              <a:cxnLst/>
              <a:rect l="l" t="t" r="r" b="b"/>
              <a:pathLst>
                <a:path w="3092" h="613" extrusionOk="0">
                  <a:moveTo>
                    <a:pt x="2928" y="1"/>
                  </a:moveTo>
                  <a:cubicBezTo>
                    <a:pt x="2912" y="1"/>
                    <a:pt x="2901" y="17"/>
                    <a:pt x="2901" y="34"/>
                  </a:cubicBezTo>
                  <a:cubicBezTo>
                    <a:pt x="3032" y="380"/>
                    <a:pt x="1615" y="403"/>
                    <a:pt x="1460" y="427"/>
                  </a:cubicBezTo>
                  <a:cubicBezTo>
                    <a:pt x="1281" y="439"/>
                    <a:pt x="1103" y="439"/>
                    <a:pt x="936" y="451"/>
                  </a:cubicBezTo>
                  <a:cubicBezTo>
                    <a:pt x="865" y="451"/>
                    <a:pt x="805" y="463"/>
                    <a:pt x="722" y="463"/>
                  </a:cubicBezTo>
                  <a:cubicBezTo>
                    <a:pt x="676" y="476"/>
                    <a:pt x="632" y="483"/>
                    <a:pt x="591" y="483"/>
                  </a:cubicBezTo>
                  <a:cubicBezTo>
                    <a:pt x="453" y="483"/>
                    <a:pt x="346" y="405"/>
                    <a:pt x="281" y="249"/>
                  </a:cubicBezTo>
                  <a:cubicBezTo>
                    <a:pt x="305" y="225"/>
                    <a:pt x="305" y="165"/>
                    <a:pt x="269" y="165"/>
                  </a:cubicBezTo>
                  <a:cubicBezTo>
                    <a:pt x="258" y="164"/>
                    <a:pt x="248" y="163"/>
                    <a:pt x="238" y="163"/>
                  </a:cubicBezTo>
                  <a:cubicBezTo>
                    <a:pt x="89" y="163"/>
                    <a:pt x="0" y="317"/>
                    <a:pt x="67" y="451"/>
                  </a:cubicBezTo>
                  <a:cubicBezTo>
                    <a:pt x="135" y="576"/>
                    <a:pt x="301" y="612"/>
                    <a:pt x="486" y="612"/>
                  </a:cubicBezTo>
                  <a:cubicBezTo>
                    <a:pt x="724" y="612"/>
                    <a:pt x="993" y="553"/>
                    <a:pt x="1127" y="546"/>
                  </a:cubicBezTo>
                  <a:cubicBezTo>
                    <a:pt x="1484" y="522"/>
                    <a:pt x="1829" y="499"/>
                    <a:pt x="2186" y="487"/>
                  </a:cubicBezTo>
                  <a:cubicBezTo>
                    <a:pt x="2377" y="463"/>
                    <a:pt x="2793" y="510"/>
                    <a:pt x="2960" y="368"/>
                  </a:cubicBezTo>
                  <a:cubicBezTo>
                    <a:pt x="3091" y="249"/>
                    <a:pt x="3091" y="106"/>
                    <a:pt x="2948" y="10"/>
                  </a:cubicBezTo>
                  <a:cubicBezTo>
                    <a:pt x="2941" y="3"/>
                    <a:pt x="2934" y="1"/>
                    <a:pt x="29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6"/>
            <p:cNvSpPr/>
            <p:nvPr/>
          </p:nvSpPr>
          <p:spPr>
            <a:xfrm>
              <a:off x="2932800" y="2704150"/>
              <a:ext cx="88125" cy="39150"/>
            </a:xfrm>
            <a:custGeom>
              <a:avLst/>
              <a:gdLst/>
              <a:ahLst/>
              <a:cxnLst/>
              <a:rect l="l" t="t" r="r" b="b"/>
              <a:pathLst>
                <a:path w="3525" h="1566" extrusionOk="0">
                  <a:moveTo>
                    <a:pt x="2846" y="0"/>
                  </a:moveTo>
                  <a:cubicBezTo>
                    <a:pt x="2619" y="0"/>
                    <a:pt x="2386" y="43"/>
                    <a:pt x="2143" y="91"/>
                  </a:cubicBezTo>
                  <a:cubicBezTo>
                    <a:pt x="1643" y="174"/>
                    <a:pt x="1048" y="210"/>
                    <a:pt x="619" y="472"/>
                  </a:cubicBezTo>
                  <a:cubicBezTo>
                    <a:pt x="0" y="877"/>
                    <a:pt x="322" y="1425"/>
                    <a:pt x="929" y="1556"/>
                  </a:cubicBezTo>
                  <a:cubicBezTo>
                    <a:pt x="936" y="1563"/>
                    <a:pt x="943" y="1566"/>
                    <a:pt x="947" y="1566"/>
                  </a:cubicBezTo>
                  <a:cubicBezTo>
                    <a:pt x="958" y="1566"/>
                    <a:pt x="961" y="1552"/>
                    <a:pt x="953" y="1544"/>
                  </a:cubicBezTo>
                  <a:cubicBezTo>
                    <a:pt x="858" y="1484"/>
                    <a:pt x="774" y="1436"/>
                    <a:pt x="679" y="1377"/>
                  </a:cubicBezTo>
                  <a:cubicBezTo>
                    <a:pt x="369" y="877"/>
                    <a:pt x="488" y="579"/>
                    <a:pt x="1036" y="484"/>
                  </a:cubicBezTo>
                  <a:cubicBezTo>
                    <a:pt x="1250" y="413"/>
                    <a:pt x="1489" y="389"/>
                    <a:pt x="1703" y="341"/>
                  </a:cubicBezTo>
                  <a:cubicBezTo>
                    <a:pt x="2138" y="254"/>
                    <a:pt x="2560" y="174"/>
                    <a:pt x="2993" y="174"/>
                  </a:cubicBezTo>
                  <a:cubicBezTo>
                    <a:pt x="3152" y="174"/>
                    <a:pt x="3313" y="184"/>
                    <a:pt x="3477" y="210"/>
                  </a:cubicBezTo>
                  <a:cubicBezTo>
                    <a:pt x="3513" y="210"/>
                    <a:pt x="3525" y="163"/>
                    <a:pt x="3489" y="151"/>
                  </a:cubicBezTo>
                  <a:cubicBezTo>
                    <a:pt x="3278" y="40"/>
                    <a:pt x="3065" y="0"/>
                    <a:pt x="28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6"/>
            <p:cNvSpPr/>
            <p:nvPr/>
          </p:nvSpPr>
          <p:spPr>
            <a:xfrm>
              <a:off x="2950750" y="2710275"/>
              <a:ext cx="72250" cy="34900"/>
            </a:xfrm>
            <a:custGeom>
              <a:avLst/>
              <a:gdLst/>
              <a:ahLst/>
              <a:cxnLst/>
              <a:rect l="l" t="t" r="r" b="b"/>
              <a:pathLst>
                <a:path w="2890" h="1396" extrusionOk="0">
                  <a:moveTo>
                    <a:pt x="2795" y="1"/>
                  </a:moveTo>
                  <a:cubicBezTo>
                    <a:pt x="2771" y="763"/>
                    <a:pt x="1878" y="799"/>
                    <a:pt x="1318" y="941"/>
                  </a:cubicBezTo>
                  <a:cubicBezTo>
                    <a:pt x="890" y="1049"/>
                    <a:pt x="449" y="1156"/>
                    <a:pt x="56" y="1299"/>
                  </a:cubicBezTo>
                  <a:cubicBezTo>
                    <a:pt x="1" y="1321"/>
                    <a:pt x="28" y="1395"/>
                    <a:pt x="80" y="1395"/>
                  </a:cubicBezTo>
                  <a:cubicBezTo>
                    <a:pt x="84" y="1395"/>
                    <a:pt x="88" y="1395"/>
                    <a:pt x="92" y="1394"/>
                  </a:cubicBezTo>
                  <a:cubicBezTo>
                    <a:pt x="866" y="1275"/>
                    <a:pt x="1747" y="1001"/>
                    <a:pt x="2473" y="715"/>
                  </a:cubicBezTo>
                  <a:cubicBezTo>
                    <a:pt x="2818" y="584"/>
                    <a:pt x="2890" y="358"/>
                    <a:pt x="27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6"/>
            <p:cNvSpPr/>
            <p:nvPr/>
          </p:nvSpPr>
          <p:spPr>
            <a:xfrm>
              <a:off x="2877725" y="2713150"/>
              <a:ext cx="30400" cy="19725"/>
            </a:xfrm>
            <a:custGeom>
              <a:avLst/>
              <a:gdLst/>
              <a:ahLst/>
              <a:cxnLst/>
              <a:rect l="l" t="t" r="r" b="b"/>
              <a:pathLst>
                <a:path w="1216" h="789" extrusionOk="0">
                  <a:moveTo>
                    <a:pt x="521" y="0"/>
                  </a:moveTo>
                  <a:cubicBezTo>
                    <a:pt x="463" y="0"/>
                    <a:pt x="407" y="9"/>
                    <a:pt x="358" y="29"/>
                  </a:cubicBezTo>
                  <a:cubicBezTo>
                    <a:pt x="155" y="100"/>
                    <a:pt x="1" y="326"/>
                    <a:pt x="84" y="517"/>
                  </a:cubicBezTo>
                  <a:cubicBezTo>
                    <a:pt x="163" y="714"/>
                    <a:pt x="460" y="788"/>
                    <a:pt x="683" y="788"/>
                  </a:cubicBezTo>
                  <a:cubicBezTo>
                    <a:pt x="729" y="788"/>
                    <a:pt x="773" y="785"/>
                    <a:pt x="810" y="779"/>
                  </a:cubicBezTo>
                  <a:cubicBezTo>
                    <a:pt x="977" y="755"/>
                    <a:pt x="1215" y="517"/>
                    <a:pt x="1036" y="362"/>
                  </a:cubicBezTo>
                  <a:cubicBezTo>
                    <a:pt x="1033" y="359"/>
                    <a:pt x="1030" y="357"/>
                    <a:pt x="1027" y="357"/>
                  </a:cubicBezTo>
                  <a:cubicBezTo>
                    <a:pt x="1019" y="357"/>
                    <a:pt x="1013" y="369"/>
                    <a:pt x="1013" y="386"/>
                  </a:cubicBezTo>
                  <a:cubicBezTo>
                    <a:pt x="1039" y="604"/>
                    <a:pt x="892" y="669"/>
                    <a:pt x="732" y="669"/>
                  </a:cubicBezTo>
                  <a:cubicBezTo>
                    <a:pt x="674" y="669"/>
                    <a:pt x="614" y="661"/>
                    <a:pt x="560" y="648"/>
                  </a:cubicBezTo>
                  <a:cubicBezTo>
                    <a:pt x="394" y="624"/>
                    <a:pt x="155" y="541"/>
                    <a:pt x="215" y="338"/>
                  </a:cubicBezTo>
                  <a:cubicBezTo>
                    <a:pt x="264" y="182"/>
                    <a:pt x="416" y="114"/>
                    <a:pt x="574" y="114"/>
                  </a:cubicBezTo>
                  <a:cubicBezTo>
                    <a:pt x="609" y="114"/>
                    <a:pt x="645" y="118"/>
                    <a:pt x="679" y="124"/>
                  </a:cubicBezTo>
                  <a:cubicBezTo>
                    <a:pt x="834" y="172"/>
                    <a:pt x="953" y="291"/>
                    <a:pt x="1096" y="338"/>
                  </a:cubicBezTo>
                  <a:cubicBezTo>
                    <a:pt x="1084" y="326"/>
                    <a:pt x="1096" y="326"/>
                    <a:pt x="1096" y="303"/>
                  </a:cubicBezTo>
                  <a:cubicBezTo>
                    <a:pt x="1011" y="133"/>
                    <a:pt x="746" y="0"/>
                    <a:pt x="5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6"/>
            <p:cNvSpPr/>
            <p:nvPr/>
          </p:nvSpPr>
          <p:spPr>
            <a:xfrm>
              <a:off x="2904525" y="2687675"/>
              <a:ext cx="3300" cy="28750"/>
            </a:xfrm>
            <a:custGeom>
              <a:avLst/>
              <a:gdLst/>
              <a:ahLst/>
              <a:cxnLst/>
              <a:rect l="l" t="t" r="r" b="b"/>
              <a:pathLst>
                <a:path w="132" h="1150" extrusionOk="0">
                  <a:moveTo>
                    <a:pt x="36" y="0"/>
                  </a:moveTo>
                  <a:cubicBezTo>
                    <a:pt x="36" y="369"/>
                    <a:pt x="0" y="762"/>
                    <a:pt x="60" y="1131"/>
                  </a:cubicBezTo>
                  <a:cubicBezTo>
                    <a:pt x="60" y="1145"/>
                    <a:pt x="65" y="1150"/>
                    <a:pt x="72" y="1150"/>
                  </a:cubicBezTo>
                  <a:cubicBezTo>
                    <a:pt x="82" y="1150"/>
                    <a:pt x="95" y="1138"/>
                    <a:pt x="95" y="1131"/>
                  </a:cubicBezTo>
                  <a:cubicBezTo>
                    <a:pt x="131" y="762"/>
                    <a:pt x="72" y="369"/>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6"/>
            <p:cNvSpPr/>
            <p:nvPr/>
          </p:nvSpPr>
          <p:spPr>
            <a:xfrm>
              <a:off x="2906425" y="2691225"/>
              <a:ext cx="4850" cy="21675"/>
            </a:xfrm>
            <a:custGeom>
              <a:avLst/>
              <a:gdLst/>
              <a:ahLst/>
              <a:cxnLst/>
              <a:rect l="l" t="t" r="r" b="b"/>
              <a:pathLst>
                <a:path w="194" h="867" extrusionOk="0">
                  <a:moveTo>
                    <a:pt x="8" y="1"/>
                  </a:moveTo>
                  <a:lnTo>
                    <a:pt x="8" y="1"/>
                  </a:lnTo>
                  <a:cubicBezTo>
                    <a:pt x="8" y="4"/>
                    <a:pt x="9" y="7"/>
                    <a:pt x="10" y="11"/>
                  </a:cubicBezTo>
                  <a:lnTo>
                    <a:pt x="10" y="11"/>
                  </a:lnTo>
                  <a:cubicBezTo>
                    <a:pt x="11" y="8"/>
                    <a:pt x="12" y="5"/>
                    <a:pt x="8" y="1"/>
                  </a:cubicBezTo>
                  <a:close/>
                  <a:moveTo>
                    <a:pt x="10" y="11"/>
                  </a:moveTo>
                  <a:lnTo>
                    <a:pt x="10" y="11"/>
                  </a:lnTo>
                  <a:cubicBezTo>
                    <a:pt x="7" y="14"/>
                    <a:pt x="0" y="17"/>
                    <a:pt x="8" y="25"/>
                  </a:cubicBezTo>
                  <a:cubicBezTo>
                    <a:pt x="55" y="287"/>
                    <a:pt x="79" y="572"/>
                    <a:pt x="127" y="846"/>
                  </a:cubicBezTo>
                  <a:cubicBezTo>
                    <a:pt x="131" y="860"/>
                    <a:pt x="143" y="867"/>
                    <a:pt x="156" y="867"/>
                  </a:cubicBezTo>
                  <a:cubicBezTo>
                    <a:pt x="174" y="867"/>
                    <a:pt x="193" y="851"/>
                    <a:pt x="186" y="822"/>
                  </a:cubicBezTo>
                  <a:cubicBezTo>
                    <a:pt x="139" y="563"/>
                    <a:pt x="69" y="293"/>
                    <a:pt x="10"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6"/>
            <p:cNvSpPr/>
            <p:nvPr/>
          </p:nvSpPr>
          <p:spPr>
            <a:xfrm>
              <a:off x="2910475" y="2691150"/>
              <a:ext cx="4775" cy="21575"/>
            </a:xfrm>
            <a:custGeom>
              <a:avLst/>
              <a:gdLst/>
              <a:ahLst/>
              <a:cxnLst/>
              <a:rect l="l" t="t" r="r" b="b"/>
              <a:pathLst>
                <a:path w="191" h="863" extrusionOk="0">
                  <a:moveTo>
                    <a:pt x="75" y="1"/>
                  </a:moveTo>
                  <a:cubicBezTo>
                    <a:pt x="59" y="1"/>
                    <a:pt x="36" y="18"/>
                    <a:pt x="36" y="28"/>
                  </a:cubicBezTo>
                  <a:cubicBezTo>
                    <a:pt x="24" y="278"/>
                    <a:pt x="0" y="599"/>
                    <a:pt x="84" y="849"/>
                  </a:cubicBezTo>
                  <a:cubicBezTo>
                    <a:pt x="84" y="856"/>
                    <a:pt x="100" y="863"/>
                    <a:pt x="113" y="863"/>
                  </a:cubicBezTo>
                  <a:cubicBezTo>
                    <a:pt x="123" y="863"/>
                    <a:pt x="131" y="859"/>
                    <a:pt x="131" y="849"/>
                  </a:cubicBezTo>
                  <a:cubicBezTo>
                    <a:pt x="191" y="587"/>
                    <a:pt x="107" y="266"/>
                    <a:pt x="84" y="4"/>
                  </a:cubicBezTo>
                  <a:cubicBezTo>
                    <a:pt x="81" y="2"/>
                    <a:pt x="78" y="1"/>
                    <a:pt x="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6"/>
            <p:cNvSpPr/>
            <p:nvPr/>
          </p:nvSpPr>
          <p:spPr>
            <a:xfrm>
              <a:off x="2914050" y="2694050"/>
              <a:ext cx="3875" cy="17500"/>
            </a:xfrm>
            <a:custGeom>
              <a:avLst/>
              <a:gdLst/>
              <a:ahLst/>
              <a:cxnLst/>
              <a:rect l="l" t="t" r="r" b="b"/>
              <a:pathLst>
                <a:path w="155" h="700" extrusionOk="0">
                  <a:moveTo>
                    <a:pt x="27" y="1"/>
                  </a:moveTo>
                  <a:cubicBezTo>
                    <a:pt x="21" y="1"/>
                    <a:pt x="12" y="7"/>
                    <a:pt x="12" y="19"/>
                  </a:cubicBezTo>
                  <a:cubicBezTo>
                    <a:pt x="36" y="138"/>
                    <a:pt x="48" y="269"/>
                    <a:pt x="36" y="388"/>
                  </a:cubicBezTo>
                  <a:cubicBezTo>
                    <a:pt x="36" y="495"/>
                    <a:pt x="0" y="578"/>
                    <a:pt x="12" y="686"/>
                  </a:cubicBezTo>
                  <a:cubicBezTo>
                    <a:pt x="12" y="696"/>
                    <a:pt x="21" y="699"/>
                    <a:pt x="30" y="699"/>
                  </a:cubicBezTo>
                  <a:cubicBezTo>
                    <a:pt x="44" y="699"/>
                    <a:pt x="60" y="692"/>
                    <a:pt x="60" y="686"/>
                  </a:cubicBezTo>
                  <a:cubicBezTo>
                    <a:pt x="155" y="495"/>
                    <a:pt x="95" y="209"/>
                    <a:pt x="24" y="19"/>
                  </a:cubicBezTo>
                  <a:cubicBezTo>
                    <a:pt x="36" y="7"/>
                    <a:pt x="33"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6"/>
            <p:cNvSpPr/>
            <p:nvPr/>
          </p:nvSpPr>
          <p:spPr>
            <a:xfrm>
              <a:off x="2903450" y="2687000"/>
              <a:ext cx="9125" cy="26300"/>
            </a:xfrm>
            <a:custGeom>
              <a:avLst/>
              <a:gdLst/>
              <a:ahLst/>
              <a:cxnLst/>
              <a:rect l="l" t="t" r="r" b="b"/>
              <a:pathLst>
                <a:path w="365" h="1052" extrusionOk="0">
                  <a:moveTo>
                    <a:pt x="40" y="0"/>
                  </a:moveTo>
                  <a:cubicBezTo>
                    <a:pt x="19" y="0"/>
                    <a:pt x="0" y="17"/>
                    <a:pt x="7" y="39"/>
                  </a:cubicBezTo>
                  <a:cubicBezTo>
                    <a:pt x="67" y="206"/>
                    <a:pt x="115" y="372"/>
                    <a:pt x="115" y="551"/>
                  </a:cubicBezTo>
                  <a:cubicBezTo>
                    <a:pt x="115" y="718"/>
                    <a:pt x="67" y="860"/>
                    <a:pt x="79" y="1015"/>
                  </a:cubicBezTo>
                  <a:cubicBezTo>
                    <a:pt x="79" y="1038"/>
                    <a:pt x="104" y="1051"/>
                    <a:pt x="131" y="1051"/>
                  </a:cubicBezTo>
                  <a:cubicBezTo>
                    <a:pt x="146" y="1051"/>
                    <a:pt x="162" y="1047"/>
                    <a:pt x="174" y="1039"/>
                  </a:cubicBezTo>
                  <a:cubicBezTo>
                    <a:pt x="365" y="753"/>
                    <a:pt x="234" y="301"/>
                    <a:pt x="79" y="27"/>
                  </a:cubicBezTo>
                  <a:cubicBezTo>
                    <a:pt x="69" y="8"/>
                    <a:pt x="54" y="0"/>
                    <a:pt x="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6"/>
            <p:cNvSpPr/>
            <p:nvPr/>
          </p:nvSpPr>
          <p:spPr>
            <a:xfrm>
              <a:off x="2906600" y="2686775"/>
              <a:ext cx="5675" cy="21900"/>
            </a:xfrm>
            <a:custGeom>
              <a:avLst/>
              <a:gdLst/>
              <a:ahLst/>
              <a:cxnLst/>
              <a:rect l="l" t="t" r="r" b="b"/>
              <a:pathLst>
                <a:path w="227" h="876" extrusionOk="0">
                  <a:moveTo>
                    <a:pt x="127" y="0"/>
                  </a:moveTo>
                  <a:cubicBezTo>
                    <a:pt x="111" y="0"/>
                    <a:pt x="96" y="12"/>
                    <a:pt x="96" y="36"/>
                  </a:cubicBezTo>
                  <a:cubicBezTo>
                    <a:pt x="60" y="286"/>
                    <a:pt x="1" y="608"/>
                    <a:pt x="72" y="858"/>
                  </a:cubicBezTo>
                  <a:cubicBezTo>
                    <a:pt x="72" y="869"/>
                    <a:pt x="84" y="875"/>
                    <a:pt x="97" y="875"/>
                  </a:cubicBezTo>
                  <a:cubicBezTo>
                    <a:pt x="111" y="875"/>
                    <a:pt x="126" y="869"/>
                    <a:pt x="132" y="858"/>
                  </a:cubicBezTo>
                  <a:cubicBezTo>
                    <a:pt x="227" y="608"/>
                    <a:pt x="191" y="286"/>
                    <a:pt x="167" y="36"/>
                  </a:cubicBezTo>
                  <a:cubicBezTo>
                    <a:pt x="161" y="12"/>
                    <a:pt x="143"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6"/>
            <p:cNvSpPr/>
            <p:nvPr/>
          </p:nvSpPr>
          <p:spPr>
            <a:xfrm>
              <a:off x="2930125" y="2737650"/>
              <a:ext cx="9250" cy="3925"/>
            </a:xfrm>
            <a:custGeom>
              <a:avLst/>
              <a:gdLst/>
              <a:ahLst/>
              <a:cxnLst/>
              <a:rect l="l" t="t" r="r" b="b"/>
              <a:pathLst>
                <a:path w="370" h="157" extrusionOk="0">
                  <a:moveTo>
                    <a:pt x="270" y="0"/>
                  </a:moveTo>
                  <a:cubicBezTo>
                    <a:pt x="193" y="0"/>
                    <a:pt x="101" y="68"/>
                    <a:pt x="24" y="96"/>
                  </a:cubicBezTo>
                  <a:cubicBezTo>
                    <a:pt x="0" y="120"/>
                    <a:pt x="24" y="156"/>
                    <a:pt x="60" y="156"/>
                  </a:cubicBezTo>
                  <a:cubicBezTo>
                    <a:pt x="167" y="144"/>
                    <a:pt x="298" y="156"/>
                    <a:pt x="357" y="73"/>
                  </a:cubicBezTo>
                  <a:cubicBezTo>
                    <a:pt x="369" y="37"/>
                    <a:pt x="357" y="25"/>
                    <a:pt x="322" y="13"/>
                  </a:cubicBezTo>
                  <a:cubicBezTo>
                    <a:pt x="306" y="4"/>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6"/>
            <p:cNvSpPr/>
            <p:nvPr/>
          </p:nvSpPr>
          <p:spPr>
            <a:xfrm>
              <a:off x="2933400" y="2659625"/>
              <a:ext cx="94575" cy="40850"/>
            </a:xfrm>
            <a:custGeom>
              <a:avLst/>
              <a:gdLst/>
              <a:ahLst/>
              <a:cxnLst/>
              <a:rect l="l" t="t" r="r" b="b"/>
              <a:pathLst>
                <a:path w="3783" h="1634" extrusionOk="0">
                  <a:moveTo>
                    <a:pt x="3746" y="1"/>
                  </a:moveTo>
                  <a:cubicBezTo>
                    <a:pt x="3744" y="1"/>
                    <a:pt x="3741" y="2"/>
                    <a:pt x="3739" y="3"/>
                  </a:cubicBezTo>
                  <a:cubicBezTo>
                    <a:pt x="2453" y="467"/>
                    <a:pt x="1322" y="1193"/>
                    <a:pt x="36" y="1610"/>
                  </a:cubicBezTo>
                  <a:cubicBezTo>
                    <a:pt x="0" y="1610"/>
                    <a:pt x="12" y="1634"/>
                    <a:pt x="36" y="1634"/>
                  </a:cubicBezTo>
                  <a:cubicBezTo>
                    <a:pt x="1298" y="1479"/>
                    <a:pt x="2715" y="741"/>
                    <a:pt x="3751" y="50"/>
                  </a:cubicBezTo>
                  <a:cubicBezTo>
                    <a:pt x="3782" y="40"/>
                    <a:pt x="3767" y="1"/>
                    <a:pt x="37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6"/>
            <p:cNvSpPr/>
            <p:nvPr/>
          </p:nvSpPr>
          <p:spPr>
            <a:xfrm>
              <a:off x="3035000" y="2553300"/>
              <a:ext cx="128725" cy="102100"/>
            </a:xfrm>
            <a:custGeom>
              <a:avLst/>
              <a:gdLst/>
              <a:ahLst/>
              <a:cxnLst/>
              <a:rect l="l" t="t" r="r" b="b"/>
              <a:pathLst>
                <a:path w="5149" h="4084" extrusionOk="0">
                  <a:moveTo>
                    <a:pt x="5113" y="1"/>
                  </a:moveTo>
                  <a:cubicBezTo>
                    <a:pt x="5106" y="1"/>
                    <a:pt x="5098" y="2"/>
                    <a:pt x="5092" y="5"/>
                  </a:cubicBezTo>
                  <a:cubicBezTo>
                    <a:pt x="4794" y="291"/>
                    <a:pt x="4568" y="613"/>
                    <a:pt x="4306" y="946"/>
                  </a:cubicBezTo>
                  <a:cubicBezTo>
                    <a:pt x="3901" y="1434"/>
                    <a:pt x="3413" y="1791"/>
                    <a:pt x="2913" y="2172"/>
                  </a:cubicBezTo>
                  <a:cubicBezTo>
                    <a:pt x="1996" y="2887"/>
                    <a:pt x="1092" y="3530"/>
                    <a:pt x="20" y="4042"/>
                  </a:cubicBezTo>
                  <a:cubicBezTo>
                    <a:pt x="1" y="4051"/>
                    <a:pt x="12" y="4084"/>
                    <a:pt x="30" y="4084"/>
                  </a:cubicBezTo>
                  <a:cubicBezTo>
                    <a:pt x="34" y="4084"/>
                    <a:pt x="39" y="4082"/>
                    <a:pt x="44" y="4077"/>
                  </a:cubicBezTo>
                  <a:cubicBezTo>
                    <a:pt x="2080" y="3339"/>
                    <a:pt x="3854" y="1720"/>
                    <a:pt x="5140" y="29"/>
                  </a:cubicBezTo>
                  <a:cubicBezTo>
                    <a:pt x="5148" y="12"/>
                    <a:pt x="5132" y="1"/>
                    <a:pt x="5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6"/>
            <p:cNvSpPr/>
            <p:nvPr/>
          </p:nvSpPr>
          <p:spPr>
            <a:xfrm>
              <a:off x="3030200" y="2463800"/>
              <a:ext cx="169150" cy="169625"/>
            </a:xfrm>
            <a:custGeom>
              <a:avLst/>
              <a:gdLst/>
              <a:ahLst/>
              <a:cxnLst/>
              <a:rect l="l" t="t" r="r" b="b"/>
              <a:pathLst>
                <a:path w="6766" h="6785" extrusionOk="0">
                  <a:moveTo>
                    <a:pt x="6438" y="1"/>
                  </a:moveTo>
                  <a:cubicBezTo>
                    <a:pt x="6264" y="1"/>
                    <a:pt x="6140" y="121"/>
                    <a:pt x="6010" y="323"/>
                  </a:cubicBezTo>
                  <a:cubicBezTo>
                    <a:pt x="5475" y="1109"/>
                    <a:pt x="4974" y="1907"/>
                    <a:pt x="4355" y="2633"/>
                  </a:cubicBezTo>
                  <a:cubicBezTo>
                    <a:pt x="3081" y="4133"/>
                    <a:pt x="1438" y="5300"/>
                    <a:pt x="45" y="6681"/>
                  </a:cubicBezTo>
                  <a:cubicBezTo>
                    <a:pt x="0" y="6726"/>
                    <a:pt x="37" y="6785"/>
                    <a:pt x="83" y="6785"/>
                  </a:cubicBezTo>
                  <a:cubicBezTo>
                    <a:pt x="98" y="6785"/>
                    <a:pt x="114" y="6779"/>
                    <a:pt x="129" y="6764"/>
                  </a:cubicBezTo>
                  <a:cubicBezTo>
                    <a:pt x="1367" y="5788"/>
                    <a:pt x="2569" y="4681"/>
                    <a:pt x="3677" y="3573"/>
                  </a:cubicBezTo>
                  <a:cubicBezTo>
                    <a:pt x="4153" y="3097"/>
                    <a:pt x="4582" y="2573"/>
                    <a:pt x="4986" y="2037"/>
                  </a:cubicBezTo>
                  <a:cubicBezTo>
                    <a:pt x="5270" y="1652"/>
                    <a:pt x="5996" y="133"/>
                    <a:pt x="6610" y="133"/>
                  </a:cubicBezTo>
                  <a:cubicBezTo>
                    <a:pt x="6640" y="133"/>
                    <a:pt x="6671" y="136"/>
                    <a:pt x="6701" y="144"/>
                  </a:cubicBezTo>
                  <a:cubicBezTo>
                    <a:pt x="6706" y="146"/>
                    <a:pt x="6710" y="147"/>
                    <a:pt x="6715" y="147"/>
                  </a:cubicBezTo>
                  <a:cubicBezTo>
                    <a:pt x="6745" y="147"/>
                    <a:pt x="6766" y="116"/>
                    <a:pt x="6725" y="85"/>
                  </a:cubicBezTo>
                  <a:cubicBezTo>
                    <a:pt x="6614" y="28"/>
                    <a:pt x="6520" y="1"/>
                    <a:pt x="64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6"/>
            <p:cNvSpPr/>
            <p:nvPr/>
          </p:nvSpPr>
          <p:spPr>
            <a:xfrm>
              <a:off x="3030425" y="2511975"/>
              <a:ext cx="127175" cy="129875"/>
            </a:xfrm>
            <a:custGeom>
              <a:avLst/>
              <a:gdLst/>
              <a:ahLst/>
              <a:cxnLst/>
              <a:rect l="l" t="t" r="r" b="b"/>
              <a:pathLst>
                <a:path w="5087" h="5195" extrusionOk="0">
                  <a:moveTo>
                    <a:pt x="5025" y="1"/>
                  </a:moveTo>
                  <a:cubicBezTo>
                    <a:pt x="5012" y="1"/>
                    <a:pt x="4999" y="5"/>
                    <a:pt x="4989" y="15"/>
                  </a:cubicBezTo>
                  <a:cubicBezTo>
                    <a:pt x="4323" y="956"/>
                    <a:pt x="3680" y="1920"/>
                    <a:pt x="3001" y="2837"/>
                  </a:cubicBezTo>
                  <a:cubicBezTo>
                    <a:pt x="2803" y="3077"/>
                    <a:pt x="1065" y="5129"/>
                    <a:pt x="306" y="5129"/>
                  </a:cubicBezTo>
                  <a:cubicBezTo>
                    <a:pt x="198" y="5129"/>
                    <a:pt x="109" y="5087"/>
                    <a:pt x="48" y="4992"/>
                  </a:cubicBezTo>
                  <a:cubicBezTo>
                    <a:pt x="44" y="4979"/>
                    <a:pt x="36" y="4974"/>
                    <a:pt x="28" y="4974"/>
                  </a:cubicBezTo>
                  <a:cubicBezTo>
                    <a:pt x="15" y="4974"/>
                    <a:pt x="1" y="4989"/>
                    <a:pt x="1" y="5004"/>
                  </a:cubicBezTo>
                  <a:cubicBezTo>
                    <a:pt x="53" y="5138"/>
                    <a:pt x="154" y="5194"/>
                    <a:pt x="284" y="5194"/>
                  </a:cubicBezTo>
                  <a:cubicBezTo>
                    <a:pt x="858" y="5194"/>
                    <a:pt x="2009" y="4115"/>
                    <a:pt x="2203" y="3920"/>
                  </a:cubicBezTo>
                  <a:cubicBezTo>
                    <a:pt x="3322" y="2777"/>
                    <a:pt x="4168" y="1361"/>
                    <a:pt x="5061" y="63"/>
                  </a:cubicBezTo>
                  <a:cubicBezTo>
                    <a:pt x="5086" y="29"/>
                    <a:pt x="5057" y="1"/>
                    <a:pt x="5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6"/>
            <p:cNvSpPr/>
            <p:nvPr/>
          </p:nvSpPr>
          <p:spPr>
            <a:xfrm>
              <a:off x="3153450" y="2488400"/>
              <a:ext cx="19375" cy="27025"/>
            </a:xfrm>
            <a:custGeom>
              <a:avLst/>
              <a:gdLst/>
              <a:ahLst/>
              <a:cxnLst/>
              <a:rect l="l" t="t" r="r" b="b"/>
              <a:pathLst>
                <a:path w="775" h="1081" extrusionOk="0">
                  <a:moveTo>
                    <a:pt x="757" y="0"/>
                  </a:moveTo>
                  <a:cubicBezTo>
                    <a:pt x="751" y="0"/>
                    <a:pt x="743" y="2"/>
                    <a:pt x="735" y="6"/>
                  </a:cubicBezTo>
                  <a:cubicBezTo>
                    <a:pt x="485" y="327"/>
                    <a:pt x="164" y="684"/>
                    <a:pt x="9" y="1053"/>
                  </a:cubicBezTo>
                  <a:cubicBezTo>
                    <a:pt x="1" y="1062"/>
                    <a:pt x="9" y="1081"/>
                    <a:pt x="23" y="1081"/>
                  </a:cubicBezTo>
                  <a:cubicBezTo>
                    <a:pt x="29" y="1081"/>
                    <a:pt x="37" y="1077"/>
                    <a:pt x="44" y="1065"/>
                  </a:cubicBezTo>
                  <a:cubicBezTo>
                    <a:pt x="175" y="923"/>
                    <a:pt x="259" y="744"/>
                    <a:pt x="366" y="565"/>
                  </a:cubicBezTo>
                  <a:cubicBezTo>
                    <a:pt x="485" y="363"/>
                    <a:pt x="616" y="184"/>
                    <a:pt x="759" y="6"/>
                  </a:cubicBezTo>
                  <a:cubicBezTo>
                    <a:pt x="775" y="6"/>
                    <a:pt x="769"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6"/>
            <p:cNvSpPr/>
            <p:nvPr/>
          </p:nvSpPr>
          <p:spPr>
            <a:xfrm>
              <a:off x="3148975" y="2491075"/>
              <a:ext cx="22575" cy="33450"/>
            </a:xfrm>
            <a:custGeom>
              <a:avLst/>
              <a:gdLst/>
              <a:ahLst/>
              <a:cxnLst/>
              <a:rect l="l" t="t" r="r" b="b"/>
              <a:pathLst>
                <a:path w="903" h="1338" extrusionOk="0">
                  <a:moveTo>
                    <a:pt x="888" y="1"/>
                  </a:moveTo>
                  <a:cubicBezTo>
                    <a:pt x="885" y="1"/>
                    <a:pt x="882" y="2"/>
                    <a:pt x="878" y="6"/>
                  </a:cubicBezTo>
                  <a:cubicBezTo>
                    <a:pt x="581" y="423"/>
                    <a:pt x="235" y="851"/>
                    <a:pt x="9" y="1316"/>
                  </a:cubicBezTo>
                  <a:cubicBezTo>
                    <a:pt x="1" y="1324"/>
                    <a:pt x="10" y="1338"/>
                    <a:pt x="24" y="1338"/>
                  </a:cubicBezTo>
                  <a:cubicBezTo>
                    <a:pt x="30" y="1338"/>
                    <a:pt x="37" y="1335"/>
                    <a:pt x="45" y="1327"/>
                  </a:cubicBezTo>
                  <a:cubicBezTo>
                    <a:pt x="378" y="946"/>
                    <a:pt x="652" y="458"/>
                    <a:pt x="902" y="18"/>
                  </a:cubicBezTo>
                  <a:cubicBezTo>
                    <a:pt x="902" y="9"/>
                    <a:pt x="896" y="1"/>
                    <a:pt x="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6"/>
            <p:cNvSpPr/>
            <p:nvPr/>
          </p:nvSpPr>
          <p:spPr>
            <a:xfrm>
              <a:off x="3166450" y="2468100"/>
              <a:ext cx="26825" cy="31125"/>
            </a:xfrm>
            <a:custGeom>
              <a:avLst/>
              <a:gdLst/>
              <a:ahLst/>
              <a:cxnLst/>
              <a:rect l="l" t="t" r="r" b="b"/>
              <a:pathLst>
                <a:path w="1073" h="1245" extrusionOk="0">
                  <a:moveTo>
                    <a:pt x="1037" y="0"/>
                  </a:moveTo>
                  <a:cubicBezTo>
                    <a:pt x="1032" y="0"/>
                    <a:pt x="1027" y="2"/>
                    <a:pt x="1025" y="8"/>
                  </a:cubicBezTo>
                  <a:cubicBezTo>
                    <a:pt x="560" y="258"/>
                    <a:pt x="132" y="734"/>
                    <a:pt x="1" y="1223"/>
                  </a:cubicBezTo>
                  <a:cubicBezTo>
                    <a:pt x="1" y="1231"/>
                    <a:pt x="6" y="1245"/>
                    <a:pt x="14" y="1245"/>
                  </a:cubicBezTo>
                  <a:cubicBezTo>
                    <a:pt x="17" y="1245"/>
                    <a:pt x="21" y="1242"/>
                    <a:pt x="25" y="1234"/>
                  </a:cubicBezTo>
                  <a:cubicBezTo>
                    <a:pt x="179" y="996"/>
                    <a:pt x="310" y="758"/>
                    <a:pt x="501" y="556"/>
                  </a:cubicBezTo>
                  <a:cubicBezTo>
                    <a:pt x="667" y="365"/>
                    <a:pt x="858" y="199"/>
                    <a:pt x="1072" y="32"/>
                  </a:cubicBezTo>
                  <a:cubicBezTo>
                    <a:pt x="1072" y="23"/>
                    <a:pt x="1052" y="0"/>
                    <a:pt x="10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6"/>
            <p:cNvSpPr/>
            <p:nvPr/>
          </p:nvSpPr>
          <p:spPr>
            <a:xfrm>
              <a:off x="3052625" y="2466800"/>
              <a:ext cx="164750" cy="236175"/>
            </a:xfrm>
            <a:custGeom>
              <a:avLst/>
              <a:gdLst/>
              <a:ahLst/>
              <a:cxnLst/>
              <a:rect l="l" t="t" r="r" b="b"/>
              <a:pathLst>
                <a:path w="6590" h="9447" extrusionOk="0">
                  <a:moveTo>
                    <a:pt x="5828" y="1"/>
                  </a:moveTo>
                  <a:cubicBezTo>
                    <a:pt x="5828" y="1"/>
                    <a:pt x="5816" y="12"/>
                    <a:pt x="5828" y="24"/>
                  </a:cubicBezTo>
                  <a:cubicBezTo>
                    <a:pt x="6590" y="667"/>
                    <a:pt x="5959" y="2120"/>
                    <a:pt x="5768" y="2930"/>
                  </a:cubicBezTo>
                  <a:cubicBezTo>
                    <a:pt x="5518" y="4013"/>
                    <a:pt x="5006" y="4823"/>
                    <a:pt x="4256" y="5632"/>
                  </a:cubicBezTo>
                  <a:cubicBezTo>
                    <a:pt x="3018" y="6978"/>
                    <a:pt x="1791" y="8633"/>
                    <a:pt x="53" y="9359"/>
                  </a:cubicBezTo>
                  <a:cubicBezTo>
                    <a:pt x="0" y="9369"/>
                    <a:pt x="32" y="9446"/>
                    <a:pt x="73" y="9446"/>
                  </a:cubicBezTo>
                  <a:cubicBezTo>
                    <a:pt x="78" y="9446"/>
                    <a:pt x="84" y="9445"/>
                    <a:pt x="89" y="9442"/>
                  </a:cubicBezTo>
                  <a:cubicBezTo>
                    <a:pt x="1113" y="9145"/>
                    <a:pt x="1887" y="8406"/>
                    <a:pt x="2601" y="7644"/>
                  </a:cubicBezTo>
                  <a:cubicBezTo>
                    <a:pt x="3423" y="6763"/>
                    <a:pt x="4327" y="5918"/>
                    <a:pt x="5042" y="4965"/>
                  </a:cubicBezTo>
                  <a:cubicBezTo>
                    <a:pt x="5756" y="4013"/>
                    <a:pt x="5935" y="2870"/>
                    <a:pt x="6173" y="1739"/>
                  </a:cubicBezTo>
                  <a:cubicBezTo>
                    <a:pt x="6292" y="1155"/>
                    <a:pt x="6483" y="334"/>
                    <a:pt x="58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6"/>
            <p:cNvSpPr/>
            <p:nvPr/>
          </p:nvSpPr>
          <p:spPr>
            <a:xfrm>
              <a:off x="3093825" y="2676950"/>
              <a:ext cx="25" cy="25"/>
            </a:xfrm>
            <a:custGeom>
              <a:avLst/>
              <a:gdLst/>
              <a:ahLst/>
              <a:cxnLst/>
              <a:rect l="l" t="t" r="r" b="b"/>
              <a:pathLst>
                <a:path w="1" h="1" extrusionOk="0">
                  <a:moveTo>
                    <a:pt x="1" y="0"/>
                  </a:move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6"/>
            <p:cNvSpPr/>
            <p:nvPr/>
          </p:nvSpPr>
          <p:spPr>
            <a:xfrm>
              <a:off x="3093825" y="2563650"/>
              <a:ext cx="127475" cy="113925"/>
            </a:xfrm>
            <a:custGeom>
              <a:avLst/>
              <a:gdLst/>
              <a:ahLst/>
              <a:cxnLst/>
              <a:rect l="l" t="t" r="r" b="b"/>
              <a:pathLst>
                <a:path w="5099" h="4557" extrusionOk="0">
                  <a:moveTo>
                    <a:pt x="5028" y="0"/>
                  </a:moveTo>
                  <a:cubicBezTo>
                    <a:pt x="5014" y="0"/>
                    <a:pt x="4999" y="6"/>
                    <a:pt x="4989" y="20"/>
                  </a:cubicBezTo>
                  <a:cubicBezTo>
                    <a:pt x="4251" y="1020"/>
                    <a:pt x="3703" y="2020"/>
                    <a:pt x="2608" y="2687"/>
                  </a:cubicBezTo>
                  <a:cubicBezTo>
                    <a:pt x="2251" y="2889"/>
                    <a:pt x="1894" y="3092"/>
                    <a:pt x="1560" y="3342"/>
                  </a:cubicBezTo>
                  <a:cubicBezTo>
                    <a:pt x="1072" y="3699"/>
                    <a:pt x="584" y="4366"/>
                    <a:pt x="1" y="4556"/>
                  </a:cubicBezTo>
                  <a:cubicBezTo>
                    <a:pt x="489" y="4485"/>
                    <a:pt x="739" y="4116"/>
                    <a:pt x="1096" y="3806"/>
                  </a:cubicBezTo>
                  <a:cubicBezTo>
                    <a:pt x="1656" y="3342"/>
                    <a:pt x="2251" y="3032"/>
                    <a:pt x="2846" y="2651"/>
                  </a:cubicBezTo>
                  <a:cubicBezTo>
                    <a:pt x="3799" y="2044"/>
                    <a:pt x="4549" y="1068"/>
                    <a:pt x="5073" y="79"/>
                  </a:cubicBezTo>
                  <a:cubicBezTo>
                    <a:pt x="5098" y="37"/>
                    <a:pt x="5063" y="0"/>
                    <a:pt x="5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6"/>
            <p:cNvSpPr/>
            <p:nvPr/>
          </p:nvSpPr>
          <p:spPr>
            <a:xfrm>
              <a:off x="3193900" y="2565300"/>
              <a:ext cx="41725" cy="122275"/>
            </a:xfrm>
            <a:custGeom>
              <a:avLst/>
              <a:gdLst/>
              <a:ahLst/>
              <a:cxnLst/>
              <a:rect l="l" t="t" r="r" b="b"/>
              <a:pathLst>
                <a:path w="1669" h="4891" extrusionOk="0">
                  <a:moveTo>
                    <a:pt x="1127" y="1"/>
                  </a:moveTo>
                  <a:cubicBezTo>
                    <a:pt x="1120" y="1"/>
                    <a:pt x="1113" y="1"/>
                    <a:pt x="1105" y="2"/>
                  </a:cubicBezTo>
                  <a:cubicBezTo>
                    <a:pt x="1070" y="13"/>
                    <a:pt x="1070" y="25"/>
                    <a:pt x="1082" y="25"/>
                  </a:cubicBezTo>
                  <a:cubicBezTo>
                    <a:pt x="1498" y="73"/>
                    <a:pt x="1189" y="2109"/>
                    <a:pt x="1165" y="2347"/>
                  </a:cubicBezTo>
                  <a:cubicBezTo>
                    <a:pt x="1010" y="3335"/>
                    <a:pt x="665" y="4073"/>
                    <a:pt x="10" y="4835"/>
                  </a:cubicBezTo>
                  <a:cubicBezTo>
                    <a:pt x="1" y="4863"/>
                    <a:pt x="6" y="4891"/>
                    <a:pt x="31" y="4891"/>
                  </a:cubicBezTo>
                  <a:cubicBezTo>
                    <a:pt x="38" y="4891"/>
                    <a:pt x="47" y="4888"/>
                    <a:pt x="58" y="4883"/>
                  </a:cubicBezTo>
                  <a:cubicBezTo>
                    <a:pt x="986" y="4276"/>
                    <a:pt x="1236" y="3097"/>
                    <a:pt x="1320" y="2073"/>
                  </a:cubicBezTo>
                  <a:cubicBezTo>
                    <a:pt x="1355" y="1791"/>
                    <a:pt x="1669" y="1"/>
                    <a:pt x="1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6"/>
            <p:cNvSpPr/>
            <p:nvPr/>
          </p:nvSpPr>
          <p:spPr>
            <a:xfrm>
              <a:off x="2985175" y="2681700"/>
              <a:ext cx="214350" cy="91175"/>
            </a:xfrm>
            <a:custGeom>
              <a:avLst/>
              <a:gdLst/>
              <a:ahLst/>
              <a:cxnLst/>
              <a:rect l="l" t="t" r="r" b="b"/>
              <a:pathLst>
                <a:path w="8574" h="3647" extrusionOk="0">
                  <a:moveTo>
                    <a:pt x="8543" y="1"/>
                  </a:moveTo>
                  <a:cubicBezTo>
                    <a:pt x="8536" y="1"/>
                    <a:pt x="8530" y="5"/>
                    <a:pt x="8526" y="13"/>
                  </a:cubicBezTo>
                  <a:cubicBezTo>
                    <a:pt x="8038" y="787"/>
                    <a:pt x="7085" y="834"/>
                    <a:pt x="6275" y="1084"/>
                  </a:cubicBezTo>
                  <a:cubicBezTo>
                    <a:pt x="5704" y="1263"/>
                    <a:pt x="5240" y="1561"/>
                    <a:pt x="4751" y="1906"/>
                  </a:cubicBezTo>
                  <a:cubicBezTo>
                    <a:pt x="3323" y="2930"/>
                    <a:pt x="1834" y="3406"/>
                    <a:pt x="60" y="3549"/>
                  </a:cubicBezTo>
                  <a:cubicBezTo>
                    <a:pt x="1" y="3549"/>
                    <a:pt x="1" y="3632"/>
                    <a:pt x="60" y="3632"/>
                  </a:cubicBezTo>
                  <a:cubicBezTo>
                    <a:pt x="194" y="3642"/>
                    <a:pt x="329" y="3646"/>
                    <a:pt x="463" y="3646"/>
                  </a:cubicBezTo>
                  <a:cubicBezTo>
                    <a:pt x="1878" y="3646"/>
                    <a:pt x="3290" y="3141"/>
                    <a:pt x="4454" y="2358"/>
                  </a:cubicBezTo>
                  <a:cubicBezTo>
                    <a:pt x="4882" y="2061"/>
                    <a:pt x="5287" y="1703"/>
                    <a:pt x="5740" y="1465"/>
                  </a:cubicBezTo>
                  <a:cubicBezTo>
                    <a:pt x="6192" y="1227"/>
                    <a:pt x="6680" y="1144"/>
                    <a:pt x="7156" y="1013"/>
                  </a:cubicBezTo>
                  <a:cubicBezTo>
                    <a:pt x="7752" y="846"/>
                    <a:pt x="8240" y="584"/>
                    <a:pt x="8573" y="49"/>
                  </a:cubicBezTo>
                  <a:cubicBezTo>
                    <a:pt x="8573" y="17"/>
                    <a:pt x="8557" y="1"/>
                    <a:pt x="8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6"/>
            <p:cNvSpPr/>
            <p:nvPr/>
          </p:nvSpPr>
          <p:spPr>
            <a:xfrm>
              <a:off x="2954225" y="2766625"/>
              <a:ext cx="25325" cy="4100"/>
            </a:xfrm>
            <a:custGeom>
              <a:avLst/>
              <a:gdLst/>
              <a:ahLst/>
              <a:cxnLst/>
              <a:rect l="l" t="t" r="r" b="b"/>
              <a:pathLst>
                <a:path w="1013" h="164" extrusionOk="0">
                  <a:moveTo>
                    <a:pt x="348" y="1"/>
                  </a:moveTo>
                  <a:cubicBezTo>
                    <a:pt x="235" y="1"/>
                    <a:pt x="121" y="15"/>
                    <a:pt x="36" y="69"/>
                  </a:cubicBezTo>
                  <a:cubicBezTo>
                    <a:pt x="1" y="92"/>
                    <a:pt x="1" y="128"/>
                    <a:pt x="36" y="128"/>
                  </a:cubicBezTo>
                  <a:cubicBezTo>
                    <a:pt x="84" y="140"/>
                    <a:pt x="133" y="144"/>
                    <a:pt x="182" y="144"/>
                  </a:cubicBezTo>
                  <a:cubicBezTo>
                    <a:pt x="281" y="144"/>
                    <a:pt x="382" y="128"/>
                    <a:pt x="477" y="128"/>
                  </a:cubicBezTo>
                  <a:cubicBezTo>
                    <a:pt x="643" y="128"/>
                    <a:pt x="822" y="164"/>
                    <a:pt x="989" y="164"/>
                  </a:cubicBezTo>
                  <a:cubicBezTo>
                    <a:pt x="1001" y="164"/>
                    <a:pt x="1013" y="152"/>
                    <a:pt x="1001" y="128"/>
                  </a:cubicBezTo>
                  <a:cubicBezTo>
                    <a:pt x="846" y="57"/>
                    <a:pt x="691" y="21"/>
                    <a:pt x="524" y="9"/>
                  </a:cubicBezTo>
                  <a:cubicBezTo>
                    <a:pt x="470" y="5"/>
                    <a:pt x="409" y="1"/>
                    <a:pt x="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6"/>
            <p:cNvSpPr/>
            <p:nvPr/>
          </p:nvSpPr>
          <p:spPr>
            <a:xfrm>
              <a:off x="2936375" y="2755975"/>
              <a:ext cx="14900" cy="9125"/>
            </a:xfrm>
            <a:custGeom>
              <a:avLst/>
              <a:gdLst/>
              <a:ahLst/>
              <a:cxnLst/>
              <a:rect l="l" t="t" r="r" b="b"/>
              <a:pathLst>
                <a:path w="596" h="365" extrusionOk="0">
                  <a:moveTo>
                    <a:pt x="332" y="98"/>
                  </a:moveTo>
                  <a:cubicBezTo>
                    <a:pt x="376" y="98"/>
                    <a:pt x="419" y="101"/>
                    <a:pt x="463" y="106"/>
                  </a:cubicBezTo>
                  <a:lnTo>
                    <a:pt x="463" y="106"/>
                  </a:lnTo>
                  <a:cubicBezTo>
                    <a:pt x="464" y="116"/>
                    <a:pt x="465" y="126"/>
                    <a:pt x="465" y="137"/>
                  </a:cubicBezTo>
                  <a:cubicBezTo>
                    <a:pt x="453" y="185"/>
                    <a:pt x="417" y="245"/>
                    <a:pt x="369" y="256"/>
                  </a:cubicBezTo>
                  <a:cubicBezTo>
                    <a:pt x="341" y="273"/>
                    <a:pt x="312" y="281"/>
                    <a:pt x="282" y="281"/>
                  </a:cubicBezTo>
                  <a:cubicBezTo>
                    <a:pt x="197" y="281"/>
                    <a:pt x="116" y="217"/>
                    <a:pt x="99" y="126"/>
                  </a:cubicBezTo>
                  <a:lnTo>
                    <a:pt x="99" y="126"/>
                  </a:lnTo>
                  <a:cubicBezTo>
                    <a:pt x="176" y="106"/>
                    <a:pt x="254" y="98"/>
                    <a:pt x="332" y="98"/>
                  </a:cubicBezTo>
                  <a:close/>
                  <a:moveTo>
                    <a:pt x="259" y="0"/>
                  </a:moveTo>
                  <a:cubicBezTo>
                    <a:pt x="183" y="0"/>
                    <a:pt x="107" y="15"/>
                    <a:pt x="36" y="42"/>
                  </a:cubicBezTo>
                  <a:cubicBezTo>
                    <a:pt x="12" y="42"/>
                    <a:pt x="0" y="54"/>
                    <a:pt x="0" y="78"/>
                  </a:cubicBezTo>
                  <a:cubicBezTo>
                    <a:pt x="10" y="230"/>
                    <a:pt x="133" y="365"/>
                    <a:pt x="279" y="365"/>
                  </a:cubicBezTo>
                  <a:cubicBezTo>
                    <a:pt x="304" y="365"/>
                    <a:pt x="331" y="361"/>
                    <a:pt x="357" y="352"/>
                  </a:cubicBezTo>
                  <a:cubicBezTo>
                    <a:pt x="429" y="316"/>
                    <a:pt x="488" y="256"/>
                    <a:pt x="536" y="197"/>
                  </a:cubicBezTo>
                  <a:cubicBezTo>
                    <a:pt x="572" y="137"/>
                    <a:pt x="595" y="30"/>
                    <a:pt x="524" y="6"/>
                  </a:cubicBezTo>
                  <a:cubicBezTo>
                    <a:pt x="521" y="3"/>
                    <a:pt x="516" y="2"/>
                    <a:pt x="511" y="2"/>
                  </a:cubicBezTo>
                  <a:cubicBezTo>
                    <a:pt x="499" y="2"/>
                    <a:pt x="485" y="10"/>
                    <a:pt x="476" y="18"/>
                  </a:cubicBezTo>
                  <a:cubicBezTo>
                    <a:pt x="472" y="25"/>
                    <a:pt x="469" y="32"/>
                    <a:pt x="466" y="39"/>
                  </a:cubicBezTo>
                  <a:lnTo>
                    <a:pt x="466" y="39"/>
                  </a:lnTo>
                  <a:cubicBezTo>
                    <a:pt x="399" y="13"/>
                    <a:pt x="329" y="0"/>
                    <a:pt x="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6"/>
            <p:cNvSpPr/>
            <p:nvPr/>
          </p:nvSpPr>
          <p:spPr>
            <a:xfrm>
              <a:off x="3011675" y="2728625"/>
              <a:ext cx="38100" cy="21225"/>
            </a:xfrm>
            <a:custGeom>
              <a:avLst/>
              <a:gdLst/>
              <a:ahLst/>
              <a:cxnLst/>
              <a:rect l="l" t="t" r="r" b="b"/>
              <a:pathLst>
                <a:path w="1524" h="849" extrusionOk="0">
                  <a:moveTo>
                    <a:pt x="1289" y="1"/>
                  </a:moveTo>
                  <a:cubicBezTo>
                    <a:pt x="1043" y="1"/>
                    <a:pt x="793" y="64"/>
                    <a:pt x="572" y="184"/>
                  </a:cubicBezTo>
                  <a:cubicBezTo>
                    <a:pt x="358" y="315"/>
                    <a:pt x="36" y="541"/>
                    <a:pt x="0" y="803"/>
                  </a:cubicBezTo>
                  <a:cubicBezTo>
                    <a:pt x="0" y="829"/>
                    <a:pt x="13" y="848"/>
                    <a:pt x="33" y="848"/>
                  </a:cubicBezTo>
                  <a:cubicBezTo>
                    <a:pt x="41" y="848"/>
                    <a:pt x="50" y="845"/>
                    <a:pt x="60" y="838"/>
                  </a:cubicBezTo>
                  <a:cubicBezTo>
                    <a:pt x="262" y="636"/>
                    <a:pt x="381" y="422"/>
                    <a:pt x="631" y="267"/>
                  </a:cubicBezTo>
                  <a:cubicBezTo>
                    <a:pt x="905" y="124"/>
                    <a:pt x="1203" y="41"/>
                    <a:pt x="1501" y="41"/>
                  </a:cubicBezTo>
                  <a:cubicBezTo>
                    <a:pt x="1505" y="46"/>
                    <a:pt x="1509" y="47"/>
                    <a:pt x="1512" y="47"/>
                  </a:cubicBezTo>
                  <a:cubicBezTo>
                    <a:pt x="1523" y="47"/>
                    <a:pt x="1520" y="17"/>
                    <a:pt x="1501" y="17"/>
                  </a:cubicBezTo>
                  <a:cubicBezTo>
                    <a:pt x="1431" y="6"/>
                    <a:pt x="1360" y="1"/>
                    <a:pt x="1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6"/>
            <p:cNvSpPr/>
            <p:nvPr/>
          </p:nvSpPr>
          <p:spPr>
            <a:xfrm>
              <a:off x="3012575" y="2729700"/>
              <a:ext cx="43225" cy="25650"/>
            </a:xfrm>
            <a:custGeom>
              <a:avLst/>
              <a:gdLst/>
              <a:ahLst/>
              <a:cxnLst/>
              <a:rect l="l" t="t" r="r" b="b"/>
              <a:pathLst>
                <a:path w="1729" h="1026" extrusionOk="0">
                  <a:moveTo>
                    <a:pt x="1480" y="0"/>
                  </a:moveTo>
                  <a:cubicBezTo>
                    <a:pt x="1467" y="0"/>
                    <a:pt x="1458" y="13"/>
                    <a:pt x="1465" y="33"/>
                  </a:cubicBezTo>
                  <a:cubicBezTo>
                    <a:pt x="1635" y="473"/>
                    <a:pt x="872" y="995"/>
                    <a:pt x="389" y="995"/>
                  </a:cubicBezTo>
                  <a:cubicBezTo>
                    <a:pt x="231" y="995"/>
                    <a:pt x="103" y="939"/>
                    <a:pt x="48" y="807"/>
                  </a:cubicBezTo>
                  <a:cubicBezTo>
                    <a:pt x="42" y="790"/>
                    <a:pt x="30" y="781"/>
                    <a:pt x="20" y="781"/>
                  </a:cubicBezTo>
                  <a:cubicBezTo>
                    <a:pt x="9" y="781"/>
                    <a:pt x="0" y="790"/>
                    <a:pt x="0" y="807"/>
                  </a:cubicBezTo>
                  <a:cubicBezTo>
                    <a:pt x="7" y="960"/>
                    <a:pt x="144" y="1026"/>
                    <a:pt x="335" y="1026"/>
                  </a:cubicBezTo>
                  <a:cubicBezTo>
                    <a:pt x="843" y="1026"/>
                    <a:pt x="1729" y="558"/>
                    <a:pt x="1512" y="22"/>
                  </a:cubicBezTo>
                  <a:cubicBezTo>
                    <a:pt x="1502" y="7"/>
                    <a:pt x="1490" y="0"/>
                    <a:pt x="1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6"/>
            <p:cNvSpPr/>
            <p:nvPr/>
          </p:nvSpPr>
          <p:spPr>
            <a:xfrm>
              <a:off x="2932200" y="2776600"/>
              <a:ext cx="22350" cy="12100"/>
            </a:xfrm>
            <a:custGeom>
              <a:avLst/>
              <a:gdLst/>
              <a:ahLst/>
              <a:cxnLst/>
              <a:rect l="l" t="t" r="r" b="b"/>
              <a:pathLst>
                <a:path w="894" h="484" extrusionOk="0">
                  <a:moveTo>
                    <a:pt x="460" y="96"/>
                  </a:moveTo>
                  <a:cubicBezTo>
                    <a:pt x="520" y="96"/>
                    <a:pt x="580" y="112"/>
                    <a:pt x="632" y="146"/>
                  </a:cubicBezTo>
                  <a:cubicBezTo>
                    <a:pt x="638" y="155"/>
                    <a:pt x="645" y="159"/>
                    <a:pt x="653" y="159"/>
                  </a:cubicBezTo>
                  <a:cubicBezTo>
                    <a:pt x="668" y="159"/>
                    <a:pt x="683" y="144"/>
                    <a:pt x="685" y="129"/>
                  </a:cubicBezTo>
                  <a:lnTo>
                    <a:pt x="685" y="129"/>
                  </a:lnTo>
                  <a:cubicBezTo>
                    <a:pt x="804" y="267"/>
                    <a:pt x="617" y="325"/>
                    <a:pt x="477" y="336"/>
                  </a:cubicBezTo>
                  <a:cubicBezTo>
                    <a:pt x="368" y="336"/>
                    <a:pt x="259" y="320"/>
                    <a:pt x="157" y="280"/>
                  </a:cubicBezTo>
                  <a:lnTo>
                    <a:pt x="157" y="280"/>
                  </a:lnTo>
                  <a:cubicBezTo>
                    <a:pt x="201" y="168"/>
                    <a:pt x="331" y="96"/>
                    <a:pt x="460" y="96"/>
                  </a:cubicBezTo>
                  <a:close/>
                  <a:moveTo>
                    <a:pt x="402" y="1"/>
                  </a:moveTo>
                  <a:cubicBezTo>
                    <a:pt x="219" y="1"/>
                    <a:pt x="39" y="119"/>
                    <a:pt x="0" y="313"/>
                  </a:cubicBezTo>
                  <a:cubicBezTo>
                    <a:pt x="0" y="348"/>
                    <a:pt x="0" y="384"/>
                    <a:pt x="36" y="384"/>
                  </a:cubicBezTo>
                  <a:cubicBezTo>
                    <a:pt x="151" y="438"/>
                    <a:pt x="314" y="484"/>
                    <a:pt x="471" y="484"/>
                  </a:cubicBezTo>
                  <a:cubicBezTo>
                    <a:pt x="593" y="484"/>
                    <a:pt x="710" y="457"/>
                    <a:pt x="798" y="384"/>
                  </a:cubicBezTo>
                  <a:cubicBezTo>
                    <a:pt x="870" y="324"/>
                    <a:pt x="893" y="241"/>
                    <a:pt x="858" y="146"/>
                  </a:cubicBezTo>
                  <a:cubicBezTo>
                    <a:pt x="831" y="101"/>
                    <a:pt x="790" y="62"/>
                    <a:pt x="740" y="62"/>
                  </a:cubicBezTo>
                  <a:cubicBezTo>
                    <a:pt x="724" y="62"/>
                    <a:pt x="708" y="66"/>
                    <a:pt x="691" y="74"/>
                  </a:cubicBezTo>
                  <a:cubicBezTo>
                    <a:pt x="682" y="83"/>
                    <a:pt x="680" y="98"/>
                    <a:pt x="679" y="110"/>
                  </a:cubicBezTo>
                  <a:lnTo>
                    <a:pt x="679" y="110"/>
                  </a:lnTo>
                  <a:cubicBezTo>
                    <a:pt x="679" y="110"/>
                    <a:pt x="679" y="110"/>
                    <a:pt x="679" y="110"/>
                  </a:cubicBezTo>
                  <a:cubicBezTo>
                    <a:pt x="600" y="35"/>
                    <a:pt x="500" y="1"/>
                    <a:pt x="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6"/>
            <p:cNvSpPr/>
            <p:nvPr/>
          </p:nvSpPr>
          <p:spPr>
            <a:xfrm>
              <a:off x="2934875" y="2748400"/>
              <a:ext cx="357325" cy="67500"/>
            </a:xfrm>
            <a:custGeom>
              <a:avLst/>
              <a:gdLst/>
              <a:ahLst/>
              <a:cxnLst/>
              <a:rect l="l" t="t" r="r" b="b"/>
              <a:pathLst>
                <a:path w="14293" h="2700" extrusionOk="0">
                  <a:moveTo>
                    <a:pt x="14203" y="1"/>
                  </a:moveTo>
                  <a:cubicBezTo>
                    <a:pt x="14191" y="1"/>
                    <a:pt x="14179" y="4"/>
                    <a:pt x="14169" y="12"/>
                  </a:cubicBezTo>
                  <a:cubicBezTo>
                    <a:pt x="13729" y="369"/>
                    <a:pt x="13324" y="798"/>
                    <a:pt x="12847" y="1131"/>
                  </a:cubicBezTo>
                  <a:cubicBezTo>
                    <a:pt x="12264" y="1536"/>
                    <a:pt x="11645" y="1691"/>
                    <a:pt x="10942" y="1798"/>
                  </a:cubicBezTo>
                  <a:cubicBezTo>
                    <a:pt x="9704" y="1988"/>
                    <a:pt x="8466" y="2143"/>
                    <a:pt x="7252" y="2322"/>
                  </a:cubicBezTo>
                  <a:cubicBezTo>
                    <a:pt x="6308" y="2460"/>
                    <a:pt x="5389" y="2555"/>
                    <a:pt x="4459" y="2555"/>
                  </a:cubicBezTo>
                  <a:cubicBezTo>
                    <a:pt x="4110" y="2555"/>
                    <a:pt x="3760" y="2541"/>
                    <a:pt x="3406" y="2512"/>
                  </a:cubicBezTo>
                  <a:cubicBezTo>
                    <a:pt x="2750" y="2457"/>
                    <a:pt x="2085" y="2382"/>
                    <a:pt x="1425" y="2382"/>
                  </a:cubicBezTo>
                  <a:cubicBezTo>
                    <a:pt x="947" y="2382"/>
                    <a:pt x="470" y="2421"/>
                    <a:pt x="1" y="2536"/>
                  </a:cubicBezTo>
                  <a:cubicBezTo>
                    <a:pt x="1" y="2548"/>
                    <a:pt x="1" y="2560"/>
                    <a:pt x="13" y="2560"/>
                  </a:cubicBezTo>
                  <a:cubicBezTo>
                    <a:pt x="386" y="2524"/>
                    <a:pt x="753" y="2509"/>
                    <a:pt x="1118" y="2509"/>
                  </a:cubicBezTo>
                  <a:cubicBezTo>
                    <a:pt x="2081" y="2509"/>
                    <a:pt x="3025" y="2610"/>
                    <a:pt x="4001" y="2679"/>
                  </a:cubicBezTo>
                  <a:cubicBezTo>
                    <a:pt x="4230" y="2693"/>
                    <a:pt x="4459" y="2700"/>
                    <a:pt x="4686" y="2700"/>
                  </a:cubicBezTo>
                  <a:cubicBezTo>
                    <a:pt x="5769" y="2700"/>
                    <a:pt x="6834" y="2550"/>
                    <a:pt x="7906" y="2393"/>
                  </a:cubicBezTo>
                  <a:cubicBezTo>
                    <a:pt x="9216" y="2203"/>
                    <a:pt x="10669" y="2143"/>
                    <a:pt x="11943" y="1786"/>
                  </a:cubicBezTo>
                  <a:cubicBezTo>
                    <a:pt x="12871" y="1512"/>
                    <a:pt x="13681" y="833"/>
                    <a:pt x="14264" y="83"/>
                  </a:cubicBezTo>
                  <a:cubicBezTo>
                    <a:pt x="14292" y="46"/>
                    <a:pt x="14247" y="1"/>
                    <a:pt x="14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6"/>
            <p:cNvSpPr/>
            <p:nvPr/>
          </p:nvSpPr>
          <p:spPr>
            <a:xfrm>
              <a:off x="3285525" y="2702225"/>
              <a:ext cx="13400" cy="48875"/>
            </a:xfrm>
            <a:custGeom>
              <a:avLst/>
              <a:gdLst/>
              <a:ahLst/>
              <a:cxnLst/>
              <a:rect l="l" t="t" r="r" b="b"/>
              <a:pathLst>
                <a:path w="536" h="1955" extrusionOk="0">
                  <a:moveTo>
                    <a:pt x="19" y="0"/>
                  </a:moveTo>
                  <a:cubicBezTo>
                    <a:pt x="9" y="0"/>
                    <a:pt x="0" y="11"/>
                    <a:pt x="0" y="25"/>
                  </a:cubicBezTo>
                  <a:cubicBezTo>
                    <a:pt x="36" y="347"/>
                    <a:pt x="143" y="644"/>
                    <a:pt x="191" y="942"/>
                  </a:cubicBezTo>
                  <a:cubicBezTo>
                    <a:pt x="238" y="1299"/>
                    <a:pt x="143" y="1609"/>
                    <a:pt x="143" y="1954"/>
                  </a:cubicBezTo>
                  <a:cubicBezTo>
                    <a:pt x="536" y="1478"/>
                    <a:pt x="262" y="490"/>
                    <a:pt x="36" y="13"/>
                  </a:cubicBezTo>
                  <a:cubicBezTo>
                    <a:pt x="31" y="4"/>
                    <a:pt x="25" y="0"/>
                    <a:pt x="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6"/>
            <p:cNvSpPr/>
            <p:nvPr/>
          </p:nvSpPr>
          <p:spPr>
            <a:xfrm>
              <a:off x="3080475" y="2703275"/>
              <a:ext cx="204350" cy="48450"/>
            </a:xfrm>
            <a:custGeom>
              <a:avLst/>
              <a:gdLst/>
              <a:ahLst/>
              <a:cxnLst/>
              <a:rect l="l" t="t" r="r" b="b"/>
              <a:pathLst>
                <a:path w="8174" h="1938" extrusionOk="0">
                  <a:moveTo>
                    <a:pt x="8139" y="0"/>
                  </a:moveTo>
                  <a:cubicBezTo>
                    <a:pt x="8133" y="0"/>
                    <a:pt x="8126" y="2"/>
                    <a:pt x="8119" y="7"/>
                  </a:cubicBezTo>
                  <a:cubicBezTo>
                    <a:pt x="7690" y="162"/>
                    <a:pt x="7274" y="376"/>
                    <a:pt x="6833" y="448"/>
                  </a:cubicBezTo>
                  <a:cubicBezTo>
                    <a:pt x="6345" y="543"/>
                    <a:pt x="5880" y="495"/>
                    <a:pt x="5404" y="543"/>
                  </a:cubicBezTo>
                  <a:cubicBezTo>
                    <a:pt x="4785" y="602"/>
                    <a:pt x="4214" y="793"/>
                    <a:pt x="3630" y="936"/>
                  </a:cubicBezTo>
                  <a:cubicBezTo>
                    <a:pt x="2380" y="1257"/>
                    <a:pt x="1118" y="1090"/>
                    <a:pt x="23" y="1864"/>
                  </a:cubicBezTo>
                  <a:cubicBezTo>
                    <a:pt x="1" y="1886"/>
                    <a:pt x="9" y="1937"/>
                    <a:pt x="46" y="1937"/>
                  </a:cubicBezTo>
                  <a:cubicBezTo>
                    <a:pt x="50" y="1937"/>
                    <a:pt x="54" y="1937"/>
                    <a:pt x="58" y="1936"/>
                  </a:cubicBezTo>
                  <a:cubicBezTo>
                    <a:pt x="785" y="1686"/>
                    <a:pt x="1392" y="1388"/>
                    <a:pt x="2178" y="1329"/>
                  </a:cubicBezTo>
                  <a:cubicBezTo>
                    <a:pt x="2832" y="1269"/>
                    <a:pt x="3428" y="1162"/>
                    <a:pt x="4071" y="983"/>
                  </a:cubicBezTo>
                  <a:cubicBezTo>
                    <a:pt x="5476" y="614"/>
                    <a:pt x="6857" y="745"/>
                    <a:pt x="8155" y="31"/>
                  </a:cubicBezTo>
                  <a:cubicBezTo>
                    <a:pt x="8174" y="31"/>
                    <a:pt x="8162" y="0"/>
                    <a:pt x="8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6"/>
            <p:cNvSpPr/>
            <p:nvPr/>
          </p:nvSpPr>
          <p:spPr>
            <a:xfrm>
              <a:off x="2936525" y="2826850"/>
              <a:ext cx="168225" cy="84375"/>
            </a:xfrm>
            <a:custGeom>
              <a:avLst/>
              <a:gdLst/>
              <a:ahLst/>
              <a:cxnLst/>
              <a:rect l="l" t="t" r="r" b="b"/>
              <a:pathLst>
                <a:path w="6729" h="3375" extrusionOk="0">
                  <a:moveTo>
                    <a:pt x="38" y="1"/>
                  </a:moveTo>
                  <a:cubicBezTo>
                    <a:pt x="4" y="1"/>
                    <a:pt x="0" y="66"/>
                    <a:pt x="42" y="77"/>
                  </a:cubicBezTo>
                  <a:cubicBezTo>
                    <a:pt x="1054" y="303"/>
                    <a:pt x="1256" y="1279"/>
                    <a:pt x="1792" y="1993"/>
                  </a:cubicBezTo>
                  <a:cubicBezTo>
                    <a:pt x="2090" y="2386"/>
                    <a:pt x="2494" y="2648"/>
                    <a:pt x="2959" y="2839"/>
                  </a:cubicBezTo>
                  <a:cubicBezTo>
                    <a:pt x="3658" y="3120"/>
                    <a:pt x="4618" y="3374"/>
                    <a:pt x="5497" y="3374"/>
                  </a:cubicBezTo>
                  <a:cubicBezTo>
                    <a:pt x="5920" y="3374"/>
                    <a:pt x="6325" y="3315"/>
                    <a:pt x="6674" y="3172"/>
                  </a:cubicBezTo>
                  <a:cubicBezTo>
                    <a:pt x="6729" y="3139"/>
                    <a:pt x="6702" y="3076"/>
                    <a:pt x="6660" y="3076"/>
                  </a:cubicBezTo>
                  <a:cubicBezTo>
                    <a:pt x="6657" y="3076"/>
                    <a:pt x="6653" y="3076"/>
                    <a:pt x="6650" y="3077"/>
                  </a:cubicBezTo>
                  <a:cubicBezTo>
                    <a:pt x="6306" y="3148"/>
                    <a:pt x="5903" y="3186"/>
                    <a:pt x="5477" y="3186"/>
                  </a:cubicBezTo>
                  <a:cubicBezTo>
                    <a:pt x="4250" y="3186"/>
                    <a:pt x="2832" y="2869"/>
                    <a:pt x="2090" y="2101"/>
                  </a:cubicBezTo>
                  <a:cubicBezTo>
                    <a:pt x="1387" y="1374"/>
                    <a:pt x="1232" y="148"/>
                    <a:pt x="54" y="5"/>
                  </a:cubicBezTo>
                  <a:cubicBezTo>
                    <a:pt x="48" y="2"/>
                    <a:pt x="42" y="1"/>
                    <a:pt x="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6"/>
            <p:cNvSpPr/>
            <p:nvPr/>
          </p:nvSpPr>
          <p:spPr>
            <a:xfrm>
              <a:off x="3098025" y="2876775"/>
              <a:ext cx="34025" cy="26775"/>
            </a:xfrm>
            <a:custGeom>
              <a:avLst/>
              <a:gdLst/>
              <a:ahLst/>
              <a:cxnLst/>
              <a:rect l="l" t="t" r="r" b="b"/>
              <a:pathLst>
                <a:path w="1361" h="1071" extrusionOk="0">
                  <a:moveTo>
                    <a:pt x="1293" y="1"/>
                  </a:moveTo>
                  <a:cubicBezTo>
                    <a:pt x="1283" y="1"/>
                    <a:pt x="1272" y="3"/>
                    <a:pt x="1261" y="8"/>
                  </a:cubicBezTo>
                  <a:cubicBezTo>
                    <a:pt x="1047" y="187"/>
                    <a:pt x="868" y="389"/>
                    <a:pt x="666" y="544"/>
                  </a:cubicBezTo>
                  <a:cubicBezTo>
                    <a:pt x="452" y="711"/>
                    <a:pt x="190" y="830"/>
                    <a:pt x="11" y="1020"/>
                  </a:cubicBezTo>
                  <a:cubicBezTo>
                    <a:pt x="1" y="1041"/>
                    <a:pt x="8" y="1070"/>
                    <a:pt x="26" y="1070"/>
                  </a:cubicBezTo>
                  <a:cubicBezTo>
                    <a:pt x="29" y="1070"/>
                    <a:pt x="32" y="1070"/>
                    <a:pt x="35" y="1068"/>
                  </a:cubicBezTo>
                  <a:cubicBezTo>
                    <a:pt x="297" y="1020"/>
                    <a:pt x="511" y="818"/>
                    <a:pt x="726" y="663"/>
                  </a:cubicBezTo>
                  <a:cubicBezTo>
                    <a:pt x="952" y="485"/>
                    <a:pt x="1166" y="294"/>
                    <a:pt x="1333" y="68"/>
                  </a:cubicBezTo>
                  <a:cubicBezTo>
                    <a:pt x="1361" y="31"/>
                    <a:pt x="1330" y="1"/>
                    <a:pt x="1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6"/>
            <p:cNvSpPr/>
            <p:nvPr/>
          </p:nvSpPr>
          <p:spPr>
            <a:xfrm>
              <a:off x="3093525" y="2882875"/>
              <a:ext cx="35150" cy="25675"/>
            </a:xfrm>
            <a:custGeom>
              <a:avLst/>
              <a:gdLst/>
              <a:ahLst/>
              <a:cxnLst/>
              <a:rect l="l" t="t" r="r" b="b"/>
              <a:pathLst>
                <a:path w="1406" h="1027" extrusionOk="0">
                  <a:moveTo>
                    <a:pt x="1387" y="0"/>
                  </a:moveTo>
                  <a:cubicBezTo>
                    <a:pt x="1385" y="0"/>
                    <a:pt x="1383" y="1"/>
                    <a:pt x="1382" y="2"/>
                  </a:cubicBezTo>
                  <a:cubicBezTo>
                    <a:pt x="1167" y="229"/>
                    <a:pt x="965" y="431"/>
                    <a:pt x="715" y="598"/>
                  </a:cubicBezTo>
                  <a:cubicBezTo>
                    <a:pt x="501" y="753"/>
                    <a:pt x="239" y="812"/>
                    <a:pt x="24" y="955"/>
                  </a:cubicBezTo>
                  <a:cubicBezTo>
                    <a:pt x="1" y="967"/>
                    <a:pt x="24" y="1026"/>
                    <a:pt x="60" y="1026"/>
                  </a:cubicBezTo>
                  <a:cubicBezTo>
                    <a:pt x="322" y="1026"/>
                    <a:pt x="608" y="836"/>
                    <a:pt x="810" y="693"/>
                  </a:cubicBezTo>
                  <a:cubicBezTo>
                    <a:pt x="1048" y="514"/>
                    <a:pt x="1263" y="288"/>
                    <a:pt x="1406" y="26"/>
                  </a:cubicBezTo>
                  <a:cubicBezTo>
                    <a:pt x="1406" y="26"/>
                    <a:pt x="1397" y="0"/>
                    <a:pt x="1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6"/>
            <p:cNvSpPr/>
            <p:nvPr/>
          </p:nvSpPr>
          <p:spPr>
            <a:xfrm>
              <a:off x="3043325" y="2867000"/>
              <a:ext cx="74775" cy="18025"/>
            </a:xfrm>
            <a:custGeom>
              <a:avLst/>
              <a:gdLst/>
              <a:ahLst/>
              <a:cxnLst/>
              <a:rect l="l" t="t" r="r" b="b"/>
              <a:pathLst>
                <a:path w="2991" h="721" extrusionOk="0">
                  <a:moveTo>
                    <a:pt x="37" y="0"/>
                  </a:moveTo>
                  <a:cubicBezTo>
                    <a:pt x="13" y="0"/>
                    <a:pt x="1" y="37"/>
                    <a:pt x="20" y="66"/>
                  </a:cubicBezTo>
                  <a:cubicBezTo>
                    <a:pt x="443" y="353"/>
                    <a:pt x="1341" y="720"/>
                    <a:pt x="2078" y="720"/>
                  </a:cubicBezTo>
                  <a:cubicBezTo>
                    <a:pt x="2441" y="720"/>
                    <a:pt x="2765" y="631"/>
                    <a:pt x="2973" y="399"/>
                  </a:cubicBezTo>
                  <a:cubicBezTo>
                    <a:pt x="2991" y="382"/>
                    <a:pt x="2989" y="351"/>
                    <a:pt x="2977" y="351"/>
                  </a:cubicBezTo>
                  <a:cubicBezTo>
                    <a:pt x="2973" y="351"/>
                    <a:pt x="2967" y="354"/>
                    <a:pt x="2961" y="364"/>
                  </a:cubicBezTo>
                  <a:cubicBezTo>
                    <a:pt x="2705" y="523"/>
                    <a:pt x="2425" y="584"/>
                    <a:pt x="2135" y="584"/>
                  </a:cubicBezTo>
                  <a:cubicBezTo>
                    <a:pt x="1428" y="584"/>
                    <a:pt x="664" y="218"/>
                    <a:pt x="56" y="6"/>
                  </a:cubicBezTo>
                  <a:cubicBezTo>
                    <a:pt x="49" y="2"/>
                    <a:pt x="43" y="0"/>
                    <a:pt x="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6"/>
            <p:cNvSpPr/>
            <p:nvPr/>
          </p:nvSpPr>
          <p:spPr>
            <a:xfrm>
              <a:off x="3043525" y="2860900"/>
              <a:ext cx="73125" cy="19700"/>
            </a:xfrm>
            <a:custGeom>
              <a:avLst/>
              <a:gdLst/>
              <a:ahLst/>
              <a:cxnLst/>
              <a:rect l="l" t="t" r="r" b="b"/>
              <a:pathLst>
                <a:path w="2925" h="788" extrusionOk="0">
                  <a:moveTo>
                    <a:pt x="378" y="1"/>
                  </a:moveTo>
                  <a:cubicBezTo>
                    <a:pt x="151" y="1"/>
                    <a:pt x="3" y="61"/>
                    <a:pt x="0" y="215"/>
                  </a:cubicBezTo>
                  <a:cubicBezTo>
                    <a:pt x="0" y="234"/>
                    <a:pt x="11" y="243"/>
                    <a:pt x="21" y="243"/>
                  </a:cubicBezTo>
                  <a:cubicBezTo>
                    <a:pt x="29" y="243"/>
                    <a:pt x="36" y="237"/>
                    <a:pt x="36" y="227"/>
                  </a:cubicBezTo>
                  <a:cubicBezTo>
                    <a:pt x="64" y="140"/>
                    <a:pt x="177" y="105"/>
                    <a:pt x="343" y="105"/>
                  </a:cubicBezTo>
                  <a:cubicBezTo>
                    <a:pt x="1027" y="105"/>
                    <a:pt x="2607" y="700"/>
                    <a:pt x="2846" y="786"/>
                  </a:cubicBezTo>
                  <a:cubicBezTo>
                    <a:pt x="2850" y="787"/>
                    <a:pt x="2855" y="788"/>
                    <a:pt x="2859" y="788"/>
                  </a:cubicBezTo>
                  <a:cubicBezTo>
                    <a:pt x="2909" y="788"/>
                    <a:pt x="2925" y="724"/>
                    <a:pt x="2870" y="691"/>
                  </a:cubicBezTo>
                  <a:cubicBezTo>
                    <a:pt x="2616" y="600"/>
                    <a:pt x="1097" y="1"/>
                    <a:pt x="3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6"/>
            <p:cNvSpPr/>
            <p:nvPr/>
          </p:nvSpPr>
          <p:spPr>
            <a:xfrm>
              <a:off x="2983700" y="2842000"/>
              <a:ext cx="34550" cy="25300"/>
            </a:xfrm>
            <a:custGeom>
              <a:avLst/>
              <a:gdLst/>
              <a:ahLst/>
              <a:cxnLst/>
              <a:rect l="l" t="t" r="r" b="b"/>
              <a:pathLst>
                <a:path w="1382" h="1012" extrusionOk="0">
                  <a:moveTo>
                    <a:pt x="468" y="121"/>
                  </a:moveTo>
                  <a:cubicBezTo>
                    <a:pt x="486" y="121"/>
                    <a:pt x="504" y="122"/>
                    <a:pt x="524" y="125"/>
                  </a:cubicBezTo>
                  <a:cubicBezTo>
                    <a:pt x="607" y="137"/>
                    <a:pt x="715" y="209"/>
                    <a:pt x="786" y="256"/>
                  </a:cubicBezTo>
                  <a:cubicBezTo>
                    <a:pt x="888" y="303"/>
                    <a:pt x="979" y="361"/>
                    <a:pt x="1071" y="411"/>
                  </a:cubicBezTo>
                  <a:lnTo>
                    <a:pt x="1071" y="411"/>
                  </a:lnTo>
                  <a:cubicBezTo>
                    <a:pt x="1024" y="412"/>
                    <a:pt x="1025" y="483"/>
                    <a:pt x="1072" y="494"/>
                  </a:cubicBezTo>
                  <a:cubicBezTo>
                    <a:pt x="1191" y="506"/>
                    <a:pt x="1239" y="602"/>
                    <a:pt x="1203" y="768"/>
                  </a:cubicBezTo>
                  <a:cubicBezTo>
                    <a:pt x="1131" y="840"/>
                    <a:pt x="1060" y="875"/>
                    <a:pt x="953" y="875"/>
                  </a:cubicBezTo>
                  <a:cubicBezTo>
                    <a:pt x="846" y="875"/>
                    <a:pt x="738" y="840"/>
                    <a:pt x="655" y="792"/>
                  </a:cubicBezTo>
                  <a:cubicBezTo>
                    <a:pt x="500" y="721"/>
                    <a:pt x="322" y="614"/>
                    <a:pt x="262" y="447"/>
                  </a:cubicBezTo>
                  <a:cubicBezTo>
                    <a:pt x="208" y="294"/>
                    <a:pt x="273" y="121"/>
                    <a:pt x="468" y="121"/>
                  </a:cubicBezTo>
                  <a:close/>
                  <a:moveTo>
                    <a:pt x="415" y="0"/>
                  </a:moveTo>
                  <a:cubicBezTo>
                    <a:pt x="356" y="0"/>
                    <a:pt x="299" y="16"/>
                    <a:pt x="250" y="54"/>
                  </a:cubicBezTo>
                  <a:cubicBezTo>
                    <a:pt x="0" y="244"/>
                    <a:pt x="143" y="590"/>
                    <a:pt x="346" y="745"/>
                  </a:cubicBezTo>
                  <a:cubicBezTo>
                    <a:pt x="503" y="878"/>
                    <a:pt x="743" y="1012"/>
                    <a:pt x="960" y="1012"/>
                  </a:cubicBezTo>
                  <a:cubicBezTo>
                    <a:pt x="1072" y="1012"/>
                    <a:pt x="1177" y="976"/>
                    <a:pt x="1262" y="887"/>
                  </a:cubicBezTo>
                  <a:cubicBezTo>
                    <a:pt x="1382" y="759"/>
                    <a:pt x="1367" y="546"/>
                    <a:pt x="1252" y="453"/>
                  </a:cubicBezTo>
                  <a:lnTo>
                    <a:pt x="1252" y="453"/>
                  </a:lnTo>
                  <a:cubicBezTo>
                    <a:pt x="1256" y="441"/>
                    <a:pt x="1256" y="428"/>
                    <a:pt x="1250" y="423"/>
                  </a:cubicBezTo>
                  <a:cubicBezTo>
                    <a:pt x="1072" y="268"/>
                    <a:pt x="846" y="137"/>
                    <a:pt x="619" y="54"/>
                  </a:cubicBezTo>
                  <a:cubicBezTo>
                    <a:pt x="555" y="22"/>
                    <a:pt x="484" y="0"/>
                    <a:pt x="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6"/>
            <p:cNvSpPr/>
            <p:nvPr/>
          </p:nvSpPr>
          <p:spPr>
            <a:xfrm>
              <a:off x="2932925" y="2823200"/>
              <a:ext cx="25800" cy="12125"/>
            </a:xfrm>
            <a:custGeom>
              <a:avLst/>
              <a:gdLst/>
              <a:ahLst/>
              <a:cxnLst/>
              <a:rect l="l" t="t" r="r" b="b"/>
              <a:pathLst>
                <a:path w="1032" h="485" extrusionOk="0">
                  <a:moveTo>
                    <a:pt x="191" y="0"/>
                  </a:moveTo>
                  <a:cubicBezTo>
                    <a:pt x="93" y="0"/>
                    <a:pt x="0" y="41"/>
                    <a:pt x="19" y="163"/>
                  </a:cubicBezTo>
                  <a:cubicBezTo>
                    <a:pt x="26" y="177"/>
                    <a:pt x="45" y="191"/>
                    <a:pt x="62" y="191"/>
                  </a:cubicBezTo>
                  <a:cubicBezTo>
                    <a:pt x="74" y="191"/>
                    <a:pt x="86" y="183"/>
                    <a:pt x="91" y="163"/>
                  </a:cubicBezTo>
                  <a:cubicBezTo>
                    <a:pt x="109" y="128"/>
                    <a:pt x="141" y="115"/>
                    <a:pt x="179" y="115"/>
                  </a:cubicBezTo>
                  <a:cubicBezTo>
                    <a:pt x="311" y="115"/>
                    <a:pt x="526" y="278"/>
                    <a:pt x="591" y="306"/>
                  </a:cubicBezTo>
                  <a:cubicBezTo>
                    <a:pt x="698" y="377"/>
                    <a:pt x="841" y="473"/>
                    <a:pt x="984" y="484"/>
                  </a:cubicBezTo>
                  <a:cubicBezTo>
                    <a:pt x="1031" y="484"/>
                    <a:pt x="1031" y="449"/>
                    <a:pt x="1019" y="425"/>
                  </a:cubicBezTo>
                  <a:cubicBezTo>
                    <a:pt x="924" y="306"/>
                    <a:pt x="769" y="246"/>
                    <a:pt x="626" y="187"/>
                  </a:cubicBezTo>
                  <a:cubicBezTo>
                    <a:pt x="507" y="127"/>
                    <a:pt x="388" y="44"/>
                    <a:pt x="269" y="8"/>
                  </a:cubicBezTo>
                  <a:cubicBezTo>
                    <a:pt x="244" y="3"/>
                    <a:pt x="217" y="0"/>
                    <a:pt x="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6"/>
            <p:cNvSpPr/>
            <p:nvPr/>
          </p:nvSpPr>
          <p:spPr>
            <a:xfrm>
              <a:off x="2969100" y="2815625"/>
              <a:ext cx="76975" cy="32050"/>
            </a:xfrm>
            <a:custGeom>
              <a:avLst/>
              <a:gdLst/>
              <a:ahLst/>
              <a:cxnLst/>
              <a:rect l="l" t="t" r="r" b="b"/>
              <a:pathLst>
                <a:path w="3079" h="1282" extrusionOk="0">
                  <a:moveTo>
                    <a:pt x="65" y="1"/>
                  </a:moveTo>
                  <a:cubicBezTo>
                    <a:pt x="44" y="1"/>
                    <a:pt x="22" y="1"/>
                    <a:pt x="1" y="2"/>
                  </a:cubicBezTo>
                  <a:cubicBezTo>
                    <a:pt x="1" y="2"/>
                    <a:pt x="1" y="37"/>
                    <a:pt x="13" y="37"/>
                  </a:cubicBezTo>
                  <a:cubicBezTo>
                    <a:pt x="1144" y="145"/>
                    <a:pt x="1942" y="1026"/>
                    <a:pt x="3037" y="1276"/>
                  </a:cubicBezTo>
                  <a:cubicBezTo>
                    <a:pt x="3043" y="1280"/>
                    <a:pt x="3048" y="1281"/>
                    <a:pt x="3053" y="1281"/>
                  </a:cubicBezTo>
                  <a:cubicBezTo>
                    <a:pt x="3075" y="1281"/>
                    <a:pt x="3079" y="1240"/>
                    <a:pt x="3049" y="1240"/>
                  </a:cubicBezTo>
                  <a:cubicBezTo>
                    <a:pt x="2418" y="978"/>
                    <a:pt x="1858" y="728"/>
                    <a:pt x="1287" y="359"/>
                  </a:cubicBezTo>
                  <a:cubicBezTo>
                    <a:pt x="912" y="120"/>
                    <a:pt x="515" y="1"/>
                    <a:pt x="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6"/>
            <p:cNvSpPr/>
            <p:nvPr/>
          </p:nvSpPr>
          <p:spPr>
            <a:xfrm>
              <a:off x="3055125" y="2847625"/>
              <a:ext cx="106175" cy="15375"/>
            </a:xfrm>
            <a:custGeom>
              <a:avLst/>
              <a:gdLst/>
              <a:ahLst/>
              <a:cxnLst/>
              <a:rect l="l" t="t" r="r" b="b"/>
              <a:pathLst>
                <a:path w="4247" h="615" extrusionOk="0">
                  <a:moveTo>
                    <a:pt x="4211" y="1"/>
                  </a:moveTo>
                  <a:cubicBezTo>
                    <a:pt x="4205" y="1"/>
                    <a:pt x="4199" y="3"/>
                    <a:pt x="4192" y="8"/>
                  </a:cubicBezTo>
                  <a:cubicBezTo>
                    <a:pt x="3595" y="337"/>
                    <a:pt x="3019" y="527"/>
                    <a:pt x="2377" y="527"/>
                  </a:cubicBezTo>
                  <a:cubicBezTo>
                    <a:pt x="2161" y="527"/>
                    <a:pt x="1938" y="505"/>
                    <a:pt x="1703" y="460"/>
                  </a:cubicBezTo>
                  <a:cubicBezTo>
                    <a:pt x="1144" y="365"/>
                    <a:pt x="608" y="150"/>
                    <a:pt x="25" y="79"/>
                  </a:cubicBezTo>
                  <a:cubicBezTo>
                    <a:pt x="13" y="79"/>
                    <a:pt x="1" y="103"/>
                    <a:pt x="25" y="127"/>
                  </a:cubicBezTo>
                  <a:cubicBezTo>
                    <a:pt x="834" y="351"/>
                    <a:pt x="1668" y="615"/>
                    <a:pt x="2475" y="615"/>
                  </a:cubicBezTo>
                  <a:cubicBezTo>
                    <a:pt x="3081" y="615"/>
                    <a:pt x="3671" y="467"/>
                    <a:pt x="4227" y="43"/>
                  </a:cubicBezTo>
                  <a:cubicBezTo>
                    <a:pt x="4247" y="34"/>
                    <a:pt x="4235" y="1"/>
                    <a:pt x="4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6"/>
            <p:cNvSpPr/>
            <p:nvPr/>
          </p:nvSpPr>
          <p:spPr>
            <a:xfrm>
              <a:off x="3113875" y="2867500"/>
              <a:ext cx="23650" cy="29825"/>
            </a:xfrm>
            <a:custGeom>
              <a:avLst/>
              <a:gdLst/>
              <a:ahLst/>
              <a:cxnLst/>
              <a:rect l="l" t="t" r="r" b="b"/>
              <a:pathLst>
                <a:path w="946" h="1193" extrusionOk="0">
                  <a:moveTo>
                    <a:pt x="911" y="1"/>
                  </a:moveTo>
                  <a:cubicBezTo>
                    <a:pt x="903" y="1"/>
                    <a:pt x="896" y="4"/>
                    <a:pt x="889" y="10"/>
                  </a:cubicBezTo>
                  <a:cubicBezTo>
                    <a:pt x="687" y="463"/>
                    <a:pt x="389" y="820"/>
                    <a:pt x="20" y="1153"/>
                  </a:cubicBezTo>
                  <a:cubicBezTo>
                    <a:pt x="1" y="1173"/>
                    <a:pt x="13" y="1192"/>
                    <a:pt x="25" y="1192"/>
                  </a:cubicBezTo>
                  <a:cubicBezTo>
                    <a:pt x="27" y="1192"/>
                    <a:pt x="30" y="1191"/>
                    <a:pt x="32" y="1189"/>
                  </a:cubicBezTo>
                  <a:cubicBezTo>
                    <a:pt x="473" y="963"/>
                    <a:pt x="806" y="498"/>
                    <a:pt x="937" y="46"/>
                  </a:cubicBezTo>
                  <a:cubicBezTo>
                    <a:pt x="945" y="20"/>
                    <a:pt x="929" y="1"/>
                    <a:pt x="9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6"/>
            <p:cNvSpPr/>
            <p:nvPr/>
          </p:nvSpPr>
          <p:spPr>
            <a:xfrm>
              <a:off x="3105425" y="2888150"/>
              <a:ext cx="13700" cy="13250"/>
            </a:xfrm>
            <a:custGeom>
              <a:avLst/>
              <a:gdLst/>
              <a:ahLst/>
              <a:cxnLst/>
              <a:rect l="l" t="t" r="r" b="b"/>
              <a:pathLst>
                <a:path w="548" h="530" extrusionOk="0">
                  <a:moveTo>
                    <a:pt x="545" y="1"/>
                  </a:moveTo>
                  <a:cubicBezTo>
                    <a:pt x="543" y="1"/>
                    <a:pt x="541" y="2"/>
                    <a:pt x="537" y="6"/>
                  </a:cubicBezTo>
                  <a:cubicBezTo>
                    <a:pt x="545" y="6"/>
                    <a:pt x="547" y="1"/>
                    <a:pt x="545" y="1"/>
                  </a:cubicBezTo>
                  <a:close/>
                  <a:moveTo>
                    <a:pt x="537" y="6"/>
                  </a:moveTo>
                  <a:lnTo>
                    <a:pt x="394" y="89"/>
                  </a:lnTo>
                  <a:cubicBezTo>
                    <a:pt x="334" y="137"/>
                    <a:pt x="299" y="196"/>
                    <a:pt x="239" y="244"/>
                  </a:cubicBezTo>
                  <a:cubicBezTo>
                    <a:pt x="144" y="315"/>
                    <a:pt x="37" y="387"/>
                    <a:pt x="1" y="506"/>
                  </a:cubicBezTo>
                  <a:cubicBezTo>
                    <a:pt x="1" y="530"/>
                    <a:pt x="1" y="530"/>
                    <a:pt x="13" y="530"/>
                  </a:cubicBezTo>
                  <a:cubicBezTo>
                    <a:pt x="132" y="494"/>
                    <a:pt x="203" y="387"/>
                    <a:pt x="275" y="303"/>
                  </a:cubicBezTo>
                  <a:lnTo>
                    <a:pt x="430" y="149"/>
                  </a:lnTo>
                  <a:lnTo>
                    <a:pt x="501" y="77"/>
                  </a:lnTo>
                  <a:cubicBezTo>
                    <a:pt x="513" y="65"/>
                    <a:pt x="537" y="30"/>
                    <a:pt x="537"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6"/>
            <p:cNvSpPr/>
            <p:nvPr/>
          </p:nvSpPr>
          <p:spPr>
            <a:xfrm>
              <a:off x="3109200" y="2887775"/>
              <a:ext cx="15400" cy="13000"/>
            </a:xfrm>
            <a:custGeom>
              <a:avLst/>
              <a:gdLst/>
              <a:ahLst/>
              <a:cxnLst/>
              <a:rect l="l" t="t" r="r" b="b"/>
              <a:pathLst>
                <a:path w="616" h="520" extrusionOk="0">
                  <a:moveTo>
                    <a:pt x="593" y="1"/>
                  </a:moveTo>
                  <a:cubicBezTo>
                    <a:pt x="588" y="1"/>
                    <a:pt x="582" y="3"/>
                    <a:pt x="576" y="9"/>
                  </a:cubicBezTo>
                  <a:cubicBezTo>
                    <a:pt x="469" y="80"/>
                    <a:pt x="386" y="140"/>
                    <a:pt x="290" y="211"/>
                  </a:cubicBezTo>
                  <a:cubicBezTo>
                    <a:pt x="207" y="283"/>
                    <a:pt x="100" y="366"/>
                    <a:pt x="29" y="449"/>
                  </a:cubicBezTo>
                  <a:cubicBezTo>
                    <a:pt x="1" y="477"/>
                    <a:pt x="31" y="520"/>
                    <a:pt x="63" y="520"/>
                  </a:cubicBezTo>
                  <a:cubicBezTo>
                    <a:pt x="71" y="520"/>
                    <a:pt x="80" y="517"/>
                    <a:pt x="88" y="509"/>
                  </a:cubicBezTo>
                  <a:cubicBezTo>
                    <a:pt x="171" y="449"/>
                    <a:pt x="267" y="366"/>
                    <a:pt x="338" y="283"/>
                  </a:cubicBezTo>
                  <a:cubicBezTo>
                    <a:pt x="421" y="199"/>
                    <a:pt x="517" y="128"/>
                    <a:pt x="588" y="33"/>
                  </a:cubicBezTo>
                  <a:cubicBezTo>
                    <a:pt x="615" y="24"/>
                    <a:pt x="608" y="1"/>
                    <a:pt x="5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6"/>
            <p:cNvSpPr/>
            <p:nvPr/>
          </p:nvSpPr>
          <p:spPr>
            <a:xfrm>
              <a:off x="3133725" y="2861800"/>
              <a:ext cx="6550" cy="11625"/>
            </a:xfrm>
            <a:custGeom>
              <a:avLst/>
              <a:gdLst/>
              <a:ahLst/>
              <a:cxnLst/>
              <a:rect l="l" t="t" r="r" b="b"/>
              <a:pathLst>
                <a:path w="262" h="465" extrusionOk="0">
                  <a:moveTo>
                    <a:pt x="262" y="0"/>
                  </a:moveTo>
                  <a:cubicBezTo>
                    <a:pt x="179" y="155"/>
                    <a:pt x="71" y="298"/>
                    <a:pt x="0" y="453"/>
                  </a:cubicBezTo>
                  <a:cubicBezTo>
                    <a:pt x="0" y="464"/>
                    <a:pt x="12" y="464"/>
                    <a:pt x="12" y="464"/>
                  </a:cubicBezTo>
                  <a:cubicBezTo>
                    <a:pt x="95" y="322"/>
                    <a:pt x="179" y="167"/>
                    <a:pt x="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6"/>
            <p:cNvSpPr/>
            <p:nvPr/>
          </p:nvSpPr>
          <p:spPr>
            <a:xfrm>
              <a:off x="3134600" y="2860475"/>
              <a:ext cx="7375" cy="10825"/>
            </a:xfrm>
            <a:custGeom>
              <a:avLst/>
              <a:gdLst/>
              <a:ahLst/>
              <a:cxnLst/>
              <a:rect l="l" t="t" r="r" b="b"/>
              <a:pathLst>
                <a:path w="295" h="433" extrusionOk="0">
                  <a:moveTo>
                    <a:pt x="289" y="0"/>
                  </a:moveTo>
                  <a:cubicBezTo>
                    <a:pt x="288" y="0"/>
                    <a:pt x="286" y="2"/>
                    <a:pt x="286" y="6"/>
                  </a:cubicBezTo>
                  <a:cubicBezTo>
                    <a:pt x="294" y="6"/>
                    <a:pt x="292" y="0"/>
                    <a:pt x="289" y="0"/>
                  </a:cubicBezTo>
                  <a:close/>
                  <a:moveTo>
                    <a:pt x="286" y="6"/>
                  </a:moveTo>
                  <a:lnTo>
                    <a:pt x="286" y="6"/>
                  </a:lnTo>
                  <a:cubicBezTo>
                    <a:pt x="179" y="136"/>
                    <a:pt x="84" y="267"/>
                    <a:pt x="1" y="410"/>
                  </a:cubicBezTo>
                  <a:cubicBezTo>
                    <a:pt x="1" y="419"/>
                    <a:pt x="12" y="432"/>
                    <a:pt x="19" y="432"/>
                  </a:cubicBezTo>
                  <a:cubicBezTo>
                    <a:pt x="22" y="432"/>
                    <a:pt x="25" y="430"/>
                    <a:pt x="25" y="422"/>
                  </a:cubicBezTo>
                  <a:cubicBezTo>
                    <a:pt x="144" y="303"/>
                    <a:pt x="215" y="160"/>
                    <a:pt x="286"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6"/>
            <p:cNvSpPr/>
            <p:nvPr/>
          </p:nvSpPr>
          <p:spPr>
            <a:xfrm>
              <a:off x="3156925" y="2795800"/>
              <a:ext cx="56100" cy="52375"/>
            </a:xfrm>
            <a:custGeom>
              <a:avLst/>
              <a:gdLst/>
              <a:ahLst/>
              <a:cxnLst/>
              <a:rect l="l" t="t" r="r" b="b"/>
              <a:pathLst>
                <a:path w="2244" h="2095" extrusionOk="0">
                  <a:moveTo>
                    <a:pt x="2172" y="0"/>
                  </a:moveTo>
                  <a:cubicBezTo>
                    <a:pt x="2154" y="0"/>
                    <a:pt x="2135" y="10"/>
                    <a:pt x="2120" y="33"/>
                  </a:cubicBezTo>
                  <a:cubicBezTo>
                    <a:pt x="1846" y="449"/>
                    <a:pt x="1560" y="854"/>
                    <a:pt x="1203" y="1199"/>
                  </a:cubicBezTo>
                  <a:cubicBezTo>
                    <a:pt x="834" y="1533"/>
                    <a:pt x="417" y="1771"/>
                    <a:pt x="1" y="2069"/>
                  </a:cubicBezTo>
                  <a:cubicBezTo>
                    <a:pt x="1" y="2069"/>
                    <a:pt x="1" y="2095"/>
                    <a:pt x="16" y="2095"/>
                  </a:cubicBezTo>
                  <a:cubicBezTo>
                    <a:pt x="18" y="2095"/>
                    <a:pt x="21" y="2094"/>
                    <a:pt x="25" y="2092"/>
                  </a:cubicBezTo>
                  <a:cubicBezTo>
                    <a:pt x="941" y="1807"/>
                    <a:pt x="1810" y="926"/>
                    <a:pt x="2227" y="92"/>
                  </a:cubicBezTo>
                  <a:cubicBezTo>
                    <a:pt x="2243" y="44"/>
                    <a:pt x="2210" y="0"/>
                    <a:pt x="21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6"/>
            <p:cNvSpPr/>
            <p:nvPr/>
          </p:nvSpPr>
          <p:spPr>
            <a:xfrm>
              <a:off x="3060050" y="2812925"/>
              <a:ext cx="86350" cy="23575"/>
            </a:xfrm>
            <a:custGeom>
              <a:avLst/>
              <a:gdLst/>
              <a:ahLst/>
              <a:cxnLst/>
              <a:rect l="l" t="t" r="r" b="b"/>
              <a:pathLst>
                <a:path w="3454" h="943" extrusionOk="0">
                  <a:moveTo>
                    <a:pt x="3411" y="1"/>
                  </a:moveTo>
                  <a:cubicBezTo>
                    <a:pt x="3408" y="1"/>
                    <a:pt x="3404" y="1"/>
                    <a:pt x="3399" y="3"/>
                  </a:cubicBezTo>
                  <a:cubicBezTo>
                    <a:pt x="2864" y="62"/>
                    <a:pt x="2316" y="169"/>
                    <a:pt x="1792" y="348"/>
                  </a:cubicBezTo>
                  <a:cubicBezTo>
                    <a:pt x="1347" y="490"/>
                    <a:pt x="924" y="813"/>
                    <a:pt x="458" y="813"/>
                  </a:cubicBezTo>
                  <a:cubicBezTo>
                    <a:pt x="338" y="813"/>
                    <a:pt x="216" y="792"/>
                    <a:pt x="90" y="741"/>
                  </a:cubicBezTo>
                  <a:cubicBezTo>
                    <a:pt x="83" y="737"/>
                    <a:pt x="76" y="736"/>
                    <a:pt x="70" y="736"/>
                  </a:cubicBezTo>
                  <a:cubicBezTo>
                    <a:pt x="31" y="736"/>
                    <a:pt x="1" y="793"/>
                    <a:pt x="42" y="824"/>
                  </a:cubicBezTo>
                  <a:cubicBezTo>
                    <a:pt x="192" y="908"/>
                    <a:pt x="327" y="943"/>
                    <a:pt x="460" y="943"/>
                  </a:cubicBezTo>
                  <a:cubicBezTo>
                    <a:pt x="664" y="943"/>
                    <a:pt x="863" y="861"/>
                    <a:pt x="1102" y="753"/>
                  </a:cubicBezTo>
                  <a:cubicBezTo>
                    <a:pt x="1840" y="395"/>
                    <a:pt x="2614" y="276"/>
                    <a:pt x="3399" y="86"/>
                  </a:cubicBezTo>
                  <a:cubicBezTo>
                    <a:pt x="3454" y="53"/>
                    <a:pt x="3449" y="1"/>
                    <a:pt x="3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6"/>
            <p:cNvSpPr/>
            <p:nvPr/>
          </p:nvSpPr>
          <p:spPr>
            <a:xfrm>
              <a:off x="3064350" y="2811750"/>
              <a:ext cx="33000" cy="19100"/>
            </a:xfrm>
            <a:custGeom>
              <a:avLst/>
              <a:gdLst/>
              <a:ahLst/>
              <a:cxnLst/>
              <a:rect l="l" t="t" r="r" b="b"/>
              <a:pathLst>
                <a:path w="1320" h="764" extrusionOk="0">
                  <a:moveTo>
                    <a:pt x="1286" y="0"/>
                  </a:moveTo>
                  <a:cubicBezTo>
                    <a:pt x="1282" y="0"/>
                    <a:pt x="1279" y="1"/>
                    <a:pt x="1275" y="2"/>
                  </a:cubicBezTo>
                  <a:cubicBezTo>
                    <a:pt x="953" y="61"/>
                    <a:pt x="608" y="264"/>
                    <a:pt x="310" y="395"/>
                  </a:cubicBezTo>
                  <a:cubicBezTo>
                    <a:pt x="168" y="454"/>
                    <a:pt x="1" y="561"/>
                    <a:pt x="25" y="740"/>
                  </a:cubicBezTo>
                  <a:cubicBezTo>
                    <a:pt x="25" y="752"/>
                    <a:pt x="60" y="764"/>
                    <a:pt x="72" y="764"/>
                  </a:cubicBezTo>
                  <a:lnTo>
                    <a:pt x="108" y="764"/>
                  </a:lnTo>
                  <a:cubicBezTo>
                    <a:pt x="132" y="681"/>
                    <a:pt x="144" y="597"/>
                    <a:pt x="227" y="538"/>
                  </a:cubicBezTo>
                  <a:cubicBezTo>
                    <a:pt x="310" y="466"/>
                    <a:pt x="465" y="431"/>
                    <a:pt x="560" y="383"/>
                  </a:cubicBezTo>
                  <a:cubicBezTo>
                    <a:pt x="799" y="276"/>
                    <a:pt x="1084" y="204"/>
                    <a:pt x="1299" y="50"/>
                  </a:cubicBezTo>
                  <a:cubicBezTo>
                    <a:pt x="1320" y="39"/>
                    <a:pt x="1313" y="0"/>
                    <a:pt x="1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6"/>
            <p:cNvSpPr/>
            <p:nvPr/>
          </p:nvSpPr>
          <p:spPr>
            <a:xfrm>
              <a:off x="3154550" y="2803025"/>
              <a:ext cx="15200" cy="9075"/>
            </a:xfrm>
            <a:custGeom>
              <a:avLst/>
              <a:gdLst/>
              <a:ahLst/>
              <a:cxnLst/>
              <a:rect l="l" t="t" r="r" b="b"/>
              <a:pathLst>
                <a:path w="608" h="363" extrusionOk="0">
                  <a:moveTo>
                    <a:pt x="545" y="0"/>
                  </a:moveTo>
                  <a:cubicBezTo>
                    <a:pt x="533" y="0"/>
                    <a:pt x="522" y="5"/>
                    <a:pt x="512" y="18"/>
                  </a:cubicBezTo>
                  <a:cubicBezTo>
                    <a:pt x="417" y="196"/>
                    <a:pt x="215" y="279"/>
                    <a:pt x="24" y="315"/>
                  </a:cubicBezTo>
                  <a:cubicBezTo>
                    <a:pt x="0" y="327"/>
                    <a:pt x="0" y="363"/>
                    <a:pt x="24" y="363"/>
                  </a:cubicBezTo>
                  <a:cubicBezTo>
                    <a:pt x="250" y="363"/>
                    <a:pt x="441" y="244"/>
                    <a:pt x="572" y="77"/>
                  </a:cubicBezTo>
                  <a:cubicBezTo>
                    <a:pt x="607" y="42"/>
                    <a:pt x="577" y="0"/>
                    <a:pt x="5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6"/>
            <p:cNvSpPr/>
            <p:nvPr/>
          </p:nvSpPr>
          <p:spPr>
            <a:xfrm>
              <a:off x="3153650" y="2726650"/>
              <a:ext cx="54800" cy="15500"/>
            </a:xfrm>
            <a:custGeom>
              <a:avLst/>
              <a:gdLst/>
              <a:ahLst/>
              <a:cxnLst/>
              <a:rect l="l" t="t" r="r" b="b"/>
              <a:pathLst>
                <a:path w="2192" h="620" extrusionOk="0">
                  <a:moveTo>
                    <a:pt x="2191" y="1"/>
                  </a:moveTo>
                  <a:cubicBezTo>
                    <a:pt x="1477" y="108"/>
                    <a:pt x="691" y="286"/>
                    <a:pt x="36" y="572"/>
                  </a:cubicBezTo>
                  <a:cubicBezTo>
                    <a:pt x="1" y="584"/>
                    <a:pt x="13" y="620"/>
                    <a:pt x="48" y="620"/>
                  </a:cubicBezTo>
                  <a:cubicBezTo>
                    <a:pt x="763" y="465"/>
                    <a:pt x="1489" y="227"/>
                    <a:pt x="2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6"/>
            <p:cNvSpPr/>
            <p:nvPr/>
          </p:nvSpPr>
          <p:spPr>
            <a:xfrm>
              <a:off x="3002450" y="2743225"/>
              <a:ext cx="143500" cy="32275"/>
            </a:xfrm>
            <a:custGeom>
              <a:avLst/>
              <a:gdLst/>
              <a:ahLst/>
              <a:cxnLst/>
              <a:rect l="l" t="t" r="r" b="b"/>
              <a:pathLst>
                <a:path w="5740" h="1291" extrusionOk="0">
                  <a:moveTo>
                    <a:pt x="5339" y="0"/>
                  </a:moveTo>
                  <a:cubicBezTo>
                    <a:pt x="3476" y="0"/>
                    <a:pt x="1893" y="1220"/>
                    <a:pt x="36" y="1231"/>
                  </a:cubicBezTo>
                  <a:cubicBezTo>
                    <a:pt x="0" y="1231"/>
                    <a:pt x="0" y="1267"/>
                    <a:pt x="36" y="1278"/>
                  </a:cubicBezTo>
                  <a:cubicBezTo>
                    <a:pt x="132" y="1287"/>
                    <a:pt x="227" y="1291"/>
                    <a:pt x="322" y="1291"/>
                  </a:cubicBezTo>
                  <a:cubicBezTo>
                    <a:pt x="1036" y="1291"/>
                    <a:pt x="1707" y="1065"/>
                    <a:pt x="2370" y="802"/>
                  </a:cubicBezTo>
                  <a:cubicBezTo>
                    <a:pt x="3501" y="362"/>
                    <a:pt x="4501" y="112"/>
                    <a:pt x="5727" y="40"/>
                  </a:cubicBezTo>
                  <a:cubicBezTo>
                    <a:pt x="5727" y="28"/>
                    <a:pt x="5739" y="16"/>
                    <a:pt x="5703" y="16"/>
                  </a:cubicBezTo>
                  <a:cubicBezTo>
                    <a:pt x="5581" y="6"/>
                    <a:pt x="5459" y="0"/>
                    <a:pt x="5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6"/>
            <p:cNvSpPr/>
            <p:nvPr/>
          </p:nvSpPr>
          <p:spPr>
            <a:xfrm>
              <a:off x="3206675" y="2715150"/>
              <a:ext cx="70225" cy="11525"/>
            </a:xfrm>
            <a:custGeom>
              <a:avLst/>
              <a:gdLst/>
              <a:ahLst/>
              <a:cxnLst/>
              <a:rect l="l" t="t" r="r" b="b"/>
              <a:pathLst>
                <a:path w="2809" h="461" extrusionOk="0">
                  <a:moveTo>
                    <a:pt x="3" y="455"/>
                  </a:moveTo>
                  <a:cubicBezTo>
                    <a:pt x="0" y="455"/>
                    <a:pt x="3" y="461"/>
                    <a:pt x="11" y="461"/>
                  </a:cubicBezTo>
                  <a:cubicBezTo>
                    <a:pt x="7" y="457"/>
                    <a:pt x="4" y="455"/>
                    <a:pt x="3" y="455"/>
                  </a:cubicBezTo>
                  <a:close/>
                  <a:moveTo>
                    <a:pt x="2650" y="1"/>
                  </a:moveTo>
                  <a:cubicBezTo>
                    <a:pt x="2255" y="1"/>
                    <a:pt x="1929" y="163"/>
                    <a:pt x="1547" y="258"/>
                  </a:cubicBezTo>
                  <a:cubicBezTo>
                    <a:pt x="1035" y="389"/>
                    <a:pt x="511" y="318"/>
                    <a:pt x="11" y="461"/>
                  </a:cubicBezTo>
                  <a:cubicBezTo>
                    <a:pt x="440" y="425"/>
                    <a:pt x="868" y="461"/>
                    <a:pt x="1285" y="401"/>
                  </a:cubicBezTo>
                  <a:cubicBezTo>
                    <a:pt x="1809" y="330"/>
                    <a:pt x="2261" y="68"/>
                    <a:pt x="2797" y="20"/>
                  </a:cubicBezTo>
                  <a:cubicBezTo>
                    <a:pt x="2809" y="20"/>
                    <a:pt x="2809" y="8"/>
                    <a:pt x="2797" y="8"/>
                  </a:cubicBezTo>
                  <a:cubicBezTo>
                    <a:pt x="2747" y="3"/>
                    <a:pt x="2698" y="1"/>
                    <a:pt x="2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6"/>
            <p:cNvSpPr/>
            <p:nvPr/>
          </p:nvSpPr>
          <p:spPr>
            <a:xfrm>
              <a:off x="3049775" y="2778750"/>
              <a:ext cx="60150" cy="13050"/>
            </a:xfrm>
            <a:custGeom>
              <a:avLst/>
              <a:gdLst/>
              <a:ahLst/>
              <a:cxnLst/>
              <a:rect l="l" t="t" r="r" b="b"/>
              <a:pathLst>
                <a:path w="2406" h="522" extrusionOk="0">
                  <a:moveTo>
                    <a:pt x="2382" y="0"/>
                  </a:moveTo>
                  <a:cubicBezTo>
                    <a:pt x="1774" y="0"/>
                    <a:pt x="1167" y="96"/>
                    <a:pt x="560" y="167"/>
                  </a:cubicBezTo>
                  <a:cubicBezTo>
                    <a:pt x="322" y="203"/>
                    <a:pt x="24" y="227"/>
                    <a:pt x="0" y="512"/>
                  </a:cubicBezTo>
                  <a:cubicBezTo>
                    <a:pt x="0" y="518"/>
                    <a:pt x="6" y="521"/>
                    <a:pt x="14" y="521"/>
                  </a:cubicBezTo>
                  <a:cubicBezTo>
                    <a:pt x="21" y="521"/>
                    <a:pt x="30" y="518"/>
                    <a:pt x="36" y="512"/>
                  </a:cubicBezTo>
                  <a:cubicBezTo>
                    <a:pt x="215" y="167"/>
                    <a:pt x="870" y="215"/>
                    <a:pt x="1191" y="179"/>
                  </a:cubicBezTo>
                  <a:cubicBezTo>
                    <a:pt x="1595" y="131"/>
                    <a:pt x="1999" y="108"/>
                    <a:pt x="2404" y="13"/>
                  </a:cubicBezTo>
                  <a:lnTo>
                    <a:pt x="2404" y="13"/>
                  </a:lnTo>
                  <a:cubicBezTo>
                    <a:pt x="2405" y="14"/>
                    <a:pt x="2405" y="16"/>
                    <a:pt x="2405" y="16"/>
                  </a:cubicBezTo>
                  <a:cubicBezTo>
                    <a:pt x="2406" y="16"/>
                    <a:pt x="2406" y="15"/>
                    <a:pt x="2406" y="12"/>
                  </a:cubicBezTo>
                  <a:lnTo>
                    <a:pt x="2406" y="12"/>
                  </a:lnTo>
                  <a:cubicBezTo>
                    <a:pt x="2405" y="12"/>
                    <a:pt x="2404" y="12"/>
                    <a:pt x="2404" y="13"/>
                  </a:cubicBezTo>
                  <a:lnTo>
                    <a:pt x="2404" y="13"/>
                  </a:lnTo>
                  <a:cubicBezTo>
                    <a:pt x="2401" y="8"/>
                    <a:pt x="2395" y="0"/>
                    <a:pt x="2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6"/>
            <p:cNvSpPr/>
            <p:nvPr/>
          </p:nvSpPr>
          <p:spPr>
            <a:xfrm>
              <a:off x="3048275" y="2794225"/>
              <a:ext cx="62550" cy="6375"/>
            </a:xfrm>
            <a:custGeom>
              <a:avLst/>
              <a:gdLst/>
              <a:ahLst/>
              <a:cxnLst/>
              <a:rect l="l" t="t" r="r" b="b"/>
              <a:pathLst>
                <a:path w="2502" h="255" extrusionOk="0">
                  <a:moveTo>
                    <a:pt x="1" y="0"/>
                  </a:moveTo>
                  <a:lnTo>
                    <a:pt x="1" y="0"/>
                  </a:lnTo>
                  <a:cubicBezTo>
                    <a:pt x="128" y="216"/>
                    <a:pt x="353" y="254"/>
                    <a:pt x="588" y="254"/>
                  </a:cubicBezTo>
                  <a:cubicBezTo>
                    <a:pt x="638" y="254"/>
                    <a:pt x="689" y="253"/>
                    <a:pt x="739" y="250"/>
                  </a:cubicBezTo>
                  <a:cubicBezTo>
                    <a:pt x="1311" y="239"/>
                    <a:pt x="1894" y="239"/>
                    <a:pt x="2477" y="143"/>
                  </a:cubicBezTo>
                  <a:cubicBezTo>
                    <a:pt x="2501" y="143"/>
                    <a:pt x="2489" y="96"/>
                    <a:pt x="2477" y="96"/>
                  </a:cubicBezTo>
                  <a:cubicBezTo>
                    <a:pt x="2423" y="94"/>
                    <a:pt x="2368" y="93"/>
                    <a:pt x="2313" y="93"/>
                  </a:cubicBezTo>
                  <a:cubicBezTo>
                    <a:pt x="1975" y="93"/>
                    <a:pt x="1637" y="121"/>
                    <a:pt x="1299" y="131"/>
                  </a:cubicBezTo>
                  <a:cubicBezTo>
                    <a:pt x="1108" y="144"/>
                    <a:pt x="844" y="191"/>
                    <a:pt x="593" y="191"/>
                  </a:cubicBezTo>
                  <a:cubicBezTo>
                    <a:pt x="360" y="191"/>
                    <a:pt x="139" y="15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6"/>
            <p:cNvSpPr/>
            <p:nvPr/>
          </p:nvSpPr>
          <p:spPr>
            <a:xfrm>
              <a:off x="3109175" y="2776675"/>
              <a:ext cx="18525" cy="20000"/>
            </a:xfrm>
            <a:custGeom>
              <a:avLst/>
              <a:gdLst/>
              <a:ahLst/>
              <a:cxnLst/>
              <a:rect l="l" t="t" r="r" b="b"/>
              <a:pathLst>
                <a:path w="741" h="800" extrusionOk="0">
                  <a:moveTo>
                    <a:pt x="237" y="1"/>
                  </a:moveTo>
                  <a:cubicBezTo>
                    <a:pt x="169" y="1"/>
                    <a:pt x="102" y="16"/>
                    <a:pt x="41" y="48"/>
                  </a:cubicBezTo>
                  <a:cubicBezTo>
                    <a:pt x="0" y="68"/>
                    <a:pt x="21" y="124"/>
                    <a:pt x="66" y="124"/>
                  </a:cubicBezTo>
                  <a:cubicBezTo>
                    <a:pt x="73" y="124"/>
                    <a:pt x="81" y="122"/>
                    <a:pt x="89" y="119"/>
                  </a:cubicBezTo>
                  <a:cubicBezTo>
                    <a:pt x="138" y="99"/>
                    <a:pt x="190" y="90"/>
                    <a:pt x="242" y="90"/>
                  </a:cubicBezTo>
                  <a:cubicBezTo>
                    <a:pt x="377" y="90"/>
                    <a:pt x="508" y="156"/>
                    <a:pt x="577" y="286"/>
                  </a:cubicBezTo>
                  <a:cubicBezTo>
                    <a:pt x="684" y="500"/>
                    <a:pt x="470" y="762"/>
                    <a:pt x="232" y="774"/>
                  </a:cubicBezTo>
                  <a:cubicBezTo>
                    <a:pt x="220" y="786"/>
                    <a:pt x="220" y="798"/>
                    <a:pt x="232" y="798"/>
                  </a:cubicBezTo>
                  <a:cubicBezTo>
                    <a:pt x="243" y="799"/>
                    <a:pt x="254" y="799"/>
                    <a:pt x="265" y="799"/>
                  </a:cubicBezTo>
                  <a:cubicBezTo>
                    <a:pt x="525" y="799"/>
                    <a:pt x="740" y="537"/>
                    <a:pt x="661" y="286"/>
                  </a:cubicBezTo>
                  <a:cubicBezTo>
                    <a:pt x="608" y="111"/>
                    <a:pt x="422" y="1"/>
                    <a:pt x="2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6"/>
            <p:cNvSpPr/>
            <p:nvPr/>
          </p:nvSpPr>
          <p:spPr>
            <a:xfrm>
              <a:off x="2934425" y="2802475"/>
              <a:ext cx="178775" cy="10100"/>
            </a:xfrm>
            <a:custGeom>
              <a:avLst/>
              <a:gdLst/>
              <a:ahLst/>
              <a:cxnLst/>
              <a:rect l="l" t="t" r="r" b="b"/>
              <a:pathLst>
                <a:path w="7151" h="404" extrusionOk="0">
                  <a:moveTo>
                    <a:pt x="1738" y="1"/>
                  </a:moveTo>
                  <a:cubicBezTo>
                    <a:pt x="1174" y="1"/>
                    <a:pt x="614" y="45"/>
                    <a:pt x="54" y="170"/>
                  </a:cubicBezTo>
                  <a:cubicBezTo>
                    <a:pt x="0" y="181"/>
                    <a:pt x="5" y="232"/>
                    <a:pt x="42" y="232"/>
                  </a:cubicBezTo>
                  <a:cubicBezTo>
                    <a:pt x="46" y="232"/>
                    <a:pt x="50" y="231"/>
                    <a:pt x="54" y="230"/>
                  </a:cubicBezTo>
                  <a:cubicBezTo>
                    <a:pt x="557" y="159"/>
                    <a:pt x="1061" y="131"/>
                    <a:pt x="1564" y="131"/>
                  </a:cubicBezTo>
                  <a:cubicBezTo>
                    <a:pt x="2323" y="131"/>
                    <a:pt x="3082" y="194"/>
                    <a:pt x="3841" y="266"/>
                  </a:cubicBezTo>
                  <a:cubicBezTo>
                    <a:pt x="4493" y="324"/>
                    <a:pt x="5176" y="404"/>
                    <a:pt x="5848" y="404"/>
                  </a:cubicBezTo>
                  <a:cubicBezTo>
                    <a:pt x="6279" y="404"/>
                    <a:pt x="6705" y="371"/>
                    <a:pt x="7115" y="278"/>
                  </a:cubicBezTo>
                  <a:cubicBezTo>
                    <a:pt x="7150" y="266"/>
                    <a:pt x="7150" y="218"/>
                    <a:pt x="7115" y="218"/>
                  </a:cubicBezTo>
                  <a:cubicBezTo>
                    <a:pt x="6792" y="230"/>
                    <a:pt x="6473" y="236"/>
                    <a:pt x="6156" y="236"/>
                  </a:cubicBezTo>
                  <a:cubicBezTo>
                    <a:pt x="5247" y="236"/>
                    <a:pt x="4357" y="187"/>
                    <a:pt x="3448" y="99"/>
                  </a:cubicBezTo>
                  <a:cubicBezTo>
                    <a:pt x="2870" y="45"/>
                    <a:pt x="2302" y="1"/>
                    <a:pt x="17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6"/>
            <p:cNvSpPr/>
            <p:nvPr/>
          </p:nvSpPr>
          <p:spPr>
            <a:xfrm>
              <a:off x="2936075" y="2801150"/>
              <a:ext cx="42275" cy="9775"/>
            </a:xfrm>
            <a:custGeom>
              <a:avLst/>
              <a:gdLst/>
              <a:ahLst/>
              <a:cxnLst/>
              <a:rect l="l" t="t" r="r" b="b"/>
              <a:pathLst>
                <a:path w="1691" h="391" extrusionOk="0">
                  <a:moveTo>
                    <a:pt x="1363" y="1"/>
                  </a:moveTo>
                  <a:cubicBezTo>
                    <a:pt x="1085" y="1"/>
                    <a:pt x="790" y="62"/>
                    <a:pt x="536" y="116"/>
                  </a:cubicBezTo>
                  <a:cubicBezTo>
                    <a:pt x="381" y="152"/>
                    <a:pt x="24" y="152"/>
                    <a:pt x="0" y="331"/>
                  </a:cubicBezTo>
                  <a:cubicBezTo>
                    <a:pt x="0" y="343"/>
                    <a:pt x="0" y="366"/>
                    <a:pt x="24" y="366"/>
                  </a:cubicBezTo>
                  <a:cubicBezTo>
                    <a:pt x="48" y="366"/>
                    <a:pt x="48" y="366"/>
                    <a:pt x="60" y="390"/>
                  </a:cubicBezTo>
                  <a:lnTo>
                    <a:pt x="84" y="390"/>
                  </a:lnTo>
                  <a:lnTo>
                    <a:pt x="107" y="366"/>
                  </a:lnTo>
                  <a:cubicBezTo>
                    <a:pt x="107" y="354"/>
                    <a:pt x="97" y="341"/>
                    <a:pt x="86" y="334"/>
                  </a:cubicBezTo>
                  <a:lnTo>
                    <a:pt x="86" y="334"/>
                  </a:lnTo>
                  <a:cubicBezTo>
                    <a:pt x="153" y="332"/>
                    <a:pt x="327" y="314"/>
                    <a:pt x="346" y="295"/>
                  </a:cubicBezTo>
                  <a:cubicBezTo>
                    <a:pt x="477" y="271"/>
                    <a:pt x="607" y="235"/>
                    <a:pt x="762" y="223"/>
                  </a:cubicBezTo>
                  <a:cubicBezTo>
                    <a:pt x="1060" y="176"/>
                    <a:pt x="1358" y="176"/>
                    <a:pt x="1631" y="104"/>
                  </a:cubicBezTo>
                  <a:cubicBezTo>
                    <a:pt x="1691" y="93"/>
                    <a:pt x="1679" y="33"/>
                    <a:pt x="1620" y="21"/>
                  </a:cubicBezTo>
                  <a:cubicBezTo>
                    <a:pt x="1537" y="7"/>
                    <a:pt x="1451" y="1"/>
                    <a:pt x="1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6"/>
            <p:cNvSpPr/>
            <p:nvPr/>
          </p:nvSpPr>
          <p:spPr>
            <a:xfrm>
              <a:off x="2934575" y="2804025"/>
              <a:ext cx="56275" cy="7475"/>
            </a:xfrm>
            <a:custGeom>
              <a:avLst/>
              <a:gdLst/>
              <a:ahLst/>
              <a:cxnLst/>
              <a:rect l="l" t="t" r="r" b="b"/>
              <a:pathLst>
                <a:path w="2251" h="299" extrusionOk="0">
                  <a:moveTo>
                    <a:pt x="1568" y="0"/>
                  </a:moveTo>
                  <a:cubicBezTo>
                    <a:pt x="1045" y="0"/>
                    <a:pt x="485" y="102"/>
                    <a:pt x="25" y="228"/>
                  </a:cubicBezTo>
                  <a:cubicBezTo>
                    <a:pt x="1" y="228"/>
                    <a:pt x="1" y="299"/>
                    <a:pt x="48" y="299"/>
                  </a:cubicBezTo>
                  <a:cubicBezTo>
                    <a:pt x="429" y="275"/>
                    <a:pt x="822" y="228"/>
                    <a:pt x="1191" y="204"/>
                  </a:cubicBezTo>
                  <a:cubicBezTo>
                    <a:pt x="1537" y="180"/>
                    <a:pt x="1858" y="216"/>
                    <a:pt x="2203" y="156"/>
                  </a:cubicBezTo>
                  <a:cubicBezTo>
                    <a:pt x="2251" y="156"/>
                    <a:pt x="2251" y="85"/>
                    <a:pt x="2203" y="61"/>
                  </a:cubicBezTo>
                  <a:cubicBezTo>
                    <a:pt x="2005" y="18"/>
                    <a:pt x="1790"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6"/>
            <p:cNvSpPr/>
            <p:nvPr/>
          </p:nvSpPr>
          <p:spPr>
            <a:xfrm>
              <a:off x="2953625" y="2803875"/>
              <a:ext cx="44975" cy="4075"/>
            </a:xfrm>
            <a:custGeom>
              <a:avLst/>
              <a:gdLst/>
              <a:ahLst/>
              <a:cxnLst/>
              <a:rect l="l" t="t" r="r" b="b"/>
              <a:pathLst>
                <a:path w="1799" h="163" extrusionOk="0">
                  <a:moveTo>
                    <a:pt x="1268" y="0"/>
                  </a:moveTo>
                  <a:cubicBezTo>
                    <a:pt x="848" y="0"/>
                    <a:pt x="415" y="75"/>
                    <a:pt x="25" y="126"/>
                  </a:cubicBezTo>
                  <a:cubicBezTo>
                    <a:pt x="1" y="126"/>
                    <a:pt x="13" y="162"/>
                    <a:pt x="25" y="162"/>
                  </a:cubicBezTo>
                  <a:cubicBezTo>
                    <a:pt x="196" y="151"/>
                    <a:pt x="371" y="149"/>
                    <a:pt x="546" y="149"/>
                  </a:cubicBezTo>
                  <a:cubicBezTo>
                    <a:pt x="663" y="149"/>
                    <a:pt x="781" y="150"/>
                    <a:pt x="898" y="150"/>
                  </a:cubicBezTo>
                  <a:cubicBezTo>
                    <a:pt x="1191" y="150"/>
                    <a:pt x="1483" y="144"/>
                    <a:pt x="1763" y="103"/>
                  </a:cubicBezTo>
                  <a:cubicBezTo>
                    <a:pt x="1799" y="103"/>
                    <a:pt x="1799" y="43"/>
                    <a:pt x="1763" y="43"/>
                  </a:cubicBezTo>
                  <a:cubicBezTo>
                    <a:pt x="1603" y="12"/>
                    <a:pt x="1436" y="0"/>
                    <a:pt x="1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6"/>
            <p:cNvSpPr/>
            <p:nvPr/>
          </p:nvSpPr>
          <p:spPr>
            <a:xfrm>
              <a:off x="2982500" y="2806425"/>
              <a:ext cx="23250" cy="2175"/>
            </a:xfrm>
            <a:custGeom>
              <a:avLst/>
              <a:gdLst/>
              <a:ahLst/>
              <a:cxnLst/>
              <a:rect l="l" t="t" r="r" b="b"/>
              <a:pathLst>
                <a:path w="930" h="87" extrusionOk="0">
                  <a:moveTo>
                    <a:pt x="906" y="1"/>
                  </a:moveTo>
                  <a:cubicBezTo>
                    <a:pt x="650" y="1"/>
                    <a:pt x="413" y="27"/>
                    <a:pt x="148" y="27"/>
                  </a:cubicBezTo>
                  <a:cubicBezTo>
                    <a:pt x="103" y="27"/>
                    <a:pt x="58" y="26"/>
                    <a:pt x="13" y="24"/>
                  </a:cubicBezTo>
                  <a:cubicBezTo>
                    <a:pt x="1" y="24"/>
                    <a:pt x="1" y="60"/>
                    <a:pt x="13" y="60"/>
                  </a:cubicBezTo>
                  <a:cubicBezTo>
                    <a:pt x="155" y="72"/>
                    <a:pt x="310" y="87"/>
                    <a:pt x="463" y="87"/>
                  </a:cubicBezTo>
                  <a:cubicBezTo>
                    <a:pt x="617" y="87"/>
                    <a:pt x="769" y="72"/>
                    <a:pt x="906" y="24"/>
                  </a:cubicBezTo>
                  <a:cubicBezTo>
                    <a:pt x="929" y="24"/>
                    <a:pt x="929" y="1"/>
                    <a:pt x="9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6"/>
            <p:cNvSpPr/>
            <p:nvPr/>
          </p:nvSpPr>
          <p:spPr>
            <a:xfrm>
              <a:off x="2813725" y="2641200"/>
              <a:ext cx="81300" cy="37450"/>
            </a:xfrm>
            <a:custGeom>
              <a:avLst/>
              <a:gdLst/>
              <a:ahLst/>
              <a:cxnLst/>
              <a:rect l="l" t="t" r="r" b="b"/>
              <a:pathLst>
                <a:path w="3252" h="1498" extrusionOk="0">
                  <a:moveTo>
                    <a:pt x="20" y="1"/>
                  </a:moveTo>
                  <a:cubicBezTo>
                    <a:pt x="10" y="1"/>
                    <a:pt x="1" y="11"/>
                    <a:pt x="1" y="25"/>
                  </a:cubicBezTo>
                  <a:cubicBezTo>
                    <a:pt x="13" y="645"/>
                    <a:pt x="799" y="1026"/>
                    <a:pt x="1275" y="1252"/>
                  </a:cubicBezTo>
                  <a:cubicBezTo>
                    <a:pt x="1617" y="1417"/>
                    <a:pt x="1921" y="1498"/>
                    <a:pt x="2220" y="1498"/>
                  </a:cubicBezTo>
                  <a:cubicBezTo>
                    <a:pt x="2546" y="1498"/>
                    <a:pt x="2867" y="1402"/>
                    <a:pt x="3227" y="1216"/>
                  </a:cubicBezTo>
                  <a:cubicBezTo>
                    <a:pt x="3251" y="1204"/>
                    <a:pt x="3239" y="1180"/>
                    <a:pt x="3227" y="1180"/>
                  </a:cubicBezTo>
                  <a:cubicBezTo>
                    <a:pt x="2977" y="1216"/>
                    <a:pt x="2739" y="1359"/>
                    <a:pt x="2465" y="1383"/>
                  </a:cubicBezTo>
                  <a:cubicBezTo>
                    <a:pt x="2409" y="1389"/>
                    <a:pt x="2353" y="1392"/>
                    <a:pt x="2297" y="1392"/>
                  </a:cubicBezTo>
                  <a:cubicBezTo>
                    <a:pt x="1928" y="1392"/>
                    <a:pt x="1570" y="1262"/>
                    <a:pt x="1239" y="1097"/>
                  </a:cubicBezTo>
                  <a:cubicBezTo>
                    <a:pt x="739" y="847"/>
                    <a:pt x="263" y="549"/>
                    <a:pt x="37" y="14"/>
                  </a:cubicBezTo>
                  <a:cubicBezTo>
                    <a:pt x="32" y="4"/>
                    <a:pt x="26"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6"/>
            <p:cNvSpPr/>
            <p:nvPr/>
          </p:nvSpPr>
          <p:spPr>
            <a:xfrm>
              <a:off x="2814550" y="2634775"/>
              <a:ext cx="95350" cy="38625"/>
            </a:xfrm>
            <a:custGeom>
              <a:avLst/>
              <a:gdLst/>
              <a:ahLst/>
              <a:cxnLst/>
              <a:rect l="l" t="t" r="r" b="b"/>
              <a:pathLst>
                <a:path w="3814" h="1545" extrusionOk="0">
                  <a:moveTo>
                    <a:pt x="559" y="1"/>
                  </a:moveTo>
                  <a:cubicBezTo>
                    <a:pt x="367" y="1"/>
                    <a:pt x="185" y="39"/>
                    <a:pt x="27" y="163"/>
                  </a:cubicBezTo>
                  <a:cubicBezTo>
                    <a:pt x="1" y="181"/>
                    <a:pt x="1" y="192"/>
                    <a:pt x="11" y="192"/>
                  </a:cubicBezTo>
                  <a:cubicBezTo>
                    <a:pt x="15" y="192"/>
                    <a:pt x="21" y="190"/>
                    <a:pt x="27" y="187"/>
                  </a:cubicBezTo>
                  <a:cubicBezTo>
                    <a:pt x="165" y="111"/>
                    <a:pt x="327" y="83"/>
                    <a:pt x="498" y="83"/>
                  </a:cubicBezTo>
                  <a:cubicBezTo>
                    <a:pt x="862" y="83"/>
                    <a:pt x="1268" y="206"/>
                    <a:pt x="1575" y="247"/>
                  </a:cubicBezTo>
                  <a:cubicBezTo>
                    <a:pt x="1837" y="282"/>
                    <a:pt x="2147" y="306"/>
                    <a:pt x="2420" y="378"/>
                  </a:cubicBezTo>
                  <a:cubicBezTo>
                    <a:pt x="2659" y="449"/>
                    <a:pt x="3814" y="1140"/>
                    <a:pt x="2980" y="1497"/>
                  </a:cubicBezTo>
                  <a:cubicBezTo>
                    <a:pt x="2956" y="1509"/>
                    <a:pt x="2968" y="1545"/>
                    <a:pt x="3016" y="1545"/>
                  </a:cubicBezTo>
                  <a:cubicBezTo>
                    <a:pt x="3814" y="1461"/>
                    <a:pt x="3159" y="580"/>
                    <a:pt x="2778" y="378"/>
                  </a:cubicBezTo>
                  <a:cubicBezTo>
                    <a:pt x="2349" y="140"/>
                    <a:pt x="1706" y="140"/>
                    <a:pt x="1218" y="80"/>
                  </a:cubicBezTo>
                  <a:cubicBezTo>
                    <a:pt x="998" y="49"/>
                    <a:pt x="772"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6"/>
            <p:cNvSpPr/>
            <p:nvPr/>
          </p:nvSpPr>
          <p:spPr>
            <a:xfrm>
              <a:off x="2934875" y="2649175"/>
              <a:ext cx="19675" cy="12325"/>
            </a:xfrm>
            <a:custGeom>
              <a:avLst/>
              <a:gdLst/>
              <a:ahLst/>
              <a:cxnLst/>
              <a:rect l="l" t="t" r="r" b="b"/>
              <a:pathLst>
                <a:path w="787" h="493" extrusionOk="0">
                  <a:moveTo>
                    <a:pt x="380" y="0"/>
                  </a:moveTo>
                  <a:cubicBezTo>
                    <a:pt x="280" y="0"/>
                    <a:pt x="181" y="32"/>
                    <a:pt x="108" y="111"/>
                  </a:cubicBezTo>
                  <a:cubicBezTo>
                    <a:pt x="1" y="230"/>
                    <a:pt x="48" y="409"/>
                    <a:pt x="191" y="468"/>
                  </a:cubicBezTo>
                  <a:cubicBezTo>
                    <a:pt x="240" y="485"/>
                    <a:pt x="298" y="493"/>
                    <a:pt x="356" y="493"/>
                  </a:cubicBezTo>
                  <a:cubicBezTo>
                    <a:pt x="468" y="493"/>
                    <a:pt x="585" y="464"/>
                    <a:pt x="655" y="409"/>
                  </a:cubicBezTo>
                  <a:cubicBezTo>
                    <a:pt x="727" y="349"/>
                    <a:pt x="786" y="111"/>
                    <a:pt x="632" y="111"/>
                  </a:cubicBezTo>
                  <a:cubicBezTo>
                    <a:pt x="608" y="111"/>
                    <a:pt x="596" y="123"/>
                    <a:pt x="596" y="147"/>
                  </a:cubicBezTo>
                  <a:cubicBezTo>
                    <a:pt x="596" y="171"/>
                    <a:pt x="632" y="183"/>
                    <a:pt x="632" y="218"/>
                  </a:cubicBezTo>
                  <a:cubicBezTo>
                    <a:pt x="644" y="290"/>
                    <a:pt x="584" y="326"/>
                    <a:pt x="525" y="349"/>
                  </a:cubicBezTo>
                  <a:cubicBezTo>
                    <a:pt x="489" y="361"/>
                    <a:pt x="441" y="367"/>
                    <a:pt x="392" y="367"/>
                  </a:cubicBezTo>
                  <a:cubicBezTo>
                    <a:pt x="343" y="367"/>
                    <a:pt x="292" y="361"/>
                    <a:pt x="251" y="349"/>
                  </a:cubicBezTo>
                  <a:cubicBezTo>
                    <a:pt x="132" y="302"/>
                    <a:pt x="167" y="183"/>
                    <a:pt x="274" y="123"/>
                  </a:cubicBezTo>
                  <a:cubicBezTo>
                    <a:pt x="316" y="99"/>
                    <a:pt x="370" y="93"/>
                    <a:pt x="426" y="93"/>
                  </a:cubicBezTo>
                  <a:cubicBezTo>
                    <a:pt x="483" y="93"/>
                    <a:pt x="542" y="99"/>
                    <a:pt x="596" y="99"/>
                  </a:cubicBezTo>
                  <a:cubicBezTo>
                    <a:pt x="632" y="99"/>
                    <a:pt x="632" y="52"/>
                    <a:pt x="608" y="52"/>
                  </a:cubicBezTo>
                  <a:cubicBezTo>
                    <a:pt x="539" y="20"/>
                    <a:pt x="459" y="0"/>
                    <a:pt x="3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6"/>
            <p:cNvSpPr/>
            <p:nvPr/>
          </p:nvSpPr>
          <p:spPr>
            <a:xfrm>
              <a:off x="2978050" y="2612075"/>
              <a:ext cx="41225" cy="36150"/>
            </a:xfrm>
            <a:custGeom>
              <a:avLst/>
              <a:gdLst/>
              <a:ahLst/>
              <a:cxnLst/>
              <a:rect l="l" t="t" r="r" b="b"/>
              <a:pathLst>
                <a:path w="1649" h="1446" extrusionOk="0">
                  <a:moveTo>
                    <a:pt x="1278" y="0"/>
                  </a:moveTo>
                  <a:cubicBezTo>
                    <a:pt x="651" y="0"/>
                    <a:pt x="61" y="892"/>
                    <a:pt x="0" y="1417"/>
                  </a:cubicBezTo>
                  <a:cubicBezTo>
                    <a:pt x="0" y="1436"/>
                    <a:pt x="14" y="1445"/>
                    <a:pt x="27" y="1445"/>
                  </a:cubicBezTo>
                  <a:cubicBezTo>
                    <a:pt x="38" y="1445"/>
                    <a:pt x="48" y="1439"/>
                    <a:pt x="48" y="1429"/>
                  </a:cubicBezTo>
                  <a:cubicBezTo>
                    <a:pt x="191" y="1131"/>
                    <a:pt x="298" y="857"/>
                    <a:pt x="512" y="595"/>
                  </a:cubicBezTo>
                  <a:cubicBezTo>
                    <a:pt x="702" y="376"/>
                    <a:pt x="1015" y="81"/>
                    <a:pt x="1345" y="81"/>
                  </a:cubicBezTo>
                  <a:cubicBezTo>
                    <a:pt x="1428" y="81"/>
                    <a:pt x="1512" y="100"/>
                    <a:pt x="1595" y="143"/>
                  </a:cubicBezTo>
                  <a:cubicBezTo>
                    <a:pt x="1600" y="147"/>
                    <a:pt x="1605" y="149"/>
                    <a:pt x="1610" y="149"/>
                  </a:cubicBezTo>
                  <a:cubicBezTo>
                    <a:pt x="1630" y="149"/>
                    <a:pt x="1648" y="114"/>
                    <a:pt x="1619" y="95"/>
                  </a:cubicBezTo>
                  <a:cubicBezTo>
                    <a:pt x="1506" y="30"/>
                    <a:pt x="139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6"/>
            <p:cNvSpPr/>
            <p:nvPr/>
          </p:nvSpPr>
          <p:spPr>
            <a:xfrm>
              <a:off x="2982200" y="2618725"/>
              <a:ext cx="40225" cy="35450"/>
            </a:xfrm>
            <a:custGeom>
              <a:avLst/>
              <a:gdLst/>
              <a:ahLst/>
              <a:cxnLst/>
              <a:rect l="l" t="t" r="r" b="b"/>
              <a:pathLst>
                <a:path w="1609" h="1418" extrusionOk="0">
                  <a:moveTo>
                    <a:pt x="1496" y="0"/>
                  </a:moveTo>
                  <a:cubicBezTo>
                    <a:pt x="1469" y="0"/>
                    <a:pt x="1441" y="25"/>
                    <a:pt x="1441" y="55"/>
                  </a:cubicBezTo>
                  <a:cubicBezTo>
                    <a:pt x="1489" y="424"/>
                    <a:pt x="1072" y="555"/>
                    <a:pt x="846" y="770"/>
                  </a:cubicBezTo>
                  <a:cubicBezTo>
                    <a:pt x="679" y="937"/>
                    <a:pt x="511" y="1341"/>
                    <a:pt x="236" y="1341"/>
                  </a:cubicBezTo>
                  <a:cubicBezTo>
                    <a:pt x="179" y="1341"/>
                    <a:pt x="116" y="1323"/>
                    <a:pt x="48" y="1282"/>
                  </a:cubicBezTo>
                  <a:cubicBezTo>
                    <a:pt x="13" y="1282"/>
                    <a:pt x="1" y="1305"/>
                    <a:pt x="13" y="1317"/>
                  </a:cubicBezTo>
                  <a:cubicBezTo>
                    <a:pt x="87" y="1389"/>
                    <a:pt x="161" y="1418"/>
                    <a:pt x="233" y="1418"/>
                  </a:cubicBezTo>
                  <a:cubicBezTo>
                    <a:pt x="451" y="1418"/>
                    <a:pt x="649" y="1154"/>
                    <a:pt x="775" y="984"/>
                  </a:cubicBezTo>
                  <a:cubicBezTo>
                    <a:pt x="1013" y="674"/>
                    <a:pt x="1608" y="508"/>
                    <a:pt x="1537" y="31"/>
                  </a:cubicBezTo>
                  <a:cubicBezTo>
                    <a:pt x="1528" y="9"/>
                    <a:pt x="1512" y="0"/>
                    <a:pt x="14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6"/>
            <p:cNvSpPr/>
            <p:nvPr/>
          </p:nvSpPr>
          <p:spPr>
            <a:xfrm>
              <a:off x="2903625" y="2624475"/>
              <a:ext cx="7475" cy="56225"/>
            </a:xfrm>
            <a:custGeom>
              <a:avLst/>
              <a:gdLst/>
              <a:ahLst/>
              <a:cxnLst/>
              <a:rect l="l" t="t" r="r" b="b"/>
              <a:pathLst>
                <a:path w="299" h="2249" extrusionOk="0">
                  <a:moveTo>
                    <a:pt x="147" y="0"/>
                  </a:moveTo>
                  <a:cubicBezTo>
                    <a:pt x="127" y="0"/>
                    <a:pt x="108" y="14"/>
                    <a:pt x="108" y="28"/>
                  </a:cubicBezTo>
                  <a:cubicBezTo>
                    <a:pt x="108" y="778"/>
                    <a:pt x="48" y="1492"/>
                    <a:pt x="0" y="2218"/>
                  </a:cubicBezTo>
                  <a:cubicBezTo>
                    <a:pt x="0" y="2234"/>
                    <a:pt x="20" y="2249"/>
                    <a:pt x="37" y="2249"/>
                  </a:cubicBezTo>
                  <a:cubicBezTo>
                    <a:pt x="46" y="2249"/>
                    <a:pt x="56" y="2243"/>
                    <a:pt x="60" y="2230"/>
                  </a:cubicBezTo>
                  <a:cubicBezTo>
                    <a:pt x="274" y="1552"/>
                    <a:pt x="298" y="730"/>
                    <a:pt x="179" y="28"/>
                  </a:cubicBezTo>
                  <a:cubicBezTo>
                    <a:pt x="174" y="8"/>
                    <a:pt x="160"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6"/>
            <p:cNvSpPr/>
            <p:nvPr/>
          </p:nvSpPr>
          <p:spPr>
            <a:xfrm>
              <a:off x="2917025" y="2632000"/>
              <a:ext cx="11625" cy="104625"/>
            </a:xfrm>
            <a:custGeom>
              <a:avLst/>
              <a:gdLst/>
              <a:ahLst/>
              <a:cxnLst/>
              <a:rect l="l" t="t" r="r" b="b"/>
              <a:pathLst>
                <a:path w="465" h="4185" extrusionOk="0">
                  <a:moveTo>
                    <a:pt x="131" y="1"/>
                  </a:moveTo>
                  <a:cubicBezTo>
                    <a:pt x="131" y="1"/>
                    <a:pt x="131" y="2"/>
                    <a:pt x="131" y="3"/>
                  </a:cubicBezTo>
                  <a:lnTo>
                    <a:pt x="131" y="3"/>
                  </a:lnTo>
                  <a:cubicBezTo>
                    <a:pt x="139" y="1"/>
                    <a:pt x="145" y="1"/>
                    <a:pt x="131" y="1"/>
                  </a:cubicBezTo>
                  <a:close/>
                  <a:moveTo>
                    <a:pt x="131" y="3"/>
                  </a:moveTo>
                  <a:cubicBezTo>
                    <a:pt x="126" y="5"/>
                    <a:pt x="119" y="7"/>
                    <a:pt x="119" y="12"/>
                  </a:cubicBezTo>
                  <a:cubicBezTo>
                    <a:pt x="84" y="620"/>
                    <a:pt x="0" y="1251"/>
                    <a:pt x="72" y="1846"/>
                  </a:cubicBezTo>
                  <a:cubicBezTo>
                    <a:pt x="167" y="2632"/>
                    <a:pt x="369" y="3334"/>
                    <a:pt x="334" y="4144"/>
                  </a:cubicBezTo>
                  <a:cubicBezTo>
                    <a:pt x="334" y="4169"/>
                    <a:pt x="354" y="4184"/>
                    <a:pt x="372" y="4184"/>
                  </a:cubicBezTo>
                  <a:cubicBezTo>
                    <a:pt x="389" y="4184"/>
                    <a:pt x="405" y="4172"/>
                    <a:pt x="405" y="4144"/>
                  </a:cubicBezTo>
                  <a:cubicBezTo>
                    <a:pt x="465" y="3477"/>
                    <a:pt x="393" y="2953"/>
                    <a:pt x="226" y="2298"/>
                  </a:cubicBezTo>
                  <a:cubicBezTo>
                    <a:pt x="36" y="1561"/>
                    <a:pt x="119" y="776"/>
                    <a:pt x="131" y="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6"/>
            <p:cNvSpPr/>
            <p:nvPr/>
          </p:nvSpPr>
          <p:spPr>
            <a:xfrm>
              <a:off x="2908975" y="2733650"/>
              <a:ext cx="5400" cy="38525"/>
            </a:xfrm>
            <a:custGeom>
              <a:avLst/>
              <a:gdLst/>
              <a:ahLst/>
              <a:cxnLst/>
              <a:rect l="l" t="t" r="r" b="b"/>
              <a:pathLst>
                <a:path w="216" h="1541" extrusionOk="0">
                  <a:moveTo>
                    <a:pt x="124" y="1"/>
                  </a:moveTo>
                  <a:cubicBezTo>
                    <a:pt x="114" y="1"/>
                    <a:pt x="102" y="6"/>
                    <a:pt x="96" y="18"/>
                  </a:cubicBezTo>
                  <a:cubicBezTo>
                    <a:pt x="1" y="483"/>
                    <a:pt x="1" y="1054"/>
                    <a:pt x="132" y="1507"/>
                  </a:cubicBezTo>
                  <a:cubicBezTo>
                    <a:pt x="137" y="1529"/>
                    <a:pt x="156" y="1541"/>
                    <a:pt x="175" y="1541"/>
                  </a:cubicBezTo>
                  <a:cubicBezTo>
                    <a:pt x="195" y="1541"/>
                    <a:pt x="215" y="1526"/>
                    <a:pt x="215" y="1495"/>
                  </a:cubicBezTo>
                  <a:cubicBezTo>
                    <a:pt x="204" y="1167"/>
                    <a:pt x="160" y="861"/>
                    <a:pt x="156" y="535"/>
                  </a:cubicBezTo>
                  <a:lnTo>
                    <a:pt x="156" y="535"/>
                  </a:lnTo>
                  <a:cubicBezTo>
                    <a:pt x="157" y="535"/>
                    <a:pt x="158" y="535"/>
                    <a:pt x="158" y="535"/>
                  </a:cubicBezTo>
                  <a:cubicBezTo>
                    <a:pt x="172" y="535"/>
                    <a:pt x="188" y="527"/>
                    <a:pt x="179" y="518"/>
                  </a:cubicBezTo>
                  <a:cubicBezTo>
                    <a:pt x="172" y="482"/>
                    <a:pt x="165" y="445"/>
                    <a:pt x="159" y="409"/>
                  </a:cubicBezTo>
                  <a:lnTo>
                    <a:pt x="159" y="409"/>
                  </a:lnTo>
                  <a:cubicBezTo>
                    <a:pt x="164" y="324"/>
                    <a:pt x="167" y="196"/>
                    <a:pt x="139" y="145"/>
                  </a:cubicBezTo>
                  <a:lnTo>
                    <a:pt x="139" y="145"/>
                  </a:lnTo>
                  <a:cubicBezTo>
                    <a:pt x="139" y="103"/>
                    <a:pt x="141" y="61"/>
                    <a:pt x="144" y="18"/>
                  </a:cubicBezTo>
                  <a:cubicBezTo>
                    <a:pt x="144" y="6"/>
                    <a:pt x="135" y="1"/>
                    <a:pt x="1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6"/>
            <p:cNvSpPr/>
            <p:nvPr/>
          </p:nvSpPr>
          <p:spPr>
            <a:xfrm>
              <a:off x="2926850" y="2751075"/>
              <a:ext cx="6850" cy="47975"/>
            </a:xfrm>
            <a:custGeom>
              <a:avLst/>
              <a:gdLst/>
              <a:ahLst/>
              <a:cxnLst/>
              <a:rect l="l" t="t" r="r" b="b"/>
              <a:pathLst>
                <a:path w="274" h="1919" extrusionOk="0">
                  <a:moveTo>
                    <a:pt x="0" y="0"/>
                  </a:moveTo>
                  <a:lnTo>
                    <a:pt x="0" y="0"/>
                  </a:lnTo>
                  <a:cubicBezTo>
                    <a:pt x="84" y="631"/>
                    <a:pt x="60" y="1274"/>
                    <a:pt x="131" y="1905"/>
                  </a:cubicBezTo>
                  <a:cubicBezTo>
                    <a:pt x="131" y="1915"/>
                    <a:pt x="140" y="1919"/>
                    <a:pt x="149" y="1919"/>
                  </a:cubicBezTo>
                  <a:cubicBezTo>
                    <a:pt x="163" y="1919"/>
                    <a:pt x="179" y="1912"/>
                    <a:pt x="179" y="1905"/>
                  </a:cubicBezTo>
                  <a:cubicBezTo>
                    <a:pt x="274" y="1274"/>
                    <a:pt x="143" y="58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6"/>
            <p:cNvSpPr/>
            <p:nvPr/>
          </p:nvSpPr>
          <p:spPr>
            <a:xfrm>
              <a:off x="2917325" y="2775475"/>
              <a:ext cx="3000" cy="22825"/>
            </a:xfrm>
            <a:custGeom>
              <a:avLst/>
              <a:gdLst/>
              <a:ahLst/>
              <a:cxnLst/>
              <a:rect l="l" t="t" r="r" b="b"/>
              <a:pathLst>
                <a:path w="120" h="913" extrusionOk="0">
                  <a:moveTo>
                    <a:pt x="48" y="0"/>
                  </a:moveTo>
                  <a:cubicBezTo>
                    <a:pt x="48" y="1"/>
                    <a:pt x="48" y="2"/>
                    <a:pt x="48" y="3"/>
                  </a:cubicBezTo>
                  <a:lnTo>
                    <a:pt x="48" y="3"/>
                  </a:lnTo>
                  <a:cubicBezTo>
                    <a:pt x="51" y="1"/>
                    <a:pt x="51" y="0"/>
                    <a:pt x="48" y="0"/>
                  </a:cubicBezTo>
                  <a:close/>
                  <a:moveTo>
                    <a:pt x="48" y="3"/>
                  </a:moveTo>
                  <a:cubicBezTo>
                    <a:pt x="43" y="8"/>
                    <a:pt x="24" y="19"/>
                    <a:pt x="24" y="36"/>
                  </a:cubicBezTo>
                  <a:cubicBezTo>
                    <a:pt x="0" y="179"/>
                    <a:pt x="24" y="346"/>
                    <a:pt x="24" y="488"/>
                  </a:cubicBezTo>
                  <a:cubicBezTo>
                    <a:pt x="24" y="631"/>
                    <a:pt x="24" y="774"/>
                    <a:pt x="48" y="893"/>
                  </a:cubicBezTo>
                  <a:cubicBezTo>
                    <a:pt x="48" y="901"/>
                    <a:pt x="65" y="912"/>
                    <a:pt x="79" y="912"/>
                  </a:cubicBezTo>
                  <a:cubicBezTo>
                    <a:pt x="88" y="912"/>
                    <a:pt x="95" y="907"/>
                    <a:pt x="95" y="893"/>
                  </a:cubicBezTo>
                  <a:cubicBezTo>
                    <a:pt x="119" y="750"/>
                    <a:pt x="95" y="596"/>
                    <a:pt x="95" y="453"/>
                  </a:cubicBezTo>
                  <a:cubicBezTo>
                    <a:pt x="84" y="299"/>
                    <a:pt x="84" y="157"/>
                    <a:pt x="48" y="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6"/>
            <p:cNvSpPr/>
            <p:nvPr/>
          </p:nvSpPr>
          <p:spPr>
            <a:xfrm>
              <a:off x="2900650" y="2493325"/>
              <a:ext cx="21150" cy="127950"/>
            </a:xfrm>
            <a:custGeom>
              <a:avLst/>
              <a:gdLst/>
              <a:ahLst/>
              <a:cxnLst/>
              <a:rect l="l" t="t" r="r" b="b"/>
              <a:pathLst>
                <a:path w="846" h="5118" extrusionOk="0">
                  <a:moveTo>
                    <a:pt x="556" y="1"/>
                  </a:moveTo>
                  <a:cubicBezTo>
                    <a:pt x="552" y="1"/>
                    <a:pt x="548" y="4"/>
                    <a:pt x="548" y="11"/>
                  </a:cubicBezTo>
                  <a:cubicBezTo>
                    <a:pt x="0" y="1630"/>
                    <a:pt x="631" y="3428"/>
                    <a:pt x="215" y="5095"/>
                  </a:cubicBezTo>
                  <a:cubicBezTo>
                    <a:pt x="198" y="5103"/>
                    <a:pt x="210" y="5117"/>
                    <a:pt x="223" y="5117"/>
                  </a:cubicBezTo>
                  <a:cubicBezTo>
                    <a:pt x="229" y="5117"/>
                    <a:pt x="235" y="5114"/>
                    <a:pt x="239" y="5107"/>
                  </a:cubicBezTo>
                  <a:cubicBezTo>
                    <a:pt x="846" y="3488"/>
                    <a:pt x="191" y="1702"/>
                    <a:pt x="584" y="23"/>
                  </a:cubicBezTo>
                  <a:cubicBezTo>
                    <a:pt x="584" y="15"/>
                    <a:pt x="567" y="1"/>
                    <a:pt x="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6"/>
            <p:cNvSpPr/>
            <p:nvPr/>
          </p:nvSpPr>
          <p:spPr>
            <a:xfrm>
              <a:off x="2907800" y="2350175"/>
              <a:ext cx="11925" cy="128950"/>
            </a:xfrm>
            <a:custGeom>
              <a:avLst/>
              <a:gdLst/>
              <a:ahLst/>
              <a:cxnLst/>
              <a:rect l="l" t="t" r="r" b="b"/>
              <a:pathLst>
                <a:path w="477" h="5158" extrusionOk="0">
                  <a:moveTo>
                    <a:pt x="135" y="1"/>
                  </a:moveTo>
                  <a:cubicBezTo>
                    <a:pt x="121" y="1"/>
                    <a:pt x="112" y="13"/>
                    <a:pt x="119" y="34"/>
                  </a:cubicBezTo>
                  <a:cubicBezTo>
                    <a:pt x="369" y="939"/>
                    <a:pt x="84" y="1725"/>
                    <a:pt x="48" y="2618"/>
                  </a:cubicBezTo>
                  <a:cubicBezTo>
                    <a:pt x="0" y="3451"/>
                    <a:pt x="191" y="4285"/>
                    <a:pt x="203" y="5118"/>
                  </a:cubicBezTo>
                  <a:cubicBezTo>
                    <a:pt x="203" y="5146"/>
                    <a:pt x="219" y="5157"/>
                    <a:pt x="232" y="5157"/>
                  </a:cubicBezTo>
                  <a:cubicBezTo>
                    <a:pt x="242" y="5157"/>
                    <a:pt x="250" y="5152"/>
                    <a:pt x="250" y="5142"/>
                  </a:cubicBezTo>
                  <a:cubicBezTo>
                    <a:pt x="298" y="4166"/>
                    <a:pt x="60" y="3201"/>
                    <a:pt x="179" y="2237"/>
                  </a:cubicBezTo>
                  <a:cubicBezTo>
                    <a:pt x="262" y="1475"/>
                    <a:pt x="476" y="748"/>
                    <a:pt x="167" y="22"/>
                  </a:cubicBezTo>
                  <a:cubicBezTo>
                    <a:pt x="157" y="7"/>
                    <a:pt x="145" y="1"/>
                    <a:pt x="1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6"/>
            <p:cNvSpPr/>
            <p:nvPr/>
          </p:nvSpPr>
          <p:spPr>
            <a:xfrm>
              <a:off x="2910775" y="2293800"/>
              <a:ext cx="4775" cy="38125"/>
            </a:xfrm>
            <a:custGeom>
              <a:avLst/>
              <a:gdLst/>
              <a:ahLst/>
              <a:cxnLst/>
              <a:rect l="l" t="t" r="r" b="b"/>
              <a:pathLst>
                <a:path w="191" h="1525" extrusionOk="0">
                  <a:moveTo>
                    <a:pt x="107" y="0"/>
                  </a:moveTo>
                  <a:cubicBezTo>
                    <a:pt x="95" y="0"/>
                    <a:pt x="84" y="9"/>
                    <a:pt x="84" y="27"/>
                  </a:cubicBezTo>
                  <a:cubicBezTo>
                    <a:pt x="0" y="515"/>
                    <a:pt x="72" y="1039"/>
                    <a:pt x="72" y="1515"/>
                  </a:cubicBezTo>
                  <a:cubicBezTo>
                    <a:pt x="107" y="1027"/>
                    <a:pt x="191" y="515"/>
                    <a:pt x="131" y="27"/>
                  </a:cubicBezTo>
                  <a:cubicBezTo>
                    <a:pt x="131" y="9"/>
                    <a:pt x="119" y="0"/>
                    <a:pt x="107" y="0"/>
                  </a:cubicBezTo>
                  <a:close/>
                  <a:moveTo>
                    <a:pt x="72" y="1515"/>
                  </a:moveTo>
                  <a:lnTo>
                    <a:pt x="72" y="1515"/>
                  </a:lnTo>
                  <a:cubicBezTo>
                    <a:pt x="66" y="1521"/>
                    <a:pt x="66" y="1524"/>
                    <a:pt x="67" y="1524"/>
                  </a:cubicBezTo>
                  <a:cubicBezTo>
                    <a:pt x="69" y="1524"/>
                    <a:pt x="72" y="1521"/>
                    <a:pt x="72" y="15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6"/>
            <p:cNvSpPr/>
            <p:nvPr/>
          </p:nvSpPr>
          <p:spPr>
            <a:xfrm>
              <a:off x="2917325" y="2477825"/>
              <a:ext cx="9850" cy="136725"/>
            </a:xfrm>
            <a:custGeom>
              <a:avLst/>
              <a:gdLst/>
              <a:ahLst/>
              <a:cxnLst/>
              <a:rect l="l" t="t" r="r" b="b"/>
              <a:pathLst>
                <a:path w="394" h="5469" extrusionOk="0">
                  <a:moveTo>
                    <a:pt x="155" y="0"/>
                  </a:moveTo>
                  <a:lnTo>
                    <a:pt x="155" y="0"/>
                  </a:lnTo>
                  <a:cubicBezTo>
                    <a:pt x="226" y="941"/>
                    <a:pt x="214" y="1857"/>
                    <a:pt x="107" y="2786"/>
                  </a:cubicBezTo>
                  <a:cubicBezTo>
                    <a:pt x="0" y="3691"/>
                    <a:pt x="179" y="4536"/>
                    <a:pt x="167" y="5441"/>
                  </a:cubicBezTo>
                  <a:cubicBezTo>
                    <a:pt x="167" y="5459"/>
                    <a:pt x="179" y="5468"/>
                    <a:pt x="191" y="5468"/>
                  </a:cubicBezTo>
                  <a:cubicBezTo>
                    <a:pt x="203" y="5468"/>
                    <a:pt x="214" y="5459"/>
                    <a:pt x="214" y="5441"/>
                  </a:cubicBezTo>
                  <a:cubicBezTo>
                    <a:pt x="393" y="4584"/>
                    <a:pt x="107" y="3655"/>
                    <a:pt x="203" y="2762"/>
                  </a:cubicBezTo>
                  <a:cubicBezTo>
                    <a:pt x="298" y="1846"/>
                    <a:pt x="322" y="941"/>
                    <a:pt x="1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6"/>
            <p:cNvSpPr/>
            <p:nvPr/>
          </p:nvSpPr>
          <p:spPr>
            <a:xfrm>
              <a:off x="2915525" y="2271850"/>
              <a:ext cx="1225" cy="29175"/>
            </a:xfrm>
            <a:custGeom>
              <a:avLst/>
              <a:gdLst/>
              <a:ahLst/>
              <a:cxnLst/>
              <a:rect l="l" t="t" r="r" b="b"/>
              <a:pathLst>
                <a:path w="49" h="1167" extrusionOk="0">
                  <a:moveTo>
                    <a:pt x="1" y="0"/>
                  </a:moveTo>
                  <a:cubicBezTo>
                    <a:pt x="1" y="6"/>
                    <a:pt x="1" y="12"/>
                    <a:pt x="1" y="18"/>
                  </a:cubicBezTo>
                  <a:lnTo>
                    <a:pt x="1" y="18"/>
                  </a:lnTo>
                  <a:cubicBezTo>
                    <a:pt x="1" y="12"/>
                    <a:pt x="1" y="6"/>
                    <a:pt x="1" y="0"/>
                  </a:cubicBezTo>
                  <a:close/>
                  <a:moveTo>
                    <a:pt x="1" y="18"/>
                  </a:moveTo>
                  <a:lnTo>
                    <a:pt x="1" y="18"/>
                  </a:lnTo>
                  <a:cubicBezTo>
                    <a:pt x="13" y="393"/>
                    <a:pt x="13" y="792"/>
                    <a:pt x="36" y="1167"/>
                  </a:cubicBezTo>
                  <a:lnTo>
                    <a:pt x="48" y="1167"/>
                  </a:lnTo>
                  <a:cubicBezTo>
                    <a:pt x="37" y="791"/>
                    <a:pt x="13" y="405"/>
                    <a:pt x="1" y="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6"/>
            <p:cNvSpPr/>
            <p:nvPr/>
          </p:nvSpPr>
          <p:spPr>
            <a:xfrm>
              <a:off x="2915225" y="2279025"/>
              <a:ext cx="6275" cy="91575"/>
            </a:xfrm>
            <a:custGeom>
              <a:avLst/>
              <a:gdLst/>
              <a:ahLst/>
              <a:cxnLst/>
              <a:rect l="l" t="t" r="r" b="b"/>
              <a:pathLst>
                <a:path w="251" h="3663" extrusionOk="0">
                  <a:moveTo>
                    <a:pt x="213" y="0"/>
                  </a:moveTo>
                  <a:cubicBezTo>
                    <a:pt x="207" y="0"/>
                    <a:pt x="203" y="3"/>
                    <a:pt x="203" y="11"/>
                  </a:cubicBezTo>
                  <a:cubicBezTo>
                    <a:pt x="1" y="1201"/>
                    <a:pt x="25" y="2463"/>
                    <a:pt x="191" y="3654"/>
                  </a:cubicBezTo>
                  <a:cubicBezTo>
                    <a:pt x="191" y="3660"/>
                    <a:pt x="203" y="3663"/>
                    <a:pt x="215" y="3663"/>
                  </a:cubicBezTo>
                  <a:cubicBezTo>
                    <a:pt x="227" y="3663"/>
                    <a:pt x="239" y="3660"/>
                    <a:pt x="239" y="3654"/>
                  </a:cubicBezTo>
                  <a:cubicBezTo>
                    <a:pt x="203" y="2416"/>
                    <a:pt x="72" y="1237"/>
                    <a:pt x="251" y="11"/>
                  </a:cubicBezTo>
                  <a:cubicBezTo>
                    <a:pt x="243" y="11"/>
                    <a:pt x="22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6"/>
            <p:cNvSpPr/>
            <p:nvPr/>
          </p:nvSpPr>
          <p:spPr>
            <a:xfrm>
              <a:off x="2914050" y="2379300"/>
              <a:ext cx="11925" cy="89750"/>
            </a:xfrm>
            <a:custGeom>
              <a:avLst/>
              <a:gdLst/>
              <a:ahLst/>
              <a:cxnLst/>
              <a:rect l="l" t="t" r="r" b="b"/>
              <a:pathLst>
                <a:path w="477" h="3590" extrusionOk="0">
                  <a:moveTo>
                    <a:pt x="274" y="0"/>
                  </a:moveTo>
                  <a:lnTo>
                    <a:pt x="274" y="0"/>
                  </a:lnTo>
                  <a:cubicBezTo>
                    <a:pt x="107" y="464"/>
                    <a:pt x="0" y="976"/>
                    <a:pt x="72" y="1465"/>
                  </a:cubicBezTo>
                  <a:cubicBezTo>
                    <a:pt x="119" y="1798"/>
                    <a:pt x="274" y="2084"/>
                    <a:pt x="310" y="2417"/>
                  </a:cubicBezTo>
                  <a:cubicBezTo>
                    <a:pt x="357" y="2810"/>
                    <a:pt x="310" y="3179"/>
                    <a:pt x="298" y="3572"/>
                  </a:cubicBezTo>
                  <a:cubicBezTo>
                    <a:pt x="298" y="3584"/>
                    <a:pt x="310" y="3590"/>
                    <a:pt x="322" y="3590"/>
                  </a:cubicBezTo>
                  <a:cubicBezTo>
                    <a:pt x="334" y="3590"/>
                    <a:pt x="345" y="3584"/>
                    <a:pt x="345" y="3572"/>
                  </a:cubicBezTo>
                  <a:cubicBezTo>
                    <a:pt x="429" y="3120"/>
                    <a:pt x="476" y="2631"/>
                    <a:pt x="369" y="2167"/>
                  </a:cubicBezTo>
                  <a:cubicBezTo>
                    <a:pt x="298" y="1810"/>
                    <a:pt x="155" y="1548"/>
                    <a:pt x="131" y="1167"/>
                  </a:cubicBezTo>
                  <a:cubicBezTo>
                    <a:pt x="131" y="786"/>
                    <a:pt x="215" y="381"/>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6"/>
            <p:cNvSpPr/>
            <p:nvPr/>
          </p:nvSpPr>
          <p:spPr>
            <a:xfrm>
              <a:off x="2841425" y="2182725"/>
              <a:ext cx="61625" cy="165550"/>
            </a:xfrm>
            <a:custGeom>
              <a:avLst/>
              <a:gdLst/>
              <a:ahLst/>
              <a:cxnLst/>
              <a:rect l="l" t="t" r="r" b="b"/>
              <a:pathLst>
                <a:path w="2465" h="6622" extrusionOk="0">
                  <a:moveTo>
                    <a:pt x="452" y="0"/>
                  </a:moveTo>
                  <a:cubicBezTo>
                    <a:pt x="441" y="0"/>
                    <a:pt x="427" y="6"/>
                    <a:pt x="417" y="17"/>
                  </a:cubicBezTo>
                  <a:cubicBezTo>
                    <a:pt x="0" y="969"/>
                    <a:pt x="703" y="1922"/>
                    <a:pt x="1095" y="2755"/>
                  </a:cubicBezTo>
                  <a:cubicBezTo>
                    <a:pt x="1345" y="3303"/>
                    <a:pt x="1453" y="3898"/>
                    <a:pt x="1667" y="4470"/>
                  </a:cubicBezTo>
                  <a:cubicBezTo>
                    <a:pt x="1953" y="5184"/>
                    <a:pt x="2262" y="5839"/>
                    <a:pt x="2358" y="6613"/>
                  </a:cubicBezTo>
                  <a:cubicBezTo>
                    <a:pt x="2358" y="6619"/>
                    <a:pt x="2360" y="6622"/>
                    <a:pt x="2363" y="6622"/>
                  </a:cubicBezTo>
                  <a:cubicBezTo>
                    <a:pt x="2366" y="6622"/>
                    <a:pt x="2369" y="6619"/>
                    <a:pt x="2369" y="6613"/>
                  </a:cubicBezTo>
                  <a:cubicBezTo>
                    <a:pt x="2465" y="5565"/>
                    <a:pt x="1810" y="4541"/>
                    <a:pt x="1524" y="3565"/>
                  </a:cubicBezTo>
                  <a:cubicBezTo>
                    <a:pt x="1167" y="2339"/>
                    <a:pt x="345" y="1362"/>
                    <a:pt x="476" y="29"/>
                  </a:cubicBezTo>
                  <a:cubicBezTo>
                    <a:pt x="476" y="9"/>
                    <a:pt x="465" y="0"/>
                    <a:pt x="4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6"/>
            <p:cNvSpPr/>
            <p:nvPr/>
          </p:nvSpPr>
          <p:spPr>
            <a:xfrm>
              <a:off x="2854275" y="2143800"/>
              <a:ext cx="85975" cy="29025"/>
            </a:xfrm>
            <a:custGeom>
              <a:avLst/>
              <a:gdLst/>
              <a:ahLst/>
              <a:cxnLst/>
              <a:rect l="l" t="t" r="r" b="b"/>
              <a:pathLst>
                <a:path w="3439" h="1161" extrusionOk="0">
                  <a:moveTo>
                    <a:pt x="2565" y="1"/>
                  </a:moveTo>
                  <a:cubicBezTo>
                    <a:pt x="1616" y="1"/>
                    <a:pt x="595" y="493"/>
                    <a:pt x="10" y="1133"/>
                  </a:cubicBezTo>
                  <a:cubicBezTo>
                    <a:pt x="0" y="1143"/>
                    <a:pt x="14" y="1160"/>
                    <a:pt x="32" y="1160"/>
                  </a:cubicBezTo>
                  <a:cubicBezTo>
                    <a:pt x="37" y="1160"/>
                    <a:pt x="41" y="1160"/>
                    <a:pt x="46" y="1157"/>
                  </a:cubicBezTo>
                  <a:cubicBezTo>
                    <a:pt x="546" y="752"/>
                    <a:pt x="1058" y="443"/>
                    <a:pt x="1689" y="300"/>
                  </a:cubicBezTo>
                  <a:cubicBezTo>
                    <a:pt x="2000" y="222"/>
                    <a:pt x="2302" y="204"/>
                    <a:pt x="2606" y="204"/>
                  </a:cubicBezTo>
                  <a:cubicBezTo>
                    <a:pt x="2859" y="204"/>
                    <a:pt x="3114" y="217"/>
                    <a:pt x="3379" y="217"/>
                  </a:cubicBezTo>
                  <a:cubicBezTo>
                    <a:pt x="3415" y="217"/>
                    <a:pt x="3439" y="157"/>
                    <a:pt x="3391" y="145"/>
                  </a:cubicBezTo>
                  <a:cubicBezTo>
                    <a:pt x="3132" y="46"/>
                    <a:pt x="2851" y="1"/>
                    <a:pt x="25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6"/>
            <p:cNvSpPr/>
            <p:nvPr/>
          </p:nvSpPr>
          <p:spPr>
            <a:xfrm>
              <a:off x="2934275" y="2154925"/>
              <a:ext cx="2125" cy="14675"/>
            </a:xfrm>
            <a:custGeom>
              <a:avLst/>
              <a:gdLst/>
              <a:ahLst/>
              <a:cxnLst/>
              <a:rect l="l" t="t" r="r" b="b"/>
              <a:pathLst>
                <a:path w="85" h="587" extrusionOk="0">
                  <a:moveTo>
                    <a:pt x="78" y="1"/>
                  </a:moveTo>
                  <a:cubicBezTo>
                    <a:pt x="75" y="1"/>
                    <a:pt x="72" y="4"/>
                    <a:pt x="72" y="10"/>
                  </a:cubicBezTo>
                  <a:cubicBezTo>
                    <a:pt x="37" y="188"/>
                    <a:pt x="1" y="391"/>
                    <a:pt x="1" y="581"/>
                  </a:cubicBezTo>
                  <a:cubicBezTo>
                    <a:pt x="1" y="581"/>
                    <a:pt x="6" y="587"/>
                    <a:pt x="10" y="587"/>
                  </a:cubicBezTo>
                  <a:cubicBezTo>
                    <a:pt x="11" y="587"/>
                    <a:pt x="13" y="585"/>
                    <a:pt x="13" y="581"/>
                  </a:cubicBezTo>
                  <a:cubicBezTo>
                    <a:pt x="60" y="403"/>
                    <a:pt x="72" y="212"/>
                    <a:pt x="84" y="10"/>
                  </a:cubicBezTo>
                  <a:cubicBezTo>
                    <a:pt x="84" y="4"/>
                    <a:pt x="81" y="1"/>
                    <a:pt x="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6"/>
            <p:cNvSpPr/>
            <p:nvPr/>
          </p:nvSpPr>
          <p:spPr>
            <a:xfrm>
              <a:off x="2935175" y="2148600"/>
              <a:ext cx="3900" cy="21075"/>
            </a:xfrm>
            <a:custGeom>
              <a:avLst/>
              <a:gdLst/>
              <a:ahLst/>
              <a:cxnLst/>
              <a:rect l="l" t="t" r="r" b="b"/>
              <a:pathLst>
                <a:path w="156" h="843" extrusionOk="0">
                  <a:moveTo>
                    <a:pt x="84" y="1"/>
                  </a:moveTo>
                  <a:cubicBezTo>
                    <a:pt x="36" y="120"/>
                    <a:pt x="48" y="251"/>
                    <a:pt x="48" y="382"/>
                  </a:cubicBezTo>
                  <a:cubicBezTo>
                    <a:pt x="36" y="537"/>
                    <a:pt x="1" y="679"/>
                    <a:pt x="1" y="822"/>
                  </a:cubicBezTo>
                  <a:cubicBezTo>
                    <a:pt x="1" y="836"/>
                    <a:pt x="17" y="842"/>
                    <a:pt x="33" y="842"/>
                  </a:cubicBezTo>
                  <a:cubicBezTo>
                    <a:pt x="44" y="842"/>
                    <a:pt x="55" y="839"/>
                    <a:pt x="60" y="834"/>
                  </a:cubicBezTo>
                  <a:cubicBezTo>
                    <a:pt x="120" y="703"/>
                    <a:pt x="143" y="537"/>
                    <a:pt x="143" y="382"/>
                  </a:cubicBezTo>
                  <a:cubicBezTo>
                    <a:pt x="143" y="251"/>
                    <a:pt x="155" y="120"/>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6"/>
            <p:cNvSpPr/>
            <p:nvPr/>
          </p:nvSpPr>
          <p:spPr>
            <a:xfrm>
              <a:off x="2938750" y="2146975"/>
              <a:ext cx="4475" cy="24350"/>
            </a:xfrm>
            <a:custGeom>
              <a:avLst/>
              <a:gdLst/>
              <a:ahLst/>
              <a:cxnLst/>
              <a:rect l="l" t="t" r="r" b="b"/>
              <a:pathLst>
                <a:path w="179" h="974" extrusionOk="0">
                  <a:moveTo>
                    <a:pt x="108" y="0"/>
                  </a:moveTo>
                  <a:cubicBezTo>
                    <a:pt x="96" y="0"/>
                    <a:pt x="84" y="6"/>
                    <a:pt x="84" y="18"/>
                  </a:cubicBezTo>
                  <a:cubicBezTo>
                    <a:pt x="36" y="304"/>
                    <a:pt x="0" y="661"/>
                    <a:pt x="36" y="947"/>
                  </a:cubicBezTo>
                  <a:cubicBezTo>
                    <a:pt x="36" y="965"/>
                    <a:pt x="57" y="974"/>
                    <a:pt x="78" y="974"/>
                  </a:cubicBezTo>
                  <a:cubicBezTo>
                    <a:pt x="99" y="974"/>
                    <a:pt x="119" y="965"/>
                    <a:pt x="119" y="947"/>
                  </a:cubicBezTo>
                  <a:cubicBezTo>
                    <a:pt x="179" y="661"/>
                    <a:pt x="155" y="304"/>
                    <a:pt x="131" y="18"/>
                  </a:cubicBezTo>
                  <a:cubicBezTo>
                    <a:pt x="131" y="6"/>
                    <a:pt x="119"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6"/>
            <p:cNvSpPr/>
            <p:nvPr/>
          </p:nvSpPr>
          <p:spPr>
            <a:xfrm>
              <a:off x="2945600" y="2149950"/>
              <a:ext cx="3900" cy="22725"/>
            </a:xfrm>
            <a:custGeom>
              <a:avLst/>
              <a:gdLst/>
              <a:ahLst/>
              <a:cxnLst/>
              <a:rect l="l" t="t" r="r" b="b"/>
              <a:pathLst>
                <a:path w="156" h="909" extrusionOk="0">
                  <a:moveTo>
                    <a:pt x="96" y="0"/>
                  </a:moveTo>
                  <a:cubicBezTo>
                    <a:pt x="90" y="0"/>
                    <a:pt x="84" y="6"/>
                    <a:pt x="84" y="18"/>
                  </a:cubicBezTo>
                  <a:cubicBezTo>
                    <a:pt x="36" y="292"/>
                    <a:pt x="0" y="614"/>
                    <a:pt x="48" y="899"/>
                  </a:cubicBezTo>
                  <a:cubicBezTo>
                    <a:pt x="48" y="905"/>
                    <a:pt x="57" y="908"/>
                    <a:pt x="67" y="908"/>
                  </a:cubicBezTo>
                  <a:cubicBezTo>
                    <a:pt x="78" y="908"/>
                    <a:pt x="90" y="905"/>
                    <a:pt x="96" y="899"/>
                  </a:cubicBezTo>
                  <a:cubicBezTo>
                    <a:pt x="155" y="625"/>
                    <a:pt x="131" y="304"/>
                    <a:pt x="107" y="18"/>
                  </a:cubicBezTo>
                  <a:cubicBezTo>
                    <a:pt x="107" y="6"/>
                    <a:pt x="101" y="0"/>
                    <a:pt x="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6"/>
            <p:cNvSpPr/>
            <p:nvPr/>
          </p:nvSpPr>
          <p:spPr>
            <a:xfrm>
              <a:off x="2941425" y="2145475"/>
              <a:ext cx="42300" cy="27225"/>
            </a:xfrm>
            <a:custGeom>
              <a:avLst/>
              <a:gdLst/>
              <a:ahLst/>
              <a:cxnLst/>
              <a:rect l="l" t="t" r="r" b="b"/>
              <a:pathLst>
                <a:path w="1692" h="1089" extrusionOk="0">
                  <a:moveTo>
                    <a:pt x="275" y="1"/>
                  </a:moveTo>
                  <a:cubicBezTo>
                    <a:pt x="178" y="1"/>
                    <a:pt x="92" y="16"/>
                    <a:pt x="24" y="54"/>
                  </a:cubicBezTo>
                  <a:cubicBezTo>
                    <a:pt x="1" y="54"/>
                    <a:pt x="1" y="66"/>
                    <a:pt x="1" y="78"/>
                  </a:cubicBezTo>
                  <a:cubicBezTo>
                    <a:pt x="1" y="150"/>
                    <a:pt x="1" y="138"/>
                    <a:pt x="48" y="185"/>
                  </a:cubicBezTo>
                  <a:cubicBezTo>
                    <a:pt x="48" y="188"/>
                    <a:pt x="49" y="189"/>
                    <a:pt x="51" y="189"/>
                  </a:cubicBezTo>
                  <a:cubicBezTo>
                    <a:pt x="57" y="189"/>
                    <a:pt x="72" y="173"/>
                    <a:pt x="72" y="173"/>
                  </a:cubicBezTo>
                  <a:cubicBezTo>
                    <a:pt x="51" y="152"/>
                    <a:pt x="111" y="148"/>
                    <a:pt x="162" y="148"/>
                  </a:cubicBezTo>
                  <a:cubicBezTo>
                    <a:pt x="196" y="148"/>
                    <a:pt x="227" y="150"/>
                    <a:pt x="227" y="150"/>
                  </a:cubicBezTo>
                  <a:cubicBezTo>
                    <a:pt x="310" y="173"/>
                    <a:pt x="370" y="185"/>
                    <a:pt x="441" y="197"/>
                  </a:cubicBezTo>
                  <a:cubicBezTo>
                    <a:pt x="608" y="245"/>
                    <a:pt x="763" y="269"/>
                    <a:pt x="929" y="352"/>
                  </a:cubicBezTo>
                  <a:cubicBezTo>
                    <a:pt x="1263" y="495"/>
                    <a:pt x="1417" y="733"/>
                    <a:pt x="1536" y="1066"/>
                  </a:cubicBezTo>
                  <a:cubicBezTo>
                    <a:pt x="1550" y="1079"/>
                    <a:pt x="1573" y="1089"/>
                    <a:pt x="1594" y="1089"/>
                  </a:cubicBezTo>
                  <a:cubicBezTo>
                    <a:pt x="1611" y="1089"/>
                    <a:pt x="1626" y="1083"/>
                    <a:pt x="1632" y="1066"/>
                  </a:cubicBezTo>
                  <a:cubicBezTo>
                    <a:pt x="1691" y="721"/>
                    <a:pt x="1441" y="435"/>
                    <a:pt x="1155" y="257"/>
                  </a:cubicBezTo>
                  <a:cubicBezTo>
                    <a:pt x="958" y="149"/>
                    <a:pt x="571" y="1"/>
                    <a:pt x="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6"/>
            <p:cNvSpPr/>
            <p:nvPr/>
          </p:nvSpPr>
          <p:spPr>
            <a:xfrm>
              <a:off x="2958100" y="2186450"/>
              <a:ext cx="45550" cy="142675"/>
            </a:xfrm>
            <a:custGeom>
              <a:avLst/>
              <a:gdLst/>
              <a:ahLst/>
              <a:cxnLst/>
              <a:rect l="l" t="t" r="r" b="b"/>
              <a:pathLst>
                <a:path w="1822" h="5707" extrusionOk="0">
                  <a:moveTo>
                    <a:pt x="1281" y="0"/>
                  </a:moveTo>
                  <a:cubicBezTo>
                    <a:pt x="1278" y="0"/>
                    <a:pt x="1274" y="10"/>
                    <a:pt x="1274" y="23"/>
                  </a:cubicBezTo>
                  <a:cubicBezTo>
                    <a:pt x="1762" y="1190"/>
                    <a:pt x="1155" y="2130"/>
                    <a:pt x="715" y="3202"/>
                  </a:cubicBezTo>
                  <a:cubicBezTo>
                    <a:pt x="381" y="3988"/>
                    <a:pt x="84" y="4821"/>
                    <a:pt x="0" y="5678"/>
                  </a:cubicBezTo>
                  <a:cubicBezTo>
                    <a:pt x="0" y="5698"/>
                    <a:pt x="18" y="5707"/>
                    <a:pt x="37" y="5707"/>
                  </a:cubicBezTo>
                  <a:cubicBezTo>
                    <a:pt x="51" y="5707"/>
                    <a:pt x="66" y="5701"/>
                    <a:pt x="72" y="5690"/>
                  </a:cubicBezTo>
                  <a:cubicBezTo>
                    <a:pt x="488" y="4511"/>
                    <a:pt x="834" y="3356"/>
                    <a:pt x="1310" y="2202"/>
                  </a:cubicBezTo>
                  <a:cubicBezTo>
                    <a:pt x="1608" y="1487"/>
                    <a:pt x="1822" y="654"/>
                    <a:pt x="1286" y="23"/>
                  </a:cubicBezTo>
                  <a:cubicBezTo>
                    <a:pt x="1286" y="7"/>
                    <a:pt x="1284" y="0"/>
                    <a:pt x="12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6"/>
            <p:cNvSpPr/>
            <p:nvPr/>
          </p:nvSpPr>
          <p:spPr>
            <a:xfrm>
              <a:off x="2953625" y="2177650"/>
              <a:ext cx="75325" cy="178575"/>
            </a:xfrm>
            <a:custGeom>
              <a:avLst/>
              <a:gdLst/>
              <a:ahLst/>
              <a:cxnLst/>
              <a:rect l="l" t="t" r="r" b="b"/>
              <a:pathLst>
                <a:path w="3013" h="7143" extrusionOk="0">
                  <a:moveTo>
                    <a:pt x="2572" y="0"/>
                  </a:moveTo>
                  <a:cubicBezTo>
                    <a:pt x="2523" y="0"/>
                    <a:pt x="2480" y="47"/>
                    <a:pt x="2525" y="101"/>
                  </a:cubicBezTo>
                  <a:cubicBezTo>
                    <a:pt x="3013" y="696"/>
                    <a:pt x="2561" y="1815"/>
                    <a:pt x="2418" y="2482"/>
                  </a:cubicBezTo>
                  <a:cubicBezTo>
                    <a:pt x="2299" y="3137"/>
                    <a:pt x="2191" y="3804"/>
                    <a:pt x="1953" y="4435"/>
                  </a:cubicBezTo>
                  <a:cubicBezTo>
                    <a:pt x="1715" y="5102"/>
                    <a:pt x="1358" y="5709"/>
                    <a:pt x="906" y="6233"/>
                  </a:cubicBezTo>
                  <a:cubicBezTo>
                    <a:pt x="751" y="6399"/>
                    <a:pt x="584" y="6637"/>
                    <a:pt x="394" y="6745"/>
                  </a:cubicBezTo>
                  <a:cubicBezTo>
                    <a:pt x="336" y="6846"/>
                    <a:pt x="286" y="6897"/>
                    <a:pt x="241" y="6897"/>
                  </a:cubicBezTo>
                  <a:cubicBezTo>
                    <a:pt x="201" y="6897"/>
                    <a:pt x="165" y="6858"/>
                    <a:pt x="132" y="6780"/>
                  </a:cubicBezTo>
                  <a:cubicBezTo>
                    <a:pt x="156" y="6590"/>
                    <a:pt x="167" y="6399"/>
                    <a:pt x="215" y="6221"/>
                  </a:cubicBezTo>
                  <a:cubicBezTo>
                    <a:pt x="209" y="6203"/>
                    <a:pt x="200" y="6194"/>
                    <a:pt x="190" y="6194"/>
                  </a:cubicBezTo>
                  <a:cubicBezTo>
                    <a:pt x="179" y="6194"/>
                    <a:pt x="167" y="6203"/>
                    <a:pt x="156" y="6221"/>
                  </a:cubicBezTo>
                  <a:cubicBezTo>
                    <a:pt x="60" y="6518"/>
                    <a:pt x="13" y="6768"/>
                    <a:pt x="1" y="7078"/>
                  </a:cubicBezTo>
                  <a:cubicBezTo>
                    <a:pt x="1" y="7118"/>
                    <a:pt x="28" y="7142"/>
                    <a:pt x="57" y="7142"/>
                  </a:cubicBezTo>
                  <a:cubicBezTo>
                    <a:pt x="71" y="7142"/>
                    <a:pt x="85" y="7137"/>
                    <a:pt x="96" y="7126"/>
                  </a:cubicBezTo>
                  <a:cubicBezTo>
                    <a:pt x="1251" y="6233"/>
                    <a:pt x="1977" y="5042"/>
                    <a:pt x="2322" y="3649"/>
                  </a:cubicBezTo>
                  <a:cubicBezTo>
                    <a:pt x="2525" y="2816"/>
                    <a:pt x="2692" y="1934"/>
                    <a:pt x="2834" y="1089"/>
                  </a:cubicBezTo>
                  <a:cubicBezTo>
                    <a:pt x="2894" y="684"/>
                    <a:pt x="2953" y="291"/>
                    <a:pt x="2620" y="18"/>
                  </a:cubicBezTo>
                  <a:cubicBezTo>
                    <a:pt x="2605" y="6"/>
                    <a:pt x="2588" y="0"/>
                    <a:pt x="2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6"/>
            <p:cNvSpPr/>
            <p:nvPr/>
          </p:nvSpPr>
          <p:spPr>
            <a:xfrm>
              <a:off x="3017625" y="2169700"/>
              <a:ext cx="23850" cy="10425"/>
            </a:xfrm>
            <a:custGeom>
              <a:avLst/>
              <a:gdLst/>
              <a:ahLst/>
              <a:cxnLst/>
              <a:rect l="l" t="t" r="r" b="b"/>
              <a:pathLst>
                <a:path w="954" h="417" extrusionOk="0">
                  <a:moveTo>
                    <a:pt x="387" y="0"/>
                  </a:moveTo>
                  <a:cubicBezTo>
                    <a:pt x="263" y="0"/>
                    <a:pt x="137" y="26"/>
                    <a:pt x="24" y="74"/>
                  </a:cubicBezTo>
                  <a:cubicBezTo>
                    <a:pt x="12" y="97"/>
                    <a:pt x="1" y="121"/>
                    <a:pt x="12" y="133"/>
                  </a:cubicBezTo>
                  <a:cubicBezTo>
                    <a:pt x="60" y="205"/>
                    <a:pt x="72" y="300"/>
                    <a:pt x="72" y="383"/>
                  </a:cubicBezTo>
                  <a:cubicBezTo>
                    <a:pt x="65" y="404"/>
                    <a:pt x="82" y="417"/>
                    <a:pt x="100" y="417"/>
                  </a:cubicBezTo>
                  <a:cubicBezTo>
                    <a:pt x="113" y="417"/>
                    <a:pt x="127" y="410"/>
                    <a:pt x="132" y="395"/>
                  </a:cubicBezTo>
                  <a:cubicBezTo>
                    <a:pt x="151" y="296"/>
                    <a:pt x="146" y="213"/>
                    <a:pt x="110" y="140"/>
                  </a:cubicBezTo>
                  <a:lnTo>
                    <a:pt x="110" y="140"/>
                  </a:lnTo>
                  <a:cubicBezTo>
                    <a:pt x="197" y="104"/>
                    <a:pt x="285" y="88"/>
                    <a:pt x="371" y="88"/>
                  </a:cubicBezTo>
                  <a:cubicBezTo>
                    <a:pt x="565" y="88"/>
                    <a:pt x="752" y="169"/>
                    <a:pt x="917" y="288"/>
                  </a:cubicBezTo>
                  <a:cubicBezTo>
                    <a:pt x="919" y="290"/>
                    <a:pt x="921" y="290"/>
                    <a:pt x="923" y="290"/>
                  </a:cubicBezTo>
                  <a:cubicBezTo>
                    <a:pt x="935" y="290"/>
                    <a:pt x="953" y="262"/>
                    <a:pt x="953" y="252"/>
                  </a:cubicBezTo>
                  <a:cubicBezTo>
                    <a:pt x="817" y="78"/>
                    <a:pt x="604"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6"/>
            <p:cNvSpPr/>
            <p:nvPr/>
          </p:nvSpPr>
          <p:spPr>
            <a:xfrm>
              <a:off x="3046200" y="2178925"/>
              <a:ext cx="34550" cy="61050"/>
            </a:xfrm>
            <a:custGeom>
              <a:avLst/>
              <a:gdLst/>
              <a:ahLst/>
              <a:cxnLst/>
              <a:rect l="l" t="t" r="r" b="b"/>
              <a:pathLst>
                <a:path w="1382" h="2442" extrusionOk="0">
                  <a:moveTo>
                    <a:pt x="9" y="0"/>
                  </a:moveTo>
                  <a:cubicBezTo>
                    <a:pt x="1" y="0"/>
                    <a:pt x="2" y="39"/>
                    <a:pt x="12" y="50"/>
                  </a:cubicBezTo>
                  <a:cubicBezTo>
                    <a:pt x="1084" y="455"/>
                    <a:pt x="1120" y="1431"/>
                    <a:pt x="1096" y="2384"/>
                  </a:cubicBezTo>
                  <a:cubicBezTo>
                    <a:pt x="1096" y="2419"/>
                    <a:pt x="1130" y="2442"/>
                    <a:pt x="1160" y="2442"/>
                  </a:cubicBezTo>
                  <a:cubicBezTo>
                    <a:pt x="1180" y="2442"/>
                    <a:pt x="1198" y="2431"/>
                    <a:pt x="1203" y="2407"/>
                  </a:cubicBezTo>
                  <a:cubicBezTo>
                    <a:pt x="1382" y="1491"/>
                    <a:pt x="1084" y="217"/>
                    <a:pt x="12" y="2"/>
                  </a:cubicBezTo>
                  <a:cubicBezTo>
                    <a:pt x="11" y="1"/>
                    <a:pt x="10" y="0"/>
                    <a:pt x="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6"/>
            <p:cNvSpPr/>
            <p:nvPr/>
          </p:nvSpPr>
          <p:spPr>
            <a:xfrm>
              <a:off x="3011050" y="2248425"/>
              <a:ext cx="68875" cy="170275"/>
            </a:xfrm>
            <a:custGeom>
              <a:avLst/>
              <a:gdLst/>
              <a:ahLst/>
              <a:cxnLst/>
              <a:rect l="l" t="t" r="r" b="b"/>
              <a:pathLst>
                <a:path w="2755" h="6811" extrusionOk="0">
                  <a:moveTo>
                    <a:pt x="2730" y="1"/>
                  </a:moveTo>
                  <a:cubicBezTo>
                    <a:pt x="2720" y="1"/>
                    <a:pt x="2709" y="3"/>
                    <a:pt x="2704" y="8"/>
                  </a:cubicBezTo>
                  <a:cubicBezTo>
                    <a:pt x="1835" y="2199"/>
                    <a:pt x="1585" y="4830"/>
                    <a:pt x="37" y="6712"/>
                  </a:cubicBezTo>
                  <a:cubicBezTo>
                    <a:pt x="1" y="6757"/>
                    <a:pt x="49" y="6810"/>
                    <a:pt x="100" y="6810"/>
                  </a:cubicBezTo>
                  <a:cubicBezTo>
                    <a:pt x="115" y="6810"/>
                    <a:pt x="131" y="6806"/>
                    <a:pt x="145" y="6795"/>
                  </a:cubicBezTo>
                  <a:cubicBezTo>
                    <a:pt x="954" y="6057"/>
                    <a:pt x="1276" y="4842"/>
                    <a:pt x="1609" y="3854"/>
                  </a:cubicBezTo>
                  <a:cubicBezTo>
                    <a:pt x="2050" y="2616"/>
                    <a:pt x="2538" y="1318"/>
                    <a:pt x="2740" y="20"/>
                  </a:cubicBezTo>
                  <a:cubicBezTo>
                    <a:pt x="2754" y="6"/>
                    <a:pt x="2743" y="1"/>
                    <a:pt x="27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6"/>
            <p:cNvSpPr/>
            <p:nvPr/>
          </p:nvSpPr>
          <p:spPr>
            <a:xfrm>
              <a:off x="2938150" y="2429200"/>
              <a:ext cx="68100" cy="87975"/>
            </a:xfrm>
            <a:custGeom>
              <a:avLst/>
              <a:gdLst/>
              <a:ahLst/>
              <a:cxnLst/>
              <a:rect l="l" t="t" r="r" b="b"/>
              <a:pathLst>
                <a:path w="2724" h="3519" extrusionOk="0">
                  <a:moveTo>
                    <a:pt x="2697" y="1"/>
                  </a:moveTo>
                  <a:cubicBezTo>
                    <a:pt x="2689" y="1"/>
                    <a:pt x="2679" y="5"/>
                    <a:pt x="2668" y="16"/>
                  </a:cubicBezTo>
                  <a:cubicBezTo>
                    <a:pt x="1763" y="683"/>
                    <a:pt x="1" y="2183"/>
                    <a:pt x="441" y="3481"/>
                  </a:cubicBezTo>
                  <a:cubicBezTo>
                    <a:pt x="446" y="3506"/>
                    <a:pt x="468" y="3518"/>
                    <a:pt x="489" y="3518"/>
                  </a:cubicBezTo>
                  <a:cubicBezTo>
                    <a:pt x="520" y="3518"/>
                    <a:pt x="550" y="3494"/>
                    <a:pt x="536" y="3445"/>
                  </a:cubicBezTo>
                  <a:cubicBezTo>
                    <a:pt x="298" y="2052"/>
                    <a:pt x="1787" y="885"/>
                    <a:pt x="2715" y="28"/>
                  </a:cubicBezTo>
                  <a:cubicBezTo>
                    <a:pt x="2723" y="20"/>
                    <a:pt x="2715" y="1"/>
                    <a:pt x="26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6"/>
            <p:cNvSpPr/>
            <p:nvPr/>
          </p:nvSpPr>
          <p:spPr>
            <a:xfrm>
              <a:off x="2951550" y="2438650"/>
              <a:ext cx="77300" cy="82700"/>
            </a:xfrm>
            <a:custGeom>
              <a:avLst/>
              <a:gdLst/>
              <a:ahLst/>
              <a:cxnLst/>
              <a:rect l="l" t="t" r="r" b="b"/>
              <a:pathLst>
                <a:path w="3092" h="3308" extrusionOk="0">
                  <a:moveTo>
                    <a:pt x="3028" y="1"/>
                  </a:moveTo>
                  <a:cubicBezTo>
                    <a:pt x="3009" y="1"/>
                    <a:pt x="2990" y="10"/>
                    <a:pt x="2977" y="31"/>
                  </a:cubicBezTo>
                  <a:cubicBezTo>
                    <a:pt x="2703" y="650"/>
                    <a:pt x="2465" y="1246"/>
                    <a:pt x="2060" y="1793"/>
                  </a:cubicBezTo>
                  <a:cubicBezTo>
                    <a:pt x="1705" y="2274"/>
                    <a:pt x="1038" y="3158"/>
                    <a:pt x="349" y="3158"/>
                  </a:cubicBezTo>
                  <a:cubicBezTo>
                    <a:pt x="253" y="3158"/>
                    <a:pt x="156" y="3141"/>
                    <a:pt x="60" y="3103"/>
                  </a:cubicBezTo>
                  <a:cubicBezTo>
                    <a:pt x="24" y="3103"/>
                    <a:pt x="0" y="3151"/>
                    <a:pt x="36" y="3163"/>
                  </a:cubicBezTo>
                  <a:cubicBezTo>
                    <a:pt x="170" y="3265"/>
                    <a:pt x="307" y="3308"/>
                    <a:pt x="443" y="3308"/>
                  </a:cubicBezTo>
                  <a:cubicBezTo>
                    <a:pt x="923" y="3308"/>
                    <a:pt x="1394" y="2773"/>
                    <a:pt x="1691" y="2448"/>
                  </a:cubicBezTo>
                  <a:cubicBezTo>
                    <a:pt x="2298" y="1781"/>
                    <a:pt x="2846" y="948"/>
                    <a:pt x="3084" y="67"/>
                  </a:cubicBezTo>
                  <a:cubicBezTo>
                    <a:pt x="3092" y="29"/>
                    <a:pt x="3060" y="1"/>
                    <a:pt x="3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6"/>
            <p:cNvSpPr/>
            <p:nvPr/>
          </p:nvSpPr>
          <p:spPr>
            <a:xfrm>
              <a:off x="3004225" y="2427575"/>
              <a:ext cx="24350" cy="8525"/>
            </a:xfrm>
            <a:custGeom>
              <a:avLst/>
              <a:gdLst/>
              <a:ahLst/>
              <a:cxnLst/>
              <a:rect l="l" t="t" r="r" b="b"/>
              <a:pathLst>
                <a:path w="974" h="341" extrusionOk="0">
                  <a:moveTo>
                    <a:pt x="317" y="0"/>
                  </a:moveTo>
                  <a:cubicBezTo>
                    <a:pt x="201" y="0"/>
                    <a:pt x="81" y="25"/>
                    <a:pt x="13" y="93"/>
                  </a:cubicBezTo>
                  <a:cubicBezTo>
                    <a:pt x="1" y="105"/>
                    <a:pt x="13" y="141"/>
                    <a:pt x="25" y="141"/>
                  </a:cubicBezTo>
                  <a:cubicBezTo>
                    <a:pt x="164" y="141"/>
                    <a:pt x="278" y="99"/>
                    <a:pt x="408" y="99"/>
                  </a:cubicBezTo>
                  <a:cubicBezTo>
                    <a:pt x="434" y="99"/>
                    <a:pt x="461" y="101"/>
                    <a:pt x="489" y="105"/>
                  </a:cubicBezTo>
                  <a:cubicBezTo>
                    <a:pt x="668" y="141"/>
                    <a:pt x="787" y="224"/>
                    <a:pt x="929" y="331"/>
                  </a:cubicBezTo>
                  <a:cubicBezTo>
                    <a:pt x="936" y="338"/>
                    <a:pt x="943" y="341"/>
                    <a:pt x="949" y="341"/>
                  </a:cubicBezTo>
                  <a:cubicBezTo>
                    <a:pt x="964" y="341"/>
                    <a:pt x="974" y="321"/>
                    <a:pt x="965" y="296"/>
                  </a:cubicBezTo>
                  <a:cubicBezTo>
                    <a:pt x="858" y="153"/>
                    <a:pt x="679" y="57"/>
                    <a:pt x="501" y="22"/>
                  </a:cubicBezTo>
                  <a:cubicBezTo>
                    <a:pt x="449" y="9"/>
                    <a:pt x="383" y="0"/>
                    <a:pt x="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6"/>
            <p:cNvSpPr/>
            <p:nvPr/>
          </p:nvSpPr>
          <p:spPr>
            <a:xfrm>
              <a:off x="3010775" y="2416500"/>
              <a:ext cx="22050" cy="9300"/>
            </a:xfrm>
            <a:custGeom>
              <a:avLst/>
              <a:gdLst/>
              <a:ahLst/>
              <a:cxnLst/>
              <a:rect l="l" t="t" r="r" b="b"/>
              <a:pathLst>
                <a:path w="882" h="372" extrusionOk="0">
                  <a:moveTo>
                    <a:pt x="96" y="0"/>
                  </a:moveTo>
                  <a:cubicBezTo>
                    <a:pt x="1" y="119"/>
                    <a:pt x="108" y="227"/>
                    <a:pt x="203" y="274"/>
                  </a:cubicBezTo>
                  <a:cubicBezTo>
                    <a:pt x="317" y="331"/>
                    <a:pt x="461" y="371"/>
                    <a:pt x="596" y="371"/>
                  </a:cubicBezTo>
                  <a:cubicBezTo>
                    <a:pt x="687" y="371"/>
                    <a:pt x="774" y="353"/>
                    <a:pt x="846" y="310"/>
                  </a:cubicBezTo>
                  <a:cubicBezTo>
                    <a:pt x="882" y="298"/>
                    <a:pt x="882" y="250"/>
                    <a:pt x="834" y="239"/>
                  </a:cubicBezTo>
                  <a:cubicBezTo>
                    <a:pt x="775" y="227"/>
                    <a:pt x="715" y="227"/>
                    <a:pt x="656" y="227"/>
                  </a:cubicBezTo>
                  <a:cubicBezTo>
                    <a:pt x="596" y="227"/>
                    <a:pt x="537" y="227"/>
                    <a:pt x="477" y="215"/>
                  </a:cubicBezTo>
                  <a:cubicBezTo>
                    <a:pt x="406" y="203"/>
                    <a:pt x="48" y="143"/>
                    <a:pt x="108" y="12"/>
                  </a:cubicBezTo>
                  <a:cubicBezTo>
                    <a:pt x="120" y="0"/>
                    <a:pt x="96" y="0"/>
                    <a:pt x="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6"/>
            <p:cNvSpPr/>
            <p:nvPr/>
          </p:nvSpPr>
          <p:spPr>
            <a:xfrm>
              <a:off x="3033400" y="2282575"/>
              <a:ext cx="64925" cy="141400"/>
            </a:xfrm>
            <a:custGeom>
              <a:avLst/>
              <a:gdLst/>
              <a:ahLst/>
              <a:cxnLst/>
              <a:rect l="l" t="t" r="r" b="b"/>
              <a:pathLst>
                <a:path w="2597" h="5656" extrusionOk="0">
                  <a:moveTo>
                    <a:pt x="2532" y="1"/>
                  </a:moveTo>
                  <a:cubicBezTo>
                    <a:pt x="2512" y="1"/>
                    <a:pt x="2494" y="11"/>
                    <a:pt x="2489" y="35"/>
                  </a:cubicBezTo>
                  <a:cubicBezTo>
                    <a:pt x="2168" y="988"/>
                    <a:pt x="2001" y="2000"/>
                    <a:pt x="1727" y="2976"/>
                  </a:cubicBezTo>
                  <a:cubicBezTo>
                    <a:pt x="1417" y="4119"/>
                    <a:pt x="941" y="4857"/>
                    <a:pt x="24" y="5619"/>
                  </a:cubicBezTo>
                  <a:cubicBezTo>
                    <a:pt x="1" y="5619"/>
                    <a:pt x="24" y="5655"/>
                    <a:pt x="48" y="5655"/>
                  </a:cubicBezTo>
                  <a:cubicBezTo>
                    <a:pt x="929" y="5262"/>
                    <a:pt x="1417" y="4417"/>
                    <a:pt x="1703" y="3548"/>
                  </a:cubicBezTo>
                  <a:cubicBezTo>
                    <a:pt x="2072" y="2440"/>
                    <a:pt x="2489" y="1214"/>
                    <a:pt x="2596" y="59"/>
                  </a:cubicBezTo>
                  <a:cubicBezTo>
                    <a:pt x="2596" y="24"/>
                    <a:pt x="2562" y="1"/>
                    <a:pt x="2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6"/>
            <p:cNvSpPr/>
            <p:nvPr/>
          </p:nvSpPr>
          <p:spPr>
            <a:xfrm>
              <a:off x="3095750" y="2267025"/>
              <a:ext cx="66550" cy="117800"/>
            </a:xfrm>
            <a:custGeom>
              <a:avLst/>
              <a:gdLst/>
              <a:ahLst/>
              <a:cxnLst/>
              <a:rect l="l" t="t" r="r" b="b"/>
              <a:pathLst>
                <a:path w="2662" h="4712" extrusionOk="0">
                  <a:moveTo>
                    <a:pt x="7" y="610"/>
                  </a:moveTo>
                  <a:cubicBezTo>
                    <a:pt x="1" y="616"/>
                    <a:pt x="1" y="619"/>
                    <a:pt x="2" y="619"/>
                  </a:cubicBezTo>
                  <a:cubicBezTo>
                    <a:pt x="4" y="619"/>
                    <a:pt x="7" y="616"/>
                    <a:pt x="7" y="610"/>
                  </a:cubicBezTo>
                  <a:close/>
                  <a:moveTo>
                    <a:pt x="357" y="0"/>
                  </a:moveTo>
                  <a:cubicBezTo>
                    <a:pt x="193" y="0"/>
                    <a:pt x="54" y="175"/>
                    <a:pt x="7" y="610"/>
                  </a:cubicBezTo>
                  <a:cubicBezTo>
                    <a:pt x="114" y="476"/>
                    <a:pt x="240" y="243"/>
                    <a:pt x="452" y="243"/>
                  </a:cubicBezTo>
                  <a:cubicBezTo>
                    <a:pt x="523" y="243"/>
                    <a:pt x="604" y="270"/>
                    <a:pt x="697" y="336"/>
                  </a:cubicBezTo>
                  <a:cubicBezTo>
                    <a:pt x="817" y="431"/>
                    <a:pt x="840" y="753"/>
                    <a:pt x="900" y="884"/>
                  </a:cubicBezTo>
                  <a:cubicBezTo>
                    <a:pt x="1019" y="1169"/>
                    <a:pt x="1186" y="1360"/>
                    <a:pt x="1376" y="1598"/>
                  </a:cubicBezTo>
                  <a:cubicBezTo>
                    <a:pt x="2186" y="2550"/>
                    <a:pt x="2352" y="3479"/>
                    <a:pt x="2472" y="4670"/>
                  </a:cubicBezTo>
                  <a:cubicBezTo>
                    <a:pt x="2472" y="4696"/>
                    <a:pt x="2490" y="4712"/>
                    <a:pt x="2509" y="4712"/>
                  </a:cubicBezTo>
                  <a:cubicBezTo>
                    <a:pt x="2523" y="4712"/>
                    <a:pt x="2538" y="4703"/>
                    <a:pt x="2543" y="4682"/>
                  </a:cubicBezTo>
                  <a:cubicBezTo>
                    <a:pt x="2662" y="4086"/>
                    <a:pt x="2543" y="3479"/>
                    <a:pt x="2329" y="2908"/>
                  </a:cubicBezTo>
                  <a:cubicBezTo>
                    <a:pt x="2007" y="2062"/>
                    <a:pt x="1281" y="1503"/>
                    <a:pt x="959" y="669"/>
                  </a:cubicBezTo>
                  <a:cubicBezTo>
                    <a:pt x="813" y="283"/>
                    <a:pt x="56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6"/>
            <p:cNvSpPr/>
            <p:nvPr/>
          </p:nvSpPr>
          <p:spPr>
            <a:xfrm>
              <a:off x="3079200" y="2384675"/>
              <a:ext cx="77450" cy="122975"/>
            </a:xfrm>
            <a:custGeom>
              <a:avLst/>
              <a:gdLst/>
              <a:ahLst/>
              <a:cxnLst/>
              <a:rect l="l" t="t" r="r" b="b"/>
              <a:pathLst>
                <a:path w="3098" h="4919" extrusionOk="0">
                  <a:moveTo>
                    <a:pt x="3085" y="1"/>
                  </a:moveTo>
                  <a:cubicBezTo>
                    <a:pt x="3082" y="1"/>
                    <a:pt x="3078" y="3"/>
                    <a:pt x="3074" y="11"/>
                  </a:cubicBezTo>
                  <a:cubicBezTo>
                    <a:pt x="2633" y="1845"/>
                    <a:pt x="1169" y="3369"/>
                    <a:pt x="38" y="4810"/>
                  </a:cubicBezTo>
                  <a:cubicBezTo>
                    <a:pt x="0" y="4857"/>
                    <a:pt x="45" y="4919"/>
                    <a:pt x="94" y="4919"/>
                  </a:cubicBezTo>
                  <a:cubicBezTo>
                    <a:pt x="107" y="4919"/>
                    <a:pt x="121" y="4915"/>
                    <a:pt x="133" y="4905"/>
                  </a:cubicBezTo>
                  <a:cubicBezTo>
                    <a:pt x="883" y="4238"/>
                    <a:pt x="1490" y="3369"/>
                    <a:pt x="2014" y="2524"/>
                  </a:cubicBezTo>
                  <a:cubicBezTo>
                    <a:pt x="2479" y="1797"/>
                    <a:pt x="3074" y="904"/>
                    <a:pt x="3098" y="11"/>
                  </a:cubicBezTo>
                  <a:cubicBezTo>
                    <a:pt x="3098" y="11"/>
                    <a:pt x="3092" y="1"/>
                    <a:pt x="3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6"/>
            <p:cNvSpPr/>
            <p:nvPr/>
          </p:nvSpPr>
          <p:spPr>
            <a:xfrm>
              <a:off x="3074475" y="2437725"/>
              <a:ext cx="75800" cy="88025"/>
            </a:xfrm>
            <a:custGeom>
              <a:avLst/>
              <a:gdLst/>
              <a:ahLst/>
              <a:cxnLst/>
              <a:rect l="l" t="t" r="r" b="b"/>
              <a:pathLst>
                <a:path w="3032" h="3521" extrusionOk="0">
                  <a:moveTo>
                    <a:pt x="2984" y="1"/>
                  </a:moveTo>
                  <a:cubicBezTo>
                    <a:pt x="2977" y="1"/>
                    <a:pt x="2971" y="3"/>
                    <a:pt x="2965" y="9"/>
                  </a:cubicBezTo>
                  <a:cubicBezTo>
                    <a:pt x="2394" y="473"/>
                    <a:pt x="2084" y="1187"/>
                    <a:pt x="1691" y="1795"/>
                  </a:cubicBezTo>
                  <a:cubicBezTo>
                    <a:pt x="1501" y="2104"/>
                    <a:pt x="1287" y="2390"/>
                    <a:pt x="1060" y="2676"/>
                  </a:cubicBezTo>
                  <a:cubicBezTo>
                    <a:pt x="985" y="2742"/>
                    <a:pt x="441" y="3239"/>
                    <a:pt x="246" y="3239"/>
                  </a:cubicBezTo>
                  <a:cubicBezTo>
                    <a:pt x="194" y="3239"/>
                    <a:pt x="167" y="3204"/>
                    <a:pt x="179" y="3116"/>
                  </a:cubicBezTo>
                  <a:cubicBezTo>
                    <a:pt x="179" y="3092"/>
                    <a:pt x="144" y="3045"/>
                    <a:pt x="120" y="3045"/>
                  </a:cubicBezTo>
                  <a:lnTo>
                    <a:pt x="72" y="3045"/>
                  </a:lnTo>
                  <a:lnTo>
                    <a:pt x="72" y="3069"/>
                  </a:lnTo>
                  <a:cubicBezTo>
                    <a:pt x="60" y="3211"/>
                    <a:pt x="1" y="3307"/>
                    <a:pt x="24" y="3438"/>
                  </a:cubicBezTo>
                  <a:cubicBezTo>
                    <a:pt x="24" y="3461"/>
                    <a:pt x="60" y="3485"/>
                    <a:pt x="72" y="3497"/>
                  </a:cubicBezTo>
                  <a:cubicBezTo>
                    <a:pt x="116" y="3513"/>
                    <a:pt x="160" y="3520"/>
                    <a:pt x="206" y="3520"/>
                  </a:cubicBezTo>
                  <a:cubicBezTo>
                    <a:pt x="639" y="3520"/>
                    <a:pt x="1118" y="2850"/>
                    <a:pt x="1334" y="2580"/>
                  </a:cubicBezTo>
                  <a:cubicBezTo>
                    <a:pt x="1965" y="1807"/>
                    <a:pt x="2501" y="890"/>
                    <a:pt x="3013" y="56"/>
                  </a:cubicBezTo>
                  <a:cubicBezTo>
                    <a:pt x="3031" y="29"/>
                    <a:pt x="3007" y="1"/>
                    <a:pt x="2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6"/>
            <p:cNvSpPr/>
            <p:nvPr/>
          </p:nvSpPr>
          <p:spPr>
            <a:xfrm>
              <a:off x="3149275" y="2351300"/>
              <a:ext cx="29100" cy="86550"/>
            </a:xfrm>
            <a:custGeom>
              <a:avLst/>
              <a:gdLst/>
              <a:ahLst/>
              <a:cxnLst/>
              <a:rect l="l" t="t" r="r" b="b"/>
              <a:pathLst>
                <a:path w="1164" h="3462" extrusionOk="0">
                  <a:moveTo>
                    <a:pt x="1049" y="0"/>
                  </a:moveTo>
                  <a:cubicBezTo>
                    <a:pt x="1039" y="0"/>
                    <a:pt x="1030" y="4"/>
                    <a:pt x="1021" y="13"/>
                  </a:cubicBezTo>
                  <a:cubicBezTo>
                    <a:pt x="866" y="549"/>
                    <a:pt x="842" y="1120"/>
                    <a:pt x="723" y="1668"/>
                  </a:cubicBezTo>
                  <a:cubicBezTo>
                    <a:pt x="581" y="2275"/>
                    <a:pt x="342" y="2847"/>
                    <a:pt x="9" y="3382"/>
                  </a:cubicBezTo>
                  <a:cubicBezTo>
                    <a:pt x="1" y="3425"/>
                    <a:pt x="28" y="3461"/>
                    <a:pt x="58" y="3461"/>
                  </a:cubicBezTo>
                  <a:cubicBezTo>
                    <a:pt x="70" y="3461"/>
                    <a:pt x="82" y="3455"/>
                    <a:pt x="92" y="3442"/>
                  </a:cubicBezTo>
                  <a:cubicBezTo>
                    <a:pt x="771" y="2549"/>
                    <a:pt x="1164" y="1144"/>
                    <a:pt x="1081" y="37"/>
                  </a:cubicBezTo>
                  <a:cubicBezTo>
                    <a:pt x="1081" y="14"/>
                    <a:pt x="1066" y="0"/>
                    <a:pt x="1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6"/>
            <p:cNvSpPr/>
            <p:nvPr/>
          </p:nvSpPr>
          <p:spPr>
            <a:xfrm>
              <a:off x="3174200" y="2349650"/>
              <a:ext cx="33350" cy="54625"/>
            </a:xfrm>
            <a:custGeom>
              <a:avLst/>
              <a:gdLst/>
              <a:ahLst/>
              <a:cxnLst/>
              <a:rect l="l" t="t" r="r" b="b"/>
              <a:pathLst>
                <a:path w="1334" h="2185" extrusionOk="0">
                  <a:moveTo>
                    <a:pt x="198" y="1"/>
                  </a:moveTo>
                  <a:cubicBezTo>
                    <a:pt x="95" y="1"/>
                    <a:pt x="11" y="54"/>
                    <a:pt x="0" y="198"/>
                  </a:cubicBezTo>
                  <a:cubicBezTo>
                    <a:pt x="8" y="221"/>
                    <a:pt x="25" y="229"/>
                    <a:pt x="36" y="229"/>
                  </a:cubicBezTo>
                  <a:cubicBezTo>
                    <a:pt x="43" y="229"/>
                    <a:pt x="48" y="226"/>
                    <a:pt x="48" y="222"/>
                  </a:cubicBezTo>
                  <a:cubicBezTo>
                    <a:pt x="106" y="138"/>
                    <a:pt x="166" y="105"/>
                    <a:pt x="225" y="105"/>
                  </a:cubicBezTo>
                  <a:cubicBezTo>
                    <a:pt x="446" y="105"/>
                    <a:pt x="656" y="568"/>
                    <a:pt x="703" y="662"/>
                  </a:cubicBezTo>
                  <a:cubicBezTo>
                    <a:pt x="762" y="793"/>
                    <a:pt x="834" y="936"/>
                    <a:pt x="893" y="1067"/>
                  </a:cubicBezTo>
                  <a:cubicBezTo>
                    <a:pt x="1060" y="1424"/>
                    <a:pt x="1108" y="1781"/>
                    <a:pt x="1215" y="2151"/>
                  </a:cubicBezTo>
                  <a:cubicBezTo>
                    <a:pt x="1226" y="2173"/>
                    <a:pt x="1248" y="2185"/>
                    <a:pt x="1268" y="2185"/>
                  </a:cubicBezTo>
                  <a:cubicBezTo>
                    <a:pt x="1290" y="2185"/>
                    <a:pt x="1310" y="2170"/>
                    <a:pt x="1310" y="2139"/>
                  </a:cubicBezTo>
                  <a:cubicBezTo>
                    <a:pt x="1334" y="1805"/>
                    <a:pt x="1215" y="1496"/>
                    <a:pt x="1096" y="1198"/>
                  </a:cubicBezTo>
                  <a:cubicBezTo>
                    <a:pt x="965" y="865"/>
                    <a:pt x="798" y="448"/>
                    <a:pt x="560" y="174"/>
                  </a:cubicBezTo>
                  <a:cubicBezTo>
                    <a:pt x="481" y="82"/>
                    <a:pt x="326"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6"/>
            <p:cNvSpPr/>
            <p:nvPr/>
          </p:nvSpPr>
          <p:spPr>
            <a:xfrm>
              <a:off x="3181125" y="2406250"/>
              <a:ext cx="27625" cy="65200"/>
            </a:xfrm>
            <a:custGeom>
              <a:avLst/>
              <a:gdLst/>
              <a:ahLst/>
              <a:cxnLst/>
              <a:rect l="l" t="t" r="r" b="b"/>
              <a:pathLst>
                <a:path w="1105" h="2608" extrusionOk="0">
                  <a:moveTo>
                    <a:pt x="1048" y="0"/>
                  </a:moveTo>
                  <a:cubicBezTo>
                    <a:pt x="1036" y="0"/>
                    <a:pt x="1025" y="6"/>
                    <a:pt x="1021" y="18"/>
                  </a:cubicBezTo>
                  <a:cubicBezTo>
                    <a:pt x="640" y="815"/>
                    <a:pt x="378" y="1672"/>
                    <a:pt x="33" y="2494"/>
                  </a:cubicBezTo>
                  <a:cubicBezTo>
                    <a:pt x="0" y="2551"/>
                    <a:pt x="68" y="2608"/>
                    <a:pt x="129" y="2608"/>
                  </a:cubicBezTo>
                  <a:cubicBezTo>
                    <a:pt x="157" y="2608"/>
                    <a:pt x="184" y="2596"/>
                    <a:pt x="200" y="2565"/>
                  </a:cubicBezTo>
                  <a:cubicBezTo>
                    <a:pt x="569" y="1792"/>
                    <a:pt x="973" y="899"/>
                    <a:pt x="1104" y="53"/>
                  </a:cubicBezTo>
                  <a:cubicBezTo>
                    <a:pt x="1104" y="21"/>
                    <a:pt x="1073"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6"/>
            <p:cNvSpPr/>
            <p:nvPr/>
          </p:nvSpPr>
          <p:spPr>
            <a:xfrm>
              <a:off x="2956900" y="2528575"/>
              <a:ext cx="109725" cy="65575"/>
            </a:xfrm>
            <a:custGeom>
              <a:avLst/>
              <a:gdLst/>
              <a:ahLst/>
              <a:cxnLst/>
              <a:rect l="l" t="t" r="r" b="b"/>
              <a:pathLst>
                <a:path w="4389" h="2623" extrusionOk="0">
                  <a:moveTo>
                    <a:pt x="4321" y="1"/>
                  </a:moveTo>
                  <a:cubicBezTo>
                    <a:pt x="4314" y="1"/>
                    <a:pt x="4306" y="2"/>
                    <a:pt x="4299" y="6"/>
                  </a:cubicBezTo>
                  <a:cubicBezTo>
                    <a:pt x="3334" y="530"/>
                    <a:pt x="2322" y="840"/>
                    <a:pt x="1322" y="1292"/>
                  </a:cubicBezTo>
                  <a:cubicBezTo>
                    <a:pt x="787" y="1530"/>
                    <a:pt x="1" y="1899"/>
                    <a:pt x="251" y="2590"/>
                  </a:cubicBezTo>
                  <a:cubicBezTo>
                    <a:pt x="257" y="2608"/>
                    <a:pt x="283" y="2622"/>
                    <a:pt x="309" y="2622"/>
                  </a:cubicBezTo>
                  <a:cubicBezTo>
                    <a:pt x="334" y="2622"/>
                    <a:pt x="358" y="2608"/>
                    <a:pt x="358" y="2566"/>
                  </a:cubicBezTo>
                  <a:cubicBezTo>
                    <a:pt x="346" y="1602"/>
                    <a:pt x="1834" y="1244"/>
                    <a:pt x="2572" y="959"/>
                  </a:cubicBezTo>
                  <a:cubicBezTo>
                    <a:pt x="3203" y="720"/>
                    <a:pt x="3823" y="482"/>
                    <a:pt x="4358" y="89"/>
                  </a:cubicBezTo>
                  <a:cubicBezTo>
                    <a:pt x="4388" y="49"/>
                    <a:pt x="4359" y="1"/>
                    <a:pt x="4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6"/>
            <p:cNvSpPr/>
            <p:nvPr/>
          </p:nvSpPr>
          <p:spPr>
            <a:xfrm>
              <a:off x="2964050" y="2527500"/>
              <a:ext cx="105950" cy="70875"/>
            </a:xfrm>
            <a:custGeom>
              <a:avLst/>
              <a:gdLst/>
              <a:ahLst/>
              <a:cxnLst/>
              <a:rect l="l" t="t" r="r" b="b"/>
              <a:pathLst>
                <a:path w="4238" h="2835" extrusionOk="0">
                  <a:moveTo>
                    <a:pt x="4152" y="1"/>
                  </a:moveTo>
                  <a:cubicBezTo>
                    <a:pt x="4135" y="1"/>
                    <a:pt x="4119" y="8"/>
                    <a:pt x="4108" y="25"/>
                  </a:cubicBezTo>
                  <a:cubicBezTo>
                    <a:pt x="3608" y="728"/>
                    <a:pt x="3001" y="1264"/>
                    <a:pt x="2275" y="1716"/>
                  </a:cubicBezTo>
                  <a:cubicBezTo>
                    <a:pt x="1964" y="1917"/>
                    <a:pt x="901" y="2700"/>
                    <a:pt x="310" y="2700"/>
                  </a:cubicBezTo>
                  <a:cubicBezTo>
                    <a:pt x="200" y="2700"/>
                    <a:pt x="106" y="2673"/>
                    <a:pt x="36" y="2609"/>
                  </a:cubicBezTo>
                  <a:cubicBezTo>
                    <a:pt x="24" y="2609"/>
                    <a:pt x="0" y="2645"/>
                    <a:pt x="12" y="2657"/>
                  </a:cubicBezTo>
                  <a:cubicBezTo>
                    <a:pt x="112" y="2783"/>
                    <a:pt x="245" y="2834"/>
                    <a:pt x="396" y="2834"/>
                  </a:cubicBezTo>
                  <a:cubicBezTo>
                    <a:pt x="897" y="2834"/>
                    <a:pt x="1597" y="2274"/>
                    <a:pt x="1917" y="2073"/>
                  </a:cubicBezTo>
                  <a:cubicBezTo>
                    <a:pt x="2810" y="1561"/>
                    <a:pt x="3632" y="942"/>
                    <a:pt x="4203" y="85"/>
                  </a:cubicBezTo>
                  <a:cubicBezTo>
                    <a:pt x="4237" y="43"/>
                    <a:pt x="4193" y="1"/>
                    <a:pt x="4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6"/>
            <p:cNvSpPr/>
            <p:nvPr/>
          </p:nvSpPr>
          <p:spPr>
            <a:xfrm>
              <a:off x="3070300" y="2500025"/>
              <a:ext cx="15225" cy="21925"/>
            </a:xfrm>
            <a:custGeom>
              <a:avLst/>
              <a:gdLst/>
              <a:ahLst/>
              <a:cxnLst/>
              <a:rect l="l" t="t" r="r" b="b"/>
              <a:pathLst>
                <a:path w="609" h="877" extrusionOk="0">
                  <a:moveTo>
                    <a:pt x="595" y="0"/>
                  </a:moveTo>
                  <a:cubicBezTo>
                    <a:pt x="591" y="0"/>
                    <a:pt x="588" y="2"/>
                    <a:pt x="584" y="5"/>
                  </a:cubicBezTo>
                  <a:cubicBezTo>
                    <a:pt x="477" y="184"/>
                    <a:pt x="1" y="719"/>
                    <a:pt x="394" y="874"/>
                  </a:cubicBezTo>
                  <a:cubicBezTo>
                    <a:pt x="396" y="876"/>
                    <a:pt x="397" y="877"/>
                    <a:pt x="399" y="877"/>
                  </a:cubicBezTo>
                  <a:cubicBezTo>
                    <a:pt x="409" y="877"/>
                    <a:pt x="416" y="849"/>
                    <a:pt x="406" y="839"/>
                  </a:cubicBezTo>
                  <a:cubicBezTo>
                    <a:pt x="168" y="541"/>
                    <a:pt x="549" y="303"/>
                    <a:pt x="608" y="17"/>
                  </a:cubicBezTo>
                  <a:cubicBezTo>
                    <a:pt x="608" y="9"/>
                    <a:pt x="602"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6"/>
            <p:cNvSpPr/>
            <p:nvPr/>
          </p:nvSpPr>
          <p:spPr>
            <a:xfrm>
              <a:off x="3028500" y="2527225"/>
              <a:ext cx="85000" cy="68600"/>
            </a:xfrm>
            <a:custGeom>
              <a:avLst/>
              <a:gdLst/>
              <a:ahLst/>
              <a:cxnLst/>
              <a:rect l="l" t="t" r="r" b="b"/>
              <a:pathLst>
                <a:path w="3400" h="2744" extrusionOk="0">
                  <a:moveTo>
                    <a:pt x="3399" y="1"/>
                  </a:moveTo>
                  <a:cubicBezTo>
                    <a:pt x="2364" y="894"/>
                    <a:pt x="1375" y="2203"/>
                    <a:pt x="42" y="2668"/>
                  </a:cubicBezTo>
                  <a:cubicBezTo>
                    <a:pt x="0" y="2678"/>
                    <a:pt x="4" y="2743"/>
                    <a:pt x="38" y="2743"/>
                  </a:cubicBezTo>
                  <a:cubicBezTo>
                    <a:pt x="42" y="2743"/>
                    <a:pt x="48" y="2742"/>
                    <a:pt x="54" y="2739"/>
                  </a:cubicBezTo>
                  <a:cubicBezTo>
                    <a:pt x="637" y="2656"/>
                    <a:pt x="1078" y="2251"/>
                    <a:pt x="1494" y="1870"/>
                  </a:cubicBezTo>
                  <a:cubicBezTo>
                    <a:pt x="2149" y="1275"/>
                    <a:pt x="2792" y="643"/>
                    <a:pt x="3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6"/>
            <p:cNvSpPr/>
            <p:nvPr/>
          </p:nvSpPr>
          <p:spPr>
            <a:xfrm>
              <a:off x="3119125" y="2409700"/>
              <a:ext cx="61525" cy="109925"/>
            </a:xfrm>
            <a:custGeom>
              <a:avLst/>
              <a:gdLst/>
              <a:ahLst/>
              <a:cxnLst/>
              <a:rect l="l" t="t" r="r" b="b"/>
              <a:pathLst>
                <a:path w="2461" h="4397" extrusionOk="0">
                  <a:moveTo>
                    <a:pt x="2432" y="1"/>
                  </a:moveTo>
                  <a:cubicBezTo>
                    <a:pt x="2422" y="1"/>
                    <a:pt x="2411" y="7"/>
                    <a:pt x="2406" y="22"/>
                  </a:cubicBezTo>
                  <a:cubicBezTo>
                    <a:pt x="2072" y="701"/>
                    <a:pt x="1810" y="1427"/>
                    <a:pt x="1489" y="2130"/>
                  </a:cubicBezTo>
                  <a:cubicBezTo>
                    <a:pt x="1096" y="2975"/>
                    <a:pt x="524" y="3618"/>
                    <a:pt x="1" y="4380"/>
                  </a:cubicBezTo>
                  <a:cubicBezTo>
                    <a:pt x="1" y="4388"/>
                    <a:pt x="7" y="4397"/>
                    <a:pt x="14" y="4397"/>
                  </a:cubicBezTo>
                  <a:cubicBezTo>
                    <a:pt x="17" y="4397"/>
                    <a:pt x="21" y="4395"/>
                    <a:pt x="24" y="4392"/>
                  </a:cubicBezTo>
                  <a:cubicBezTo>
                    <a:pt x="1251" y="3273"/>
                    <a:pt x="1918" y="1546"/>
                    <a:pt x="2453" y="34"/>
                  </a:cubicBezTo>
                  <a:cubicBezTo>
                    <a:pt x="2460" y="14"/>
                    <a:pt x="2447" y="1"/>
                    <a:pt x="24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6"/>
            <p:cNvSpPr/>
            <p:nvPr/>
          </p:nvSpPr>
          <p:spPr>
            <a:xfrm>
              <a:off x="3058100" y="2698075"/>
              <a:ext cx="48850" cy="25000"/>
            </a:xfrm>
            <a:custGeom>
              <a:avLst/>
              <a:gdLst/>
              <a:ahLst/>
              <a:cxnLst/>
              <a:rect l="l" t="t" r="r" b="b"/>
              <a:pathLst>
                <a:path w="1954" h="1000" extrusionOk="0">
                  <a:moveTo>
                    <a:pt x="1906" y="1"/>
                  </a:moveTo>
                  <a:cubicBezTo>
                    <a:pt x="1584" y="108"/>
                    <a:pt x="1311" y="275"/>
                    <a:pt x="1025" y="429"/>
                  </a:cubicBezTo>
                  <a:cubicBezTo>
                    <a:pt x="763" y="584"/>
                    <a:pt x="322" y="965"/>
                    <a:pt x="1" y="965"/>
                  </a:cubicBezTo>
                  <a:cubicBezTo>
                    <a:pt x="64" y="989"/>
                    <a:pt x="125" y="1000"/>
                    <a:pt x="185" y="1000"/>
                  </a:cubicBezTo>
                  <a:cubicBezTo>
                    <a:pt x="421" y="1000"/>
                    <a:pt x="637" y="838"/>
                    <a:pt x="846" y="715"/>
                  </a:cubicBezTo>
                  <a:cubicBezTo>
                    <a:pt x="1215" y="513"/>
                    <a:pt x="1608" y="310"/>
                    <a:pt x="1930" y="48"/>
                  </a:cubicBezTo>
                  <a:cubicBezTo>
                    <a:pt x="1953" y="36"/>
                    <a:pt x="1930" y="1"/>
                    <a:pt x="19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6"/>
            <p:cNvSpPr/>
            <p:nvPr/>
          </p:nvSpPr>
          <p:spPr>
            <a:xfrm>
              <a:off x="3108750" y="2668225"/>
              <a:ext cx="56475" cy="28450"/>
            </a:xfrm>
            <a:custGeom>
              <a:avLst/>
              <a:gdLst/>
              <a:ahLst/>
              <a:cxnLst/>
              <a:rect l="l" t="t" r="r" b="b"/>
              <a:pathLst>
                <a:path w="2259" h="1138" extrusionOk="0">
                  <a:moveTo>
                    <a:pt x="2238" y="1"/>
                  </a:moveTo>
                  <a:cubicBezTo>
                    <a:pt x="2234" y="1"/>
                    <a:pt x="2230" y="2"/>
                    <a:pt x="2225" y="4"/>
                  </a:cubicBezTo>
                  <a:cubicBezTo>
                    <a:pt x="1475" y="278"/>
                    <a:pt x="678" y="659"/>
                    <a:pt x="11" y="1088"/>
                  </a:cubicBezTo>
                  <a:cubicBezTo>
                    <a:pt x="1" y="1108"/>
                    <a:pt x="17" y="1138"/>
                    <a:pt x="44" y="1138"/>
                  </a:cubicBezTo>
                  <a:cubicBezTo>
                    <a:pt x="49" y="1138"/>
                    <a:pt x="54" y="1137"/>
                    <a:pt x="58" y="1135"/>
                  </a:cubicBezTo>
                  <a:lnTo>
                    <a:pt x="2249" y="16"/>
                  </a:lnTo>
                  <a:cubicBezTo>
                    <a:pt x="2259" y="16"/>
                    <a:pt x="2253" y="1"/>
                    <a:pt x="2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6"/>
            <p:cNvSpPr/>
            <p:nvPr/>
          </p:nvSpPr>
          <p:spPr>
            <a:xfrm>
              <a:off x="3161175" y="2598525"/>
              <a:ext cx="54725" cy="70225"/>
            </a:xfrm>
            <a:custGeom>
              <a:avLst/>
              <a:gdLst/>
              <a:ahLst/>
              <a:cxnLst/>
              <a:rect l="l" t="t" r="r" b="b"/>
              <a:pathLst>
                <a:path w="2189" h="2809" extrusionOk="0">
                  <a:moveTo>
                    <a:pt x="2172" y="1"/>
                  </a:moveTo>
                  <a:cubicBezTo>
                    <a:pt x="2167" y="1"/>
                    <a:pt x="2160" y="2"/>
                    <a:pt x="2152" y="6"/>
                  </a:cubicBezTo>
                  <a:cubicBezTo>
                    <a:pt x="1855" y="625"/>
                    <a:pt x="1581" y="1232"/>
                    <a:pt x="1188" y="1792"/>
                  </a:cubicBezTo>
                  <a:cubicBezTo>
                    <a:pt x="950" y="2137"/>
                    <a:pt x="712" y="2304"/>
                    <a:pt x="355" y="2494"/>
                  </a:cubicBezTo>
                  <a:cubicBezTo>
                    <a:pt x="212" y="2590"/>
                    <a:pt x="105" y="2661"/>
                    <a:pt x="9" y="2792"/>
                  </a:cubicBezTo>
                  <a:cubicBezTo>
                    <a:pt x="1" y="2801"/>
                    <a:pt x="16" y="2809"/>
                    <a:pt x="30" y="2809"/>
                  </a:cubicBezTo>
                  <a:cubicBezTo>
                    <a:pt x="36" y="2809"/>
                    <a:pt x="42" y="2807"/>
                    <a:pt x="45" y="2804"/>
                  </a:cubicBezTo>
                  <a:cubicBezTo>
                    <a:pt x="450" y="2411"/>
                    <a:pt x="902" y="2304"/>
                    <a:pt x="1236" y="1816"/>
                  </a:cubicBezTo>
                  <a:cubicBezTo>
                    <a:pt x="1605" y="1244"/>
                    <a:pt x="1914" y="637"/>
                    <a:pt x="2188" y="6"/>
                  </a:cubicBezTo>
                  <a:cubicBezTo>
                    <a:pt x="2188" y="6"/>
                    <a:pt x="2183" y="1"/>
                    <a:pt x="2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6"/>
            <p:cNvSpPr/>
            <p:nvPr/>
          </p:nvSpPr>
          <p:spPr>
            <a:xfrm>
              <a:off x="3163775" y="2653125"/>
              <a:ext cx="27400" cy="19975"/>
            </a:xfrm>
            <a:custGeom>
              <a:avLst/>
              <a:gdLst/>
              <a:ahLst/>
              <a:cxnLst/>
              <a:rect l="l" t="t" r="r" b="b"/>
              <a:pathLst>
                <a:path w="1096" h="799" extrusionOk="0">
                  <a:moveTo>
                    <a:pt x="1096" y="1"/>
                  </a:moveTo>
                  <a:lnTo>
                    <a:pt x="1096" y="1"/>
                  </a:lnTo>
                  <a:cubicBezTo>
                    <a:pt x="917" y="60"/>
                    <a:pt x="763" y="203"/>
                    <a:pt x="608" y="322"/>
                  </a:cubicBezTo>
                  <a:cubicBezTo>
                    <a:pt x="417" y="477"/>
                    <a:pt x="179" y="596"/>
                    <a:pt x="12" y="775"/>
                  </a:cubicBezTo>
                  <a:cubicBezTo>
                    <a:pt x="1" y="787"/>
                    <a:pt x="12" y="799"/>
                    <a:pt x="24" y="799"/>
                  </a:cubicBezTo>
                  <a:cubicBezTo>
                    <a:pt x="227" y="715"/>
                    <a:pt x="405" y="549"/>
                    <a:pt x="584" y="430"/>
                  </a:cubicBezTo>
                  <a:cubicBezTo>
                    <a:pt x="763" y="299"/>
                    <a:pt x="977" y="179"/>
                    <a:pt x="1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6"/>
            <p:cNvSpPr/>
            <p:nvPr/>
          </p:nvSpPr>
          <p:spPr>
            <a:xfrm>
              <a:off x="3172475" y="2653675"/>
              <a:ext cx="22825" cy="18875"/>
            </a:xfrm>
            <a:custGeom>
              <a:avLst/>
              <a:gdLst/>
              <a:ahLst/>
              <a:cxnLst/>
              <a:rect l="l" t="t" r="r" b="b"/>
              <a:pathLst>
                <a:path w="913" h="755" extrusionOk="0">
                  <a:moveTo>
                    <a:pt x="896" y="0"/>
                  </a:moveTo>
                  <a:cubicBezTo>
                    <a:pt x="894" y="0"/>
                    <a:pt x="892" y="1"/>
                    <a:pt x="891" y="3"/>
                  </a:cubicBezTo>
                  <a:cubicBezTo>
                    <a:pt x="748" y="146"/>
                    <a:pt x="617" y="265"/>
                    <a:pt x="474" y="384"/>
                  </a:cubicBezTo>
                  <a:cubicBezTo>
                    <a:pt x="319" y="503"/>
                    <a:pt x="176" y="586"/>
                    <a:pt x="22" y="705"/>
                  </a:cubicBezTo>
                  <a:cubicBezTo>
                    <a:pt x="0" y="716"/>
                    <a:pt x="17" y="755"/>
                    <a:pt x="46" y="755"/>
                  </a:cubicBezTo>
                  <a:cubicBezTo>
                    <a:pt x="50" y="755"/>
                    <a:pt x="53" y="754"/>
                    <a:pt x="57" y="753"/>
                  </a:cubicBezTo>
                  <a:cubicBezTo>
                    <a:pt x="379" y="598"/>
                    <a:pt x="676" y="324"/>
                    <a:pt x="903" y="38"/>
                  </a:cubicBezTo>
                  <a:cubicBezTo>
                    <a:pt x="913" y="28"/>
                    <a:pt x="906" y="0"/>
                    <a:pt x="8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6"/>
            <p:cNvSpPr/>
            <p:nvPr/>
          </p:nvSpPr>
          <p:spPr>
            <a:xfrm>
              <a:off x="3162000" y="2642425"/>
              <a:ext cx="53000" cy="52400"/>
            </a:xfrm>
            <a:custGeom>
              <a:avLst/>
              <a:gdLst/>
              <a:ahLst/>
              <a:cxnLst/>
              <a:rect l="l" t="t" r="r" b="b"/>
              <a:pathLst>
                <a:path w="2120" h="2096" extrusionOk="0">
                  <a:moveTo>
                    <a:pt x="2119" y="0"/>
                  </a:moveTo>
                  <a:lnTo>
                    <a:pt x="2119" y="0"/>
                  </a:lnTo>
                  <a:cubicBezTo>
                    <a:pt x="1750" y="917"/>
                    <a:pt x="1012" y="1822"/>
                    <a:pt x="12" y="2060"/>
                  </a:cubicBezTo>
                  <a:cubicBezTo>
                    <a:pt x="0" y="2060"/>
                    <a:pt x="0" y="2096"/>
                    <a:pt x="12" y="2096"/>
                  </a:cubicBezTo>
                  <a:cubicBezTo>
                    <a:pt x="512" y="2084"/>
                    <a:pt x="965" y="1762"/>
                    <a:pt x="1274" y="1393"/>
                  </a:cubicBezTo>
                  <a:cubicBezTo>
                    <a:pt x="1631" y="1012"/>
                    <a:pt x="2024" y="500"/>
                    <a:pt x="2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6"/>
            <p:cNvSpPr/>
            <p:nvPr/>
          </p:nvSpPr>
          <p:spPr>
            <a:xfrm>
              <a:off x="3047500" y="2699275"/>
              <a:ext cx="107600" cy="53175"/>
            </a:xfrm>
            <a:custGeom>
              <a:avLst/>
              <a:gdLst/>
              <a:ahLst/>
              <a:cxnLst/>
              <a:rect l="l" t="t" r="r" b="b"/>
              <a:pathLst>
                <a:path w="4304" h="2127" extrusionOk="0">
                  <a:moveTo>
                    <a:pt x="4259" y="0"/>
                  </a:moveTo>
                  <a:cubicBezTo>
                    <a:pt x="2687" y="322"/>
                    <a:pt x="1461" y="1441"/>
                    <a:pt x="20" y="2084"/>
                  </a:cubicBezTo>
                  <a:cubicBezTo>
                    <a:pt x="1" y="2094"/>
                    <a:pt x="5" y="2126"/>
                    <a:pt x="20" y="2126"/>
                  </a:cubicBezTo>
                  <a:cubicBezTo>
                    <a:pt x="23" y="2126"/>
                    <a:pt x="27" y="2124"/>
                    <a:pt x="32" y="2120"/>
                  </a:cubicBezTo>
                  <a:cubicBezTo>
                    <a:pt x="1568" y="1643"/>
                    <a:pt x="2687" y="441"/>
                    <a:pt x="4259" y="36"/>
                  </a:cubicBezTo>
                  <a:cubicBezTo>
                    <a:pt x="4264" y="37"/>
                    <a:pt x="4268" y="38"/>
                    <a:pt x="4272" y="38"/>
                  </a:cubicBezTo>
                  <a:cubicBezTo>
                    <a:pt x="4303" y="38"/>
                    <a:pt x="4290" y="0"/>
                    <a:pt x="4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6"/>
            <p:cNvSpPr/>
            <p:nvPr/>
          </p:nvSpPr>
          <p:spPr>
            <a:xfrm>
              <a:off x="3176875" y="2466675"/>
              <a:ext cx="18275" cy="17675"/>
            </a:xfrm>
            <a:custGeom>
              <a:avLst/>
              <a:gdLst/>
              <a:ahLst/>
              <a:cxnLst/>
              <a:rect l="l" t="t" r="r" b="b"/>
              <a:pathLst>
                <a:path w="731" h="707" extrusionOk="0">
                  <a:moveTo>
                    <a:pt x="688" y="0"/>
                  </a:moveTo>
                  <a:cubicBezTo>
                    <a:pt x="682" y="0"/>
                    <a:pt x="675" y="2"/>
                    <a:pt x="667" y="6"/>
                  </a:cubicBezTo>
                  <a:cubicBezTo>
                    <a:pt x="381" y="89"/>
                    <a:pt x="24" y="375"/>
                    <a:pt x="0" y="684"/>
                  </a:cubicBezTo>
                  <a:cubicBezTo>
                    <a:pt x="0" y="692"/>
                    <a:pt x="12" y="706"/>
                    <a:pt x="23" y="706"/>
                  </a:cubicBezTo>
                  <a:cubicBezTo>
                    <a:pt x="28" y="706"/>
                    <a:pt x="32" y="704"/>
                    <a:pt x="36" y="696"/>
                  </a:cubicBezTo>
                  <a:cubicBezTo>
                    <a:pt x="131" y="577"/>
                    <a:pt x="203" y="446"/>
                    <a:pt x="310" y="339"/>
                  </a:cubicBezTo>
                  <a:cubicBezTo>
                    <a:pt x="429" y="220"/>
                    <a:pt x="560" y="137"/>
                    <a:pt x="691" y="65"/>
                  </a:cubicBezTo>
                  <a:cubicBezTo>
                    <a:pt x="731" y="45"/>
                    <a:pt x="721" y="0"/>
                    <a:pt x="6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6"/>
            <p:cNvSpPr/>
            <p:nvPr/>
          </p:nvSpPr>
          <p:spPr>
            <a:xfrm>
              <a:off x="3185200" y="2467925"/>
              <a:ext cx="10400" cy="3800"/>
            </a:xfrm>
            <a:custGeom>
              <a:avLst/>
              <a:gdLst/>
              <a:ahLst/>
              <a:cxnLst/>
              <a:rect l="l" t="t" r="r" b="b"/>
              <a:pathLst>
                <a:path w="416" h="152" extrusionOk="0">
                  <a:moveTo>
                    <a:pt x="252" y="0"/>
                  </a:moveTo>
                  <a:cubicBezTo>
                    <a:pt x="229" y="0"/>
                    <a:pt x="205" y="4"/>
                    <a:pt x="179" y="15"/>
                  </a:cubicBezTo>
                  <a:cubicBezTo>
                    <a:pt x="120" y="27"/>
                    <a:pt x="37" y="75"/>
                    <a:pt x="1" y="134"/>
                  </a:cubicBezTo>
                  <a:cubicBezTo>
                    <a:pt x="1" y="143"/>
                    <a:pt x="13" y="151"/>
                    <a:pt x="20" y="151"/>
                  </a:cubicBezTo>
                  <a:cubicBezTo>
                    <a:pt x="23" y="151"/>
                    <a:pt x="25" y="150"/>
                    <a:pt x="25" y="146"/>
                  </a:cubicBezTo>
                  <a:cubicBezTo>
                    <a:pt x="72" y="134"/>
                    <a:pt x="108" y="87"/>
                    <a:pt x="167" y="75"/>
                  </a:cubicBezTo>
                  <a:cubicBezTo>
                    <a:pt x="197" y="63"/>
                    <a:pt x="230" y="57"/>
                    <a:pt x="264" y="57"/>
                  </a:cubicBezTo>
                  <a:cubicBezTo>
                    <a:pt x="298" y="57"/>
                    <a:pt x="334" y="63"/>
                    <a:pt x="370" y="75"/>
                  </a:cubicBezTo>
                  <a:cubicBezTo>
                    <a:pt x="375" y="76"/>
                    <a:pt x="379" y="77"/>
                    <a:pt x="383" y="77"/>
                  </a:cubicBezTo>
                  <a:cubicBezTo>
                    <a:pt x="408" y="77"/>
                    <a:pt x="416" y="49"/>
                    <a:pt x="406" y="39"/>
                  </a:cubicBezTo>
                  <a:cubicBezTo>
                    <a:pt x="356" y="22"/>
                    <a:pt x="306" y="0"/>
                    <a:pt x="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6"/>
            <p:cNvSpPr/>
            <p:nvPr/>
          </p:nvSpPr>
          <p:spPr>
            <a:xfrm>
              <a:off x="3197700" y="2469175"/>
              <a:ext cx="3300" cy="2125"/>
            </a:xfrm>
            <a:custGeom>
              <a:avLst/>
              <a:gdLst/>
              <a:ahLst/>
              <a:cxnLst/>
              <a:rect l="l" t="t" r="r" b="b"/>
              <a:pathLst>
                <a:path w="132" h="85" extrusionOk="0">
                  <a:moveTo>
                    <a:pt x="13" y="1"/>
                  </a:moveTo>
                  <a:cubicBezTo>
                    <a:pt x="1" y="1"/>
                    <a:pt x="1" y="25"/>
                    <a:pt x="13" y="25"/>
                  </a:cubicBezTo>
                  <a:cubicBezTo>
                    <a:pt x="37" y="37"/>
                    <a:pt x="72" y="60"/>
                    <a:pt x="120" y="84"/>
                  </a:cubicBezTo>
                  <a:cubicBezTo>
                    <a:pt x="120" y="84"/>
                    <a:pt x="132" y="48"/>
                    <a:pt x="120" y="48"/>
                  </a:cubicBezTo>
                  <a:cubicBezTo>
                    <a:pt x="84" y="37"/>
                    <a:pt x="37" y="25"/>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6"/>
            <p:cNvSpPr/>
            <p:nvPr/>
          </p:nvSpPr>
          <p:spPr>
            <a:xfrm>
              <a:off x="3130725" y="2768500"/>
              <a:ext cx="122300" cy="31700"/>
            </a:xfrm>
            <a:custGeom>
              <a:avLst/>
              <a:gdLst/>
              <a:ahLst/>
              <a:cxnLst/>
              <a:rect l="l" t="t" r="r" b="b"/>
              <a:pathLst>
                <a:path w="4892" h="1268" extrusionOk="0">
                  <a:moveTo>
                    <a:pt x="4875" y="1"/>
                  </a:moveTo>
                  <a:cubicBezTo>
                    <a:pt x="4871" y="1"/>
                    <a:pt x="4865" y="2"/>
                    <a:pt x="4859" y="5"/>
                  </a:cubicBezTo>
                  <a:cubicBezTo>
                    <a:pt x="3406" y="1113"/>
                    <a:pt x="1632" y="589"/>
                    <a:pt x="1" y="1101"/>
                  </a:cubicBezTo>
                  <a:cubicBezTo>
                    <a:pt x="1525" y="803"/>
                    <a:pt x="3668" y="1268"/>
                    <a:pt x="4883" y="29"/>
                  </a:cubicBezTo>
                  <a:cubicBezTo>
                    <a:pt x="4891" y="12"/>
                    <a:pt x="4887" y="1"/>
                    <a:pt x="4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6"/>
            <p:cNvSpPr/>
            <p:nvPr/>
          </p:nvSpPr>
          <p:spPr>
            <a:xfrm>
              <a:off x="3248725" y="2742925"/>
              <a:ext cx="36225" cy="29675"/>
            </a:xfrm>
            <a:custGeom>
              <a:avLst/>
              <a:gdLst/>
              <a:ahLst/>
              <a:cxnLst/>
              <a:rect l="l" t="t" r="r" b="b"/>
              <a:pathLst>
                <a:path w="1449" h="1187" extrusionOk="0">
                  <a:moveTo>
                    <a:pt x="1432" y="0"/>
                  </a:moveTo>
                  <a:cubicBezTo>
                    <a:pt x="1430" y="0"/>
                    <a:pt x="1428" y="2"/>
                    <a:pt x="1425" y="5"/>
                  </a:cubicBezTo>
                  <a:cubicBezTo>
                    <a:pt x="1186" y="159"/>
                    <a:pt x="972" y="350"/>
                    <a:pt x="758" y="528"/>
                  </a:cubicBezTo>
                  <a:cubicBezTo>
                    <a:pt x="520" y="719"/>
                    <a:pt x="258" y="921"/>
                    <a:pt x="20" y="1136"/>
                  </a:cubicBezTo>
                  <a:cubicBezTo>
                    <a:pt x="0" y="1165"/>
                    <a:pt x="29" y="1186"/>
                    <a:pt x="53" y="1186"/>
                  </a:cubicBezTo>
                  <a:cubicBezTo>
                    <a:pt x="58" y="1186"/>
                    <a:pt x="63" y="1185"/>
                    <a:pt x="67" y="1183"/>
                  </a:cubicBezTo>
                  <a:cubicBezTo>
                    <a:pt x="305" y="1005"/>
                    <a:pt x="532" y="814"/>
                    <a:pt x="770" y="624"/>
                  </a:cubicBezTo>
                  <a:cubicBezTo>
                    <a:pt x="996" y="421"/>
                    <a:pt x="1246" y="243"/>
                    <a:pt x="1448" y="40"/>
                  </a:cubicBezTo>
                  <a:cubicBezTo>
                    <a:pt x="1439" y="13"/>
                    <a:pt x="1437" y="0"/>
                    <a:pt x="14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6"/>
            <p:cNvSpPr/>
            <p:nvPr/>
          </p:nvSpPr>
          <p:spPr>
            <a:xfrm>
              <a:off x="3249500" y="2736775"/>
              <a:ext cx="32175" cy="22650"/>
            </a:xfrm>
            <a:custGeom>
              <a:avLst/>
              <a:gdLst/>
              <a:ahLst/>
              <a:cxnLst/>
              <a:rect l="l" t="t" r="r" b="b"/>
              <a:pathLst>
                <a:path w="1287" h="906" extrusionOk="0">
                  <a:moveTo>
                    <a:pt x="1263" y="1"/>
                  </a:moveTo>
                  <a:cubicBezTo>
                    <a:pt x="1060" y="179"/>
                    <a:pt x="870" y="358"/>
                    <a:pt x="643" y="512"/>
                  </a:cubicBezTo>
                  <a:cubicBezTo>
                    <a:pt x="453" y="643"/>
                    <a:pt x="215" y="727"/>
                    <a:pt x="24" y="858"/>
                  </a:cubicBezTo>
                  <a:cubicBezTo>
                    <a:pt x="1" y="882"/>
                    <a:pt x="1" y="905"/>
                    <a:pt x="36" y="905"/>
                  </a:cubicBezTo>
                  <a:cubicBezTo>
                    <a:pt x="262" y="846"/>
                    <a:pt x="477" y="679"/>
                    <a:pt x="679" y="548"/>
                  </a:cubicBezTo>
                  <a:cubicBezTo>
                    <a:pt x="894" y="405"/>
                    <a:pt x="1096" y="227"/>
                    <a:pt x="1275" y="12"/>
                  </a:cubicBezTo>
                  <a:cubicBezTo>
                    <a:pt x="1286" y="12"/>
                    <a:pt x="1263" y="1"/>
                    <a:pt x="1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6"/>
            <p:cNvSpPr/>
            <p:nvPr/>
          </p:nvSpPr>
          <p:spPr>
            <a:xfrm>
              <a:off x="3255750" y="2727850"/>
              <a:ext cx="27700" cy="19675"/>
            </a:xfrm>
            <a:custGeom>
              <a:avLst/>
              <a:gdLst/>
              <a:ahLst/>
              <a:cxnLst/>
              <a:rect l="l" t="t" r="r" b="b"/>
              <a:pathLst>
                <a:path w="1108" h="787" extrusionOk="0">
                  <a:moveTo>
                    <a:pt x="1108" y="0"/>
                  </a:moveTo>
                  <a:cubicBezTo>
                    <a:pt x="786" y="334"/>
                    <a:pt x="417" y="536"/>
                    <a:pt x="12" y="762"/>
                  </a:cubicBezTo>
                  <a:cubicBezTo>
                    <a:pt x="1" y="774"/>
                    <a:pt x="12" y="786"/>
                    <a:pt x="24" y="786"/>
                  </a:cubicBezTo>
                  <a:cubicBezTo>
                    <a:pt x="441" y="655"/>
                    <a:pt x="846" y="346"/>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6"/>
            <p:cNvSpPr/>
            <p:nvPr/>
          </p:nvSpPr>
          <p:spPr>
            <a:xfrm>
              <a:off x="3260800" y="2721525"/>
              <a:ext cx="22600" cy="15575"/>
            </a:xfrm>
            <a:custGeom>
              <a:avLst/>
              <a:gdLst/>
              <a:ahLst/>
              <a:cxnLst/>
              <a:rect l="l" t="t" r="r" b="b"/>
              <a:pathLst>
                <a:path w="904" h="623" extrusionOk="0">
                  <a:moveTo>
                    <a:pt x="878" y="0"/>
                  </a:moveTo>
                  <a:cubicBezTo>
                    <a:pt x="875" y="0"/>
                    <a:pt x="872" y="1"/>
                    <a:pt x="870" y="3"/>
                  </a:cubicBezTo>
                  <a:cubicBezTo>
                    <a:pt x="751" y="134"/>
                    <a:pt x="608" y="253"/>
                    <a:pt x="465" y="360"/>
                  </a:cubicBezTo>
                  <a:cubicBezTo>
                    <a:pt x="311" y="444"/>
                    <a:pt x="168" y="491"/>
                    <a:pt x="13" y="575"/>
                  </a:cubicBezTo>
                  <a:cubicBezTo>
                    <a:pt x="1" y="599"/>
                    <a:pt x="1" y="622"/>
                    <a:pt x="37" y="622"/>
                  </a:cubicBezTo>
                  <a:cubicBezTo>
                    <a:pt x="358" y="575"/>
                    <a:pt x="715" y="277"/>
                    <a:pt x="894" y="27"/>
                  </a:cubicBezTo>
                  <a:cubicBezTo>
                    <a:pt x="904" y="17"/>
                    <a:pt x="890" y="0"/>
                    <a:pt x="8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6"/>
            <p:cNvSpPr/>
            <p:nvPr/>
          </p:nvSpPr>
          <p:spPr>
            <a:xfrm>
              <a:off x="3266200" y="2717350"/>
              <a:ext cx="15425" cy="12950"/>
            </a:xfrm>
            <a:custGeom>
              <a:avLst/>
              <a:gdLst/>
              <a:ahLst/>
              <a:cxnLst/>
              <a:rect l="l" t="t" r="r" b="b"/>
              <a:pathLst>
                <a:path w="617" h="518" extrusionOk="0">
                  <a:moveTo>
                    <a:pt x="601" y="0"/>
                  </a:moveTo>
                  <a:cubicBezTo>
                    <a:pt x="599" y="0"/>
                    <a:pt x="597" y="1"/>
                    <a:pt x="595" y="4"/>
                  </a:cubicBezTo>
                  <a:cubicBezTo>
                    <a:pt x="487" y="63"/>
                    <a:pt x="380" y="158"/>
                    <a:pt x="297" y="230"/>
                  </a:cubicBezTo>
                  <a:cubicBezTo>
                    <a:pt x="202" y="301"/>
                    <a:pt x="83" y="373"/>
                    <a:pt x="11" y="480"/>
                  </a:cubicBezTo>
                  <a:cubicBezTo>
                    <a:pt x="1" y="490"/>
                    <a:pt x="17" y="518"/>
                    <a:pt x="29" y="518"/>
                  </a:cubicBezTo>
                  <a:cubicBezTo>
                    <a:pt x="31" y="518"/>
                    <a:pt x="33" y="517"/>
                    <a:pt x="35" y="516"/>
                  </a:cubicBezTo>
                  <a:cubicBezTo>
                    <a:pt x="142" y="468"/>
                    <a:pt x="237" y="373"/>
                    <a:pt x="321" y="301"/>
                  </a:cubicBezTo>
                  <a:cubicBezTo>
                    <a:pt x="428" y="218"/>
                    <a:pt x="511" y="135"/>
                    <a:pt x="607" y="39"/>
                  </a:cubicBezTo>
                  <a:cubicBezTo>
                    <a:pt x="616" y="20"/>
                    <a:pt x="610" y="0"/>
                    <a:pt x="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6"/>
            <p:cNvSpPr/>
            <p:nvPr/>
          </p:nvSpPr>
          <p:spPr>
            <a:xfrm>
              <a:off x="2754275" y="2669700"/>
              <a:ext cx="113650" cy="55500"/>
            </a:xfrm>
            <a:custGeom>
              <a:avLst/>
              <a:gdLst/>
              <a:ahLst/>
              <a:cxnLst/>
              <a:rect l="l" t="t" r="r" b="b"/>
              <a:pathLst>
                <a:path w="4546" h="2220" extrusionOk="0">
                  <a:moveTo>
                    <a:pt x="23" y="0"/>
                  </a:moveTo>
                  <a:cubicBezTo>
                    <a:pt x="12" y="0"/>
                    <a:pt x="1" y="14"/>
                    <a:pt x="9" y="40"/>
                  </a:cubicBezTo>
                  <a:cubicBezTo>
                    <a:pt x="367" y="529"/>
                    <a:pt x="1200" y="588"/>
                    <a:pt x="1748" y="767"/>
                  </a:cubicBezTo>
                  <a:cubicBezTo>
                    <a:pt x="2796" y="1088"/>
                    <a:pt x="3653" y="1588"/>
                    <a:pt x="4546" y="2219"/>
                  </a:cubicBezTo>
                  <a:cubicBezTo>
                    <a:pt x="4058" y="1707"/>
                    <a:pt x="3403" y="1326"/>
                    <a:pt x="2748" y="1052"/>
                  </a:cubicBezTo>
                  <a:cubicBezTo>
                    <a:pt x="2343" y="874"/>
                    <a:pt x="1926" y="731"/>
                    <a:pt x="1510" y="600"/>
                  </a:cubicBezTo>
                  <a:cubicBezTo>
                    <a:pt x="1033" y="457"/>
                    <a:pt x="390" y="362"/>
                    <a:pt x="33" y="5"/>
                  </a:cubicBezTo>
                  <a:cubicBezTo>
                    <a:pt x="30" y="2"/>
                    <a:pt x="27"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6"/>
            <p:cNvSpPr/>
            <p:nvPr/>
          </p:nvSpPr>
          <p:spPr>
            <a:xfrm>
              <a:off x="2597925" y="2446775"/>
              <a:ext cx="150600" cy="218675"/>
            </a:xfrm>
            <a:custGeom>
              <a:avLst/>
              <a:gdLst/>
              <a:ahLst/>
              <a:cxnLst/>
              <a:rect l="l" t="t" r="r" b="b"/>
              <a:pathLst>
                <a:path w="6024" h="8747" extrusionOk="0">
                  <a:moveTo>
                    <a:pt x="523" y="0"/>
                  </a:moveTo>
                  <a:cubicBezTo>
                    <a:pt x="511" y="0"/>
                    <a:pt x="501" y="6"/>
                    <a:pt x="501" y="16"/>
                  </a:cubicBezTo>
                  <a:cubicBezTo>
                    <a:pt x="1" y="1647"/>
                    <a:pt x="1144" y="3207"/>
                    <a:pt x="2096" y="4445"/>
                  </a:cubicBezTo>
                  <a:cubicBezTo>
                    <a:pt x="3275" y="5933"/>
                    <a:pt x="4382" y="7624"/>
                    <a:pt x="5978" y="8743"/>
                  </a:cubicBezTo>
                  <a:cubicBezTo>
                    <a:pt x="5980" y="8745"/>
                    <a:pt x="5983" y="8746"/>
                    <a:pt x="5986" y="8746"/>
                  </a:cubicBezTo>
                  <a:cubicBezTo>
                    <a:pt x="6001" y="8746"/>
                    <a:pt x="6023" y="8725"/>
                    <a:pt x="6013" y="8695"/>
                  </a:cubicBezTo>
                  <a:cubicBezTo>
                    <a:pt x="4716" y="7600"/>
                    <a:pt x="3716" y="6302"/>
                    <a:pt x="2692" y="4969"/>
                  </a:cubicBezTo>
                  <a:cubicBezTo>
                    <a:pt x="1513" y="3445"/>
                    <a:pt x="382" y="2028"/>
                    <a:pt x="560" y="40"/>
                  </a:cubicBezTo>
                  <a:cubicBezTo>
                    <a:pt x="560" y="12"/>
                    <a:pt x="540" y="0"/>
                    <a:pt x="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6"/>
            <p:cNvSpPr/>
            <p:nvPr/>
          </p:nvSpPr>
          <p:spPr>
            <a:xfrm>
              <a:off x="2608350" y="2412250"/>
              <a:ext cx="27350" cy="40850"/>
            </a:xfrm>
            <a:custGeom>
              <a:avLst/>
              <a:gdLst/>
              <a:ahLst/>
              <a:cxnLst/>
              <a:rect l="l" t="t" r="r" b="b"/>
              <a:pathLst>
                <a:path w="1094" h="1634" extrusionOk="0">
                  <a:moveTo>
                    <a:pt x="1065" y="1"/>
                  </a:moveTo>
                  <a:cubicBezTo>
                    <a:pt x="1061" y="1"/>
                    <a:pt x="1055" y="2"/>
                    <a:pt x="1048" y="4"/>
                  </a:cubicBezTo>
                  <a:cubicBezTo>
                    <a:pt x="512" y="373"/>
                    <a:pt x="120" y="992"/>
                    <a:pt x="0" y="1611"/>
                  </a:cubicBezTo>
                  <a:cubicBezTo>
                    <a:pt x="0" y="1619"/>
                    <a:pt x="6" y="1633"/>
                    <a:pt x="14" y="1633"/>
                  </a:cubicBezTo>
                  <a:cubicBezTo>
                    <a:pt x="17" y="1633"/>
                    <a:pt x="21" y="1630"/>
                    <a:pt x="24" y="1623"/>
                  </a:cubicBezTo>
                  <a:cubicBezTo>
                    <a:pt x="274" y="1004"/>
                    <a:pt x="596" y="516"/>
                    <a:pt x="1084" y="39"/>
                  </a:cubicBezTo>
                  <a:cubicBezTo>
                    <a:pt x="1094" y="20"/>
                    <a:pt x="1088" y="1"/>
                    <a:pt x="1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6"/>
            <p:cNvSpPr/>
            <p:nvPr/>
          </p:nvSpPr>
          <p:spPr>
            <a:xfrm>
              <a:off x="2637450" y="2411725"/>
              <a:ext cx="171150" cy="205200"/>
            </a:xfrm>
            <a:custGeom>
              <a:avLst/>
              <a:gdLst/>
              <a:ahLst/>
              <a:cxnLst/>
              <a:rect l="l" t="t" r="r" b="b"/>
              <a:pathLst>
                <a:path w="6846" h="8208" extrusionOk="0">
                  <a:moveTo>
                    <a:pt x="63" y="0"/>
                  </a:moveTo>
                  <a:cubicBezTo>
                    <a:pt x="28" y="0"/>
                    <a:pt x="0" y="36"/>
                    <a:pt x="27" y="72"/>
                  </a:cubicBezTo>
                  <a:cubicBezTo>
                    <a:pt x="1111" y="1799"/>
                    <a:pt x="2230" y="3454"/>
                    <a:pt x="3218" y="5240"/>
                  </a:cubicBezTo>
                  <a:cubicBezTo>
                    <a:pt x="3563" y="5847"/>
                    <a:pt x="3980" y="6347"/>
                    <a:pt x="4575" y="6740"/>
                  </a:cubicBezTo>
                  <a:cubicBezTo>
                    <a:pt x="5337" y="7228"/>
                    <a:pt x="6111" y="7573"/>
                    <a:pt x="6778" y="8192"/>
                  </a:cubicBezTo>
                  <a:cubicBezTo>
                    <a:pt x="6788" y="8203"/>
                    <a:pt x="6799" y="8207"/>
                    <a:pt x="6808" y="8207"/>
                  </a:cubicBezTo>
                  <a:cubicBezTo>
                    <a:pt x="6830" y="8207"/>
                    <a:pt x="6846" y="8182"/>
                    <a:pt x="6837" y="8157"/>
                  </a:cubicBezTo>
                  <a:cubicBezTo>
                    <a:pt x="6468" y="7561"/>
                    <a:pt x="5873" y="7240"/>
                    <a:pt x="5278" y="6907"/>
                  </a:cubicBezTo>
                  <a:cubicBezTo>
                    <a:pt x="4349" y="6395"/>
                    <a:pt x="3778" y="5847"/>
                    <a:pt x="3266" y="4918"/>
                  </a:cubicBezTo>
                  <a:cubicBezTo>
                    <a:pt x="2325" y="3239"/>
                    <a:pt x="1349" y="1501"/>
                    <a:pt x="99" y="13"/>
                  </a:cubicBezTo>
                  <a:cubicBezTo>
                    <a:pt x="87" y="4"/>
                    <a:pt x="75" y="0"/>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6"/>
            <p:cNvSpPr/>
            <p:nvPr/>
          </p:nvSpPr>
          <p:spPr>
            <a:xfrm>
              <a:off x="2817175" y="2615300"/>
              <a:ext cx="91675" cy="27600"/>
            </a:xfrm>
            <a:custGeom>
              <a:avLst/>
              <a:gdLst/>
              <a:ahLst/>
              <a:cxnLst/>
              <a:rect l="l" t="t" r="r" b="b"/>
              <a:pathLst>
                <a:path w="3667" h="1104" extrusionOk="0">
                  <a:moveTo>
                    <a:pt x="14" y="1"/>
                  </a:moveTo>
                  <a:cubicBezTo>
                    <a:pt x="2" y="1"/>
                    <a:pt x="0" y="29"/>
                    <a:pt x="18" y="38"/>
                  </a:cubicBezTo>
                  <a:cubicBezTo>
                    <a:pt x="434" y="252"/>
                    <a:pt x="851" y="395"/>
                    <a:pt x="1327" y="490"/>
                  </a:cubicBezTo>
                  <a:cubicBezTo>
                    <a:pt x="2101" y="621"/>
                    <a:pt x="2863" y="526"/>
                    <a:pt x="3482" y="1085"/>
                  </a:cubicBezTo>
                  <a:cubicBezTo>
                    <a:pt x="3501" y="1098"/>
                    <a:pt x="3521" y="1104"/>
                    <a:pt x="3540" y="1104"/>
                  </a:cubicBezTo>
                  <a:cubicBezTo>
                    <a:pt x="3608" y="1104"/>
                    <a:pt x="3666" y="1034"/>
                    <a:pt x="3601" y="978"/>
                  </a:cubicBezTo>
                  <a:cubicBezTo>
                    <a:pt x="3244" y="633"/>
                    <a:pt x="2851" y="514"/>
                    <a:pt x="2351" y="466"/>
                  </a:cubicBezTo>
                  <a:cubicBezTo>
                    <a:pt x="1553" y="383"/>
                    <a:pt x="791" y="323"/>
                    <a:pt x="29" y="14"/>
                  </a:cubicBezTo>
                  <a:cubicBezTo>
                    <a:pt x="23" y="4"/>
                    <a:pt x="18" y="1"/>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6"/>
            <p:cNvSpPr/>
            <p:nvPr/>
          </p:nvSpPr>
          <p:spPr>
            <a:xfrm>
              <a:off x="2735450" y="2593475"/>
              <a:ext cx="58950" cy="45200"/>
            </a:xfrm>
            <a:custGeom>
              <a:avLst/>
              <a:gdLst/>
              <a:ahLst/>
              <a:cxnLst/>
              <a:rect l="l" t="t" r="r" b="b"/>
              <a:pathLst>
                <a:path w="2358" h="1808" extrusionOk="0">
                  <a:moveTo>
                    <a:pt x="338" y="1"/>
                  </a:moveTo>
                  <a:cubicBezTo>
                    <a:pt x="304" y="1"/>
                    <a:pt x="271" y="9"/>
                    <a:pt x="239" y="29"/>
                  </a:cubicBezTo>
                  <a:cubicBezTo>
                    <a:pt x="0" y="184"/>
                    <a:pt x="250" y="565"/>
                    <a:pt x="346" y="708"/>
                  </a:cubicBezTo>
                  <a:cubicBezTo>
                    <a:pt x="730" y="1296"/>
                    <a:pt x="1468" y="1808"/>
                    <a:pt x="2203" y="1808"/>
                  </a:cubicBezTo>
                  <a:cubicBezTo>
                    <a:pt x="2243" y="1808"/>
                    <a:pt x="2283" y="1807"/>
                    <a:pt x="2322" y="1803"/>
                  </a:cubicBezTo>
                  <a:cubicBezTo>
                    <a:pt x="2358" y="1803"/>
                    <a:pt x="2358" y="1756"/>
                    <a:pt x="2334" y="1756"/>
                  </a:cubicBezTo>
                  <a:cubicBezTo>
                    <a:pt x="1727" y="1637"/>
                    <a:pt x="1191" y="1482"/>
                    <a:pt x="727" y="1030"/>
                  </a:cubicBezTo>
                  <a:cubicBezTo>
                    <a:pt x="608" y="911"/>
                    <a:pt x="512" y="791"/>
                    <a:pt x="417" y="660"/>
                  </a:cubicBezTo>
                  <a:cubicBezTo>
                    <a:pt x="310" y="494"/>
                    <a:pt x="167" y="363"/>
                    <a:pt x="346" y="196"/>
                  </a:cubicBezTo>
                  <a:cubicBezTo>
                    <a:pt x="420" y="132"/>
                    <a:pt x="451" y="109"/>
                    <a:pt x="475" y="109"/>
                  </a:cubicBezTo>
                  <a:cubicBezTo>
                    <a:pt x="508" y="109"/>
                    <a:pt x="527" y="154"/>
                    <a:pt x="631" y="196"/>
                  </a:cubicBezTo>
                  <a:cubicBezTo>
                    <a:pt x="727" y="256"/>
                    <a:pt x="715" y="256"/>
                    <a:pt x="822" y="256"/>
                  </a:cubicBezTo>
                  <a:cubicBezTo>
                    <a:pt x="684" y="206"/>
                    <a:pt x="504"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6"/>
            <p:cNvSpPr/>
            <p:nvPr/>
          </p:nvSpPr>
          <p:spPr>
            <a:xfrm>
              <a:off x="2756375" y="2600725"/>
              <a:ext cx="49350" cy="38275"/>
            </a:xfrm>
            <a:custGeom>
              <a:avLst/>
              <a:gdLst/>
              <a:ahLst/>
              <a:cxnLst/>
              <a:rect l="l" t="t" r="r" b="b"/>
              <a:pathLst>
                <a:path w="1974" h="1531" extrusionOk="0">
                  <a:moveTo>
                    <a:pt x="16" y="0"/>
                  </a:moveTo>
                  <a:cubicBezTo>
                    <a:pt x="4" y="0"/>
                    <a:pt x="0" y="28"/>
                    <a:pt x="9" y="37"/>
                  </a:cubicBezTo>
                  <a:cubicBezTo>
                    <a:pt x="521" y="275"/>
                    <a:pt x="1759" y="811"/>
                    <a:pt x="1545" y="1513"/>
                  </a:cubicBezTo>
                  <a:cubicBezTo>
                    <a:pt x="1545" y="1522"/>
                    <a:pt x="1551" y="1530"/>
                    <a:pt x="1563" y="1530"/>
                  </a:cubicBezTo>
                  <a:cubicBezTo>
                    <a:pt x="1567" y="1530"/>
                    <a:pt x="1573" y="1529"/>
                    <a:pt x="1580" y="1525"/>
                  </a:cubicBezTo>
                  <a:cubicBezTo>
                    <a:pt x="1973" y="871"/>
                    <a:pt x="461" y="180"/>
                    <a:pt x="33" y="13"/>
                  </a:cubicBezTo>
                  <a:cubicBezTo>
                    <a:pt x="26" y="4"/>
                    <a:pt x="21"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6"/>
            <p:cNvSpPr/>
            <p:nvPr/>
          </p:nvSpPr>
          <p:spPr>
            <a:xfrm>
              <a:off x="2592875" y="2637350"/>
              <a:ext cx="25250" cy="24975"/>
            </a:xfrm>
            <a:custGeom>
              <a:avLst/>
              <a:gdLst/>
              <a:ahLst/>
              <a:cxnLst/>
              <a:rect l="l" t="t" r="r" b="b"/>
              <a:pathLst>
                <a:path w="1010" h="999" extrusionOk="0">
                  <a:moveTo>
                    <a:pt x="0" y="1"/>
                  </a:moveTo>
                  <a:lnTo>
                    <a:pt x="0" y="1"/>
                  </a:lnTo>
                  <a:cubicBezTo>
                    <a:pt x="179" y="156"/>
                    <a:pt x="334" y="322"/>
                    <a:pt x="489" y="477"/>
                  </a:cubicBezTo>
                  <a:cubicBezTo>
                    <a:pt x="655" y="644"/>
                    <a:pt x="774" y="822"/>
                    <a:pt x="953" y="989"/>
                  </a:cubicBezTo>
                  <a:cubicBezTo>
                    <a:pt x="963" y="996"/>
                    <a:pt x="972" y="999"/>
                    <a:pt x="979" y="999"/>
                  </a:cubicBezTo>
                  <a:cubicBezTo>
                    <a:pt x="999" y="999"/>
                    <a:pt x="1009" y="979"/>
                    <a:pt x="1000" y="953"/>
                  </a:cubicBezTo>
                  <a:cubicBezTo>
                    <a:pt x="798" y="525"/>
                    <a:pt x="393" y="22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6"/>
            <p:cNvSpPr/>
            <p:nvPr/>
          </p:nvSpPr>
          <p:spPr>
            <a:xfrm>
              <a:off x="2597525" y="2643650"/>
              <a:ext cx="23650" cy="25950"/>
            </a:xfrm>
            <a:custGeom>
              <a:avLst/>
              <a:gdLst/>
              <a:ahLst/>
              <a:cxnLst/>
              <a:rect l="l" t="t" r="r" b="b"/>
              <a:pathLst>
                <a:path w="946" h="1038" extrusionOk="0">
                  <a:moveTo>
                    <a:pt x="20" y="1"/>
                  </a:moveTo>
                  <a:cubicBezTo>
                    <a:pt x="7" y="1"/>
                    <a:pt x="0" y="14"/>
                    <a:pt x="17" y="23"/>
                  </a:cubicBezTo>
                  <a:cubicBezTo>
                    <a:pt x="160" y="213"/>
                    <a:pt x="314" y="392"/>
                    <a:pt x="469" y="570"/>
                  </a:cubicBezTo>
                  <a:cubicBezTo>
                    <a:pt x="612" y="725"/>
                    <a:pt x="743" y="928"/>
                    <a:pt x="922" y="1035"/>
                  </a:cubicBezTo>
                  <a:cubicBezTo>
                    <a:pt x="924" y="1037"/>
                    <a:pt x="926" y="1038"/>
                    <a:pt x="928" y="1038"/>
                  </a:cubicBezTo>
                  <a:cubicBezTo>
                    <a:pt x="938" y="1038"/>
                    <a:pt x="945" y="1018"/>
                    <a:pt x="945" y="999"/>
                  </a:cubicBezTo>
                  <a:cubicBezTo>
                    <a:pt x="862" y="820"/>
                    <a:pt x="684" y="666"/>
                    <a:pt x="529" y="511"/>
                  </a:cubicBezTo>
                  <a:cubicBezTo>
                    <a:pt x="374" y="332"/>
                    <a:pt x="207" y="166"/>
                    <a:pt x="41" y="11"/>
                  </a:cubicBezTo>
                  <a:cubicBezTo>
                    <a:pt x="33" y="3"/>
                    <a:pt x="26"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6"/>
            <p:cNvSpPr/>
            <p:nvPr/>
          </p:nvSpPr>
          <p:spPr>
            <a:xfrm>
              <a:off x="2607750" y="2650125"/>
              <a:ext cx="20875" cy="25475"/>
            </a:xfrm>
            <a:custGeom>
              <a:avLst/>
              <a:gdLst/>
              <a:ahLst/>
              <a:cxnLst/>
              <a:rect l="l" t="t" r="r" b="b"/>
              <a:pathLst>
                <a:path w="835" h="1019" extrusionOk="0">
                  <a:moveTo>
                    <a:pt x="25" y="1"/>
                  </a:moveTo>
                  <a:cubicBezTo>
                    <a:pt x="14" y="1"/>
                    <a:pt x="1" y="11"/>
                    <a:pt x="1" y="26"/>
                  </a:cubicBezTo>
                  <a:cubicBezTo>
                    <a:pt x="108" y="204"/>
                    <a:pt x="227" y="371"/>
                    <a:pt x="358" y="550"/>
                  </a:cubicBezTo>
                  <a:cubicBezTo>
                    <a:pt x="477" y="704"/>
                    <a:pt x="620" y="919"/>
                    <a:pt x="786" y="1014"/>
                  </a:cubicBezTo>
                  <a:cubicBezTo>
                    <a:pt x="792" y="1017"/>
                    <a:pt x="798" y="1018"/>
                    <a:pt x="804" y="1018"/>
                  </a:cubicBezTo>
                  <a:cubicBezTo>
                    <a:pt x="821" y="1018"/>
                    <a:pt x="834" y="1005"/>
                    <a:pt x="834" y="978"/>
                  </a:cubicBezTo>
                  <a:cubicBezTo>
                    <a:pt x="786" y="800"/>
                    <a:pt x="632" y="657"/>
                    <a:pt x="513" y="526"/>
                  </a:cubicBezTo>
                  <a:cubicBezTo>
                    <a:pt x="358" y="347"/>
                    <a:pt x="215" y="180"/>
                    <a:pt x="36" y="14"/>
                  </a:cubicBezTo>
                  <a:cubicBezTo>
                    <a:pt x="36" y="5"/>
                    <a:pt x="31"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6"/>
            <p:cNvSpPr/>
            <p:nvPr/>
          </p:nvSpPr>
          <p:spPr>
            <a:xfrm>
              <a:off x="2611100" y="2656650"/>
              <a:ext cx="25175" cy="29675"/>
            </a:xfrm>
            <a:custGeom>
              <a:avLst/>
              <a:gdLst/>
              <a:ahLst/>
              <a:cxnLst/>
              <a:rect l="l" t="t" r="r" b="b"/>
              <a:pathLst>
                <a:path w="1007" h="1187" extrusionOk="0">
                  <a:moveTo>
                    <a:pt x="39" y="0"/>
                  </a:moveTo>
                  <a:cubicBezTo>
                    <a:pt x="25" y="0"/>
                    <a:pt x="1" y="28"/>
                    <a:pt x="21" y="38"/>
                  </a:cubicBezTo>
                  <a:cubicBezTo>
                    <a:pt x="331" y="419"/>
                    <a:pt x="617" y="836"/>
                    <a:pt x="974" y="1181"/>
                  </a:cubicBezTo>
                  <a:cubicBezTo>
                    <a:pt x="977" y="1185"/>
                    <a:pt x="982" y="1186"/>
                    <a:pt x="986" y="1186"/>
                  </a:cubicBezTo>
                  <a:cubicBezTo>
                    <a:pt x="997" y="1186"/>
                    <a:pt x="1006" y="1178"/>
                    <a:pt x="998" y="1170"/>
                  </a:cubicBezTo>
                  <a:cubicBezTo>
                    <a:pt x="736" y="753"/>
                    <a:pt x="367" y="396"/>
                    <a:pt x="45" y="3"/>
                  </a:cubicBezTo>
                  <a:cubicBezTo>
                    <a:pt x="44" y="1"/>
                    <a:pt x="41"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6"/>
            <p:cNvSpPr/>
            <p:nvPr/>
          </p:nvSpPr>
          <p:spPr>
            <a:xfrm>
              <a:off x="2781875" y="2742725"/>
              <a:ext cx="32775" cy="13450"/>
            </a:xfrm>
            <a:custGeom>
              <a:avLst/>
              <a:gdLst/>
              <a:ahLst/>
              <a:cxnLst/>
              <a:rect l="l" t="t" r="r" b="b"/>
              <a:pathLst>
                <a:path w="1311" h="538" extrusionOk="0">
                  <a:moveTo>
                    <a:pt x="183" y="109"/>
                  </a:moveTo>
                  <a:cubicBezTo>
                    <a:pt x="195" y="109"/>
                    <a:pt x="214" y="113"/>
                    <a:pt x="239" y="120"/>
                  </a:cubicBezTo>
                  <a:cubicBezTo>
                    <a:pt x="298" y="120"/>
                    <a:pt x="358" y="132"/>
                    <a:pt x="418" y="155"/>
                  </a:cubicBezTo>
                  <a:cubicBezTo>
                    <a:pt x="501" y="167"/>
                    <a:pt x="572" y="191"/>
                    <a:pt x="656" y="227"/>
                  </a:cubicBezTo>
                  <a:cubicBezTo>
                    <a:pt x="813" y="279"/>
                    <a:pt x="988" y="350"/>
                    <a:pt x="1134" y="439"/>
                  </a:cubicBezTo>
                  <a:lnTo>
                    <a:pt x="1134" y="439"/>
                  </a:lnTo>
                  <a:cubicBezTo>
                    <a:pt x="1034" y="428"/>
                    <a:pt x="937" y="425"/>
                    <a:pt x="834" y="417"/>
                  </a:cubicBezTo>
                  <a:cubicBezTo>
                    <a:pt x="691" y="405"/>
                    <a:pt x="263" y="346"/>
                    <a:pt x="203" y="179"/>
                  </a:cubicBezTo>
                  <a:cubicBezTo>
                    <a:pt x="162" y="129"/>
                    <a:pt x="155" y="109"/>
                    <a:pt x="183" y="109"/>
                  </a:cubicBezTo>
                  <a:close/>
                  <a:moveTo>
                    <a:pt x="96" y="1"/>
                  </a:moveTo>
                  <a:cubicBezTo>
                    <a:pt x="84" y="1"/>
                    <a:pt x="48" y="13"/>
                    <a:pt x="48" y="36"/>
                  </a:cubicBezTo>
                  <a:cubicBezTo>
                    <a:pt x="1" y="227"/>
                    <a:pt x="156" y="334"/>
                    <a:pt x="322" y="394"/>
                  </a:cubicBezTo>
                  <a:cubicBezTo>
                    <a:pt x="520" y="466"/>
                    <a:pt x="807" y="538"/>
                    <a:pt x="1058" y="538"/>
                  </a:cubicBezTo>
                  <a:cubicBezTo>
                    <a:pt x="1139" y="538"/>
                    <a:pt x="1217" y="530"/>
                    <a:pt x="1287" y="513"/>
                  </a:cubicBezTo>
                  <a:cubicBezTo>
                    <a:pt x="1311" y="513"/>
                    <a:pt x="1311" y="465"/>
                    <a:pt x="1287" y="465"/>
                  </a:cubicBezTo>
                  <a:cubicBezTo>
                    <a:pt x="1267" y="460"/>
                    <a:pt x="1247" y="456"/>
                    <a:pt x="1227" y="453"/>
                  </a:cubicBezTo>
                  <a:lnTo>
                    <a:pt x="1227" y="453"/>
                  </a:lnTo>
                  <a:cubicBezTo>
                    <a:pt x="917" y="167"/>
                    <a:pt x="513" y="13"/>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6"/>
            <p:cNvSpPr/>
            <p:nvPr/>
          </p:nvSpPr>
          <p:spPr>
            <a:xfrm>
              <a:off x="2612725" y="2661850"/>
              <a:ext cx="199850" cy="116025"/>
            </a:xfrm>
            <a:custGeom>
              <a:avLst/>
              <a:gdLst/>
              <a:ahLst/>
              <a:cxnLst/>
              <a:rect l="l" t="t" r="r" b="b"/>
              <a:pathLst>
                <a:path w="7994" h="4641" extrusionOk="0">
                  <a:moveTo>
                    <a:pt x="63" y="0"/>
                  </a:moveTo>
                  <a:cubicBezTo>
                    <a:pt x="26" y="0"/>
                    <a:pt x="0" y="61"/>
                    <a:pt x="40" y="81"/>
                  </a:cubicBezTo>
                  <a:cubicBezTo>
                    <a:pt x="1326" y="1021"/>
                    <a:pt x="2647" y="1926"/>
                    <a:pt x="3969" y="2807"/>
                  </a:cubicBezTo>
                  <a:cubicBezTo>
                    <a:pt x="5183" y="3593"/>
                    <a:pt x="6529" y="4307"/>
                    <a:pt x="7957" y="4641"/>
                  </a:cubicBezTo>
                  <a:cubicBezTo>
                    <a:pt x="7993" y="4617"/>
                    <a:pt x="7993" y="4593"/>
                    <a:pt x="7981" y="4593"/>
                  </a:cubicBezTo>
                  <a:cubicBezTo>
                    <a:pt x="6505" y="4010"/>
                    <a:pt x="5100" y="3426"/>
                    <a:pt x="3778" y="2557"/>
                  </a:cubicBezTo>
                  <a:cubicBezTo>
                    <a:pt x="2540" y="1724"/>
                    <a:pt x="1338" y="831"/>
                    <a:pt x="87" y="9"/>
                  </a:cubicBezTo>
                  <a:cubicBezTo>
                    <a:pt x="79" y="3"/>
                    <a:pt x="71" y="0"/>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6"/>
            <p:cNvSpPr/>
            <p:nvPr/>
          </p:nvSpPr>
          <p:spPr>
            <a:xfrm>
              <a:off x="2815525" y="2553950"/>
              <a:ext cx="62825" cy="31150"/>
            </a:xfrm>
            <a:custGeom>
              <a:avLst/>
              <a:gdLst/>
              <a:ahLst/>
              <a:cxnLst/>
              <a:rect l="l" t="t" r="r" b="b"/>
              <a:pathLst>
                <a:path w="2513" h="1246" extrusionOk="0">
                  <a:moveTo>
                    <a:pt x="272" y="1"/>
                  </a:moveTo>
                  <a:cubicBezTo>
                    <a:pt x="191" y="1"/>
                    <a:pt x="108" y="13"/>
                    <a:pt x="24" y="39"/>
                  </a:cubicBezTo>
                  <a:cubicBezTo>
                    <a:pt x="0" y="51"/>
                    <a:pt x="0" y="98"/>
                    <a:pt x="24" y="98"/>
                  </a:cubicBezTo>
                  <a:cubicBezTo>
                    <a:pt x="655" y="158"/>
                    <a:pt x="1000" y="456"/>
                    <a:pt x="1441" y="825"/>
                  </a:cubicBezTo>
                  <a:cubicBezTo>
                    <a:pt x="1706" y="1035"/>
                    <a:pt x="1993" y="1245"/>
                    <a:pt x="2347" y="1245"/>
                  </a:cubicBezTo>
                  <a:cubicBezTo>
                    <a:pt x="2374" y="1245"/>
                    <a:pt x="2401" y="1244"/>
                    <a:pt x="2429" y="1241"/>
                  </a:cubicBezTo>
                  <a:cubicBezTo>
                    <a:pt x="2489" y="1241"/>
                    <a:pt x="2512" y="1182"/>
                    <a:pt x="2453" y="1170"/>
                  </a:cubicBezTo>
                  <a:cubicBezTo>
                    <a:pt x="1858" y="1039"/>
                    <a:pt x="1536" y="658"/>
                    <a:pt x="1060" y="325"/>
                  </a:cubicBezTo>
                  <a:cubicBezTo>
                    <a:pt x="828" y="148"/>
                    <a:pt x="560"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6"/>
            <p:cNvSpPr/>
            <p:nvPr/>
          </p:nvSpPr>
          <p:spPr>
            <a:xfrm>
              <a:off x="2814625" y="2563125"/>
              <a:ext cx="61925" cy="44825"/>
            </a:xfrm>
            <a:custGeom>
              <a:avLst/>
              <a:gdLst/>
              <a:ahLst/>
              <a:cxnLst/>
              <a:rect l="l" t="t" r="r" b="b"/>
              <a:pathLst>
                <a:path w="2477" h="1793" extrusionOk="0">
                  <a:moveTo>
                    <a:pt x="21" y="1"/>
                  </a:moveTo>
                  <a:cubicBezTo>
                    <a:pt x="11" y="1"/>
                    <a:pt x="1" y="9"/>
                    <a:pt x="1" y="29"/>
                  </a:cubicBezTo>
                  <a:cubicBezTo>
                    <a:pt x="1" y="291"/>
                    <a:pt x="155" y="458"/>
                    <a:pt x="322" y="672"/>
                  </a:cubicBezTo>
                  <a:cubicBezTo>
                    <a:pt x="536" y="946"/>
                    <a:pt x="763" y="1279"/>
                    <a:pt x="1060" y="1505"/>
                  </a:cubicBezTo>
                  <a:cubicBezTo>
                    <a:pt x="1318" y="1697"/>
                    <a:pt x="1613" y="1793"/>
                    <a:pt x="1913" y="1793"/>
                  </a:cubicBezTo>
                  <a:cubicBezTo>
                    <a:pt x="2097" y="1793"/>
                    <a:pt x="2284" y="1757"/>
                    <a:pt x="2465" y="1684"/>
                  </a:cubicBezTo>
                  <a:cubicBezTo>
                    <a:pt x="2477" y="1684"/>
                    <a:pt x="2465" y="1660"/>
                    <a:pt x="2465" y="1660"/>
                  </a:cubicBezTo>
                  <a:cubicBezTo>
                    <a:pt x="2316" y="1695"/>
                    <a:pt x="2171" y="1712"/>
                    <a:pt x="2032" y="1712"/>
                  </a:cubicBezTo>
                  <a:cubicBezTo>
                    <a:pt x="1594" y="1712"/>
                    <a:pt x="1207" y="1542"/>
                    <a:pt x="882" y="1208"/>
                  </a:cubicBezTo>
                  <a:cubicBezTo>
                    <a:pt x="572" y="886"/>
                    <a:pt x="155" y="434"/>
                    <a:pt x="36" y="17"/>
                  </a:cubicBezTo>
                  <a:cubicBezTo>
                    <a:pt x="36" y="6"/>
                    <a:pt x="29"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6"/>
            <p:cNvSpPr/>
            <p:nvPr/>
          </p:nvSpPr>
          <p:spPr>
            <a:xfrm>
              <a:off x="2875125" y="2584300"/>
              <a:ext cx="9175" cy="19050"/>
            </a:xfrm>
            <a:custGeom>
              <a:avLst/>
              <a:gdLst/>
              <a:ahLst/>
              <a:cxnLst/>
              <a:rect l="l" t="t" r="r" b="b"/>
              <a:pathLst>
                <a:path w="367" h="762" extrusionOk="0">
                  <a:moveTo>
                    <a:pt x="204" y="0"/>
                  </a:moveTo>
                  <a:cubicBezTo>
                    <a:pt x="183" y="0"/>
                    <a:pt x="168" y="23"/>
                    <a:pt x="176" y="39"/>
                  </a:cubicBezTo>
                  <a:cubicBezTo>
                    <a:pt x="224" y="182"/>
                    <a:pt x="236" y="313"/>
                    <a:pt x="188" y="444"/>
                  </a:cubicBezTo>
                  <a:cubicBezTo>
                    <a:pt x="164" y="563"/>
                    <a:pt x="69" y="635"/>
                    <a:pt x="9" y="730"/>
                  </a:cubicBezTo>
                  <a:cubicBezTo>
                    <a:pt x="0" y="739"/>
                    <a:pt x="5" y="762"/>
                    <a:pt x="23" y="762"/>
                  </a:cubicBezTo>
                  <a:cubicBezTo>
                    <a:pt x="29" y="762"/>
                    <a:pt x="37" y="759"/>
                    <a:pt x="45" y="754"/>
                  </a:cubicBezTo>
                  <a:cubicBezTo>
                    <a:pt x="319" y="658"/>
                    <a:pt x="367" y="242"/>
                    <a:pt x="236" y="15"/>
                  </a:cubicBezTo>
                  <a:cubicBezTo>
                    <a:pt x="225" y="5"/>
                    <a:pt x="214" y="0"/>
                    <a:pt x="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6"/>
            <p:cNvSpPr/>
            <p:nvPr/>
          </p:nvSpPr>
          <p:spPr>
            <a:xfrm>
              <a:off x="2878025" y="2533400"/>
              <a:ext cx="25625" cy="19225"/>
            </a:xfrm>
            <a:custGeom>
              <a:avLst/>
              <a:gdLst/>
              <a:ahLst/>
              <a:cxnLst/>
              <a:rect l="l" t="t" r="r" b="b"/>
              <a:pathLst>
                <a:path w="1025" h="769" extrusionOk="0">
                  <a:moveTo>
                    <a:pt x="661" y="1"/>
                  </a:moveTo>
                  <a:cubicBezTo>
                    <a:pt x="652" y="1"/>
                    <a:pt x="643" y="10"/>
                    <a:pt x="643" y="27"/>
                  </a:cubicBezTo>
                  <a:cubicBezTo>
                    <a:pt x="608" y="135"/>
                    <a:pt x="655" y="206"/>
                    <a:pt x="715" y="289"/>
                  </a:cubicBezTo>
                  <a:cubicBezTo>
                    <a:pt x="798" y="408"/>
                    <a:pt x="894" y="587"/>
                    <a:pt x="667" y="635"/>
                  </a:cubicBezTo>
                  <a:cubicBezTo>
                    <a:pt x="644" y="640"/>
                    <a:pt x="619" y="642"/>
                    <a:pt x="595" y="642"/>
                  </a:cubicBezTo>
                  <a:cubicBezTo>
                    <a:pt x="443" y="642"/>
                    <a:pt x="278" y="552"/>
                    <a:pt x="227" y="408"/>
                  </a:cubicBezTo>
                  <a:cubicBezTo>
                    <a:pt x="191" y="325"/>
                    <a:pt x="203" y="218"/>
                    <a:pt x="286" y="158"/>
                  </a:cubicBezTo>
                  <a:cubicBezTo>
                    <a:pt x="320" y="133"/>
                    <a:pt x="364" y="119"/>
                    <a:pt x="407" y="119"/>
                  </a:cubicBezTo>
                  <a:cubicBezTo>
                    <a:pt x="484" y="119"/>
                    <a:pt x="561" y="162"/>
                    <a:pt x="584" y="254"/>
                  </a:cubicBezTo>
                  <a:cubicBezTo>
                    <a:pt x="608" y="254"/>
                    <a:pt x="620" y="254"/>
                    <a:pt x="620" y="230"/>
                  </a:cubicBezTo>
                  <a:cubicBezTo>
                    <a:pt x="612" y="103"/>
                    <a:pt x="493" y="23"/>
                    <a:pt x="368" y="23"/>
                  </a:cubicBezTo>
                  <a:cubicBezTo>
                    <a:pt x="306" y="23"/>
                    <a:pt x="243" y="43"/>
                    <a:pt x="191" y="87"/>
                  </a:cubicBezTo>
                  <a:cubicBezTo>
                    <a:pt x="1" y="266"/>
                    <a:pt x="120" y="563"/>
                    <a:pt x="310" y="682"/>
                  </a:cubicBezTo>
                  <a:cubicBezTo>
                    <a:pt x="390" y="734"/>
                    <a:pt x="506" y="769"/>
                    <a:pt x="617" y="769"/>
                  </a:cubicBezTo>
                  <a:cubicBezTo>
                    <a:pt x="736" y="769"/>
                    <a:pt x="850" y="728"/>
                    <a:pt x="905" y="623"/>
                  </a:cubicBezTo>
                  <a:cubicBezTo>
                    <a:pt x="1024" y="396"/>
                    <a:pt x="715" y="230"/>
                    <a:pt x="679" y="27"/>
                  </a:cubicBezTo>
                  <a:cubicBezTo>
                    <a:pt x="679" y="10"/>
                    <a:pt x="670"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6"/>
            <p:cNvSpPr/>
            <p:nvPr/>
          </p:nvSpPr>
          <p:spPr>
            <a:xfrm>
              <a:off x="2936675" y="2407900"/>
              <a:ext cx="36925" cy="28550"/>
            </a:xfrm>
            <a:custGeom>
              <a:avLst/>
              <a:gdLst/>
              <a:ahLst/>
              <a:cxnLst/>
              <a:rect l="l" t="t" r="r" b="b"/>
              <a:pathLst>
                <a:path w="1477" h="1142" extrusionOk="0">
                  <a:moveTo>
                    <a:pt x="1312" y="1"/>
                  </a:moveTo>
                  <a:cubicBezTo>
                    <a:pt x="965" y="1"/>
                    <a:pt x="624" y="185"/>
                    <a:pt x="393" y="416"/>
                  </a:cubicBezTo>
                  <a:cubicBezTo>
                    <a:pt x="238" y="583"/>
                    <a:pt x="0" y="964"/>
                    <a:pt x="286" y="1130"/>
                  </a:cubicBezTo>
                  <a:cubicBezTo>
                    <a:pt x="296" y="1138"/>
                    <a:pt x="307" y="1141"/>
                    <a:pt x="317" y="1141"/>
                  </a:cubicBezTo>
                  <a:cubicBezTo>
                    <a:pt x="354" y="1141"/>
                    <a:pt x="385" y="1096"/>
                    <a:pt x="357" y="1059"/>
                  </a:cubicBezTo>
                  <a:cubicBezTo>
                    <a:pt x="191" y="773"/>
                    <a:pt x="453" y="511"/>
                    <a:pt x="679" y="344"/>
                  </a:cubicBezTo>
                  <a:cubicBezTo>
                    <a:pt x="917" y="178"/>
                    <a:pt x="1167" y="118"/>
                    <a:pt x="1453" y="59"/>
                  </a:cubicBezTo>
                  <a:cubicBezTo>
                    <a:pt x="1476" y="59"/>
                    <a:pt x="1476" y="11"/>
                    <a:pt x="1453" y="11"/>
                  </a:cubicBezTo>
                  <a:cubicBezTo>
                    <a:pt x="1406" y="4"/>
                    <a:pt x="1359" y="1"/>
                    <a:pt x="1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6"/>
            <p:cNvSpPr/>
            <p:nvPr/>
          </p:nvSpPr>
          <p:spPr>
            <a:xfrm>
              <a:off x="2945000" y="2409050"/>
              <a:ext cx="33675" cy="28775"/>
            </a:xfrm>
            <a:custGeom>
              <a:avLst/>
              <a:gdLst/>
              <a:ahLst/>
              <a:cxnLst/>
              <a:rect l="l" t="t" r="r" b="b"/>
              <a:pathLst>
                <a:path w="1347" h="1151" extrusionOk="0">
                  <a:moveTo>
                    <a:pt x="1088" y="0"/>
                  </a:moveTo>
                  <a:cubicBezTo>
                    <a:pt x="1063" y="0"/>
                    <a:pt x="1036" y="15"/>
                    <a:pt x="1036" y="48"/>
                  </a:cubicBezTo>
                  <a:cubicBezTo>
                    <a:pt x="1060" y="322"/>
                    <a:pt x="1024" y="608"/>
                    <a:pt x="822" y="822"/>
                  </a:cubicBezTo>
                  <a:cubicBezTo>
                    <a:pt x="637" y="997"/>
                    <a:pt x="391" y="1092"/>
                    <a:pt x="143" y="1092"/>
                  </a:cubicBezTo>
                  <a:cubicBezTo>
                    <a:pt x="103" y="1092"/>
                    <a:pt x="64" y="1089"/>
                    <a:pt x="24" y="1084"/>
                  </a:cubicBezTo>
                  <a:cubicBezTo>
                    <a:pt x="0" y="1084"/>
                    <a:pt x="0" y="1132"/>
                    <a:pt x="24" y="1132"/>
                  </a:cubicBezTo>
                  <a:cubicBezTo>
                    <a:pt x="85" y="1144"/>
                    <a:pt x="146" y="1150"/>
                    <a:pt x="207" y="1150"/>
                  </a:cubicBezTo>
                  <a:cubicBezTo>
                    <a:pt x="783" y="1150"/>
                    <a:pt x="1347" y="617"/>
                    <a:pt x="1132" y="25"/>
                  </a:cubicBezTo>
                  <a:cubicBezTo>
                    <a:pt x="1126" y="9"/>
                    <a:pt x="1108" y="0"/>
                    <a:pt x="1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6"/>
            <p:cNvSpPr/>
            <p:nvPr/>
          </p:nvSpPr>
          <p:spPr>
            <a:xfrm>
              <a:off x="2967625" y="2321250"/>
              <a:ext cx="30075" cy="33950"/>
            </a:xfrm>
            <a:custGeom>
              <a:avLst/>
              <a:gdLst/>
              <a:ahLst/>
              <a:cxnLst/>
              <a:rect l="l" t="t" r="r" b="b"/>
              <a:pathLst>
                <a:path w="1203" h="1358" extrusionOk="0">
                  <a:moveTo>
                    <a:pt x="1179" y="0"/>
                  </a:moveTo>
                  <a:cubicBezTo>
                    <a:pt x="834" y="489"/>
                    <a:pt x="417" y="905"/>
                    <a:pt x="0" y="1334"/>
                  </a:cubicBezTo>
                  <a:cubicBezTo>
                    <a:pt x="0" y="1334"/>
                    <a:pt x="0" y="1358"/>
                    <a:pt x="12" y="1358"/>
                  </a:cubicBezTo>
                  <a:cubicBezTo>
                    <a:pt x="512" y="1012"/>
                    <a:pt x="905" y="501"/>
                    <a:pt x="1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6"/>
            <p:cNvSpPr/>
            <p:nvPr/>
          </p:nvSpPr>
          <p:spPr>
            <a:xfrm>
              <a:off x="2967400" y="2335825"/>
              <a:ext cx="26450" cy="24950"/>
            </a:xfrm>
            <a:custGeom>
              <a:avLst/>
              <a:gdLst/>
              <a:ahLst/>
              <a:cxnLst/>
              <a:rect l="l" t="t" r="r" b="b"/>
              <a:pathLst>
                <a:path w="1058" h="998" extrusionOk="0">
                  <a:moveTo>
                    <a:pt x="1057" y="1"/>
                  </a:moveTo>
                  <a:cubicBezTo>
                    <a:pt x="736" y="370"/>
                    <a:pt x="355" y="632"/>
                    <a:pt x="9" y="965"/>
                  </a:cubicBezTo>
                  <a:cubicBezTo>
                    <a:pt x="0" y="974"/>
                    <a:pt x="5" y="997"/>
                    <a:pt x="23" y="997"/>
                  </a:cubicBezTo>
                  <a:cubicBezTo>
                    <a:pt x="29" y="997"/>
                    <a:pt x="36" y="995"/>
                    <a:pt x="45" y="989"/>
                  </a:cubicBezTo>
                  <a:cubicBezTo>
                    <a:pt x="474" y="810"/>
                    <a:pt x="795" y="382"/>
                    <a:pt x="10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6"/>
            <p:cNvSpPr/>
            <p:nvPr/>
          </p:nvSpPr>
          <p:spPr>
            <a:xfrm>
              <a:off x="2973650" y="2340475"/>
              <a:ext cx="24600" cy="21775"/>
            </a:xfrm>
            <a:custGeom>
              <a:avLst/>
              <a:gdLst/>
              <a:ahLst/>
              <a:cxnLst/>
              <a:rect l="l" t="t" r="r" b="b"/>
              <a:pathLst>
                <a:path w="984" h="871" extrusionOk="0">
                  <a:moveTo>
                    <a:pt x="978" y="0"/>
                  </a:moveTo>
                  <a:cubicBezTo>
                    <a:pt x="975" y="0"/>
                    <a:pt x="970" y="1"/>
                    <a:pt x="962" y="5"/>
                  </a:cubicBezTo>
                  <a:cubicBezTo>
                    <a:pt x="978" y="5"/>
                    <a:pt x="983" y="0"/>
                    <a:pt x="978" y="0"/>
                  </a:cubicBezTo>
                  <a:close/>
                  <a:moveTo>
                    <a:pt x="962" y="5"/>
                  </a:moveTo>
                  <a:lnTo>
                    <a:pt x="962" y="5"/>
                  </a:lnTo>
                  <a:cubicBezTo>
                    <a:pt x="819" y="148"/>
                    <a:pt x="664" y="303"/>
                    <a:pt x="509" y="434"/>
                  </a:cubicBezTo>
                  <a:cubicBezTo>
                    <a:pt x="343" y="565"/>
                    <a:pt x="152" y="684"/>
                    <a:pt x="9" y="839"/>
                  </a:cubicBezTo>
                  <a:cubicBezTo>
                    <a:pt x="0" y="848"/>
                    <a:pt x="5" y="871"/>
                    <a:pt x="18" y="871"/>
                  </a:cubicBezTo>
                  <a:cubicBezTo>
                    <a:pt x="22" y="871"/>
                    <a:pt x="27" y="868"/>
                    <a:pt x="33" y="863"/>
                  </a:cubicBezTo>
                  <a:cubicBezTo>
                    <a:pt x="224" y="803"/>
                    <a:pt x="402" y="636"/>
                    <a:pt x="533" y="505"/>
                  </a:cubicBezTo>
                  <a:cubicBezTo>
                    <a:pt x="712" y="363"/>
                    <a:pt x="867" y="196"/>
                    <a:pt x="962" y="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6"/>
            <p:cNvSpPr/>
            <p:nvPr/>
          </p:nvSpPr>
          <p:spPr>
            <a:xfrm>
              <a:off x="3000900" y="2195475"/>
              <a:ext cx="30450" cy="116050"/>
            </a:xfrm>
            <a:custGeom>
              <a:avLst/>
              <a:gdLst/>
              <a:ahLst/>
              <a:cxnLst/>
              <a:rect l="l" t="t" r="r" b="b"/>
              <a:pathLst>
                <a:path w="1218" h="4642" extrusionOk="0">
                  <a:moveTo>
                    <a:pt x="1181" y="1"/>
                  </a:moveTo>
                  <a:cubicBezTo>
                    <a:pt x="1169" y="1"/>
                    <a:pt x="1158" y="10"/>
                    <a:pt x="1158" y="31"/>
                  </a:cubicBezTo>
                  <a:cubicBezTo>
                    <a:pt x="991" y="805"/>
                    <a:pt x="932" y="1579"/>
                    <a:pt x="741" y="2353"/>
                  </a:cubicBezTo>
                  <a:cubicBezTo>
                    <a:pt x="551" y="3115"/>
                    <a:pt x="289" y="3853"/>
                    <a:pt x="15" y="4603"/>
                  </a:cubicBezTo>
                  <a:cubicBezTo>
                    <a:pt x="0" y="4624"/>
                    <a:pt x="25" y="4641"/>
                    <a:pt x="49" y="4641"/>
                  </a:cubicBezTo>
                  <a:cubicBezTo>
                    <a:pt x="65" y="4641"/>
                    <a:pt x="81" y="4634"/>
                    <a:pt x="86" y="4615"/>
                  </a:cubicBezTo>
                  <a:cubicBezTo>
                    <a:pt x="681" y="3210"/>
                    <a:pt x="1217" y="1567"/>
                    <a:pt x="1205" y="43"/>
                  </a:cubicBezTo>
                  <a:cubicBezTo>
                    <a:pt x="1212" y="16"/>
                    <a:pt x="1196" y="1"/>
                    <a:pt x="11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6"/>
            <p:cNvSpPr/>
            <p:nvPr/>
          </p:nvSpPr>
          <p:spPr>
            <a:xfrm>
              <a:off x="3027100" y="2183475"/>
              <a:ext cx="30950" cy="20350"/>
            </a:xfrm>
            <a:custGeom>
              <a:avLst/>
              <a:gdLst/>
              <a:ahLst/>
              <a:cxnLst/>
              <a:rect l="l" t="t" r="r" b="b"/>
              <a:pathLst>
                <a:path w="1238" h="814" extrusionOk="0">
                  <a:moveTo>
                    <a:pt x="174" y="0"/>
                  </a:moveTo>
                  <a:cubicBezTo>
                    <a:pt x="24" y="0"/>
                    <a:pt x="0" y="181"/>
                    <a:pt x="110" y="320"/>
                  </a:cubicBezTo>
                  <a:cubicBezTo>
                    <a:pt x="134" y="320"/>
                    <a:pt x="181" y="297"/>
                    <a:pt x="169" y="273"/>
                  </a:cubicBezTo>
                  <a:cubicBezTo>
                    <a:pt x="169" y="261"/>
                    <a:pt x="134" y="201"/>
                    <a:pt x="134" y="177"/>
                  </a:cubicBezTo>
                  <a:cubicBezTo>
                    <a:pt x="134" y="104"/>
                    <a:pt x="172" y="81"/>
                    <a:pt x="220" y="81"/>
                  </a:cubicBezTo>
                  <a:cubicBezTo>
                    <a:pt x="265" y="81"/>
                    <a:pt x="319" y="101"/>
                    <a:pt x="360" y="118"/>
                  </a:cubicBezTo>
                  <a:cubicBezTo>
                    <a:pt x="467" y="166"/>
                    <a:pt x="550" y="225"/>
                    <a:pt x="657" y="297"/>
                  </a:cubicBezTo>
                  <a:cubicBezTo>
                    <a:pt x="872" y="451"/>
                    <a:pt x="1003" y="642"/>
                    <a:pt x="1193" y="808"/>
                  </a:cubicBezTo>
                  <a:cubicBezTo>
                    <a:pt x="1197" y="812"/>
                    <a:pt x="1202" y="813"/>
                    <a:pt x="1208" y="813"/>
                  </a:cubicBezTo>
                  <a:cubicBezTo>
                    <a:pt x="1222" y="813"/>
                    <a:pt x="1237" y="805"/>
                    <a:pt x="1229" y="797"/>
                  </a:cubicBezTo>
                  <a:cubicBezTo>
                    <a:pt x="1074" y="463"/>
                    <a:pt x="610" y="142"/>
                    <a:pt x="276" y="23"/>
                  </a:cubicBezTo>
                  <a:cubicBezTo>
                    <a:pt x="237" y="7"/>
                    <a:pt x="203" y="0"/>
                    <a:pt x="1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6"/>
            <p:cNvSpPr/>
            <p:nvPr/>
          </p:nvSpPr>
          <p:spPr>
            <a:xfrm>
              <a:off x="3000925" y="2220125"/>
              <a:ext cx="73575" cy="198675"/>
            </a:xfrm>
            <a:custGeom>
              <a:avLst/>
              <a:gdLst/>
              <a:ahLst/>
              <a:cxnLst/>
              <a:rect l="l" t="t" r="r" b="b"/>
              <a:pathLst>
                <a:path w="2943" h="7947" extrusionOk="0">
                  <a:moveTo>
                    <a:pt x="2578" y="0"/>
                  </a:moveTo>
                  <a:lnTo>
                    <a:pt x="2578" y="0"/>
                  </a:lnTo>
                  <a:cubicBezTo>
                    <a:pt x="2577" y="0"/>
                    <a:pt x="2574" y="3"/>
                    <a:pt x="2574" y="9"/>
                  </a:cubicBezTo>
                  <a:cubicBezTo>
                    <a:pt x="2580" y="3"/>
                    <a:pt x="2580" y="0"/>
                    <a:pt x="2578" y="0"/>
                  </a:cubicBezTo>
                  <a:close/>
                  <a:moveTo>
                    <a:pt x="2574" y="9"/>
                  </a:moveTo>
                  <a:cubicBezTo>
                    <a:pt x="2788" y="1509"/>
                    <a:pt x="2335" y="2700"/>
                    <a:pt x="1788" y="4093"/>
                  </a:cubicBezTo>
                  <a:cubicBezTo>
                    <a:pt x="1288" y="5415"/>
                    <a:pt x="847" y="6712"/>
                    <a:pt x="26" y="7879"/>
                  </a:cubicBezTo>
                  <a:cubicBezTo>
                    <a:pt x="0" y="7913"/>
                    <a:pt x="29" y="7947"/>
                    <a:pt x="60" y="7947"/>
                  </a:cubicBezTo>
                  <a:cubicBezTo>
                    <a:pt x="73" y="7947"/>
                    <a:pt x="87" y="7941"/>
                    <a:pt x="97" y="7927"/>
                  </a:cubicBezTo>
                  <a:cubicBezTo>
                    <a:pt x="1050" y="6724"/>
                    <a:pt x="1454" y="5236"/>
                    <a:pt x="1954" y="3819"/>
                  </a:cubicBezTo>
                  <a:cubicBezTo>
                    <a:pt x="2419" y="2569"/>
                    <a:pt x="2943" y="1355"/>
                    <a:pt x="2574" y="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6"/>
            <p:cNvSpPr/>
            <p:nvPr/>
          </p:nvSpPr>
          <p:spPr>
            <a:xfrm>
              <a:off x="3098925" y="2284950"/>
              <a:ext cx="11300" cy="33875"/>
            </a:xfrm>
            <a:custGeom>
              <a:avLst/>
              <a:gdLst/>
              <a:ahLst/>
              <a:cxnLst/>
              <a:rect l="l" t="t" r="r" b="b"/>
              <a:pathLst>
                <a:path w="452" h="1355" extrusionOk="0">
                  <a:moveTo>
                    <a:pt x="358" y="1"/>
                  </a:moveTo>
                  <a:cubicBezTo>
                    <a:pt x="31" y="1"/>
                    <a:pt x="0" y="1154"/>
                    <a:pt x="23" y="1345"/>
                  </a:cubicBezTo>
                  <a:cubicBezTo>
                    <a:pt x="23" y="1351"/>
                    <a:pt x="29" y="1354"/>
                    <a:pt x="35" y="1354"/>
                  </a:cubicBezTo>
                  <a:cubicBezTo>
                    <a:pt x="41" y="1354"/>
                    <a:pt x="47" y="1351"/>
                    <a:pt x="47" y="1345"/>
                  </a:cubicBezTo>
                  <a:cubicBezTo>
                    <a:pt x="82" y="1156"/>
                    <a:pt x="118" y="47"/>
                    <a:pt x="411" y="47"/>
                  </a:cubicBezTo>
                  <a:cubicBezTo>
                    <a:pt x="413" y="47"/>
                    <a:pt x="414" y="47"/>
                    <a:pt x="416" y="48"/>
                  </a:cubicBezTo>
                  <a:cubicBezTo>
                    <a:pt x="440" y="48"/>
                    <a:pt x="451" y="12"/>
                    <a:pt x="416" y="12"/>
                  </a:cubicBezTo>
                  <a:cubicBezTo>
                    <a:pt x="396" y="4"/>
                    <a:pt x="376"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6"/>
            <p:cNvSpPr/>
            <p:nvPr/>
          </p:nvSpPr>
          <p:spPr>
            <a:xfrm>
              <a:off x="3032075" y="2333525"/>
              <a:ext cx="64900" cy="111650"/>
            </a:xfrm>
            <a:custGeom>
              <a:avLst/>
              <a:gdLst/>
              <a:ahLst/>
              <a:cxnLst/>
              <a:rect l="l" t="t" r="r" b="b"/>
              <a:pathLst>
                <a:path w="2596" h="4466" extrusionOk="0">
                  <a:moveTo>
                    <a:pt x="2588" y="1"/>
                  </a:moveTo>
                  <a:cubicBezTo>
                    <a:pt x="2584" y="1"/>
                    <a:pt x="2578" y="4"/>
                    <a:pt x="2578" y="10"/>
                  </a:cubicBezTo>
                  <a:cubicBezTo>
                    <a:pt x="1923" y="1676"/>
                    <a:pt x="1506" y="3248"/>
                    <a:pt x="30" y="4415"/>
                  </a:cubicBezTo>
                  <a:cubicBezTo>
                    <a:pt x="0" y="4444"/>
                    <a:pt x="19" y="4466"/>
                    <a:pt x="40" y="4466"/>
                  </a:cubicBezTo>
                  <a:cubicBezTo>
                    <a:pt x="45" y="4466"/>
                    <a:pt x="49" y="4465"/>
                    <a:pt x="54" y="4462"/>
                  </a:cubicBezTo>
                  <a:cubicBezTo>
                    <a:pt x="792" y="4153"/>
                    <a:pt x="1244" y="3427"/>
                    <a:pt x="1590" y="2748"/>
                  </a:cubicBezTo>
                  <a:cubicBezTo>
                    <a:pt x="2006" y="1903"/>
                    <a:pt x="2423" y="938"/>
                    <a:pt x="2590" y="10"/>
                  </a:cubicBezTo>
                  <a:cubicBezTo>
                    <a:pt x="2596" y="4"/>
                    <a:pt x="2593" y="1"/>
                    <a:pt x="25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6"/>
            <p:cNvSpPr/>
            <p:nvPr/>
          </p:nvSpPr>
          <p:spPr>
            <a:xfrm>
              <a:off x="2939350" y="2532825"/>
              <a:ext cx="41950" cy="28650"/>
            </a:xfrm>
            <a:custGeom>
              <a:avLst/>
              <a:gdLst/>
              <a:ahLst/>
              <a:cxnLst/>
              <a:rect l="l" t="t" r="r" b="b"/>
              <a:pathLst>
                <a:path w="1678" h="1146" extrusionOk="0">
                  <a:moveTo>
                    <a:pt x="1631" y="1"/>
                  </a:moveTo>
                  <a:cubicBezTo>
                    <a:pt x="1627" y="1"/>
                    <a:pt x="1623" y="1"/>
                    <a:pt x="1619" y="3"/>
                  </a:cubicBezTo>
                  <a:cubicBezTo>
                    <a:pt x="1369" y="158"/>
                    <a:pt x="1167" y="396"/>
                    <a:pt x="941" y="550"/>
                  </a:cubicBezTo>
                  <a:cubicBezTo>
                    <a:pt x="655" y="777"/>
                    <a:pt x="346" y="955"/>
                    <a:pt x="12" y="1110"/>
                  </a:cubicBezTo>
                  <a:cubicBezTo>
                    <a:pt x="0" y="1122"/>
                    <a:pt x="0" y="1146"/>
                    <a:pt x="36" y="1146"/>
                  </a:cubicBezTo>
                  <a:lnTo>
                    <a:pt x="226" y="1146"/>
                  </a:lnTo>
                  <a:cubicBezTo>
                    <a:pt x="226" y="1146"/>
                    <a:pt x="226" y="1134"/>
                    <a:pt x="215" y="1134"/>
                  </a:cubicBezTo>
                  <a:cubicBezTo>
                    <a:pt x="36" y="1110"/>
                    <a:pt x="131" y="1134"/>
                    <a:pt x="226" y="1074"/>
                  </a:cubicBezTo>
                  <a:cubicBezTo>
                    <a:pt x="286" y="1027"/>
                    <a:pt x="393" y="1003"/>
                    <a:pt x="465" y="967"/>
                  </a:cubicBezTo>
                  <a:cubicBezTo>
                    <a:pt x="631" y="884"/>
                    <a:pt x="810" y="789"/>
                    <a:pt x="953" y="705"/>
                  </a:cubicBezTo>
                  <a:cubicBezTo>
                    <a:pt x="1203" y="539"/>
                    <a:pt x="1500" y="336"/>
                    <a:pt x="1667" y="62"/>
                  </a:cubicBezTo>
                  <a:cubicBezTo>
                    <a:pt x="1678" y="41"/>
                    <a:pt x="1660" y="1"/>
                    <a:pt x="1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6"/>
            <p:cNvSpPr/>
            <p:nvPr/>
          </p:nvSpPr>
          <p:spPr>
            <a:xfrm>
              <a:off x="2922375" y="2557000"/>
              <a:ext cx="37225" cy="17875"/>
            </a:xfrm>
            <a:custGeom>
              <a:avLst/>
              <a:gdLst/>
              <a:ahLst/>
              <a:cxnLst/>
              <a:rect l="l" t="t" r="r" b="b"/>
              <a:pathLst>
                <a:path w="1489" h="715" extrusionOk="0">
                  <a:moveTo>
                    <a:pt x="1394" y="0"/>
                  </a:moveTo>
                  <a:cubicBezTo>
                    <a:pt x="1167" y="48"/>
                    <a:pt x="977" y="262"/>
                    <a:pt x="763" y="345"/>
                  </a:cubicBezTo>
                  <a:cubicBezTo>
                    <a:pt x="524" y="465"/>
                    <a:pt x="274" y="536"/>
                    <a:pt x="36" y="643"/>
                  </a:cubicBezTo>
                  <a:cubicBezTo>
                    <a:pt x="1" y="655"/>
                    <a:pt x="12" y="715"/>
                    <a:pt x="60" y="715"/>
                  </a:cubicBezTo>
                  <a:cubicBezTo>
                    <a:pt x="322" y="715"/>
                    <a:pt x="608" y="631"/>
                    <a:pt x="858" y="512"/>
                  </a:cubicBezTo>
                  <a:cubicBezTo>
                    <a:pt x="1060" y="417"/>
                    <a:pt x="1358" y="286"/>
                    <a:pt x="1465" y="84"/>
                  </a:cubicBezTo>
                  <a:cubicBezTo>
                    <a:pt x="1489" y="36"/>
                    <a:pt x="1441" y="0"/>
                    <a:pt x="1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6"/>
            <p:cNvSpPr/>
            <p:nvPr/>
          </p:nvSpPr>
          <p:spPr>
            <a:xfrm>
              <a:off x="2930525" y="2552375"/>
              <a:ext cx="30650" cy="16300"/>
            </a:xfrm>
            <a:custGeom>
              <a:avLst/>
              <a:gdLst/>
              <a:ahLst/>
              <a:cxnLst/>
              <a:rect l="l" t="t" r="r" b="b"/>
              <a:pathLst>
                <a:path w="1226" h="652" extrusionOk="0">
                  <a:moveTo>
                    <a:pt x="1114" y="0"/>
                  </a:moveTo>
                  <a:cubicBezTo>
                    <a:pt x="1103" y="0"/>
                    <a:pt x="1092" y="2"/>
                    <a:pt x="1080" y="7"/>
                  </a:cubicBezTo>
                  <a:cubicBezTo>
                    <a:pt x="722" y="185"/>
                    <a:pt x="389" y="411"/>
                    <a:pt x="32" y="602"/>
                  </a:cubicBezTo>
                  <a:cubicBezTo>
                    <a:pt x="1" y="622"/>
                    <a:pt x="6" y="652"/>
                    <a:pt x="30" y="652"/>
                  </a:cubicBezTo>
                  <a:cubicBezTo>
                    <a:pt x="34" y="652"/>
                    <a:pt x="39" y="651"/>
                    <a:pt x="44" y="650"/>
                  </a:cubicBezTo>
                  <a:cubicBezTo>
                    <a:pt x="413" y="530"/>
                    <a:pt x="829" y="388"/>
                    <a:pt x="1163" y="149"/>
                  </a:cubicBezTo>
                  <a:cubicBezTo>
                    <a:pt x="1225" y="97"/>
                    <a:pt x="1188"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6"/>
            <p:cNvSpPr/>
            <p:nvPr/>
          </p:nvSpPr>
          <p:spPr>
            <a:xfrm>
              <a:off x="2953225" y="2533525"/>
              <a:ext cx="33000" cy="29700"/>
            </a:xfrm>
            <a:custGeom>
              <a:avLst/>
              <a:gdLst/>
              <a:ahLst/>
              <a:cxnLst/>
              <a:rect l="l" t="t" r="r" b="b"/>
              <a:pathLst>
                <a:path w="1320" h="1188" extrusionOk="0">
                  <a:moveTo>
                    <a:pt x="1294" y="0"/>
                  </a:moveTo>
                  <a:cubicBezTo>
                    <a:pt x="1288" y="0"/>
                    <a:pt x="1282" y="3"/>
                    <a:pt x="1279" y="10"/>
                  </a:cubicBezTo>
                  <a:cubicBezTo>
                    <a:pt x="1053" y="165"/>
                    <a:pt x="862" y="403"/>
                    <a:pt x="648" y="606"/>
                  </a:cubicBezTo>
                  <a:cubicBezTo>
                    <a:pt x="445" y="796"/>
                    <a:pt x="231" y="987"/>
                    <a:pt x="17" y="1165"/>
                  </a:cubicBezTo>
                  <a:cubicBezTo>
                    <a:pt x="0" y="1174"/>
                    <a:pt x="12" y="1187"/>
                    <a:pt x="25" y="1187"/>
                  </a:cubicBezTo>
                  <a:cubicBezTo>
                    <a:pt x="31" y="1187"/>
                    <a:pt x="37" y="1185"/>
                    <a:pt x="41" y="1177"/>
                  </a:cubicBezTo>
                  <a:cubicBezTo>
                    <a:pt x="279" y="999"/>
                    <a:pt x="517" y="808"/>
                    <a:pt x="743" y="606"/>
                  </a:cubicBezTo>
                  <a:cubicBezTo>
                    <a:pt x="934" y="427"/>
                    <a:pt x="1160" y="249"/>
                    <a:pt x="1303" y="22"/>
                  </a:cubicBezTo>
                  <a:cubicBezTo>
                    <a:pt x="1319" y="14"/>
                    <a:pt x="1307" y="0"/>
                    <a:pt x="12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6"/>
            <p:cNvSpPr/>
            <p:nvPr/>
          </p:nvSpPr>
          <p:spPr>
            <a:xfrm>
              <a:off x="2975050" y="2442075"/>
              <a:ext cx="104400" cy="96775"/>
            </a:xfrm>
            <a:custGeom>
              <a:avLst/>
              <a:gdLst/>
              <a:ahLst/>
              <a:cxnLst/>
              <a:rect l="l" t="t" r="r" b="b"/>
              <a:pathLst>
                <a:path w="4176" h="3871" extrusionOk="0">
                  <a:moveTo>
                    <a:pt x="4156" y="1"/>
                  </a:moveTo>
                  <a:cubicBezTo>
                    <a:pt x="4149" y="1"/>
                    <a:pt x="4141" y="5"/>
                    <a:pt x="4132" y="13"/>
                  </a:cubicBezTo>
                  <a:cubicBezTo>
                    <a:pt x="3620" y="894"/>
                    <a:pt x="3120" y="1668"/>
                    <a:pt x="2263" y="2299"/>
                  </a:cubicBezTo>
                  <a:cubicBezTo>
                    <a:pt x="1513" y="2835"/>
                    <a:pt x="739" y="3311"/>
                    <a:pt x="13" y="3859"/>
                  </a:cubicBezTo>
                  <a:cubicBezTo>
                    <a:pt x="1" y="3859"/>
                    <a:pt x="13" y="3871"/>
                    <a:pt x="37" y="3871"/>
                  </a:cubicBezTo>
                  <a:cubicBezTo>
                    <a:pt x="1727" y="2847"/>
                    <a:pt x="3311" y="1835"/>
                    <a:pt x="4168" y="37"/>
                  </a:cubicBezTo>
                  <a:cubicBezTo>
                    <a:pt x="4176" y="14"/>
                    <a:pt x="4169" y="1"/>
                    <a:pt x="4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6"/>
            <p:cNvSpPr/>
            <p:nvPr/>
          </p:nvSpPr>
          <p:spPr>
            <a:xfrm>
              <a:off x="3084600" y="2391275"/>
              <a:ext cx="18475" cy="45775"/>
            </a:xfrm>
            <a:custGeom>
              <a:avLst/>
              <a:gdLst/>
              <a:ahLst/>
              <a:cxnLst/>
              <a:rect l="l" t="t" r="r" b="b"/>
              <a:pathLst>
                <a:path w="739" h="1831" extrusionOk="0">
                  <a:moveTo>
                    <a:pt x="733" y="0"/>
                  </a:moveTo>
                  <a:cubicBezTo>
                    <a:pt x="730" y="0"/>
                    <a:pt x="727" y="3"/>
                    <a:pt x="727" y="9"/>
                  </a:cubicBezTo>
                  <a:cubicBezTo>
                    <a:pt x="477" y="617"/>
                    <a:pt x="239" y="1236"/>
                    <a:pt x="0" y="1831"/>
                  </a:cubicBezTo>
                  <a:lnTo>
                    <a:pt x="12" y="1831"/>
                  </a:lnTo>
                  <a:cubicBezTo>
                    <a:pt x="310" y="1248"/>
                    <a:pt x="560" y="617"/>
                    <a:pt x="739" y="9"/>
                  </a:cubicBezTo>
                  <a:cubicBezTo>
                    <a:pt x="739" y="3"/>
                    <a:pt x="736" y="0"/>
                    <a:pt x="7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6"/>
            <p:cNvSpPr/>
            <p:nvPr/>
          </p:nvSpPr>
          <p:spPr>
            <a:xfrm>
              <a:off x="3093925" y="2378400"/>
              <a:ext cx="20475" cy="38675"/>
            </a:xfrm>
            <a:custGeom>
              <a:avLst/>
              <a:gdLst/>
              <a:ahLst/>
              <a:cxnLst/>
              <a:rect l="l" t="t" r="r" b="b"/>
              <a:pathLst>
                <a:path w="819" h="1547" extrusionOk="0">
                  <a:moveTo>
                    <a:pt x="818" y="0"/>
                  </a:moveTo>
                  <a:cubicBezTo>
                    <a:pt x="532" y="500"/>
                    <a:pt x="259" y="989"/>
                    <a:pt x="8" y="1489"/>
                  </a:cubicBezTo>
                  <a:cubicBezTo>
                    <a:pt x="1" y="1520"/>
                    <a:pt x="19" y="1547"/>
                    <a:pt x="39" y="1547"/>
                  </a:cubicBezTo>
                  <a:cubicBezTo>
                    <a:pt x="49" y="1547"/>
                    <a:pt x="60" y="1540"/>
                    <a:pt x="68" y="1524"/>
                  </a:cubicBezTo>
                  <a:cubicBezTo>
                    <a:pt x="342" y="1036"/>
                    <a:pt x="592" y="524"/>
                    <a:pt x="8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6"/>
            <p:cNvSpPr/>
            <p:nvPr/>
          </p:nvSpPr>
          <p:spPr>
            <a:xfrm>
              <a:off x="3124875" y="2316650"/>
              <a:ext cx="26725" cy="61225"/>
            </a:xfrm>
            <a:custGeom>
              <a:avLst/>
              <a:gdLst/>
              <a:ahLst/>
              <a:cxnLst/>
              <a:rect l="l" t="t" r="r" b="b"/>
              <a:pathLst>
                <a:path w="1069" h="2449" extrusionOk="0">
                  <a:moveTo>
                    <a:pt x="11" y="1"/>
                  </a:moveTo>
                  <a:cubicBezTo>
                    <a:pt x="4" y="1"/>
                    <a:pt x="0" y="9"/>
                    <a:pt x="9" y="18"/>
                  </a:cubicBezTo>
                  <a:cubicBezTo>
                    <a:pt x="616" y="780"/>
                    <a:pt x="854" y="1482"/>
                    <a:pt x="949" y="2435"/>
                  </a:cubicBezTo>
                  <a:cubicBezTo>
                    <a:pt x="949" y="2442"/>
                    <a:pt x="957" y="2448"/>
                    <a:pt x="964" y="2448"/>
                  </a:cubicBezTo>
                  <a:cubicBezTo>
                    <a:pt x="969" y="2448"/>
                    <a:pt x="973" y="2445"/>
                    <a:pt x="973" y="2435"/>
                  </a:cubicBezTo>
                  <a:cubicBezTo>
                    <a:pt x="1068" y="1566"/>
                    <a:pt x="664" y="601"/>
                    <a:pt x="21" y="6"/>
                  </a:cubicBezTo>
                  <a:cubicBezTo>
                    <a:pt x="17" y="2"/>
                    <a:pt x="14"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6"/>
            <p:cNvSpPr/>
            <p:nvPr/>
          </p:nvSpPr>
          <p:spPr>
            <a:xfrm>
              <a:off x="3078050" y="2393875"/>
              <a:ext cx="69375" cy="120050"/>
            </a:xfrm>
            <a:custGeom>
              <a:avLst/>
              <a:gdLst/>
              <a:ahLst/>
              <a:cxnLst/>
              <a:rect l="l" t="t" r="r" b="b"/>
              <a:pathLst>
                <a:path w="2775" h="4802" extrusionOk="0">
                  <a:moveTo>
                    <a:pt x="2763" y="1"/>
                  </a:moveTo>
                  <a:cubicBezTo>
                    <a:pt x="2191" y="905"/>
                    <a:pt x="1703" y="1846"/>
                    <a:pt x="1084" y="2739"/>
                  </a:cubicBezTo>
                  <a:cubicBezTo>
                    <a:pt x="655" y="3370"/>
                    <a:pt x="60" y="3965"/>
                    <a:pt x="1" y="4763"/>
                  </a:cubicBezTo>
                  <a:cubicBezTo>
                    <a:pt x="1" y="4784"/>
                    <a:pt x="31" y="4802"/>
                    <a:pt x="57" y="4802"/>
                  </a:cubicBezTo>
                  <a:cubicBezTo>
                    <a:pt x="75" y="4802"/>
                    <a:pt x="91" y="4794"/>
                    <a:pt x="96" y="4775"/>
                  </a:cubicBezTo>
                  <a:cubicBezTo>
                    <a:pt x="262" y="3882"/>
                    <a:pt x="929" y="3180"/>
                    <a:pt x="1394" y="2418"/>
                  </a:cubicBezTo>
                  <a:cubicBezTo>
                    <a:pt x="1882" y="1632"/>
                    <a:pt x="2358" y="834"/>
                    <a:pt x="2775" y="12"/>
                  </a:cubicBezTo>
                  <a:cubicBezTo>
                    <a:pt x="2775" y="1"/>
                    <a:pt x="2763" y="1"/>
                    <a:pt x="2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6"/>
            <p:cNvSpPr/>
            <p:nvPr/>
          </p:nvSpPr>
          <p:spPr>
            <a:xfrm>
              <a:off x="2837925" y="2532075"/>
              <a:ext cx="68500" cy="46500"/>
            </a:xfrm>
            <a:custGeom>
              <a:avLst/>
              <a:gdLst/>
              <a:ahLst/>
              <a:cxnLst/>
              <a:rect l="l" t="t" r="r" b="b"/>
              <a:pathLst>
                <a:path w="2740" h="1860" extrusionOk="0">
                  <a:moveTo>
                    <a:pt x="13" y="1"/>
                  </a:moveTo>
                  <a:cubicBezTo>
                    <a:pt x="5" y="1"/>
                    <a:pt x="0" y="24"/>
                    <a:pt x="9" y="33"/>
                  </a:cubicBezTo>
                  <a:cubicBezTo>
                    <a:pt x="735" y="795"/>
                    <a:pt x="1736" y="1378"/>
                    <a:pt x="2676" y="1854"/>
                  </a:cubicBezTo>
                  <a:cubicBezTo>
                    <a:pt x="2684" y="1858"/>
                    <a:pt x="2691" y="1860"/>
                    <a:pt x="2697" y="1860"/>
                  </a:cubicBezTo>
                  <a:cubicBezTo>
                    <a:pt x="2730" y="1860"/>
                    <a:pt x="2740" y="1815"/>
                    <a:pt x="2700" y="1795"/>
                  </a:cubicBezTo>
                  <a:cubicBezTo>
                    <a:pt x="1736" y="1271"/>
                    <a:pt x="914" y="616"/>
                    <a:pt x="21" y="9"/>
                  </a:cubicBezTo>
                  <a:cubicBezTo>
                    <a:pt x="18" y="3"/>
                    <a:pt x="15" y="1"/>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6"/>
            <p:cNvSpPr/>
            <p:nvPr/>
          </p:nvSpPr>
          <p:spPr>
            <a:xfrm>
              <a:off x="2825050" y="2518000"/>
              <a:ext cx="8650" cy="9250"/>
            </a:xfrm>
            <a:custGeom>
              <a:avLst/>
              <a:gdLst/>
              <a:ahLst/>
              <a:cxnLst/>
              <a:rect l="l" t="t" r="r" b="b"/>
              <a:pathLst>
                <a:path w="346" h="370" extrusionOk="0">
                  <a:moveTo>
                    <a:pt x="0" y="0"/>
                  </a:moveTo>
                  <a:cubicBezTo>
                    <a:pt x="143" y="96"/>
                    <a:pt x="262" y="227"/>
                    <a:pt x="346" y="370"/>
                  </a:cubicBezTo>
                  <a:cubicBezTo>
                    <a:pt x="274" y="215"/>
                    <a:pt x="155" y="96"/>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6"/>
            <p:cNvSpPr/>
            <p:nvPr/>
          </p:nvSpPr>
          <p:spPr>
            <a:xfrm>
              <a:off x="2722350" y="2354650"/>
              <a:ext cx="92900" cy="152350"/>
            </a:xfrm>
            <a:custGeom>
              <a:avLst/>
              <a:gdLst/>
              <a:ahLst/>
              <a:cxnLst/>
              <a:rect l="l" t="t" r="r" b="b"/>
              <a:pathLst>
                <a:path w="3716" h="6094" extrusionOk="0">
                  <a:moveTo>
                    <a:pt x="30" y="0"/>
                  </a:moveTo>
                  <a:cubicBezTo>
                    <a:pt x="17" y="0"/>
                    <a:pt x="1" y="13"/>
                    <a:pt x="1" y="34"/>
                  </a:cubicBezTo>
                  <a:cubicBezTo>
                    <a:pt x="155" y="1391"/>
                    <a:pt x="1036" y="2379"/>
                    <a:pt x="1667" y="3546"/>
                  </a:cubicBezTo>
                  <a:cubicBezTo>
                    <a:pt x="2227" y="4510"/>
                    <a:pt x="2739" y="5475"/>
                    <a:pt x="3715" y="6094"/>
                  </a:cubicBezTo>
                  <a:cubicBezTo>
                    <a:pt x="2739" y="5356"/>
                    <a:pt x="2203" y="4332"/>
                    <a:pt x="1632" y="3308"/>
                  </a:cubicBezTo>
                  <a:cubicBezTo>
                    <a:pt x="1001" y="2201"/>
                    <a:pt x="274" y="1296"/>
                    <a:pt x="48" y="22"/>
                  </a:cubicBezTo>
                  <a:cubicBezTo>
                    <a:pt x="48" y="7"/>
                    <a:pt x="40"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6"/>
            <p:cNvSpPr/>
            <p:nvPr/>
          </p:nvSpPr>
          <p:spPr>
            <a:xfrm>
              <a:off x="2686050" y="2318800"/>
              <a:ext cx="35700" cy="61000"/>
            </a:xfrm>
            <a:custGeom>
              <a:avLst/>
              <a:gdLst/>
              <a:ahLst/>
              <a:cxnLst/>
              <a:rect l="l" t="t" r="r" b="b"/>
              <a:pathLst>
                <a:path w="1428" h="2440" extrusionOk="0">
                  <a:moveTo>
                    <a:pt x="1395" y="1"/>
                  </a:moveTo>
                  <a:cubicBezTo>
                    <a:pt x="1391" y="1"/>
                    <a:pt x="1386" y="1"/>
                    <a:pt x="1381" y="3"/>
                  </a:cubicBezTo>
                  <a:cubicBezTo>
                    <a:pt x="643" y="479"/>
                    <a:pt x="0" y="1491"/>
                    <a:pt x="71" y="2384"/>
                  </a:cubicBezTo>
                  <a:cubicBezTo>
                    <a:pt x="71" y="2414"/>
                    <a:pt x="109" y="2439"/>
                    <a:pt x="140" y="2439"/>
                  </a:cubicBezTo>
                  <a:cubicBezTo>
                    <a:pt x="158" y="2439"/>
                    <a:pt x="174" y="2430"/>
                    <a:pt x="179" y="2408"/>
                  </a:cubicBezTo>
                  <a:cubicBezTo>
                    <a:pt x="286" y="1944"/>
                    <a:pt x="321" y="1527"/>
                    <a:pt x="548" y="1099"/>
                  </a:cubicBezTo>
                  <a:cubicBezTo>
                    <a:pt x="774" y="682"/>
                    <a:pt x="1072" y="348"/>
                    <a:pt x="1417" y="27"/>
                  </a:cubicBezTo>
                  <a:cubicBezTo>
                    <a:pt x="1427" y="27"/>
                    <a:pt x="1420" y="1"/>
                    <a:pt x="1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6"/>
            <p:cNvSpPr/>
            <p:nvPr/>
          </p:nvSpPr>
          <p:spPr>
            <a:xfrm>
              <a:off x="2687525" y="2383925"/>
              <a:ext cx="41600" cy="72050"/>
            </a:xfrm>
            <a:custGeom>
              <a:avLst/>
              <a:gdLst/>
              <a:ahLst/>
              <a:cxnLst/>
              <a:rect l="l" t="t" r="r" b="b"/>
              <a:pathLst>
                <a:path w="1664" h="2882" extrusionOk="0">
                  <a:moveTo>
                    <a:pt x="19" y="1"/>
                  </a:moveTo>
                  <a:cubicBezTo>
                    <a:pt x="12" y="1"/>
                    <a:pt x="1" y="9"/>
                    <a:pt x="1" y="18"/>
                  </a:cubicBezTo>
                  <a:cubicBezTo>
                    <a:pt x="322" y="1065"/>
                    <a:pt x="1072" y="1911"/>
                    <a:pt x="1596" y="2863"/>
                  </a:cubicBezTo>
                  <a:cubicBezTo>
                    <a:pt x="1600" y="2876"/>
                    <a:pt x="1611" y="2881"/>
                    <a:pt x="1622" y="2881"/>
                  </a:cubicBezTo>
                  <a:cubicBezTo>
                    <a:pt x="1642" y="2881"/>
                    <a:pt x="1663" y="2866"/>
                    <a:pt x="1656" y="2851"/>
                  </a:cubicBezTo>
                  <a:cubicBezTo>
                    <a:pt x="1620" y="2435"/>
                    <a:pt x="1322" y="2101"/>
                    <a:pt x="1084" y="1780"/>
                  </a:cubicBezTo>
                  <a:cubicBezTo>
                    <a:pt x="667" y="1208"/>
                    <a:pt x="358" y="613"/>
                    <a:pt x="24" y="6"/>
                  </a:cubicBezTo>
                  <a:cubicBezTo>
                    <a:pt x="24"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6"/>
            <p:cNvSpPr/>
            <p:nvPr/>
          </p:nvSpPr>
          <p:spPr>
            <a:xfrm>
              <a:off x="2725325" y="2455950"/>
              <a:ext cx="85900" cy="101400"/>
            </a:xfrm>
            <a:custGeom>
              <a:avLst/>
              <a:gdLst/>
              <a:ahLst/>
              <a:cxnLst/>
              <a:rect l="l" t="t" r="r" b="b"/>
              <a:pathLst>
                <a:path w="3436" h="4056" extrusionOk="0">
                  <a:moveTo>
                    <a:pt x="10" y="0"/>
                  </a:moveTo>
                  <a:cubicBezTo>
                    <a:pt x="7" y="0"/>
                    <a:pt x="1" y="6"/>
                    <a:pt x="1" y="18"/>
                  </a:cubicBezTo>
                  <a:cubicBezTo>
                    <a:pt x="13" y="6"/>
                    <a:pt x="13" y="0"/>
                    <a:pt x="10" y="0"/>
                  </a:cubicBezTo>
                  <a:close/>
                  <a:moveTo>
                    <a:pt x="1" y="18"/>
                  </a:moveTo>
                  <a:cubicBezTo>
                    <a:pt x="203" y="494"/>
                    <a:pt x="120" y="1054"/>
                    <a:pt x="346" y="1518"/>
                  </a:cubicBezTo>
                  <a:cubicBezTo>
                    <a:pt x="525" y="1863"/>
                    <a:pt x="870" y="2054"/>
                    <a:pt x="1120" y="2316"/>
                  </a:cubicBezTo>
                  <a:cubicBezTo>
                    <a:pt x="1406" y="2613"/>
                    <a:pt x="1584" y="2959"/>
                    <a:pt x="1929" y="3197"/>
                  </a:cubicBezTo>
                  <a:cubicBezTo>
                    <a:pt x="2370" y="3506"/>
                    <a:pt x="2894" y="3614"/>
                    <a:pt x="3263" y="4030"/>
                  </a:cubicBezTo>
                  <a:cubicBezTo>
                    <a:pt x="3280" y="4048"/>
                    <a:pt x="3301" y="4055"/>
                    <a:pt x="3320" y="4055"/>
                  </a:cubicBezTo>
                  <a:cubicBezTo>
                    <a:pt x="3381" y="4055"/>
                    <a:pt x="3436" y="3983"/>
                    <a:pt x="3382" y="3911"/>
                  </a:cubicBezTo>
                  <a:cubicBezTo>
                    <a:pt x="3144" y="3661"/>
                    <a:pt x="2858" y="3506"/>
                    <a:pt x="2537" y="3364"/>
                  </a:cubicBezTo>
                  <a:cubicBezTo>
                    <a:pt x="2001" y="3090"/>
                    <a:pt x="1679" y="2768"/>
                    <a:pt x="1298" y="2316"/>
                  </a:cubicBezTo>
                  <a:cubicBezTo>
                    <a:pt x="870" y="1840"/>
                    <a:pt x="441" y="1637"/>
                    <a:pt x="310" y="935"/>
                  </a:cubicBezTo>
                  <a:cubicBezTo>
                    <a:pt x="263" y="566"/>
                    <a:pt x="274" y="280"/>
                    <a:pt x="1" y="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6"/>
            <p:cNvSpPr/>
            <p:nvPr/>
          </p:nvSpPr>
          <p:spPr>
            <a:xfrm>
              <a:off x="2723550" y="2317925"/>
              <a:ext cx="123675" cy="135000"/>
            </a:xfrm>
            <a:custGeom>
              <a:avLst/>
              <a:gdLst/>
              <a:ahLst/>
              <a:cxnLst/>
              <a:rect l="l" t="t" r="r" b="b"/>
              <a:pathLst>
                <a:path w="4947" h="5400" extrusionOk="0">
                  <a:moveTo>
                    <a:pt x="264" y="1"/>
                  </a:moveTo>
                  <a:cubicBezTo>
                    <a:pt x="169" y="1"/>
                    <a:pt x="79" y="80"/>
                    <a:pt x="0" y="276"/>
                  </a:cubicBezTo>
                  <a:cubicBezTo>
                    <a:pt x="76" y="141"/>
                    <a:pt x="156" y="85"/>
                    <a:pt x="238" y="85"/>
                  </a:cubicBezTo>
                  <a:cubicBezTo>
                    <a:pt x="605" y="85"/>
                    <a:pt x="992" y="1205"/>
                    <a:pt x="989" y="1205"/>
                  </a:cubicBezTo>
                  <a:cubicBezTo>
                    <a:pt x="989" y="1205"/>
                    <a:pt x="988" y="1205"/>
                    <a:pt x="988" y="1205"/>
                  </a:cubicBezTo>
                  <a:lnTo>
                    <a:pt x="988" y="1205"/>
                  </a:lnTo>
                  <a:cubicBezTo>
                    <a:pt x="1072" y="1443"/>
                    <a:pt x="1119" y="1681"/>
                    <a:pt x="1250" y="1884"/>
                  </a:cubicBezTo>
                  <a:cubicBezTo>
                    <a:pt x="1548" y="2336"/>
                    <a:pt x="2096" y="2681"/>
                    <a:pt x="2441" y="3110"/>
                  </a:cubicBezTo>
                  <a:cubicBezTo>
                    <a:pt x="3084" y="3896"/>
                    <a:pt x="3763" y="5158"/>
                    <a:pt x="4858" y="5396"/>
                  </a:cubicBezTo>
                  <a:cubicBezTo>
                    <a:pt x="4864" y="5399"/>
                    <a:pt x="4871" y="5400"/>
                    <a:pt x="4877" y="5400"/>
                  </a:cubicBezTo>
                  <a:cubicBezTo>
                    <a:pt x="4924" y="5400"/>
                    <a:pt x="4947" y="5322"/>
                    <a:pt x="4894" y="5301"/>
                  </a:cubicBezTo>
                  <a:cubicBezTo>
                    <a:pt x="4096" y="4884"/>
                    <a:pt x="3584" y="4265"/>
                    <a:pt x="3024" y="3586"/>
                  </a:cubicBezTo>
                  <a:cubicBezTo>
                    <a:pt x="2762" y="3277"/>
                    <a:pt x="2512" y="2931"/>
                    <a:pt x="2239" y="2634"/>
                  </a:cubicBezTo>
                  <a:cubicBezTo>
                    <a:pt x="1846" y="2217"/>
                    <a:pt x="1429" y="1979"/>
                    <a:pt x="1179" y="1431"/>
                  </a:cubicBezTo>
                  <a:cubicBezTo>
                    <a:pt x="1093" y="1260"/>
                    <a:pt x="643" y="1"/>
                    <a:pt x="2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6"/>
            <p:cNvSpPr/>
            <p:nvPr/>
          </p:nvSpPr>
          <p:spPr>
            <a:xfrm>
              <a:off x="2711050" y="2247650"/>
              <a:ext cx="134175" cy="203775"/>
            </a:xfrm>
            <a:custGeom>
              <a:avLst/>
              <a:gdLst/>
              <a:ahLst/>
              <a:cxnLst/>
              <a:rect l="l" t="t" r="r" b="b"/>
              <a:pathLst>
                <a:path w="5367" h="8151" extrusionOk="0">
                  <a:moveTo>
                    <a:pt x="101" y="1"/>
                  </a:moveTo>
                  <a:cubicBezTo>
                    <a:pt x="86" y="1"/>
                    <a:pt x="72" y="10"/>
                    <a:pt x="72" y="27"/>
                  </a:cubicBezTo>
                  <a:cubicBezTo>
                    <a:pt x="0" y="1623"/>
                    <a:pt x="798" y="2956"/>
                    <a:pt x="1929" y="4040"/>
                  </a:cubicBezTo>
                  <a:cubicBezTo>
                    <a:pt x="2643" y="4730"/>
                    <a:pt x="3155" y="5445"/>
                    <a:pt x="3691" y="6242"/>
                  </a:cubicBezTo>
                  <a:cubicBezTo>
                    <a:pt x="4167" y="6945"/>
                    <a:pt x="4917" y="7374"/>
                    <a:pt x="5298" y="8136"/>
                  </a:cubicBezTo>
                  <a:cubicBezTo>
                    <a:pt x="5306" y="8146"/>
                    <a:pt x="5315" y="8151"/>
                    <a:pt x="5324" y="8151"/>
                  </a:cubicBezTo>
                  <a:cubicBezTo>
                    <a:pt x="5346" y="8151"/>
                    <a:pt x="5366" y="8128"/>
                    <a:pt x="5358" y="8112"/>
                  </a:cubicBezTo>
                  <a:cubicBezTo>
                    <a:pt x="5096" y="7469"/>
                    <a:pt x="4501" y="7112"/>
                    <a:pt x="4060" y="6600"/>
                  </a:cubicBezTo>
                  <a:cubicBezTo>
                    <a:pt x="3536" y="5992"/>
                    <a:pt x="3239" y="5242"/>
                    <a:pt x="2703" y="4647"/>
                  </a:cubicBezTo>
                  <a:cubicBezTo>
                    <a:pt x="2119" y="4016"/>
                    <a:pt x="1453" y="3504"/>
                    <a:pt x="988" y="2766"/>
                  </a:cubicBezTo>
                  <a:cubicBezTo>
                    <a:pt x="453" y="1921"/>
                    <a:pt x="238" y="992"/>
                    <a:pt x="131" y="27"/>
                  </a:cubicBezTo>
                  <a:cubicBezTo>
                    <a:pt x="131" y="10"/>
                    <a:pt x="116"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6"/>
            <p:cNvSpPr/>
            <p:nvPr/>
          </p:nvSpPr>
          <p:spPr>
            <a:xfrm>
              <a:off x="2713225" y="2224500"/>
              <a:ext cx="23725" cy="24150"/>
            </a:xfrm>
            <a:custGeom>
              <a:avLst/>
              <a:gdLst/>
              <a:ahLst/>
              <a:cxnLst/>
              <a:rect l="l" t="t" r="r" b="b"/>
              <a:pathLst>
                <a:path w="949" h="966" extrusionOk="0">
                  <a:moveTo>
                    <a:pt x="889" y="1"/>
                  </a:moveTo>
                  <a:cubicBezTo>
                    <a:pt x="485" y="84"/>
                    <a:pt x="127" y="549"/>
                    <a:pt x="8" y="918"/>
                  </a:cubicBezTo>
                  <a:cubicBezTo>
                    <a:pt x="0" y="949"/>
                    <a:pt x="19" y="965"/>
                    <a:pt x="36" y="965"/>
                  </a:cubicBezTo>
                  <a:cubicBezTo>
                    <a:pt x="44" y="965"/>
                    <a:pt x="52" y="961"/>
                    <a:pt x="56" y="953"/>
                  </a:cubicBezTo>
                  <a:cubicBezTo>
                    <a:pt x="163" y="763"/>
                    <a:pt x="282" y="584"/>
                    <a:pt x="449" y="430"/>
                  </a:cubicBezTo>
                  <a:cubicBezTo>
                    <a:pt x="592" y="299"/>
                    <a:pt x="770" y="191"/>
                    <a:pt x="925" y="60"/>
                  </a:cubicBezTo>
                  <a:cubicBezTo>
                    <a:pt x="949" y="49"/>
                    <a:pt x="925" y="1"/>
                    <a:pt x="8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6"/>
            <p:cNvSpPr/>
            <p:nvPr/>
          </p:nvSpPr>
          <p:spPr>
            <a:xfrm>
              <a:off x="2738950" y="2225175"/>
              <a:ext cx="131775" cy="155625"/>
            </a:xfrm>
            <a:custGeom>
              <a:avLst/>
              <a:gdLst/>
              <a:ahLst/>
              <a:cxnLst/>
              <a:rect l="l" t="t" r="r" b="b"/>
              <a:pathLst>
                <a:path w="5271" h="6225" extrusionOk="0">
                  <a:moveTo>
                    <a:pt x="40" y="1"/>
                  </a:moveTo>
                  <a:cubicBezTo>
                    <a:pt x="17" y="1"/>
                    <a:pt x="1" y="17"/>
                    <a:pt x="15" y="45"/>
                  </a:cubicBezTo>
                  <a:cubicBezTo>
                    <a:pt x="587" y="1569"/>
                    <a:pt x="1277" y="2796"/>
                    <a:pt x="2551" y="3855"/>
                  </a:cubicBezTo>
                  <a:cubicBezTo>
                    <a:pt x="2897" y="4141"/>
                    <a:pt x="3194" y="4403"/>
                    <a:pt x="3444" y="4760"/>
                  </a:cubicBezTo>
                  <a:cubicBezTo>
                    <a:pt x="3670" y="5094"/>
                    <a:pt x="3801" y="5475"/>
                    <a:pt x="4075" y="5772"/>
                  </a:cubicBezTo>
                  <a:cubicBezTo>
                    <a:pt x="4313" y="6048"/>
                    <a:pt x="4595" y="6225"/>
                    <a:pt x="4936" y="6225"/>
                  </a:cubicBezTo>
                  <a:cubicBezTo>
                    <a:pt x="5022" y="6225"/>
                    <a:pt x="5112" y="6213"/>
                    <a:pt x="5206" y="6189"/>
                  </a:cubicBezTo>
                  <a:cubicBezTo>
                    <a:pt x="5271" y="6178"/>
                    <a:pt x="5258" y="6090"/>
                    <a:pt x="5194" y="6090"/>
                  </a:cubicBezTo>
                  <a:cubicBezTo>
                    <a:pt x="5187" y="6090"/>
                    <a:pt x="5179" y="6091"/>
                    <a:pt x="5171" y="6094"/>
                  </a:cubicBezTo>
                  <a:cubicBezTo>
                    <a:pt x="5129" y="6098"/>
                    <a:pt x="5088" y="6099"/>
                    <a:pt x="5049" y="6099"/>
                  </a:cubicBezTo>
                  <a:cubicBezTo>
                    <a:pt x="4130" y="6099"/>
                    <a:pt x="3924" y="5056"/>
                    <a:pt x="3444" y="4463"/>
                  </a:cubicBezTo>
                  <a:cubicBezTo>
                    <a:pt x="3087" y="4034"/>
                    <a:pt x="2635" y="3724"/>
                    <a:pt x="2218" y="3367"/>
                  </a:cubicBezTo>
                  <a:cubicBezTo>
                    <a:pt x="1146" y="2462"/>
                    <a:pt x="753" y="1188"/>
                    <a:pt x="87" y="22"/>
                  </a:cubicBezTo>
                  <a:cubicBezTo>
                    <a:pt x="73" y="7"/>
                    <a:pt x="55" y="1"/>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6"/>
            <p:cNvSpPr/>
            <p:nvPr/>
          </p:nvSpPr>
          <p:spPr>
            <a:xfrm>
              <a:off x="2737225" y="2192050"/>
              <a:ext cx="137550" cy="187350"/>
            </a:xfrm>
            <a:custGeom>
              <a:avLst/>
              <a:gdLst/>
              <a:ahLst/>
              <a:cxnLst/>
              <a:rect l="l" t="t" r="r" b="b"/>
              <a:pathLst>
                <a:path w="5502" h="7494" extrusionOk="0">
                  <a:moveTo>
                    <a:pt x="2147" y="1"/>
                  </a:moveTo>
                  <a:cubicBezTo>
                    <a:pt x="2136" y="1"/>
                    <a:pt x="2126" y="4"/>
                    <a:pt x="2120" y="13"/>
                  </a:cubicBezTo>
                  <a:cubicBezTo>
                    <a:pt x="1156" y="835"/>
                    <a:pt x="1608" y="2192"/>
                    <a:pt x="2239" y="3073"/>
                  </a:cubicBezTo>
                  <a:cubicBezTo>
                    <a:pt x="2704" y="3692"/>
                    <a:pt x="3239" y="4275"/>
                    <a:pt x="3739" y="4859"/>
                  </a:cubicBezTo>
                  <a:cubicBezTo>
                    <a:pt x="4394" y="5633"/>
                    <a:pt x="5263" y="6383"/>
                    <a:pt x="5275" y="7478"/>
                  </a:cubicBezTo>
                  <a:cubicBezTo>
                    <a:pt x="5270" y="7488"/>
                    <a:pt x="5280" y="7494"/>
                    <a:pt x="5292" y="7494"/>
                  </a:cubicBezTo>
                  <a:cubicBezTo>
                    <a:pt x="5310" y="7494"/>
                    <a:pt x="5335" y="7482"/>
                    <a:pt x="5335" y="7454"/>
                  </a:cubicBezTo>
                  <a:cubicBezTo>
                    <a:pt x="5502" y="4859"/>
                    <a:pt x="1" y="2728"/>
                    <a:pt x="2192" y="73"/>
                  </a:cubicBezTo>
                  <a:cubicBezTo>
                    <a:pt x="2228" y="37"/>
                    <a:pt x="2182" y="1"/>
                    <a:pt x="2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6"/>
            <p:cNvSpPr/>
            <p:nvPr/>
          </p:nvSpPr>
          <p:spPr>
            <a:xfrm>
              <a:off x="2782550" y="2185700"/>
              <a:ext cx="20675" cy="19725"/>
            </a:xfrm>
            <a:custGeom>
              <a:avLst/>
              <a:gdLst/>
              <a:ahLst/>
              <a:cxnLst/>
              <a:rect l="l" t="t" r="r" b="b"/>
              <a:pathLst>
                <a:path w="827" h="789" extrusionOk="0">
                  <a:moveTo>
                    <a:pt x="767" y="0"/>
                  </a:moveTo>
                  <a:cubicBezTo>
                    <a:pt x="761" y="0"/>
                    <a:pt x="754" y="2"/>
                    <a:pt x="748" y="5"/>
                  </a:cubicBezTo>
                  <a:cubicBezTo>
                    <a:pt x="569" y="53"/>
                    <a:pt x="355" y="148"/>
                    <a:pt x="295" y="327"/>
                  </a:cubicBezTo>
                  <a:cubicBezTo>
                    <a:pt x="295" y="350"/>
                    <a:pt x="307" y="350"/>
                    <a:pt x="319" y="350"/>
                  </a:cubicBezTo>
                  <a:cubicBezTo>
                    <a:pt x="200" y="469"/>
                    <a:pt x="69" y="600"/>
                    <a:pt x="10" y="743"/>
                  </a:cubicBezTo>
                  <a:cubicBezTo>
                    <a:pt x="1" y="769"/>
                    <a:pt x="17" y="789"/>
                    <a:pt x="36" y="789"/>
                  </a:cubicBezTo>
                  <a:cubicBezTo>
                    <a:pt x="43" y="789"/>
                    <a:pt x="51" y="786"/>
                    <a:pt x="57" y="779"/>
                  </a:cubicBezTo>
                  <a:cubicBezTo>
                    <a:pt x="188" y="684"/>
                    <a:pt x="271" y="541"/>
                    <a:pt x="391" y="422"/>
                  </a:cubicBezTo>
                  <a:cubicBezTo>
                    <a:pt x="506" y="317"/>
                    <a:pt x="640" y="221"/>
                    <a:pt x="751" y="119"/>
                  </a:cubicBezTo>
                  <a:lnTo>
                    <a:pt x="751" y="119"/>
                  </a:lnTo>
                  <a:cubicBezTo>
                    <a:pt x="765" y="116"/>
                    <a:pt x="780" y="114"/>
                    <a:pt x="795" y="112"/>
                  </a:cubicBezTo>
                  <a:cubicBezTo>
                    <a:pt x="792" y="103"/>
                    <a:pt x="789" y="94"/>
                    <a:pt x="786" y="86"/>
                  </a:cubicBezTo>
                  <a:lnTo>
                    <a:pt x="786" y="86"/>
                  </a:lnTo>
                  <a:cubicBezTo>
                    <a:pt x="789" y="83"/>
                    <a:pt x="792" y="80"/>
                    <a:pt x="795" y="77"/>
                  </a:cubicBezTo>
                  <a:cubicBezTo>
                    <a:pt x="826" y="56"/>
                    <a:pt x="804" y="0"/>
                    <a:pt x="7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6"/>
            <p:cNvSpPr/>
            <p:nvPr/>
          </p:nvSpPr>
          <p:spPr>
            <a:xfrm>
              <a:off x="2802425" y="2184925"/>
              <a:ext cx="97650" cy="163125"/>
            </a:xfrm>
            <a:custGeom>
              <a:avLst/>
              <a:gdLst/>
              <a:ahLst/>
              <a:cxnLst/>
              <a:rect l="l" t="t" r="r" b="b"/>
              <a:pathLst>
                <a:path w="3906" h="6525" extrusionOk="0">
                  <a:moveTo>
                    <a:pt x="0" y="0"/>
                  </a:moveTo>
                  <a:cubicBezTo>
                    <a:pt x="238" y="715"/>
                    <a:pt x="655" y="1358"/>
                    <a:pt x="881" y="2072"/>
                  </a:cubicBezTo>
                  <a:cubicBezTo>
                    <a:pt x="1084" y="2727"/>
                    <a:pt x="1203" y="3394"/>
                    <a:pt x="1501" y="4025"/>
                  </a:cubicBezTo>
                  <a:cubicBezTo>
                    <a:pt x="1965" y="4989"/>
                    <a:pt x="2608" y="6239"/>
                    <a:pt x="3739" y="6525"/>
                  </a:cubicBezTo>
                  <a:cubicBezTo>
                    <a:pt x="3763" y="6525"/>
                    <a:pt x="3798" y="6525"/>
                    <a:pt x="3822" y="6513"/>
                  </a:cubicBezTo>
                  <a:lnTo>
                    <a:pt x="3870" y="6465"/>
                  </a:lnTo>
                  <a:cubicBezTo>
                    <a:pt x="3906" y="6418"/>
                    <a:pt x="3906" y="6370"/>
                    <a:pt x="3858" y="6346"/>
                  </a:cubicBezTo>
                  <a:lnTo>
                    <a:pt x="3846" y="6346"/>
                  </a:lnTo>
                  <a:cubicBezTo>
                    <a:pt x="3832" y="6336"/>
                    <a:pt x="3817" y="6331"/>
                    <a:pt x="3802" y="6331"/>
                  </a:cubicBezTo>
                  <a:cubicBezTo>
                    <a:pt x="3750" y="6331"/>
                    <a:pt x="3702" y="6384"/>
                    <a:pt x="3739" y="6430"/>
                  </a:cubicBezTo>
                  <a:cubicBezTo>
                    <a:pt x="3584" y="6287"/>
                    <a:pt x="3406" y="6180"/>
                    <a:pt x="3203" y="6108"/>
                  </a:cubicBezTo>
                  <a:cubicBezTo>
                    <a:pt x="3025" y="5977"/>
                    <a:pt x="2858" y="5823"/>
                    <a:pt x="2727" y="5656"/>
                  </a:cubicBezTo>
                  <a:cubicBezTo>
                    <a:pt x="2536" y="5442"/>
                    <a:pt x="2370" y="5180"/>
                    <a:pt x="2203" y="4930"/>
                  </a:cubicBezTo>
                  <a:cubicBezTo>
                    <a:pt x="1846" y="4370"/>
                    <a:pt x="1548" y="3787"/>
                    <a:pt x="1346" y="3144"/>
                  </a:cubicBezTo>
                  <a:cubicBezTo>
                    <a:pt x="1000" y="2024"/>
                    <a:pt x="703" y="977"/>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6"/>
            <p:cNvSpPr/>
            <p:nvPr/>
          </p:nvSpPr>
          <p:spPr>
            <a:xfrm>
              <a:off x="2895000" y="2311175"/>
              <a:ext cx="11325" cy="37375"/>
            </a:xfrm>
            <a:custGeom>
              <a:avLst/>
              <a:gdLst/>
              <a:ahLst/>
              <a:cxnLst/>
              <a:rect l="l" t="t" r="r" b="b"/>
              <a:pathLst>
                <a:path w="453" h="1495" extrusionOk="0">
                  <a:moveTo>
                    <a:pt x="43" y="1"/>
                  </a:moveTo>
                  <a:cubicBezTo>
                    <a:pt x="25" y="1"/>
                    <a:pt x="0" y="21"/>
                    <a:pt x="0" y="46"/>
                  </a:cubicBezTo>
                  <a:cubicBezTo>
                    <a:pt x="84" y="296"/>
                    <a:pt x="167" y="523"/>
                    <a:pt x="155" y="784"/>
                  </a:cubicBezTo>
                  <a:cubicBezTo>
                    <a:pt x="155" y="1023"/>
                    <a:pt x="48" y="1237"/>
                    <a:pt x="24" y="1475"/>
                  </a:cubicBezTo>
                  <a:cubicBezTo>
                    <a:pt x="31" y="1489"/>
                    <a:pt x="42" y="1495"/>
                    <a:pt x="55" y="1495"/>
                  </a:cubicBezTo>
                  <a:cubicBezTo>
                    <a:pt x="64" y="1495"/>
                    <a:pt x="74" y="1492"/>
                    <a:pt x="84" y="1487"/>
                  </a:cubicBezTo>
                  <a:cubicBezTo>
                    <a:pt x="453" y="1142"/>
                    <a:pt x="357" y="368"/>
                    <a:pt x="60" y="11"/>
                  </a:cubicBezTo>
                  <a:cubicBezTo>
                    <a:pt x="56" y="4"/>
                    <a:pt x="50"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6"/>
            <p:cNvSpPr/>
            <p:nvPr/>
          </p:nvSpPr>
          <p:spPr>
            <a:xfrm>
              <a:off x="2946200" y="2532150"/>
              <a:ext cx="40425" cy="30225"/>
            </a:xfrm>
            <a:custGeom>
              <a:avLst/>
              <a:gdLst/>
              <a:ahLst/>
              <a:cxnLst/>
              <a:rect l="l" t="t" r="r" b="b"/>
              <a:pathLst>
                <a:path w="1617" h="1209" extrusionOk="0">
                  <a:moveTo>
                    <a:pt x="1500" y="0"/>
                  </a:moveTo>
                  <a:cubicBezTo>
                    <a:pt x="1484" y="0"/>
                    <a:pt x="1467" y="5"/>
                    <a:pt x="1453" y="18"/>
                  </a:cubicBezTo>
                  <a:cubicBezTo>
                    <a:pt x="1215" y="220"/>
                    <a:pt x="988" y="446"/>
                    <a:pt x="738" y="637"/>
                  </a:cubicBezTo>
                  <a:cubicBezTo>
                    <a:pt x="512" y="804"/>
                    <a:pt x="191" y="923"/>
                    <a:pt x="24" y="1137"/>
                  </a:cubicBezTo>
                  <a:cubicBezTo>
                    <a:pt x="0" y="1161"/>
                    <a:pt x="24" y="1208"/>
                    <a:pt x="72" y="1208"/>
                  </a:cubicBezTo>
                  <a:cubicBezTo>
                    <a:pt x="333" y="1208"/>
                    <a:pt x="619" y="958"/>
                    <a:pt x="834" y="804"/>
                  </a:cubicBezTo>
                  <a:cubicBezTo>
                    <a:pt x="1082" y="623"/>
                    <a:pt x="1341" y="399"/>
                    <a:pt x="1530" y="143"/>
                  </a:cubicBezTo>
                  <a:lnTo>
                    <a:pt x="1530" y="143"/>
                  </a:lnTo>
                  <a:lnTo>
                    <a:pt x="1560" y="113"/>
                  </a:lnTo>
                  <a:cubicBezTo>
                    <a:pt x="1616" y="75"/>
                    <a:pt x="1561" y="0"/>
                    <a:pt x="1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6"/>
            <p:cNvSpPr/>
            <p:nvPr/>
          </p:nvSpPr>
          <p:spPr>
            <a:xfrm>
              <a:off x="2947100" y="2511325"/>
              <a:ext cx="72550" cy="54500"/>
            </a:xfrm>
            <a:custGeom>
              <a:avLst/>
              <a:gdLst/>
              <a:ahLst/>
              <a:cxnLst/>
              <a:rect l="l" t="t" r="r" b="b"/>
              <a:pathLst>
                <a:path w="2902" h="2180" extrusionOk="0">
                  <a:moveTo>
                    <a:pt x="2862" y="0"/>
                  </a:moveTo>
                  <a:cubicBezTo>
                    <a:pt x="2857" y="0"/>
                    <a:pt x="2851" y="2"/>
                    <a:pt x="2845" y="6"/>
                  </a:cubicBezTo>
                  <a:cubicBezTo>
                    <a:pt x="1810" y="387"/>
                    <a:pt x="762" y="1220"/>
                    <a:pt x="47" y="2053"/>
                  </a:cubicBezTo>
                  <a:cubicBezTo>
                    <a:pt x="1" y="2109"/>
                    <a:pt x="49" y="2179"/>
                    <a:pt x="106" y="2179"/>
                  </a:cubicBezTo>
                  <a:cubicBezTo>
                    <a:pt x="122" y="2179"/>
                    <a:pt x="139" y="2174"/>
                    <a:pt x="155" y="2161"/>
                  </a:cubicBezTo>
                  <a:cubicBezTo>
                    <a:pt x="643" y="1756"/>
                    <a:pt x="1131" y="1351"/>
                    <a:pt x="1607" y="922"/>
                  </a:cubicBezTo>
                  <a:cubicBezTo>
                    <a:pt x="1623" y="906"/>
                    <a:pt x="1626" y="889"/>
                    <a:pt x="1620" y="874"/>
                  </a:cubicBezTo>
                  <a:lnTo>
                    <a:pt x="1620" y="874"/>
                  </a:lnTo>
                  <a:cubicBezTo>
                    <a:pt x="2041" y="600"/>
                    <a:pt x="2498" y="380"/>
                    <a:pt x="2881" y="65"/>
                  </a:cubicBezTo>
                  <a:cubicBezTo>
                    <a:pt x="2901" y="45"/>
                    <a:pt x="2888" y="0"/>
                    <a:pt x="28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46"/>
            <p:cNvSpPr/>
            <p:nvPr/>
          </p:nvSpPr>
          <p:spPr>
            <a:xfrm>
              <a:off x="2993750" y="2504300"/>
              <a:ext cx="36400" cy="25950"/>
            </a:xfrm>
            <a:custGeom>
              <a:avLst/>
              <a:gdLst/>
              <a:ahLst/>
              <a:cxnLst/>
              <a:rect l="l" t="t" r="r" b="b"/>
              <a:pathLst>
                <a:path w="1456" h="1038" extrusionOk="0">
                  <a:moveTo>
                    <a:pt x="1456" y="1"/>
                  </a:moveTo>
                  <a:cubicBezTo>
                    <a:pt x="967" y="263"/>
                    <a:pt x="432" y="596"/>
                    <a:pt x="27" y="977"/>
                  </a:cubicBezTo>
                  <a:cubicBezTo>
                    <a:pt x="0" y="1004"/>
                    <a:pt x="13" y="1037"/>
                    <a:pt x="42" y="1037"/>
                  </a:cubicBezTo>
                  <a:cubicBezTo>
                    <a:pt x="51" y="1037"/>
                    <a:pt x="63" y="1034"/>
                    <a:pt x="75" y="1025"/>
                  </a:cubicBezTo>
                  <a:cubicBezTo>
                    <a:pt x="563" y="775"/>
                    <a:pt x="1039" y="370"/>
                    <a:pt x="1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46"/>
            <p:cNvSpPr/>
            <p:nvPr/>
          </p:nvSpPr>
          <p:spPr>
            <a:xfrm>
              <a:off x="2677400" y="2315575"/>
              <a:ext cx="53475" cy="85550"/>
            </a:xfrm>
            <a:custGeom>
              <a:avLst/>
              <a:gdLst/>
              <a:ahLst/>
              <a:cxnLst/>
              <a:rect l="l" t="t" r="r" b="b"/>
              <a:pathLst>
                <a:path w="2139" h="3422" extrusionOk="0">
                  <a:moveTo>
                    <a:pt x="2074" y="0"/>
                  </a:moveTo>
                  <a:cubicBezTo>
                    <a:pt x="2070" y="0"/>
                    <a:pt x="2065" y="0"/>
                    <a:pt x="2061" y="1"/>
                  </a:cubicBezTo>
                  <a:cubicBezTo>
                    <a:pt x="1668" y="61"/>
                    <a:pt x="1549" y="287"/>
                    <a:pt x="1310" y="573"/>
                  </a:cubicBezTo>
                  <a:cubicBezTo>
                    <a:pt x="1072" y="847"/>
                    <a:pt x="703" y="1049"/>
                    <a:pt x="513" y="1359"/>
                  </a:cubicBezTo>
                  <a:cubicBezTo>
                    <a:pt x="179" y="1882"/>
                    <a:pt x="1" y="2966"/>
                    <a:pt x="537" y="3406"/>
                  </a:cubicBezTo>
                  <a:cubicBezTo>
                    <a:pt x="547" y="3417"/>
                    <a:pt x="558" y="3422"/>
                    <a:pt x="567" y="3422"/>
                  </a:cubicBezTo>
                  <a:cubicBezTo>
                    <a:pt x="588" y="3422"/>
                    <a:pt x="601" y="3399"/>
                    <a:pt x="584" y="3383"/>
                  </a:cubicBezTo>
                  <a:cubicBezTo>
                    <a:pt x="275" y="2716"/>
                    <a:pt x="275" y="1859"/>
                    <a:pt x="810" y="1323"/>
                  </a:cubicBezTo>
                  <a:cubicBezTo>
                    <a:pt x="1144" y="989"/>
                    <a:pt x="1608" y="227"/>
                    <a:pt x="2061" y="108"/>
                  </a:cubicBezTo>
                  <a:cubicBezTo>
                    <a:pt x="2138" y="75"/>
                    <a:pt x="2133" y="0"/>
                    <a:pt x="20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6"/>
            <p:cNvSpPr/>
            <p:nvPr/>
          </p:nvSpPr>
          <p:spPr>
            <a:xfrm>
              <a:off x="2685750" y="2369025"/>
              <a:ext cx="8250" cy="26150"/>
            </a:xfrm>
            <a:custGeom>
              <a:avLst/>
              <a:gdLst/>
              <a:ahLst/>
              <a:cxnLst/>
              <a:rect l="l" t="t" r="r" b="b"/>
              <a:pathLst>
                <a:path w="330" h="1046" extrusionOk="0">
                  <a:moveTo>
                    <a:pt x="113" y="0"/>
                  </a:moveTo>
                  <a:cubicBezTo>
                    <a:pt x="98" y="0"/>
                    <a:pt x="83" y="6"/>
                    <a:pt x="83" y="18"/>
                  </a:cubicBezTo>
                  <a:cubicBezTo>
                    <a:pt x="0" y="304"/>
                    <a:pt x="24" y="816"/>
                    <a:pt x="250" y="1030"/>
                  </a:cubicBezTo>
                  <a:cubicBezTo>
                    <a:pt x="257" y="1041"/>
                    <a:pt x="267" y="1045"/>
                    <a:pt x="278" y="1045"/>
                  </a:cubicBezTo>
                  <a:cubicBezTo>
                    <a:pt x="303" y="1045"/>
                    <a:pt x="330" y="1020"/>
                    <a:pt x="322" y="995"/>
                  </a:cubicBezTo>
                  <a:cubicBezTo>
                    <a:pt x="298" y="840"/>
                    <a:pt x="214" y="697"/>
                    <a:pt x="191" y="542"/>
                  </a:cubicBezTo>
                  <a:cubicBezTo>
                    <a:pt x="143" y="364"/>
                    <a:pt x="155" y="197"/>
                    <a:pt x="143" y="18"/>
                  </a:cubicBezTo>
                  <a:cubicBezTo>
                    <a:pt x="143" y="6"/>
                    <a:pt x="128" y="0"/>
                    <a:pt x="1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6"/>
            <p:cNvSpPr/>
            <p:nvPr/>
          </p:nvSpPr>
          <p:spPr>
            <a:xfrm>
              <a:off x="2677700" y="2368925"/>
              <a:ext cx="32475" cy="57500"/>
            </a:xfrm>
            <a:custGeom>
              <a:avLst/>
              <a:gdLst/>
              <a:ahLst/>
              <a:cxnLst/>
              <a:rect l="l" t="t" r="r" b="b"/>
              <a:pathLst>
                <a:path w="1299" h="2300" extrusionOk="0">
                  <a:moveTo>
                    <a:pt x="484" y="1"/>
                  </a:moveTo>
                  <a:cubicBezTo>
                    <a:pt x="475" y="1"/>
                    <a:pt x="468" y="4"/>
                    <a:pt x="465" y="10"/>
                  </a:cubicBezTo>
                  <a:cubicBezTo>
                    <a:pt x="1" y="760"/>
                    <a:pt x="763" y="1713"/>
                    <a:pt x="1227" y="2284"/>
                  </a:cubicBezTo>
                  <a:cubicBezTo>
                    <a:pt x="1234" y="2295"/>
                    <a:pt x="1244" y="2300"/>
                    <a:pt x="1253" y="2300"/>
                  </a:cubicBezTo>
                  <a:cubicBezTo>
                    <a:pt x="1275" y="2300"/>
                    <a:pt x="1298" y="2277"/>
                    <a:pt x="1298" y="2261"/>
                  </a:cubicBezTo>
                  <a:cubicBezTo>
                    <a:pt x="1156" y="1439"/>
                    <a:pt x="239" y="999"/>
                    <a:pt x="536" y="46"/>
                  </a:cubicBezTo>
                  <a:cubicBezTo>
                    <a:pt x="536" y="20"/>
                    <a:pt x="505" y="1"/>
                    <a:pt x="4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6"/>
            <p:cNvSpPr/>
            <p:nvPr/>
          </p:nvSpPr>
          <p:spPr>
            <a:xfrm>
              <a:off x="2857775" y="2466200"/>
              <a:ext cx="48175" cy="45325"/>
            </a:xfrm>
            <a:custGeom>
              <a:avLst/>
              <a:gdLst/>
              <a:ahLst/>
              <a:cxnLst/>
              <a:rect l="l" t="t" r="r" b="b"/>
              <a:pathLst>
                <a:path w="1927" h="1813" extrusionOk="0">
                  <a:moveTo>
                    <a:pt x="1" y="1"/>
                  </a:moveTo>
                  <a:lnTo>
                    <a:pt x="1" y="1"/>
                  </a:lnTo>
                  <a:cubicBezTo>
                    <a:pt x="501" y="703"/>
                    <a:pt x="1168" y="1346"/>
                    <a:pt x="1894" y="1811"/>
                  </a:cubicBezTo>
                  <a:cubicBezTo>
                    <a:pt x="1896" y="1812"/>
                    <a:pt x="1898" y="1813"/>
                    <a:pt x="1900" y="1813"/>
                  </a:cubicBezTo>
                  <a:cubicBezTo>
                    <a:pt x="1912" y="1813"/>
                    <a:pt x="1926" y="1787"/>
                    <a:pt x="1906" y="1787"/>
                  </a:cubicBezTo>
                  <a:cubicBezTo>
                    <a:pt x="1192" y="1239"/>
                    <a:pt x="584" y="69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6"/>
            <p:cNvSpPr/>
            <p:nvPr/>
          </p:nvSpPr>
          <p:spPr>
            <a:xfrm>
              <a:off x="2869400" y="2470075"/>
              <a:ext cx="40450" cy="37300"/>
            </a:xfrm>
            <a:custGeom>
              <a:avLst/>
              <a:gdLst/>
              <a:ahLst/>
              <a:cxnLst/>
              <a:rect l="l" t="t" r="r" b="b"/>
              <a:pathLst>
                <a:path w="1618" h="1492" extrusionOk="0">
                  <a:moveTo>
                    <a:pt x="36" y="1"/>
                  </a:moveTo>
                  <a:cubicBezTo>
                    <a:pt x="12" y="1"/>
                    <a:pt x="0" y="12"/>
                    <a:pt x="12" y="12"/>
                  </a:cubicBezTo>
                  <a:cubicBezTo>
                    <a:pt x="417" y="584"/>
                    <a:pt x="953" y="1179"/>
                    <a:pt x="1596" y="1489"/>
                  </a:cubicBezTo>
                  <a:cubicBezTo>
                    <a:pt x="1597" y="1491"/>
                    <a:pt x="1599" y="1491"/>
                    <a:pt x="1601" y="1491"/>
                  </a:cubicBezTo>
                  <a:cubicBezTo>
                    <a:pt x="1611" y="1491"/>
                    <a:pt x="1618" y="1465"/>
                    <a:pt x="1608" y="1465"/>
                  </a:cubicBezTo>
                  <a:cubicBezTo>
                    <a:pt x="1024" y="1013"/>
                    <a:pt x="477" y="596"/>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6"/>
            <p:cNvSpPr/>
            <p:nvPr/>
          </p:nvSpPr>
          <p:spPr>
            <a:xfrm>
              <a:off x="2880275" y="2473225"/>
              <a:ext cx="27750" cy="27075"/>
            </a:xfrm>
            <a:custGeom>
              <a:avLst/>
              <a:gdLst/>
              <a:ahLst/>
              <a:cxnLst/>
              <a:rect l="l" t="t" r="r" b="b"/>
              <a:pathLst>
                <a:path w="1110" h="1083" extrusionOk="0">
                  <a:moveTo>
                    <a:pt x="27" y="1"/>
                  </a:moveTo>
                  <a:cubicBezTo>
                    <a:pt x="14" y="1"/>
                    <a:pt x="1" y="9"/>
                    <a:pt x="18" y="17"/>
                  </a:cubicBezTo>
                  <a:cubicBezTo>
                    <a:pt x="196" y="220"/>
                    <a:pt x="387" y="398"/>
                    <a:pt x="565" y="589"/>
                  </a:cubicBezTo>
                  <a:cubicBezTo>
                    <a:pt x="732" y="756"/>
                    <a:pt x="887" y="946"/>
                    <a:pt x="1089" y="1077"/>
                  </a:cubicBezTo>
                  <a:cubicBezTo>
                    <a:pt x="1093" y="1081"/>
                    <a:pt x="1096" y="1082"/>
                    <a:pt x="1099" y="1082"/>
                  </a:cubicBezTo>
                  <a:cubicBezTo>
                    <a:pt x="1106" y="1082"/>
                    <a:pt x="1110" y="1074"/>
                    <a:pt x="1101" y="1065"/>
                  </a:cubicBezTo>
                  <a:cubicBezTo>
                    <a:pt x="970" y="875"/>
                    <a:pt x="768" y="720"/>
                    <a:pt x="613" y="553"/>
                  </a:cubicBezTo>
                  <a:cubicBezTo>
                    <a:pt x="411" y="375"/>
                    <a:pt x="232" y="184"/>
                    <a:pt x="42" y="6"/>
                  </a:cubicBezTo>
                  <a:cubicBezTo>
                    <a:pt x="38" y="2"/>
                    <a:pt x="32"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6"/>
            <p:cNvSpPr/>
            <p:nvPr/>
          </p:nvSpPr>
          <p:spPr>
            <a:xfrm>
              <a:off x="2884125" y="2467725"/>
              <a:ext cx="25175" cy="28100"/>
            </a:xfrm>
            <a:custGeom>
              <a:avLst/>
              <a:gdLst/>
              <a:ahLst/>
              <a:cxnLst/>
              <a:rect l="l" t="t" r="r" b="b"/>
              <a:pathLst>
                <a:path w="1007" h="1124" extrusionOk="0">
                  <a:moveTo>
                    <a:pt x="13" y="1"/>
                  </a:moveTo>
                  <a:cubicBezTo>
                    <a:pt x="4" y="1"/>
                    <a:pt x="0" y="10"/>
                    <a:pt x="7" y="23"/>
                  </a:cubicBezTo>
                  <a:cubicBezTo>
                    <a:pt x="185" y="202"/>
                    <a:pt x="352" y="356"/>
                    <a:pt x="519" y="559"/>
                  </a:cubicBezTo>
                  <a:cubicBezTo>
                    <a:pt x="673" y="737"/>
                    <a:pt x="816" y="940"/>
                    <a:pt x="971" y="1118"/>
                  </a:cubicBezTo>
                  <a:cubicBezTo>
                    <a:pt x="978" y="1122"/>
                    <a:pt x="984" y="1123"/>
                    <a:pt x="989" y="1123"/>
                  </a:cubicBezTo>
                  <a:cubicBezTo>
                    <a:pt x="1001" y="1123"/>
                    <a:pt x="1007" y="1115"/>
                    <a:pt x="1007" y="1107"/>
                  </a:cubicBezTo>
                  <a:cubicBezTo>
                    <a:pt x="780" y="690"/>
                    <a:pt x="376" y="321"/>
                    <a:pt x="42" y="23"/>
                  </a:cubicBezTo>
                  <a:cubicBezTo>
                    <a:pt x="32" y="7"/>
                    <a:pt x="21" y="1"/>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6"/>
            <p:cNvSpPr/>
            <p:nvPr/>
          </p:nvSpPr>
          <p:spPr>
            <a:xfrm>
              <a:off x="2889725" y="2465950"/>
              <a:ext cx="20775" cy="20825"/>
            </a:xfrm>
            <a:custGeom>
              <a:avLst/>
              <a:gdLst/>
              <a:ahLst/>
              <a:cxnLst/>
              <a:rect l="l" t="t" r="r" b="b"/>
              <a:pathLst>
                <a:path w="831" h="833" extrusionOk="0">
                  <a:moveTo>
                    <a:pt x="16" y="1"/>
                  </a:moveTo>
                  <a:cubicBezTo>
                    <a:pt x="10" y="1"/>
                    <a:pt x="0" y="18"/>
                    <a:pt x="9" y="35"/>
                  </a:cubicBezTo>
                  <a:cubicBezTo>
                    <a:pt x="140" y="177"/>
                    <a:pt x="295" y="308"/>
                    <a:pt x="426" y="463"/>
                  </a:cubicBezTo>
                  <a:cubicBezTo>
                    <a:pt x="545" y="582"/>
                    <a:pt x="664" y="725"/>
                    <a:pt x="807" y="832"/>
                  </a:cubicBezTo>
                  <a:cubicBezTo>
                    <a:pt x="830" y="832"/>
                    <a:pt x="830" y="832"/>
                    <a:pt x="830" y="820"/>
                  </a:cubicBezTo>
                  <a:cubicBezTo>
                    <a:pt x="735" y="666"/>
                    <a:pt x="592" y="547"/>
                    <a:pt x="449" y="427"/>
                  </a:cubicBezTo>
                  <a:cubicBezTo>
                    <a:pt x="306" y="297"/>
                    <a:pt x="175" y="142"/>
                    <a:pt x="21" y="11"/>
                  </a:cubicBezTo>
                  <a:cubicBezTo>
                    <a:pt x="21" y="4"/>
                    <a:pt x="19" y="1"/>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6"/>
            <p:cNvSpPr/>
            <p:nvPr/>
          </p:nvSpPr>
          <p:spPr>
            <a:xfrm>
              <a:off x="2897475" y="2466425"/>
              <a:ext cx="13925" cy="14950"/>
            </a:xfrm>
            <a:custGeom>
              <a:avLst/>
              <a:gdLst/>
              <a:ahLst/>
              <a:cxnLst/>
              <a:rect l="l" t="t" r="r" b="b"/>
              <a:pathLst>
                <a:path w="557" h="598" extrusionOk="0">
                  <a:moveTo>
                    <a:pt x="17" y="0"/>
                  </a:moveTo>
                  <a:cubicBezTo>
                    <a:pt x="3" y="0"/>
                    <a:pt x="0" y="19"/>
                    <a:pt x="8" y="27"/>
                  </a:cubicBezTo>
                  <a:lnTo>
                    <a:pt x="270" y="289"/>
                  </a:lnTo>
                  <a:cubicBezTo>
                    <a:pt x="366" y="385"/>
                    <a:pt x="437" y="504"/>
                    <a:pt x="532" y="587"/>
                  </a:cubicBezTo>
                  <a:cubicBezTo>
                    <a:pt x="536" y="594"/>
                    <a:pt x="540" y="597"/>
                    <a:pt x="543" y="597"/>
                  </a:cubicBezTo>
                  <a:cubicBezTo>
                    <a:pt x="550" y="597"/>
                    <a:pt x="556" y="583"/>
                    <a:pt x="556" y="575"/>
                  </a:cubicBezTo>
                  <a:cubicBezTo>
                    <a:pt x="437" y="349"/>
                    <a:pt x="235" y="158"/>
                    <a:pt x="44" y="16"/>
                  </a:cubicBezTo>
                  <a:cubicBezTo>
                    <a:pt x="33" y="4"/>
                    <a:pt x="24" y="0"/>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6"/>
            <p:cNvSpPr/>
            <p:nvPr/>
          </p:nvSpPr>
          <p:spPr>
            <a:xfrm>
              <a:off x="2905125" y="2470350"/>
              <a:ext cx="8350" cy="12500"/>
            </a:xfrm>
            <a:custGeom>
              <a:avLst/>
              <a:gdLst/>
              <a:ahLst/>
              <a:cxnLst/>
              <a:rect l="l" t="t" r="r" b="b"/>
              <a:pathLst>
                <a:path w="334" h="500" extrusionOk="0">
                  <a:moveTo>
                    <a:pt x="15" y="1"/>
                  </a:moveTo>
                  <a:cubicBezTo>
                    <a:pt x="5" y="1"/>
                    <a:pt x="0" y="14"/>
                    <a:pt x="0" y="37"/>
                  </a:cubicBezTo>
                  <a:cubicBezTo>
                    <a:pt x="107" y="180"/>
                    <a:pt x="191" y="359"/>
                    <a:pt x="310" y="490"/>
                  </a:cubicBezTo>
                  <a:cubicBezTo>
                    <a:pt x="317" y="497"/>
                    <a:pt x="322" y="500"/>
                    <a:pt x="326" y="500"/>
                  </a:cubicBezTo>
                  <a:cubicBezTo>
                    <a:pt x="333" y="500"/>
                    <a:pt x="333" y="486"/>
                    <a:pt x="333" y="478"/>
                  </a:cubicBezTo>
                  <a:cubicBezTo>
                    <a:pt x="238" y="311"/>
                    <a:pt x="131" y="168"/>
                    <a:pt x="36" y="13"/>
                  </a:cubicBezTo>
                  <a:cubicBezTo>
                    <a:pt x="27" y="5"/>
                    <a:pt x="20" y="1"/>
                    <a:pt x="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6"/>
            <p:cNvSpPr/>
            <p:nvPr/>
          </p:nvSpPr>
          <p:spPr>
            <a:xfrm>
              <a:off x="2907800" y="2466875"/>
              <a:ext cx="4175" cy="45250"/>
            </a:xfrm>
            <a:custGeom>
              <a:avLst/>
              <a:gdLst/>
              <a:ahLst/>
              <a:cxnLst/>
              <a:rect l="l" t="t" r="r" b="b"/>
              <a:pathLst>
                <a:path w="167" h="1810" extrusionOk="0">
                  <a:moveTo>
                    <a:pt x="146" y="1"/>
                  </a:moveTo>
                  <a:cubicBezTo>
                    <a:pt x="140" y="1"/>
                    <a:pt x="131" y="4"/>
                    <a:pt x="131" y="9"/>
                  </a:cubicBezTo>
                  <a:cubicBezTo>
                    <a:pt x="48" y="569"/>
                    <a:pt x="0" y="1212"/>
                    <a:pt x="60" y="1795"/>
                  </a:cubicBezTo>
                  <a:cubicBezTo>
                    <a:pt x="60" y="1802"/>
                    <a:pt x="68" y="1809"/>
                    <a:pt x="74" y="1809"/>
                  </a:cubicBezTo>
                  <a:cubicBezTo>
                    <a:pt x="79" y="1809"/>
                    <a:pt x="84" y="1805"/>
                    <a:pt x="84" y="1795"/>
                  </a:cubicBezTo>
                  <a:cubicBezTo>
                    <a:pt x="143" y="1212"/>
                    <a:pt x="167" y="593"/>
                    <a:pt x="143" y="9"/>
                  </a:cubicBezTo>
                  <a:cubicBezTo>
                    <a:pt x="155" y="4"/>
                    <a:pt x="152"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6"/>
            <p:cNvSpPr/>
            <p:nvPr/>
          </p:nvSpPr>
          <p:spPr>
            <a:xfrm>
              <a:off x="2907625" y="2470325"/>
              <a:ext cx="6150" cy="42500"/>
            </a:xfrm>
            <a:custGeom>
              <a:avLst/>
              <a:gdLst/>
              <a:ahLst/>
              <a:cxnLst/>
              <a:rect l="l" t="t" r="r" b="b"/>
              <a:pathLst>
                <a:path w="246" h="1700" extrusionOk="0">
                  <a:moveTo>
                    <a:pt x="64" y="1"/>
                  </a:moveTo>
                  <a:cubicBezTo>
                    <a:pt x="59" y="1"/>
                    <a:pt x="55" y="7"/>
                    <a:pt x="55" y="14"/>
                  </a:cubicBezTo>
                  <a:cubicBezTo>
                    <a:pt x="126" y="598"/>
                    <a:pt x="114" y="1074"/>
                    <a:pt x="7" y="1657"/>
                  </a:cubicBezTo>
                  <a:cubicBezTo>
                    <a:pt x="0" y="1684"/>
                    <a:pt x="16" y="1700"/>
                    <a:pt x="34" y="1700"/>
                  </a:cubicBezTo>
                  <a:cubicBezTo>
                    <a:pt x="47" y="1700"/>
                    <a:pt x="61" y="1690"/>
                    <a:pt x="67" y="1669"/>
                  </a:cubicBezTo>
                  <a:cubicBezTo>
                    <a:pt x="245" y="1145"/>
                    <a:pt x="245" y="538"/>
                    <a:pt x="79" y="14"/>
                  </a:cubicBezTo>
                  <a:cubicBezTo>
                    <a:pt x="74" y="4"/>
                    <a:pt x="69"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6"/>
            <p:cNvSpPr/>
            <p:nvPr/>
          </p:nvSpPr>
          <p:spPr>
            <a:xfrm>
              <a:off x="2909275" y="2465425"/>
              <a:ext cx="5100" cy="44350"/>
            </a:xfrm>
            <a:custGeom>
              <a:avLst/>
              <a:gdLst/>
              <a:ahLst/>
              <a:cxnLst/>
              <a:rect l="l" t="t" r="r" b="b"/>
              <a:pathLst>
                <a:path w="204" h="1774" extrusionOk="0">
                  <a:moveTo>
                    <a:pt x="125" y="0"/>
                  </a:moveTo>
                  <a:cubicBezTo>
                    <a:pt x="116" y="0"/>
                    <a:pt x="108" y="6"/>
                    <a:pt x="108" y="20"/>
                  </a:cubicBezTo>
                  <a:cubicBezTo>
                    <a:pt x="60" y="591"/>
                    <a:pt x="1" y="1187"/>
                    <a:pt x="1" y="1746"/>
                  </a:cubicBezTo>
                  <a:cubicBezTo>
                    <a:pt x="1" y="1764"/>
                    <a:pt x="13" y="1773"/>
                    <a:pt x="25" y="1773"/>
                  </a:cubicBezTo>
                  <a:cubicBezTo>
                    <a:pt x="36" y="1773"/>
                    <a:pt x="48" y="1764"/>
                    <a:pt x="48" y="1746"/>
                  </a:cubicBezTo>
                  <a:cubicBezTo>
                    <a:pt x="179" y="1210"/>
                    <a:pt x="203" y="556"/>
                    <a:pt x="144" y="8"/>
                  </a:cubicBezTo>
                  <a:cubicBezTo>
                    <a:pt x="139" y="3"/>
                    <a:pt x="132" y="0"/>
                    <a:pt x="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6"/>
            <p:cNvSpPr/>
            <p:nvPr/>
          </p:nvSpPr>
          <p:spPr>
            <a:xfrm>
              <a:off x="2909575" y="2469100"/>
              <a:ext cx="3900" cy="37975"/>
            </a:xfrm>
            <a:custGeom>
              <a:avLst/>
              <a:gdLst/>
              <a:ahLst/>
              <a:cxnLst/>
              <a:rect l="l" t="t" r="r" b="b"/>
              <a:pathLst>
                <a:path w="156" h="1519" extrusionOk="0">
                  <a:moveTo>
                    <a:pt x="108" y="1"/>
                  </a:moveTo>
                  <a:cubicBezTo>
                    <a:pt x="102" y="1"/>
                    <a:pt x="96" y="10"/>
                    <a:pt x="96" y="28"/>
                  </a:cubicBezTo>
                  <a:cubicBezTo>
                    <a:pt x="48" y="504"/>
                    <a:pt x="1" y="1016"/>
                    <a:pt x="48" y="1492"/>
                  </a:cubicBezTo>
                  <a:cubicBezTo>
                    <a:pt x="48" y="1510"/>
                    <a:pt x="54" y="1519"/>
                    <a:pt x="60" y="1519"/>
                  </a:cubicBezTo>
                  <a:cubicBezTo>
                    <a:pt x="66" y="1519"/>
                    <a:pt x="72" y="1510"/>
                    <a:pt x="72" y="1492"/>
                  </a:cubicBezTo>
                  <a:cubicBezTo>
                    <a:pt x="155" y="1016"/>
                    <a:pt x="132" y="504"/>
                    <a:pt x="120" y="28"/>
                  </a:cubicBezTo>
                  <a:cubicBezTo>
                    <a:pt x="120" y="10"/>
                    <a:pt x="114"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6"/>
            <p:cNvSpPr/>
            <p:nvPr/>
          </p:nvSpPr>
          <p:spPr>
            <a:xfrm>
              <a:off x="2910775" y="2449675"/>
              <a:ext cx="3150" cy="50650"/>
            </a:xfrm>
            <a:custGeom>
              <a:avLst/>
              <a:gdLst/>
              <a:ahLst/>
              <a:cxnLst/>
              <a:rect l="l" t="t" r="r" b="b"/>
              <a:pathLst>
                <a:path w="126" h="2026" extrusionOk="0">
                  <a:moveTo>
                    <a:pt x="95" y="1"/>
                  </a:moveTo>
                  <a:cubicBezTo>
                    <a:pt x="84" y="1"/>
                    <a:pt x="72" y="7"/>
                    <a:pt x="72" y="19"/>
                  </a:cubicBezTo>
                  <a:cubicBezTo>
                    <a:pt x="34" y="428"/>
                    <a:pt x="25" y="846"/>
                    <a:pt x="21" y="1261"/>
                  </a:cubicBezTo>
                  <a:lnTo>
                    <a:pt x="21" y="1261"/>
                  </a:lnTo>
                  <a:cubicBezTo>
                    <a:pt x="6" y="1516"/>
                    <a:pt x="0" y="1764"/>
                    <a:pt x="0" y="2007"/>
                  </a:cubicBezTo>
                  <a:cubicBezTo>
                    <a:pt x="0" y="2019"/>
                    <a:pt x="15" y="2025"/>
                    <a:pt x="30" y="2025"/>
                  </a:cubicBezTo>
                  <a:cubicBezTo>
                    <a:pt x="32" y="2025"/>
                    <a:pt x="34" y="2025"/>
                    <a:pt x="36" y="2025"/>
                  </a:cubicBezTo>
                  <a:lnTo>
                    <a:pt x="36" y="2025"/>
                  </a:lnTo>
                  <a:cubicBezTo>
                    <a:pt x="38" y="2025"/>
                    <a:pt x="40" y="2025"/>
                    <a:pt x="42" y="2025"/>
                  </a:cubicBezTo>
                  <a:cubicBezTo>
                    <a:pt x="57" y="2025"/>
                    <a:pt x="72" y="2019"/>
                    <a:pt x="72" y="2007"/>
                  </a:cubicBezTo>
                  <a:cubicBezTo>
                    <a:pt x="81" y="1711"/>
                    <a:pt x="97" y="1423"/>
                    <a:pt x="93" y="1135"/>
                  </a:cubicBezTo>
                  <a:lnTo>
                    <a:pt x="93" y="1135"/>
                  </a:lnTo>
                  <a:cubicBezTo>
                    <a:pt x="110" y="765"/>
                    <a:pt x="126" y="392"/>
                    <a:pt x="119" y="19"/>
                  </a:cubicBezTo>
                  <a:cubicBezTo>
                    <a:pt x="119" y="7"/>
                    <a:pt x="107" y="1"/>
                    <a:pt x="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6"/>
            <p:cNvSpPr/>
            <p:nvPr/>
          </p:nvSpPr>
          <p:spPr>
            <a:xfrm>
              <a:off x="2860475" y="2170375"/>
              <a:ext cx="6675" cy="23425"/>
            </a:xfrm>
            <a:custGeom>
              <a:avLst/>
              <a:gdLst/>
              <a:ahLst/>
              <a:cxnLst/>
              <a:rect l="l" t="t" r="r" b="b"/>
              <a:pathLst>
                <a:path w="267" h="937" extrusionOk="0">
                  <a:moveTo>
                    <a:pt x="242" y="1"/>
                  </a:moveTo>
                  <a:cubicBezTo>
                    <a:pt x="236" y="1"/>
                    <a:pt x="230" y="4"/>
                    <a:pt x="226" y="11"/>
                  </a:cubicBezTo>
                  <a:cubicBezTo>
                    <a:pt x="72" y="285"/>
                    <a:pt x="0" y="618"/>
                    <a:pt x="48" y="928"/>
                  </a:cubicBezTo>
                  <a:cubicBezTo>
                    <a:pt x="48" y="934"/>
                    <a:pt x="51" y="937"/>
                    <a:pt x="54" y="937"/>
                  </a:cubicBezTo>
                  <a:cubicBezTo>
                    <a:pt x="57" y="937"/>
                    <a:pt x="60" y="934"/>
                    <a:pt x="60" y="928"/>
                  </a:cubicBezTo>
                  <a:cubicBezTo>
                    <a:pt x="60" y="606"/>
                    <a:pt x="119" y="320"/>
                    <a:pt x="250" y="23"/>
                  </a:cubicBezTo>
                  <a:cubicBezTo>
                    <a:pt x="267" y="15"/>
                    <a:pt x="255" y="1"/>
                    <a:pt x="2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6"/>
            <p:cNvSpPr/>
            <p:nvPr/>
          </p:nvSpPr>
          <p:spPr>
            <a:xfrm>
              <a:off x="2860950" y="2206825"/>
              <a:ext cx="37925" cy="110000"/>
            </a:xfrm>
            <a:custGeom>
              <a:avLst/>
              <a:gdLst/>
              <a:ahLst/>
              <a:cxnLst/>
              <a:rect l="l" t="t" r="r" b="b"/>
              <a:pathLst>
                <a:path w="1517" h="4400" extrusionOk="0">
                  <a:moveTo>
                    <a:pt x="24" y="0"/>
                  </a:moveTo>
                  <a:cubicBezTo>
                    <a:pt x="11" y="0"/>
                    <a:pt x="1" y="5"/>
                    <a:pt x="17" y="5"/>
                  </a:cubicBezTo>
                  <a:cubicBezTo>
                    <a:pt x="517" y="1470"/>
                    <a:pt x="1184" y="2839"/>
                    <a:pt x="1457" y="4387"/>
                  </a:cubicBezTo>
                  <a:cubicBezTo>
                    <a:pt x="1457" y="4395"/>
                    <a:pt x="1465" y="4399"/>
                    <a:pt x="1475" y="4399"/>
                  </a:cubicBezTo>
                  <a:cubicBezTo>
                    <a:pt x="1492" y="4399"/>
                    <a:pt x="1517" y="4386"/>
                    <a:pt x="1517" y="4363"/>
                  </a:cubicBezTo>
                  <a:cubicBezTo>
                    <a:pt x="1338" y="2863"/>
                    <a:pt x="684" y="1363"/>
                    <a:pt x="41" y="5"/>
                  </a:cubicBezTo>
                  <a:cubicBezTo>
                    <a:pt x="37" y="1"/>
                    <a:pt x="30"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6"/>
            <p:cNvSpPr/>
            <p:nvPr/>
          </p:nvSpPr>
          <p:spPr>
            <a:xfrm>
              <a:off x="2867900" y="2152975"/>
              <a:ext cx="61350" cy="17675"/>
            </a:xfrm>
            <a:custGeom>
              <a:avLst/>
              <a:gdLst/>
              <a:ahLst/>
              <a:cxnLst/>
              <a:rect l="l" t="t" r="r" b="b"/>
              <a:pathLst>
                <a:path w="2454" h="707" extrusionOk="0">
                  <a:moveTo>
                    <a:pt x="2243" y="1"/>
                  </a:moveTo>
                  <a:cubicBezTo>
                    <a:pt x="1474" y="1"/>
                    <a:pt x="610" y="219"/>
                    <a:pt x="13" y="683"/>
                  </a:cubicBezTo>
                  <a:cubicBezTo>
                    <a:pt x="1" y="683"/>
                    <a:pt x="13" y="707"/>
                    <a:pt x="36" y="707"/>
                  </a:cubicBezTo>
                  <a:cubicBezTo>
                    <a:pt x="834" y="326"/>
                    <a:pt x="1501" y="88"/>
                    <a:pt x="2418" y="64"/>
                  </a:cubicBezTo>
                  <a:cubicBezTo>
                    <a:pt x="2453" y="64"/>
                    <a:pt x="2453" y="4"/>
                    <a:pt x="2418" y="4"/>
                  </a:cubicBezTo>
                  <a:cubicBezTo>
                    <a:pt x="2360" y="2"/>
                    <a:pt x="2302" y="1"/>
                    <a:pt x="2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6"/>
            <p:cNvSpPr/>
            <p:nvPr/>
          </p:nvSpPr>
          <p:spPr>
            <a:xfrm>
              <a:off x="2930125" y="2190875"/>
              <a:ext cx="6575" cy="61500"/>
            </a:xfrm>
            <a:custGeom>
              <a:avLst/>
              <a:gdLst/>
              <a:ahLst/>
              <a:cxnLst/>
              <a:rect l="l" t="t" r="r" b="b"/>
              <a:pathLst>
                <a:path w="263" h="2460" extrusionOk="0">
                  <a:moveTo>
                    <a:pt x="262" y="1"/>
                  </a:moveTo>
                  <a:lnTo>
                    <a:pt x="262" y="1"/>
                  </a:lnTo>
                  <a:cubicBezTo>
                    <a:pt x="155" y="810"/>
                    <a:pt x="48" y="1632"/>
                    <a:pt x="0" y="2441"/>
                  </a:cubicBezTo>
                  <a:cubicBezTo>
                    <a:pt x="0" y="2453"/>
                    <a:pt x="3" y="2459"/>
                    <a:pt x="6" y="2459"/>
                  </a:cubicBezTo>
                  <a:cubicBezTo>
                    <a:pt x="9" y="2459"/>
                    <a:pt x="12" y="2453"/>
                    <a:pt x="12" y="2441"/>
                  </a:cubicBezTo>
                  <a:cubicBezTo>
                    <a:pt x="143" y="1644"/>
                    <a:pt x="203" y="810"/>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6"/>
            <p:cNvSpPr/>
            <p:nvPr/>
          </p:nvSpPr>
          <p:spPr>
            <a:xfrm>
              <a:off x="2934875" y="2227600"/>
              <a:ext cx="4200" cy="27825"/>
            </a:xfrm>
            <a:custGeom>
              <a:avLst/>
              <a:gdLst/>
              <a:ahLst/>
              <a:cxnLst/>
              <a:rect l="l" t="t" r="r" b="b"/>
              <a:pathLst>
                <a:path w="168" h="1113" extrusionOk="0">
                  <a:moveTo>
                    <a:pt x="111" y="0"/>
                  </a:moveTo>
                  <a:cubicBezTo>
                    <a:pt x="106" y="0"/>
                    <a:pt x="101" y="3"/>
                    <a:pt x="96" y="8"/>
                  </a:cubicBezTo>
                  <a:cubicBezTo>
                    <a:pt x="72" y="365"/>
                    <a:pt x="48" y="722"/>
                    <a:pt x="1" y="1079"/>
                  </a:cubicBezTo>
                  <a:cubicBezTo>
                    <a:pt x="1" y="1100"/>
                    <a:pt x="17" y="1113"/>
                    <a:pt x="33" y="1113"/>
                  </a:cubicBezTo>
                  <a:cubicBezTo>
                    <a:pt x="44" y="1113"/>
                    <a:pt x="55" y="1106"/>
                    <a:pt x="60" y="1091"/>
                  </a:cubicBezTo>
                  <a:cubicBezTo>
                    <a:pt x="132" y="734"/>
                    <a:pt x="167" y="377"/>
                    <a:pt x="132" y="20"/>
                  </a:cubicBezTo>
                  <a:cubicBezTo>
                    <a:pt x="125" y="6"/>
                    <a:pt x="118"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6"/>
            <p:cNvSpPr/>
            <p:nvPr/>
          </p:nvSpPr>
          <p:spPr>
            <a:xfrm>
              <a:off x="2941125" y="2230250"/>
              <a:ext cx="4800" cy="23825"/>
            </a:xfrm>
            <a:custGeom>
              <a:avLst/>
              <a:gdLst/>
              <a:ahLst/>
              <a:cxnLst/>
              <a:rect l="l" t="t" r="r" b="b"/>
              <a:pathLst>
                <a:path w="192" h="953" extrusionOk="0">
                  <a:moveTo>
                    <a:pt x="176" y="0"/>
                  </a:moveTo>
                  <a:cubicBezTo>
                    <a:pt x="167" y="0"/>
                    <a:pt x="155" y="3"/>
                    <a:pt x="155" y="9"/>
                  </a:cubicBezTo>
                  <a:cubicBezTo>
                    <a:pt x="96" y="307"/>
                    <a:pt x="24" y="616"/>
                    <a:pt x="1" y="926"/>
                  </a:cubicBezTo>
                  <a:cubicBezTo>
                    <a:pt x="1" y="944"/>
                    <a:pt x="13" y="953"/>
                    <a:pt x="24" y="953"/>
                  </a:cubicBezTo>
                  <a:cubicBezTo>
                    <a:pt x="36" y="953"/>
                    <a:pt x="48" y="944"/>
                    <a:pt x="48" y="926"/>
                  </a:cubicBezTo>
                  <a:cubicBezTo>
                    <a:pt x="120" y="628"/>
                    <a:pt x="155" y="319"/>
                    <a:pt x="179" y="9"/>
                  </a:cubicBezTo>
                  <a:cubicBezTo>
                    <a:pt x="191" y="3"/>
                    <a:pt x="185" y="0"/>
                    <a:pt x="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6"/>
            <p:cNvSpPr/>
            <p:nvPr/>
          </p:nvSpPr>
          <p:spPr>
            <a:xfrm>
              <a:off x="2971800" y="2169450"/>
              <a:ext cx="17325" cy="27475"/>
            </a:xfrm>
            <a:custGeom>
              <a:avLst/>
              <a:gdLst/>
              <a:ahLst/>
              <a:cxnLst/>
              <a:rect l="l" t="t" r="r" b="b"/>
              <a:pathLst>
                <a:path w="693" h="1099" extrusionOk="0">
                  <a:moveTo>
                    <a:pt x="0" y="0"/>
                  </a:moveTo>
                  <a:lnTo>
                    <a:pt x="0" y="0"/>
                  </a:lnTo>
                  <a:cubicBezTo>
                    <a:pt x="310" y="298"/>
                    <a:pt x="500" y="655"/>
                    <a:pt x="619" y="1072"/>
                  </a:cubicBezTo>
                  <a:cubicBezTo>
                    <a:pt x="629" y="1091"/>
                    <a:pt x="644" y="1098"/>
                    <a:pt x="657" y="1098"/>
                  </a:cubicBezTo>
                  <a:cubicBezTo>
                    <a:pt x="677" y="1098"/>
                    <a:pt x="693" y="1081"/>
                    <a:pt x="679" y="1060"/>
                  </a:cubicBezTo>
                  <a:cubicBezTo>
                    <a:pt x="583" y="619"/>
                    <a:pt x="345" y="26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46"/>
            <p:cNvSpPr/>
            <p:nvPr/>
          </p:nvSpPr>
          <p:spPr>
            <a:xfrm>
              <a:off x="2973725" y="2157750"/>
              <a:ext cx="22500" cy="43150"/>
            </a:xfrm>
            <a:custGeom>
              <a:avLst/>
              <a:gdLst/>
              <a:ahLst/>
              <a:cxnLst/>
              <a:rect l="l" t="t" r="r" b="b"/>
              <a:pathLst>
                <a:path w="900" h="1726" extrusionOk="0">
                  <a:moveTo>
                    <a:pt x="222" y="154"/>
                  </a:moveTo>
                  <a:cubicBezTo>
                    <a:pt x="401" y="272"/>
                    <a:pt x="506" y="449"/>
                    <a:pt x="573" y="650"/>
                  </a:cubicBezTo>
                  <a:lnTo>
                    <a:pt x="573" y="650"/>
                  </a:lnTo>
                  <a:cubicBezTo>
                    <a:pt x="504" y="534"/>
                    <a:pt x="424" y="424"/>
                    <a:pt x="333" y="322"/>
                  </a:cubicBezTo>
                  <a:lnTo>
                    <a:pt x="333" y="322"/>
                  </a:lnTo>
                  <a:cubicBezTo>
                    <a:pt x="297" y="265"/>
                    <a:pt x="260" y="209"/>
                    <a:pt x="222" y="154"/>
                  </a:cubicBezTo>
                  <a:close/>
                  <a:moveTo>
                    <a:pt x="77" y="1"/>
                  </a:moveTo>
                  <a:cubicBezTo>
                    <a:pt x="36" y="1"/>
                    <a:pt x="1" y="24"/>
                    <a:pt x="30" y="63"/>
                  </a:cubicBezTo>
                  <a:cubicBezTo>
                    <a:pt x="48" y="87"/>
                    <a:pt x="65" y="111"/>
                    <a:pt x="82" y="135"/>
                  </a:cubicBezTo>
                  <a:lnTo>
                    <a:pt x="82" y="135"/>
                  </a:lnTo>
                  <a:cubicBezTo>
                    <a:pt x="82" y="142"/>
                    <a:pt x="84" y="150"/>
                    <a:pt x="90" y="159"/>
                  </a:cubicBezTo>
                  <a:cubicBezTo>
                    <a:pt x="105" y="176"/>
                    <a:pt x="120" y="194"/>
                    <a:pt x="134" y="211"/>
                  </a:cubicBezTo>
                  <a:lnTo>
                    <a:pt x="134" y="211"/>
                  </a:lnTo>
                  <a:cubicBezTo>
                    <a:pt x="413" y="622"/>
                    <a:pt x="625" y="1067"/>
                    <a:pt x="749" y="1552"/>
                  </a:cubicBezTo>
                  <a:lnTo>
                    <a:pt x="749" y="1552"/>
                  </a:lnTo>
                  <a:cubicBezTo>
                    <a:pt x="755" y="1580"/>
                    <a:pt x="761" y="1608"/>
                    <a:pt x="768" y="1635"/>
                  </a:cubicBezTo>
                  <a:cubicBezTo>
                    <a:pt x="769" y="1637"/>
                    <a:pt x="770" y="1640"/>
                    <a:pt x="771" y="1642"/>
                  </a:cubicBezTo>
                  <a:lnTo>
                    <a:pt x="771" y="1642"/>
                  </a:lnTo>
                  <a:cubicBezTo>
                    <a:pt x="774" y="1655"/>
                    <a:pt x="777" y="1669"/>
                    <a:pt x="780" y="1683"/>
                  </a:cubicBezTo>
                  <a:cubicBezTo>
                    <a:pt x="792" y="1711"/>
                    <a:pt x="819" y="1726"/>
                    <a:pt x="845" y="1726"/>
                  </a:cubicBezTo>
                  <a:cubicBezTo>
                    <a:pt x="873" y="1726"/>
                    <a:pt x="899" y="1708"/>
                    <a:pt x="899" y="1671"/>
                  </a:cubicBezTo>
                  <a:cubicBezTo>
                    <a:pt x="899" y="1667"/>
                    <a:pt x="899" y="1663"/>
                    <a:pt x="898" y="1659"/>
                  </a:cubicBezTo>
                  <a:lnTo>
                    <a:pt x="898" y="1659"/>
                  </a:lnTo>
                  <a:cubicBezTo>
                    <a:pt x="899" y="1659"/>
                    <a:pt x="899" y="1659"/>
                    <a:pt x="899" y="1659"/>
                  </a:cubicBezTo>
                  <a:cubicBezTo>
                    <a:pt x="899" y="1656"/>
                    <a:pt x="898" y="1653"/>
                    <a:pt x="897" y="1650"/>
                  </a:cubicBezTo>
                  <a:lnTo>
                    <a:pt x="897" y="1650"/>
                  </a:lnTo>
                  <a:cubicBezTo>
                    <a:pt x="879" y="1477"/>
                    <a:pt x="844" y="1306"/>
                    <a:pt x="792" y="1142"/>
                  </a:cubicBezTo>
                  <a:lnTo>
                    <a:pt x="792" y="1142"/>
                  </a:lnTo>
                  <a:cubicBezTo>
                    <a:pt x="728" y="678"/>
                    <a:pt x="535" y="201"/>
                    <a:pt x="119" y="12"/>
                  </a:cubicBezTo>
                  <a:lnTo>
                    <a:pt x="119" y="12"/>
                  </a:lnTo>
                  <a:cubicBezTo>
                    <a:pt x="117" y="9"/>
                    <a:pt x="115" y="7"/>
                    <a:pt x="114" y="4"/>
                  </a:cubicBezTo>
                  <a:cubicBezTo>
                    <a:pt x="113" y="5"/>
                    <a:pt x="112" y="7"/>
                    <a:pt x="111" y="8"/>
                  </a:cubicBezTo>
                  <a:lnTo>
                    <a:pt x="111" y="8"/>
                  </a:lnTo>
                  <a:cubicBezTo>
                    <a:pt x="108" y="7"/>
                    <a:pt x="105" y="5"/>
                    <a:pt x="102" y="4"/>
                  </a:cubicBezTo>
                  <a:cubicBezTo>
                    <a:pt x="93" y="2"/>
                    <a:pt x="85" y="1"/>
                    <a:pt x="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6"/>
            <p:cNvSpPr/>
            <p:nvPr/>
          </p:nvSpPr>
          <p:spPr>
            <a:xfrm>
              <a:off x="2989775" y="2177525"/>
              <a:ext cx="7350" cy="30050"/>
            </a:xfrm>
            <a:custGeom>
              <a:avLst/>
              <a:gdLst/>
              <a:ahLst/>
              <a:cxnLst/>
              <a:rect l="l" t="t" r="r" b="b"/>
              <a:pathLst>
                <a:path w="294" h="1202" extrusionOk="0">
                  <a:moveTo>
                    <a:pt x="30" y="1"/>
                  </a:moveTo>
                  <a:cubicBezTo>
                    <a:pt x="14" y="1"/>
                    <a:pt x="0" y="14"/>
                    <a:pt x="7" y="34"/>
                  </a:cubicBezTo>
                  <a:cubicBezTo>
                    <a:pt x="138" y="404"/>
                    <a:pt x="186" y="761"/>
                    <a:pt x="162" y="1166"/>
                  </a:cubicBezTo>
                  <a:cubicBezTo>
                    <a:pt x="162" y="1189"/>
                    <a:pt x="177" y="1201"/>
                    <a:pt x="193" y="1201"/>
                  </a:cubicBezTo>
                  <a:cubicBezTo>
                    <a:pt x="210" y="1201"/>
                    <a:pt x="228" y="1189"/>
                    <a:pt x="234" y="1166"/>
                  </a:cubicBezTo>
                  <a:cubicBezTo>
                    <a:pt x="293" y="773"/>
                    <a:pt x="234" y="380"/>
                    <a:pt x="67" y="23"/>
                  </a:cubicBezTo>
                  <a:cubicBezTo>
                    <a:pt x="57" y="8"/>
                    <a:pt x="4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6"/>
            <p:cNvSpPr/>
            <p:nvPr/>
          </p:nvSpPr>
          <p:spPr>
            <a:xfrm>
              <a:off x="2613400" y="2422625"/>
              <a:ext cx="22050" cy="49550"/>
            </a:xfrm>
            <a:custGeom>
              <a:avLst/>
              <a:gdLst/>
              <a:ahLst/>
              <a:cxnLst/>
              <a:rect l="l" t="t" r="r" b="b"/>
              <a:pathLst>
                <a:path w="882" h="1982" extrusionOk="0">
                  <a:moveTo>
                    <a:pt x="849" y="1"/>
                  </a:moveTo>
                  <a:cubicBezTo>
                    <a:pt x="843" y="1"/>
                    <a:pt x="838" y="2"/>
                    <a:pt x="834" y="5"/>
                  </a:cubicBezTo>
                  <a:cubicBezTo>
                    <a:pt x="608" y="303"/>
                    <a:pt x="334" y="613"/>
                    <a:pt x="168" y="946"/>
                  </a:cubicBezTo>
                  <a:cubicBezTo>
                    <a:pt x="1" y="1291"/>
                    <a:pt x="96" y="1649"/>
                    <a:pt x="203" y="1982"/>
                  </a:cubicBezTo>
                  <a:lnTo>
                    <a:pt x="227" y="1982"/>
                  </a:lnTo>
                  <a:cubicBezTo>
                    <a:pt x="120" y="1541"/>
                    <a:pt x="49" y="1172"/>
                    <a:pt x="334" y="767"/>
                  </a:cubicBezTo>
                  <a:cubicBezTo>
                    <a:pt x="489" y="517"/>
                    <a:pt x="703" y="279"/>
                    <a:pt x="882" y="17"/>
                  </a:cubicBezTo>
                  <a:cubicBezTo>
                    <a:pt x="882" y="9"/>
                    <a:pt x="864" y="1"/>
                    <a:pt x="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46"/>
            <p:cNvSpPr/>
            <p:nvPr/>
          </p:nvSpPr>
          <p:spPr>
            <a:xfrm>
              <a:off x="2620250" y="2482275"/>
              <a:ext cx="140525" cy="189925"/>
            </a:xfrm>
            <a:custGeom>
              <a:avLst/>
              <a:gdLst/>
              <a:ahLst/>
              <a:cxnLst/>
              <a:rect l="l" t="t" r="r" b="b"/>
              <a:pathLst>
                <a:path w="5621" h="7597" extrusionOk="0">
                  <a:moveTo>
                    <a:pt x="1" y="1"/>
                  </a:moveTo>
                  <a:lnTo>
                    <a:pt x="1" y="1"/>
                  </a:lnTo>
                  <a:cubicBezTo>
                    <a:pt x="251" y="775"/>
                    <a:pt x="632" y="1501"/>
                    <a:pt x="1108" y="2156"/>
                  </a:cubicBezTo>
                  <a:cubicBezTo>
                    <a:pt x="1644" y="2918"/>
                    <a:pt x="2418" y="3501"/>
                    <a:pt x="2882" y="4299"/>
                  </a:cubicBezTo>
                  <a:cubicBezTo>
                    <a:pt x="3311" y="5073"/>
                    <a:pt x="3704" y="5763"/>
                    <a:pt x="4299" y="6430"/>
                  </a:cubicBezTo>
                  <a:cubicBezTo>
                    <a:pt x="4547" y="6714"/>
                    <a:pt x="5172" y="7597"/>
                    <a:pt x="5588" y="7597"/>
                  </a:cubicBezTo>
                  <a:cubicBezTo>
                    <a:pt x="5591" y="7597"/>
                    <a:pt x="5594" y="7597"/>
                    <a:pt x="5597" y="7597"/>
                  </a:cubicBezTo>
                  <a:cubicBezTo>
                    <a:pt x="5609" y="7597"/>
                    <a:pt x="5620" y="7573"/>
                    <a:pt x="5620" y="7561"/>
                  </a:cubicBezTo>
                  <a:lnTo>
                    <a:pt x="5620" y="7490"/>
                  </a:lnTo>
                  <a:cubicBezTo>
                    <a:pt x="5620" y="7478"/>
                    <a:pt x="5609" y="7454"/>
                    <a:pt x="5597" y="7454"/>
                  </a:cubicBezTo>
                  <a:lnTo>
                    <a:pt x="5537" y="7454"/>
                  </a:lnTo>
                  <a:cubicBezTo>
                    <a:pt x="5518" y="7454"/>
                    <a:pt x="5507" y="7477"/>
                    <a:pt x="5521" y="7486"/>
                  </a:cubicBezTo>
                  <a:lnTo>
                    <a:pt x="5521" y="7486"/>
                  </a:lnTo>
                  <a:cubicBezTo>
                    <a:pt x="5192" y="7401"/>
                    <a:pt x="4831" y="6879"/>
                    <a:pt x="4608" y="6656"/>
                  </a:cubicBezTo>
                  <a:cubicBezTo>
                    <a:pt x="4347" y="6371"/>
                    <a:pt x="4073" y="6085"/>
                    <a:pt x="3835" y="5787"/>
                  </a:cubicBezTo>
                  <a:cubicBezTo>
                    <a:pt x="3358" y="5180"/>
                    <a:pt x="3120" y="4454"/>
                    <a:pt x="2656" y="3846"/>
                  </a:cubicBezTo>
                  <a:cubicBezTo>
                    <a:pt x="2215" y="3227"/>
                    <a:pt x="1608" y="2751"/>
                    <a:pt x="1156" y="2132"/>
                  </a:cubicBezTo>
                  <a:cubicBezTo>
                    <a:pt x="679" y="1477"/>
                    <a:pt x="334" y="763"/>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46"/>
            <p:cNvSpPr/>
            <p:nvPr/>
          </p:nvSpPr>
          <p:spPr>
            <a:xfrm>
              <a:off x="2729200" y="2649275"/>
              <a:ext cx="27375" cy="21800"/>
            </a:xfrm>
            <a:custGeom>
              <a:avLst/>
              <a:gdLst/>
              <a:ahLst/>
              <a:cxnLst/>
              <a:rect l="l" t="t" r="r" b="b"/>
              <a:pathLst>
                <a:path w="1095" h="872" extrusionOk="0">
                  <a:moveTo>
                    <a:pt x="12" y="0"/>
                  </a:moveTo>
                  <a:cubicBezTo>
                    <a:pt x="0" y="48"/>
                    <a:pt x="12" y="83"/>
                    <a:pt x="60" y="107"/>
                  </a:cubicBezTo>
                  <a:cubicBezTo>
                    <a:pt x="60" y="95"/>
                    <a:pt x="72" y="83"/>
                    <a:pt x="72" y="60"/>
                  </a:cubicBezTo>
                  <a:cubicBezTo>
                    <a:pt x="84" y="83"/>
                    <a:pt x="119" y="95"/>
                    <a:pt x="131" y="119"/>
                  </a:cubicBezTo>
                  <a:cubicBezTo>
                    <a:pt x="179" y="155"/>
                    <a:pt x="227" y="191"/>
                    <a:pt x="262" y="226"/>
                  </a:cubicBezTo>
                  <a:cubicBezTo>
                    <a:pt x="346" y="286"/>
                    <a:pt x="429" y="345"/>
                    <a:pt x="500" y="417"/>
                  </a:cubicBezTo>
                  <a:cubicBezTo>
                    <a:pt x="703" y="572"/>
                    <a:pt x="881" y="738"/>
                    <a:pt x="1072" y="869"/>
                  </a:cubicBezTo>
                  <a:cubicBezTo>
                    <a:pt x="1074" y="871"/>
                    <a:pt x="1075" y="872"/>
                    <a:pt x="1077" y="872"/>
                  </a:cubicBezTo>
                  <a:cubicBezTo>
                    <a:pt x="1087" y="872"/>
                    <a:pt x="1094" y="845"/>
                    <a:pt x="1084" y="845"/>
                  </a:cubicBezTo>
                  <a:cubicBezTo>
                    <a:pt x="751" y="536"/>
                    <a:pt x="381" y="274"/>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6"/>
            <p:cNvSpPr/>
            <p:nvPr/>
          </p:nvSpPr>
          <p:spPr>
            <a:xfrm>
              <a:off x="2726525" y="2642975"/>
              <a:ext cx="31200" cy="28850"/>
            </a:xfrm>
            <a:custGeom>
              <a:avLst/>
              <a:gdLst/>
              <a:ahLst/>
              <a:cxnLst/>
              <a:rect l="l" t="t" r="r" b="b"/>
              <a:pathLst>
                <a:path w="1248" h="1154" extrusionOk="0">
                  <a:moveTo>
                    <a:pt x="8" y="0"/>
                  </a:moveTo>
                  <a:cubicBezTo>
                    <a:pt x="4" y="0"/>
                    <a:pt x="0" y="7"/>
                    <a:pt x="0" y="14"/>
                  </a:cubicBezTo>
                  <a:cubicBezTo>
                    <a:pt x="191" y="228"/>
                    <a:pt x="417" y="419"/>
                    <a:pt x="631" y="633"/>
                  </a:cubicBezTo>
                  <a:cubicBezTo>
                    <a:pt x="822" y="812"/>
                    <a:pt x="1000" y="1002"/>
                    <a:pt x="1227" y="1145"/>
                  </a:cubicBezTo>
                  <a:cubicBezTo>
                    <a:pt x="1229" y="1151"/>
                    <a:pt x="1232" y="1153"/>
                    <a:pt x="1235" y="1153"/>
                  </a:cubicBezTo>
                  <a:cubicBezTo>
                    <a:pt x="1243" y="1153"/>
                    <a:pt x="1248" y="1130"/>
                    <a:pt x="1239" y="1121"/>
                  </a:cubicBezTo>
                  <a:cubicBezTo>
                    <a:pt x="1060" y="895"/>
                    <a:pt x="822" y="705"/>
                    <a:pt x="607" y="526"/>
                  </a:cubicBezTo>
                  <a:cubicBezTo>
                    <a:pt x="417" y="347"/>
                    <a:pt x="226" y="169"/>
                    <a:pt x="12" y="14"/>
                  </a:cubicBezTo>
                  <a:cubicBezTo>
                    <a:pt x="12" y="4"/>
                    <a:pt x="10" y="0"/>
                    <a:pt x="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6"/>
            <p:cNvSpPr/>
            <p:nvPr/>
          </p:nvSpPr>
          <p:spPr>
            <a:xfrm>
              <a:off x="2721450" y="2635575"/>
              <a:ext cx="29125" cy="26125"/>
            </a:xfrm>
            <a:custGeom>
              <a:avLst/>
              <a:gdLst/>
              <a:ahLst/>
              <a:cxnLst/>
              <a:rect l="l" t="t" r="r" b="b"/>
              <a:pathLst>
                <a:path w="1165" h="1045" extrusionOk="0">
                  <a:moveTo>
                    <a:pt x="72" y="0"/>
                  </a:moveTo>
                  <a:cubicBezTo>
                    <a:pt x="72" y="0"/>
                    <a:pt x="60" y="0"/>
                    <a:pt x="60" y="12"/>
                  </a:cubicBezTo>
                  <a:cubicBezTo>
                    <a:pt x="1" y="191"/>
                    <a:pt x="334" y="429"/>
                    <a:pt x="441" y="536"/>
                  </a:cubicBezTo>
                  <a:cubicBezTo>
                    <a:pt x="632" y="715"/>
                    <a:pt x="870" y="953"/>
                    <a:pt x="1132" y="1036"/>
                  </a:cubicBezTo>
                  <a:cubicBezTo>
                    <a:pt x="1137" y="1042"/>
                    <a:pt x="1142" y="1044"/>
                    <a:pt x="1146" y="1044"/>
                  </a:cubicBezTo>
                  <a:cubicBezTo>
                    <a:pt x="1160" y="1044"/>
                    <a:pt x="1165" y="1019"/>
                    <a:pt x="1156" y="1001"/>
                  </a:cubicBezTo>
                  <a:cubicBezTo>
                    <a:pt x="989" y="834"/>
                    <a:pt x="787" y="715"/>
                    <a:pt x="608" y="572"/>
                  </a:cubicBezTo>
                  <a:cubicBezTo>
                    <a:pt x="538" y="537"/>
                    <a:pt x="87" y="179"/>
                    <a:pt x="118" y="65"/>
                  </a:cubicBezTo>
                  <a:lnTo>
                    <a:pt x="118" y="65"/>
                  </a:lnTo>
                  <a:cubicBezTo>
                    <a:pt x="119" y="64"/>
                    <a:pt x="120" y="62"/>
                    <a:pt x="120" y="60"/>
                  </a:cubicBezTo>
                  <a:lnTo>
                    <a:pt x="120" y="60"/>
                  </a:lnTo>
                  <a:cubicBezTo>
                    <a:pt x="120" y="60"/>
                    <a:pt x="120" y="60"/>
                    <a:pt x="120" y="60"/>
                  </a:cubicBezTo>
                  <a:cubicBezTo>
                    <a:pt x="120" y="60"/>
                    <a:pt x="120" y="48"/>
                    <a:pt x="132" y="48"/>
                  </a:cubicBezTo>
                  <a:lnTo>
                    <a:pt x="132" y="24"/>
                  </a:lnTo>
                  <a:cubicBezTo>
                    <a:pt x="96" y="0"/>
                    <a:pt x="120" y="0"/>
                    <a:pt x="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6"/>
            <p:cNvSpPr/>
            <p:nvPr/>
          </p:nvSpPr>
          <p:spPr>
            <a:xfrm>
              <a:off x="2715100" y="2629375"/>
              <a:ext cx="42400" cy="36275"/>
            </a:xfrm>
            <a:custGeom>
              <a:avLst/>
              <a:gdLst/>
              <a:ahLst/>
              <a:cxnLst/>
              <a:rect l="l" t="t" r="r" b="b"/>
              <a:pathLst>
                <a:path w="1696" h="1451" extrusionOk="0">
                  <a:moveTo>
                    <a:pt x="29" y="0"/>
                  </a:moveTo>
                  <a:cubicBezTo>
                    <a:pt x="12" y="0"/>
                    <a:pt x="0" y="14"/>
                    <a:pt x="17" y="22"/>
                  </a:cubicBezTo>
                  <a:cubicBezTo>
                    <a:pt x="386" y="606"/>
                    <a:pt x="993" y="1213"/>
                    <a:pt x="1660" y="1451"/>
                  </a:cubicBezTo>
                  <a:cubicBezTo>
                    <a:pt x="1684" y="1451"/>
                    <a:pt x="1696" y="1439"/>
                    <a:pt x="1684" y="1427"/>
                  </a:cubicBezTo>
                  <a:cubicBezTo>
                    <a:pt x="1362" y="1201"/>
                    <a:pt x="1041" y="1022"/>
                    <a:pt x="755" y="772"/>
                  </a:cubicBezTo>
                  <a:cubicBezTo>
                    <a:pt x="493" y="546"/>
                    <a:pt x="279" y="284"/>
                    <a:pt x="52" y="10"/>
                  </a:cubicBezTo>
                  <a:cubicBezTo>
                    <a:pt x="45" y="3"/>
                    <a:pt x="37"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6"/>
            <p:cNvSpPr/>
            <p:nvPr/>
          </p:nvSpPr>
          <p:spPr>
            <a:xfrm>
              <a:off x="2730675" y="2644500"/>
              <a:ext cx="36300" cy="30750"/>
            </a:xfrm>
            <a:custGeom>
              <a:avLst/>
              <a:gdLst/>
              <a:ahLst/>
              <a:cxnLst/>
              <a:rect l="l" t="t" r="r" b="b"/>
              <a:pathLst>
                <a:path w="1452" h="1230" extrusionOk="0">
                  <a:moveTo>
                    <a:pt x="1" y="1"/>
                  </a:moveTo>
                  <a:lnTo>
                    <a:pt x="1" y="1"/>
                  </a:lnTo>
                  <a:cubicBezTo>
                    <a:pt x="203" y="251"/>
                    <a:pt x="465" y="477"/>
                    <a:pt x="715" y="691"/>
                  </a:cubicBezTo>
                  <a:cubicBezTo>
                    <a:pt x="942" y="882"/>
                    <a:pt x="1180" y="1084"/>
                    <a:pt x="1430" y="1227"/>
                  </a:cubicBezTo>
                  <a:cubicBezTo>
                    <a:pt x="1431" y="1229"/>
                    <a:pt x="1433" y="1229"/>
                    <a:pt x="1435" y="1229"/>
                  </a:cubicBezTo>
                  <a:cubicBezTo>
                    <a:pt x="1444" y="1229"/>
                    <a:pt x="1452" y="1201"/>
                    <a:pt x="1442" y="1191"/>
                  </a:cubicBezTo>
                  <a:cubicBezTo>
                    <a:pt x="1203" y="953"/>
                    <a:pt x="918" y="775"/>
                    <a:pt x="680" y="572"/>
                  </a:cubicBezTo>
                  <a:cubicBezTo>
                    <a:pt x="465" y="394"/>
                    <a:pt x="239" y="179"/>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6"/>
            <p:cNvSpPr/>
            <p:nvPr/>
          </p:nvSpPr>
          <p:spPr>
            <a:xfrm>
              <a:off x="2742300" y="2655825"/>
              <a:ext cx="25850" cy="20025"/>
            </a:xfrm>
            <a:custGeom>
              <a:avLst/>
              <a:gdLst/>
              <a:ahLst/>
              <a:cxnLst/>
              <a:rect l="l" t="t" r="r" b="b"/>
              <a:pathLst>
                <a:path w="1034" h="801" extrusionOk="0">
                  <a:moveTo>
                    <a:pt x="12" y="0"/>
                  </a:moveTo>
                  <a:lnTo>
                    <a:pt x="0" y="12"/>
                  </a:lnTo>
                  <a:cubicBezTo>
                    <a:pt x="310" y="274"/>
                    <a:pt x="631" y="595"/>
                    <a:pt x="989" y="798"/>
                  </a:cubicBezTo>
                  <a:cubicBezTo>
                    <a:pt x="993" y="800"/>
                    <a:pt x="998" y="801"/>
                    <a:pt x="1002" y="801"/>
                  </a:cubicBezTo>
                  <a:cubicBezTo>
                    <a:pt x="1020" y="801"/>
                    <a:pt x="1034" y="784"/>
                    <a:pt x="1024" y="774"/>
                  </a:cubicBezTo>
                  <a:cubicBezTo>
                    <a:pt x="727" y="476"/>
                    <a:pt x="357" y="238"/>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6"/>
            <p:cNvSpPr/>
            <p:nvPr/>
          </p:nvSpPr>
          <p:spPr>
            <a:xfrm>
              <a:off x="2748250" y="2660350"/>
              <a:ext cx="20200" cy="16675"/>
            </a:xfrm>
            <a:custGeom>
              <a:avLst/>
              <a:gdLst/>
              <a:ahLst/>
              <a:cxnLst/>
              <a:rect l="l" t="t" r="r" b="b"/>
              <a:pathLst>
                <a:path w="808" h="667" extrusionOk="0">
                  <a:moveTo>
                    <a:pt x="5" y="1"/>
                  </a:moveTo>
                  <a:cubicBezTo>
                    <a:pt x="3" y="1"/>
                    <a:pt x="0" y="4"/>
                    <a:pt x="0" y="10"/>
                  </a:cubicBezTo>
                  <a:cubicBezTo>
                    <a:pt x="6" y="4"/>
                    <a:pt x="6" y="1"/>
                    <a:pt x="5" y="1"/>
                  </a:cubicBezTo>
                  <a:close/>
                  <a:moveTo>
                    <a:pt x="0" y="10"/>
                  </a:moveTo>
                  <a:lnTo>
                    <a:pt x="0" y="10"/>
                  </a:lnTo>
                  <a:cubicBezTo>
                    <a:pt x="131" y="271"/>
                    <a:pt x="489" y="569"/>
                    <a:pt x="774" y="664"/>
                  </a:cubicBezTo>
                  <a:cubicBezTo>
                    <a:pt x="777" y="666"/>
                    <a:pt x="779" y="666"/>
                    <a:pt x="782" y="666"/>
                  </a:cubicBezTo>
                  <a:cubicBezTo>
                    <a:pt x="800" y="666"/>
                    <a:pt x="807" y="627"/>
                    <a:pt x="786" y="617"/>
                  </a:cubicBezTo>
                  <a:cubicBezTo>
                    <a:pt x="655" y="522"/>
                    <a:pt x="500" y="450"/>
                    <a:pt x="370" y="343"/>
                  </a:cubicBezTo>
                  <a:cubicBezTo>
                    <a:pt x="250" y="236"/>
                    <a:pt x="143" y="93"/>
                    <a:pt x="0" y="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6"/>
            <p:cNvSpPr/>
            <p:nvPr/>
          </p:nvSpPr>
          <p:spPr>
            <a:xfrm>
              <a:off x="2751825" y="2665050"/>
              <a:ext cx="26225" cy="16375"/>
            </a:xfrm>
            <a:custGeom>
              <a:avLst/>
              <a:gdLst/>
              <a:ahLst/>
              <a:cxnLst/>
              <a:rect l="l" t="t" r="r" b="b"/>
              <a:pathLst>
                <a:path w="1049" h="655" extrusionOk="0">
                  <a:moveTo>
                    <a:pt x="48" y="0"/>
                  </a:moveTo>
                  <a:cubicBezTo>
                    <a:pt x="12" y="0"/>
                    <a:pt x="0" y="12"/>
                    <a:pt x="12" y="24"/>
                  </a:cubicBezTo>
                  <a:cubicBezTo>
                    <a:pt x="274" y="298"/>
                    <a:pt x="631" y="584"/>
                    <a:pt x="1012" y="655"/>
                  </a:cubicBezTo>
                  <a:cubicBezTo>
                    <a:pt x="1024" y="655"/>
                    <a:pt x="1048" y="631"/>
                    <a:pt x="1024" y="619"/>
                  </a:cubicBezTo>
                  <a:cubicBezTo>
                    <a:pt x="869" y="536"/>
                    <a:pt x="703" y="476"/>
                    <a:pt x="536" y="369"/>
                  </a:cubicBezTo>
                  <a:cubicBezTo>
                    <a:pt x="357" y="262"/>
                    <a:pt x="191" y="131"/>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6"/>
            <p:cNvSpPr/>
            <p:nvPr/>
          </p:nvSpPr>
          <p:spPr>
            <a:xfrm>
              <a:off x="2757175" y="2667125"/>
              <a:ext cx="26225" cy="13425"/>
            </a:xfrm>
            <a:custGeom>
              <a:avLst/>
              <a:gdLst/>
              <a:ahLst/>
              <a:cxnLst/>
              <a:rect l="l" t="t" r="r" b="b"/>
              <a:pathLst>
                <a:path w="1049" h="537" extrusionOk="0">
                  <a:moveTo>
                    <a:pt x="24" y="0"/>
                  </a:moveTo>
                  <a:cubicBezTo>
                    <a:pt x="24" y="0"/>
                    <a:pt x="1" y="36"/>
                    <a:pt x="13" y="36"/>
                  </a:cubicBezTo>
                  <a:cubicBezTo>
                    <a:pt x="298" y="262"/>
                    <a:pt x="679" y="512"/>
                    <a:pt x="1036" y="536"/>
                  </a:cubicBezTo>
                  <a:cubicBezTo>
                    <a:pt x="1048" y="536"/>
                    <a:pt x="1048" y="524"/>
                    <a:pt x="1048" y="512"/>
                  </a:cubicBezTo>
                  <a:cubicBezTo>
                    <a:pt x="894" y="417"/>
                    <a:pt x="691" y="381"/>
                    <a:pt x="513" y="298"/>
                  </a:cubicBezTo>
                  <a:cubicBezTo>
                    <a:pt x="334" y="215"/>
                    <a:pt x="191" y="12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6"/>
            <p:cNvSpPr/>
            <p:nvPr/>
          </p:nvSpPr>
          <p:spPr>
            <a:xfrm>
              <a:off x="2759250" y="2669500"/>
              <a:ext cx="107875" cy="49325"/>
            </a:xfrm>
            <a:custGeom>
              <a:avLst/>
              <a:gdLst/>
              <a:ahLst/>
              <a:cxnLst/>
              <a:rect l="l" t="t" r="r" b="b"/>
              <a:pathLst>
                <a:path w="4315" h="1973" extrusionOk="0">
                  <a:moveTo>
                    <a:pt x="37" y="1"/>
                  </a:moveTo>
                  <a:cubicBezTo>
                    <a:pt x="13" y="13"/>
                    <a:pt x="1" y="25"/>
                    <a:pt x="13" y="25"/>
                  </a:cubicBezTo>
                  <a:cubicBezTo>
                    <a:pt x="596" y="406"/>
                    <a:pt x="1251" y="501"/>
                    <a:pt x="1918" y="679"/>
                  </a:cubicBezTo>
                  <a:cubicBezTo>
                    <a:pt x="2811" y="918"/>
                    <a:pt x="3573" y="1358"/>
                    <a:pt x="4240" y="1965"/>
                  </a:cubicBezTo>
                  <a:cubicBezTo>
                    <a:pt x="4248" y="1971"/>
                    <a:pt x="4256" y="1973"/>
                    <a:pt x="4264" y="1973"/>
                  </a:cubicBezTo>
                  <a:cubicBezTo>
                    <a:pt x="4293" y="1973"/>
                    <a:pt x="4315" y="1945"/>
                    <a:pt x="4287" y="1918"/>
                  </a:cubicBezTo>
                  <a:cubicBezTo>
                    <a:pt x="3811" y="1453"/>
                    <a:pt x="3263" y="1084"/>
                    <a:pt x="2656" y="834"/>
                  </a:cubicBezTo>
                  <a:cubicBezTo>
                    <a:pt x="1787" y="477"/>
                    <a:pt x="846" y="44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6"/>
            <p:cNvSpPr/>
            <p:nvPr/>
          </p:nvSpPr>
          <p:spPr>
            <a:xfrm>
              <a:off x="2810350" y="2689325"/>
              <a:ext cx="47050" cy="27900"/>
            </a:xfrm>
            <a:custGeom>
              <a:avLst/>
              <a:gdLst/>
              <a:ahLst/>
              <a:cxnLst/>
              <a:rect l="l" t="t" r="r" b="b"/>
              <a:pathLst>
                <a:path w="1882" h="1116" extrusionOk="0">
                  <a:moveTo>
                    <a:pt x="11" y="0"/>
                  </a:moveTo>
                  <a:cubicBezTo>
                    <a:pt x="6" y="0"/>
                    <a:pt x="1" y="5"/>
                    <a:pt x="17" y="5"/>
                  </a:cubicBezTo>
                  <a:cubicBezTo>
                    <a:pt x="17" y="1"/>
                    <a:pt x="14" y="0"/>
                    <a:pt x="11" y="0"/>
                  </a:cubicBezTo>
                  <a:close/>
                  <a:moveTo>
                    <a:pt x="17" y="5"/>
                  </a:moveTo>
                  <a:cubicBezTo>
                    <a:pt x="636" y="351"/>
                    <a:pt x="1231" y="767"/>
                    <a:pt x="1838" y="1113"/>
                  </a:cubicBezTo>
                  <a:cubicBezTo>
                    <a:pt x="1843" y="1115"/>
                    <a:pt x="1847" y="1116"/>
                    <a:pt x="1851" y="1116"/>
                  </a:cubicBezTo>
                  <a:cubicBezTo>
                    <a:pt x="1869" y="1116"/>
                    <a:pt x="1882" y="1096"/>
                    <a:pt x="1862" y="1077"/>
                  </a:cubicBezTo>
                  <a:cubicBezTo>
                    <a:pt x="1338" y="636"/>
                    <a:pt x="648" y="279"/>
                    <a:pt x="17" y="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6"/>
            <p:cNvSpPr/>
            <p:nvPr/>
          </p:nvSpPr>
          <p:spPr>
            <a:xfrm>
              <a:off x="2814775" y="2687925"/>
              <a:ext cx="62025" cy="41925"/>
            </a:xfrm>
            <a:custGeom>
              <a:avLst/>
              <a:gdLst/>
              <a:ahLst/>
              <a:cxnLst/>
              <a:rect l="l" t="t" r="r" b="b"/>
              <a:pathLst>
                <a:path w="2481" h="1677" extrusionOk="0">
                  <a:moveTo>
                    <a:pt x="433" y="298"/>
                  </a:moveTo>
                  <a:cubicBezTo>
                    <a:pt x="748" y="453"/>
                    <a:pt x="1040" y="631"/>
                    <a:pt x="1310" y="847"/>
                  </a:cubicBezTo>
                  <a:lnTo>
                    <a:pt x="1310" y="847"/>
                  </a:lnTo>
                  <a:cubicBezTo>
                    <a:pt x="1160" y="748"/>
                    <a:pt x="1003" y="664"/>
                    <a:pt x="864" y="573"/>
                  </a:cubicBezTo>
                  <a:cubicBezTo>
                    <a:pt x="738" y="479"/>
                    <a:pt x="576" y="395"/>
                    <a:pt x="433" y="298"/>
                  </a:cubicBezTo>
                  <a:close/>
                  <a:moveTo>
                    <a:pt x="1889" y="1200"/>
                  </a:moveTo>
                  <a:lnTo>
                    <a:pt x="1889" y="1200"/>
                  </a:lnTo>
                  <a:cubicBezTo>
                    <a:pt x="1889" y="1201"/>
                    <a:pt x="1888" y="1203"/>
                    <a:pt x="1888" y="1204"/>
                  </a:cubicBezTo>
                  <a:cubicBezTo>
                    <a:pt x="1888" y="1203"/>
                    <a:pt x="1889" y="1201"/>
                    <a:pt x="1889" y="1200"/>
                  </a:cubicBezTo>
                  <a:close/>
                  <a:moveTo>
                    <a:pt x="1865" y="1198"/>
                  </a:moveTo>
                  <a:cubicBezTo>
                    <a:pt x="1917" y="1236"/>
                    <a:pt x="1968" y="1274"/>
                    <a:pt x="2019" y="1312"/>
                  </a:cubicBezTo>
                  <a:cubicBezTo>
                    <a:pt x="2020" y="1313"/>
                    <a:pt x="2022" y="1314"/>
                    <a:pt x="2024" y="1315"/>
                  </a:cubicBezTo>
                  <a:lnTo>
                    <a:pt x="2024" y="1315"/>
                  </a:lnTo>
                  <a:cubicBezTo>
                    <a:pt x="2080" y="1365"/>
                    <a:pt x="2135" y="1416"/>
                    <a:pt x="2185" y="1466"/>
                  </a:cubicBezTo>
                  <a:cubicBezTo>
                    <a:pt x="2191" y="1472"/>
                    <a:pt x="2196" y="1478"/>
                    <a:pt x="2200" y="1483"/>
                  </a:cubicBezTo>
                  <a:lnTo>
                    <a:pt x="2200" y="1483"/>
                  </a:lnTo>
                  <a:cubicBezTo>
                    <a:pt x="2094" y="1382"/>
                    <a:pt x="1981" y="1289"/>
                    <a:pt x="1865" y="1198"/>
                  </a:cubicBezTo>
                  <a:close/>
                  <a:moveTo>
                    <a:pt x="2259" y="1552"/>
                  </a:moveTo>
                  <a:cubicBezTo>
                    <a:pt x="2278" y="1576"/>
                    <a:pt x="2282" y="1586"/>
                    <a:pt x="2276" y="1586"/>
                  </a:cubicBezTo>
                  <a:cubicBezTo>
                    <a:pt x="2272" y="1586"/>
                    <a:pt x="2260" y="1580"/>
                    <a:pt x="2245" y="1569"/>
                  </a:cubicBezTo>
                  <a:lnTo>
                    <a:pt x="2245" y="1569"/>
                  </a:lnTo>
                  <a:cubicBezTo>
                    <a:pt x="2252" y="1568"/>
                    <a:pt x="2257" y="1560"/>
                    <a:pt x="2259" y="1552"/>
                  </a:cubicBezTo>
                  <a:close/>
                  <a:moveTo>
                    <a:pt x="66" y="0"/>
                  </a:moveTo>
                  <a:cubicBezTo>
                    <a:pt x="26" y="0"/>
                    <a:pt x="0" y="50"/>
                    <a:pt x="39" y="83"/>
                  </a:cubicBezTo>
                  <a:lnTo>
                    <a:pt x="39" y="83"/>
                  </a:lnTo>
                  <a:cubicBezTo>
                    <a:pt x="31" y="98"/>
                    <a:pt x="34" y="113"/>
                    <a:pt x="42" y="121"/>
                  </a:cubicBezTo>
                  <a:cubicBezTo>
                    <a:pt x="100" y="145"/>
                    <a:pt x="158" y="170"/>
                    <a:pt x="215" y="196"/>
                  </a:cubicBezTo>
                  <a:lnTo>
                    <a:pt x="215" y="196"/>
                  </a:lnTo>
                  <a:cubicBezTo>
                    <a:pt x="727" y="527"/>
                    <a:pt x="1232" y="881"/>
                    <a:pt x="1746" y="1218"/>
                  </a:cubicBezTo>
                  <a:lnTo>
                    <a:pt x="1746" y="1218"/>
                  </a:lnTo>
                  <a:cubicBezTo>
                    <a:pt x="1897" y="1347"/>
                    <a:pt x="2060" y="1462"/>
                    <a:pt x="2235" y="1565"/>
                  </a:cubicBezTo>
                  <a:lnTo>
                    <a:pt x="2235" y="1565"/>
                  </a:lnTo>
                  <a:cubicBezTo>
                    <a:pt x="2237" y="1568"/>
                    <a:pt x="2240" y="1570"/>
                    <a:pt x="2243" y="1570"/>
                  </a:cubicBezTo>
                  <a:cubicBezTo>
                    <a:pt x="2243" y="1570"/>
                    <a:pt x="2243" y="1570"/>
                    <a:pt x="2243" y="1570"/>
                  </a:cubicBezTo>
                  <a:lnTo>
                    <a:pt x="2243" y="1570"/>
                  </a:lnTo>
                  <a:cubicBezTo>
                    <a:pt x="2302" y="1604"/>
                    <a:pt x="2362" y="1637"/>
                    <a:pt x="2423" y="1669"/>
                  </a:cubicBezTo>
                  <a:cubicBezTo>
                    <a:pt x="2431" y="1674"/>
                    <a:pt x="2439" y="1676"/>
                    <a:pt x="2445" y="1676"/>
                  </a:cubicBezTo>
                  <a:cubicBezTo>
                    <a:pt x="2468" y="1676"/>
                    <a:pt x="2480" y="1649"/>
                    <a:pt x="2471" y="1621"/>
                  </a:cubicBezTo>
                  <a:cubicBezTo>
                    <a:pt x="1983" y="1073"/>
                    <a:pt x="1388" y="633"/>
                    <a:pt x="709" y="288"/>
                  </a:cubicBezTo>
                  <a:cubicBezTo>
                    <a:pt x="704" y="284"/>
                    <a:pt x="699" y="283"/>
                    <a:pt x="694" y="283"/>
                  </a:cubicBezTo>
                  <a:cubicBezTo>
                    <a:pt x="693" y="283"/>
                    <a:pt x="692" y="283"/>
                    <a:pt x="691" y="283"/>
                  </a:cubicBezTo>
                  <a:lnTo>
                    <a:pt x="691" y="283"/>
                  </a:lnTo>
                  <a:cubicBezTo>
                    <a:pt x="492" y="180"/>
                    <a:pt x="287" y="86"/>
                    <a:pt x="78" y="2"/>
                  </a:cubicBezTo>
                  <a:cubicBezTo>
                    <a:pt x="74" y="1"/>
                    <a:pt x="70" y="0"/>
                    <a:pt x="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6"/>
            <p:cNvSpPr/>
            <p:nvPr/>
          </p:nvSpPr>
          <p:spPr>
            <a:xfrm>
              <a:off x="2855050" y="2714750"/>
              <a:ext cx="25475" cy="19075"/>
            </a:xfrm>
            <a:custGeom>
              <a:avLst/>
              <a:gdLst/>
              <a:ahLst/>
              <a:cxnLst/>
              <a:rect l="l" t="t" r="r" b="b"/>
              <a:pathLst>
                <a:path w="1019" h="763" extrusionOk="0">
                  <a:moveTo>
                    <a:pt x="86" y="0"/>
                  </a:moveTo>
                  <a:cubicBezTo>
                    <a:pt x="1" y="0"/>
                    <a:pt x="30" y="77"/>
                    <a:pt x="106" y="93"/>
                  </a:cubicBezTo>
                  <a:lnTo>
                    <a:pt x="106" y="93"/>
                  </a:lnTo>
                  <a:cubicBezTo>
                    <a:pt x="119" y="117"/>
                    <a:pt x="207" y="184"/>
                    <a:pt x="217" y="203"/>
                  </a:cubicBezTo>
                  <a:cubicBezTo>
                    <a:pt x="312" y="262"/>
                    <a:pt x="384" y="334"/>
                    <a:pt x="467" y="393"/>
                  </a:cubicBezTo>
                  <a:cubicBezTo>
                    <a:pt x="634" y="512"/>
                    <a:pt x="789" y="643"/>
                    <a:pt x="943" y="762"/>
                  </a:cubicBezTo>
                  <a:cubicBezTo>
                    <a:pt x="947" y="761"/>
                    <a:pt x="950" y="758"/>
                    <a:pt x="953" y="755"/>
                  </a:cubicBezTo>
                  <a:lnTo>
                    <a:pt x="953" y="755"/>
                  </a:lnTo>
                  <a:cubicBezTo>
                    <a:pt x="958" y="757"/>
                    <a:pt x="963" y="758"/>
                    <a:pt x="968" y="758"/>
                  </a:cubicBezTo>
                  <a:cubicBezTo>
                    <a:pt x="996" y="758"/>
                    <a:pt x="1019" y="731"/>
                    <a:pt x="991" y="703"/>
                  </a:cubicBezTo>
                  <a:lnTo>
                    <a:pt x="550" y="346"/>
                  </a:lnTo>
                  <a:cubicBezTo>
                    <a:pt x="455" y="286"/>
                    <a:pt x="384" y="215"/>
                    <a:pt x="289" y="155"/>
                  </a:cubicBezTo>
                  <a:cubicBezTo>
                    <a:pt x="253" y="120"/>
                    <a:pt x="146" y="0"/>
                    <a:pt x="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6"/>
            <p:cNvSpPr/>
            <p:nvPr/>
          </p:nvSpPr>
          <p:spPr>
            <a:xfrm>
              <a:off x="2856100" y="2716200"/>
              <a:ext cx="26950" cy="19200"/>
            </a:xfrm>
            <a:custGeom>
              <a:avLst/>
              <a:gdLst/>
              <a:ahLst/>
              <a:cxnLst/>
              <a:rect l="l" t="t" r="r" b="b"/>
              <a:pathLst>
                <a:path w="1078" h="768" extrusionOk="0">
                  <a:moveTo>
                    <a:pt x="48" y="0"/>
                  </a:moveTo>
                  <a:cubicBezTo>
                    <a:pt x="25" y="0"/>
                    <a:pt x="0" y="39"/>
                    <a:pt x="32" y="50"/>
                  </a:cubicBezTo>
                  <a:cubicBezTo>
                    <a:pt x="102" y="97"/>
                    <a:pt x="172" y="146"/>
                    <a:pt x="241" y="195"/>
                  </a:cubicBezTo>
                  <a:lnTo>
                    <a:pt x="241" y="195"/>
                  </a:lnTo>
                  <a:cubicBezTo>
                    <a:pt x="251" y="202"/>
                    <a:pt x="260" y="209"/>
                    <a:pt x="270" y="216"/>
                  </a:cubicBezTo>
                  <a:cubicBezTo>
                    <a:pt x="272" y="218"/>
                    <a:pt x="273" y="219"/>
                    <a:pt x="275" y="219"/>
                  </a:cubicBezTo>
                  <a:lnTo>
                    <a:pt x="275" y="219"/>
                  </a:lnTo>
                  <a:cubicBezTo>
                    <a:pt x="523" y="397"/>
                    <a:pt x="768" y="584"/>
                    <a:pt x="1020" y="764"/>
                  </a:cubicBezTo>
                  <a:cubicBezTo>
                    <a:pt x="1027" y="766"/>
                    <a:pt x="1033" y="767"/>
                    <a:pt x="1038" y="767"/>
                  </a:cubicBezTo>
                  <a:cubicBezTo>
                    <a:pt x="1063" y="767"/>
                    <a:pt x="1078" y="746"/>
                    <a:pt x="1068" y="716"/>
                  </a:cubicBezTo>
                  <a:cubicBezTo>
                    <a:pt x="782" y="443"/>
                    <a:pt x="413" y="204"/>
                    <a:pt x="56" y="2"/>
                  </a:cubicBezTo>
                  <a:cubicBezTo>
                    <a:pt x="53" y="1"/>
                    <a:pt x="51" y="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6"/>
            <p:cNvSpPr/>
            <p:nvPr/>
          </p:nvSpPr>
          <p:spPr>
            <a:xfrm>
              <a:off x="2856900" y="2715875"/>
              <a:ext cx="24375" cy="18900"/>
            </a:xfrm>
            <a:custGeom>
              <a:avLst/>
              <a:gdLst/>
              <a:ahLst/>
              <a:cxnLst/>
              <a:rect l="l" t="t" r="r" b="b"/>
              <a:pathLst>
                <a:path w="975" h="756" extrusionOk="0">
                  <a:moveTo>
                    <a:pt x="50" y="0"/>
                  </a:moveTo>
                  <a:cubicBezTo>
                    <a:pt x="38" y="0"/>
                    <a:pt x="25" y="1"/>
                    <a:pt x="12" y="3"/>
                  </a:cubicBezTo>
                  <a:cubicBezTo>
                    <a:pt x="0" y="3"/>
                    <a:pt x="0" y="39"/>
                    <a:pt x="0" y="39"/>
                  </a:cubicBezTo>
                  <a:cubicBezTo>
                    <a:pt x="298" y="289"/>
                    <a:pt x="607" y="551"/>
                    <a:pt x="929" y="753"/>
                  </a:cubicBezTo>
                  <a:cubicBezTo>
                    <a:pt x="932" y="755"/>
                    <a:pt x="936" y="756"/>
                    <a:pt x="939" y="756"/>
                  </a:cubicBezTo>
                  <a:cubicBezTo>
                    <a:pt x="959" y="756"/>
                    <a:pt x="975" y="728"/>
                    <a:pt x="965" y="717"/>
                  </a:cubicBezTo>
                  <a:cubicBezTo>
                    <a:pt x="834" y="586"/>
                    <a:pt x="679" y="479"/>
                    <a:pt x="536" y="372"/>
                  </a:cubicBezTo>
                  <a:cubicBezTo>
                    <a:pt x="453" y="313"/>
                    <a:pt x="369" y="253"/>
                    <a:pt x="298" y="194"/>
                  </a:cubicBezTo>
                  <a:cubicBezTo>
                    <a:pt x="253" y="171"/>
                    <a:pt x="218" y="138"/>
                    <a:pt x="184" y="114"/>
                  </a:cubicBezTo>
                  <a:lnTo>
                    <a:pt x="184" y="114"/>
                  </a:lnTo>
                  <a:cubicBezTo>
                    <a:pt x="193" y="111"/>
                    <a:pt x="197" y="105"/>
                    <a:pt x="191" y="98"/>
                  </a:cubicBezTo>
                  <a:cubicBezTo>
                    <a:pt x="161" y="28"/>
                    <a:pt x="114" y="0"/>
                    <a:pt x="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6"/>
            <p:cNvSpPr/>
            <p:nvPr/>
          </p:nvSpPr>
          <p:spPr>
            <a:xfrm>
              <a:off x="2976775" y="2502425"/>
              <a:ext cx="57550" cy="46000"/>
            </a:xfrm>
            <a:custGeom>
              <a:avLst/>
              <a:gdLst/>
              <a:ahLst/>
              <a:cxnLst/>
              <a:rect l="l" t="t" r="r" b="b"/>
              <a:pathLst>
                <a:path w="2302" h="1840" extrusionOk="0">
                  <a:moveTo>
                    <a:pt x="2244" y="0"/>
                  </a:moveTo>
                  <a:cubicBezTo>
                    <a:pt x="2223" y="0"/>
                    <a:pt x="2226" y="16"/>
                    <a:pt x="2170" y="16"/>
                  </a:cubicBezTo>
                  <a:cubicBezTo>
                    <a:pt x="1992" y="28"/>
                    <a:pt x="1587" y="481"/>
                    <a:pt x="1468" y="576"/>
                  </a:cubicBezTo>
                  <a:cubicBezTo>
                    <a:pt x="992" y="981"/>
                    <a:pt x="480" y="1374"/>
                    <a:pt x="27" y="1802"/>
                  </a:cubicBezTo>
                  <a:cubicBezTo>
                    <a:pt x="1" y="1811"/>
                    <a:pt x="20" y="1839"/>
                    <a:pt x="36" y="1839"/>
                  </a:cubicBezTo>
                  <a:cubicBezTo>
                    <a:pt x="42" y="1839"/>
                    <a:pt x="48" y="1835"/>
                    <a:pt x="51" y="1826"/>
                  </a:cubicBezTo>
                  <a:cubicBezTo>
                    <a:pt x="420" y="1552"/>
                    <a:pt x="765" y="1231"/>
                    <a:pt x="1123" y="933"/>
                  </a:cubicBezTo>
                  <a:cubicBezTo>
                    <a:pt x="1289" y="790"/>
                    <a:pt x="1456" y="659"/>
                    <a:pt x="1635" y="504"/>
                  </a:cubicBezTo>
                  <a:cubicBezTo>
                    <a:pt x="1692" y="481"/>
                    <a:pt x="2245" y="62"/>
                    <a:pt x="2298" y="62"/>
                  </a:cubicBezTo>
                  <a:cubicBezTo>
                    <a:pt x="2300" y="62"/>
                    <a:pt x="2301" y="63"/>
                    <a:pt x="2301" y="64"/>
                  </a:cubicBezTo>
                  <a:lnTo>
                    <a:pt x="2301" y="28"/>
                  </a:lnTo>
                  <a:lnTo>
                    <a:pt x="2301" y="16"/>
                  </a:lnTo>
                  <a:cubicBezTo>
                    <a:pt x="2270" y="4"/>
                    <a:pt x="2254" y="0"/>
                    <a:pt x="2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6"/>
            <p:cNvSpPr/>
            <p:nvPr/>
          </p:nvSpPr>
          <p:spPr>
            <a:xfrm>
              <a:off x="2970025" y="2523825"/>
              <a:ext cx="35725" cy="31150"/>
            </a:xfrm>
            <a:custGeom>
              <a:avLst/>
              <a:gdLst/>
              <a:ahLst/>
              <a:cxnLst/>
              <a:rect l="l" t="t" r="r" b="b"/>
              <a:pathLst>
                <a:path w="1429" h="1246" extrusionOk="0">
                  <a:moveTo>
                    <a:pt x="1409" y="1"/>
                  </a:moveTo>
                  <a:cubicBezTo>
                    <a:pt x="1407" y="1"/>
                    <a:pt x="1405" y="2"/>
                    <a:pt x="1405" y="6"/>
                  </a:cubicBezTo>
                  <a:cubicBezTo>
                    <a:pt x="1166" y="172"/>
                    <a:pt x="952" y="363"/>
                    <a:pt x="738" y="553"/>
                  </a:cubicBezTo>
                  <a:cubicBezTo>
                    <a:pt x="500" y="768"/>
                    <a:pt x="238" y="958"/>
                    <a:pt x="11" y="1196"/>
                  </a:cubicBezTo>
                  <a:cubicBezTo>
                    <a:pt x="1" y="1207"/>
                    <a:pt x="9" y="1246"/>
                    <a:pt x="28" y="1246"/>
                  </a:cubicBezTo>
                  <a:cubicBezTo>
                    <a:pt x="30" y="1246"/>
                    <a:pt x="33" y="1245"/>
                    <a:pt x="35" y="1244"/>
                  </a:cubicBezTo>
                  <a:cubicBezTo>
                    <a:pt x="273" y="1077"/>
                    <a:pt x="488" y="875"/>
                    <a:pt x="714" y="672"/>
                  </a:cubicBezTo>
                  <a:cubicBezTo>
                    <a:pt x="952" y="470"/>
                    <a:pt x="1202" y="256"/>
                    <a:pt x="1428" y="17"/>
                  </a:cubicBezTo>
                  <a:cubicBezTo>
                    <a:pt x="1428" y="9"/>
                    <a:pt x="1416"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6"/>
            <p:cNvSpPr/>
            <p:nvPr/>
          </p:nvSpPr>
          <p:spPr>
            <a:xfrm>
              <a:off x="2967025" y="2524600"/>
              <a:ext cx="33350" cy="32425"/>
            </a:xfrm>
            <a:custGeom>
              <a:avLst/>
              <a:gdLst/>
              <a:ahLst/>
              <a:cxnLst/>
              <a:rect l="l" t="t" r="r" b="b"/>
              <a:pathLst>
                <a:path w="1334" h="1297" extrusionOk="0">
                  <a:moveTo>
                    <a:pt x="1315" y="0"/>
                  </a:moveTo>
                  <a:cubicBezTo>
                    <a:pt x="1312" y="0"/>
                    <a:pt x="1310" y="3"/>
                    <a:pt x="1310" y="10"/>
                  </a:cubicBezTo>
                  <a:cubicBezTo>
                    <a:pt x="1108" y="225"/>
                    <a:pt x="929" y="463"/>
                    <a:pt x="715" y="677"/>
                  </a:cubicBezTo>
                  <a:cubicBezTo>
                    <a:pt x="489" y="879"/>
                    <a:pt x="239" y="1046"/>
                    <a:pt x="12" y="1260"/>
                  </a:cubicBezTo>
                  <a:cubicBezTo>
                    <a:pt x="1" y="1272"/>
                    <a:pt x="12" y="1296"/>
                    <a:pt x="36" y="1296"/>
                  </a:cubicBezTo>
                  <a:cubicBezTo>
                    <a:pt x="560" y="1082"/>
                    <a:pt x="1072" y="510"/>
                    <a:pt x="1334" y="34"/>
                  </a:cubicBezTo>
                  <a:cubicBezTo>
                    <a:pt x="1334" y="17"/>
                    <a:pt x="1322" y="0"/>
                    <a:pt x="13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46"/>
            <p:cNvSpPr/>
            <p:nvPr/>
          </p:nvSpPr>
          <p:spPr>
            <a:xfrm>
              <a:off x="2950950" y="2520550"/>
              <a:ext cx="53125" cy="43325"/>
            </a:xfrm>
            <a:custGeom>
              <a:avLst/>
              <a:gdLst/>
              <a:ahLst/>
              <a:cxnLst/>
              <a:rect l="l" t="t" r="r" b="b"/>
              <a:pathLst>
                <a:path w="2125" h="1733" extrusionOk="0">
                  <a:moveTo>
                    <a:pt x="2099" y="1"/>
                  </a:moveTo>
                  <a:cubicBezTo>
                    <a:pt x="2093" y="1"/>
                    <a:pt x="2088" y="2"/>
                    <a:pt x="2084" y="6"/>
                  </a:cubicBezTo>
                  <a:cubicBezTo>
                    <a:pt x="1787" y="327"/>
                    <a:pt x="1477" y="649"/>
                    <a:pt x="1132" y="922"/>
                  </a:cubicBezTo>
                  <a:cubicBezTo>
                    <a:pt x="786" y="1208"/>
                    <a:pt x="382" y="1434"/>
                    <a:pt x="24" y="1684"/>
                  </a:cubicBezTo>
                  <a:cubicBezTo>
                    <a:pt x="1" y="1696"/>
                    <a:pt x="24" y="1732"/>
                    <a:pt x="60" y="1732"/>
                  </a:cubicBezTo>
                  <a:cubicBezTo>
                    <a:pt x="858" y="1422"/>
                    <a:pt x="1608" y="708"/>
                    <a:pt x="2108" y="18"/>
                  </a:cubicBezTo>
                  <a:cubicBezTo>
                    <a:pt x="2125" y="9"/>
                    <a:pt x="2112" y="1"/>
                    <a:pt x="2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6"/>
            <p:cNvSpPr/>
            <p:nvPr/>
          </p:nvSpPr>
          <p:spPr>
            <a:xfrm>
              <a:off x="2953925" y="2524200"/>
              <a:ext cx="45200" cy="35200"/>
            </a:xfrm>
            <a:custGeom>
              <a:avLst/>
              <a:gdLst/>
              <a:ahLst/>
              <a:cxnLst/>
              <a:rect l="l" t="t" r="r" b="b"/>
              <a:pathLst>
                <a:path w="1808" h="1408" extrusionOk="0">
                  <a:moveTo>
                    <a:pt x="1780" y="0"/>
                  </a:moveTo>
                  <a:cubicBezTo>
                    <a:pt x="1778" y="0"/>
                    <a:pt x="1776" y="1"/>
                    <a:pt x="1775" y="2"/>
                  </a:cubicBezTo>
                  <a:cubicBezTo>
                    <a:pt x="1537" y="264"/>
                    <a:pt x="1287" y="514"/>
                    <a:pt x="1013" y="729"/>
                  </a:cubicBezTo>
                  <a:cubicBezTo>
                    <a:pt x="691" y="979"/>
                    <a:pt x="370" y="1134"/>
                    <a:pt x="24" y="1348"/>
                  </a:cubicBezTo>
                  <a:cubicBezTo>
                    <a:pt x="1" y="1360"/>
                    <a:pt x="13" y="1407"/>
                    <a:pt x="48" y="1407"/>
                  </a:cubicBezTo>
                  <a:cubicBezTo>
                    <a:pt x="727" y="1181"/>
                    <a:pt x="1394" y="610"/>
                    <a:pt x="1787" y="38"/>
                  </a:cubicBezTo>
                  <a:cubicBezTo>
                    <a:pt x="1807" y="28"/>
                    <a:pt x="1792" y="0"/>
                    <a:pt x="1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46"/>
            <p:cNvSpPr/>
            <p:nvPr/>
          </p:nvSpPr>
          <p:spPr>
            <a:xfrm>
              <a:off x="2923000" y="2556925"/>
              <a:ext cx="27675" cy="9625"/>
            </a:xfrm>
            <a:custGeom>
              <a:avLst/>
              <a:gdLst/>
              <a:ahLst/>
              <a:cxnLst/>
              <a:rect l="l" t="t" r="r" b="b"/>
              <a:pathLst>
                <a:path w="1107" h="385" extrusionOk="0">
                  <a:moveTo>
                    <a:pt x="1070" y="0"/>
                  </a:moveTo>
                  <a:cubicBezTo>
                    <a:pt x="1067" y="0"/>
                    <a:pt x="1063" y="1"/>
                    <a:pt x="1059" y="3"/>
                  </a:cubicBezTo>
                  <a:cubicBezTo>
                    <a:pt x="781" y="90"/>
                    <a:pt x="518" y="184"/>
                    <a:pt x="246" y="254"/>
                  </a:cubicBezTo>
                  <a:lnTo>
                    <a:pt x="246" y="254"/>
                  </a:lnTo>
                  <a:lnTo>
                    <a:pt x="47" y="289"/>
                  </a:lnTo>
                  <a:cubicBezTo>
                    <a:pt x="0" y="301"/>
                    <a:pt x="11" y="359"/>
                    <a:pt x="57" y="360"/>
                  </a:cubicBezTo>
                  <a:lnTo>
                    <a:pt x="57" y="360"/>
                  </a:lnTo>
                  <a:cubicBezTo>
                    <a:pt x="58" y="367"/>
                    <a:pt x="59" y="375"/>
                    <a:pt x="59" y="384"/>
                  </a:cubicBezTo>
                  <a:cubicBezTo>
                    <a:pt x="404" y="301"/>
                    <a:pt x="726" y="229"/>
                    <a:pt x="1071" y="158"/>
                  </a:cubicBezTo>
                  <a:cubicBezTo>
                    <a:pt x="1107" y="146"/>
                    <a:pt x="1083" y="110"/>
                    <a:pt x="1071" y="110"/>
                  </a:cubicBezTo>
                  <a:lnTo>
                    <a:pt x="849" y="149"/>
                  </a:lnTo>
                  <a:lnTo>
                    <a:pt x="849" y="149"/>
                  </a:lnTo>
                  <a:cubicBezTo>
                    <a:pt x="925" y="117"/>
                    <a:pt x="999" y="80"/>
                    <a:pt x="1071" y="39"/>
                  </a:cubicBezTo>
                  <a:cubicBezTo>
                    <a:pt x="1081" y="19"/>
                    <a:pt x="1082"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6"/>
            <p:cNvSpPr/>
            <p:nvPr/>
          </p:nvSpPr>
          <p:spPr>
            <a:xfrm>
              <a:off x="2730400" y="2374825"/>
              <a:ext cx="25600" cy="44800"/>
            </a:xfrm>
            <a:custGeom>
              <a:avLst/>
              <a:gdLst/>
              <a:ahLst/>
              <a:cxnLst/>
              <a:rect l="l" t="t" r="r" b="b"/>
              <a:pathLst>
                <a:path w="1024" h="1792" extrusionOk="0">
                  <a:moveTo>
                    <a:pt x="0" y="1"/>
                  </a:moveTo>
                  <a:cubicBezTo>
                    <a:pt x="191" y="655"/>
                    <a:pt x="512" y="1298"/>
                    <a:pt x="1000" y="1786"/>
                  </a:cubicBezTo>
                  <a:cubicBezTo>
                    <a:pt x="1007" y="1790"/>
                    <a:pt x="1012" y="1791"/>
                    <a:pt x="1016" y="1791"/>
                  </a:cubicBezTo>
                  <a:cubicBezTo>
                    <a:pt x="1024" y="1791"/>
                    <a:pt x="1024" y="1783"/>
                    <a:pt x="1024" y="1775"/>
                  </a:cubicBezTo>
                  <a:cubicBezTo>
                    <a:pt x="572" y="1215"/>
                    <a:pt x="214" y="66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6"/>
            <p:cNvSpPr/>
            <p:nvPr/>
          </p:nvSpPr>
          <p:spPr>
            <a:xfrm>
              <a:off x="2735450" y="2373600"/>
              <a:ext cx="23825" cy="43050"/>
            </a:xfrm>
            <a:custGeom>
              <a:avLst/>
              <a:gdLst/>
              <a:ahLst/>
              <a:cxnLst/>
              <a:rect l="l" t="t" r="r" b="b"/>
              <a:pathLst>
                <a:path w="953" h="1722" extrusionOk="0">
                  <a:moveTo>
                    <a:pt x="22" y="0"/>
                  </a:moveTo>
                  <a:cubicBezTo>
                    <a:pt x="12" y="0"/>
                    <a:pt x="0" y="7"/>
                    <a:pt x="0" y="14"/>
                  </a:cubicBezTo>
                  <a:cubicBezTo>
                    <a:pt x="131" y="657"/>
                    <a:pt x="465" y="1252"/>
                    <a:pt x="941" y="1716"/>
                  </a:cubicBezTo>
                  <a:cubicBezTo>
                    <a:pt x="944" y="1720"/>
                    <a:pt x="947" y="1721"/>
                    <a:pt x="948" y="1721"/>
                  </a:cubicBezTo>
                  <a:cubicBezTo>
                    <a:pt x="953" y="1721"/>
                    <a:pt x="953" y="1710"/>
                    <a:pt x="953" y="1693"/>
                  </a:cubicBezTo>
                  <a:cubicBezTo>
                    <a:pt x="512" y="1193"/>
                    <a:pt x="215" y="657"/>
                    <a:pt x="36" y="14"/>
                  </a:cubicBezTo>
                  <a:cubicBezTo>
                    <a:pt x="36" y="4"/>
                    <a:pt x="30"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6"/>
            <p:cNvSpPr/>
            <p:nvPr/>
          </p:nvSpPr>
          <p:spPr>
            <a:xfrm>
              <a:off x="2736025" y="2370850"/>
              <a:ext cx="23475" cy="38650"/>
            </a:xfrm>
            <a:custGeom>
              <a:avLst/>
              <a:gdLst/>
              <a:ahLst/>
              <a:cxnLst/>
              <a:rect l="l" t="t" r="r" b="b"/>
              <a:pathLst>
                <a:path w="939" h="1546" extrusionOk="0">
                  <a:moveTo>
                    <a:pt x="19" y="0"/>
                  </a:moveTo>
                  <a:cubicBezTo>
                    <a:pt x="9" y="0"/>
                    <a:pt x="0" y="9"/>
                    <a:pt x="13" y="29"/>
                  </a:cubicBezTo>
                  <a:cubicBezTo>
                    <a:pt x="168" y="564"/>
                    <a:pt x="466" y="1172"/>
                    <a:pt x="906" y="1541"/>
                  </a:cubicBezTo>
                  <a:cubicBezTo>
                    <a:pt x="910" y="1544"/>
                    <a:pt x="914" y="1546"/>
                    <a:pt x="918" y="1546"/>
                  </a:cubicBezTo>
                  <a:cubicBezTo>
                    <a:pt x="929" y="1546"/>
                    <a:pt x="938" y="1537"/>
                    <a:pt x="930" y="1529"/>
                  </a:cubicBezTo>
                  <a:cubicBezTo>
                    <a:pt x="787" y="1303"/>
                    <a:pt x="585" y="1100"/>
                    <a:pt x="442" y="862"/>
                  </a:cubicBezTo>
                  <a:cubicBezTo>
                    <a:pt x="275" y="588"/>
                    <a:pt x="156" y="302"/>
                    <a:pt x="37" y="17"/>
                  </a:cubicBezTo>
                  <a:cubicBezTo>
                    <a:pt x="37" y="6"/>
                    <a:pt x="27" y="0"/>
                    <a:pt x="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46"/>
            <p:cNvSpPr/>
            <p:nvPr/>
          </p:nvSpPr>
          <p:spPr>
            <a:xfrm>
              <a:off x="2742425" y="2372475"/>
              <a:ext cx="20725" cy="34950"/>
            </a:xfrm>
            <a:custGeom>
              <a:avLst/>
              <a:gdLst/>
              <a:ahLst/>
              <a:cxnLst/>
              <a:rect l="l" t="t" r="r" b="b"/>
              <a:pathLst>
                <a:path w="829" h="1398" extrusionOk="0">
                  <a:moveTo>
                    <a:pt x="16" y="1"/>
                  </a:moveTo>
                  <a:cubicBezTo>
                    <a:pt x="5" y="1"/>
                    <a:pt x="1" y="10"/>
                    <a:pt x="7" y="23"/>
                  </a:cubicBezTo>
                  <a:cubicBezTo>
                    <a:pt x="174" y="499"/>
                    <a:pt x="424" y="1035"/>
                    <a:pt x="793" y="1392"/>
                  </a:cubicBezTo>
                  <a:cubicBezTo>
                    <a:pt x="796" y="1396"/>
                    <a:pt x="800" y="1397"/>
                    <a:pt x="804" y="1397"/>
                  </a:cubicBezTo>
                  <a:cubicBezTo>
                    <a:pt x="816" y="1397"/>
                    <a:pt x="829" y="1386"/>
                    <a:pt x="829" y="1369"/>
                  </a:cubicBezTo>
                  <a:cubicBezTo>
                    <a:pt x="686" y="1142"/>
                    <a:pt x="531" y="940"/>
                    <a:pt x="388" y="714"/>
                  </a:cubicBezTo>
                  <a:cubicBezTo>
                    <a:pt x="257" y="499"/>
                    <a:pt x="150" y="249"/>
                    <a:pt x="55" y="23"/>
                  </a:cubicBezTo>
                  <a:cubicBezTo>
                    <a:pt x="39" y="7"/>
                    <a:pt x="25" y="1"/>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46"/>
            <p:cNvSpPr/>
            <p:nvPr/>
          </p:nvSpPr>
          <p:spPr>
            <a:xfrm>
              <a:off x="2720575" y="2324400"/>
              <a:ext cx="9850" cy="19075"/>
            </a:xfrm>
            <a:custGeom>
              <a:avLst/>
              <a:gdLst/>
              <a:ahLst/>
              <a:cxnLst/>
              <a:rect l="l" t="t" r="r" b="b"/>
              <a:pathLst>
                <a:path w="394" h="763" extrusionOk="0">
                  <a:moveTo>
                    <a:pt x="18" y="0"/>
                  </a:moveTo>
                  <a:cubicBezTo>
                    <a:pt x="6" y="0"/>
                    <a:pt x="0" y="9"/>
                    <a:pt x="0" y="17"/>
                  </a:cubicBezTo>
                  <a:cubicBezTo>
                    <a:pt x="36" y="136"/>
                    <a:pt x="95" y="255"/>
                    <a:pt x="155" y="375"/>
                  </a:cubicBezTo>
                  <a:cubicBezTo>
                    <a:pt x="214" y="494"/>
                    <a:pt x="274" y="648"/>
                    <a:pt x="345" y="756"/>
                  </a:cubicBezTo>
                  <a:cubicBezTo>
                    <a:pt x="350" y="760"/>
                    <a:pt x="357" y="763"/>
                    <a:pt x="365" y="763"/>
                  </a:cubicBezTo>
                  <a:cubicBezTo>
                    <a:pt x="379" y="763"/>
                    <a:pt x="393" y="754"/>
                    <a:pt x="393" y="732"/>
                  </a:cubicBezTo>
                  <a:cubicBezTo>
                    <a:pt x="357" y="601"/>
                    <a:pt x="286" y="482"/>
                    <a:pt x="226" y="363"/>
                  </a:cubicBezTo>
                  <a:cubicBezTo>
                    <a:pt x="167" y="244"/>
                    <a:pt x="119" y="113"/>
                    <a:pt x="36" y="5"/>
                  </a:cubicBezTo>
                  <a:cubicBezTo>
                    <a:pt x="29" y="2"/>
                    <a:pt x="23" y="0"/>
                    <a:pt x="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46"/>
            <p:cNvSpPr/>
            <p:nvPr/>
          </p:nvSpPr>
          <p:spPr>
            <a:xfrm>
              <a:off x="2722050" y="2318125"/>
              <a:ext cx="10750" cy="21850"/>
            </a:xfrm>
            <a:custGeom>
              <a:avLst/>
              <a:gdLst/>
              <a:ahLst/>
              <a:cxnLst/>
              <a:rect l="l" t="t" r="r" b="b"/>
              <a:pathLst>
                <a:path w="430" h="874" extrusionOk="0">
                  <a:moveTo>
                    <a:pt x="19" y="0"/>
                  </a:moveTo>
                  <a:cubicBezTo>
                    <a:pt x="10" y="0"/>
                    <a:pt x="1" y="6"/>
                    <a:pt x="1" y="18"/>
                  </a:cubicBezTo>
                  <a:cubicBezTo>
                    <a:pt x="60" y="292"/>
                    <a:pt x="179" y="673"/>
                    <a:pt x="394" y="864"/>
                  </a:cubicBezTo>
                  <a:cubicBezTo>
                    <a:pt x="397" y="871"/>
                    <a:pt x="402" y="874"/>
                    <a:pt x="407" y="874"/>
                  </a:cubicBezTo>
                  <a:cubicBezTo>
                    <a:pt x="418" y="874"/>
                    <a:pt x="429" y="860"/>
                    <a:pt x="429" y="852"/>
                  </a:cubicBezTo>
                  <a:cubicBezTo>
                    <a:pt x="394" y="721"/>
                    <a:pt x="298" y="602"/>
                    <a:pt x="227" y="471"/>
                  </a:cubicBezTo>
                  <a:cubicBezTo>
                    <a:pt x="155" y="316"/>
                    <a:pt x="96" y="173"/>
                    <a:pt x="36" y="18"/>
                  </a:cubicBezTo>
                  <a:cubicBezTo>
                    <a:pt x="36" y="6"/>
                    <a:pt x="27" y="0"/>
                    <a:pt x="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6"/>
            <p:cNvSpPr/>
            <p:nvPr/>
          </p:nvSpPr>
          <p:spPr>
            <a:xfrm>
              <a:off x="2724725" y="2318150"/>
              <a:ext cx="11950" cy="21400"/>
            </a:xfrm>
            <a:custGeom>
              <a:avLst/>
              <a:gdLst/>
              <a:ahLst/>
              <a:cxnLst/>
              <a:rect l="l" t="t" r="r" b="b"/>
              <a:pathLst>
                <a:path w="478" h="856" extrusionOk="0">
                  <a:moveTo>
                    <a:pt x="28" y="0"/>
                  </a:moveTo>
                  <a:cubicBezTo>
                    <a:pt x="13" y="0"/>
                    <a:pt x="1" y="9"/>
                    <a:pt x="1" y="17"/>
                  </a:cubicBezTo>
                  <a:lnTo>
                    <a:pt x="227" y="470"/>
                  </a:lnTo>
                  <a:cubicBezTo>
                    <a:pt x="287" y="601"/>
                    <a:pt x="334" y="744"/>
                    <a:pt x="441" y="851"/>
                  </a:cubicBezTo>
                  <a:cubicBezTo>
                    <a:pt x="448" y="854"/>
                    <a:pt x="454" y="856"/>
                    <a:pt x="459" y="856"/>
                  </a:cubicBezTo>
                  <a:cubicBezTo>
                    <a:pt x="471" y="856"/>
                    <a:pt x="477" y="847"/>
                    <a:pt x="477" y="839"/>
                  </a:cubicBezTo>
                  <a:cubicBezTo>
                    <a:pt x="441" y="684"/>
                    <a:pt x="358" y="565"/>
                    <a:pt x="287" y="434"/>
                  </a:cubicBezTo>
                  <a:cubicBezTo>
                    <a:pt x="203" y="291"/>
                    <a:pt x="120" y="136"/>
                    <a:pt x="48" y="5"/>
                  </a:cubicBezTo>
                  <a:cubicBezTo>
                    <a:pt x="41" y="2"/>
                    <a:pt x="34"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6"/>
            <p:cNvSpPr/>
            <p:nvPr/>
          </p:nvSpPr>
          <p:spPr>
            <a:xfrm>
              <a:off x="2728550" y="2319725"/>
              <a:ext cx="13575" cy="21750"/>
            </a:xfrm>
            <a:custGeom>
              <a:avLst/>
              <a:gdLst/>
              <a:ahLst/>
              <a:cxnLst/>
              <a:rect l="l" t="t" r="r" b="b"/>
              <a:pathLst>
                <a:path w="543" h="870" extrusionOk="0">
                  <a:moveTo>
                    <a:pt x="14" y="0"/>
                  </a:moveTo>
                  <a:cubicBezTo>
                    <a:pt x="7" y="0"/>
                    <a:pt x="1" y="7"/>
                    <a:pt x="15" y="14"/>
                  </a:cubicBezTo>
                  <a:cubicBezTo>
                    <a:pt x="86" y="169"/>
                    <a:pt x="169" y="323"/>
                    <a:pt x="253" y="478"/>
                  </a:cubicBezTo>
                  <a:cubicBezTo>
                    <a:pt x="324" y="609"/>
                    <a:pt x="396" y="740"/>
                    <a:pt x="503" y="859"/>
                  </a:cubicBezTo>
                  <a:cubicBezTo>
                    <a:pt x="506" y="867"/>
                    <a:pt x="512" y="869"/>
                    <a:pt x="518" y="869"/>
                  </a:cubicBezTo>
                  <a:cubicBezTo>
                    <a:pt x="531" y="869"/>
                    <a:pt x="543" y="855"/>
                    <a:pt x="526" y="847"/>
                  </a:cubicBezTo>
                  <a:cubicBezTo>
                    <a:pt x="491" y="704"/>
                    <a:pt x="396" y="585"/>
                    <a:pt x="312" y="442"/>
                  </a:cubicBezTo>
                  <a:cubicBezTo>
                    <a:pt x="217" y="300"/>
                    <a:pt x="134" y="145"/>
                    <a:pt x="26" y="14"/>
                  </a:cubicBezTo>
                  <a:cubicBezTo>
                    <a:pt x="26" y="4"/>
                    <a:pt x="20" y="0"/>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6"/>
            <p:cNvSpPr/>
            <p:nvPr/>
          </p:nvSpPr>
          <p:spPr>
            <a:xfrm>
              <a:off x="2731275" y="2321725"/>
              <a:ext cx="15275" cy="17625"/>
            </a:xfrm>
            <a:custGeom>
              <a:avLst/>
              <a:gdLst/>
              <a:ahLst/>
              <a:cxnLst/>
              <a:rect l="l" t="t" r="r" b="b"/>
              <a:pathLst>
                <a:path w="611" h="705" extrusionOk="0">
                  <a:moveTo>
                    <a:pt x="10" y="1"/>
                  </a:moveTo>
                  <a:cubicBezTo>
                    <a:pt x="1" y="1"/>
                    <a:pt x="1" y="12"/>
                    <a:pt x="1" y="29"/>
                  </a:cubicBezTo>
                  <a:cubicBezTo>
                    <a:pt x="84" y="124"/>
                    <a:pt x="179" y="208"/>
                    <a:pt x="263" y="303"/>
                  </a:cubicBezTo>
                  <a:cubicBezTo>
                    <a:pt x="314" y="377"/>
                    <a:pt x="371" y="451"/>
                    <a:pt x="423" y="530"/>
                  </a:cubicBezTo>
                  <a:lnTo>
                    <a:pt x="423" y="530"/>
                  </a:lnTo>
                  <a:cubicBezTo>
                    <a:pt x="403" y="521"/>
                    <a:pt x="381" y="512"/>
                    <a:pt x="358" y="505"/>
                  </a:cubicBezTo>
                  <a:cubicBezTo>
                    <a:pt x="355" y="500"/>
                    <a:pt x="352" y="497"/>
                    <a:pt x="348" y="497"/>
                  </a:cubicBezTo>
                  <a:cubicBezTo>
                    <a:pt x="337" y="497"/>
                    <a:pt x="325" y="520"/>
                    <a:pt x="334" y="529"/>
                  </a:cubicBezTo>
                  <a:cubicBezTo>
                    <a:pt x="394" y="589"/>
                    <a:pt x="453" y="636"/>
                    <a:pt x="513" y="696"/>
                  </a:cubicBezTo>
                  <a:cubicBezTo>
                    <a:pt x="525" y="702"/>
                    <a:pt x="538" y="705"/>
                    <a:pt x="550" y="705"/>
                  </a:cubicBezTo>
                  <a:cubicBezTo>
                    <a:pt x="585" y="705"/>
                    <a:pt x="611" y="680"/>
                    <a:pt x="584" y="636"/>
                  </a:cubicBezTo>
                  <a:cubicBezTo>
                    <a:pt x="465" y="410"/>
                    <a:pt x="275" y="112"/>
                    <a:pt x="25" y="5"/>
                  </a:cubicBezTo>
                  <a:cubicBezTo>
                    <a:pt x="18" y="2"/>
                    <a:pt x="14" y="1"/>
                    <a:pt x="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6"/>
            <p:cNvSpPr/>
            <p:nvPr/>
          </p:nvSpPr>
          <p:spPr>
            <a:xfrm>
              <a:off x="2730775" y="2319725"/>
              <a:ext cx="17800" cy="23625"/>
            </a:xfrm>
            <a:custGeom>
              <a:avLst/>
              <a:gdLst/>
              <a:ahLst/>
              <a:cxnLst/>
              <a:rect l="l" t="t" r="r" b="b"/>
              <a:pathLst>
                <a:path w="712" h="945" extrusionOk="0">
                  <a:moveTo>
                    <a:pt x="131" y="140"/>
                  </a:moveTo>
                  <a:cubicBezTo>
                    <a:pt x="134" y="142"/>
                    <a:pt x="137" y="143"/>
                    <a:pt x="140" y="145"/>
                  </a:cubicBezTo>
                  <a:cubicBezTo>
                    <a:pt x="138" y="150"/>
                    <a:pt x="137" y="155"/>
                    <a:pt x="137" y="159"/>
                  </a:cubicBezTo>
                  <a:lnTo>
                    <a:pt x="137" y="159"/>
                  </a:lnTo>
                  <a:cubicBezTo>
                    <a:pt x="135" y="153"/>
                    <a:pt x="133" y="146"/>
                    <a:pt x="131" y="140"/>
                  </a:cubicBezTo>
                  <a:close/>
                  <a:moveTo>
                    <a:pt x="64" y="1"/>
                  </a:moveTo>
                  <a:cubicBezTo>
                    <a:pt x="27" y="1"/>
                    <a:pt x="0" y="63"/>
                    <a:pt x="53" y="84"/>
                  </a:cubicBezTo>
                  <a:lnTo>
                    <a:pt x="53" y="84"/>
                  </a:lnTo>
                  <a:cubicBezTo>
                    <a:pt x="41" y="91"/>
                    <a:pt x="31" y="99"/>
                    <a:pt x="21" y="109"/>
                  </a:cubicBezTo>
                  <a:cubicBezTo>
                    <a:pt x="164" y="228"/>
                    <a:pt x="283" y="359"/>
                    <a:pt x="378" y="490"/>
                  </a:cubicBezTo>
                  <a:cubicBezTo>
                    <a:pt x="426" y="550"/>
                    <a:pt x="473" y="621"/>
                    <a:pt x="497" y="681"/>
                  </a:cubicBezTo>
                  <a:lnTo>
                    <a:pt x="545" y="776"/>
                  </a:lnTo>
                  <a:cubicBezTo>
                    <a:pt x="545" y="775"/>
                    <a:pt x="545" y="775"/>
                    <a:pt x="545" y="775"/>
                  </a:cubicBezTo>
                  <a:cubicBezTo>
                    <a:pt x="549" y="775"/>
                    <a:pt x="587" y="869"/>
                    <a:pt x="571" y="869"/>
                  </a:cubicBezTo>
                  <a:cubicBezTo>
                    <a:pt x="568" y="869"/>
                    <a:pt x="563" y="866"/>
                    <a:pt x="557" y="859"/>
                  </a:cubicBezTo>
                  <a:cubicBezTo>
                    <a:pt x="553" y="856"/>
                    <a:pt x="549" y="854"/>
                    <a:pt x="545" y="854"/>
                  </a:cubicBezTo>
                  <a:cubicBezTo>
                    <a:pt x="534" y="854"/>
                    <a:pt x="524" y="866"/>
                    <a:pt x="533" y="883"/>
                  </a:cubicBezTo>
                  <a:cubicBezTo>
                    <a:pt x="540" y="921"/>
                    <a:pt x="572" y="944"/>
                    <a:pt x="609" y="944"/>
                  </a:cubicBezTo>
                  <a:cubicBezTo>
                    <a:pt x="630" y="944"/>
                    <a:pt x="654" y="936"/>
                    <a:pt x="676" y="919"/>
                  </a:cubicBezTo>
                  <a:cubicBezTo>
                    <a:pt x="688" y="907"/>
                    <a:pt x="711" y="895"/>
                    <a:pt x="711" y="859"/>
                  </a:cubicBezTo>
                  <a:cubicBezTo>
                    <a:pt x="592" y="538"/>
                    <a:pt x="378" y="240"/>
                    <a:pt x="92" y="14"/>
                  </a:cubicBezTo>
                  <a:cubicBezTo>
                    <a:pt x="83" y="5"/>
                    <a:pt x="73"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6"/>
            <p:cNvSpPr/>
            <p:nvPr/>
          </p:nvSpPr>
          <p:spPr>
            <a:xfrm>
              <a:off x="2731925" y="2320575"/>
              <a:ext cx="27225" cy="49450"/>
            </a:xfrm>
            <a:custGeom>
              <a:avLst/>
              <a:gdLst/>
              <a:ahLst/>
              <a:cxnLst/>
              <a:rect l="l" t="t" r="r" b="b"/>
              <a:pathLst>
                <a:path w="1089" h="1978" extrusionOk="0">
                  <a:moveTo>
                    <a:pt x="38" y="0"/>
                  </a:moveTo>
                  <a:cubicBezTo>
                    <a:pt x="23" y="0"/>
                    <a:pt x="1" y="20"/>
                    <a:pt x="10" y="39"/>
                  </a:cubicBezTo>
                  <a:cubicBezTo>
                    <a:pt x="391" y="670"/>
                    <a:pt x="689" y="1301"/>
                    <a:pt x="1034" y="1956"/>
                  </a:cubicBezTo>
                  <a:cubicBezTo>
                    <a:pt x="1039" y="1971"/>
                    <a:pt x="1051" y="1978"/>
                    <a:pt x="1061" y="1978"/>
                  </a:cubicBezTo>
                  <a:cubicBezTo>
                    <a:pt x="1076" y="1978"/>
                    <a:pt x="1089" y="1965"/>
                    <a:pt x="1082" y="1944"/>
                  </a:cubicBezTo>
                  <a:cubicBezTo>
                    <a:pt x="915" y="1242"/>
                    <a:pt x="511" y="563"/>
                    <a:pt x="46" y="4"/>
                  </a:cubicBezTo>
                  <a:cubicBezTo>
                    <a:pt x="44" y="1"/>
                    <a:pt x="41" y="0"/>
                    <a:pt x="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6"/>
            <p:cNvSpPr/>
            <p:nvPr/>
          </p:nvSpPr>
          <p:spPr>
            <a:xfrm>
              <a:off x="2870575" y="2400125"/>
              <a:ext cx="41950" cy="42950"/>
            </a:xfrm>
            <a:custGeom>
              <a:avLst/>
              <a:gdLst/>
              <a:ahLst/>
              <a:cxnLst/>
              <a:rect l="l" t="t" r="r" b="b"/>
              <a:pathLst>
                <a:path w="1678" h="1718" extrusionOk="0">
                  <a:moveTo>
                    <a:pt x="1" y="1"/>
                  </a:moveTo>
                  <a:cubicBezTo>
                    <a:pt x="430" y="608"/>
                    <a:pt x="1013" y="1310"/>
                    <a:pt x="1656" y="1715"/>
                  </a:cubicBezTo>
                  <a:cubicBezTo>
                    <a:pt x="1658" y="1717"/>
                    <a:pt x="1659" y="1718"/>
                    <a:pt x="1661" y="1718"/>
                  </a:cubicBezTo>
                  <a:cubicBezTo>
                    <a:pt x="1671" y="1718"/>
                    <a:pt x="1678" y="1691"/>
                    <a:pt x="1668" y="1691"/>
                  </a:cubicBezTo>
                  <a:cubicBezTo>
                    <a:pt x="1394" y="1417"/>
                    <a:pt x="1072" y="1179"/>
                    <a:pt x="787" y="894"/>
                  </a:cubicBezTo>
                  <a:cubicBezTo>
                    <a:pt x="501" y="608"/>
                    <a:pt x="251" y="310"/>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6"/>
            <p:cNvSpPr/>
            <p:nvPr/>
          </p:nvSpPr>
          <p:spPr>
            <a:xfrm>
              <a:off x="2874825" y="2399125"/>
              <a:ext cx="38050" cy="37550"/>
            </a:xfrm>
            <a:custGeom>
              <a:avLst/>
              <a:gdLst/>
              <a:ahLst/>
              <a:cxnLst/>
              <a:rect l="l" t="t" r="r" b="b"/>
              <a:pathLst>
                <a:path w="1522" h="1502" extrusionOk="0">
                  <a:moveTo>
                    <a:pt x="17" y="0"/>
                  </a:moveTo>
                  <a:cubicBezTo>
                    <a:pt x="11" y="0"/>
                    <a:pt x="1" y="11"/>
                    <a:pt x="9" y="29"/>
                  </a:cubicBezTo>
                  <a:cubicBezTo>
                    <a:pt x="426" y="481"/>
                    <a:pt x="843" y="957"/>
                    <a:pt x="1272" y="1398"/>
                  </a:cubicBezTo>
                  <a:cubicBezTo>
                    <a:pt x="1312" y="1428"/>
                    <a:pt x="1369" y="1501"/>
                    <a:pt x="1429" y="1501"/>
                  </a:cubicBezTo>
                  <a:cubicBezTo>
                    <a:pt x="1440" y="1501"/>
                    <a:pt x="1451" y="1499"/>
                    <a:pt x="1462" y="1493"/>
                  </a:cubicBezTo>
                  <a:cubicBezTo>
                    <a:pt x="1510" y="1469"/>
                    <a:pt x="1522" y="1434"/>
                    <a:pt x="1498" y="1398"/>
                  </a:cubicBezTo>
                  <a:cubicBezTo>
                    <a:pt x="1492" y="1387"/>
                    <a:pt x="1485" y="1381"/>
                    <a:pt x="1478" y="1381"/>
                  </a:cubicBezTo>
                  <a:cubicBezTo>
                    <a:pt x="1469" y="1381"/>
                    <a:pt x="1462" y="1390"/>
                    <a:pt x="1462" y="1410"/>
                  </a:cubicBezTo>
                  <a:cubicBezTo>
                    <a:pt x="1462" y="1419"/>
                    <a:pt x="1457" y="1423"/>
                    <a:pt x="1450" y="1423"/>
                  </a:cubicBezTo>
                  <a:cubicBezTo>
                    <a:pt x="1409" y="1423"/>
                    <a:pt x="1283" y="1315"/>
                    <a:pt x="1283" y="1315"/>
                  </a:cubicBezTo>
                  <a:cubicBezTo>
                    <a:pt x="1212" y="1255"/>
                    <a:pt x="1152" y="1184"/>
                    <a:pt x="1093" y="1112"/>
                  </a:cubicBezTo>
                  <a:cubicBezTo>
                    <a:pt x="974" y="993"/>
                    <a:pt x="855" y="862"/>
                    <a:pt x="736" y="743"/>
                  </a:cubicBezTo>
                  <a:cubicBezTo>
                    <a:pt x="498" y="505"/>
                    <a:pt x="260" y="243"/>
                    <a:pt x="21" y="5"/>
                  </a:cubicBezTo>
                  <a:cubicBezTo>
                    <a:pt x="21" y="2"/>
                    <a:pt x="20" y="0"/>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6"/>
            <p:cNvSpPr/>
            <p:nvPr/>
          </p:nvSpPr>
          <p:spPr>
            <a:xfrm>
              <a:off x="2877125" y="2392975"/>
              <a:ext cx="33500" cy="35325"/>
            </a:xfrm>
            <a:custGeom>
              <a:avLst/>
              <a:gdLst/>
              <a:ahLst/>
              <a:cxnLst/>
              <a:rect l="l" t="t" r="r" b="b"/>
              <a:pathLst>
                <a:path w="1340" h="1413" extrusionOk="0">
                  <a:moveTo>
                    <a:pt x="37" y="1"/>
                  </a:moveTo>
                  <a:cubicBezTo>
                    <a:pt x="25" y="1"/>
                    <a:pt x="1" y="13"/>
                    <a:pt x="25" y="37"/>
                  </a:cubicBezTo>
                  <a:cubicBezTo>
                    <a:pt x="418" y="513"/>
                    <a:pt x="834" y="965"/>
                    <a:pt x="1275" y="1406"/>
                  </a:cubicBezTo>
                  <a:cubicBezTo>
                    <a:pt x="1279" y="1410"/>
                    <a:pt x="1285" y="1412"/>
                    <a:pt x="1290" y="1412"/>
                  </a:cubicBezTo>
                  <a:cubicBezTo>
                    <a:pt x="1314" y="1412"/>
                    <a:pt x="1339" y="1377"/>
                    <a:pt x="1311" y="1358"/>
                  </a:cubicBezTo>
                  <a:cubicBezTo>
                    <a:pt x="906" y="894"/>
                    <a:pt x="477" y="429"/>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6"/>
            <p:cNvSpPr/>
            <p:nvPr/>
          </p:nvSpPr>
          <p:spPr>
            <a:xfrm>
              <a:off x="2879300" y="2386600"/>
              <a:ext cx="30300" cy="32975"/>
            </a:xfrm>
            <a:custGeom>
              <a:avLst/>
              <a:gdLst/>
              <a:ahLst/>
              <a:cxnLst/>
              <a:rect l="l" t="t" r="r" b="b"/>
              <a:pathLst>
                <a:path w="1212" h="1319" extrusionOk="0">
                  <a:moveTo>
                    <a:pt x="11" y="1"/>
                  </a:moveTo>
                  <a:cubicBezTo>
                    <a:pt x="4" y="1"/>
                    <a:pt x="1" y="9"/>
                    <a:pt x="9" y="18"/>
                  </a:cubicBezTo>
                  <a:cubicBezTo>
                    <a:pt x="200" y="256"/>
                    <a:pt x="414" y="482"/>
                    <a:pt x="616" y="720"/>
                  </a:cubicBezTo>
                  <a:cubicBezTo>
                    <a:pt x="795" y="923"/>
                    <a:pt x="973" y="1149"/>
                    <a:pt x="1188" y="1315"/>
                  </a:cubicBezTo>
                  <a:cubicBezTo>
                    <a:pt x="1190" y="1318"/>
                    <a:pt x="1193" y="1319"/>
                    <a:pt x="1195" y="1319"/>
                  </a:cubicBezTo>
                  <a:cubicBezTo>
                    <a:pt x="1204" y="1319"/>
                    <a:pt x="1212" y="1304"/>
                    <a:pt x="1212" y="1304"/>
                  </a:cubicBezTo>
                  <a:cubicBezTo>
                    <a:pt x="1069" y="1077"/>
                    <a:pt x="854" y="863"/>
                    <a:pt x="664" y="673"/>
                  </a:cubicBezTo>
                  <a:cubicBezTo>
                    <a:pt x="450" y="446"/>
                    <a:pt x="247" y="232"/>
                    <a:pt x="21" y="6"/>
                  </a:cubicBezTo>
                  <a:cubicBezTo>
                    <a:pt x="17" y="2"/>
                    <a:pt x="14"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6"/>
            <p:cNvSpPr/>
            <p:nvPr/>
          </p:nvSpPr>
          <p:spPr>
            <a:xfrm>
              <a:off x="2890525" y="2387625"/>
              <a:ext cx="19975" cy="22300"/>
            </a:xfrm>
            <a:custGeom>
              <a:avLst/>
              <a:gdLst/>
              <a:ahLst/>
              <a:cxnLst/>
              <a:rect l="l" t="t" r="r" b="b"/>
              <a:pathLst>
                <a:path w="799" h="892" extrusionOk="0">
                  <a:moveTo>
                    <a:pt x="36" y="1"/>
                  </a:moveTo>
                  <a:cubicBezTo>
                    <a:pt x="24" y="12"/>
                    <a:pt x="1" y="36"/>
                    <a:pt x="24" y="36"/>
                  </a:cubicBezTo>
                  <a:cubicBezTo>
                    <a:pt x="167" y="155"/>
                    <a:pt x="298" y="286"/>
                    <a:pt x="417" y="441"/>
                  </a:cubicBezTo>
                  <a:cubicBezTo>
                    <a:pt x="536" y="572"/>
                    <a:pt x="632" y="751"/>
                    <a:pt x="763" y="882"/>
                  </a:cubicBezTo>
                  <a:cubicBezTo>
                    <a:pt x="766" y="889"/>
                    <a:pt x="771" y="892"/>
                    <a:pt x="776" y="892"/>
                  </a:cubicBezTo>
                  <a:cubicBezTo>
                    <a:pt x="787" y="892"/>
                    <a:pt x="798" y="878"/>
                    <a:pt x="798" y="870"/>
                  </a:cubicBezTo>
                  <a:cubicBezTo>
                    <a:pt x="739" y="703"/>
                    <a:pt x="584" y="560"/>
                    <a:pt x="465" y="417"/>
                  </a:cubicBezTo>
                  <a:cubicBezTo>
                    <a:pt x="334" y="274"/>
                    <a:pt x="179" y="143"/>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6"/>
            <p:cNvSpPr/>
            <p:nvPr/>
          </p:nvSpPr>
          <p:spPr>
            <a:xfrm>
              <a:off x="2900050" y="2387200"/>
              <a:ext cx="11925" cy="13025"/>
            </a:xfrm>
            <a:custGeom>
              <a:avLst/>
              <a:gdLst/>
              <a:ahLst/>
              <a:cxnLst/>
              <a:rect l="l" t="t" r="r" b="b"/>
              <a:pathLst>
                <a:path w="477" h="521" extrusionOk="0">
                  <a:moveTo>
                    <a:pt x="10" y="1"/>
                  </a:moveTo>
                  <a:cubicBezTo>
                    <a:pt x="7" y="1"/>
                    <a:pt x="1" y="12"/>
                    <a:pt x="1" y="29"/>
                  </a:cubicBezTo>
                  <a:lnTo>
                    <a:pt x="215" y="291"/>
                  </a:lnTo>
                  <a:cubicBezTo>
                    <a:pt x="274" y="363"/>
                    <a:pt x="358" y="470"/>
                    <a:pt x="441" y="518"/>
                  </a:cubicBezTo>
                  <a:cubicBezTo>
                    <a:pt x="443" y="520"/>
                    <a:pt x="446" y="521"/>
                    <a:pt x="449" y="521"/>
                  </a:cubicBezTo>
                  <a:cubicBezTo>
                    <a:pt x="461" y="521"/>
                    <a:pt x="477" y="501"/>
                    <a:pt x="477" y="482"/>
                  </a:cubicBezTo>
                  <a:cubicBezTo>
                    <a:pt x="429" y="399"/>
                    <a:pt x="334" y="327"/>
                    <a:pt x="263" y="244"/>
                  </a:cubicBezTo>
                  <a:cubicBezTo>
                    <a:pt x="191" y="160"/>
                    <a:pt x="96" y="89"/>
                    <a:pt x="13" y="6"/>
                  </a:cubicBezTo>
                  <a:cubicBezTo>
                    <a:pt x="13" y="2"/>
                    <a:pt x="12" y="1"/>
                    <a:pt x="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6"/>
            <p:cNvSpPr/>
            <p:nvPr/>
          </p:nvSpPr>
          <p:spPr>
            <a:xfrm>
              <a:off x="2906400" y="2383625"/>
              <a:ext cx="4900" cy="5925"/>
            </a:xfrm>
            <a:custGeom>
              <a:avLst/>
              <a:gdLst/>
              <a:ahLst/>
              <a:cxnLst/>
              <a:rect l="l" t="t" r="r" b="b"/>
              <a:pathLst>
                <a:path w="196" h="237" extrusionOk="0">
                  <a:moveTo>
                    <a:pt x="24" y="1"/>
                  </a:moveTo>
                  <a:cubicBezTo>
                    <a:pt x="10" y="1"/>
                    <a:pt x="0" y="9"/>
                    <a:pt x="9" y="18"/>
                  </a:cubicBezTo>
                  <a:cubicBezTo>
                    <a:pt x="56" y="89"/>
                    <a:pt x="116" y="172"/>
                    <a:pt x="175" y="232"/>
                  </a:cubicBezTo>
                  <a:cubicBezTo>
                    <a:pt x="178" y="235"/>
                    <a:pt x="182" y="237"/>
                    <a:pt x="184" y="237"/>
                  </a:cubicBezTo>
                  <a:cubicBezTo>
                    <a:pt x="192" y="237"/>
                    <a:pt x="196" y="226"/>
                    <a:pt x="187" y="208"/>
                  </a:cubicBezTo>
                  <a:cubicBezTo>
                    <a:pt x="140" y="137"/>
                    <a:pt x="104" y="65"/>
                    <a:pt x="44" y="6"/>
                  </a:cubicBezTo>
                  <a:cubicBezTo>
                    <a:pt x="37" y="2"/>
                    <a:pt x="30"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6"/>
            <p:cNvSpPr/>
            <p:nvPr/>
          </p:nvSpPr>
          <p:spPr>
            <a:xfrm>
              <a:off x="2786050" y="2201300"/>
              <a:ext cx="25" cy="625"/>
            </a:xfrm>
            <a:custGeom>
              <a:avLst/>
              <a:gdLst/>
              <a:ahLst/>
              <a:cxnLst/>
              <a:rect l="l" t="t" r="r" b="b"/>
              <a:pathLst>
                <a:path w="1" h="25" extrusionOk="0">
                  <a:moveTo>
                    <a:pt x="1" y="24"/>
                  </a:moveTo>
                  <a:cubicBezTo>
                    <a:pt x="1" y="24"/>
                    <a:pt x="1" y="0"/>
                    <a:pt x="1" y="24"/>
                  </a:cubicBezTo>
                  <a:cubicBezTo>
                    <a:pt x="1" y="0"/>
                    <a:pt x="1" y="24"/>
                    <a:pt x="1"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6"/>
            <p:cNvSpPr/>
            <p:nvPr/>
          </p:nvSpPr>
          <p:spPr>
            <a:xfrm>
              <a:off x="2784550" y="2196225"/>
              <a:ext cx="20275" cy="22275"/>
            </a:xfrm>
            <a:custGeom>
              <a:avLst/>
              <a:gdLst/>
              <a:ahLst/>
              <a:cxnLst/>
              <a:rect l="l" t="t" r="r" b="b"/>
              <a:pathLst>
                <a:path w="811" h="891" extrusionOk="0">
                  <a:moveTo>
                    <a:pt x="787" y="1"/>
                  </a:moveTo>
                  <a:cubicBezTo>
                    <a:pt x="394" y="84"/>
                    <a:pt x="1" y="441"/>
                    <a:pt x="61" y="882"/>
                  </a:cubicBezTo>
                  <a:cubicBezTo>
                    <a:pt x="61" y="888"/>
                    <a:pt x="63" y="891"/>
                    <a:pt x="69" y="891"/>
                  </a:cubicBezTo>
                  <a:cubicBezTo>
                    <a:pt x="75" y="891"/>
                    <a:pt x="84" y="888"/>
                    <a:pt x="96" y="882"/>
                  </a:cubicBezTo>
                  <a:cubicBezTo>
                    <a:pt x="168" y="477"/>
                    <a:pt x="370" y="120"/>
                    <a:pt x="811" y="13"/>
                  </a:cubicBezTo>
                  <a:lnTo>
                    <a:pt x="7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6"/>
            <p:cNvSpPr/>
            <p:nvPr/>
          </p:nvSpPr>
          <p:spPr>
            <a:xfrm>
              <a:off x="2781875" y="2225325"/>
              <a:ext cx="73550" cy="114800"/>
            </a:xfrm>
            <a:custGeom>
              <a:avLst/>
              <a:gdLst/>
              <a:ahLst/>
              <a:cxnLst/>
              <a:rect l="l" t="t" r="r" b="b"/>
              <a:pathLst>
                <a:path w="2942" h="4592" extrusionOk="0">
                  <a:moveTo>
                    <a:pt x="139" y="1"/>
                  </a:moveTo>
                  <a:cubicBezTo>
                    <a:pt x="129" y="1"/>
                    <a:pt x="120" y="10"/>
                    <a:pt x="120" y="27"/>
                  </a:cubicBezTo>
                  <a:cubicBezTo>
                    <a:pt x="1" y="730"/>
                    <a:pt x="596" y="1420"/>
                    <a:pt x="1037" y="1944"/>
                  </a:cubicBezTo>
                  <a:cubicBezTo>
                    <a:pt x="1370" y="2361"/>
                    <a:pt x="1763" y="2718"/>
                    <a:pt x="2061" y="3183"/>
                  </a:cubicBezTo>
                  <a:cubicBezTo>
                    <a:pt x="2358" y="3647"/>
                    <a:pt x="2596" y="4135"/>
                    <a:pt x="2894" y="4576"/>
                  </a:cubicBezTo>
                  <a:cubicBezTo>
                    <a:pt x="2898" y="4587"/>
                    <a:pt x="2904" y="4591"/>
                    <a:pt x="2911" y="4591"/>
                  </a:cubicBezTo>
                  <a:cubicBezTo>
                    <a:pt x="2925" y="4591"/>
                    <a:pt x="2942" y="4572"/>
                    <a:pt x="2942" y="4564"/>
                  </a:cubicBezTo>
                  <a:cubicBezTo>
                    <a:pt x="2620" y="3921"/>
                    <a:pt x="2251" y="3183"/>
                    <a:pt x="1775" y="2623"/>
                  </a:cubicBezTo>
                  <a:cubicBezTo>
                    <a:pt x="1156" y="1897"/>
                    <a:pt x="156" y="1063"/>
                    <a:pt x="168" y="27"/>
                  </a:cubicBezTo>
                  <a:cubicBezTo>
                    <a:pt x="162" y="10"/>
                    <a:pt x="150" y="1"/>
                    <a:pt x="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6"/>
            <p:cNvSpPr/>
            <p:nvPr/>
          </p:nvSpPr>
          <p:spPr>
            <a:xfrm>
              <a:off x="2937625" y="2597175"/>
              <a:ext cx="16025" cy="8750"/>
            </a:xfrm>
            <a:custGeom>
              <a:avLst/>
              <a:gdLst/>
              <a:ahLst/>
              <a:cxnLst/>
              <a:rect l="l" t="t" r="r" b="b"/>
              <a:pathLst>
                <a:path w="641" h="350" extrusionOk="0">
                  <a:moveTo>
                    <a:pt x="605" y="1"/>
                  </a:moveTo>
                  <a:cubicBezTo>
                    <a:pt x="403" y="96"/>
                    <a:pt x="200" y="227"/>
                    <a:pt x="10" y="334"/>
                  </a:cubicBezTo>
                  <a:cubicBezTo>
                    <a:pt x="0" y="334"/>
                    <a:pt x="6" y="349"/>
                    <a:pt x="15" y="349"/>
                  </a:cubicBezTo>
                  <a:cubicBezTo>
                    <a:pt x="17" y="349"/>
                    <a:pt x="19" y="348"/>
                    <a:pt x="22" y="346"/>
                  </a:cubicBezTo>
                  <a:cubicBezTo>
                    <a:pt x="224" y="239"/>
                    <a:pt x="426" y="143"/>
                    <a:pt x="617" y="24"/>
                  </a:cubicBezTo>
                  <a:cubicBezTo>
                    <a:pt x="641" y="24"/>
                    <a:pt x="617" y="1"/>
                    <a:pt x="6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6"/>
            <p:cNvSpPr/>
            <p:nvPr/>
          </p:nvSpPr>
          <p:spPr>
            <a:xfrm>
              <a:off x="2924175" y="2595400"/>
              <a:ext cx="29475" cy="17275"/>
            </a:xfrm>
            <a:custGeom>
              <a:avLst/>
              <a:gdLst/>
              <a:ahLst/>
              <a:cxnLst/>
              <a:rect l="l" t="t" r="r" b="b"/>
              <a:pathLst>
                <a:path w="1179" h="691" extrusionOk="0">
                  <a:moveTo>
                    <a:pt x="1143" y="0"/>
                  </a:moveTo>
                  <a:cubicBezTo>
                    <a:pt x="953" y="119"/>
                    <a:pt x="762" y="250"/>
                    <a:pt x="560" y="357"/>
                  </a:cubicBezTo>
                  <a:cubicBezTo>
                    <a:pt x="381" y="464"/>
                    <a:pt x="179" y="536"/>
                    <a:pt x="12" y="655"/>
                  </a:cubicBezTo>
                  <a:cubicBezTo>
                    <a:pt x="0" y="667"/>
                    <a:pt x="12" y="691"/>
                    <a:pt x="24" y="691"/>
                  </a:cubicBezTo>
                  <a:cubicBezTo>
                    <a:pt x="238" y="643"/>
                    <a:pt x="441" y="524"/>
                    <a:pt x="619" y="405"/>
                  </a:cubicBezTo>
                  <a:cubicBezTo>
                    <a:pt x="822" y="286"/>
                    <a:pt x="1000" y="167"/>
                    <a:pt x="1155" y="12"/>
                  </a:cubicBezTo>
                  <a:cubicBezTo>
                    <a:pt x="1179" y="12"/>
                    <a:pt x="1155" y="0"/>
                    <a:pt x="1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6"/>
            <p:cNvSpPr/>
            <p:nvPr/>
          </p:nvSpPr>
          <p:spPr>
            <a:xfrm>
              <a:off x="2921750" y="2603125"/>
              <a:ext cx="28325" cy="16800"/>
            </a:xfrm>
            <a:custGeom>
              <a:avLst/>
              <a:gdLst/>
              <a:ahLst/>
              <a:cxnLst/>
              <a:rect l="l" t="t" r="r" b="b"/>
              <a:pathLst>
                <a:path w="1133" h="672" extrusionOk="0">
                  <a:moveTo>
                    <a:pt x="1073" y="1"/>
                  </a:moveTo>
                  <a:lnTo>
                    <a:pt x="1061" y="24"/>
                  </a:lnTo>
                  <a:cubicBezTo>
                    <a:pt x="1073" y="24"/>
                    <a:pt x="1097" y="36"/>
                    <a:pt x="1097" y="36"/>
                  </a:cubicBezTo>
                  <a:cubicBezTo>
                    <a:pt x="919" y="108"/>
                    <a:pt x="716" y="155"/>
                    <a:pt x="538" y="239"/>
                  </a:cubicBezTo>
                  <a:cubicBezTo>
                    <a:pt x="359" y="334"/>
                    <a:pt x="180" y="453"/>
                    <a:pt x="37" y="584"/>
                  </a:cubicBezTo>
                  <a:cubicBezTo>
                    <a:pt x="1" y="621"/>
                    <a:pt x="27" y="671"/>
                    <a:pt x="69" y="671"/>
                  </a:cubicBezTo>
                  <a:cubicBezTo>
                    <a:pt x="81" y="671"/>
                    <a:pt x="95" y="667"/>
                    <a:pt x="109" y="655"/>
                  </a:cubicBezTo>
                  <a:cubicBezTo>
                    <a:pt x="299" y="513"/>
                    <a:pt x="478" y="382"/>
                    <a:pt x="704" y="274"/>
                  </a:cubicBezTo>
                  <a:cubicBezTo>
                    <a:pt x="811" y="227"/>
                    <a:pt x="930" y="179"/>
                    <a:pt x="1038" y="144"/>
                  </a:cubicBezTo>
                  <a:cubicBezTo>
                    <a:pt x="1097" y="120"/>
                    <a:pt x="1109" y="108"/>
                    <a:pt x="1133" y="60"/>
                  </a:cubicBezTo>
                  <a:lnTo>
                    <a:pt x="1133" y="36"/>
                  </a:lnTo>
                  <a:cubicBezTo>
                    <a:pt x="1121" y="1"/>
                    <a:pt x="1121" y="24"/>
                    <a:pt x="10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6"/>
            <p:cNvSpPr/>
            <p:nvPr/>
          </p:nvSpPr>
          <p:spPr>
            <a:xfrm>
              <a:off x="2921300" y="2608200"/>
              <a:ext cx="31175" cy="15825"/>
            </a:xfrm>
            <a:custGeom>
              <a:avLst/>
              <a:gdLst/>
              <a:ahLst/>
              <a:cxnLst/>
              <a:rect l="l" t="t" r="r" b="b"/>
              <a:pathLst>
                <a:path w="1247" h="633" extrusionOk="0">
                  <a:moveTo>
                    <a:pt x="1187" y="0"/>
                  </a:moveTo>
                  <a:cubicBezTo>
                    <a:pt x="794" y="143"/>
                    <a:pt x="413" y="333"/>
                    <a:pt x="55" y="548"/>
                  </a:cubicBezTo>
                  <a:cubicBezTo>
                    <a:pt x="0" y="570"/>
                    <a:pt x="37" y="632"/>
                    <a:pt x="90" y="632"/>
                  </a:cubicBezTo>
                  <a:cubicBezTo>
                    <a:pt x="94" y="632"/>
                    <a:pt x="99" y="632"/>
                    <a:pt x="103" y="631"/>
                  </a:cubicBezTo>
                  <a:cubicBezTo>
                    <a:pt x="472" y="476"/>
                    <a:pt x="853" y="262"/>
                    <a:pt x="1198" y="36"/>
                  </a:cubicBezTo>
                  <a:cubicBezTo>
                    <a:pt x="1246" y="24"/>
                    <a:pt x="1210" y="0"/>
                    <a:pt x="1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6"/>
            <p:cNvSpPr/>
            <p:nvPr/>
          </p:nvSpPr>
          <p:spPr>
            <a:xfrm>
              <a:off x="2923375" y="2612400"/>
              <a:ext cx="27375" cy="15500"/>
            </a:xfrm>
            <a:custGeom>
              <a:avLst/>
              <a:gdLst/>
              <a:ahLst/>
              <a:cxnLst/>
              <a:rect l="l" t="t" r="r" b="b"/>
              <a:pathLst>
                <a:path w="1095" h="620" extrusionOk="0">
                  <a:moveTo>
                    <a:pt x="1052" y="1"/>
                  </a:moveTo>
                  <a:cubicBezTo>
                    <a:pt x="1046" y="1"/>
                    <a:pt x="1039" y="4"/>
                    <a:pt x="1032" y="11"/>
                  </a:cubicBezTo>
                  <a:cubicBezTo>
                    <a:pt x="854" y="94"/>
                    <a:pt x="675" y="189"/>
                    <a:pt x="496" y="284"/>
                  </a:cubicBezTo>
                  <a:cubicBezTo>
                    <a:pt x="330" y="380"/>
                    <a:pt x="163" y="451"/>
                    <a:pt x="32" y="558"/>
                  </a:cubicBezTo>
                  <a:cubicBezTo>
                    <a:pt x="0" y="580"/>
                    <a:pt x="25" y="620"/>
                    <a:pt x="48" y="620"/>
                  </a:cubicBezTo>
                  <a:cubicBezTo>
                    <a:pt x="51" y="620"/>
                    <a:pt x="53" y="619"/>
                    <a:pt x="56" y="618"/>
                  </a:cubicBezTo>
                  <a:cubicBezTo>
                    <a:pt x="223" y="558"/>
                    <a:pt x="389" y="451"/>
                    <a:pt x="532" y="368"/>
                  </a:cubicBezTo>
                  <a:cubicBezTo>
                    <a:pt x="711" y="261"/>
                    <a:pt x="889" y="165"/>
                    <a:pt x="1056" y="70"/>
                  </a:cubicBezTo>
                  <a:cubicBezTo>
                    <a:pt x="1094" y="51"/>
                    <a:pt x="1079" y="1"/>
                    <a:pt x="10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6"/>
            <p:cNvSpPr/>
            <p:nvPr/>
          </p:nvSpPr>
          <p:spPr>
            <a:xfrm>
              <a:off x="2920000" y="2561450"/>
              <a:ext cx="31575" cy="58675"/>
            </a:xfrm>
            <a:custGeom>
              <a:avLst/>
              <a:gdLst/>
              <a:ahLst/>
              <a:cxnLst/>
              <a:rect l="l" t="t" r="r" b="b"/>
              <a:pathLst>
                <a:path w="1263" h="2347" extrusionOk="0">
                  <a:moveTo>
                    <a:pt x="363" y="1973"/>
                  </a:moveTo>
                  <a:lnTo>
                    <a:pt x="363" y="1973"/>
                  </a:lnTo>
                  <a:cubicBezTo>
                    <a:pt x="336" y="1991"/>
                    <a:pt x="310" y="2009"/>
                    <a:pt x="284" y="2028"/>
                  </a:cubicBezTo>
                  <a:lnTo>
                    <a:pt x="284" y="2028"/>
                  </a:lnTo>
                  <a:cubicBezTo>
                    <a:pt x="310" y="2008"/>
                    <a:pt x="336" y="1990"/>
                    <a:pt x="363" y="1973"/>
                  </a:cubicBezTo>
                  <a:close/>
                  <a:moveTo>
                    <a:pt x="82" y="1"/>
                  </a:moveTo>
                  <a:cubicBezTo>
                    <a:pt x="63" y="1"/>
                    <a:pt x="42" y="13"/>
                    <a:pt x="36" y="36"/>
                  </a:cubicBezTo>
                  <a:cubicBezTo>
                    <a:pt x="0" y="179"/>
                    <a:pt x="0" y="275"/>
                    <a:pt x="48" y="406"/>
                  </a:cubicBezTo>
                  <a:cubicBezTo>
                    <a:pt x="53" y="424"/>
                    <a:pt x="65" y="434"/>
                    <a:pt x="77" y="436"/>
                  </a:cubicBezTo>
                  <a:lnTo>
                    <a:pt x="77" y="436"/>
                  </a:lnTo>
                  <a:cubicBezTo>
                    <a:pt x="99" y="612"/>
                    <a:pt x="119" y="790"/>
                    <a:pt x="119" y="989"/>
                  </a:cubicBezTo>
                  <a:cubicBezTo>
                    <a:pt x="128" y="1167"/>
                    <a:pt x="124" y="1357"/>
                    <a:pt x="117" y="1541"/>
                  </a:cubicBezTo>
                  <a:lnTo>
                    <a:pt x="117" y="1541"/>
                  </a:lnTo>
                  <a:cubicBezTo>
                    <a:pt x="110" y="1556"/>
                    <a:pt x="103" y="1570"/>
                    <a:pt x="96" y="1584"/>
                  </a:cubicBezTo>
                  <a:cubicBezTo>
                    <a:pt x="78" y="1613"/>
                    <a:pt x="92" y="1639"/>
                    <a:pt x="113" y="1653"/>
                  </a:cubicBezTo>
                  <a:lnTo>
                    <a:pt x="113" y="1653"/>
                  </a:lnTo>
                  <a:cubicBezTo>
                    <a:pt x="111" y="1690"/>
                    <a:pt x="109" y="1727"/>
                    <a:pt x="107" y="1763"/>
                  </a:cubicBezTo>
                  <a:cubicBezTo>
                    <a:pt x="107" y="1793"/>
                    <a:pt x="125" y="1808"/>
                    <a:pt x="145" y="1808"/>
                  </a:cubicBezTo>
                  <a:cubicBezTo>
                    <a:pt x="164" y="1808"/>
                    <a:pt x="185" y="1793"/>
                    <a:pt x="191" y="1763"/>
                  </a:cubicBezTo>
                  <a:cubicBezTo>
                    <a:pt x="201" y="1707"/>
                    <a:pt x="210" y="1651"/>
                    <a:pt x="219" y="1593"/>
                  </a:cubicBezTo>
                  <a:lnTo>
                    <a:pt x="219" y="1593"/>
                  </a:lnTo>
                  <a:cubicBezTo>
                    <a:pt x="221" y="1590"/>
                    <a:pt x="222" y="1587"/>
                    <a:pt x="224" y="1584"/>
                  </a:cubicBezTo>
                  <a:lnTo>
                    <a:pt x="224" y="1584"/>
                  </a:lnTo>
                  <a:cubicBezTo>
                    <a:pt x="226" y="1588"/>
                    <a:pt x="228" y="1591"/>
                    <a:pt x="231" y="1593"/>
                  </a:cubicBezTo>
                  <a:lnTo>
                    <a:pt x="231" y="1593"/>
                  </a:lnTo>
                  <a:cubicBezTo>
                    <a:pt x="206" y="1629"/>
                    <a:pt x="232" y="1671"/>
                    <a:pt x="270" y="1671"/>
                  </a:cubicBezTo>
                  <a:cubicBezTo>
                    <a:pt x="272" y="1671"/>
                    <a:pt x="273" y="1671"/>
                    <a:pt x="275" y="1671"/>
                  </a:cubicBezTo>
                  <a:lnTo>
                    <a:pt x="275" y="1671"/>
                  </a:lnTo>
                  <a:cubicBezTo>
                    <a:pt x="267" y="1674"/>
                    <a:pt x="259" y="1677"/>
                    <a:pt x="250" y="1680"/>
                  </a:cubicBezTo>
                  <a:cubicBezTo>
                    <a:pt x="254" y="1685"/>
                    <a:pt x="257" y="1690"/>
                    <a:pt x="261" y="1695"/>
                  </a:cubicBezTo>
                  <a:lnTo>
                    <a:pt x="261" y="1695"/>
                  </a:lnTo>
                  <a:cubicBezTo>
                    <a:pt x="257" y="1697"/>
                    <a:pt x="254" y="1700"/>
                    <a:pt x="250" y="1703"/>
                  </a:cubicBezTo>
                  <a:cubicBezTo>
                    <a:pt x="231" y="1730"/>
                    <a:pt x="240" y="1759"/>
                    <a:pt x="258" y="1777"/>
                  </a:cubicBezTo>
                  <a:lnTo>
                    <a:pt x="258" y="1777"/>
                  </a:lnTo>
                  <a:cubicBezTo>
                    <a:pt x="228" y="1798"/>
                    <a:pt x="198" y="1822"/>
                    <a:pt x="167" y="1846"/>
                  </a:cubicBezTo>
                  <a:cubicBezTo>
                    <a:pt x="130" y="1883"/>
                    <a:pt x="157" y="1933"/>
                    <a:pt x="198" y="1933"/>
                  </a:cubicBezTo>
                  <a:cubicBezTo>
                    <a:pt x="200" y="1933"/>
                    <a:pt x="201" y="1933"/>
                    <a:pt x="202" y="1933"/>
                  </a:cubicBezTo>
                  <a:lnTo>
                    <a:pt x="202" y="1933"/>
                  </a:lnTo>
                  <a:cubicBezTo>
                    <a:pt x="202" y="1933"/>
                    <a:pt x="202" y="1933"/>
                    <a:pt x="202" y="1933"/>
                  </a:cubicBezTo>
                  <a:lnTo>
                    <a:pt x="202" y="1933"/>
                  </a:lnTo>
                  <a:cubicBezTo>
                    <a:pt x="175" y="1954"/>
                    <a:pt x="147" y="1977"/>
                    <a:pt x="119" y="2001"/>
                  </a:cubicBezTo>
                  <a:lnTo>
                    <a:pt x="131" y="2013"/>
                  </a:lnTo>
                  <a:lnTo>
                    <a:pt x="131" y="2013"/>
                  </a:lnTo>
                  <a:cubicBezTo>
                    <a:pt x="104" y="2049"/>
                    <a:pt x="133" y="2100"/>
                    <a:pt x="174" y="2100"/>
                  </a:cubicBezTo>
                  <a:cubicBezTo>
                    <a:pt x="181" y="2100"/>
                    <a:pt x="189" y="2099"/>
                    <a:pt x="196" y="2095"/>
                  </a:cubicBezTo>
                  <a:lnTo>
                    <a:pt x="196" y="2095"/>
                  </a:lnTo>
                  <a:cubicBezTo>
                    <a:pt x="154" y="2130"/>
                    <a:pt x="113" y="2166"/>
                    <a:pt x="72" y="2203"/>
                  </a:cubicBezTo>
                  <a:cubicBezTo>
                    <a:pt x="43" y="2242"/>
                    <a:pt x="77" y="2296"/>
                    <a:pt x="122" y="2296"/>
                  </a:cubicBezTo>
                  <a:cubicBezTo>
                    <a:pt x="133" y="2296"/>
                    <a:pt x="144" y="2293"/>
                    <a:pt x="155" y="2287"/>
                  </a:cubicBezTo>
                  <a:cubicBezTo>
                    <a:pt x="160" y="2283"/>
                    <a:pt x="165" y="2279"/>
                    <a:pt x="169" y="2276"/>
                  </a:cubicBezTo>
                  <a:lnTo>
                    <a:pt x="169" y="2276"/>
                  </a:lnTo>
                  <a:lnTo>
                    <a:pt x="179" y="2287"/>
                  </a:lnTo>
                  <a:cubicBezTo>
                    <a:pt x="432" y="2053"/>
                    <a:pt x="702" y="1891"/>
                    <a:pt x="1020" y="1781"/>
                  </a:cubicBezTo>
                  <a:lnTo>
                    <a:pt x="1020" y="1781"/>
                  </a:lnTo>
                  <a:cubicBezTo>
                    <a:pt x="912" y="1867"/>
                    <a:pt x="796" y="1945"/>
                    <a:pt x="678" y="2017"/>
                  </a:cubicBezTo>
                  <a:lnTo>
                    <a:pt x="678" y="2017"/>
                  </a:lnTo>
                  <a:cubicBezTo>
                    <a:pt x="538" y="2096"/>
                    <a:pt x="393" y="2170"/>
                    <a:pt x="238" y="2239"/>
                  </a:cubicBezTo>
                  <a:cubicBezTo>
                    <a:pt x="244" y="2250"/>
                    <a:pt x="251" y="2262"/>
                    <a:pt x="260" y="2277"/>
                  </a:cubicBezTo>
                  <a:lnTo>
                    <a:pt x="260" y="2277"/>
                  </a:lnTo>
                  <a:cubicBezTo>
                    <a:pt x="262" y="2292"/>
                    <a:pt x="270" y="2307"/>
                    <a:pt x="283" y="2317"/>
                  </a:cubicBezTo>
                  <a:lnTo>
                    <a:pt x="283" y="2317"/>
                  </a:lnTo>
                  <a:cubicBezTo>
                    <a:pt x="288" y="2326"/>
                    <a:pt x="293" y="2336"/>
                    <a:pt x="298" y="2346"/>
                  </a:cubicBezTo>
                  <a:cubicBezTo>
                    <a:pt x="315" y="2338"/>
                    <a:pt x="333" y="2329"/>
                    <a:pt x="350" y="2321"/>
                  </a:cubicBezTo>
                  <a:lnTo>
                    <a:pt x="350" y="2321"/>
                  </a:lnTo>
                  <a:cubicBezTo>
                    <a:pt x="693" y="2178"/>
                    <a:pt x="990" y="1988"/>
                    <a:pt x="1262" y="1763"/>
                  </a:cubicBezTo>
                  <a:cubicBezTo>
                    <a:pt x="1257" y="1745"/>
                    <a:pt x="1248" y="1722"/>
                    <a:pt x="1235" y="1707"/>
                  </a:cubicBezTo>
                  <a:lnTo>
                    <a:pt x="1235" y="1707"/>
                  </a:lnTo>
                  <a:cubicBezTo>
                    <a:pt x="1253" y="1683"/>
                    <a:pt x="1228" y="1642"/>
                    <a:pt x="1192" y="1633"/>
                  </a:cubicBezTo>
                  <a:lnTo>
                    <a:pt x="1192" y="1633"/>
                  </a:lnTo>
                  <a:lnTo>
                    <a:pt x="1191" y="1632"/>
                  </a:lnTo>
                  <a:cubicBezTo>
                    <a:pt x="1191" y="1632"/>
                    <a:pt x="1190" y="1633"/>
                    <a:pt x="1190" y="1633"/>
                  </a:cubicBezTo>
                  <a:lnTo>
                    <a:pt x="1190" y="1633"/>
                  </a:lnTo>
                  <a:cubicBezTo>
                    <a:pt x="1186" y="1632"/>
                    <a:pt x="1183" y="1632"/>
                    <a:pt x="1179" y="1632"/>
                  </a:cubicBezTo>
                  <a:cubicBezTo>
                    <a:pt x="1053" y="1660"/>
                    <a:pt x="933" y="1695"/>
                    <a:pt x="819" y="1738"/>
                  </a:cubicBezTo>
                  <a:lnTo>
                    <a:pt x="819" y="1738"/>
                  </a:lnTo>
                  <a:cubicBezTo>
                    <a:pt x="809" y="1720"/>
                    <a:pt x="787" y="1703"/>
                    <a:pt x="762" y="1703"/>
                  </a:cubicBezTo>
                  <a:cubicBezTo>
                    <a:pt x="675" y="1719"/>
                    <a:pt x="598" y="1737"/>
                    <a:pt x="526" y="1761"/>
                  </a:cubicBezTo>
                  <a:lnTo>
                    <a:pt x="526" y="1761"/>
                  </a:lnTo>
                  <a:cubicBezTo>
                    <a:pt x="541" y="1749"/>
                    <a:pt x="555" y="1737"/>
                    <a:pt x="570" y="1725"/>
                  </a:cubicBezTo>
                  <a:lnTo>
                    <a:pt x="570" y="1725"/>
                  </a:lnTo>
                  <a:cubicBezTo>
                    <a:pt x="578" y="1722"/>
                    <a:pt x="587" y="1718"/>
                    <a:pt x="596" y="1715"/>
                  </a:cubicBezTo>
                  <a:cubicBezTo>
                    <a:pt x="594" y="1713"/>
                    <a:pt x="593" y="1710"/>
                    <a:pt x="591" y="1707"/>
                  </a:cubicBezTo>
                  <a:lnTo>
                    <a:pt x="591" y="1707"/>
                  </a:lnTo>
                  <a:cubicBezTo>
                    <a:pt x="593" y="1706"/>
                    <a:pt x="594" y="1705"/>
                    <a:pt x="596" y="1703"/>
                  </a:cubicBezTo>
                  <a:cubicBezTo>
                    <a:pt x="613" y="1686"/>
                    <a:pt x="616" y="1668"/>
                    <a:pt x="611" y="1652"/>
                  </a:cubicBezTo>
                  <a:lnTo>
                    <a:pt x="611" y="1652"/>
                  </a:lnTo>
                  <a:cubicBezTo>
                    <a:pt x="646" y="1612"/>
                    <a:pt x="610" y="1566"/>
                    <a:pt x="570" y="1560"/>
                  </a:cubicBezTo>
                  <a:lnTo>
                    <a:pt x="570" y="1560"/>
                  </a:lnTo>
                  <a:lnTo>
                    <a:pt x="584" y="1549"/>
                  </a:lnTo>
                  <a:cubicBezTo>
                    <a:pt x="608" y="1525"/>
                    <a:pt x="596" y="1465"/>
                    <a:pt x="548" y="1465"/>
                  </a:cubicBezTo>
                  <a:cubicBezTo>
                    <a:pt x="539" y="1466"/>
                    <a:pt x="531" y="1467"/>
                    <a:pt x="523" y="1468"/>
                  </a:cubicBezTo>
                  <a:lnTo>
                    <a:pt x="523" y="1468"/>
                  </a:lnTo>
                  <a:lnTo>
                    <a:pt x="699" y="1313"/>
                  </a:lnTo>
                  <a:lnTo>
                    <a:pt x="699" y="1313"/>
                  </a:lnTo>
                  <a:cubicBezTo>
                    <a:pt x="700" y="1312"/>
                    <a:pt x="701" y="1311"/>
                    <a:pt x="703" y="1310"/>
                  </a:cubicBezTo>
                  <a:cubicBezTo>
                    <a:pt x="703" y="1310"/>
                    <a:pt x="702" y="1310"/>
                    <a:pt x="702" y="1309"/>
                  </a:cubicBezTo>
                  <a:lnTo>
                    <a:pt x="702" y="1309"/>
                  </a:lnTo>
                  <a:lnTo>
                    <a:pt x="715" y="1299"/>
                  </a:lnTo>
                  <a:cubicBezTo>
                    <a:pt x="758" y="1255"/>
                    <a:pt x="712" y="1202"/>
                    <a:pt x="668" y="1202"/>
                  </a:cubicBezTo>
                  <a:cubicBezTo>
                    <a:pt x="664" y="1202"/>
                    <a:pt x="659" y="1202"/>
                    <a:pt x="655" y="1203"/>
                  </a:cubicBezTo>
                  <a:cubicBezTo>
                    <a:pt x="597" y="1233"/>
                    <a:pt x="544" y="1262"/>
                    <a:pt x="495" y="1293"/>
                  </a:cubicBezTo>
                  <a:lnTo>
                    <a:pt x="495" y="1293"/>
                  </a:lnTo>
                  <a:cubicBezTo>
                    <a:pt x="501" y="1283"/>
                    <a:pt x="507" y="1273"/>
                    <a:pt x="512" y="1263"/>
                  </a:cubicBezTo>
                  <a:cubicBezTo>
                    <a:pt x="531" y="1235"/>
                    <a:pt x="498" y="1192"/>
                    <a:pt x="461" y="1192"/>
                  </a:cubicBezTo>
                  <a:cubicBezTo>
                    <a:pt x="450" y="1192"/>
                    <a:pt x="439" y="1196"/>
                    <a:pt x="429" y="1203"/>
                  </a:cubicBezTo>
                  <a:cubicBezTo>
                    <a:pt x="427" y="1205"/>
                    <a:pt x="424" y="1207"/>
                    <a:pt x="422" y="1209"/>
                  </a:cubicBezTo>
                  <a:lnTo>
                    <a:pt x="422" y="1209"/>
                  </a:lnTo>
                  <a:cubicBezTo>
                    <a:pt x="436" y="1183"/>
                    <a:pt x="450" y="1157"/>
                    <a:pt x="465" y="1132"/>
                  </a:cubicBezTo>
                  <a:cubicBezTo>
                    <a:pt x="482" y="1097"/>
                    <a:pt x="454" y="1055"/>
                    <a:pt x="424" y="1055"/>
                  </a:cubicBezTo>
                  <a:cubicBezTo>
                    <a:pt x="413" y="1055"/>
                    <a:pt x="402" y="1060"/>
                    <a:pt x="393" y="1072"/>
                  </a:cubicBezTo>
                  <a:cubicBezTo>
                    <a:pt x="388" y="1076"/>
                    <a:pt x="382" y="1080"/>
                    <a:pt x="376" y="1085"/>
                  </a:cubicBezTo>
                  <a:lnTo>
                    <a:pt x="376" y="1085"/>
                  </a:lnTo>
                  <a:cubicBezTo>
                    <a:pt x="373" y="1063"/>
                    <a:pt x="368" y="1040"/>
                    <a:pt x="363" y="1017"/>
                  </a:cubicBezTo>
                  <a:lnTo>
                    <a:pt x="363" y="1017"/>
                  </a:lnTo>
                  <a:cubicBezTo>
                    <a:pt x="406" y="814"/>
                    <a:pt x="399" y="615"/>
                    <a:pt x="358" y="394"/>
                  </a:cubicBezTo>
                  <a:cubicBezTo>
                    <a:pt x="352" y="371"/>
                    <a:pt x="333" y="359"/>
                    <a:pt x="315" y="359"/>
                  </a:cubicBezTo>
                  <a:cubicBezTo>
                    <a:pt x="297" y="359"/>
                    <a:pt x="279" y="371"/>
                    <a:pt x="275" y="395"/>
                  </a:cubicBezTo>
                  <a:lnTo>
                    <a:pt x="275" y="395"/>
                  </a:lnTo>
                  <a:cubicBezTo>
                    <a:pt x="258" y="396"/>
                    <a:pt x="240" y="399"/>
                    <a:pt x="227" y="406"/>
                  </a:cubicBezTo>
                  <a:cubicBezTo>
                    <a:pt x="239" y="470"/>
                    <a:pt x="247" y="532"/>
                    <a:pt x="251" y="593"/>
                  </a:cubicBezTo>
                  <a:lnTo>
                    <a:pt x="251" y="593"/>
                  </a:lnTo>
                  <a:cubicBezTo>
                    <a:pt x="223" y="501"/>
                    <a:pt x="200" y="430"/>
                    <a:pt x="191" y="406"/>
                  </a:cubicBezTo>
                  <a:cubicBezTo>
                    <a:pt x="187" y="388"/>
                    <a:pt x="179" y="379"/>
                    <a:pt x="168" y="375"/>
                  </a:cubicBezTo>
                  <a:lnTo>
                    <a:pt x="168" y="375"/>
                  </a:lnTo>
                  <a:cubicBezTo>
                    <a:pt x="155" y="262"/>
                    <a:pt x="138" y="149"/>
                    <a:pt x="119" y="36"/>
                  </a:cubicBezTo>
                  <a:cubicBezTo>
                    <a:pt x="119" y="13"/>
                    <a:pt x="102" y="1"/>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6"/>
            <p:cNvSpPr/>
            <p:nvPr/>
          </p:nvSpPr>
          <p:spPr>
            <a:xfrm>
              <a:off x="2921775" y="2501025"/>
              <a:ext cx="5675" cy="58600"/>
            </a:xfrm>
            <a:custGeom>
              <a:avLst/>
              <a:gdLst/>
              <a:ahLst/>
              <a:cxnLst/>
              <a:rect l="l" t="t" r="r" b="b"/>
              <a:pathLst>
                <a:path w="227" h="2344" extrusionOk="0">
                  <a:moveTo>
                    <a:pt x="215" y="1"/>
                  </a:moveTo>
                  <a:lnTo>
                    <a:pt x="215" y="1"/>
                  </a:lnTo>
                  <a:cubicBezTo>
                    <a:pt x="156" y="775"/>
                    <a:pt x="60" y="1561"/>
                    <a:pt x="1" y="2334"/>
                  </a:cubicBezTo>
                  <a:cubicBezTo>
                    <a:pt x="1" y="2340"/>
                    <a:pt x="10" y="2343"/>
                    <a:pt x="19" y="2343"/>
                  </a:cubicBezTo>
                  <a:cubicBezTo>
                    <a:pt x="28" y="2343"/>
                    <a:pt x="36" y="2340"/>
                    <a:pt x="36" y="2334"/>
                  </a:cubicBezTo>
                  <a:cubicBezTo>
                    <a:pt x="203" y="1572"/>
                    <a:pt x="227" y="775"/>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6"/>
            <p:cNvSpPr/>
            <p:nvPr/>
          </p:nvSpPr>
          <p:spPr>
            <a:xfrm>
              <a:off x="2925350" y="2508025"/>
              <a:ext cx="2400" cy="57850"/>
            </a:xfrm>
            <a:custGeom>
              <a:avLst/>
              <a:gdLst/>
              <a:ahLst/>
              <a:cxnLst/>
              <a:rect l="l" t="t" r="r" b="b"/>
              <a:pathLst>
                <a:path w="96" h="2314" extrusionOk="0">
                  <a:moveTo>
                    <a:pt x="48" y="1"/>
                  </a:moveTo>
                  <a:cubicBezTo>
                    <a:pt x="42" y="1"/>
                    <a:pt x="36" y="7"/>
                    <a:pt x="36" y="18"/>
                  </a:cubicBezTo>
                  <a:cubicBezTo>
                    <a:pt x="36" y="769"/>
                    <a:pt x="1" y="1542"/>
                    <a:pt x="13" y="2304"/>
                  </a:cubicBezTo>
                  <a:cubicBezTo>
                    <a:pt x="13" y="2310"/>
                    <a:pt x="18" y="2313"/>
                    <a:pt x="24" y="2313"/>
                  </a:cubicBezTo>
                  <a:cubicBezTo>
                    <a:pt x="30" y="2313"/>
                    <a:pt x="36" y="2310"/>
                    <a:pt x="36" y="2304"/>
                  </a:cubicBezTo>
                  <a:cubicBezTo>
                    <a:pt x="96" y="1542"/>
                    <a:pt x="72" y="769"/>
                    <a:pt x="60" y="18"/>
                  </a:cubicBezTo>
                  <a:cubicBezTo>
                    <a:pt x="60" y="7"/>
                    <a:pt x="54" y="1"/>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6"/>
            <p:cNvSpPr/>
            <p:nvPr/>
          </p:nvSpPr>
          <p:spPr>
            <a:xfrm>
              <a:off x="2927425" y="2523650"/>
              <a:ext cx="3025" cy="47575"/>
            </a:xfrm>
            <a:custGeom>
              <a:avLst/>
              <a:gdLst/>
              <a:ahLst/>
              <a:cxnLst/>
              <a:rect l="l" t="t" r="r" b="b"/>
              <a:pathLst>
                <a:path w="121" h="1903" extrusionOk="0">
                  <a:moveTo>
                    <a:pt x="49" y="1"/>
                  </a:moveTo>
                  <a:cubicBezTo>
                    <a:pt x="49" y="620"/>
                    <a:pt x="1" y="1263"/>
                    <a:pt x="61" y="1894"/>
                  </a:cubicBezTo>
                  <a:cubicBezTo>
                    <a:pt x="61" y="1900"/>
                    <a:pt x="69" y="1903"/>
                    <a:pt x="78" y="1903"/>
                  </a:cubicBezTo>
                  <a:cubicBezTo>
                    <a:pt x="87" y="1903"/>
                    <a:pt x="96" y="1900"/>
                    <a:pt x="96" y="1894"/>
                  </a:cubicBezTo>
                  <a:cubicBezTo>
                    <a:pt x="120" y="1263"/>
                    <a:pt x="72" y="620"/>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46"/>
            <p:cNvSpPr/>
            <p:nvPr/>
          </p:nvSpPr>
          <p:spPr>
            <a:xfrm>
              <a:off x="2917325" y="2618825"/>
              <a:ext cx="34250" cy="19750"/>
            </a:xfrm>
            <a:custGeom>
              <a:avLst/>
              <a:gdLst/>
              <a:ahLst/>
              <a:cxnLst/>
              <a:rect l="l" t="t" r="r" b="b"/>
              <a:pathLst>
                <a:path w="1370" h="790" extrusionOk="0">
                  <a:moveTo>
                    <a:pt x="1353" y="0"/>
                  </a:moveTo>
                  <a:cubicBezTo>
                    <a:pt x="1350" y="0"/>
                    <a:pt x="1348" y="1"/>
                    <a:pt x="1346" y="4"/>
                  </a:cubicBezTo>
                  <a:cubicBezTo>
                    <a:pt x="1119" y="135"/>
                    <a:pt x="917" y="266"/>
                    <a:pt x="691" y="385"/>
                  </a:cubicBezTo>
                  <a:cubicBezTo>
                    <a:pt x="465" y="504"/>
                    <a:pt x="226" y="611"/>
                    <a:pt x="24" y="766"/>
                  </a:cubicBezTo>
                  <a:cubicBezTo>
                    <a:pt x="0" y="778"/>
                    <a:pt x="0" y="789"/>
                    <a:pt x="36" y="789"/>
                  </a:cubicBezTo>
                  <a:cubicBezTo>
                    <a:pt x="512" y="647"/>
                    <a:pt x="988" y="313"/>
                    <a:pt x="1369" y="16"/>
                  </a:cubicBezTo>
                  <a:cubicBezTo>
                    <a:pt x="1369" y="16"/>
                    <a:pt x="1362" y="0"/>
                    <a:pt x="13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46"/>
            <p:cNvSpPr/>
            <p:nvPr/>
          </p:nvSpPr>
          <p:spPr>
            <a:xfrm>
              <a:off x="2918800" y="2627750"/>
              <a:ext cx="31175" cy="19325"/>
            </a:xfrm>
            <a:custGeom>
              <a:avLst/>
              <a:gdLst/>
              <a:ahLst/>
              <a:cxnLst/>
              <a:rect l="l" t="t" r="r" b="b"/>
              <a:pathLst>
                <a:path w="1247" h="773" extrusionOk="0">
                  <a:moveTo>
                    <a:pt x="1227" y="1"/>
                  </a:moveTo>
                  <a:cubicBezTo>
                    <a:pt x="1223" y="1"/>
                    <a:pt x="1219" y="2"/>
                    <a:pt x="1215" y="4"/>
                  </a:cubicBezTo>
                  <a:cubicBezTo>
                    <a:pt x="929" y="111"/>
                    <a:pt x="656" y="254"/>
                    <a:pt x="406" y="421"/>
                  </a:cubicBezTo>
                  <a:cubicBezTo>
                    <a:pt x="298" y="480"/>
                    <a:pt x="25" y="587"/>
                    <a:pt x="1" y="730"/>
                  </a:cubicBezTo>
                  <a:cubicBezTo>
                    <a:pt x="1" y="742"/>
                    <a:pt x="1" y="742"/>
                    <a:pt x="25" y="766"/>
                  </a:cubicBezTo>
                  <a:cubicBezTo>
                    <a:pt x="33" y="770"/>
                    <a:pt x="39" y="773"/>
                    <a:pt x="44" y="773"/>
                  </a:cubicBezTo>
                  <a:cubicBezTo>
                    <a:pt x="53" y="773"/>
                    <a:pt x="61" y="765"/>
                    <a:pt x="84" y="742"/>
                  </a:cubicBezTo>
                  <a:lnTo>
                    <a:pt x="96" y="730"/>
                  </a:lnTo>
                  <a:lnTo>
                    <a:pt x="96" y="718"/>
                  </a:lnTo>
                  <a:cubicBezTo>
                    <a:pt x="96" y="706"/>
                    <a:pt x="87" y="700"/>
                    <a:pt x="78" y="700"/>
                  </a:cubicBezTo>
                  <a:cubicBezTo>
                    <a:pt x="73" y="700"/>
                    <a:pt x="68" y="702"/>
                    <a:pt x="65" y="706"/>
                  </a:cubicBezTo>
                  <a:lnTo>
                    <a:pt x="65" y="706"/>
                  </a:lnTo>
                  <a:cubicBezTo>
                    <a:pt x="102" y="651"/>
                    <a:pt x="336" y="538"/>
                    <a:pt x="358" y="516"/>
                  </a:cubicBezTo>
                  <a:cubicBezTo>
                    <a:pt x="453" y="456"/>
                    <a:pt x="560" y="397"/>
                    <a:pt x="644" y="361"/>
                  </a:cubicBezTo>
                  <a:lnTo>
                    <a:pt x="1227" y="40"/>
                  </a:lnTo>
                  <a:cubicBezTo>
                    <a:pt x="1246" y="20"/>
                    <a:pt x="1242" y="1"/>
                    <a:pt x="1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6"/>
            <p:cNvSpPr/>
            <p:nvPr/>
          </p:nvSpPr>
          <p:spPr>
            <a:xfrm>
              <a:off x="2916775" y="2636975"/>
              <a:ext cx="27050" cy="15075"/>
            </a:xfrm>
            <a:custGeom>
              <a:avLst/>
              <a:gdLst/>
              <a:ahLst/>
              <a:cxnLst/>
              <a:rect l="l" t="t" r="r" b="b"/>
              <a:pathLst>
                <a:path w="1082" h="603" extrusionOk="0">
                  <a:moveTo>
                    <a:pt x="1069" y="1"/>
                  </a:moveTo>
                  <a:cubicBezTo>
                    <a:pt x="1066" y="1"/>
                    <a:pt x="1062" y="2"/>
                    <a:pt x="1058" y="4"/>
                  </a:cubicBezTo>
                  <a:cubicBezTo>
                    <a:pt x="713" y="171"/>
                    <a:pt x="308" y="337"/>
                    <a:pt x="10" y="575"/>
                  </a:cubicBezTo>
                  <a:cubicBezTo>
                    <a:pt x="1" y="585"/>
                    <a:pt x="7" y="603"/>
                    <a:pt x="16" y="603"/>
                  </a:cubicBezTo>
                  <a:cubicBezTo>
                    <a:pt x="18" y="603"/>
                    <a:pt x="20" y="602"/>
                    <a:pt x="22" y="599"/>
                  </a:cubicBezTo>
                  <a:cubicBezTo>
                    <a:pt x="379" y="480"/>
                    <a:pt x="737" y="230"/>
                    <a:pt x="1070" y="40"/>
                  </a:cubicBezTo>
                  <a:cubicBezTo>
                    <a:pt x="1080" y="20"/>
                    <a:pt x="1081" y="1"/>
                    <a:pt x="10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6"/>
            <p:cNvSpPr/>
            <p:nvPr/>
          </p:nvSpPr>
          <p:spPr>
            <a:xfrm>
              <a:off x="2925650" y="2666525"/>
              <a:ext cx="69675" cy="31275"/>
            </a:xfrm>
            <a:custGeom>
              <a:avLst/>
              <a:gdLst/>
              <a:ahLst/>
              <a:cxnLst/>
              <a:rect l="l" t="t" r="r" b="b"/>
              <a:pathLst>
                <a:path w="2787" h="1251" extrusionOk="0">
                  <a:moveTo>
                    <a:pt x="2751" y="1"/>
                  </a:moveTo>
                  <a:cubicBezTo>
                    <a:pt x="1858" y="501"/>
                    <a:pt x="1013" y="906"/>
                    <a:pt x="24" y="1203"/>
                  </a:cubicBezTo>
                  <a:cubicBezTo>
                    <a:pt x="1" y="1215"/>
                    <a:pt x="1" y="1251"/>
                    <a:pt x="24" y="1251"/>
                  </a:cubicBezTo>
                  <a:cubicBezTo>
                    <a:pt x="1001" y="1037"/>
                    <a:pt x="1977" y="620"/>
                    <a:pt x="2763" y="24"/>
                  </a:cubicBezTo>
                  <a:cubicBezTo>
                    <a:pt x="2787" y="13"/>
                    <a:pt x="2763" y="1"/>
                    <a:pt x="2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6"/>
            <p:cNvSpPr/>
            <p:nvPr/>
          </p:nvSpPr>
          <p:spPr>
            <a:xfrm>
              <a:off x="2959125" y="2651900"/>
              <a:ext cx="71250" cy="39125"/>
            </a:xfrm>
            <a:custGeom>
              <a:avLst/>
              <a:gdLst/>
              <a:ahLst/>
              <a:cxnLst/>
              <a:rect l="l" t="t" r="r" b="b"/>
              <a:pathLst>
                <a:path w="2850" h="1565" extrusionOk="0">
                  <a:moveTo>
                    <a:pt x="2793" y="0"/>
                  </a:moveTo>
                  <a:cubicBezTo>
                    <a:pt x="2789" y="0"/>
                    <a:pt x="2785" y="1"/>
                    <a:pt x="2781" y="2"/>
                  </a:cubicBezTo>
                  <a:cubicBezTo>
                    <a:pt x="1948" y="657"/>
                    <a:pt x="817" y="836"/>
                    <a:pt x="31" y="1526"/>
                  </a:cubicBezTo>
                  <a:cubicBezTo>
                    <a:pt x="0" y="1536"/>
                    <a:pt x="22" y="1564"/>
                    <a:pt x="44" y="1564"/>
                  </a:cubicBezTo>
                  <a:cubicBezTo>
                    <a:pt x="48" y="1564"/>
                    <a:pt x="51" y="1564"/>
                    <a:pt x="55" y="1562"/>
                  </a:cubicBezTo>
                  <a:cubicBezTo>
                    <a:pt x="971" y="1074"/>
                    <a:pt x="2079" y="776"/>
                    <a:pt x="2829" y="50"/>
                  </a:cubicBezTo>
                  <a:cubicBezTo>
                    <a:pt x="2850" y="39"/>
                    <a:pt x="2824" y="0"/>
                    <a:pt x="27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6"/>
            <p:cNvSpPr/>
            <p:nvPr/>
          </p:nvSpPr>
          <p:spPr>
            <a:xfrm>
              <a:off x="2948900" y="2652675"/>
              <a:ext cx="79000" cy="39975"/>
            </a:xfrm>
            <a:custGeom>
              <a:avLst/>
              <a:gdLst/>
              <a:ahLst/>
              <a:cxnLst/>
              <a:rect l="l" t="t" r="r" b="b"/>
              <a:pathLst>
                <a:path w="3160" h="1599" extrusionOk="0">
                  <a:moveTo>
                    <a:pt x="3122" y="0"/>
                  </a:moveTo>
                  <a:cubicBezTo>
                    <a:pt x="3117" y="0"/>
                    <a:pt x="3112" y="2"/>
                    <a:pt x="3107" y="7"/>
                  </a:cubicBezTo>
                  <a:cubicBezTo>
                    <a:pt x="2095" y="555"/>
                    <a:pt x="1047" y="1043"/>
                    <a:pt x="23" y="1567"/>
                  </a:cubicBezTo>
                  <a:cubicBezTo>
                    <a:pt x="5" y="1576"/>
                    <a:pt x="1" y="1599"/>
                    <a:pt x="15" y="1599"/>
                  </a:cubicBezTo>
                  <a:cubicBezTo>
                    <a:pt x="20" y="1599"/>
                    <a:pt x="26" y="1596"/>
                    <a:pt x="35" y="1591"/>
                  </a:cubicBezTo>
                  <a:cubicBezTo>
                    <a:pt x="1118" y="1293"/>
                    <a:pt x="2226" y="686"/>
                    <a:pt x="3131" y="31"/>
                  </a:cubicBezTo>
                  <a:cubicBezTo>
                    <a:pt x="3159" y="31"/>
                    <a:pt x="3142" y="0"/>
                    <a:pt x="3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6"/>
            <p:cNvSpPr/>
            <p:nvPr/>
          </p:nvSpPr>
          <p:spPr>
            <a:xfrm>
              <a:off x="2959575" y="2663000"/>
              <a:ext cx="48375" cy="19625"/>
            </a:xfrm>
            <a:custGeom>
              <a:avLst/>
              <a:gdLst/>
              <a:ahLst/>
              <a:cxnLst/>
              <a:rect l="l" t="t" r="r" b="b"/>
              <a:pathLst>
                <a:path w="1935" h="785" extrusionOk="0">
                  <a:moveTo>
                    <a:pt x="1895" y="1"/>
                  </a:moveTo>
                  <a:cubicBezTo>
                    <a:pt x="1887" y="1"/>
                    <a:pt x="1879" y="4"/>
                    <a:pt x="1870" y="11"/>
                  </a:cubicBezTo>
                  <a:cubicBezTo>
                    <a:pt x="1275" y="273"/>
                    <a:pt x="656" y="487"/>
                    <a:pt x="25" y="737"/>
                  </a:cubicBezTo>
                  <a:cubicBezTo>
                    <a:pt x="1" y="749"/>
                    <a:pt x="13" y="785"/>
                    <a:pt x="37" y="785"/>
                  </a:cubicBezTo>
                  <a:cubicBezTo>
                    <a:pt x="680" y="630"/>
                    <a:pt x="1311" y="368"/>
                    <a:pt x="1906" y="82"/>
                  </a:cubicBezTo>
                  <a:cubicBezTo>
                    <a:pt x="1935" y="53"/>
                    <a:pt x="1925" y="1"/>
                    <a:pt x="18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6"/>
            <p:cNvSpPr/>
            <p:nvPr/>
          </p:nvSpPr>
          <p:spPr>
            <a:xfrm>
              <a:off x="2832475" y="2688600"/>
              <a:ext cx="30925" cy="21800"/>
            </a:xfrm>
            <a:custGeom>
              <a:avLst/>
              <a:gdLst/>
              <a:ahLst/>
              <a:cxnLst/>
              <a:rect l="l" t="t" r="r" b="b"/>
              <a:pathLst>
                <a:path w="1237" h="872" extrusionOk="0">
                  <a:moveTo>
                    <a:pt x="23" y="0"/>
                  </a:moveTo>
                  <a:cubicBezTo>
                    <a:pt x="12" y="0"/>
                    <a:pt x="1" y="14"/>
                    <a:pt x="1" y="23"/>
                  </a:cubicBezTo>
                  <a:cubicBezTo>
                    <a:pt x="60" y="118"/>
                    <a:pt x="84" y="177"/>
                    <a:pt x="156" y="249"/>
                  </a:cubicBezTo>
                  <a:cubicBezTo>
                    <a:pt x="93" y="139"/>
                    <a:pt x="72" y="81"/>
                    <a:pt x="98" y="81"/>
                  </a:cubicBezTo>
                  <a:cubicBezTo>
                    <a:pt x="112" y="81"/>
                    <a:pt x="139" y="97"/>
                    <a:pt x="179" y="130"/>
                  </a:cubicBezTo>
                  <a:cubicBezTo>
                    <a:pt x="227" y="154"/>
                    <a:pt x="287" y="189"/>
                    <a:pt x="334" y="237"/>
                  </a:cubicBezTo>
                  <a:cubicBezTo>
                    <a:pt x="441" y="308"/>
                    <a:pt x="525" y="368"/>
                    <a:pt x="632" y="439"/>
                  </a:cubicBezTo>
                  <a:cubicBezTo>
                    <a:pt x="822" y="570"/>
                    <a:pt x="1013" y="737"/>
                    <a:pt x="1215" y="868"/>
                  </a:cubicBezTo>
                  <a:cubicBezTo>
                    <a:pt x="1218" y="870"/>
                    <a:pt x="1220" y="871"/>
                    <a:pt x="1222" y="871"/>
                  </a:cubicBezTo>
                  <a:cubicBezTo>
                    <a:pt x="1231" y="871"/>
                    <a:pt x="1237" y="854"/>
                    <a:pt x="1227" y="844"/>
                  </a:cubicBezTo>
                  <a:cubicBezTo>
                    <a:pt x="870" y="511"/>
                    <a:pt x="453" y="249"/>
                    <a:pt x="37" y="11"/>
                  </a:cubicBezTo>
                  <a:cubicBezTo>
                    <a:pt x="33" y="3"/>
                    <a:pt x="28"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6"/>
            <p:cNvSpPr/>
            <p:nvPr/>
          </p:nvSpPr>
          <p:spPr>
            <a:xfrm>
              <a:off x="2816700" y="2684975"/>
              <a:ext cx="44675" cy="24825"/>
            </a:xfrm>
            <a:custGeom>
              <a:avLst/>
              <a:gdLst/>
              <a:ahLst/>
              <a:cxnLst/>
              <a:rect l="l" t="t" r="r" b="b"/>
              <a:pathLst>
                <a:path w="1787" h="993" extrusionOk="0">
                  <a:moveTo>
                    <a:pt x="37" y="1"/>
                  </a:moveTo>
                  <a:cubicBezTo>
                    <a:pt x="13" y="1"/>
                    <a:pt x="1" y="37"/>
                    <a:pt x="25" y="37"/>
                  </a:cubicBezTo>
                  <a:cubicBezTo>
                    <a:pt x="715" y="227"/>
                    <a:pt x="1203" y="572"/>
                    <a:pt x="1751" y="989"/>
                  </a:cubicBezTo>
                  <a:cubicBezTo>
                    <a:pt x="1753" y="991"/>
                    <a:pt x="1756" y="992"/>
                    <a:pt x="1759" y="992"/>
                  </a:cubicBezTo>
                  <a:cubicBezTo>
                    <a:pt x="1771" y="992"/>
                    <a:pt x="1787" y="973"/>
                    <a:pt x="1787" y="953"/>
                  </a:cubicBezTo>
                  <a:cubicBezTo>
                    <a:pt x="1370" y="453"/>
                    <a:pt x="680" y="120"/>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6"/>
            <p:cNvSpPr/>
            <p:nvPr/>
          </p:nvSpPr>
          <p:spPr>
            <a:xfrm>
              <a:off x="2830150" y="2689400"/>
              <a:ext cx="41900" cy="24850"/>
            </a:xfrm>
            <a:custGeom>
              <a:avLst/>
              <a:gdLst/>
              <a:ahLst/>
              <a:cxnLst/>
              <a:rect l="l" t="t" r="r" b="b"/>
              <a:pathLst>
                <a:path w="1676" h="994" extrusionOk="0">
                  <a:moveTo>
                    <a:pt x="25" y="0"/>
                  </a:moveTo>
                  <a:cubicBezTo>
                    <a:pt x="8" y="0"/>
                    <a:pt x="0" y="26"/>
                    <a:pt x="11" y="26"/>
                  </a:cubicBezTo>
                  <a:cubicBezTo>
                    <a:pt x="558" y="324"/>
                    <a:pt x="1082" y="669"/>
                    <a:pt x="1630" y="991"/>
                  </a:cubicBezTo>
                  <a:cubicBezTo>
                    <a:pt x="1631" y="992"/>
                    <a:pt x="1634" y="993"/>
                    <a:pt x="1636" y="993"/>
                  </a:cubicBezTo>
                  <a:cubicBezTo>
                    <a:pt x="1651" y="993"/>
                    <a:pt x="1676" y="965"/>
                    <a:pt x="1666" y="955"/>
                  </a:cubicBezTo>
                  <a:cubicBezTo>
                    <a:pt x="1189" y="562"/>
                    <a:pt x="594" y="264"/>
                    <a:pt x="34" y="2"/>
                  </a:cubicBezTo>
                  <a:cubicBezTo>
                    <a:pt x="31" y="1"/>
                    <a:pt x="28"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46"/>
            <p:cNvSpPr/>
            <p:nvPr/>
          </p:nvSpPr>
          <p:spPr>
            <a:xfrm>
              <a:off x="2843800" y="2692125"/>
              <a:ext cx="38300" cy="23625"/>
            </a:xfrm>
            <a:custGeom>
              <a:avLst/>
              <a:gdLst/>
              <a:ahLst/>
              <a:cxnLst/>
              <a:rect l="l" t="t" r="r" b="b"/>
              <a:pathLst>
                <a:path w="1532" h="945" extrusionOk="0">
                  <a:moveTo>
                    <a:pt x="24" y="1"/>
                  </a:moveTo>
                  <a:cubicBezTo>
                    <a:pt x="12" y="1"/>
                    <a:pt x="0" y="13"/>
                    <a:pt x="12" y="36"/>
                  </a:cubicBezTo>
                  <a:cubicBezTo>
                    <a:pt x="500" y="346"/>
                    <a:pt x="977" y="691"/>
                    <a:pt x="1501" y="941"/>
                  </a:cubicBezTo>
                  <a:cubicBezTo>
                    <a:pt x="1503" y="943"/>
                    <a:pt x="1505" y="944"/>
                    <a:pt x="1508" y="944"/>
                  </a:cubicBezTo>
                  <a:cubicBezTo>
                    <a:pt x="1520" y="944"/>
                    <a:pt x="1532" y="925"/>
                    <a:pt x="1512" y="905"/>
                  </a:cubicBezTo>
                  <a:cubicBezTo>
                    <a:pt x="1060" y="572"/>
                    <a:pt x="524" y="298"/>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46"/>
            <p:cNvSpPr/>
            <p:nvPr/>
          </p:nvSpPr>
          <p:spPr>
            <a:xfrm>
              <a:off x="2850950" y="2690925"/>
              <a:ext cx="33300" cy="22150"/>
            </a:xfrm>
            <a:custGeom>
              <a:avLst/>
              <a:gdLst/>
              <a:ahLst/>
              <a:cxnLst/>
              <a:rect l="l" t="t" r="r" b="b"/>
              <a:pathLst>
                <a:path w="1332" h="886" extrusionOk="0">
                  <a:moveTo>
                    <a:pt x="0" y="1"/>
                  </a:moveTo>
                  <a:lnTo>
                    <a:pt x="0" y="1"/>
                  </a:lnTo>
                  <a:cubicBezTo>
                    <a:pt x="429" y="287"/>
                    <a:pt x="857" y="632"/>
                    <a:pt x="1310" y="882"/>
                  </a:cubicBezTo>
                  <a:cubicBezTo>
                    <a:pt x="1312" y="884"/>
                    <a:pt x="1315" y="885"/>
                    <a:pt x="1317" y="885"/>
                  </a:cubicBezTo>
                  <a:cubicBezTo>
                    <a:pt x="1325" y="885"/>
                    <a:pt x="1331" y="870"/>
                    <a:pt x="1322" y="870"/>
                  </a:cubicBezTo>
                  <a:cubicBezTo>
                    <a:pt x="964" y="513"/>
                    <a:pt x="453" y="239"/>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46"/>
            <p:cNvSpPr/>
            <p:nvPr/>
          </p:nvSpPr>
          <p:spPr>
            <a:xfrm>
              <a:off x="2859875" y="2690650"/>
              <a:ext cx="31275" cy="20250"/>
            </a:xfrm>
            <a:custGeom>
              <a:avLst/>
              <a:gdLst/>
              <a:ahLst/>
              <a:cxnLst/>
              <a:rect l="l" t="t" r="r" b="b"/>
              <a:pathLst>
                <a:path w="1251" h="810" extrusionOk="0">
                  <a:moveTo>
                    <a:pt x="12" y="0"/>
                  </a:moveTo>
                  <a:cubicBezTo>
                    <a:pt x="12" y="0"/>
                    <a:pt x="0" y="36"/>
                    <a:pt x="12" y="36"/>
                  </a:cubicBezTo>
                  <a:cubicBezTo>
                    <a:pt x="393" y="298"/>
                    <a:pt x="798" y="607"/>
                    <a:pt x="1215" y="810"/>
                  </a:cubicBezTo>
                  <a:cubicBezTo>
                    <a:pt x="1227" y="810"/>
                    <a:pt x="1250" y="786"/>
                    <a:pt x="1227" y="774"/>
                  </a:cubicBezTo>
                  <a:cubicBezTo>
                    <a:pt x="869" y="476"/>
                    <a:pt x="417" y="238"/>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46"/>
            <p:cNvSpPr/>
            <p:nvPr/>
          </p:nvSpPr>
          <p:spPr>
            <a:xfrm>
              <a:off x="2868900" y="2691275"/>
              <a:ext cx="31075" cy="20300"/>
            </a:xfrm>
            <a:custGeom>
              <a:avLst/>
              <a:gdLst/>
              <a:ahLst/>
              <a:cxnLst/>
              <a:rect l="l" t="t" r="r" b="b"/>
              <a:pathLst>
                <a:path w="1243" h="812" extrusionOk="0">
                  <a:moveTo>
                    <a:pt x="10" y="1"/>
                  </a:moveTo>
                  <a:cubicBezTo>
                    <a:pt x="3" y="1"/>
                    <a:pt x="0" y="14"/>
                    <a:pt x="8" y="23"/>
                  </a:cubicBezTo>
                  <a:cubicBezTo>
                    <a:pt x="366" y="297"/>
                    <a:pt x="794" y="618"/>
                    <a:pt x="1211" y="809"/>
                  </a:cubicBezTo>
                  <a:cubicBezTo>
                    <a:pt x="1213" y="811"/>
                    <a:pt x="1216" y="812"/>
                    <a:pt x="1219" y="812"/>
                  </a:cubicBezTo>
                  <a:cubicBezTo>
                    <a:pt x="1230" y="812"/>
                    <a:pt x="1242" y="794"/>
                    <a:pt x="1223" y="785"/>
                  </a:cubicBezTo>
                  <a:cubicBezTo>
                    <a:pt x="854" y="499"/>
                    <a:pt x="425" y="249"/>
                    <a:pt x="20" y="11"/>
                  </a:cubicBezTo>
                  <a:cubicBezTo>
                    <a:pt x="17" y="3"/>
                    <a:pt x="13" y="1"/>
                    <a:pt x="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46"/>
            <p:cNvSpPr/>
            <p:nvPr/>
          </p:nvSpPr>
          <p:spPr>
            <a:xfrm>
              <a:off x="2876550" y="2691225"/>
              <a:ext cx="26350" cy="16300"/>
            </a:xfrm>
            <a:custGeom>
              <a:avLst/>
              <a:gdLst/>
              <a:ahLst/>
              <a:cxnLst/>
              <a:rect l="l" t="t" r="r" b="b"/>
              <a:pathLst>
                <a:path w="1054" h="652" extrusionOk="0">
                  <a:moveTo>
                    <a:pt x="24" y="1"/>
                  </a:moveTo>
                  <a:cubicBezTo>
                    <a:pt x="12" y="13"/>
                    <a:pt x="0" y="25"/>
                    <a:pt x="12" y="37"/>
                  </a:cubicBezTo>
                  <a:cubicBezTo>
                    <a:pt x="191" y="132"/>
                    <a:pt x="369" y="215"/>
                    <a:pt x="536" y="322"/>
                  </a:cubicBezTo>
                  <a:cubicBezTo>
                    <a:pt x="702" y="430"/>
                    <a:pt x="845" y="560"/>
                    <a:pt x="1024" y="644"/>
                  </a:cubicBezTo>
                  <a:cubicBezTo>
                    <a:pt x="1027" y="650"/>
                    <a:pt x="1030" y="652"/>
                    <a:pt x="1034" y="652"/>
                  </a:cubicBezTo>
                  <a:cubicBezTo>
                    <a:pt x="1045" y="652"/>
                    <a:pt x="1054" y="629"/>
                    <a:pt x="1036" y="620"/>
                  </a:cubicBezTo>
                  <a:cubicBezTo>
                    <a:pt x="786" y="334"/>
                    <a:pt x="369" y="132"/>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46"/>
            <p:cNvSpPr/>
            <p:nvPr/>
          </p:nvSpPr>
          <p:spPr>
            <a:xfrm>
              <a:off x="2882500" y="2690050"/>
              <a:ext cx="19375" cy="13025"/>
            </a:xfrm>
            <a:custGeom>
              <a:avLst/>
              <a:gdLst/>
              <a:ahLst/>
              <a:cxnLst/>
              <a:rect l="l" t="t" r="r" b="b"/>
              <a:pathLst>
                <a:path w="775" h="521" extrusionOk="0">
                  <a:moveTo>
                    <a:pt x="48" y="0"/>
                  </a:moveTo>
                  <a:cubicBezTo>
                    <a:pt x="12" y="12"/>
                    <a:pt x="0" y="36"/>
                    <a:pt x="24" y="60"/>
                  </a:cubicBezTo>
                  <a:cubicBezTo>
                    <a:pt x="167" y="119"/>
                    <a:pt x="298" y="191"/>
                    <a:pt x="429" y="262"/>
                  </a:cubicBezTo>
                  <a:cubicBezTo>
                    <a:pt x="548" y="334"/>
                    <a:pt x="643" y="441"/>
                    <a:pt x="738" y="512"/>
                  </a:cubicBezTo>
                  <a:cubicBezTo>
                    <a:pt x="744" y="518"/>
                    <a:pt x="749" y="520"/>
                    <a:pt x="753" y="520"/>
                  </a:cubicBezTo>
                  <a:cubicBezTo>
                    <a:pt x="767" y="520"/>
                    <a:pt x="774" y="497"/>
                    <a:pt x="774" y="488"/>
                  </a:cubicBezTo>
                  <a:cubicBezTo>
                    <a:pt x="619" y="250"/>
                    <a:pt x="298" y="84"/>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46"/>
            <p:cNvSpPr/>
            <p:nvPr/>
          </p:nvSpPr>
          <p:spPr>
            <a:xfrm>
              <a:off x="2883075" y="2686475"/>
              <a:ext cx="20525" cy="13200"/>
            </a:xfrm>
            <a:custGeom>
              <a:avLst/>
              <a:gdLst/>
              <a:ahLst/>
              <a:cxnLst/>
              <a:rect l="l" t="t" r="r" b="b"/>
              <a:pathLst>
                <a:path w="821" h="528" extrusionOk="0">
                  <a:moveTo>
                    <a:pt x="37" y="0"/>
                  </a:moveTo>
                  <a:cubicBezTo>
                    <a:pt x="1" y="0"/>
                    <a:pt x="1" y="24"/>
                    <a:pt x="25" y="36"/>
                  </a:cubicBezTo>
                  <a:cubicBezTo>
                    <a:pt x="156" y="108"/>
                    <a:pt x="275" y="203"/>
                    <a:pt x="406" y="274"/>
                  </a:cubicBezTo>
                  <a:cubicBezTo>
                    <a:pt x="525" y="358"/>
                    <a:pt x="644" y="465"/>
                    <a:pt x="775" y="524"/>
                  </a:cubicBezTo>
                  <a:cubicBezTo>
                    <a:pt x="779" y="527"/>
                    <a:pt x="784" y="527"/>
                    <a:pt x="788" y="527"/>
                  </a:cubicBezTo>
                  <a:cubicBezTo>
                    <a:pt x="806" y="527"/>
                    <a:pt x="820" y="510"/>
                    <a:pt x="811" y="500"/>
                  </a:cubicBezTo>
                  <a:cubicBezTo>
                    <a:pt x="620" y="274"/>
                    <a:pt x="287" y="119"/>
                    <a:pt x="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46"/>
            <p:cNvSpPr/>
            <p:nvPr/>
          </p:nvSpPr>
          <p:spPr>
            <a:xfrm>
              <a:off x="2886825" y="2682950"/>
              <a:ext cx="16825" cy="11875"/>
            </a:xfrm>
            <a:custGeom>
              <a:avLst/>
              <a:gdLst/>
              <a:ahLst/>
              <a:cxnLst/>
              <a:rect l="l" t="t" r="r" b="b"/>
              <a:pathLst>
                <a:path w="673" h="475" extrusionOk="0">
                  <a:moveTo>
                    <a:pt x="27" y="1"/>
                  </a:moveTo>
                  <a:cubicBezTo>
                    <a:pt x="8" y="1"/>
                    <a:pt x="0" y="20"/>
                    <a:pt x="18" y="46"/>
                  </a:cubicBezTo>
                  <a:cubicBezTo>
                    <a:pt x="125" y="118"/>
                    <a:pt x="232" y="189"/>
                    <a:pt x="351" y="284"/>
                  </a:cubicBezTo>
                  <a:cubicBezTo>
                    <a:pt x="434" y="344"/>
                    <a:pt x="542" y="439"/>
                    <a:pt x="649" y="475"/>
                  </a:cubicBezTo>
                  <a:cubicBezTo>
                    <a:pt x="661" y="475"/>
                    <a:pt x="672" y="463"/>
                    <a:pt x="661" y="439"/>
                  </a:cubicBezTo>
                  <a:cubicBezTo>
                    <a:pt x="589" y="356"/>
                    <a:pt x="470" y="296"/>
                    <a:pt x="375" y="237"/>
                  </a:cubicBezTo>
                  <a:cubicBezTo>
                    <a:pt x="268" y="165"/>
                    <a:pt x="149" y="82"/>
                    <a:pt x="53" y="10"/>
                  </a:cubicBezTo>
                  <a:cubicBezTo>
                    <a:pt x="43" y="4"/>
                    <a:pt x="34"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46"/>
            <p:cNvSpPr/>
            <p:nvPr/>
          </p:nvSpPr>
          <p:spPr>
            <a:xfrm>
              <a:off x="2891175" y="2682825"/>
              <a:ext cx="14850" cy="10900"/>
            </a:xfrm>
            <a:custGeom>
              <a:avLst/>
              <a:gdLst/>
              <a:ahLst/>
              <a:cxnLst/>
              <a:rect l="l" t="t" r="r" b="b"/>
              <a:pathLst>
                <a:path w="594" h="436" extrusionOk="0">
                  <a:moveTo>
                    <a:pt x="22" y="0"/>
                  </a:moveTo>
                  <a:cubicBezTo>
                    <a:pt x="7" y="0"/>
                    <a:pt x="1" y="18"/>
                    <a:pt x="10" y="27"/>
                  </a:cubicBezTo>
                  <a:cubicBezTo>
                    <a:pt x="117" y="111"/>
                    <a:pt x="213" y="170"/>
                    <a:pt x="320" y="242"/>
                  </a:cubicBezTo>
                  <a:cubicBezTo>
                    <a:pt x="391" y="301"/>
                    <a:pt x="475" y="385"/>
                    <a:pt x="558" y="432"/>
                  </a:cubicBezTo>
                  <a:cubicBezTo>
                    <a:pt x="560" y="434"/>
                    <a:pt x="563" y="435"/>
                    <a:pt x="566" y="435"/>
                  </a:cubicBezTo>
                  <a:cubicBezTo>
                    <a:pt x="578" y="435"/>
                    <a:pt x="594" y="418"/>
                    <a:pt x="594" y="408"/>
                  </a:cubicBezTo>
                  <a:cubicBezTo>
                    <a:pt x="546" y="313"/>
                    <a:pt x="439" y="254"/>
                    <a:pt x="368" y="194"/>
                  </a:cubicBezTo>
                  <a:cubicBezTo>
                    <a:pt x="260" y="123"/>
                    <a:pt x="153" y="63"/>
                    <a:pt x="34" y="4"/>
                  </a:cubicBezTo>
                  <a:cubicBezTo>
                    <a:pt x="30" y="1"/>
                    <a:pt x="25"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46"/>
            <p:cNvSpPr/>
            <p:nvPr/>
          </p:nvSpPr>
          <p:spPr>
            <a:xfrm>
              <a:off x="2894700" y="2680525"/>
              <a:ext cx="13125" cy="10150"/>
            </a:xfrm>
            <a:custGeom>
              <a:avLst/>
              <a:gdLst/>
              <a:ahLst/>
              <a:cxnLst/>
              <a:rect l="l" t="t" r="r" b="b"/>
              <a:pathLst>
                <a:path w="525" h="406" extrusionOk="0">
                  <a:moveTo>
                    <a:pt x="36" y="0"/>
                  </a:moveTo>
                  <a:cubicBezTo>
                    <a:pt x="12" y="0"/>
                    <a:pt x="0" y="24"/>
                    <a:pt x="12" y="36"/>
                  </a:cubicBezTo>
                  <a:cubicBezTo>
                    <a:pt x="107" y="96"/>
                    <a:pt x="191" y="167"/>
                    <a:pt x="286" y="238"/>
                  </a:cubicBezTo>
                  <a:cubicBezTo>
                    <a:pt x="346" y="286"/>
                    <a:pt x="405" y="381"/>
                    <a:pt x="488" y="405"/>
                  </a:cubicBezTo>
                  <a:cubicBezTo>
                    <a:pt x="512" y="405"/>
                    <a:pt x="524" y="393"/>
                    <a:pt x="524" y="381"/>
                  </a:cubicBezTo>
                  <a:cubicBezTo>
                    <a:pt x="512" y="286"/>
                    <a:pt x="405" y="238"/>
                    <a:pt x="334" y="179"/>
                  </a:cubicBezTo>
                  <a:cubicBezTo>
                    <a:pt x="238" y="107"/>
                    <a:pt x="131" y="48"/>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46"/>
            <p:cNvSpPr/>
            <p:nvPr/>
          </p:nvSpPr>
          <p:spPr>
            <a:xfrm>
              <a:off x="2901550" y="2680750"/>
              <a:ext cx="3200" cy="7500"/>
            </a:xfrm>
            <a:custGeom>
              <a:avLst/>
              <a:gdLst/>
              <a:ahLst/>
              <a:cxnLst/>
              <a:rect l="l" t="t" r="r" b="b"/>
              <a:pathLst>
                <a:path w="128" h="300" extrusionOk="0">
                  <a:moveTo>
                    <a:pt x="17" y="0"/>
                  </a:moveTo>
                  <a:cubicBezTo>
                    <a:pt x="9" y="0"/>
                    <a:pt x="0" y="9"/>
                    <a:pt x="0" y="27"/>
                  </a:cubicBezTo>
                  <a:cubicBezTo>
                    <a:pt x="0" y="134"/>
                    <a:pt x="24" y="217"/>
                    <a:pt x="95" y="289"/>
                  </a:cubicBezTo>
                  <a:cubicBezTo>
                    <a:pt x="103" y="296"/>
                    <a:pt x="109" y="299"/>
                    <a:pt x="114" y="299"/>
                  </a:cubicBezTo>
                  <a:cubicBezTo>
                    <a:pt x="124" y="299"/>
                    <a:pt x="127" y="285"/>
                    <a:pt x="119" y="277"/>
                  </a:cubicBezTo>
                  <a:cubicBezTo>
                    <a:pt x="72" y="206"/>
                    <a:pt x="24" y="110"/>
                    <a:pt x="24" y="27"/>
                  </a:cubicBezTo>
                  <a:cubicBezTo>
                    <a:pt x="30" y="9"/>
                    <a:pt x="24" y="0"/>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46"/>
            <p:cNvSpPr/>
            <p:nvPr/>
          </p:nvSpPr>
          <p:spPr>
            <a:xfrm>
              <a:off x="2903025" y="2663625"/>
              <a:ext cx="6275" cy="46025"/>
            </a:xfrm>
            <a:custGeom>
              <a:avLst/>
              <a:gdLst/>
              <a:ahLst/>
              <a:cxnLst/>
              <a:rect l="l" t="t" r="r" b="b"/>
              <a:pathLst>
                <a:path w="251" h="1841" extrusionOk="0">
                  <a:moveTo>
                    <a:pt x="109" y="1"/>
                  </a:moveTo>
                  <a:cubicBezTo>
                    <a:pt x="102" y="1"/>
                    <a:pt x="96" y="4"/>
                    <a:pt x="96" y="10"/>
                  </a:cubicBezTo>
                  <a:cubicBezTo>
                    <a:pt x="60" y="45"/>
                    <a:pt x="60" y="21"/>
                    <a:pt x="60" y="69"/>
                  </a:cubicBezTo>
                  <a:cubicBezTo>
                    <a:pt x="42" y="96"/>
                    <a:pt x="51" y="109"/>
                    <a:pt x="57" y="109"/>
                  </a:cubicBezTo>
                  <a:cubicBezTo>
                    <a:pt x="57" y="109"/>
                    <a:pt x="58" y="109"/>
                    <a:pt x="58" y="109"/>
                  </a:cubicBezTo>
                  <a:lnTo>
                    <a:pt x="58" y="109"/>
                  </a:lnTo>
                  <a:cubicBezTo>
                    <a:pt x="40" y="154"/>
                    <a:pt x="84" y="345"/>
                    <a:pt x="84" y="414"/>
                  </a:cubicBezTo>
                  <a:cubicBezTo>
                    <a:pt x="84" y="581"/>
                    <a:pt x="72" y="736"/>
                    <a:pt x="72" y="902"/>
                  </a:cubicBezTo>
                  <a:cubicBezTo>
                    <a:pt x="60" y="1200"/>
                    <a:pt x="24" y="1510"/>
                    <a:pt x="1" y="1807"/>
                  </a:cubicBezTo>
                  <a:cubicBezTo>
                    <a:pt x="4" y="1807"/>
                    <a:pt x="8" y="1807"/>
                    <a:pt x="11" y="1807"/>
                  </a:cubicBezTo>
                  <a:lnTo>
                    <a:pt x="11" y="1807"/>
                  </a:lnTo>
                  <a:cubicBezTo>
                    <a:pt x="12" y="1829"/>
                    <a:pt x="27" y="1840"/>
                    <a:pt x="45" y="1840"/>
                  </a:cubicBezTo>
                  <a:cubicBezTo>
                    <a:pt x="66" y="1840"/>
                    <a:pt x="90" y="1825"/>
                    <a:pt x="96" y="1795"/>
                  </a:cubicBezTo>
                  <a:cubicBezTo>
                    <a:pt x="144" y="1414"/>
                    <a:pt x="179" y="1010"/>
                    <a:pt x="179" y="605"/>
                  </a:cubicBezTo>
                  <a:cubicBezTo>
                    <a:pt x="179" y="438"/>
                    <a:pt x="251" y="164"/>
                    <a:pt x="132" y="10"/>
                  </a:cubicBezTo>
                  <a:cubicBezTo>
                    <a:pt x="126" y="4"/>
                    <a:pt x="117"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46"/>
            <p:cNvSpPr/>
            <p:nvPr/>
          </p:nvSpPr>
          <p:spPr>
            <a:xfrm>
              <a:off x="2900050" y="2664300"/>
              <a:ext cx="9125" cy="56175"/>
            </a:xfrm>
            <a:custGeom>
              <a:avLst/>
              <a:gdLst/>
              <a:ahLst/>
              <a:cxnLst/>
              <a:rect l="l" t="t" r="r" b="b"/>
              <a:pathLst>
                <a:path w="365" h="2247" extrusionOk="0">
                  <a:moveTo>
                    <a:pt x="337" y="1"/>
                  </a:moveTo>
                  <a:cubicBezTo>
                    <a:pt x="326" y="1"/>
                    <a:pt x="315" y="10"/>
                    <a:pt x="310" y="30"/>
                  </a:cubicBezTo>
                  <a:cubicBezTo>
                    <a:pt x="96" y="733"/>
                    <a:pt x="1" y="1507"/>
                    <a:pt x="84" y="2233"/>
                  </a:cubicBezTo>
                  <a:cubicBezTo>
                    <a:pt x="84" y="2243"/>
                    <a:pt x="92" y="2247"/>
                    <a:pt x="102" y="2247"/>
                  </a:cubicBezTo>
                  <a:cubicBezTo>
                    <a:pt x="116" y="2247"/>
                    <a:pt x="132" y="2240"/>
                    <a:pt x="132" y="2233"/>
                  </a:cubicBezTo>
                  <a:cubicBezTo>
                    <a:pt x="167" y="1483"/>
                    <a:pt x="203" y="792"/>
                    <a:pt x="358" y="54"/>
                  </a:cubicBezTo>
                  <a:cubicBezTo>
                    <a:pt x="365" y="19"/>
                    <a:pt x="351" y="1"/>
                    <a:pt x="3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46"/>
            <p:cNvSpPr/>
            <p:nvPr/>
          </p:nvSpPr>
          <p:spPr>
            <a:xfrm>
              <a:off x="2903025" y="2668400"/>
              <a:ext cx="5975" cy="59525"/>
            </a:xfrm>
            <a:custGeom>
              <a:avLst/>
              <a:gdLst/>
              <a:ahLst/>
              <a:cxnLst/>
              <a:rect l="l" t="t" r="r" b="b"/>
              <a:pathLst>
                <a:path w="239" h="2381" extrusionOk="0">
                  <a:moveTo>
                    <a:pt x="20" y="0"/>
                  </a:moveTo>
                  <a:cubicBezTo>
                    <a:pt x="16" y="0"/>
                    <a:pt x="13" y="3"/>
                    <a:pt x="13" y="9"/>
                  </a:cubicBezTo>
                  <a:cubicBezTo>
                    <a:pt x="1" y="771"/>
                    <a:pt x="24" y="1616"/>
                    <a:pt x="155" y="2366"/>
                  </a:cubicBezTo>
                  <a:cubicBezTo>
                    <a:pt x="155" y="2377"/>
                    <a:pt x="164" y="2380"/>
                    <a:pt x="174" y="2380"/>
                  </a:cubicBezTo>
                  <a:cubicBezTo>
                    <a:pt x="187" y="2380"/>
                    <a:pt x="203" y="2373"/>
                    <a:pt x="203" y="2366"/>
                  </a:cubicBezTo>
                  <a:cubicBezTo>
                    <a:pt x="239" y="1604"/>
                    <a:pt x="155" y="771"/>
                    <a:pt x="36" y="9"/>
                  </a:cubicBezTo>
                  <a:cubicBezTo>
                    <a:pt x="30" y="3"/>
                    <a:pt x="24"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46"/>
            <p:cNvSpPr/>
            <p:nvPr/>
          </p:nvSpPr>
          <p:spPr>
            <a:xfrm>
              <a:off x="2906000" y="2692600"/>
              <a:ext cx="4500" cy="45725"/>
            </a:xfrm>
            <a:custGeom>
              <a:avLst/>
              <a:gdLst/>
              <a:ahLst/>
              <a:cxnLst/>
              <a:rect l="l" t="t" r="r" b="b"/>
              <a:pathLst>
                <a:path w="180" h="1829" extrusionOk="0">
                  <a:moveTo>
                    <a:pt x="40" y="1"/>
                  </a:moveTo>
                  <a:cubicBezTo>
                    <a:pt x="32" y="1"/>
                    <a:pt x="25" y="7"/>
                    <a:pt x="25" y="17"/>
                  </a:cubicBezTo>
                  <a:cubicBezTo>
                    <a:pt x="1" y="589"/>
                    <a:pt x="1" y="1232"/>
                    <a:pt x="84" y="1815"/>
                  </a:cubicBezTo>
                  <a:cubicBezTo>
                    <a:pt x="84" y="1825"/>
                    <a:pt x="93" y="1829"/>
                    <a:pt x="102" y="1829"/>
                  </a:cubicBezTo>
                  <a:cubicBezTo>
                    <a:pt x="116" y="1829"/>
                    <a:pt x="132" y="1822"/>
                    <a:pt x="132" y="1815"/>
                  </a:cubicBezTo>
                  <a:cubicBezTo>
                    <a:pt x="179" y="1232"/>
                    <a:pt x="132" y="589"/>
                    <a:pt x="60" y="29"/>
                  </a:cubicBezTo>
                  <a:cubicBezTo>
                    <a:pt x="60" y="10"/>
                    <a:pt x="49" y="1"/>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46"/>
            <p:cNvSpPr/>
            <p:nvPr/>
          </p:nvSpPr>
          <p:spPr>
            <a:xfrm>
              <a:off x="2902275" y="2698550"/>
              <a:ext cx="8225" cy="43175"/>
            </a:xfrm>
            <a:custGeom>
              <a:avLst/>
              <a:gdLst/>
              <a:ahLst/>
              <a:cxnLst/>
              <a:rect l="l" t="t" r="r" b="b"/>
              <a:pathLst>
                <a:path w="329" h="1727" extrusionOk="0">
                  <a:moveTo>
                    <a:pt x="27" y="1"/>
                  </a:moveTo>
                  <a:cubicBezTo>
                    <a:pt x="12" y="1"/>
                    <a:pt x="0" y="10"/>
                    <a:pt x="7" y="29"/>
                  </a:cubicBezTo>
                  <a:cubicBezTo>
                    <a:pt x="102" y="589"/>
                    <a:pt x="114" y="1149"/>
                    <a:pt x="174" y="1708"/>
                  </a:cubicBezTo>
                  <a:cubicBezTo>
                    <a:pt x="174" y="1715"/>
                    <a:pt x="187" y="1727"/>
                    <a:pt x="200" y="1727"/>
                  </a:cubicBezTo>
                  <a:cubicBezTo>
                    <a:pt x="208" y="1727"/>
                    <a:pt x="216" y="1722"/>
                    <a:pt x="221" y="1708"/>
                  </a:cubicBezTo>
                  <a:cubicBezTo>
                    <a:pt x="328" y="1172"/>
                    <a:pt x="221" y="529"/>
                    <a:pt x="66" y="17"/>
                  </a:cubicBezTo>
                  <a:cubicBezTo>
                    <a:pt x="56" y="7"/>
                    <a:pt x="40"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46"/>
            <p:cNvSpPr/>
            <p:nvPr/>
          </p:nvSpPr>
          <p:spPr>
            <a:xfrm>
              <a:off x="2902425" y="2706575"/>
              <a:ext cx="4200" cy="32675"/>
            </a:xfrm>
            <a:custGeom>
              <a:avLst/>
              <a:gdLst/>
              <a:ahLst/>
              <a:cxnLst/>
              <a:rect l="l" t="t" r="r" b="b"/>
              <a:pathLst>
                <a:path w="168" h="1307" extrusionOk="0">
                  <a:moveTo>
                    <a:pt x="64" y="1"/>
                  </a:moveTo>
                  <a:cubicBezTo>
                    <a:pt x="54" y="1"/>
                    <a:pt x="48" y="6"/>
                    <a:pt x="48" y="6"/>
                  </a:cubicBezTo>
                  <a:cubicBezTo>
                    <a:pt x="25" y="411"/>
                    <a:pt x="1" y="875"/>
                    <a:pt x="60" y="1280"/>
                  </a:cubicBezTo>
                  <a:cubicBezTo>
                    <a:pt x="60" y="1298"/>
                    <a:pt x="72" y="1307"/>
                    <a:pt x="86" y="1307"/>
                  </a:cubicBezTo>
                  <a:cubicBezTo>
                    <a:pt x="99" y="1307"/>
                    <a:pt x="114" y="1298"/>
                    <a:pt x="120" y="1280"/>
                  </a:cubicBezTo>
                  <a:cubicBezTo>
                    <a:pt x="168" y="887"/>
                    <a:pt x="120" y="411"/>
                    <a:pt x="84" y="6"/>
                  </a:cubicBezTo>
                  <a:cubicBezTo>
                    <a:pt x="76" y="2"/>
                    <a:pt x="70"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46"/>
            <p:cNvSpPr/>
            <p:nvPr/>
          </p:nvSpPr>
          <p:spPr>
            <a:xfrm>
              <a:off x="2909275" y="2700300"/>
              <a:ext cx="5675" cy="37925"/>
            </a:xfrm>
            <a:custGeom>
              <a:avLst/>
              <a:gdLst/>
              <a:ahLst/>
              <a:cxnLst/>
              <a:rect l="l" t="t" r="r" b="b"/>
              <a:pathLst>
                <a:path w="227" h="1517" extrusionOk="0">
                  <a:moveTo>
                    <a:pt x="11" y="0"/>
                  </a:moveTo>
                  <a:cubicBezTo>
                    <a:pt x="5" y="0"/>
                    <a:pt x="1" y="12"/>
                    <a:pt x="1" y="19"/>
                  </a:cubicBezTo>
                  <a:cubicBezTo>
                    <a:pt x="108" y="519"/>
                    <a:pt x="84" y="995"/>
                    <a:pt x="84" y="1507"/>
                  </a:cubicBezTo>
                  <a:cubicBezTo>
                    <a:pt x="84" y="1513"/>
                    <a:pt x="93" y="1516"/>
                    <a:pt x="102" y="1516"/>
                  </a:cubicBezTo>
                  <a:cubicBezTo>
                    <a:pt x="111" y="1516"/>
                    <a:pt x="120" y="1513"/>
                    <a:pt x="120" y="1507"/>
                  </a:cubicBezTo>
                  <a:cubicBezTo>
                    <a:pt x="227" y="1019"/>
                    <a:pt x="144" y="495"/>
                    <a:pt x="25" y="19"/>
                  </a:cubicBezTo>
                  <a:cubicBezTo>
                    <a:pt x="20" y="5"/>
                    <a:pt x="15" y="0"/>
                    <a:pt x="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46"/>
            <p:cNvSpPr/>
            <p:nvPr/>
          </p:nvSpPr>
          <p:spPr>
            <a:xfrm>
              <a:off x="2920000" y="2490050"/>
              <a:ext cx="5375" cy="50525"/>
            </a:xfrm>
            <a:custGeom>
              <a:avLst/>
              <a:gdLst/>
              <a:ahLst/>
              <a:cxnLst/>
              <a:rect l="l" t="t" r="r" b="b"/>
              <a:pathLst>
                <a:path w="215" h="2021" extrusionOk="0">
                  <a:moveTo>
                    <a:pt x="144" y="1"/>
                  </a:moveTo>
                  <a:cubicBezTo>
                    <a:pt x="136" y="1"/>
                    <a:pt x="131" y="7"/>
                    <a:pt x="131" y="23"/>
                  </a:cubicBezTo>
                  <a:cubicBezTo>
                    <a:pt x="12" y="642"/>
                    <a:pt x="0" y="1392"/>
                    <a:pt x="107" y="2011"/>
                  </a:cubicBezTo>
                  <a:cubicBezTo>
                    <a:pt x="107" y="2017"/>
                    <a:pt x="113" y="2020"/>
                    <a:pt x="122" y="2020"/>
                  </a:cubicBezTo>
                  <a:cubicBezTo>
                    <a:pt x="131" y="2020"/>
                    <a:pt x="143" y="2017"/>
                    <a:pt x="155" y="2011"/>
                  </a:cubicBezTo>
                  <a:cubicBezTo>
                    <a:pt x="215" y="1368"/>
                    <a:pt x="215" y="654"/>
                    <a:pt x="179" y="23"/>
                  </a:cubicBezTo>
                  <a:cubicBezTo>
                    <a:pt x="166" y="10"/>
                    <a:pt x="153" y="1"/>
                    <a:pt x="1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6"/>
            <p:cNvSpPr/>
            <p:nvPr/>
          </p:nvSpPr>
          <p:spPr>
            <a:xfrm>
              <a:off x="2922675" y="2452950"/>
              <a:ext cx="3600" cy="66050"/>
            </a:xfrm>
            <a:custGeom>
              <a:avLst/>
              <a:gdLst/>
              <a:ahLst/>
              <a:cxnLst/>
              <a:rect l="l" t="t" r="r" b="b"/>
              <a:pathLst>
                <a:path w="144" h="2642" extrusionOk="0">
                  <a:moveTo>
                    <a:pt x="72" y="1"/>
                  </a:moveTo>
                  <a:cubicBezTo>
                    <a:pt x="66" y="1"/>
                    <a:pt x="60" y="7"/>
                    <a:pt x="60" y="19"/>
                  </a:cubicBezTo>
                  <a:cubicBezTo>
                    <a:pt x="24" y="876"/>
                    <a:pt x="0" y="1757"/>
                    <a:pt x="48" y="2614"/>
                  </a:cubicBezTo>
                  <a:cubicBezTo>
                    <a:pt x="48" y="2632"/>
                    <a:pt x="57" y="2641"/>
                    <a:pt x="66" y="2641"/>
                  </a:cubicBezTo>
                  <a:cubicBezTo>
                    <a:pt x="75" y="2641"/>
                    <a:pt x="84" y="2632"/>
                    <a:pt x="84" y="2614"/>
                  </a:cubicBezTo>
                  <a:cubicBezTo>
                    <a:pt x="143" y="1757"/>
                    <a:pt x="120" y="876"/>
                    <a:pt x="84" y="19"/>
                  </a:cubicBezTo>
                  <a:cubicBezTo>
                    <a:pt x="84" y="7"/>
                    <a:pt x="78"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46"/>
            <p:cNvSpPr/>
            <p:nvPr/>
          </p:nvSpPr>
          <p:spPr>
            <a:xfrm>
              <a:off x="2925350" y="2450800"/>
              <a:ext cx="5375" cy="63425"/>
            </a:xfrm>
            <a:custGeom>
              <a:avLst/>
              <a:gdLst/>
              <a:ahLst/>
              <a:cxnLst/>
              <a:rect l="l" t="t" r="r" b="b"/>
              <a:pathLst>
                <a:path w="215" h="2537" extrusionOk="0">
                  <a:moveTo>
                    <a:pt x="13" y="1"/>
                  </a:moveTo>
                  <a:cubicBezTo>
                    <a:pt x="7" y="1"/>
                    <a:pt x="1" y="4"/>
                    <a:pt x="1" y="10"/>
                  </a:cubicBezTo>
                  <a:cubicBezTo>
                    <a:pt x="36" y="843"/>
                    <a:pt x="36" y="1676"/>
                    <a:pt x="72" y="2510"/>
                  </a:cubicBezTo>
                  <a:cubicBezTo>
                    <a:pt x="72" y="2528"/>
                    <a:pt x="78" y="2537"/>
                    <a:pt x="87" y="2537"/>
                  </a:cubicBezTo>
                  <a:cubicBezTo>
                    <a:pt x="96" y="2537"/>
                    <a:pt x="108" y="2528"/>
                    <a:pt x="120" y="2510"/>
                  </a:cubicBezTo>
                  <a:cubicBezTo>
                    <a:pt x="215" y="1688"/>
                    <a:pt x="144" y="819"/>
                    <a:pt x="24" y="10"/>
                  </a:cubicBezTo>
                  <a:cubicBezTo>
                    <a:pt x="24" y="4"/>
                    <a:pt x="18" y="1"/>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46"/>
            <p:cNvSpPr/>
            <p:nvPr/>
          </p:nvSpPr>
          <p:spPr>
            <a:xfrm>
              <a:off x="2926025" y="2447675"/>
              <a:ext cx="21975" cy="27600"/>
            </a:xfrm>
            <a:custGeom>
              <a:avLst/>
              <a:gdLst/>
              <a:ahLst/>
              <a:cxnLst/>
              <a:rect l="l" t="t" r="r" b="b"/>
              <a:pathLst>
                <a:path w="879" h="1104" extrusionOk="0">
                  <a:moveTo>
                    <a:pt x="856" y="0"/>
                  </a:moveTo>
                  <a:cubicBezTo>
                    <a:pt x="852" y="0"/>
                    <a:pt x="848" y="1"/>
                    <a:pt x="843" y="4"/>
                  </a:cubicBezTo>
                  <a:cubicBezTo>
                    <a:pt x="700" y="170"/>
                    <a:pt x="581" y="349"/>
                    <a:pt x="450" y="504"/>
                  </a:cubicBezTo>
                  <a:cubicBezTo>
                    <a:pt x="295" y="706"/>
                    <a:pt x="128" y="885"/>
                    <a:pt x="9" y="1087"/>
                  </a:cubicBezTo>
                  <a:cubicBezTo>
                    <a:pt x="1" y="1095"/>
                    <a:pt x="16" y="1104"/>
                    <a:pt x="30" y="1104"/>
                  </a:cubicBezTo>
                  <a:cubicBezTo>
                    <a:pt x="36" y="1104"/>
                    <a:pt x="42" y="1102"/>
                    <a:pt x="45" y="1099"/>
                  </a:cubicBezTo>
                  <a:cubicBezTo>
                    <a:pt x="188" y="956"/>
                    <a:pt x="331" y="777"/>
                    <a:pt x="450" y="599"/>
                  </a:cubicBezTo>
                  <a:cubicBezTo>
                    <a:pt x="593" y="408"/>
                    <a:pt x="748" y="206"/>
                    <a:pt x="879" y="15"/>
                  </a:cubicBezTo>
                  <a:cubicBezTo>
                    <a:pt x="879" y="15"/>
                    <a:pt x="871" y="0"/>
                    <a:pt x="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46"/>
            <p:cNvSpPr/>
            <p:nvPr/>
          </p:nvSpPr>
          <p:spPr>
            <a:xfrm>
              <a:off x="2927200" y="2453575"/>
              <a:ext cx="25775" cy="28800"/>
            </a:xfrm>
            <a:custGeom>
              <a:avLst/>
              <a:gdLst/>
              <a:ahLst/>
              <a:cxnLst/>
              <a:rect l="l" t="t" r="r" b="b"/>
              <a:pathLst>
                <a:path w="1031" h="1152" extrusionOk="0">
                  <a:moveTo>
                    <a:pt x="1020" y="1"/>
                  </a:moveTo>
                  <a:cubicBezTo>
                    <a:pt x="1017" y="1"/>
                    <a:pt x="1014" y="2"/>
                    <a:pt x="1010" y="6"/>
                  </a:cubicBezTo>
                  <a:cubicBezTo>
                    <a:pt x="832" y="196"/>
                    <a:pt x="665" y="411"/>
                    <a:pt x="486" y="601"/>
                  </a:cubicBezTo>
                  <a:cubicBezTo>
                    <a:pt x="320" y="780"/>
                    <a:pt x="165" y="946"/>
                    <a:pt x="10" y="1125"/>
                  </a:cubicBezTo>
                  <a:cubicBezTo>
                    <a:pt x="0" y="1135"/>
                    <a:pt x="14" y="1152"/>
                    <a:pt x="32" y="1152"/>
                  </a:cubicBezTo>
                  <a:cubicBezTo>
                    <a:pt x="37" y="1152"/>
                    <a:pt x="41" y="1151"/>
                    <a:pt x="46" y="1149"/>
                  </a:cubicBezTo>
                  <a:cubicBezTo>
                    <a:pt x="415" y="839"/>
                    <a:pt x="760" y="411"/>
                    <a:pt x="1022" y="18"/>
                  </a:cubicBezTo>
                  <a:cubicBezTo>
                    <a:pt x="1030" y="9"/>
                    <a:pt x="1027" y="1"/>
                    <a:pt x="10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6"/>
            <p:cNvSpPr/>
            <p:nvPr/>
          </p:nvSpPr>
          <p:spPr>
            <a:xfrm>
              <a:off x="2928000" y="2458100"/>
              <a:ext cx="33700" cy="36550"/>
            </a:xfrm>
            <a:custGeom>
              <a:avLst/>
              <a:gdLst/>
              <a:ahLst/>
              <a:cxnLst/>
              <a:rect l="l" t="t" r="r" b="b"/>
              <a:pathLst>
                <a:path w="1348" h="1462" extrusionOk="0">
                  <a:moveTo>
                    <a:pt x="1015" y="0"/>
                  </a:moveTo>
                  <a:cubicBezTo>
                    <a:pt x="990" y="0"/>
                    <a:pt x="992" y="17"/>
                    <a:pt x="1002" y="27"/>
                  </a:cubicBezTo>
                  <a:cubicBezTo>
                    <a:pt x="1170" y="126"/>
                    <a:pt x="446" y="920"/>
                    <a:pt x="139" y="1250"/>
                  </a:cubicBezTo>
                  <a:lnTo>
                    <a:pt x="139" y="1250"/>
                  </a:lnTo>
                  <a:cubicBezTo>
                    <a:pt x="137" y="1250"/>
                    <a:pt x="135" y="1252"/>
                    <a:pt x="133" y="1253"/>
                  </a:cubicBezTo>
                  <a:cubicBezTo>
                    <a:pt x="127" y="1261"/>
                    <a:pt x="121" y="1269"/>
                    <a:pt x="114" y="1276"/>
                  </a:cubicBezTo>
                  <a:lnTo>
                    <a:pt x="114" y="1276"/>
                  </a:lnTo>
                  <a:cubicBezTo>
                    <a:pt x="64" y="1330"/>
                    <a:pt x="28" y="1369"/>
                    <a:pt x="14" y="1384"/>
                  </a:cubicBezTo>
                  <a:cubicBezTo>
                    <a:pt x="17" y="1386"/>
                    <a:pt x="19" y="1388"/>
                    <a:pt x="22" y="1389"/>
                  </a:cubicBezTo>
                  <a:lnTo>
                    <a:pt x="22" y="1389"/>
                  </a:lnTo>
                  <a:cubicBezTo>
                    <a:pt x="1" y="1424"/>
                    <a:pt x="20" y="1461"/>
                    <a:pt x="49" y="1461"/>
                  </a:cubicBezTo>
                  <a:cubicBezTo>
                    <a:pt x="60" y="1461"/>
                    <a:pt x="73" y="1456"/>
                    <a:pt x="85" y="1444"/>
                  </a:cubicBezTo>
                  <a:cubicBezTo>
                    <a:pt x="228" y="1313"/>
                    <a:pt x="1347" y="134"/>
                    <a:pt x="1038" y="3"/>
                  </a:cubicBezTo>
                  <a:cubicBezTo>
                    <a:pt x="1029" y="1"/>
                    <a:pt x="1021" y="0"/>
                    <a:pt x="1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6"/>
            <p:cNvSpPr/>
            <p:nvPr/>
          </p:nvSpPr>
          <p:spPr>
            <a:xfrm>
              <a:off x="2924925" y="2468475"/>
              <a:ext cx="30650" cy="34600"/>
            </a:xfrm>
            <a:custGeom>
              <a:avLst/>
              <a:gdLst/>
              <a:ahLst/>
              <a:cxnLst/>
              <a:rect l="l" t="t" r="r" b="b"/>
              <a:pathLst>
                <a:path w="1226" h="1384" extrusionOk="0">
                  <a:moveTo>
                    <a:pt x="1200" y="0"/>
                  </a:moveTo>
                  <a:cubicBezTo>
                    <a:pt x="1192" y="0"/>
                    <a:pt x="1183" y="2"/>
                    <a:pt x="1173" y="5"/>
                  </a:cubicBezTo>
                  <a:cubicBezTo>
                    <a:pt x="970" y="231"/>
                    <a:pt x="768" y="481"/>
                    <a:pt x="565" y="707"/>
                  </a:cubicBezTo>
                  <a:cubicBezTo>
                    <a:pt x="387" y="910"/>
                    <a:pt x="172" y="1124"/>
                    <a:pt x="18" y="1339"/>
                  </a:cubicBezTo>
                  <a:cubicBezTo>
                    <a:pt x="0" y="1364"/>
                    <a:pt x="14" y="1384"/>
                    <a:pt x="32" y="1384"/>
                  </a:cubicBezTo>
                  <a:cubicBezTo>
                    <a:pt x="39" y="1384"/>
                    <a:pt x="47" y="1381"/>
                    <a:pt x="53" y="1374"/>
                  </a:cubicBezTo>
                  <a:cubicBezTo>
                    <a:pt x="482" y="1005"/>
                    <a:pt x="875" y="481"/>
                    <a:pt x="1208" y="17"/>
                  </a:cubicBezTo>
                  <a:cubicBezTo>
                    <a:pt x="1225" y="9"/>
                    <a:pt x="1218" y="0"/>
                    <a:pt x="1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46"/>
            <p:cNvSpPr/>
            <p:nvPr/>
          </p:nvSpPr>
          <p:spPr>
            <a:xfrm>
              <a:off x="2926075" y="2476325"/>
              <a:ext cx="29375" cy="34150"/>
            </a:xfrm>
            <a:custGeom>
              <a:avLst/>
              <a:gdLst/>
              <a:ahLst/>
              <a:cxnLst/>
              <a:rect l="l" t="t" r="r" b="b"/>
              <a:pathLst>
                <a:path w="1175" h="1366" extrusionOk="0">
                  <a:moveTo>
                    <a:pt x="1174" y="1"/>
                  </a:moveTo>
                  <a:lnTo>
                    <a:pt x="1174" y="1"/>
                  </a:lnTo>
                  <a:cubicBezTo>
                    <a:pt x="984" y="215"/>
                    <a:pt x="817" y="453"/>
                    <a:pt x="615" y="667"/>
                  </a:cubicBezTo>
                  <a:cubicBezTo>
                    <a:pt x="424" y="894"/>
                    <a:pt x="222" y="1084"/>
                    <a:pt x="19" y="1298"/>
                  </a:cubicBezTo>
                  <a:cubicBezTo>
                    <a:pt x="1" y="1336"/>
                    <a:pt x="26" y="1365"/>
                    <a:pt x="54" y="1365"/>
                  </a:cubicBezTo>
                  <a:cubicBezTo>
                    <a:pt x="63" y="1365"/>
                    <a:pt x="71" y="1363"/>
                    <a:pt x="79" y="1358"/>
                  </a:cubicBezTo>
                  <a:cubicBezTo>
                    <a:pt x="531" y="1013"/>
                    <a:pt x="960" y="513"/>
                    <a:pt x="1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46"/>
            <p:cNvSpPr/>
            <p:nvPr/>
          </p:nvSpPr>
          <p:spPr>
            <a:xfrm>
              <a:off x="2926900" y="2488475"/>
              <a:ext cx="28850" cy="30825"/>
            </a:xfrm>
            <a:custGeom>
              <a:avLst/>
              <a:gdLst/>
              <a:ahLst/>
              <a:cxnLst/>
              <a:rect l="l" t="t" r="r" b="b"/>
              <a:pathLst>
                <a:path w="1154" h="1233" extrusionOk="0">
                  <a:moveTo>
                    <a:pt x="958" y="0"/>
                  </a:moveTo>
                  <a:cubicBezTo>
                    <a:pt x="951" y="0"/>
                    <a:pt x="952" y="28"/>
                    <a:pt x="963" y="38"/>
                  </a:cubicBezTo>
                  <a:cubicBezTo>
                    <a:pt x="1022" y="62"/>
                    <a:pt x="486" y="634"/>
                    <a:pt x="439" y="693"/>
                  </a:cubicBezTo>
                  <a:cubicBezTo>
                    <a:pt x="296" y="860"/>
                    <a:pt x="117" y="1003"/>
                    <a:pt x="10" y="1193"/>
                  </a:cubicBezTo>
                  <a:cubicBezTo>
                    <a:pt x="0" y="1213"/>
                    <a:pt x="14" y="1232"/>
                    <a:pt x="26" y="1232"/>
                  </a:cubicBezTo>
                  <a:cubicBezTo>
                    <a:pt x="29" y="1232"/>
                    <a:pt x="32" y="1231"/>
                    <a:pt x="34" y="1229"/>
                  </a:cubicBezTo>
                  <a:cubicBezTo>
                    <a:pt x="201" y="1122"/>
                    <a:pt x="320" y="967"/>
                    <a:pt x="439" y="824"/>
                  </a:cubicBezTo>
                  <a:cubicBezTo>
                    <a:pt x="593" y="658"/>
                    <a:pt x="736" y="503"/>
                    <a:pt x="867" y="336"/>
                  </a:cubicBezTo>
                  <a:cubicBezTo>
                    <a:pt x="927" y="277"/>
                    <a:pt x="1153" y="50"/>
                    <a:pt x="963" y="3"/>
                  </a:cubicBezTo>
                  <a:cubicBezTo>
                    <a:pt x="961" y="1"/>
                    <a:pt x="959" y="0"/>
                    <a:pt x="9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46"/>
            <p:cNvSpPr/>
            <p:nvPr/>
          </p:nvSpPr>
          <p:spPr>
            <a:xfrm>
              <a:off x="2930700" y="2503025"/>
              <a:ext cx="21350" cy="22150"/>
            </a:xfrm>
            <a:custGeom>
              <a:avLst/>
              <a:gdLst/>
              <a:ahLst/>
              <a:cxnLst/>
              <a:rect l="l" t="t" r="r" b="b"/>
              <a:pathLst>
                <a:path w="854" h="886" extrusionOk="0">
                  <a:moveTo>
                    <a:pt x="830" y="1"/>
                  </a:moveTo>
                  <a:cubicBezTo>
                    <a:pt x="827" y="1"/>
                    <a:pt x="825" y="2"/>
                    <a:pt x="822" y="4"/>
                  </a:cubicBezTo>
                  <a:cubicBezTo>
                    <a:pt x="644" y="111"/>
                    <a:pt x="513" y="290"/>
                    <a:pt x="382" y="433"/>
                  </a:cubicBezTo>
                  <a:cubicBezTo>
                    <a:pt x="263" y="552"/>
                    <a:pt x="60" y="683"/>
                    <a:pt x="1" y="849"/>
                  </a:cubicBezTo>
                  <a:cubicBezTo>
                    <a:pt x="1" y="873"/>
                    <a:pt x="25" y="885"/>
                    <a:pt x="25" y="885"/>
                  </a:cubicBezTo>
                  <a:cubicBezTo>
                    <a:pt x="180" y="826"/>
                    <a:pt x="322" y="635"/>
                    <a:pt x="441" y="516"/>
                  </a:cubicBezTo>
                  <a:cubicBezTo>
                    <a:pt x="572" y="361"/>
                    <a:pt x="751" y="218"/>
                    <a:pt x="834" y="40"/>
                  </a:cubicBezTo>
                  <a:cubicBezTo>
                    <a:pt x="854" y="20"/>
                    <a:pt x="842" y="1"/>
                    <a:pt x="8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6"/>
            <p:cNvSpPr/>
            <p:nvPr/>
          </p:nvSpPr>
          <p:spPr>
            <a:xfrm>
              <a:off x="2927375" y="2511950"/>
              <a:ext cx="23125" cy="21275"/>
            </a:xfrm>
            <a:custGeom>
              <a:avLst/>
              <a:gdLst/>
              <a:ahLst/>
              <a:cxnLst/>
              <a:rect l="l" t="t" r="r" b="b"/>
              <a:pathLst>
                <a:path w="925" h="851" extrusionOk="0">
                  <a:moveTo>
                    <a:pt x="893" y="1"/>
                  </a:moveTo>
                  <a:cubicBezTo>
                    <a:pt x="890" y="1"/>
                    <a:pt x="886" y="2"/>
                    <a:pt x="884" y="4"/>
                  </a:cubicBezTo>
                  <a:cubicBezTo>
                    <a:pt x="729" y="111"/>
                    <a:pt x="610" y="242"/>
                    <a:pt x="479" y="362"/>
                  </a:cubicBezTo>
                  <a:cubicBezTo>
                    <a:pt x="360" y="471"/>
                    <a:pt x="241" y="588"/>
                    <a:pt x="123" y="706"/>
                  </a:cubicBezTo>
                  <a:lnTo>
                    <a:pt x="123" y="706"/>
                  </a:lnTo>
                  <a:cubicBezTo>
                    <a:pt x="98" y="726"/>
                    <a:pt x="72" y="746"/>
                    <a:pt x="39" y="766"/>
                  </a:cubicBezTo>
                  <a:cubicBezTo>
                    <a:pt x="0" y="785"/>
                    <a:pt x="31" y="851"/>
                    <a:pt x="76" y="851"/>
                  </a:cubicBezTo>
                  <a:cubicBezTo>
                    <a:pt x="87" y="851"/>
                    <a:pt x="99" y="847"/>
                    <a:pt x="110" y="838"/>
                  </a:cubicBezTo>
                  <a:cubicBezTo>
                    <a:pt x="112" y="836"/>
                    <a:pt x="113" y="835"/>
                    <a:pt x="115" y="833"/>
                  </a:cubicBezTo>
                  <a:lnTo>
                    <a:pt x="115" y="833"/>
                  </a:lnTo>
                  <a:cubicBezTo>
                    <a:pt x="117" y="835"/>
                    <a:pt x="120" y="837"/>
                    <a:pt x="122" y="838"/>
                  </a:cubicBezTo>
                  <a:cubicBezTo>
                    <a:pt x="131" y="826"/>
                    <a:pt x="139" y="815"/>
                    <a:pt x="146" y="804"/>
                  </a:cubicBezTo>
                  <a:lnTo>
                    <a:pt x="146" y="804"/>
                  </a:lnTo>
                  <a:cubicBezTo>
                    <a:pt x="277" y="684"/>
                    <a:pt x="408" y="563"/>
                    <a:pt x="539" y="421"/>
                  </a:cubicBezTo>
                  <a:cubicBezTo>
                    <a:pt x="658" y="302"/>
                    <a:pt x="813" y="171"/>
                    <a:pt x="896" y="16"/>
                  </a:cubicBezTo>
                  <a:cubicBezTo>
                    <a:pt x="925" y="16"/>
                    <a:pt x="907" y="1"/>
                    <a:pt x="8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46"/>
            <p:cNvSpPr/>
            <p:nvPr/>
          </p:nvSpPr>
          <p:spPr>
            <a:xfrm>
              <a:off x="2927750" y="2512625"/>
              <a:ext cx="25675" cy="23400"/>
            </a:xfrm>
            <a:custGeom>
              <a:avLst/>
              <a:gdLst/>
              <a:ahLst/>
              <a:cxnLst/>
              <a:rect l="l" t="t" r="r" b="b"/>
              <a:pathLst>
                <a:path w="1027" h="936" extrusionOk="0">
                  <a:moveTo>
                    <a:pt x="976" y="0"/>
                  </a:moveTo>
                  <a:cubicBezTo>
                    <a:pt x="965" y="0"/>
                    <a:pt x="953" y="4"/>
                    <a:pt x="940" y="13"/>
                  </a:cubicBezTo>
                  <a:cubicBezTo>
                    <a:pt x="647" y="283"/>
                    <a:pt x="342" y="564"/>
                    <a:pt x="49" y="846"/>
                  </a:cubicBezTo>
                  <a:lnTo>
                    <a:pt x="49" y="846"/>
                  </a:lnTo>
                  <a:cubicBezTo>
                    <a:pt x="48" y="846"/>
                    <a:pt x="48" y="846"/>
                    <a:pt x="48" y="846"/>
                  </a:cubicBezTo>
                  <a:cubicBezTo>
                    <a:pt x="48" y="847"/>
                    <a:pt x="48" y="847"/>
                    <a:pt x="48" y="847"/>
                  </a:cubicBezTo>
                  <a:lnTo>
                    <a:pt x="48" y="847"/>
                  </a:lnTo>
                  <a:cubicBezTo>
                    <a:pt x="44" y="851"/>
                    <a:pt x="40" y="855"/>
                    <a:pt x="36" y="858"/>
                  </a:cubicBezTo>
                  <a:cubicBezTo>
                    <a:pt x="0" y="894"/>
                    <a:pt x="30" y="935"/>
                    <a:pt x="63" y="935"/>
                  </a:cubicBezTo>
                  <a:cubicBezTo>
                    <a:pt x="74" y="935"/>
                    <a:pt x="86" y="930"/>
                    <a:pt x="95" y="918"/>
                  </a:cubicBezTo>
                  <a:cubicBezTo>
                    <a:pt x="97" y="915"/>
                    <a:pt x="99" y="913"/>
                    <a:pt x="102" y="910"/>
                  </a:cubicBezTo>
                  <a:lnTo>
                    <a:pt x="102" y="910"/>
                  </a:lnTo>
                  <a:cubicBezTo>
                    <a:pt x="103" y="913"/>
                    <a:pt x="105" y="915"/>
                    <a:pt x="107" y="918"/>
                  </a:cubicBezTo>
                  <a:cubicBezTo>
                    <a:pt x="440" y="668"/>
                    <a:pt x="714" y="346"/>
                    <a:pt x="1000" y="49"/>
                  </a:cubicBezTo>
                  <a:cubicBezTo>
                    <a:pt x="1027" y="31"/>
                    <a:pt x="1007" y="0"/>
                    <a:pt x="9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46"/>
            <p:cNvSpPr/>
            <p:nvPr/>
          </p:nvSpPr>
          <p:spPr>
            <a:xfrm>
              <a:off x="2925675" y="2518125"/>
              <a:ext cx="31150" cy="25225"/>
            </a:xfrm>
            <a:custGeom>
              <a:avLst/>
              <a:gdLst/>
              <a:ahLst/>
              <a:cxnLst/>
              <a:rect l="l" t="t" r="r" b="b"/>
              <a:pathLst>
                <a:path w="1246" h="1009" extrusionOk="0">
                  <a:moveTo>
                    <a:pt x="1205" y="1"/>
                  </a:moveTo>
                  <a:cubicBezTo>
                    <a:pt x="1200" y="1"/>
                    <a:pt x="1195" y="3"/>
                    <a:pt x="1190" y="7"/>
                  </a:cubicBezTo>
                  <a:cubicBezTo>
                    <a:pt x="785" y="269"/>
                    <a:pt x="381" y="603"/>
                    <a:pt x="23" y="924"/>
                  </a:cubicBezTo>
                  <a:cubicBezTo>
                    <a:pt x="25" y="926"/>
                    <a:pt x="27" y="927"/>
                    <a:pt x="28" y="929"/>
                  </a:cubicBezTo>
                  <a:lnTo>
                    <a:pt x="28" y="929"/>
                  </a:lnTo>
                  <a:cubicBezTo>
                    <a:pt x="0" y="952"/>
                    <a:pt x="23" y="1009"/>
                    <a:pt x="62" y="1009"/>
                  </a:cubicBezTo>
                  <a:cubicBezTo>
                    <a:pt x="72" y="1009"/>
                    <a:pt x="83" y="1005"/>
                    <a:pt x="95" y="996"/>
                  </a:cubicBezTo>
                  <a:cubicBezTo>
                    <a:pt x="488" y="710"/>
                    <a:pt x="904" y="400"/>
                    <a:pt x="1226" y="55"/>
                  </a:cubicBezTo>
                  <a:cubicBezTo>
                    <a:pt x="1245" y="36"/>
                    <a:pt x="1225" y="1"/>
                    <a:pt x="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6"/>
            <p:cNvSpPr/>
            <p:nvPr/>
          </p:nvSpPr>
          <p:spPr>
            <a:xfrm>
              <a:off x="2924350" y="2523950"/>
              <a:ext cx="30200" cy="26350"/>
            </a:xfrm>
            <a:custGeom>
              <a:avLst/>
              <a:gdLst/>
              <a:ahLst/>
              <a:cxnLst/>
              <a:rect l="l" t="t" r="r" b="b"/>
              <a:pathLst>
                <a:path w="1208" h="1054" extrusionOk="0">
                  <a:moveTo>
                    <a:pt x="1207" y="1"/>
                  </a:moveTo>
                  <a:lnTo>
                    <a:pt x="1207" y="1"/>
                  </a:lnTo>
                  <a:cubicBezTo>
                    <a:pt x="1005" y="72"/>
                    <a:pt x="826" y="274"/>
                    <a:pt x="660" y="405"/>
                  </a:cubicBezTo>
                  <a:cubicBezTo>
                    <a:pt x="457" y="584"/>
                    <a:pt x="231" y="774"/>
                    <a:pt x="41" y="965"/>
                  </a:cubicBezTo>
                  <a:cubicBezTo>
                    <a:pt x="0" y="1005"/>
                    <a:pt x="28" y="1054"/>
                    <a:pt x="66" y="1054"/>
                  </a:cubicBezTo>
                  <a:cubicBezTo>
                    <a:pt x="73" y="1054"/>
                    <a:pt x="81" y="1052"/>
                    <a:pt x="88" y="1048"/>
                  </a:cubicBezTo>
                  <a:cubicBezTo>
                    <a:pt x="95" y="1046"/>
                    <a:pt x="101" y="1043"/>
                    <a:pt x="108" y="1040"/>
                  </a:cubicBezTo>
                  <a:lnTo>
                    <a:pt x="108" y="1040"/>
                  </a:lnTo>
                  <a:lnTo>
                    <a:pt x="112" y="1048"/>
                  </a:lnTo>
                  <a:cubicBezTo>
                    <a:pt x="121" y="1041"/>
                    <a:pt x="129" y="1033"/>
                    <a:pt x="138" y="1025"/>
                  </a:cubicBezTo>
                  <a:lnTo>
                    <a:pt x="138" y="1025"/>
                  </a:lnTo>
                  <a:cubicBezTo>
                    <a:pt x="222" y="982"/>
                    <a:pt x="291" y="924"/>
                    <a:pt x="335" y="849"/>
                  </a:cubicBezTo>
                  <a:lnTo>
                    <a:pt x="335" y="849"/>
                  </a:lnTo>
                  <a:cubicBezTo>
                    <a:pt x="458" y="737"/>
                    <a:pt x="580" y="625"/>
                    <a:pt x="707" y="513"/>
                  </a:cubicBezTo>
                  <a:cubicBezTo>
                    <a:pt x="874" y="358"/>
                    <a:pt x="1088" y="215"/>
                    <a:pt x="1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6"/>
            <p:cNvSpPr/>
            <p:nvPr/>
          </p:nvSpPr>
          <p:spPr>
            <a:xfrm>
              <a:off x="2923400" y="2524850"/>
              <a:ext cx="36200" cy="28350"/>
            </a:xfrm>
            <a:custGeom>
              <a:avLst/>
              <a:gdLst/>
              <a:ahLst/>
              <a:cxnLst/>
              <a:rect l="l" t="t" r="r" b="b"/>
              <a:pathLst>
                <a:path w="1448" h="1134" extrusionOk="0">
                  <a:moveTo>
                    <a:pt x="1341" y="0"/>
                  </a:moveTo>
                  <a:cubicBezTo>
                    <a:pt x="1341" y="0"/>
                    <a:pt x="1317" y="0"/>
                    <a:pt x="1317" y="12"/>
                  </a:cubicBezTo>
                  <a:cubicBezTo>
                    <a:pt x="1317" y="24"/>
                    <a:pt x="1305" y="24"/>
                    <a:pt x="1305" y="36"/>
                  </a:cubicBezTo>
                  <a:cubicBezTo>
                    <a:pt x="1305" y="36"/>
                    <a:pt x="1321" y="47"/>
                    <a:pt x="1331" y="47"/>
                  </a:cubicBezTo>
                  <a:cubicBezTo>
                    <a:pt x="1333" y="47"/>
                    <a:pt x="1334" y="46"/>
                    <a:pt x="1335" y="46"/>
                  </a:cubicBezTo>
                  <a:lnTo>
                    <a:pt x="1335" y="46"/>
                  </a:lnTo>
                  <a:cubicBezTo>
                    <a:pt x="1212" y="256"/>
                    <a:pt x="921" y="431"/>
                    <a:pt x="710" y="572"/>
                  </a:cubicBezTo>
                  <a:cubicBezTo>
                    <a:pt x="495" y="738"/>
                    <a:pt x="233" y="893"/>
                    <a:pt x="31" y="1084"/>
                  </a:cubicBezTo>
                  <a:cubicBezTo>
                    <a:pt x="0" y="1104"/>
                    <a:pt x="23" y="1134"/>
                    <a:pt x="60" y="1134"/>
                  </a:cubicBezTo>
                  <a:cubicBezTo>
                    <a:pt x="66" y="1134"/>
                    <a:pt x="72" y="1133"/>
                    <a:pt x="79" y="1131"/>
                  </a:cubicBezTo>
                  <a:cubicBezTo>
                    <a:pt x="376" y="989"/>
                    <a:pt x="650" y="750"/>
                    <a:pt x="912" y="560"/>
                  </a:cubicBezTo>
                  <a:cubicBezTo>
                    <a:pt x="1067" y="441"/>
                    <a:pt x="1424" y="250"/>
                    <a:pt x="1448" y="36"/>
                  </a:cubicBezTo>
                  <a:cubicBezTo>
                    <a:pt x="1448" y="24"/>
                    <a:pt x="1424" y="12"/>
                    <a:pt x="1412" y="12"/>
                  </a:cubicBezTo>
                  <a:cubicBezTo>
                    <a:pt x="1365" y="0"/>
                    <a:pt x="1376" y="0"/>
                    <a:pt x="13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6"/>
            <p:cNvSpPr/>
            <p:nvPr/>
          </p:nvSpPr>
          <p:spPr>
            <a:xfrm>
              <a:off x="2925650" y="2468450"/>
              <a:ext cx="5975" cy="65500"/>
            </a:xfrm>
            <a:custGeom>
              <a:avLst/>
              <a:gdLst/>
              <a:ahLst/>
              <a:cxnLst/>
              <a:rect l="l" t="t" r="r" b="b"/>
              <a:pathLst>
                <a:path w="239" h="2620" extrusionOk="0">
                  <a:moveTo>
                    <a:pt x="60" y="0"/>
                  </a:moveTo>
                  <a:cubicBezTo>
                    <a:pt x="54" y="0"/>
                    <a:pt x="48" y="6"/>
                    <a:pt x="48" y="18"/>
                  </a:cubicBezTo>
                  <a:cubicBezTo>
                    <a:pt x="24" y="863"/>
                    <a:pt x="24" y="1721"/>
                    <a:pt x="1" y="2578"/>
                  </a:cubicBezTo>
                  <a:cubicBezTo>
                    <a:pt x="1" y="2605"/>
                    <a:pt x="23" y="2620"/>
                    <a:pt x="43" y="2620"/>
                  </a:cubicBezTo>
                  <a:cubicBezTo>
                    <a:pt x="58" y="2620"/>
                    <a:pt x="72" y="2611"/>
                    <a:pt x="72" y="2590"/>
                  </a:cubicBezTo>
                  <a:cubicBezTo>
                    <a:pt x="227" y="1780"/>
                    <a:pt x="239" y="839"/>
                    <a:pt x="72" y="18"/>
                  </a:cubicBezTo>
                  <a:cubicBezTo>
                    <a:pt x="72" y="6"/>
                    <a:pt x="66"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46"/>
            <p:cNvSpPr/>
            <p:nvPr/>
          </p:nvSpPr>
          <p:spPr>
            <a:xfrm>
              <a:off x="2923875" y="2465975"/>
              <a:ext cx="6575" cy="66125"/>
            </a:xfrm>
            <a:custGeom>
              <a:avLst/>
              <a:gdLst/>
              <a:ahLst/>
              <a:cxnLst/>
              <a:rect l="l" t="t" r="r" b="b"/>
              <a:pathLst>
                <a:path w="263" h="2645" extrusionOk="0">
                  <a:moveTo>
                    <a:pt x="238" y="1"/>
                  </a:moveTo>
                  <a:cubicBezTo>
                    <a:pt x="226" y="1"/>
                    <a:pt x="214" y="4"/>
                    <a:pt x="214" y="10"/>
                  </a:cubicBezTo>
                  <a:cubicBezTo>
                    <a:pt x="83" y="843"/>
                    <a:pt x="0" y="1772"/>
                    <a:pt x="60" y="2617"/>
                  </a:cubicBezTo>
                  <a:cubicBezTo>
                    <a:pt x="60" y="2635"/>
                    <a:pt x="69" y="2644"/>
                    <a:pt x="79" y="2644"/>
                  </a:cubicBezTo>
                  <a:cubicBezTo>
                    <a:pt x="89" y="2644"/>
                    <a:pt x="101" y="2635"/>
                    <a:pt x="107" y="2617"/>
                  </a:cubicBezTo>
                  <a:cubicBezTo>
                    <a:pt x="226" y="1772"/>
                    <a:pt x="250" y="867"/>
                    <a:pt x="262" y="10"/>
                  </a:cubicBezTo>
                  <a:cubicBezTo>
                    <a:pt x="262" y="4"/>
                    <a:pt x="250" y="1"/>
                    <a:pt x="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46"/>
            <p:cNvSpPr/>
            <p:nvPr/>
          </p:nvSpPr>
          <p:spPr>
            <a:xfrm>
              <a:off x="2925350" y="2451750"/>
              <a:ext cx="5375" cy="64825"/>
            </a:xfrm>
            <a:custGeom>
              <a:avLst/>
              <a:gdLst/>
              <a:ahLst/>
              <a:cxnLst/>
              <a:rect l="l" t="t" r="r" b="b"/>
              <a:pathLst>
                <a:path w="215" h="2593" extrusionOk="0">
                  <a:moveTo>
                    <a:pt x="77" y="1"/>
                  </a:moveTo>
                  <a:cubicBezTo>
                    <a:pt x="67" y="1"/>
                    <a:pt x="57" y="6"/>
                    <a:pt x="48" y="19"/>
                  </a:cubicBezTo>
                  <a:cubicBezTo>
                    <a:pt x="13" y="162"/>
                    <a:pt x="1" y="293"/>
                    <a:pt x="1" y="460"/>
                  </a:cubicBezTo>
                  <a:cubicBezTo>
                    <a:pt x="1" y="482"/>
                    <a:pt x="5" y="491"/>
                    <a:pt x="9" y="491"/>
                  </a:cubicBezTo>
                  <a:cubicBezTo>
                    <a:pt x="11" y="491"/>
                    <a:pt x="13" y="488"/>
                    <a:pt x="13" y="484"/>
                  </a:cubicBezTo>
                  <a:cubicBezTo>
                    <a:pt x="32" y="261"/>
                    <a:pt x="41" y="182"/>
                    <a:pt x="45" y="182"/>
                  </a:cubicBezTo>
                  <a:lnTo>
                    <a:pt x="45" y="182"/>
                  </a:lnTo>
                  <a:cubicBezTo>
                    <a:pt x="53" y="182"/>
                    <a:pt x="36" y="530"/>
                    <a:pt x="36" y="626"/>
                  </a:cubicBezTo>
                  <a:lnTo>
                    <a:pt x="36" y="1210"/>
                  </a:lnTo>
                  <a:cubicBezTo>
                    <a:pt x="36" y="1674"/>
                    <a:pt x="1" y="2115"/>
                    <a:pt x="24" y="2579"/>
                  </a:cubicBezTo>
                  <a:cubicBezTo>
                    <a:pt x="24" y="2586"/>
                    <a:pt x="36" y="2593"/>
                    <a:pt x="49" y="2593"/>
                  </a:cubicBezTo>
                  <a:cubicBezTo>
                    <a:pt x="58" y="2593"/>
                    <a:pt x="67" y="2589"/>
                    <a:pt x="72" y="2579"/>
                  </a:cubicBezTo>
                  <a:cubicBezTo>
                    <a:pt x="215" y="1769"/>
                    <a:pt x="191" y="853"/>
                    <a:pt x="108" y="31"/>
                  </a:cubicBezTo>
                  <a:cubicBezTo>
                    <a:pt x="108" y="16"/>
                    <a:pt x="93" y="1"/>
                    <a:pt x="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46"/>
            <p:cNvSpPr/>
            <p:nvPr/>
          </p:nvSpPr>
          <p:spPr>
            <a:xfrm>
              <a:off x="2930500" y="2462800"/>
              <a:ext cx="5600" cy="74200"/>
            </a:xfrm>
            <a:custGeom>
              <a:avLst/>
              <a:gdLst/>
              <a:ahLst/>
              <a:cxnLst/>
              <a:rect l="l" t="t" r="r" b="b"/>
              <a:pathLst>
                <a:path w="224" h="2968" extrusionOk="0">
                  <a:moveTo>
                    <a:pt x="26" y="1"/>
                  </a:moveTo>
                  <a:cubicBezTo>
                    <a:pt x="16" y="1"/>
                    <a:pt x="1" y="9"/>
                    <a:pt x="9" y="18"/>
                  </a:cubicBezTo>
                  <a:cubicBezTo>
                    <a:pt x="176" y="423"/>
                    <a:pt x="57" y="1077"/>
                    <a:pt x="57" y="1506"/>
                  </a:cubicBezTo>
                  <a:cubicBezTo>
                    <a:pt x="57" y="1982"/>
                    <a:pt x="45" y="2482"/>
                    <a:pt x="92" y="2959"/>
                  </a:cubicBezTo>
                  <a:cubicBezTo>
                    <a:pt x="92" y="2965"/>
                    <a:pt x="98" y="2967"/>
                    <a:pt x="104" y="2967"/>
                  </a:cubicBezTo>
                  <a:cubicBezTo>
                    <a:pt x="110" y="2967"/>
                    <a:pt x="116" y="2965"/>
                    <a:pt x="116" y="2959"/>
                  </a:cubicBezTo>
                  <a:cubicBezTo>
                    <a:pt x="164" y="2363"/>
                    <a:pt x="152" y="1768"/>
                    <a:pt x="128" y="1173"/>
                  </a:cubicBezTo>
                  <a:cubicBezTo>
                    <a:pt x="128" y="815"/>
                    <a:pt x="223" y="315"/>
                    <a:pt x="33" y="6"/>
                  </a:cubicBezTo>
                  <a:cubicBezTo>
                    <a:pt x="33" y="2"/>
                    <a:pt x="30"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46"/>
            <p:cNvSpPr/>
            <p:nvPr/>
          </p:nvSpPr>
          <p:spPr>
            <a:xfrm>
              <a:off x="2934875" y="2488000"/>
              <a:ext cx="325" cy="1675"/>
            </a:xfrm>
            <a:custGeom>
              <a:avLst/>
              <a:gdLst/>
              <a:ahLst/>
              <a:cxnLst/>
              <a:rect l="l" t="t" r="r" b="b"/>
              <a:pathLst>
                <a:path w="13" h="67" extrusionOk="0">
                  <a:moveTo>
                    <a:pt x="7" y="1"/>
                  </a:moveTo>
                  <a:cubicBezTo>
                    <a:pt x="4" y="1"/>
                    <a:pt x="1" y="4"/>
                    <a:pt x="1" y="10"/>
                  </a:cubicBezTo>
                  <a:lnTo>
                    <a:pt x="1" y="57"/>
                  </a:lnTo>
                  <a:cubicBezTo>
                    <a:pt x="1" y="63"/>
                    <a:pt x="4" y="66"/>
                    <a:pt x="7" y="66"/>
                  </a:cubicBezTo>
                  <a:cubicBezTo>
                    <a:pt x="10" y="66"/>
                    <a:pt x="13" y="63"/>
                    <a:pt x="13" y="57"/>
                  </a:cubicBezTo>
                  <a:lnTo>
                    <a:pt x="13" y="10"/>
                  </a:lnTo>
                  <a:cubicBezTo>
                    <a:pt x="13" y="4"/>
                    <a:pt x="10" y="1"/>
                    <a:pt x="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46"/>
            <p:cNvSpPr/>
            <p:nvPr/>
          </p:nvSpPr>
          <p:spPr>
            <a:xfrm>
              <a:off x="2943500" y="2501625"/>
              <a:ext cx="7175" cy="20275"/>
            </a:xfrm>
            <a:custGeom>
              <a:avLst/>
              <a:gdLst/>
              <a:ahLst/>
              <a:cxnLst/>
              <a:rect l="l" t="t" r="r" b="b"/>
              <a:pathLst>
                <a:path w="287" h="811" extrusionOk="0">
                  <a:moveTo>
                    <a:pt x="287" y="1"/>
                  </a:moveTo>
                  <a:lnTo>
                    <a:pt x="287" y="1"/>
                  </a:lnTo>
                  <a:cubicBezTo>
                    <a:pt x="203" y="274"/>
                    <a:pt x="120" y="536"/>
                    <a:pt x="1" y="810"/>
                  </a:cubicBezTo>
                  <a:cubicBezTo>
                    <a:pt x="132" y="548"/>
                    <a:pt x="227" y="286"/>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46"/>
            <p:cNvSpPr/>
            <p:nvPr/>
          </p:nvSpPr>
          <p:spPr>
            <a:xfrm>
              <a:off x="2942325" y="2568900"/>
              <a:ext cx="9850" cy="5075"/>
            </a:xfrm>
            <a:custGeom>
              <a:avLst/>
              <a:gdLst/>
              <a:ahLst/>
              <a:cxnLst/>
              <a:rect l="l" t="t" r="r" b="b"/>
              <a:pathLst>
                <a:path w="394" h="203" extrusionOk="0">
                  <a:moveTo>
                    <a:pt x="393" y="0"/>
                  </a:moveTo>
                  <a:lnTo>
                    <a:pt x="393" y="0"/>
                  </a:lnTo>
                  <a:cubicBezTo>
                    <a:pt x="274" y="60"/>
                    <a:pt x="131" y="119"/>
                    <a:pt x="12" y="179"/>
                  </a:cubicBezTo>
                  <a:cubicBezTo>
                    <a:pt x="0" y="179"/>
                    <a:pt x="12" y="203"/>
                    <a:pt x="12" y="203"/>
                  </a:cubicBezTo>
                  <a:cubicBezTo>
                    <a:pt x="155" y="143"/>
                    <a:pt x="274" y="6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46"/>
            <p:cNvSpPr/>
            <p:nvPr/>
          </p:nvSpPr>
          <p:spPr>
            <a:xfrm>
              <a:off x="2917325" y="2553675"/>
              <a:ext cx="60700" cy="33100"/>
            </a:xfrm>
            <a:custGeom>
              <a:avLst/>
              <a:gdLst/>
              <a:ahLst/>
              <a:cxnLst/>
              <a:rect l="l" t="t" r="r" b="b"/>
              <a:pathLst>
                <a:path w="2428" h="1324" extrusionOk="0">
                  <a:moveTo>
                    <a:pt x="2392" y="0"/>
                  </a:moveTo>
                  <a:cubicBezTo>
                    <a:pt x="2389" y="0"/>
                    <a:pt x="2385" y="1"/>
                    <a:pt x="2381" y="2"/>
                  </a:cubicBezTo>
                  <a:cubicBezTo>
                    <a:pt x="1608" y="478"/>
                    <a:pt x="822" y="883"/>
                    <a:pt x="24" y="1288"/>
                  </a:cubicBezTo>
                  <a:cubicBezTo>
                    <a:pt x="0" y="1300"/>
                    <a:pt x="0" y="1324"/>
                    <a:pt x="36" y="1324"/>
                  </a:cubicBezTo>
                  <a:cubicBezTo>
                    <a:pt x="869" y="1014"/>
                    <a:pt x="1691" y="550"/>
                    <a:pt x="2417" y="50"/>
                  </a:cubicBezTo>
                  <a:cubicBezTo>
                    <a:pt x="2428" y="39"/>
                    <a:pt x="2419" y="0"/>
                    <a:pt x="23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6"/>
            <p:cNvSpPr/>
            <p:nvPr/>
          </p:nvSpPr>
          <p:spPr>
            <a:xfrm>
              <a:off x="2926250" y="2565250"/>
              <a:ext cx="42175" cy="23025"/>
            </a:xfrm>
            <a:custGeom>
              <a:avLst/>
              <a:gdLst/>
              <a:ahLst/>
              <a:cxnLst/>
              <a:rect l="l" t="t" r="r" b="b"/>
              <a:pathLst>
                <a:path w="1687" h="921" extrusionOk="0">
                  <a:moveTo>
                    <a:pt x="1663" y="0"/>
                  </a:moveTo>
                  <a:cubicBezTo>
                    <a:pt x="1660" y="0"/>
                    <a:pt x="1658" y="1"/>
                    <a:pt x="1655" y="4"/>
                  </a:cubicBezTo>
                  <a:cubicBezTo>
                    <a:pt x="1120" y="313"/>
                    <a:pt x="572" y="599"/>
                    <a:pt x="24" y="873"/>
                  </a:cubicBezTo>
                  <a:cubicBezTo>
                    <a:pt x="0" y="897"/>
                    <a:pt x="0" y="920"/>
                    <a:pt x="36" y="920"/>
                  </a:cubicBezTo>
                  <a:cubicBezTo>
                    <a:pt x="619" y="718"/>
                    <a:pt x="1179" y="385"/>
                    <a:pt x="1667" y="27"/>
                  </a:cubicBezTo>
                  <a:cubicBezTo>
                    <a:pt x="1686" y="18"/>
                    <a:pt x="1675" y="0"/>
                    <a:pt x="16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6"/>
            <p:cNvSpPr/>
            <p:nvPr/>
          </p:nvSpPr>
          <p:spPr>
            <a:xfrm>
              <a:off x="2925650" y="2575250"/>
              <a:ext cx="41175" cy="20450"/>
            </a:xfrm>
            <a:custGeom>
              <a:avLst/>
              <a:gdLst/>
              <a:ahLst/>
              <a:cxnLst/>
              <a:rect l="l" t="t" r="r" b="b"/>
              <a:pathLst>
                <a:path w="1647" h="818" extrusionOk="0">
                  <a:moveTo>
                    <a:pt x="1630" y="0"/>
                  </a:moveTo>
                  <a:cubicBezTo>
                    <a:pt x="1626" y="0"/>
                    <a:pt x="1623" y="2"/>
                    <a:pt x="1620" y="8"/>
                  </a:cubicBezTo>
                  <a:cubicBezTo>
                    <a:pt x="1358" y="104"/>
                    <a:pt x="1096" y="270"/>
                    <a:pt x="834" y="389"/>
                  </a:cubicBezTo>
                  <a:cubicBezTo>
                    <a:pt x="560" y="520"/>
                    <a:pt x="298" y="627"/>
                    <a:pt x="24" y="758"/>
                  </a:cubicBezTo>
                  <a:cubicBezTo>
                    <a:pt x="1" y="782"/>
                    <a:pt x="12" y="818"/>
                    <a:pt x="48" y="818"/>
                  </a:cubicBezTo>
                  <a:cubicBezTo>
                    <a:pt x="584" y="639"/>
                    <a:pt x="1191" y="377"/>
                    <a:pt x="1620" y="20"/>
                  </a:cubicBezTo>
                  <a:cubicBezTo>
                    <a:pt x="1647" y="20"/>
                    <a:pt x="1640"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6"/>
            <p:cNvSpPr/>
            <p:nvPr/>
          </p:nvSpPr>
          <p:spPr>
            <a:xfrm>
              <a:off x="2926025" y="2583775"/>
              <a:ext cx="39825" cy="18400"/>
            </a:xfrm>
            <a:custGeom>
              <a:avLst/>
              <a:gdLst/>
              <a:ahLst/>
              <a:cxnLst/>
              <a:rect l="l" t="t" r="r" b="b"/>
              <a:pathLst>
                <a:path w="1593" h="736" extrusionOk="0">
                  <a:moveTo>
                    <a:pt x="1545" y="1"/>
                  </a:moveTo>
                  <a:cubicBezTo>
                    <a:pt x="1021" y="120"/>
                    <a:pt x="414" y="346"/>
                    <a:pt x="9" y="703"/>
                  </a:cubicBezTo>
                  <a:cubicBezTo>
                    <a:pt x="0" y="712"/>
                    <a:pt x="5" y="735"/>
                    <a:pt x="23" y="735"/>
                  </a:cubicBezTo>
                  <a:cubicBezTo>
                    <a:pt x="29" y="735"/>
                    <a:pt x="36" y="733"/>
                    <a:pt x="45" y="727"/>
                  </a:cubicBezTo>
                  <a:cubicBezTo>
                    <a:pt x="545" y="489"/>
                    <a:pt x="1009" y="227"/>
                    <a:pt x="1557" y="48"/>
                  </a:cubicBezTo>
                  <a:cubicBezTo>
                    <a:pt x="1593" y="48"/>
                    <a:pt x="1581" y="1"/>
                    <a:pt x="15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6"/>
            <p:cNvSpPr/>
            <p:nvPr/>
          </p:nvSpPr>
          <p:spPr>
            <a:xfrm>
              <a:off x="2932800" y="2593150"/>
              <a:ext cx="28825" cy="12975"/>
            </a:xfrm>
            <a:custGeom>
              <a:avLst/>
              <a:gdLst/>
              <a:ahLst/>
              <a:cxnLst/>
              <a:rect l="l" t="t" r="r" b="b"/>
              <a:pathLst>
                <a:path w="1153" h="519" extrusionOk="0">
                  <a:moveTo>
                    <a:pt x="1121" y="0"/>
                  </a:moveTo>
                  <a:cubicBezTo>
                    <a:pt x="1117" y="0"/>
                    <a:pt x="1112" y="2"/>
                    <a:pt x="1108" y="7"/>
                  </a:cubicBezTo>
                  <a:cubicBezTo>
                    <a:pt x="738" y="150"/>
                    <a:pt x="357" y="281"/>
                    <a:pt x="12" y="495"/>
                  </a:cubicBezTo>
                  <a:cubicBezTo>
                    <a:pt x="0" y="507"/>
                    <a:pt x="12" y="519"/>
                    <a:pt x="24" y="519"/>
                  </a:cubicBezTo>
                  <a:cubicBezTo>
                    <a:pt x="417" y="400"/>
                    <a:pt x="786" y="209"/>
                    <a:pt x="1143" y="42"/>
                  </a:cubicBezTo>
                  <a:cubicBezTo>
                    <a:pt x="1153" y="33"/>
                    <a:pt x="1139"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6"/>
            <p:cNvSpPr/>
            <p:nvPr/>
          </p:nvSpPr>
          <p:spPr>
            <a:xfrm>
              <a:off x="2942625" y="2591150"/>
              <a:ext cx="54775" cy="29575"/>
            </a:xfrm>
            <a:custGeom>
              <a:avLst/>
              <a:gdLst/>
              <a:ahLst/>
              <a:cxnLst/>
              <a:rect l="l" t="t" r="r" b="b"/>
              <a:pathLst>
                <a:path w="2191" h="1183" extrusionOk="0">
                  <a:moveTo>
                    <a:pt x="2172" y="1"/>
                  </a:moveTo>
                  <a:cubicBezTo>
                    <a:pt x="2171" y="1"/>
                    <a:pt x="2169" y="2"/>
                    <a:pt x="2167" y="3"/>
                  </a:cubicBezTo>
                  <a:cubicBezTo>
                    <a:pt x="1477" y="503"/>
                    <a:pt x="774" y="801"/>
                    <a:pt x="24" y="1158"/>
                  </a:cubicBezTo>
                  <a:cubicBezTo>
                    <a:pt x="0" y="1170"/>
                    <a:pt x="24" y="1182"/>
                    <a:pt x="36" y="1182"/>
                  </a:cubicBezTo>
                  <a:cubicBezTo>
                    <a:pt x="821" y="1016"/>
                    <a:pt x="1582" y="528"/>
                    <a:pt x="2189" y="17"/>
                  </a:cubicBezTo>
                  <a:lnTo>
                    <a:pt x="2189" y="17"/>
                  </a:lnTo>
                  <a:cubicBezTo>
                    <a:pt x="2190" y="17"/>
                    <a:pt x="2190" y="18"/>
                    <a:pt x="2190" y="18"/>
                  </a:cubicBezTo>
                  <a:cubicBezTo>
                    <a:pt x="2191" y="18"/>
                    <a:pt x="2191" y="17"/>
                    <a:pt x="2191" y="15"/>
                  </a:cubicBezTo>
                  <a:lnTo>
                    <a:pt x="2191" y="15"/>
                  </a:lnTo>
                  <a:cubicBezTo>
                    <a:pt x="2190" y="16"/>
                    <a:pt x="2190" y="16"/>
                    <a:pt x="2189" y="17"/>
                  </a:cubicBezTo>
                  <a:lnTo>
                    <a:pt x="2189" y="17"/>
                  </a:lnTo>
                  <a:cubicBezTo>
                    <a:pt x="2186" y="14"/>
                    <a:pt x="2179" y="1"/>
                    <a:pt x="2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6"/>
            <p:cNvSpPr/>
            <p:nvPr/>
          </p:nvSpPr>
          <p:spPr>
            <a:xfrm>
              <a:off x="2952500" y="2598300"/>
              <a:ext cx="47875" cy="25150"/>
            </a:xfrm>
            <a:custGeom>
              <a:avLst/>
              <a:gdLst/>
              <a:ahLst/>
              <a:cxnLst/>
              <a:rect l="l" t="t" r="r" b="b"/>
              <a:pathLst>
                <a:path w="1915" h="1006" extrusionOk="0">
                  <a:moveTo>
                    <a:pt x="1897" y="0"/>
                  </a:moveTo>
                  <a:cubicBezTo>
                    <a:pt x="1895" y="0"/>
                    <a:pt x="1893" y="1"/>
                    <a:pt x="1891" y="3"/>
                  </a:cubicBezTo>
                  <a:cubicBezTo>
                    <a:pt x="1260" y="301"/>
                    <a:pt x="605" y="587"/>
                    <a:pt x="22" y="956"/>
                  </a:cubicBezTo>
                  <a:cubicBezTo>
                    <a:pt x="1" y="966"/>
                    <a:pt x="17" y="1005"/>
                    <a:pt x="46" y="1005"/>
                  </a:cubicBezTo>
                  <a:cubicBezTo>
                    <a:pt x="50" y="1005"/>
                    <a:pt x="54" y="1005"/>
                    <a:pt x="58" y="1003"/>
                  </a:cubicBezTo>
                  <a:cubicBezTo>
                    <a:pt x="701" y="729"/>
                    <a:pt x="1308" y="372"/>
                    <a:pt x="1915" y="51"/>
                  </a:cubicBezTo>
                  <a:cubicBezTo>
                    <a:pt x="1915" y="21"/>
                    <a:pt x="1907"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46"/>
            <p:cNvSpPr/>
            <p:nvPr/>
          </p:nvSpPr>
          <p:spPr>
            <a:xfrm>
              <a:off x="2963150" y="2603125"/>
              <a:ext cx="38425" cy="20875"/>
            </a:xfrm>
            <a:custGeom>
              <a:avLst/>
              <a:gdLst/>
              <a:ahLst/>
              <a:cxnLst/>
              <a:rect l="l" t="t" r="r" b="b"/>
              <a:pathLst>
                <a:path w="1537" h="835" extrusionOk="0">
                  <a:moveTo>
                    <a:pt x="1501" y="1"/>
                  </a:moveTo>
                  <a:cubicBezTo>
                    <a:pt x="1025" y="334"/>
                    <a:pt x="513" y="536"/>
                    <a:pt x="13" y="810"/>
                  </a:cubicBezTo>
                  <a:cubicBezTo>
                    <a:pt x="1" y="810"/>
                    <a:pt x="13" y="834"/>
                    <a:pt x="36" y="834"/>
                  </a:cubicBezTo>
                  <a:cubicBezTo>
                    <a:pt x="584" y="715"/>
                    <a:pt x="1108" y="358"/>
                    <a:pt x="1537" y="36"/>
                  </a:cubicBezTo>
                  <a:cubicBezTo>
                    <a:pt x="1537" y="24"/>
                    <a:pt x="1525" y="1"/>
                    <a:pt x="1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46"/>
            <p:cNvSpPr/>
            <p:nvPr/>
          </p:nvSpPr>
          <p:spPr>
            <a:xfrm>
              <a:off x="2970900" y="2609025"/>
              <a:ext cx="30300" cy="16150"/>
            </a:xfrm>
            <a:custGeom>
              <a:avLst/>
              <a:gdLst/>
              <a:ahLst/>
              <a:cxnLst/>
              <a:rect l="l" t="t" r="r" b="b"/>
              <a:pathLst>
                <a:path w="1212" h="646" extrusionOk="0">
                  <a:moveTo>
                    <a:pt x="1177" y="0"/>
                  </a:moveTo>
                  <a:cubicBezTo>
                    <a:pt x="1174" y="0"/>
                    <a:pt x="1170" y="1"/>
                    <a:pt x="1167" y="3"/>
                  </a:cubicBezTo>
                  <a:cubicBezTo>
                    <a:pt x="953" y="110"/>
                    <a:pt x="750" y="217"/>
                    <a:pt x="560" y="324"/>
                  </a:cubicBezTo>
                  <a:cubicBezTo>
                    <a:pt x="369" y="408"/>
                    <a:pt x="179" y="503"/>
                    <a:pt x="12" y="622"/>
                  </a:cubicBezTo>
                  <a:cubicBezTo>
                    <a:pt x="0" y="634"/>
                    <a:pt x="12" y="646"/>
                    <a:pt x="36" y="646"/>
                  </a:cubicBezTo>
                  <a:cubicBezTo>
                    <a:pt x="227" y="586"/>
                    <a:pt x="405" y="467"/>
                    <a:pt x="584" y="384"/>
                  </a:cubicBezTo>
                  <a:cubicBezTo>
                    <a:pt x="798" y="277"/>
                    <a:pt x="989" y="158"/>
                    <a:pt x="1191" y="38"/>
                  </a:cubicBezTo>
                  <a:cubicBezTo>
                    <a:pt x="1211" y="28"/>
                    <a:pt x="1197" y="0"/>
                    <a:pt x="1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46"/>
            <p:cNvSpPr/>
            <p:nvPr/>
          </p:nvSpPr>
          <p:spPr>
            <a:xfrm>
              <a:off x="2978325" y="2617325"/>
              <a:ext cx="14800" cy="6675"/>
            </a:xfrm>
            <a:custGeom>
              <a:avLst/>
              <a:gdLst/>
              <a:ahLst/>
              <a:cxnLst/>
              <a:rect l="l" t="t" r="r" b="b"/>
              <a:pathLst>
                <a:path w="592" h="267" extrusionOk="0">
                  <a:moveTo>
                    <a:pt x="573" y="1"/>
                  </a:moveTo>
                  <a:cubicBezTo>
                    <a:pt x="569" y="1"/>
                    <a:pt x="565" y="2"/>
                    <a:pt x="561" y="4"/>
                  </a:cubicBezTo>
                  <a:cubicBezTo>
                    <a:pt x="382" y="76"/>
                    <a:pt x="180" y="135"/>
                    <a:pt x="25" y="242"/>
                  </a:cubicBezTo>
                  <a:cubicBezTo>
                    <a:pt x="1" y="254"/>
                    <a:pt x="25" y="266"/>
                    <a:pt x="37" y="266"/>
                  </a:cubicBezTo>
                  <a:cubicBezTo>
                    <a:pt x="215" y="207"/>
                    <a:pt x="394" y="123"/>
                    <a:pt x="572" y="28"/>
                  </a:cubicBezTo>
                  <a:cubicBezTo>
                    <a:pt x="592" y="18"/>
                    <a:pt x="588"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46"/>
            <p:cNvSpPr/>
            <p:nvPr/>
          </p:nvSpPr>
          <p:spPr>
            <a:xfrm>
              <a:off x="3021500" y="2464350"/>
              <a:ext cx="54025" cy="45050"/>
            </a:xfrm>
            <a:custGeom>
              <a:avLst/>
              <a:gdLst/>
              <a:ahLst/>
              <a:cxnLst/>
              <a:rect l="l" t="t" r="r" b="b"/>
              <a:pathLst>
                <a:path w="2161" h="1802" extrusionOk="0">
                  <a:moveTo>
                    <a:pt x="2128" y="0"/>
                  </a:moveTo>
                  <a:cubicBezTo>
                    <a:pt x="2125" y="0"/>
                    <a:pt x="2122" y="1"/>
                    <a:pt x="2120" y="3"/>
                  </a:cubicBezTo>
                  <a:cubicBezTo>
                    <a:pt x="1429" y="611"/>
                    <a:pt x="691" y="1170"/>
                    <a:pt x="24" y="1777"/>
                  </a:cubicBezTo>
                  <a:cubicBezTo>
                    <a:pt x="0" y="1789"/>
                    <a:pt x="24" y="1801"/>
                    <a:pt x="36" y="1801"/>
                  </a:cubicBezTo>
                  <a:cubicBezTo>
                    <a:pt x="822" y="1361"/>
                    <a:pt x="1524" y="694"/>
                    <a:pt x="2132" y="39"/>
                  </a:cubicBezTo>
                  <a:cubicBezTo>
                    <a:pt x="2161" y="20"/>
                    <a:pt x="2142" y="0"/>
                    <a:pt x="2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46"/>
            <p:cNvSpPr/>
            <p:nvPr/>
          </p:nvSpPr>
          <p:spPr>
            <a:xfrm>
              <a:off x="3027200" y="2461250"/>
              <a:ext cx="47000" cy="47300"/>
            </a:xfrm>
            <a:custGeom>
              <a:avLst/>
              <a:gdLst/>
              <a:ahLst/>
              <a:cxnLst/>
              <a:rect l="l" t="t" r="r" b="b"/>
              <a:pathLst>
                <a:path w="1880" h="1892" extrusionOk="0">
                  <a:moveTo>
                    <a:pt x="1829" y="0"/>
                  </a:moveTo>
                  <a:cubicBezTo>
                    <a:pt x="1822" y="0"/>
                    <a:pt x="1817" y="6"/>
                    <a:pt x="1796" y="20"/>
                  </a:cubicBezTo>
                  <a:lnTo>
                    <a:pt x="1796" y="44"/>
                  </a:lnTo>
                  <a:cubicBezTo>
                    <a:pt x="1785" y="44"/>
                    <a:pt x="1796" y="44"/>
                    <a:pt x="1820" y="56"/>
                  </a:cubicBezTo>
                  <a:cubicBezTo>
                    <a:pt x="1832" y="175"/>
                    <a:pt x="1534" y="377"/>
                    <a:pt x="1439" y="473"/>
                  </a:cubicBezTo>
                  <a:cubicBezTo>
                    <a:pt x="1284" y="615"/>
                    <a:pt x="1130" y="782"/>
                    <a:pt x="963" y="937"/>
                  </a:cubicBezTo>
                  <a:cubicBezTo>
                    <a:pt x="653" y="1247"/>
                    <a:pt x="308" y="1544"/>
                    <a:pt x="10" y="1854"/>
                  </a:cubicBezTo>
                  <a:cubicBezTo>
                    <a:pt x="0" y="1864"/>
                    <a:pt x="8" y="1892"/>
                    <a:pt x="33" y="1892"/>
                  </a:cubicBezTo>
                  <a:cubicBezTo>
                    <a:pt x="37" y="1892"/>
                    <a:pt x="41" y="1891"/>
                    <a:pt x="46" y="1889"/>
                  </a:cubicBezTo>
                  <a:cubicBezTo>
                    <a:pt x="475" y="1556"/>
                    <a:pt x="868" y="1175"/>
                    <a:pt x="1237" y="782"/>
                  </a:cubicBezTo>
                  <a:cubicBezTo>
                    <a:pt x="1415" y="604"/>
                    <a:pt x="1582" y="425"/>
                    <a:pt x="1737" y="246"/>
                  </a:cubicBezTo>
                  <a:cubicBezTo>
                    <a:pt x="1820" y="175"/>
                    <a:pt x="1880" y="127"/>
                    <a:pt x="1880" y="20"/>
                  </a:cubicBezTo>
                  <a:cubicBezTo>
                    <a:pt x="1880" y="20"/>
                    <a:pt x="1880" y="8"/>
                    <a:pt x="1856" y="8"/>
                  </a:cubicBezTo>
                  <a:cubicBezTo>
                    <a:pt x="1841" y="3"/>
                    <a:pt x="1835" y="0"/>
                    <a:pt x="18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46"/>
            <p:cNvSpPr/>
            <p:nvPr/>
          </p:nvSpPr>
          <p:spPr>
            <a:xfrm>
              <a:off x="3031925" y="2472550"/>
              <a:ext cx="41100" cy="33575"/>
            </a:xfrm>
            <a:custGeom>
              <a:avLst/>
              <a:gdLst/>
              <a:ahLst/>
              <a:cxnLst/>
              <a:rect l="l" t="t" r="r" b="b"/>
              <a:pathLst>
                <a:path w="1644" h="1343" extrusionOk="0">
                  <a:moveTo>
                    <a:pt x="1618" y="1"/>
                  </a:moveTo>
                  <a:cubicBezTo>
                    <a:pt x="1612" y="1"/>
                    <a:pt x="1604" y="3"/>
                    <a:pt x="1596" y="9"/>
                  </a:cubicBezTo>
                  <a:cubicBezTo>
                    <a:pt x="1072" y="437"/>
                    <a:pt x="524" y="854"/>
                    <a:pt x="24" y="1318"/>
                  </a:cubicBezTo>
                  <a:cubicBezTo>
                    <a:pt x="0" y="1330"/>
                    <a:pt x="24" y="1342"/>
                    <a:pt x="36" y="1342"/>
                  </a:cubicBezTo>
                  <a:cubicBezTo>
                    <a:pt x="595" y="973"/>
                    <a:pt x="1131" y="497"/>
                    <a:pt x="1607" y="33"/>
                  </a:cubicBezTo>
                  <a:cubicBezTo>
                    <a:pt x="1644" y="23"/>
                    <a:pt x="1639" y="1"/>
                    <a:pt x="1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46"/>
            <p:cNvSpPr/>
            <p:nvPr/>
          </p:nvSpPr>
          <p:spPr>
            <a:xfrm>
              <a:off x="3035575" y="2474425"/>
              <a:ext cx="39950" cy="34800"/>
            </a:xfrm>
            <a:custGeom>
              <a:avLst/>
              <a:gdLst/>
              <a:ahLst/>
              <a:cxnLst/>
              <a:rect l="l" t="t" r="r" b="b"/>
              <a:pathLst>
                <a:path w="1598" h="1392" extrusionOk="0">
                  <a:moveTo>
                    <a:pt x="1581" y="0"/>
                  </a:moveTo>
                  <a:cubicBezTo>
                    <a:pt x="1577" y="0"/>
                    <a:pt x="1572" y="2"/>
                    <a:pt x="1569" y="5"/>
                  </a:cubicBezTo>
                  <a:cubicBezTo>
                    <a:pt x="1307" y="231"/>
                    <a:pt x="1069" y="469"/>
                    <a:pt x="795" y="708"/>
                  </a:cubicBezTo>
                  <a:cubicBezTo>
                    <a:pt x="545" y="922"/>
                    <a:pt x="247" y="1136"/>
                    <a:pt x="9" y="1374"/>
                  </a:cubicBezTo>
                  <a:cubicBezTo>
                    <a:pt x="0" y="1383"/>
                    <a:pt x="4" y="1391"/>
                    <a:pt x="11" y="1391"/>
                  </a:cubicBezTo>
                  <a:cubicBezTo>
                    <a:pt x="14" y="1391"/>
                    <a:pt x="17" y="1390"/>
                    <a:pt x="21" y="1386"/>
                  </a:cubicBezTo>
                  <a:cubicBezTo>
                    <a:pt x="604" y="1029"/>
                    <a:pt x="1140" y="505"/>
                    <a:pt x="1580" y="17"/>
                  </a:cubicBezTo>
                  <a:cubicBezTo>
                    <a:pt x="1597" y="9"/>
                    <a:pt x="1590" y="0"/>
                    <a:pt x="15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46"/>
            <p:cNvSpPr/>
            <p:nvPr/>
          </p:nvSpPr>
          <p:spPr>
            <a:xfrm>
              <a:off x="3043975" y="2479050"/>
              <a:ext cx="33025" cy="29575"/>
            </a:xfrm>
            <a:custGeom>
              <a:avLst/>
              <a:gdLst/>
              <a:ahLst/>
              <a:cxnLst/>
              <a:rect l="l" t="t" r="r" b="b"/>
              <a:pathLst>
                <a:path w="1321" h="1183" extrusionOk="0">
                  <a:moveTo>
                    <a:pt x="1296" y="0"/>
                  </a:moveTo>
                  <a:cubicBezTo>
                    <a:pt x="1290" y="0"/>
                    <a:pt x="1284" y="3"/>
                    <a:pt x="1280" y="11"/>
                  </a:cubicBezTo>
                  <a:cubicBezTo>
                    <a:pt x="852" y="368"/>
                    <a:pt x="387" y="761"/>
                    <a:pt x="18" y="1154"/>
                  </a:cubicBezTo>
                  <a:cubicBezTo>
                    <a:pt x="1" y="1171"/>
                    <a:pt x="9" y="1182"/>
                    <a:pt x="19" y="1182"/>
                  </a:cubicBezTo>
                  <a:cubicBezTo>
                    <a:pt x="23" y="1182"/>
                    <a:pt x="27" y="1181"/>
                    <a:pt x="30" y="1177"/>
                  </a:cubicBezTo>
                  <a:cubicBezTo>
                    <a:pt x="494" y="832"/>
                    <a:pt x="911" y="427"/>
                    <a:pt x="1304" y="23"/>
                  </a:cubicBezTo>
                  <a:cubicBezTo>
                    <a:pt x="1320" y="14"/>
                    <a:pt x="1309" y="0"/>
                    <a:pt x="12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46"/>
            <p:cNvSpPr/>
            <p:nvPr/>
          </p:nvSpPr>
          <p:spPr>
            <a:xfrm>
              <a:off x="3047400" y="2483350"/>
              <a:ext cx="31100" cy="25150"/>
            </a:xfrm>
            <a:custGeom>
              <a:avLst/>
              <a:gdLst/>
              <a:ahLst/>
              <a:cxnLst/>
              <a:rect l="l" t="t" r="r" b="b"/>
              <a:pathLst>
                <a:path w="1244" h="1006" extrusionOk="0">
                  <a:moveTo>
                    <a:pt x="1216" y="1"/>
                  </a:moveTo>
                  <a:cubicBezTo>
                    <a:pt x="1211" y="1"/>
                    <a:pt x="1206" y="2"/>
                    <a:pt x="1203" y="5"/>
                  </a:cubicBezTo>
                  <a:cubicBezTo>
                    <a:pt x="834" y="374"/>
                    <a:pt x="429" y="672"/>
                    <a:pt x="12" y="970"/>
                  </a:cubicBezTo>
                  <a:cubicBezTo>
                    <a:pt x="0" y="982"/>
                    <a:pt x="12" y="1005"/>
                    <a:pt x="24" y="1005"/>
                  </a:cubicBezTo>
                  <a:cubicBezTo>
                    <a:pt x="488" y="791"/>
                    <a:pt x="917" y="422"/>
                    <a:pt x="1227" y="29"/>
                  </a:cubicBezTo>
                  <a:cubicBezTo>
                    <a:pt x="1244" y="12"/>
                    <a:pt x="1229" y="1"/>
                    <a:pt x="1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46"/>
            <p:cNvSpPr/>
            <p:nvPr/>
          </p:nvSpPr>
          <p:spPr>
            <a:xfrm>
              <a:off x="3051450" y="2484450"/>
              <a:ext cx="31825" cy="26675"/>
            </a:xfrm>
            <a:custGeom>
              <a:avLst/>
              <a:gdLst/>
              <a:ahLst/>
              <a:cxnLst/>
              <a:rect l="l" t="t" r="r" b="b"/>
              <a:pathLst>
                <a:path w="1273" h="1067" extrusionOk="0">
                  <a:moveTo>
                    <a:pt x="1243" y="1"/>
                  </a:moveTo>
                  <a:cubicBezTo>
                    <a:pt x="1239" y="1"/>
                    <a:pt x="1234" y="3"/>
                    <a:pt x="1231" y="9"/>
                  </a:cubicBezTo>
                  <a:cubicBezTo>
                    <a:pt x="862" y="402"/>
                    <a:pt x="445" y="723"/>
                    <a:pt x="17" y="1045"/>
                  </a:cubicBezTo>
                  <a:cubicBezTo>
                    <a:pt x="0" y="1053"/>
                    <a:pt x="7" y="1067"/>
                    <a:pt x="16" y="1067"/>
                  </a:cubicBezTo>
                  <a:cubicBezTo>
                    <a:pt x="20" y="1067"/>
                    <a:pt x="25" y="1064"/>
                    <a:pt x="29" y="1057"/>
                  </a:cubicBezTo>
                  <a:cubicBezTo>
                    <a:pt x="517" y="842"/>
                    <a:pt x="945" y="438"/>
                    <a:pt x="1255" y="21"/>
                  </a:cubicBezTo>
                  <a:cubicBezTo>
                    <a:pt x="1273" y="21"/>
                    <a:pt x="1257" y="1"/>
                    <a:pt x="1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46"/>
            <p:cNvSpPr/>
            <p:nvPr/>
          </p:nvSpPr>
          <p:spPr>
            <a:xfrm>
              <a:off x="3055225" y="2489650"/>
              <a:ext cx="30775" cy="23725"/>
            </a:xfrm>
            <a:custGeom>
              <a:avLst/>
              <a:gdLst/>
              <a:ahLst/>
              <a:cxnLst/>
              <a:rect l="l" t="t" r="r" b="b"/>
              <a:pathLst>
                <a:path w="1231" h="949" extrusionOk="0">
                  <a:moveTo>
                    <a:pt x="1197" y="0"/>
                  </a:moveTo>
                  <a:cubicBezTo>
                    <a:pt x="1193" y="0"/>
                    <a:pt x="1190" y="1"/>
                    <a:pt x="1187" y="3"/>
                  </a:cubicBezTo>
                  <a:cubicBezTo>
                    <a:pt x="818" y="361"/>
                    <a:pt x="413" y="634"/>
                    <a:pt x="9" y="932"/>
                  </a:cubicBezTo>
                  <a:cubicBezTo>
                    <a:pt x="0" y="940"/>
                    <a:pt x="4" y="949"/>
                    <a:pt x="11" y="949"/>
                  </a:cubicBezTo>
                  <a:cubicBezTo>
                    <a:pt x="14" y="949"/>
                    <a:pt x="17" y="947"/>
                    <a:pt x="21" y="944"/>
                  </a:cubicBezTo>
                  <a:cubicBezTo>
                    <a:pt x="473" y="718"/>
                    <a:pt x="878" y="372"/>
                    <a:pt x="1211" y="15"/>
                  </a:cubicBezTo>
                  <a:cubicBezTo>
                    <a:pt x="1230" y="15"/>
                    <a:pt x="1211" y="0"/>
                    <a:pt x="11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46"/>
            <p:cNvSpPr/>
            <p:nvPr/>
          </p:nvSpPr>
          <p:spPr>
            <a:xfrm>
              <a:off x="3058700" y="2498425"/>
              <a:ext cx="21675" cy="18400"/>
            </a:xfrm>
            <a:custGeom>
              <a:avLst/>
              <a:gdLst/>
              <a:ahLst/>
              <a:cxnLst/>
              <a:rect l="l" t="t" r="r" b="b"/>
              <a:pathLst>
                <a:path w="867" h="736" extrusionOk="0">
                  <a:moveTo>
                    <a:pt x="835" y="0"/>
                  </a:moveTo>
                  <a:cubicBezTo>
                    <a:pt x="830" y="0"/>
                    <a:pt x="825" y="3"/>
                    <a:pt x="822" y="10"/>
                  </a:cubicBezTo>
                  <a:cubicBezTo>
                    <a:pt x="679" y="129"/>
                    <a:pt x="525" y="248"/>
                    <a:pt x="394" y="367"/>
                  </a:cubicBezTo>
                  <a:cubicBezTo>
                    <a:pt x="263" y="474"/>
                    <a:pt x="120" y="569"/>
                    <a:pt x="24" y="712"/>
                  </a:cubicBezTo>
                  <a:cubicBezTo>
                    <a:pt x="1" y="724"/>
                    <a:pt x="36" y="736"/>
                    <a:pt x="48" y="736"/>
                  </a:cubicBezTo>
                  <a:cubicBezTo>
                    <a:pt x="203" y="652"/>
                    <a:pt x="322" y="533"/>
                    <a:pt x="441" y="426"/>
                  </a:cubicBezTo>
                  <a:cubicBezTo>
                    <a:pt x="584" y="307"/>
                    <a:pt x="715" y="188"/>
                    <a:pt x="858" y="57"/>
                  </a:cubicBezTo>
                  <a:cubicBezTo>
                    <a:pt x="867" y="22"/>
                    <a:pt x="850" y="0"/>
                    <a:pt x="8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46"/>
            <p:cNvSpPr/>
            <p:nvPr/>
          </p:nvSpPr>
          <p:spPr>
            <a:xfrm>
              <a:off x="3068100" y="2510850"/>
              <a:ext cx="7900" cy="5800"/>
            </a:xfrm>
            <a:custGeom>
              <a:avLst/>
              <a:gdLst/>
              <a:ahLst/>
              <a:cxnLst/>
              <a:rect l="l" t="t" r="r" b="b"/>
              <a:pathLst>
                <a:path w="316" h="232" extrusionOk="0">
                  <a:moveTo>
                    <a:pt x="268" y="1"/>
                  </a:moveTo>
                  <a:cubicBezTo>
                    <a:pt x="184" y="60"/>
                    <a:pt x="89" y="144"/>
                    <a:pt x="18" y="215"/>
                  </a:cubicBezTo>
                  <a:cubicBezTo>
                    <a:pt x="1" y="223"/>
                    <a:pt x="8" y="232"/>
                    <a:pt x="17" y="232"/>
                  </a:cubicBezTo>
                  <a:cubicBezTo>
                    <a:pt x="21" y="232"/>
                    <a:pt x="26" y="230"/>
                    <a:pt x="29" y="227"/>
                  </a:cubicBezTo>
                  <a:cubicBezTo>
                    <a:pt x="125" y="167"/>
                    <a:pt x="208" y="96"/>
                    <a:pt x="291" y="36"/>
                  </a:cubicBezTo>
                  <a:cubicBezTo>
                    <a:pt x="315" y="25"/>
                    <a:pt x="279"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46"/>
            <p:cNvSpPr/>
            <p:nvPr/>
          </p:nvSpPr>
          <p:spPr>
            <a:xfrm>
              <a:off x="3042575" y="2343875"/>
              <a:ext cx="56050" cy="103850"/>
            </a:xfrm>
            <a:custGeom>
              <a:avLst/>
              <a:gdLst/>
              <a:ahLst/>
              <a:cxnLst/>
              <a:rect l="l" t="t" r="r" b="b"/>
              <a:pathLst>
                <a:path w="2242" h="4154" extrusionOk="0">
                  <a:moveTo>
                    <a:pt x="2241" y="0"/>
                  </a:moveTo>
                  <a:cubicBezTo>
                    <a:pt x="2051" y="822"/>
                    <a:pt x="1586" y="1560"/>
                    <a:pt x="1217" y="2310"/>
                  </a:cubicBezTo>
                  <a:cubicBezTo>
                    <a:pt x="872" y="2965"/>
                    <a:pt x="562" y="3608"/>
                    <a:pt x="27" y="4108"/>
                  </a:cubicBezTo>
                  <a:cubicBezTo>
                    <a:pt x="1" y="4134"/>
                    <a:pt x="18" y="4153"/>
                    <a:pt x="35" y="4153"/>
                  </a:cubicBezTo>
                  <a:cubicBezTo>
                    <a:pt x="41" y="4153"/>
                    <a:pt x="47" y="4150"/>
                    <a:pt x="50" y="4144"/>
                  </a:cubicBezTo>
                  <a:cubicBezTo>
                    <a:pt x="634" y="3584"/>
                    <a:pt x="979" y="2894"/>
                    <a:pt x="1336" y="2191"/>
                  </a:cubicBezTo>
                  <a:cubicBezTo>
                    <a:pt x="1693" y="1489"/>
                    <a:pt x="2134" y="786"/>
                    <a:pt x="22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46"/>
            <p:cNvSpPr/>
            <p:nvPr/>
          </p:nvSpPr>
          <p:spPr>
            <a:xfrm>
              <a:off x="3055125" y="2382450"/>
              <a:ext cx="35275" cy="51925"/>
            </a:xfrm>
            <a:custGeom>
              <a:avLst/>
              <a:gdLst/>
              <a:ahLst/>
              <a:cxnLst/>
              <a:rect l="l" t="t" r="r" b="b"/>
              <a:pathLst>
                <a:path w="1411" h="2077" extrusionOk="0">
                  <a:moveTo>
                    <a:pt x="1375" y="0"/>
                  </a:moveTo>
                  <a:cubicBezTo>
                    <a:pt x="1368" y="0"/>
                    <a:pt x="1362" y="2"/>
                    <a:pt x="1358" y="5"/>
                  </a:cubicBezTo>
                  <a:cubicBezTo>
                    <a:pt x="941" y="719"/>
                    <a:pt x="489" y="1386"/>
                    <a:pt x="1" y="2065"/>
                  </a:cubicBezTo>
                  <a:cubicBezTo>
                    <a:pt x="1" y="2077"/>
                    <a:pt x="13" y="2077"/>
                    <a:pt x="13" y="2077"/>
                  </a:cubicBezTo>
                  <a:cubicBezTo>
                    <a:pt x="584" y="1481"/>
                    <a:pt x="1060" y="767"/>
                    <a:pt x="1394" y="17"/>
                  </a:cubicBezTo>
                  <a:cubicBezTo>
                    <a:pt x="1411" y="9"/>
                    <a:pt x="1392" y="0"/>
                    <a:pt x="13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46"/>
            <p:cNvSpPr/>
            <p:nvPr/>
          </p:nvSpPr>
          <p:spPr>
            <a:xfrm>
              <a:off x="3055525" y="2385400"/>
              <a:ext cx="37125" cy="55350"/>
            </a:xfrm>
            <a:custGeom>
              <a:avLst/>
              <a:gdLst/>
              <a:ahLst/>
              <a:cxnLst/>
              <a:rect l="l" t="t" r="r" b="b"/>
              <a:pathLst>
                <a:path w="1485" h="2214" extrusionOk="0">
                  <a:moveTo>
                    <a:pt x="1467" y="1"/>
                  </a:moveTo>
                  <a:cubicBezTo>
                    <a:pt x="1464" y="1"/>
                    <a:pt x="1461" y="2"/>
                    <a:pt x="1461" y="6"/>
                  </a:cubicBezTo>
                  <a:cubicBezTo>
                    <a:pt x="1068" y="816"/>
                    <a:pt x="568" y="1483"/>
                    <a:pt x="9" y="2197"/>
                  </a:cubicBezTo>
                  <a:cubicBezTo>
                    <a:pt x="0" y="2205"/>
                    <a:pt x="16" y="2214"/>
                    <a:pt x="29" y="2214"/>
                  </a:cubicBezTo>
                  <a:cubicBezTo>
                    <a:pt x="35" y="2214"/>
                    <a:pt x="41" y="2212"/>
                    <a:pt x="44" y="2209"/>
                  </a:cubicBezTo>
                  <a:cubicBezTo>
                    <a:pt x="699" y="1625"/>
                    <a:pt x="1163" y="816"/>
                    <a:pt x="1485" y="6"/>
                  </a:cubicBezTo>
                  <a:cubicBezTo>
                    <a:pt x="1485" y="6"/>
                    <a:pt x="1474" y="1"/>
                    <a:pt x="14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46"/>
            <p:cNvSpPr/>
            <p:nvPr/>
          </p:nvSpPr>
          <p:spPr>
            <a:xfrm>
              <a:off x="3066825" y="2385225"/>
              <a:ext cx="33175" cy="52550"/>
            </a:xfrm>
            <a:custGeom>
              <a:avLst/>
              <a:gdLst/>
              <a:ahLst/>
              <a:cxnLst/>
              <a:rect l="l" t="t" r="r" b="b"/>
              <a:pathLst>
                <a:path w="1327" h="2102" extrusionOk="0">
                  <a:moveTo>
                    <a:pt x="1308" y="0"/>
                  </a:moveTo>
                  <a:cubicBezTo>
                    <a:pt x="1301" y="0"/>
                    <a:pt x="1292" y="4"/>
                    <a:pt x="1283" y="13"/>
                  </a:cubicBezTo>
                  <a:cubicBezTo>
                    <a:pt x="866" y="716"/>
                    <a:pt x="426" y="1394"/>
                    <a:pt x="9" y="2085"/>
                  </a:cubicBezTo>
                  <a:cubicBezTo>
                    <a:pt x="1" y="2093"/>
                    <a:pt x="10" y="2102"/>
                    <a:pt x="20" y="2102"/>
                  </a:cubicBezTo>
                  <a:cubicBezTo>
                    <a:pt x="25" y="2102"/>
                    <a:pt x="29" y="2100"/>
                    <a:pt x="33" y="2097"/>
                  </a:cubicBezTo>
                  <a:cubicBezTo>
                    <a:pt x="545" y="1478"/>
                    <a:pt x="962" y="739"/>
                    <a:pt x="1319" y="25"/>
                  </a:cubicBezTo>
                  <a:cubicBezTo>
                    <a:pt x="1326" y="10"/>
                    <a:pt x="1320" y="0"/>
                    <a:pt x="1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46"/>
            <p:cNvSpPr/>
            <p:nvPr/>
          </p:nvSpPr>
          <p:spPr>
            <a:xfrm>
              <a:off x="3075475" y="2389850"/>
              <a:ext cx="27900" cy="46100"/>
            </a:xfrm>
            <a:custGeom>
              <a:avLst/>
              <a:gdLst/>
              <a:ahLst/>
              <a:cxnLst/>
              <a:rect l="l" t="t" r="r" b="b"/>
              <a:pathLst>
                <a:path w="1116" h="1844" extrusionOk="0">
                  <a:moveTo>
                    <a:pt x="1098" y="0"/>
                  </a:moveTo>
                  <a:cubicBezTo>
                    <a:pt x="1094" y="0"/>
                    <a:pt x="1092" y="3"/>
                    <a:pt x="1092" y="7"/>
                  </a:cubicBezTo>
                  <a:cubicBezTo>
                    <a:pt x="758" y="638"/>
                    <a:pt x="377" y="1197"/>
                    <a:pt x="20" y="1805"/>
                  </a:cubicBezTo>
                  <a:cubicBezTo>
                    <a:pt x="1" y="1824"/>
                    <a:pt x="21" y="1844"/>
                    <a:pt x="36" y="1844"/>
                  </a:cubicBezTo>
                  <a:cubicBezTo>
                    <a:pt x="39" y="1844"/>
                    <a:pt x="42" y="1843"/>
                    <a:pt x="44" y="1840"/>
                  </a:cubicBezTo>
                  <a:cubicBezTo>
                    <a:pt x="508" y="1316"/>
                    <a:pt x="854" y="662"/>
                    <a:pt x="1116" y="42"/>
                  </a:cubicBezTo>
                  <a:cubicBezTo>
                    <a:pt x="1116" y="11"/>
                    <a:pt x="1105" y="0"/>
                    <a:pt x="10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46"/>
            <p:cNvSpPr/>
            <p:nvPr/>
          </p:nvSpPr>
          <p:spPr>
            <a:xfrm>
              <a:off x="3075225" y="2374375"/>
              <a:ext cx="42925" cy="66875"/>
            </a:xfrm>
            <a:custGeom>
              <a:avLst/>
              <a:gdLst/>
              <a:ahLst/>
              <a:cxnLst/>
              <a:rect l="l" t="t" r="r" b="b"/>
              <a:pathLst>
                <a:path w="1717" h="2675" extrusionOk="0">
                  <a:moveTo>
                    <a:pt x="1688" y="1"/>
                  </a:moveTo>
                  <a:cubicBezTo>
                    <a:pt x="1679" y="1"/>
                    <a:pt x="1670" y="6"/>
                    <a:pt x="1661" y="19"/>
                  </a:cubicBezTo>
                  <a:cubicBezTo>
                    <a:pt x="1114" y="876"/>
                    <a:pt x="518" y="1745"/>
                    <a:pt x="18" y="2626"/>
                  </a:cubicBezTo>
                  <a:cubicBezTo>
                    <a:pt x="1" y="2644"/>
                    <a:pt x="22" y="2675"/>
                    <a:pt x="40" y="2675"/>
                  </a:cubicBezTo>
                  <a:cubicBezTo>
                    <a:pt x="46" y="2675"/>
                    <a:pt x="51" y="2671"/>
                    <a:pt x="54" y="2662"/>
                  </a:cubicBezTo>
                  <a:cubicBezTo>
                    <a:pt x="709" y="1888"/>
                    <a:pt x="1245" y="959"/>
                    <a:pt x="1709" y="42"/>
                  </a:cubicBezTo>
                  <a:cubicBezTo>
                    <a:pt x="1717" y="19"/>
                    <a:pt x="1704" y="1"/>
                    <a:pt x="1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46"/>
            <p:cNvSpPr/>
            <p:nvPr/>
          </p:nvSpPr>
          <p:spPr>
            <a:xfrm>
              <a:off x="3078175" y="2383325"/>
              <a:ext cx="33725" cy="55725"/>
            </a:xfrm>
            <a:custGeom>
              <a:avLst/>
              <a:gdLst/>
              <a:ahLst/>
              <a:cxnLst/>
              <a:rect l="l" t="t" r="r" b="b"/>
              <a:pathLst>
                <a:path w="1349" h="2229" extrusionOk="0">
                  <a:moveTo>
                    <a:pt x="1315" y="0"/>
                  </a:moveTo>
                  <a:cubicBezTo>
                    <a:pt x="1306" y="0"/>
                    <a:pt x="1297" y="5"/>
                    <a:pt x="1293" y="18"/>
                  </a:cubicBezTo>
                  <a:cubicBezTo>
                    <a:pt x="889" y="756"/>
                    <a:pt x="460" y="1458"/>
                    <a:pt x="19" y="2173"/>
                  </a:cubicBezTo>
                  <a:cubicBezTo>
                    <a:pt x="1" y="2200"/>
                    <a:pt x="25" y="2228"/>
                    <a:pt x="43" y="2228"/>
                  </a:cubicBezTo>
                  <a:cubicBezTo>
                    <a:pt x="48" y="2228"/>
                    <a:pt x="52" y="2226"/>
                    <a:pt x="55" y="2220"/>
                  </a:cubicBezTo>
                  <a:cubicBezTo>
                    <a:pt x="615" y="1625"/>
                    <a:pt x="1067" y="804"/>
                    <a:pt x="1341" y="42"/>
                  </a:cubicBezTo>
                  <a:cubicBezTo>
                    <a:pt x="1349" y="18"/>
                    <a:pt x="1331" y="0"/>
                    <a:pt x="13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46"/>
            <p:cNvSpPr/>
            <p:nvPr/>
          </p:nvSpPr>
          <p:spPr>
            <a:xfrm>
              <a:off x="3087675" y="2375850"/>
              <a:ext cx="29875" cy="48800"/>
            </a:xfrm>
            <a:custGeom>
              <a:avLst/>
              <a:gdLst/>
              <a:ahLst/>
              <a:cxnLst/>
              <a:rect l="l" t="t" r="r" b="b"/>
              <a:pathLst>
                <a:path w="1195" h="1952" extrusionOk="0">
                  <a:moveTo>
                    <a:pt x="1157" y="1"/>
                  </a:moveTo>
                  <a:cubicBezTo>
                    <a:pt x="1148" y="1"/>
                    <a:pt x="1140" y="6"/>
                    <a:pt x="1140" y="19"/>
                  </a:cubicBezTo>
                  <a:cubicBezTo>
                    <a:pt x="830" y="722"/>
                    <a:pt x="449" y="1281"/>
                    <a:pt x="8" y="1912"/>
                  </a:cubicBezTo>
                  <a:cubicBezTo>
                    <a:pt x="0" y="1929"/>
                    <a:pt x="9" y="1951"/>
                    <a:pt x="27" y="1951"/>
                  </a:cubicBezTo>
                  <a:cubicBezTo>
                    <a:pt x="35" y="1951"/>
                    <a:pt x="45" y="1947"/>
                    <a:pt x="56" y="1936"/>
                  </a:cubicBezTo>
                  <a:cubicBezTo>
                    <a:pt x="592" y="1448"/>
                    <a:pt x="985" y="722"/>
                    <a:pt x="1187" y="31"/>
                  </a:cubicBezTo>
                  <a:cubicBezTo>
                    <a:pt x="1195" y="16"/>
                    <a:pt x="1174" y="1"/>
                    <a:pt x="1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46"/>
            <p:cNvSpPr/>
            <p:nvPr/>
          </p:nvSpPr>
          <p:spPr>
            <a:xfrm>
              <a:off x="3124775" y="2355475"/>
              <a:ext cx="20875" cy="35575"/>
            </a:xfrm>
            <a:custGeom>
              <a:avLst/>
              <a:gdLst/>
              <a:ahLst/>
              <a:cxnLst/>
              <a:rect l="l" t="t" r="r" b="b"/>
              <a:pathLst>
                <a:path w="835" h="1423" extrusionOk="0">
                  <a:moveTo>
                    <a:pt x="834" y="1"/>
                  </a:moveTo>
                  <a:lnTo>
                    <a:pt x="834" y="1"/>
                  </a:lnTo>
                  <a:cubicBezTo>
                    <a:pt x="513" y="429"/>
                    <a:pt x="239" y="917"/>
                    <a:pt x="1" y="1394"/>
                  </a:cubicBezTo>
                  <a:cubicBezTo>
                    <a:pt x="1" y="1411"/>
                    <a:pt x="7" y="1422"/>
                    <a:pt x="11" y="1422"/>
                  </a:cubicBezTo>
                  <a:cubicBezTo>
                    <a:pt x="12" y="1422"/>
                    <a:pt x="13" y="1421"/>
                    <a:pt x="13" y="1417"/>
                  </a:cubicBezTo>
                  <a:cubicBezTo>
                    <a:pt x="310" y="977"/>
                    <a:pt x="608" y="489"/>
                    <a:pt x="8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46"/>
            <p:cNvSpPr/>
            <p:nvPr/>
          </p:nvSpPr>
          <p:spPr>
            <a:xfrm>
              <a:off x="3128050" y="2364175"/>
              <a:ext cx="14775" cy="29250"/>
            </a:xfrm>
            <a:custGeom>
              <a:avLst/>
              <a:gdLst/>
              <a:ahLst/>
              <a:cxnLst/>
              <a:rect l="l" t="t" r="r" b="b"/>
              <a:pathLst>
                <a:path w="591" h="1170" extrusionOk="0">
                  <a:moveTo>
                    <a:pt x="589" y="1"/>
                  </a:moveTo>
                  <a:lnTo>
                    <a:pt x="589" y="1"/>
                  </a:lnTo>
                  <a:cubicBezTo>
                    <a:pt x="587" y="1"/>
                    <a:pt x="584" y="4"/>
                    <a:pt x="584" y="10"/>
                  </a:cubicBezTo>
                  <a:cubicBezTo>
                    <a:pt x="590" y="4"/>
                    <a:pt x="590" y="1"/>
                    <a:pt x="589" y="1"/>
                  </a:cubicBezTo>
                  <a:close/>
                  <a:moveTo>
                    <a:pt x="584" y="10"/>
                  </a:moveTo>
                  <a:lnTo>
                    <a:pt x="584" y="10"/>
                  </a:lnTo>
                  <a:cubicBezTo>
                    <a:pt x="489" y="212"/>
                    <a:pt x="418" y="427"/>
                    <a:pt x="310" y="629"/>
                  </a:cubicBezTo>
                  <a:cubicBezTo>
                    <a:pt x="227" y="808"/>
                    <a:pt x="108" y="974"/>
                    <a:pt x="1" y="1153"/>
                  </a:cubicBezTo>
                  <a:cubicBezTo>
                    <a:pt x="1" y="1161"/>
                    <a:pt x="7" y="1170"/>
                    <a:pt x="10" y="1170"/>
                  </a:cubicBezTo>
                  <a:cubicBezTo>
                    <a:pt x="12" y="1170"/>
                    <a:pt x="13" y="1168"/>
                    <a:pt x="13" y="1165"/>
                  </a:cubicBezTo>
                  <a:cubicBezTo>
                    <a:pt x="298" y="867"/>
                    <a:pt x="525" y="391"/>
                    <a:pt x="584" y="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46"/>
            <p:cNvSpPr/>
            <p:nvPr/>
          </p:nvSpPr>
          <p:spPr>
            <a:xfrm>
              <a:off x="3131100" y="2362800"/>
              <a:ext cx="18025" cy="33275"/>
            </a:xfrm>
            <a:custGeom>
              <a:avLst/>
              <a:gdLst/>
              <a:ahLst/>
              <a:cxnLst/>
              <a:rect l="l" t="t" r="r" b="b"/>
              <a:pathLst>
                <a:path w="721" h="1331" extrusionOk="0">
                  <a:moveTo>
                    <a:pt x="705" y="0"/>
                  </a:moveTo>
                  <a:cubicBezTo>
                    <a:pt x="702" y="0"/>
                    <a:pt x="700" y="2"/>
                    <a:pt x="700" y="5"/>
                  </a:cubicBezTo>
                  <a:cubicBezTo>
                    <a:pt x="546" y="482"/>
                    <a:pt x="296" y="886"/>
                    <a:pt x="10" y="1303"/>
                  </a:cubicBezTo>
                  <a:cubicBezTo>
                    <a:pt x="0" y="1313"/>
                    <a:pt x="14" y="1330"/>
                    <a:pt x="32" y="1330"/>
                  </a:cubicBezTo>
                  <a:cubicBezTo>
                    <a:pt x="36" y="1330"/>
                    <a:pt x="41" y="1329"/>
                    <a:pt x="45" y="1327"/>
                  </a:cubicBezTo>
                  <a:cubicBezTo>
                    <a:pt x="379" y="970"/>
                    <a:pt x="593" y="493"/>
                    <a:pt x="712" y="17"/>
                  </a:cubicBezTo>
                  <a:cubicBezTo>
                    <a:pt x="721" y="9"/>
                    <a:pt x="711" y="0"/>
                    <a:pt x="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46"/>
            <p:cNvSpPr/>
            <p:nvPr/>
          </p:nvSpPr>
          <p:spPr>
            <a:xfrm>
              <a:off x="3131425" y="2374275"/>
              <a:ext cx="16600" cy="29275"/>
            </a:xfrm>
            <a:custGeom>
              <a:avLst/>
              <a:gdLst/>
              <a:ahLst/>
              <a:cxnLst/>
              <a:rect l="l" t="t" r="r" b="b"/>
              <a:pathLst>
                <a:path w="664" h="1171" extrusionOk="0">
                  <a:moveTo>
                    <a:pt x="645" y="0"/>
                  </a:moveTo>
                  <a:cubicBezTo>
                    <a:pt x="642" y="0"/>
                    <a:pt x="640" y="3"/>
                    <a:pt x="640" y="11"/>
                  </a:cubicBezTo>
                  <a:cubicBezTo>
                    <a:pt x="485" y="439"/>
                    <a:pt x="271" y="785"/>
                    <a:pt x="9" y="1154"/>
                  </a:cubicBezTo>
                  <a:cubicBezTo>
                    <a:pt x="0" y="1162"/>
                    <a:pt x="16" y="1170"/>
                    <a:pt x="25" y="1170"/>
                  </a:cubicBezTo>
                  <a:cubicBezTo>
                    <a:pt x="29" y="1170"/>
                    <a:pt x="32" y="1169"/>
                    <a:pt x="32" y="1166"/>
                  </a:cubicBezTo>
                  <a:cubicBezTo>
                    <a:pt x="342" y="868"/>
                    <a:pt x="568" y="439"/>
                    <a:pt x="664" y="23"/>
                  </a:cubicBezTo>
                  <a:cubicBezTo>
                    <a:pt x="664" y="14"/>
                    <a:pt x="652" y="0"/>
                    <a:pt x="6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46"/>
            <p:cNvSpPr/>
            <p:nvPr/>
          </p:nvSpPr>
          <p:spPr>
            <a:xfrm>
              <a:off x="3130250" y="2382050"/>
              <a:ext cx="18675" cy="31625"/>
            </a:xfrm>
            <a:custGeom>
              <a:avLst/>
              <a:gdLst/>
              <a:ahLst/>
              <a:cxnLst/>
              <a:rect l="l" t="t" r="r" b="b"/>
              <a:pathLst>
                <a:path w="747" h="1265" extrusionOk="0">
                  <a:moveTo>
                    <a:pt x="728" y="0"/>
                  </a:moveTo>
                  <a:cubicBezTo>
                    <a:pt x="719" y="0"/>
                    <a:pt x="711" y="3"/>
                    <a:pt x="711" y="9"/>
                  </a:cubicBezTo>
                  <a:cubicBezTo>
                    <a:pt x="651" y="235"/>
                    <a:pt x="568" y="450"/>
                    <a:pt x="460" y="664"/>
                  </a:cubicBezTo>
                  <a:cubicBezTo>
                    <a:pt x="341" y="866"/>
                    <a:pt x="175" y="1033"/>
                    <a:pt x="20" y="1212"/>
                  </a:cubicBezTo>
                  <a:cubicBezTo>
                    <a:pt x="0" y="1222"/>
                    <a:pt x="13" y="1265"/>
                    <a:pt x="32" y="1265"/>
                  </a:cubicBezTo>
                  <a:cubicBezTo>
                    <a:pt x="36" y="1265"/>
                    <a:pt x="40" y="1263"/>
                    <a:pt x="44" y="1259"/>
                  </a:cubicBezTo>
                  <a:cubicBezTo>
                    <a:pt x="437" y="974"/>
                    <a:pt x="687" y="462"/>
                    <a:pt x="746" y="9"/>
                  </a:cubicBezTo>
                  <a:cubicBezTo>
                    <a:pt x="746" y="3"/>
                    <a:pt x="737" y="0"/>
                    <a:pt x="7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46"/>
            <p:cNvSpPr/>
            <p:nvPr/>
          </p:nvSpPr>
          <p:spPr>
            <a:xfrm>
              <a:off x="3114450" y="2380750"/>
              <a:ext cx="35650" cy="61325"/>
            </a:xfrm>
            <a:custGeom>
              <a:avLst/>
              <a:gdLst/>
              <a:ahLst/>
              <a:cxnLst/>
              <a:rect l="l" t="t" r="r" b="b"/>
              <a:pathLst>
                <a:path w="1426" h="2453" extrusionOk="0">
                  <a:moveTo>
                    <a:pt x="1391" y="1"/>
                  </a:moveTo>
                  <a:cubicBezTo>
                    <a:pt x="1381" y="1"/>
                    <a:pt x="1371" y="4"/>
                    <a:pt x="1366" y="14"/>
                  </a:cubicBezTo>
                  <a:cubicBezTo>
                    <a:pt x="1033" y="918"/>
                    <a:pt x="569" y="1633"/>
                    <a:pt x="9" y="2407"/>
                  </a:cubicBezTo>
                  <a:cubicBezTo>
                    <a:pt x="0" y="2432"/>
                    <a:pt x="10" y="2452"/>
                    <a:pt x="30" y="2452"/>
                  </a:cubicBezTo>
                  <a:cubicBezTo>
                    <a:pt x="38" y="2452"/>
                    <a:pt x="47" y="2449"/>
                    <a:pt x="57" y="2442"/>
                  </a:cubicBezTo>
                  <a:cubicBezTo>
                    <a:pt x="723" y="1811"/>
                    <a:pt x="1200" y="907"/>
                    <a:pt x="1426" y="25"/>
                  </a:cubicBezTo>
                  <a:cubicBezTo>
                    <a:pt x="1426" y="11"/>
                    <a:pt x="1408" y="1"/>
                    <a:pt x="1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46"/>
            <p:cNvSpPr/>
            <p:nvPr/>
          </p:nvSpPr>
          <p:spPr>
            <a:xfrm>
              <a:off x="3110950" y="2383050"/>
              <a:ext cx="37075" cy="71100"/>
            </a:xfrm>
            <a:custGeom>
              <a:avLst/>
              <a:gdLst/>
              <a:ahLst/>
              <a:cxnLst/>
              <a:rect l="l" t="t" r="r" b="b"/>
              <a:pathLst>
                <a:path w="1483" h="2844" extrusionOk="0">
                  <a:moveTo>
                    <a:pt x="1462" y="0"/>
                  </a:moveTo>
                  <a:cubicBezTo>
                    <a:pt x="1454" y="0"/>
                    <a:pt x="1447" y="6"/>
                    <a:pt x="1447" y="17"/>
                  </a:cubicBezTo>
                  <a:cubicBezTo>
                    <a:pt x="1149" y="1088"/>
                    <a:pt x="661" y="1922"/>
                    <a:pt x="18" y="2815"/>
                  </a:cubicBezTo>
                  <a:cubicBezTo>
                    <a:pt x="1" y="2832"/>
                    <a:pt x="15" y="2843"/>
                    <a:pt x="33" y="2843"/>
                  </a:cubicBezTo>
                  <a:cubicBezTo>
                    <a:pt x="40" y="2843"/>
                    <a:pt x="47" y="2842"/>
                    <a:pt x="54" y="2839"/>
                  </a:cubicBezTo>
                  <a:cubicBezTo>
                    <a:pt x="828" y="2124"/>
                    <a:pt x="1340" y="1041"/>
                    <a:pt x="1483" y="29"/>
                  </a:cubicBezTo>
                  <a:cubicBezTo>
                    <a:pt x="1483" y="9"/>
                    <a:pt x="1472" y="0"/>
                    <a:pt x="1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46"/>
            <p:cNvSpPr/>
            <p:nvPr/>
          </p:nvSpPr>
          <p:spPr>
            <a:xfrm>
              <a:off x="3116900" y="2376100"/>
              <a:ext cx="32025" cy="65550"/>
            </a:xfrm>
            <a:custGeom>
              <a:avLst/>
              <a:gdLst/>
              <a:ahLst/>
              <a:cxnLst/>
              <a:rect l="l" t="t" r="r" b="b"/>
              <a:pathLst>
                <a:path w="1281" h="2622" extrusionOk="0">
                  <a:moveTo>
                    <a:pt x="1262" y="0"/>
                  </a:moveTo>
                  <a:cubicBezTo>
                    <a:pt x="1253" y="0"/>
                    <a:pt x="1245" y="3"/>
                    <a:pt x="1245" y="9"/>
                  </a:cubicBezTo>
                  <a:cubicBezTo>
                    <a:pt x="1209" y="69"/>
                    <a:pt x="1173" y="152"/>
                    <a:pt x="1149" y="247"/>
                  </a:cubicBezTo>
                  <a:cubicBezTo>
                    <a:pt x="1162" y="215"/>
                    <a:pt x="1168" y="201"/>
                    <a:pt x="1171" y="201"/>
                  </a:cubicBezTo>
                  <a:lnTo>
                    <a:pt x="1171" y="201"/>
                  </a:lnTo>
                  <a:cubicBezTo>
                    <a:pt x="1182" y="201"/>
                    <a:pt x="1050" y="637"/>
                    <a:pt x="1030" y="688"/>
                  </a:cubicBezTo>
                  <a:cubicBezTo>
                    <a:pt x="947" y="914"/>
                    <a:pt x="864" y="1140"/>
                    <a:pt x="756" y="1366"/>
                  </a:cubicBezTo>
                  <a:cubicBezTo>
                    <a:pt x="554" y="1795"/>
                    <a:pt x="280" y="2176"/>
                    <a:pt x="18" y="2593"/>
                  </a:cubicBezTo>
                  <a:cubicBezTo>
                    <a:pt x="1" y="2610"/>
                    <a:pt x="15" y="2621"/>
                    <a:pt x="29" y="2621"/>
                  </a:cubicBezTo>
                  <a:cubicBezTo>
                    <a:pt x="34" y="2621"/>
                    <a:pt x="39" y="2620"/>
                    <a:pt x="42" y="2617"/>
                  </a:cubicBezTo>
                  <a:cubicBezTo>
                    <a:pt x="697" y="1926"/>
                    <a:pt x="1149" y="926"/>
                    <a:pt x="1280" y="9"/>
                  </a:cubicBezTo>
                  <a:cubicBezTo>
                    <a:pt x="1280" y="3"/>
                    <a:pt x="1271" y="0"/>
                    <a:pt x="1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46"/>
            <p:cNvSpPr/>
            <p:nvPr/>
          </p:nvSpPr>
          <p:spPr>
            <a:xfrm>
              <a:off x="3089150" y="2385625"/>
              <a:ext cx="55750" cy="94825"/>
            </a:xfrm>
            <a:custGeom>
              <a:avLst/>
              <a:gdLst/>
              <a:ahLst/>
              <a:cxnLst/>
              <a:rect l="l" t="t" r="r" b="b"/>
              <a:pathLst>
                <a:path w="2230" h="3793" extrusionOk="0">
                  <a:moveTo>
                    <a:pt x="2222" y="0"/>
                  </a:moveTo>
                  <a:cubicBezTo>
                    <a:pt x="2218" y="0"/>
                    <a:pt x="2212" y="3"/>
                    <a:pt x="2212" y="9"/>
                  </a:cubicBezTo>
                  <a:cubicBezTo>
                    <a:pt x="1819" y="1462"/>
                    <a:pt x="783" y="2509"/>
                    <a:pt x="9" y="3748"/>
                  </a:cubicBezTo>
                  <a:cubicBezTo>
                    <a:pt x="0" y="3773"/>
                    <a:pt x="17" y="3793"/>
                    <a:pt x="35" y="3793"/>
                  </a:cubicBezTo>
                  <a:cubicBezTo>
                    <a:pt x="42" y="3793"/>
                    <a:pt x="50" y="3790"/>
                    <a:pt x="57" y="3783"/>
                  </a:cubicBezTo>
                  <a:cubicBezTo>
                    <a:pt x="914" y="2712"/>
                    <a:pt x="1997" y="1402"/>
                    <a:pt x="2224" y="9"/>
                  </a:cubicBezTo>
                  <a:cubicBezTo>
                    <a:pt x="2229" y="3"/>
                    <a:pt x="2227" y="0"/>
                    <a:pt x="2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46"/>
            <p:cNvSpPr/>
            <p:nvPr/>
          </p:nvSpPr>
          <p:spPr>
            <a:xfrm>
              <a:off x="3071325" y="2439925"/>
              <a:ext cx="51300" cy="89925"/>
            </a:xfrm>
            <a:custGeom>
              <a:avLst/>
              <a:gdLst/>
              <a:ahLst/>
              <a:cxnLst/>
              <a:rect l="l" t="t" r="r" b="b"/>
              <a:pathLst>
                <a:path w="2052" h="3597" extrusionOk="0">
                  <a:moveTo>
                    <a:pt x="2033" y="0"/>
                  </a:moveTo>
                  <a:cubicBezTo>
                    <a:pt x="2028" y="0"/>
                    <a:pt x="2024" y="5"/>
                    <a:pt x="2020" y="16"/>
                  </a:cubicBezTo>
                  <a:cubicBezTo>
                    <a:pt x="1306" y="808"/>
                    <a:pt x="359" y="1752"/>
                    <a:pt x="83" y="2830"/>
                  </a:cubicBezTo>
                  <a:lnTo>
                    <a:pt x="83" y="2830"/>
                  </a:lnTo>
                  <a:cubicBezTo>
                    <a:pt x="48" y="2936"/>
                    <a:pt x="11" y="3066"/>
                    <a:pt x="20" y="3123"/>
                  </a:cubicBezTo>
                  <a:cubicBezTo>
                    <a:pt x="20" y="3138"/>
                    <a:pt x="20" y="3151"/>
                    <a:pt x="21" y="3164"/>
                  </a:cubicBezTo>
                  <a:lnTo>
                    <a:pt x="21" y="3164"/>
                  </a:lnTo>
                  <a:cubicBezTo>
                    <a:pt x="6" y="3292"/>
                    <a:pt x="1" y="3421"/>
                    <a:pt x="8" y="3552"/>
                  </a:cubicBezTo>
                  <a:cubicBezTo>
                    <a:pt x="8" y="3582"/>
                    <a:pt x="28" y="3597"/>
                    <a:pt x="49" y="3597"/>
                  </a:cubicBezTo>
                  <a:cubicBezTo>
                    <a:pt x="70" y="3597"/>
                    <a:pt x="91" y="3582"/>
                    <a:pt x="91" y="3552"/>
                  </a:cubicBezTo>
                  <a:cubicBezTo>
                    <a:pt x="83" y="3220"/>
                    <a:pt x="144" y="2975"/>
                    <a:pt x="242" y="2713"/>
                  </a:cubicBezTo>
                  <a:lnTo>
                    <a:pt x="242" y="2713"/>
                  </a:lnTo>
                  <a:cubicBezTo>
                    <a:pt x="210" y="2898"/>
                    <a:pt x="238" y="3077"/>
                    <a:pt x="329" y="3290"/>
                  </a:cubicBezTo>
                  <a:cubicBezTo>
                    <a:pt x="337" y="3306"/>
                    <a:pt x="350" y="3313"/>
                    <a:pt x="364" y="3313"/>
                  </a:cubicBezTo>
                  <a:cubicBezTo>
                    <a:pt x="391" y="3313"/>
                    <a:pt x="420" y="3286"/>
                    <a:pt x="412" y="3254"/>
                  </a:cubicBezTo>
                  <a:cubicBezTo>
                    <a:pt x="246" y="2814"/>
                    <a:pt x="412" y="2409"/>
                    <a:pt x="651" y="2028"/>
                  </a:cubicBezTo>
                  <a:cubicBezTo>
                    <a:pt x="659" y="2001"/>
                    <a:pt x="635" y="1968"/>
                    <a:pt x="612" y="1968"/>
                  </a:cubicBezTo>
                  <a:cubicBezTo>
                    <a:pt x="604" y="1968"/>
                    <a:pt x="597" y="1972"/>
                    <a:pt x="591" y="1980"/>
                  </a:cubicBezTo>
                  <a:cubicBezTo>
                    <a:pt x="534" y="2044"/>
                    <a:pt x="481" y="2109"/>
                    <a:pt x="432" y="2174"/>
                  </a:cubicBezTo>
                  <a:lnTo>
                    <a:pt x="432" y="2174"/>
                  </a:lnTo>
                  <a:cubicBezTo>
                    <a:pt x="847" y="1403"/>
                    <a:pt x="1545" y="727"/>
                    <a:pt x="2044" y="28"/>
                  </a:cubicBezTo>
                  <a:cubicBezTo>
                    <a:pt x="2052" y="20"/>
                    <a:pt x="2043" y="0"/>
                    <a:pt x="20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46"/>
            <p:cNvSpPr/>
            <p:nvPr/>
          </p:nvSpPr>
          <p:spPr>
            <a:xfrm>
              <a:off x="2722175" y="2441775"/>
              <a:ext cx="9725" cy="26700"/>
            </a:xfrm>
            <a:custGeom>
              <a:avLst/>
              <a:gdLst/>
              <a:ahLst/>
              <a:cxnLst/>
              <a:rect l="l" t="t" r="r" b="b"/>
              <a:pathLst>
                <a:path w="389" h="1068" extrusionOk="0">
                  <a:moveTo>
                    <a:pt x="28" y="0"/>
                  </a:moveTo>
                  <a:cubicBezTo>
                    <a:pt x="16" y="0"/>
                    <a:pt x="0" y="11"/>
                    <a:pt x="8" y="25"/>
                  </a:cubicBezTo>
                  <a:cubicBezTo>
                    <a:pt x="174" y="371"/>
                    <a:pt x="234" y="704"/>
                    <a:pt x="329" y="1049"/>
                  </a:cubicBezTo>
                  <a:cubicBezTo>
                    <a:pt x="329" y="1061"/>
                    <a:pt x="335" y="1067"/>
                    <a:pt x="341" y="1067"/>
                  </a:cubicBezTo>
                  <a:cubicBezTo>
                    <a:pt x="347" y="1067"/>
                    <a:pt x="353" y="1061"/>
                    <a:pt x="353" y="1049"/>
                  </a:cubicBezTo>
                  <a:cubicBezTo>
                    <a:pt x="389" y="704"/>
                    <a:pt x="234" y="311"/>
                    <a:pt x="43" y="13"/>
                  </a:cubicBezTo>
                  <a:cubicBezTo>
                    <a:pt x="43" y="4"/>
                    <a:pt x="36"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46"/>
            <p:cNvSpPr/>
            <p:nvPr/>
          </p:nvSpPr>
          <p:spPr>
            <a:xfrm>
              <a:off x="2721450" y="2440350"/>
              <a:ext cx="15125" cy="45475"/>
            </a:xfrm>
            <a:custGeom>
              <a:avLst/>
              <a:gdLst/>
              <a:ahLst/>
              <a:cxnLst/>
              <a:rect l="l" t="t" r="r" b="b"/>
              <a:pathLst>
                <a:path w="605" h="1819" extrusionOk="0">
                  <a:moveTo>
                    <a:pt x="19" y="0"/>
                  </a:moveTo>
                  <a:cubicBezTo>
                    <a:pt x="12" y="0"/>
                    <a:pt x="1" y="10"/>
                    <a:pt x="1" y="23"/>
                  </a:cubicBezTo>
                  <a:cubicBezTo>
                    <a:pt x="120" y="642"/>
                    <a:pt x="310" y="1249"/>
                    <a:pt x="560" y="1809"/>
                  </a:cubicBezTo>
                  <a:cubicBezTo>
                    <a:pt x="564" y="1816"/>
                    <a:pt x="570" y="1819"/>
                    <a:pt x="576" y="1819"/>
                  </a:cubicBezTo>
                  <a:cubicBezTo>
                    <a:pt x="590" y="1819"/>
                    <a:pt x="604" y="1805"/>
                    <a:pt x="596" y="1797"/>
                  </a:cubicBezTo>
                  <a:cubicBezTo>
                    <a:pt x="429" y="1201"/>
                    <a:pt x="239" y="606"/>
                    <a:pt x="25" y="23"/>
                  </a:cubicBezTo>
                  <a:cubicBezTo>
                    <a:pt x="30" y="7"/>
                    <a:pt x="26" y="0"/>
                    <a:pt x="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46"/>
            <p:cNvSpPr/>
            <p:nvPr/>
          </p:nvSpPr>
          <p:spPr>
            <a:xfrm>
              <a:off x="2724425" y="2431750"/>
              <a:ext cx="15800" cy="39775"/>
            </a:xfrm>
            <a:custGeom>
              <a:avLst/>
              <a:gdLst/>
              <a:ahLst/>
              <a:cxnLst/>
              <a:rect l="l" t="t" r="r" b="b"/>
              <a:pathLst>
                <a:path w="632" h="1591" extrusionOk="0">
                  <a:moveTo>
                    <a:pt x="8" y="1"/>
                  </a:moveTo>
                  <a:cubicBezTo>
                    <a:pt x="4" y="1"/>
                    <a:pt x="1" y="4"/>
                    <a:pt x="1" y="10"/>
                  </a:cubicBezTo>
                  <a:cubicBezTo>
                    <a:pt x="322" y="510"/>
                    <a:pt x="477" y="1010"/>
                    <a:pt x="608" y="1581"/>
                  </a:cubicBezTo>
                  <a:cubicBezTo>
                    <a:pt x="608" y="1587"/>
                    <a:pt x="614" y="1590"/>
                    <a:pt x="620" y="1590"/>
                  </a:cubicBezTo>
                  <a:cubicBezTo>
                    <a:pt x="626" y="1590"/>
                    <a:pt x="632" y="1587"/>
                    <a:pt x="632" y="1581"/>
                  </a:cubicBezTo>
                  <a:cubicBezTo>
                    <a:pt x="608" y="1010"/>
                    <a:pt x="358" y="462"/>
                    <a:pt x="25" y="10"/>
                  </a:cubicBezTo>
                  <a:cubicBezTo>
                    <a:pt x="19" y="4"/>
                    <a:pt x="13" y="1"/>
                    <a:pt x="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46"/>
            <p:cNvSpPr/>
            <p:nvPr/>
          </p:nvSpPr>
          <p:spPr>
            <a:xfrm>
              <a:off x="2741200" y="2479950"/>
              <a:ext cx="65625" cy="67300"/>
            </a:xfrm>
            <a:custGeom>
              <a:avLst/>
              <a:gdLst/>
              <a:ahLst/>
              <a:cxnLst/>
              <a:rect l="l" t="t" r="r" b="b"/>
              <a:pathLst>
                <a:path w="2625" h="2692" extrusionOk="0">
                  <a:moveTo>
                    <a:pt x="15" y="0"/>
                  </a:moveTo>
                  <a:cubicBezTo>
                    <a:pt x="9" y="0"/>
                    <a:pt x="0" y="14"/>
                    <a:pt x="9" y="22"/>
                  </a:cubicBezTo>
                  <a:cubicBezTo>
                    <a:pt x="247" y="558"/>
                    <a:pt x="663" y="939"/>
                    <a:pt x="1080" y="1332"/>
                  </a:cubicBezTo>
                  <a:cubicBezTo>
                    <a:pt x="1568" y="1796"/>
                    <a:pt x="2068" y="2249"/>
                    <a:pt x="2568" y="2689"/>
                  </a:cubicBezTo>
                  <a:cubicBezTo>
                    <a:pt x="2570" y="2691"/>
                    <a:pt x="2572" y="2692"/>
                    <a:pt x="2575" y="2692"/>
                  </a:cubicBezTo>
                  <a:cubicBezTo>
                    <a:pt x="2592" y="2692"/>
                    <a:pt x="2625" y="2664"/>
                    <a:pt x="2604" y="2654"/>
                  </a:cubicBezTo>
                  <a:cubicBezTo>
                    <a:pt x="1735" y="1808"/>
                    <a:pt x="652" y="1058"/>
                    <a:pt x="20" y="10"/>
                  </a:cubicBezTo>
                  <a:cubicBezTo>
                    <a:pt x="20" y="3"/>
                    <a:pt x="18" y="0"/>
                    <a:pt x="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46"/>
            <p:cNvSpPr/>
            <p:nvPr/>
          </p:nvSpPr>
          <p:spPr>
            <a:xfrm>
              <a:off x="2666700" y="2403425"/>
              <a:ext cx="26500" cy="69000"/>
            </a:xfrm>
            <a:custGeom>
              <a:avLst/>
              <a:gdLst/>
              <a:ahLst/>
              <a:cxnLst/>
              <a:rect l="l" t="t" r="r" b="b"/>
              <a:pathLst>
                <a:path w="1060" h="2760" extrusionOk="0">
                  <a:moveTo>
                    <a:pt x="915" y="1"/>
                  </a:moveTo>
                  <a:cubicBezTo>
                    <a:pt x="499" y="1"/>
                    <a:pt x="196" y="385"/>
                    <a:pt x="250" y="809"/>
                  </a:cubicBezTo>
                  <a:cubicBezTo>
                    <a:pt x="298" y="1202"/>
                    <a:pt x="536" y="1583"/>
                    <a:pt x="607" y="1976"/>
                  </a:cubicBezTo>
                  <a:cubicBezTo>
                    <a:pt x="667" y="2274"/>
                    <a:pt x="703" y="2547"/>
                    <a:pt x="953" y="2750"/>
                  </a:cubicBezTo>
                  <a:cubicBezTo>
                    <a:pt x="956" y="2757"/>
                    <a:pt x="963" y="2760"/>
                    <a:pt x="969" y="2760"/>
                  </a:cubicBezTo>
                  <a:cubicBezTo>
                    <a:pt x="985" y="2760"/>
                    <a:pt x="1002" y="2743"/>
                    <a:pt x="976" y="2726"/>
                  </a:cubicBezTo>
                  <a:cubicBezTo>
                    <a:pt x="738" y="2369"/>
                    <a:pt x="774" y="2000"/>
                    <a:pt x="679" y="1595"/>
                  </a:cubicBezTo>
                  <a:cubicBezTo>
                    <a:pt x="524" y="964"/>
                    <a:pt x="0" y="297"/>
                    <a:pt x="1036" y="35"/>
                  </a:cubicBezTo>
                  <a:cubicBezTo>
                    <a:pt x="1036" y="35"/>
                    <a:pt x="1060" y="11"/>
                    <a:pt x="1036" y="11"/>
                  </a:cubicBezTo>
                  <a:cubicBezTo>
                    <a:pt x="995" y="4"/>
                    <a:pt x="954"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46"/>
            <p:cNvSpPr/>
            <p:nvPr/>
          </p:nvSpPr>
          <p:spPr>
            <a:xfrm>
              <a:off x="2683050" y="2463125"/>
              <a:ext cx="22550" cy="56425"/>
            </a:xfrm>
            <a:custGeom>
              <a:avLst/>
              <a:gdLst/>
              <a:ahLst/>
              <a:cxnLst/>
              <a:rect l="l" t="t" r="r" b="b"/>
              <a:pathLst>
                <a:path w="902" h="2257" extrusionOk="0">
                  <a:moveTo>
                    <a:pt x="11" y="0"/>
                  </a:moveTo>
                  <a:cubicBezTo>
                    <a:pt x="7" y="0"/>
                    <a:pt x="1" y="11"/>
                    <a:pt x="1" y="29"/>
                  </a:cubicBezTo>
                  <a:cubicBezTo>
                    <a:pt x="418" y="695"/>
                    <a:pt x="525" y="1529"/>
                    <a:pt x="846" y="2243"/>
                  </a:cubicBezTo>
                  <a:cubicBezTo>
                    <a:pt x="851" y="2252"/>
                    <a:pt x="861" y="2256"/>
                    <a:pt x="870" y="2256"/>
                  </a:cubicBezTo>
                  <a:cubicBezTo>
                    <a:pt x="886" y="2256"/>
                    <a:pt x="901" y="2246"/>
                    <a:pt x="894" y="2231"/>
                  </a:cubicBezTo>
                  <a:cubicBezTo>
                    <a:pt x="739" y="1493"/>
                    <a:pt x="525" y="588"/>
                    <a:pt x="13" y="5"/>
                  </a:cubicBezTo>
                  <a:cubicBezTo>
                    <a:pt x="13" y="2"/>
                    <a:pt x="12" y="0"/>
                    <a:pt x="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46"/>
            <p:cNvSpPr/>
            <p:nvPr/>
          </p:nvSpPr>
          <p:spPr>
            <a:xfrm>
              <a:off x="2688125" y="2439600"/>
              <a:ext cx="18475" cy="63550"/>
            </a:xfrm>
            <a:custGeom>
              <a:avLst/>
              <a:gdLst/>
              <a:ahLst/>
              <a:cxnLst/>
              <a:rect l="l" t="t" r="r" b="b"/>
              <a:pathLst>
                <a:path w="739" h="2542" extrusionOk="0">
                  <a:moveTo>
                    <a:pt x="16" y="0"/>
                  </a:moveTo>
                  <a:cubicBezTo>
                    <a:pt x="8" y="0"/>
                    <a:pt x="0" y="6"/>
                    <a:pt x="0" y="17"/>
                  </a:cubicBezTo>
                  <a:cubicBezTo>
                    <a:pt x="36" y="886"/>
                    <a:pt x="405" y="1720"/>
                    <a:pt x="715" y="2541"/>
                  </a:cubicBezTo>
                  <a:lnTo>
                    <a:pt x="739" y="2541"/>
                  </a:lnTo>
                  <a:cubicBezTo>
                    <a:pt x="453" y="1708"/>
                    <a:pt x="119" y="910"/>
                    <a:pt x="36" y="29"/>
                  </a:cubicBezTo>
                  <a:cubicBezTo>
                    <a:pt x="36" y="9"/>
                    <a:pt x="25"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46"/>
            <p:cNvSpPr/>
            <p:nvPr/>
          </p:nvSpPr>
          <p:spPr>
            <a:xfrm>
              <a:off x="2709550" y="2507875"/>
              <a:ext cx="106225" cy="101425"/>
            </a:xfrm>
            <a:custGeom>
              <a:avLst/>
              <a:gdLst/>
              <a:ahLst/>
              <a:cxnLst/>
              <a:rect l="l" t="t" r="r" b="b"/>
              <a:pathLst>
                <a:path w="4249" h="4057" extrusionOk="0">
                  <a:moveTo>
                    <a:pt x="1" y="1"/>
                  </a:moveTo>
                  <a:cubicBezTo>
                    <a:pt x="429" y="810"/>
                    <a:pt x="905" y="1596"/>
                    <a:pt x="1620" y="2191"/>
                  </a:cubicBezTo>
                  <a:cubicBezTo>
                    <a:pt x="2441" y="2858"/>
                    <a:pt x="3358" y="3442"/>
                    <a:pt x="4227" y="4049"/>
                  </a:cubicBezTo>
                  <a:cubicBezTo>
                    <a:pt x="4230" y="4055"/>
                    <a:pt x="4233" y="4057"/>
                    <a:pt x="4236" y="4057"/>
                  </a:cubicBezTo>
                  <a:cubicBezTo>
                    <a:pt x="4244" y="4057"/>
                    <a:pt x="4248" y="4037"/>
                    <a:pt x="4239" y="4037"/>
                  </a:cubicBezTo>
                  <a:cubicBezTo>
                    <a:pt x="3549" y="3430"/>
                    <a:pt x="2763" y="2941"/>
                    <a:pt x="2025" y="2418"/>
                  </a:cubicBezTo>
                  <a:cubicBezTo>
                    <a:pt x="1108" y="1775"/>
                    <a:pt x="572" y="91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46"/>
            <p:cNvSpPr/>
            <p:nvPr/>
          </p:nvSpPr>
          <p:spPr>
            <a:xfrm>
              <a:off x="2779500" y="2572475"/>
              <a:ext cx="38975" cy="35800"/>
            </a:xfrm>
            <a:custGeom>
              <a:avLst/>
              <a:gdLst/>
              <a:ahLst/>
              <a:cxnLst/>
              <a:rect l="l" t="t" r="r" b="b"/>
              <a:pathLst>
                <a:path w="1559" h="1432" extrusionOk="0">
                  <a:moveTo>
                    <a:pt x="1" y="0"/>
                  </a:moveTo>
                  <a:lnTo>
                    <a:pt x="1" y="0"/>
                  </a:lnTo>
                  <a:cubicBezTo>
                    <a:pt x="429" y="512"/>
                    <a:pt x="965" y="1036"/>
                    <a:pt x="1525" y="1429"/>
                  </a:cubicBezTo>
                  <a:cubicBezTo>
                    <a:pt x="1528" y="1431"/>
                    <a:pt x="1531" y="1431"/>
                    <a:pt x="1534" y="1431"/>
                  </a:cubicBezTo>
                  <a:cubicBezTo>
                    <a:pt x="1551" y="1431"/>
                    <a:pt x="1559" y="1405"/>
                    <a:pt x="1548" y="1405"/>
                  </a:cubicBezTo>
                  <a:cubicBezTo>
                    <a:pt x="1036" y="917"/>
                    <a:pt x="513" y="45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46"/>
            <p:cNvSpPr/>
            <p:nvPr/>
          </p:nvSpPr>
          <p:spPr>
            <a:xfrm>
              <a:off x="2782575" y="2566675"/>
              <a:ext cx="37925" cy="36725"/>
            </a:xfrm>
            <a:custGeom>
              <a:avLst/>
              <a:gdLst/>
              <a:ahLst/>
              <a:cxnLst/>
              <a:rect l="l" t="t" r="r" b="b"/>
              <a:pathLst>
                <a:path w="1517" h="1469" extrusionOk="0">
                  <a:moveTo>
                    <a:pt x="6" y="1"/>
                  </a:moveTo>
                  <a:cubicBezTo>
                    <a:pt x="3" y="1"/>
                    <a:pt x="1" y="6"/>
                    <a:pt x="9" y="6"/>
                  </a:cubicBezTo>
                  <a:cubicBezTo>
                    <a:pt x="9" y="2"/>
                    <a:pt x="7" y="1"/>
                    <a:pt x="6" y="1"/>
                  </a:cubicBezTo>
                  <a:close/>
                  <a:moveTo>
                    <a:pt x="9" y="6"/>
                  </a:moveTo>
                  <a:lnTo>
                    <a:pt x="9" y="6"/>
                  </a:lnTo>
                  <a:cubicBezTo>
                    <a:pt x="485" y="494"/>
                    <a:pt x="961" y="1030"/>
                    <a:pt x="1497" y="1459"/>
                  </a:cubicBezTo>
                  <a:cubicBezTo>
                    <a:pt x="1501" y="1466"/>
                    <a:pt x="1504" y="1469"/>
                    <a:pt x="1507" y="1469"/>
                  </a:cubicBezTo>
                  <a:cubicBezTo>
                    <a:pt x="1514" y="1469"/>
                    <a:pt x="1517" y="1455"/>
                    <a:pt x="1509" y="1447"/>
                  </a:cubicBezTo>
                  <a:cubicBezTo>
                    <a:pt x="1068" y="923"/>
                    <a:pt x="509" y="470"/>
                    <a:pt x="9"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46"/>
            <p:cNvSpPr/>
            <p:nvPr/>
          </p:nvSpPr>
          <p:spPr>
            <a:xfrm>
              <a:off x="2794525" y="2571350"/>
              <a:ext cx="31350" cy="30950"/>
            </a:xfrm>
            <a:custGeom>
              <a:avLst/>
              <a:gdLst/>
              <a:ahLst/>
              <a:cxnLst/>
              <a:rect l="l" t="t" r="r" b="b"/>
              <a:pathLst>
                <a:path w="1254" h="1238" extrusionOk="0">
                  <a:moveTo>
                    <a:pt x="2" y="1"/>
                  </a:moveTo>
                  <a:cubicBezTo>
                    <a:pt x="1" y="1"/>
                    <a:pt x="1" y="4"/>
                    <a:pt x="7" y="10"/>
                  </a:cubicBezTo>
                  <a:cubicBezTo>
                    <a:pt x="7" y="4"/>
                    <a:pt x="4" y="1"/>
                    <a:pt x="2" y="1"/>
                  </a:cubicBezTo>
                  <a:close/>
                  <a:moveTo>
                    <a:pt x="7" y="10"/>
                  </a:moveTo>
                  <a:lnTo>
                    <a:pt x="7" y="10"/>
                  </a:lnTo>
                  <a:cubicBezTo>
                    <a:pt x="531" y="307"/>
                    <a:pt x="650" y="1010"/>
                    <a:pt x="1209" y="1236"/>
                  </a:cubicBezTo>
                  <a:cubicBezTo>
                    <a:pt x="1213" y="1237"/>
                    <a:pt x="1217" y="1238"/>
                    <a:pt x="1220" y="1238"/>
                  </a:cubicBezTo>
                  <a:cubicBezTo>
                    <a:pt x="1247" y="1238"/>
                    <a:pt x="1253" y="1199"/>
                    <a:pt x="1221" y="1188"/>
                  </a:cubicBezTo>
                  <a:cubicBezTo>
                    <a:pt x="685" y="914"/>
                    <a:pt x="554" y="248"/>
                    <a:pt x="7" y="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46"/>
            <p:cNvSpPr/>
            <p:nvPr/>
          </p:nvSpPr>
          <p:spPr>
            <a:xfrm>
              <a:off x="2797425" y="2560775"/>
              <a:ext cx="35475" cy="41400"/>
            </a:xfrm>
            <a:custGeom>
              <a:avLst/>
              <a:gdLst/>
              <a:ahLst/>
              <a:cxnLst/>
              <a:rect l="l" t="t" r="r" b="b"/>
              <a:pathLst>
                <a:path w="1419" h="1656" extrusionOk="0">
                  <a:moveTo>
                    <a:pt x="30" y="1"/>
                  </a:moveTo>
                  <a:cubicBezTo>
                    <a:pt x="22" y="1"/>
                    <a:pt x="0" y="18"/>
                    <a:pt x="10" y="28"/>
                  </a:cubicBezTo>
                  <a:cubicBezTo>
                    <a:pt x="379" y="611"/>
                    <a:pt x="831" y="1218"/>
                    <a:pt x="1367" y="1647"/>
                  </a:cubicBezTo>
                  <a:cubicBezTo>
                    <a:pt x="1373" y="1653"/>
                    <a:pt x="1379" y="1655"/>
                    <a:pt x="1385" y="1655"/>
                  </a:cubicBezTo>
                  <a:cubicBezTo>
                    <a:pt x="1404" y="1655"/>
                    <a:pt x="1418" y="1632"/>
                    <a:pt x="1391" y="1623"/>
                  </a:cubicBezTo>
                  <a:cubicBezTo>
                    <a:pt x="950" y="1076"/>
                    <a:pt x="450" y="587"/>
                    <a:pt x="34" y="4"/>
                  </a:cubicBezTo>
                  <a:cubicBezTo>
                    <a:pt x="34" y="2"/>
                    <a:pt x="32"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46"/>
            <p:cNvSpPr/>
            <p:nvPr/>
          </p:nvSpPr>
          <p:spPr>
            <a:xfrm>
              <a:off x="2806675" y="2558075"/>
              <a:ext cx="31300" cy="40200"/>
            </a:xfrm>
            <a:custGeom>
              <a:avLst/>
              <a:gdLst/>
              <a:ahLst/>
              <a:cxnLst/>
              <a:rect l="l" t="t" r="r" b="b"/>
              <a:pathLst>
                <a:path w="1252" h="1608" extrusionOk="0">
                  <a:moveTo>
                    <a:pt x="42" y="0"/>
                  </a:moveTo>
                  <a:cubicBezTo>
                    <a:pt x="25" y="0"/>
                    <a:pt x="0" y="14"/>
                    <a:pt x="9" y="41"/>
                  </a:cubicBezTo>
                  <a:cubicBezTo>
                    <a:pt x="378" y="576"/>
                    <a:pt x="771" y="1112"/>
                    <a:pt x="1176" y="1600"/>
                  </a:cubicBezTo>
                  <a:cubicBezTo>
                    <a:pt x="1181" y="1606"/>
                    <a:pt x="1188" y="1608"/>
                    <a:pt x="1196" y="1608"/>
                  </a:cubicBezTo>
                  <a:cubicBezTo>
                    <a:pt x="1222" y="1608"/>
                    <a:pt x="1251" y="1580"/>
                    <a:pt x="1223" y="1553"/>
                  </a:cubicBezTo>
                  <a:cubicBezTo>
                    <a:pt x="854" y="1017"/>
                    <a:pt x="449" y="517"/>
                    <a:pt x="57" y="5"/>
                  </a:cubicBezTo>
                  <a:cubicBezTo>
                    <a:pt x="54" y="2"/>
                    <a:pt x="48" y="0"/>
                    <a:pt x="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46"/>
            <p:cNvSpPr/>
            <p:nvPr/>
          </p:nvSpPr>
          <p:spPr>
            <a:xfrm>
              <a:off x="2812550" y="2553025"/>
              <a:ext cx="19875" cy="39050"/>
            </a:xfrm>
            <a:custGeom>
              <a:avLst/>
              <a:gdLst/>
              <a:ahLst/>
              <a:cxnLst/>
              <a:rect l="l" t="t" r="r" b="b"/>
              <a:pathLst>
                <a:path w="795" h="1562" extrusionOk="0">
                  <a:moveTo>
                    <a:pt x="19" y="1"/>
                  </a:moveTo>
                  <a:cubicBezTo>
                    <a:pt x="8" y="1"/>
                    <a:pt x="0" y="14"/>
                    <a:pt x="0" y="28"/>
                  </a:cubicBezTo>
                  <a:cubicBezTo>
                    <a:pt x="107" y="552"/>
                    <a:pt x="369" y="1159"/>
                    <a:pt x="738" y="1552"/>
                  </a:cubicBezTo>
                  <a:cubicBezTo>
                    <a:pt x="748" y="1559"/>
                    <a:pt x="757" y="1562"/>
                    <a:pt x="765" y="1562"/>
                  </a:cubicBezTo>
                  <a:cubicBezTo>
                    <a:pt x="785" y="1562"/>
                    <a:pt x="795" y="1542"/>
                    <a:pt x="786" y="1516"/>
                  </a:cubicBezTo>
                  <a:cubicBezTo>
                    <a:pt x="667" y="1266"/>
                    <a:pt x="500" y="1040"/>
                    <a:pt x="369" y="790"/>
                  </a:cubicBezTo>
                  <a:cubicBezTo>
                    <a:pt x="250" y="540"/>
                    <a:pt x="143" y="278"/>
                    <a:pt x="48" y="28"/>
                  </a:cubicBezTo>
                  <a:cubicBezTo>
                    <a:pt x="38" y="8"/>
                    <a:pt x="28"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46"/>
            <p:cNvSpPr/>
            <p:nvPr/>
          </p:nvSpPr>
          <p:spPr>
            <a:xfrm>
              <a:off x="2811475" y="2562450"/>
              <a:ext cx="23950" cy="35725"/>
            </a:xfrm>
            <a:custGeom>
              <a:avLst/>
              <a:gdLst/>
              <a:ahLst/>
              <a:cxnLst/>
              <a:rect l="l" t="t" r="r" b="b"/>
              <a:pathLst>
                <a:path w="958" h="1429" extrusionOk="0">
                  <a:moveTo>
                    <a:pt x="21" y="1"/>
                  </a:moveTo>
                  <a:cubicBezTo>
                    <a:pt x="10" y="1"/>
                    <a:pt x="0" y="6"/>
                    <a:pt x="7" y="20"/>
                  </a:cubicBezTo>
                  <a:cubicBezTo>
                    <a:pt x="67" y="306"/>
                    <a:pt x="222" y="580"/>
                    <a:pt x="388" y="818"/>
                  </a:cubicBezTo>
                  <a:cubicBezTo>
                    <a:pt x="531" y="1032"/>
                    <a:pt x="686" y="1270"/>
                    <a:pt x="900" y="1425"/>
                  </a:cubicBezTo>
                  <a:cubicBezTo>
                    <a:pt x="907" y="1427"/>
                    <a:pt x="913" y="1428"/>
                    <a:pt x="918" y="1428"/>
                  </a:cubicBezTo>
                  <a:cubicBezTo>
                    <a:pt x="943" y="1428"/>
                    <a:pt x="958" y="1407"/>
                    <a:pt x="948" y="1378"/>
                  </a:cubicBezTo>
                  <a:cubicBezTo>
                    <a:pt x="817" y="1139"/>
                    <a:pt x="603" y="949"/>
                    <a:pt x="460" y="723"/>
                  </a:cubicBezTo>
                  <a:cubicBezTo>
                    <a:pt x="305" y="485"/>
                    <a:pt x="186" y="247"/>
                    <a:pt x="43" y="8"/>
                  </a:cubicBezTo>
                  <a:cubicBezTo>
                    <a:pt x="38" y="3"/>
                    <a:pt x="29"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46"/>
            <p:cNvSpPr/>
            <p:nvPr/>
          </p:nvSpPr>
          <p:spPr>
            <a:xfrm>
              <a:off x="2812325" y="2565375"/>
              <a:ext cx="32325" cy="39475"/>
            </a:xfrm>
            <a:custGeom>
              <a:avLst/>
              <a:gdLst/>
              <a:ahLst/>
              <a:cxnLst/>
              <a:rect l="l" t="t" r="r" b="b"/>
              <a:pathLst>
                <a:path w="1293" h="1579" extrusionOk="0">
                  <a:moveTo>
                    <a:pt x="40" y="1"/>
                  </a:moveTo>
                  <a:cubicBezTo>
                    <a:pt x="17" y="1"/>
                    <a:pt x="1" y="20"/>
                    <a:pt x="9" y="46"/>
                  </a:cubicBezTo>
                  <a:cubicBezTo>
                    <a:pt x="295" y="606"/>
                    <a:pt x="735" y="1213"/>
                    <a:pt x="1259" y="1570"/>
                  </a:cubicBezTo>
                  <a:cubicBezTo>
                    <a:pt x="1265" y="1576"/>
                    <a:pt x="1270" y="1578"/>
                    <a:pt x="1274" y="1578"/>
                  </a:cubicBezTo>
                  <a:cubicBezTo>
                    <a:pt x="1287" y="1578"/>
                    <a:pt x="1292" y="1555"/>
                    <a:pt x="1283" y="1546"/>
                  </a:cubicBezTo>
                  <a:cubicBezTo>
                    <a:pt x="1093" y="1308"/>
                    <a:pt x="855" y="1094"/>
                    <a:pt x="664" y="844"/>
                  </a:cubicBezTo>
                  <a:cubicBezTo>
                    <a:pt x="438" y="582"/>
                    <a:pt x="259" y="296"/>
                    <a:pt x="69" y="10"/>
                  </a:cubicBezTo>
                  <a:cubicBezTo>
                    <a:pt x="59" y="4"/>
                    <a:pt x="49" y="1"/>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46"/>
            <p:cNvSpPr/>
            <p:nvPr/>
          </p:nvSpPr>
          <p:spPr>
            <a:xfrm>
              <a:off x="2823550" y="2585150"/>
              <a:ext cx="29200" cy="21875"/>
            </a:xfrm>
            <a:custGeom>
              <a:avLst/>
              <a:gdLst/>
              <a:ahLst/>
              <a:cxnLst/>
              <a:rect l="l" t="t" r="r" b="b"/>
              <a:pathLst>
                <a:path w="1168" h="875" extrusionOk="0">
                  <a:moveTo>
                    <a:pt x="25" y="1"/>
                  </a:moveTo>
                  <a:cubicBezTo>
                    <a:pt x="13" y="1"/>
                    <a:pt x="1" y="12"/>
                    <a:pt x="1" y="29"/>
                  </a:cubicBezTo>
                  <a:cubicBezTo>
                    <a:pt x="179" y="446"/>
                    <a:pt x="656" y="874"/>
                    <a:pt x="1132" y="874"/>
                  </a:cubicBezTo>
                  <a:cubicBezTo>
                    <a:pt x="1168" y="874"/>
                    <a:pt x="1168" y="839"/>
                    <a:pt x="1132" y="827"/>
                  </a:cubicBezTo>
                  <a:cubicBezTo>
                    <a:pt x="929" y="732"/>
                    <a:pt x="703" y="672"/>
                    <a:pt x="525" y="541"/>
                  </a:cubicBezTo>
                  <a:cubicBezTo>
                    <a:pt x="322" y="398"/>
                    <a:pt x="167" y="220"/>
                    <a:pt x="36"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46"/>
            <p:cNvSpPr/>
            <p:nvPr/>
          </p:nvSpPr>
          <p:spPr>
            <a:xfrm>
              <a:off x="2717600" y="2247650"/>
              <a:ext cx="69675" cy="119575"/>
            </a:xfrm>
            <a:custGeom>
              <a:avLst/>
              <a:gdLst/>
              <a:ahLst/>
              <a:cxnLst/>
              <a:rect l="l" t="t" r="r" b="b"/>
              <a:pathLst>
                <a:path w="2787" h="4783" extrusionOk="0">
                  <a:moveTo>
                    <a:pt x="133" y="1"/>
                  </a:moveTo>
                  <a:cubicBezTo>
                    <a:pt x="119" y="1"/>
                    <a:pt x="107" y="10"/>
                    <a:pt x="107" y="27"/>
                  </a:cubicBezTo>
                  <a:cubicBezTo>
                    <a:pt x="0" y="885"/>
                    <a:pt x="417" y="1706"/>
                    <a:pt x="822" y="2456"/>
                  </a:cubicBezTo>
                  <a:cubicBezTo>
                    <a:pt x="1310" y="3361"/>
                    <a:pt x="2191" y="3909"/>
                    <a:pt x="2750" y="4778"/>
                  </a:cubicBezTo>
                  <a:cubicBezTo>
                    <a:pt x="2757" y="4781"/>
                    <a:pt x="2762" y="4783"/>
                    <a:pt x="2767" y="4783"/>
                  </a:cubicBezTo>
                  <a:cubicBezTo>
                    <a:pt x="2780" y="4783"/>
                    <a:pt x="2786" y="4772"/>
                    <a:pt x="2786" y="4754"/>
                  </a:cubicBezTo>
                  <a:cubicBezTo>
                    <a:pt x="2393" y="3956"/>
                    <a:pt x="1619" y="3540"/>
                    <a:pt x="1131" y="2825"/>
                  </a:cubicBezTo>
                  <a:cubicBezTo>
                    <a:pt x="583" y="2040"/>
                    <a:pt x="95" y="980"/>
                    <a:pt x="167" y="27"/>
                  </a:cubicBezTo>
                  <a:cubicBezTo>
                    <a:pt x="161" y="10"/>
                    <a:pt x="146" y="1"/>
                    <a:pt x="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6"/>
            <p:cNvSpPr/>
            <p:nvPr/>
          </p:nvSpPr>
          <p:spPr>
            <a:xfrm>
              <a:off x="2792900" y="2373625"/>
              <a:ext cx="68975" cy="73525"/>
            </a:xfrm>
            <a:custGeom>
              <a:avLst/>
              <a:gdLst/>
              <a:ahLst/>
              <a:cxnLst/>
              <a:rect l="l" t="t" r="r" b="b"/>
              <a:pathLst>
                <a:path w="2759" h="2941" extrusionOk="0">
                  <a:moveTo>
                    <a:pt x="0" y="1"/>
                  </a:moveTo>
                  <a:lnTo>
                    <a:pt x="0" y="1"/>
                  </a:lnTo>
                  <a:cubicBezTo>
                    <a:pt x="453" y="465"/>
                    <a:pt x="786" y="1061"/>
                    <a:pt x="1227" y="1537"/>
                  </a:cubicBezTo>
                  <a:cubicBezTo>
                    <a:pt x="1691" y="2025"/>
                    <a:pt x="2215" y="2501"/>
                    <a:pt x="2739" y="2930"/>
                  </a:cubicBezTo>
                  <a:cubicBezTo>
                    <a:pt x="2742" y="2937"/>
                    <a:pt x="2746" y="2940"/>
                    <a:pt x="2749" y="2940"/>
                  </a:cubicBezTo>
                  <a:cubicBezTo>
                    <a:pt x="2756" y="2940"/>
                    <a:pt x="2759" y="2926"/>
                    <a:pt x="2751" y="2918"/>
                  </a:cubicBezTo>
                  <a:cubicBezTo>
                    <a:pt x="2263" y="2442"/>
                    <a:pt x="1727" y="2013"/>
                    <a:pt x="1262" y="1501"/>
                  </a:cubicBezTo>
                  <a:cubicBezTo>
                    <a:pt x="810" y="1025"/>
                    <a:pt x="500" y="40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46"/>
            <p:cNvSpPr/>
            <p:nvPr/>
          </p:nvSpPr>
          <p:spPr>
            <a:xfrm>
              <a:off x="2827425" y="2400125"/>
              <a:ext cx="39025" cy="43475"/>
            </a:xfrm>
            <a:custGeom>
              <a:avLst/>
              <a:gdLst/>
              <a:ahLst/>
              <a:cxnLst/>
              <a:rect l="l" t="t" r="r" b="b"/>
              <a:pathLst>
                <a:path w="1561" h="1739" extrusionOk="0">
                  <a:moveTo>
                    <a:pt x="0" y="1"/>
                  </a:moveTo>
                  <a:lnTo>
                    <a:pt x="0" y="1"/>
                  </a:lnTo>
                  <a:cubicBezTo>
                    <a:pt x="358" y="655"/>
                    <a:pt x="882" y="1334"/>
                    <a:pt x="1536" y="1739"/>
                  </a:cubicBezTo>
                  <a:cubicBezTo>
                    <a:pt x="1548" y="1739"/>
                    <a:pt x="1560" y="1727"/>
                    <a:pt x="1548" y="1727"/>
                  </a:cubicBezTo>
                  <a:cubicBezTo>
                    <a:pt x="1274" y="1477"/>
                    <a:pt x="989" y="1251"/>
                    <a:pt x="739" y="965"/>
                  </a:cubicBezTo>
                  <a:cubicBezTo>
                    <a:pt x="465" y="655"/>
                    <a:pt x="227" y="32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46"/>
            <p:cNvSpPr/>
            <p:nvPr/>
          </p:nvSpPr>
          <p:spPr>
            <a:xfrm>
              <a:off x="2834875" y="2399375"/>
              <a:ext cx="39225" cy="44350"/>
            </a:xfrm>
            <a:custGeom>
              <a:avLst/>
              <a:gdLst/>
              <a:ahLst/>
              <a:cxnLst/>
              <a:rect l="l" t="t" r="r" b="b"/>
              <a:pathLst>
                <a:path w="1569" h="1774" extrusionOk="0">
                  <a:moveTo>
                    <a:pt x="5" y="1"/>
                  </a:moveTo>
                  <a:cubicBezTo>
                    <a:pt x="3" y="1"/>
                    <a:pt x="0" y="7"/>
                    <a:pt x="0" y="19"/>
                  </a:cubicBezTo>
                  <a:cubicBezTo>
                    <a:pt x="6" y="7"/>
                    <a:pt x="6" y="1"/>
                    <a:pt x="5" y="1"/>
                  </a:cubicBezTo>
                  <a:close/>
                  <a:moveTo>
                    <a:pt x="0" y="19"/>
                  </a:moveTo>
                  <a:cubicBezTo>
                    <a:pt x="441" y="638"/>
                    <a:pt x="953" y="1257"/>
                    <a:pt x="1548" y="1769"/>
                  </a:cubicBezTo>
                  <a:cubicBezTo>
                    <a:pt x="1551" y="1772"/>
                    <a:pt x="1555" y="1774"/>
                    <a:pt x="1558" y="1774"/>
                  </a:cubicBezTo>
                  <a:cubicBezTo>
                    <a:pt x="1565" y="1774"/>
                    <a:pt x="1568" y="1765"/>
                    <a:pt x="1560" y="1757"/>
                  </a:cubicBezTo>
                  <a:cubicBezTo>
                    <a:pt x="1036" y="1174"/>
                    <a:pt x="488" y="626"/>
                    <a:pt x="0" y="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46"/>
            <p:cNvSpPr/>
            <p:nvPr/>
          </p:nvSpPr>
          <p:spPr>
            <a:xfrm>
              <a:off x="2850050" y="2407525"/>
              <a:ext cx="42750" cy="43575"/>
            </a:xfrm>
            <a:custGeom>
              <a:avLst/>
              <a:gdLst/>
              <a:ahLst/>
              <a:cxnLst/>
              <a:rect l="l" t="t" r="r" b="b"/>
              <a:pathLst>
                <a:path w="1710" h="1743" extrusionOk="0">
                  <a:moveTo>
                    <a:pt x="8" y="0"/>
                  </a:moveTo>
                  <a:cubicBezTo>
                    <a:pt x="4" y="0"/>
                    <a:pt x="0" y="7"/>
                    <a:pt x="0" y="14"/>
                  </a:cubicBezTo>
                  <a:cubicBezTo>
                    <a:pt x="310" y="383"/>
                    <a:pt x="643" y="764"/>
                    <a:pt x="965" y="1133"/>
                  </a:cubicBezTo>
                  <a:cubicBezTo>
                    <a:pt x="1179" y="1371"/>
                    <a:pt x="1370" y="1633"/>
                    <a:pt x="1667" y="1741"/>
                  </a:cubicBezTo>
                  <a:cubicBezTo>
                    <a:pt x="1672" y="1742"/>
                    <a:pt x="1677" y="1743"/>
                    <a:pt x="1680" y="1743"/>
                  </a:cubicBezTo>
                  <a:cubicBezTo>
                    <a:pt x="1705" y="1743"/>
                    <a:pt x="1710" y="1713"/>
                    <a:pt x="1679" y="1693"/>
                  </a:cubicBezTo>
                  <a:cubicBezTo>
                    <a:pt x="1322" y="1550"/>
                    <a:pt x="1072" y="1193"/>
                    <a:pt x="822" y="907"/>
                  </a:cubicBezTo>
                  <a:lnTo>
                    <a:pt x="12" y="14"/>
                  </a:lnTo>
                  <a:cubicBezTo>
                    <a:pt x="12" y="4"/>
                    <a:pt x="10" y="0"/>
                    <a:pt x="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46"/>
            <p:cNvSpPr/>
            <p:nvPr/>
          </p:nvSpPr>
          <p:spPr>
            <a:xfrm>
              <a:off x="2853550" y="2394150"/>
              <a:ext cx="51825" cy="52525"/>
            </a:xfrm>
            <a:custGeom>
              <a:avLst/>
              <a:gdLst/>
              <a:ahLst/>
              <a:cxnLst/>
              <a:rect l="l" t="t" r="r" b="b"/>
              <a:pathLst>
                <a:path w="2073" h="2101" extrusionOk="0">
                  <a:moveTo>
                    <a:pt x="22" y="0"/>
                  </a:moveTo>
                  <a:cubicBezTo>
                    <a:pt x="8" y="0"/>
                    <a:pt x="0" y="11"/>
                    <a:pt x="15" y="25"/>
                  </a:cubicBezTo>
                  <a:cubicBezTo>
                    <a:pt x="527" y="799"/>
                    <a:pt x="1230" y="1597"/>
                    <a:pt x="2039" y="2097"/>
                  </a:cubicBezTo>
                  <a:cubicBezTo>
                    <a:pt x="2041" y="2099"/>
                    <a:pt x="2044" y="2100"/>
                    <a:pt x="2047" y="2100"/>
                  </a:cubicBezTo>
                  <a:cubicBezTo>
                    <a:pt x="2059" y="2100"/>
                    <a:pt x="2073" y="2083"/>
                    <a:pt x="2063" y="2073"/>
                  </a:cubicBezTo>
                  <a:cubicBezTo>
                    <a:pt x="1349" y="1394"/>
                    <a:pt x="646" y="787"/>
                    <a:pt x="51" y="13"/>
                  </a:cubicBezTo>
                  <a:cubicBezTo>
                    <a:pt x="42" y="4"/>
                    <a:pt x="31"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46"/>
            <p:cNvSpPr/>
            <p:nvPr/>
          </p:nvSpPr>
          <p:spPr>
            <a:xfrm>
              <a:off x="2861750" y="2392300"/>
              <a:ext cx="49475" cy="50450"/>
            </a:xfrm>
            <a:custGeom>
              <a:avLst/>
              <a:gdLst/>
              <a:ahLst/>
              <a:cxnLst/>
              <a:rect l="l" t="t" r="r" b="b"/>
              <a:pathLst>
                <a:path w="1979" h="2018" extrusionOk="0">
                  <a:moveTo>
                    <a:pt x="23" y="0"/>
                  </a:moveTo>
                  <a:cubicBezTo>
                    <a:pt x="9" y="0"/>
                    <a:pt x="0" y="20"/>
                    <a:pt x="9" y="28"/>
                  </a:cubicBezTo>
                  <a:cubicBezTo>
                    <a:pt x="604" y="718"/>
                    <a:pt x="1211" y="1409"/>
                    <a:pt x="1902" y="2004"/>
                  </a:cubicBezTo>
                  <a:cubicBezTo>
                    <a:pt x="1908" y="2013"/>
                    <a:pt x="1916" y="2017"/>
                    <a:pt x="1925" y="2017"/>
                  </a:cubicBezTo>
                  <a:cubicBezTo>
                    <a:pt x="1951" y="2017"/>
                    <a:pt x="1979" y="1986"/>
                    <a:pt x="1961" y="1969"/>
                  </a:cubicBezTo>
                  <a:cubicBezTo>
                    <a:pt x="1330" y="1290"/>
                    <a:pt x="663" y="671"/>
                    <a:pt x="44" y="16"/>
                  </a:cubicBezTo>
                  <a:cubicBezTo>
                    <a:pt x="37" y="5"/>
                    <a:pt x="29"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46"/>
            <p:cNvSpPr/>
            <p:nvPr/>
          </p:nvSpPr>
          <p:spPr>
            <a:xfrm>
              <a:off x="2865825" y="2389700"/>
              <a:ext cx="43925" cy="44225"/>
            </a:xfrm>
            <a:custGeom>
              <a:avLst/>
              <a:gdLst/>
              <a:ahLst/>
              <a:cxnLst/>
              <a:rect l="l" t="t" r="r" b="b"/>
              <a:pathLst>
                <a:path w="1757" h="1769" extrusionOk="0">
                  <a:moveTo>
                    <a:pt x="36" y="1"/>
                  </a:moveTo>
                  <a:cubicBezTo>
                    <a:pt x="24" y="1"/>
                    <a:pt x="12" y="13"/>
                    <a:pt x="12" y="13"/>
                  </a:cubicBezTo>
                  <a:cubicBezTo>
                    <a:pt x="0" y="60"/>
                    <a:pt x="0" y="60"/>
                    <a:pt x="12" y="108"/>
                  </a:cubicBezTo>
                  <a:lnTo>
                    <a:pt x="24" y="120"/>
                  </a:lnTo>
                  <a:lnTo>
                    <a:pt x="60" y="120"/>
                  </a:lnTo>
                  <a:cubicBezTo>
                    <a:pt x="84" y="84"/>
                    <a:pt x="96" y="48"/>
                    <a:pt x="72" y="48"/>
                  </a:cubicBezTo>
                  <a:cubicBezTo>
                    <a:pt x="191" y="48"/>
                    <a:pt x="369" y="346"/>
                    <a:pt x="441" y="429"/>
                  </a:cubicBezTo>
                  <a:lnTo>
                    <a:pt x="846" y="882"/>
                  </a:lnTo>
                  <a:cubicBezTo>
                    <a:pt x="1108" y="1180"/>
                    <a:pt x="1382" y="1477"/>
                    <a:pt x="1667" y="1751"/>
                  </a:cubicBezTo>
                  <a:cubicBezTo>
                    <a:pt x="1677" y="1763"/>
                    <a:pt x="1687" y="1769"/>
                    <a:pt x="1698" y="1769"/>
                  </a:cubicBezTo>
                  <a:cubicBezTo>
                    <a:pt x="1728" y="1769"/>
                    <a:pt x="1756" y="1727"/>
                    <a:pt x="1739" y="1692"/>
                  </a:cubicBezTo>
                  <a:cubicBezTo>
                    <a:pt x="1429" y="1322"/>
                    <a:pt x="1084" y="965"/>
                    <a:pt x="739" y="620"/>
                  </a:cubicBezTo>
                  <a:cubicBezTo>
                    <a:pt x="596" y="465"/>
                    <a:pt x="441" y="299"/>
                    <a:pt x="274" y="144"/>
                  </a:cubicBezTo>
                  <a:cubicBezTo>
                    <a:pt x="203" y="60"/>
                    <a:pt x="155"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46"/>
            <p:cNvSpPr/>
            <p:nvPr/>
          </p:nvSpPr>
          <p:spPr>
            <a:xfrm>
              <a:off x="2895600" y="2359075"/>
              <a:ext cx="15800" cy="17850"/>
            </a:xfrm>
            <a:custGeom>
              <a:avLst/>
              <a:gdLst/>
              <a:ahLst/>
              <a:cxnLst/>
              <a:rect l="l" t="t" r="r" b="b"/>
              <a:pathLst>
                <a:path w="632" h="714" extrusionOk="0">
                  <a:moveTo>
                    <a:pt x="7" y="1"/>
                  </a:moveTo>
                  <a:cubicBezTo>
                    <a:pt x="4" y="1"/>
                    <a:pt x="0" y="10"/>
                    <a:pt x="0" y="23"/>
                  </a:cubicBezTo>
                  <a:cubicBezTo>
                    <a:pt x="83" y="166"/>
                    <a:pt x="155" y="285"/>
                    <a:pt x="274" y="416"/>
                  </a:cubicBezTo>
                  <a:cubicBezTo>
                    <a:pt x="369" y="523"/>
                    <a:pt x="488" y="654"/>
                    <a:pt x="607" y="714"/>
                  </a:cubicBezTo>
                  <a:cubicBezTo>
                    <a:pt x="619" y="714"/>
                    <a:pt x="631" y="702"/>
                    <a:pt x="619" y="702"/>
                  </a:cubicBezTo>
                  <a:cubicBezTo>
                    <a:pt x="548" y="595"/>
                    <a:pt x="417" y="511"/>
                    <a:pt x="321" y="404"/>
                  </a:cubicBezTo>
                  <a:cubicBezTo>
                    <a:pt x="214" y="285"/>
                    <a:pt x="95" y="154"/>
                    <a:pt x="12" y="23"/>
                  </a:cubicBezTo>
                  <a:cubicBezTo>
                    <a:pt x="12" y="7"/>
                    <a:pt x="9" y="1"/>
                    <a:pt x="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46"/>
            <p:cNvSpPr/>
            <p:nvPr/>
          </p:nvSpPr>
          <p:spPr>
            <a:xfrm>
              <a:off x="2899450" y="2352800"/>
              <a:ext cx="13850" cy="17700"/>
            </a:xfrm>
            <a:custGeom>
              <a:avLst/>
              <a:gdLst/>
              <a:ahLst/>
              <a:cxnLst/>
              <a:rect l="l" t="t" r="r" b="b"/>
              <a:pathLst>
                <a:path w="554" h="708" extrusionOk="0">
                  <a:moveTo>
                    <a:pt x="37" y="1"/>
                  </a:moveTo>
                  <a:cubicBezTo>
                    <a:pt x="25" y="1"/>
                    <a:pt x="1" y="12"/>
                    <a:pt x="25" y="12"/>
                  </a:cubicBezTo>
                  <a:cubicBezTo>
                    <a:pt x="167" y="239"/>
                    <a:pt x="334" y="489"/>
                    <a:pt x="525" y="703"/>
                  </a:cubicBezTo>
                  <a:cubicBezTo>
                    <a:pt x="528" y="706"/>
                    <a:pt x="533" y="708"/>
                    <a:pt x="537" y="708"/>
                  </a:cubicBezTo>
                  <a:cubicBezTo>
                    <a:pt x="546" y="708"/>
                    <a:pt x="553" y="699"/>
                    <a:pt x="537" y="691"/>
                  </a:cubicBezTo>
                  <a:cubicBezTo>
                    <a:pt x="406" y="441"/>
                    <a:pt x="215" y="227"/>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46"/>
            <p:cNvSpPr/>
            <p:nvPr/>
          </p:nvSpPr>
          <p:spPr>
            <a:xfrm>
              <a:off x="2881675" y="2324600"/>
              <a:ext cx="19900" cy="23450"/>
            </a:xfrm>
            <a:custGeom>
              <a:avLst/>
              <a:gdLst/>
              <a:ahLst/>
              <a:cxnLst/>
              <a:rect l="l" t="t" r="r" b="b"/>
              <a:pathLst>
                <a:path w="796" h="938" extrusionOk="0">
                  <a:moveTo>
                    <a:pt x="684" y="0"/>
                  </a:moveTo>
                  <a:cubicBezTo>
                    <a:pt x="679" y="0"/>
                    <a:pt x="676" y="3"/>
                    <a:pt x="676" y="9"/>
                  </a:cubicBezTo>
                  <a:cubicBezTo>
                    <a:pt x="676" y="224"/>
                    <a:pt x="700" y="474"/>
                    <a:pt x="581" y="664"/>
                  </a:cubicBezTo>
                  <a:cubicBezTo>
                    <a:pt x="503" y="796"/>
                    <a:pt x="375" y="857"/>
                    <a:pt x="242" y="857"/>
                  </a:cubicBezTo>
                  <a:cubicBezTo>
                    <a:pt x="171" y="857"/>
                    <a:pt x="99" y="840"/>
                    <a:pt x="33" y="807"/>
                  </a:cubicBezTo>
                  <a:cubicBezTo>
                    <a:pt x="27" y="801"/>
                    <a:pt x="22" y="799"/>
                    <a:pt x="18" y="799"/>
                  </a:cubicBezTo>
                  <a:cubicBezTo>
                    <a:pt x="5" y="799"/>
                    <a:pt x="0" y="822"/>
                    <a:pt x="9" y="831"/>
                  </a:cubicBezTo>
                  <a:cubicBezTo>
                    <a:pt x="70" y="907"/>
                    <a:pt x="153" y="938"/>
                    <a:pt x="239" y="938"/>
                  </a:cubicBezTo>
                  <a:cubicBezTo>
                    <a:pt x="356" y="938"/>
                    <a:pt x="480" y="882"/>
                    <a:pt x="569" y="807"/>
                  </a:cubicBezTo>
                  <a:cubicBezTo>
                    <a:pt x="795" y="605"/>
                    <a:pt x="759" y="259"/>
                    <a:pt x="700" y="9"/>
                  </a:cubicBezTo>
                  <a:cubicBezTo>
                    <a:pt x="694" y="3"/>
                    <a:pt x="688" y="0"/>
                    <a:pt x="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46"/>
            <p:cNvSpPr/>
            <p:nvPr/>
          </p:nvSpPr>
          <p:spPr>
            <a:xfrm>
              <a:off x="2880700" y="2330175"/>
              <a:ext cx="20875" cy="12300"/>
            </a:xfrm>
            <a:custGeom>
              <a:avLst/>
              <a:gdLst/>
              <a:ahLst/>
              <a:cxnLst/>
              <a:rect l="l" t="t" r="r" b="b"/>
              <a:pathLst>
                <a:path w="835" h="492" extrusionOk="0">
                  <a:moveTo>
                    <a:pt x="667" y="1"/>
                  </a:moveTo>
                  <a:cubicBezTo>
                    <a:pt x="656" y="1"/>
                    <a:pt x="632" y="13"/>
                    <a:pt x="656" y="24"/>
                  </a:cubicBezTo>
                  <a:cubicBezTo>
                    <a:pt x="727" y="144"/>
                    <a:pt x="727" y="286"/>
                    <a:pt x="608" y="382"/>
                  </a:cubicBezTo>
                  <a:cubicBezTo>
                    <a:pt x="545" y="424"/>
                    <a:pt x="472" y="439"/>
                    <a:pt x="397" y="439"/>
                  </a:cubicBezTo>
                  <a:cubicBezTo>
                    <a:pt x="261" y="439"/>
                    <a:pt x="116" y="389"/>
                    <a:pt x="1" y="358"/>
                  </a:cubicBezTo>
                  <a:lnTo>
                    <a:pt x="1" y="358"/>
                  </a:lnTo>
                  <a:cubicBezTo>
                    <a:pt x="116" y="423"/>
                    <a:pt x="274" y="492"/>
                    <a:pt x="421" y="492"/>
                  </a:cubicBezTo>
                  <a:cubicBezTo>
                    <a:pt x="517" y="492"/>
                    <a:pt x="609" y="462"/>
                    <a:pt x="679" y="382"/>
                  </a:cubicBezTo>
                  <a:cubicBezTo>
                    <a:pt x="775" y="286"/>
                    <a:pt x="834" y="60"/>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46"/>
            <p:cNvSpPr/>
            <p:nvPr/>
          </p:nvSpPr>
          <p:spPr>
            <a:xfrm>
              <a:off x="2869100" y="2172200"/>
              <a:ext cx="7175" cy="28950"/>
            </a:xfrm>
            <a:custGeom>
              <a:avLst/>
              <a:gdLst/>
              <a:ahLst/>
              <a:cxnLst/>
              <a:rect l="l" t="t" r="r" b="b"/>
              <a:pathLst>
                <a:path w="287" h="1158" extrusionOk="0">
                  <a:moveTo>
                    <a:pt x="112" y="0"/>
                  </a:moveTo>
                  <a:cubicBezTo>
                    <a:pt x="110" y="0"/>
                    <a:pt x="108" y="3"/>
                    <a:pt x="108" y="9"/>
                  </a:cubicBezTo>
                  <a:cubicBezTo>
                    <a:pt x="113" y="3"/>
                    <a:pt x="113" y="0"/>
                    <a:pt x="112" y="0"/>
                  </a:cubicBezTo>
                  <a:close/>
                  <a:moveTo>
                    <a:pt x="108" y="9"/>
                  </a:moveTo>
                  <a:cubicBezTo>
                    <a:pt x="0" y="367"/>
                    <a:pt x="72" y="843"/>
                    <a:pt x="250" y="1152"/>
                  </a:cubicBezTo>
                  <a:cubicBezTo>
                    <a:pt x="250" y="1156"/>
                    <a:pt x="253" y="1157"/>
                    <a:pt x="258" y="1157"/>
                  </a:cubicBezTo>
                  <a:cubicBezTo>
                    <a:pt x="268" y="1157"/>
                    <a:pt x="286" y="1149"/>
                    <a:pt x="286" y="1140"/>
                  </a:cubicBezTo>
                  <a:cubicBezTo>
                    <a:pt x="227" y="962"/>
                    <a:pt x="167" y="795"/>
                    <a:pt x="131" y="617"/>
                  </a:cubicBezTo>
                  <a:cubicBezTo>
                    <a:pt x="84" y="414"/>
                    <a:pt x="119" y="212"/>
                    <a:pt x="108" y="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46"/>
            <p:cNvSpPr/>
            <p:nvPr/>
          </p:nvSpPr>
          <p:spPr>
            <a:xfrm>
              <a:off x="2875650" y="2165725"/>
              <a:ext cx="5975" cy="30350"/>
            </a:xfrm>
            <a:custGeom>
              <a:avLst/>
              <a:gdLst/>
              <a:ahLst/>
              <a:cxnLst/>
              <a:rect l="l" t="t" r="r" b="b"/>
              <a:pathLst>
                <a:path w="239" h="1214" extrusionOk="0">
                  <a:moveTo>
                    <a:pt x="54" y="0"/>
                  </a:moveTo>
                  <a:cubicBezTo>
                    <a:pt x="51" y="0"/>
                    <a:pt x="48" y="6"/>
                    <a:pt x="48" y="18"/>
                  </a:cubicBezTo>
                  <a:cubicBezTo>
                    <a:pt x="0" y="399"/>
                    <a:pt x="48" y="852"/>
                    <a:pt x="215" y="1209"/>
                  </a:cubicBezTo>
                  <a:cubicBezTo>
                    <a:pt x="218" y="1212"/>
                    <a:pt x="221" y="1214"/>
                    <a:pt x="224" y="1214"/>
                  </a:cubicBezTo>
                  <a:cubicBezTo>
                    <a:pt x="232" y="1214"/>
                    <a:pt x="238" y="1203"/>
                    <a:pt x="238" y="1185"/>
                  </a:cubicBezTo>
                  <a:cubicBezTo>
                    <a:pt x="155" y="792"/>
                    <a:pt x="60" y="435"/>
                    <a:pt x="60" y="18"/>
                  </a:cubicBezTo>
                  <a:cubicBezTo>
                    <a:pt x="60" y="6"/>
                    <a:pt x="57" y="0"/>
                    <a:pt x="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46"/>
            <p:cNvSpPr/>
            <p:nvPr/>
          </p:nvSpPr>
          <p:spPr>
            <a:xfrm>
              <a:off x="2882800" y="2162175"/>
              <a:ext cx="7150" cy="31325"/>
            </a:xfrm>
            <a:custGeom>
              <a:avLst/>
              <a:gdLst/>
              <a:ahLst/>
              <a:cxnLst/>
              <a:rect l="l" t="t" r="r" b="b"/>
              <a:pathLst>
                <a:path w="286" h="1253" extrusionOk="0">
                  <a:moveTo>
                    <a:pt x="28" y="1"/>
                  </a:moveTo>
                  <a:cubicBezTo>
                    <a:pt x="18" y="1"/>
                    <a:pt x="0" y="9"/>
                    <a:pt x="0" y="17"/>
                  </a:cubicBezTo>
                  <a:cubicBezTo>
                    <a:pt x="60" y="422"/>
                    <a:pt x="119" y="875"/>
                    <a:pt x="250" y="1244"/>
                  </a:cubicBezTo>
                  <a:cubicBezTo>
                    <a:pt x="250" y="1250"/>
                    <a:pt x="259" y="1253"/>
                    <a:pt x="268" y="1253"/>
                  </a:cubicBezTo>
                  <a:cubicBezTo>
                    <a:pt x="277" y="1253"/>
                    <a:pt x="286" y="1250"/>
                    <a:pt x="286" y="1244"/>
                  </a:cubicBezTo>
                  <a:cubicBezTo>
                    <a:pt x="250" y="839"/>
                    <a:pt x="131" y="410"/>
                    <a:pt x="36" y="6"/>
                  </a:cubicBezTo>
                  <a:cubicBezTo>
                    <a:pt x="36" y="2"/>
                    <a:pt x="33"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46"/>
            <p:cNvSpPr/>
            <p:nvPr/>
          </p:nvSpPr>
          <p:spPr>
            <a:xfrm>
              <a:off x="2891125" y="2201000"/>
              <a:ext cx="5675" cy="27025"/>
            </a:xfrm>
            <a:custGeom>
              <a:avLst/>
              <a:gdLst/>
              <a:ahLst/>
              <a:cxnLst/>
              <a:rect l="l" t="t" r="r" b="b"/>
              <a:pathLst>
                <a:path w="227" h="1081" extrusionOk="0">
                  <a:moveTo>
                    <a:pt x="0" y="0"/>
                  </a:moveTo>
                  <a:cubicBezTo>
                    <a:pt x="24" y="358"/>
                    <a:pt x="84" y="727"/>
                    <a:pt x="203" y="1072"/>
                  </a:cubicBezTo>
                  <a:cubicBezTo>
                    <a:pt x="203" y="1078"/>
                    <a:pt x="212" y="1081"/>
                    <a:pt x="218" y="1081"/>
                  </a:cubicBezTo>
                  <a:cubicBezTo>
                    <a:pt x="224" y="1081"/>
                    <a:pt x="227" y="1078"/>
                    <a:pt x="215" y="1072"/>
                  </a:cubicBezTo>
                  <a:cubicBezTo>
                    <a:pt x="155" y="715"/>
                    <a:pt x="60" y="358"/>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46"/>
            <p:cNvSpPr/>
            <p:nvPr/>
          </p:nvSpPr>
          <p:spPr>
            <a:xfrm>
              <a:off x="2871775" y="2216775"/>
              <a:ext cx="36050" cy="118925"/>
            </a:xfrm>
            <a:custGeom>
              <a:avLst/>
              <a:gdLst/>
              <a:ahLst/>
              <a:cxnLst/>
              <a:rect l="l" t="t" r="r" b="b"/>
              <a:pathLst>
                <a:path w="1442" h="4757" extrusionOk="0">
                  <a:moveTo>
                    <a:pt x="1" y="0"/>
                  </a:moveTo>
                  <a:cubicBezTo>
                    <a:pt x="810" y="1548"/>
                    <a:pt x="1155" y="3013"/>
                    <a:pt x="1286" y="4739"/>
                  </a:cubicBezTo>
                  <a:cubicBezTo>
                    <a:pt x="1286" y="4751"/>
                    <a:pt x="1292" y="4757"/>
                    <a:pt x="1298" y="4757"/>
                  </a:cubicBezTo>
                  <a:cubicBezTo>
                    <a:pt x="1304" y="4757"/>
                    <a:pt x="1310" y="4751"/>
                    <a:pt x="1310" y="4739"/>
                  </a:cubicBezTo>
                  <a:cubicBezTo>
                    <a:pt x="1441" y="3120"/>
                    <a:pt x="893" y="137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46"/>
            <p:cNvSpPr/>
            <p:nvPr/>
          </p:nvSpPr>
          <p:spPr>
            <a:xfrm>
              <a:off x="2766700" y="2429900"/>
              <a:ext cx="44975" cy="52400"/>
            </a:xfrm>
            <a:custGeom>
              <a:avLst/>
              <a:gdLst/>
              <a:ahLst/>
              <a:cxnLst/>
              <a:rect l="l" t="t" r="r" b="b"/>
              <a:pathLst>
                <a:path w="1799" h="2096" extrusionOk="0">
                  <a:moveTo>
                    <a:pt x="1" y="0"/>
                  </a:moveTo>
                  <a:lnTo>
                    <a:pt x="1" y="0"/>
                  </a:lnTo>
                  <a:cubicBezTo>
                    <a:pt x="370" y="834"/>
                    <a:pt x="1001" y="1596"/>
                    <a:pt x="1787" y="2096"/>
                  </a:cubicBezTo>
                  <a:cubicBezTo>
                    <a:pt x="1798" y="2096"/>
                    <a:pt x="1798" y="2096"/>
                    <a:pt x="1798" y="2084"/>
                  </a:cubicBezTo>
                  <a:cubicBezTo>
                    <a:pt x="1048" y="1488"/>
                    <a:pt x="465" y="834"/>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46"/>
            <p:cNvSpPr/>
            <p:nvPr/>
          </p:nvSpPr>
          <p:spPr>
            <a:xfrm>
              <a:off x="2776975" y="2437700"/>
              <a:ext cx="44225" cy="42525"/>
            </a:xfrm>
            <a:custGeom>
              <a:avLst/>
              <a:gdLst/>
              <a:ahLst/>
              <a:cxnLst/>
              <a:rect l="l" t="t" r="r" b="b"/>
              <a:pathLst>
                <a:path w="1769" h="1701" extrusionOk="0">
                  <a:moveTo>
                    <a:pt x="2" y="1"/>
                  </a:moveTo>
                  <a:cubicBezTo>
                    <a:pt x="0" y="1"/>
                    <a:pt x="0" y="4"/>
                    <a:pt x="6" y="10"/>
                  </a:cubicBezTo>
                  <a:cubicBezTo>
                    <a:pt x="6" y="4"/>
                    <a:pt x="3" y="1"/>
                    <a:pt x="2" y="1"/>
                  </a:cubicBezTo>
                  <a:close/>
                  <a:moveTo>
                    <a:pt x="6" y="10"/>
                  </a:moveTo>
                  <a:lnTo>
                    <a:pt x="6" y="10"/>
                  </a:lnTo>
                  <a:cubicBezTo>
                    <a:pt x="435" y="688"/>
                    <a:pt x="1054" y="1296"/>
                    <a:pt x="1745" y="1700"/>
                  </a:cubicBezTo>
                  <a:cubicBezTo>
                    <a:pt x="1768" y="1700"/>
                    <a:pt x="1768" y="1677"/>
                    <a:pt x="1768" y="1677"/>
                  </a:cubicBezTo>
                  <a:cubicBezTo>
                    <a:pt x="1066" y="1200"/>
                    <a:pt x="494" y="665"/>
                    <a:pt x="6" y="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46"/>
            <p:cNvSpPr/>
            <p:nvPr/>
          </p:nvSpPr>
          <p:spPr>
            <a:xfrm>
              <a:off x="2785450" y="2430200"/>
              <a:ext cx="40800" cy="44375"/>
            </a:xfrm>
            <a:custGeom>
              <a:avLst/>
              <a:gdLst/>
              <a:ahLst/>
              <a:cxnLst/>
              <a:rect l="l" t="t" r="r" b="b"/>
              <a:pathLst>
                <a:path w="1632" h="1775" extrusionOk="0">
                  <a:moveTo>
                    <a:pt x="1" y="0"/>
                  </a:moveTo>
                  <a:lnTo>
                    <a:pt x="1" y="0"/>
                  </a:lnTo>
                  <a:cubicBezTo>
                    <a:pt x="263" y="357"/>
                    <a:pt x="560" y="714"/>
                    <a:pt x="846" y="1072"/>
                  </a:cubicBezTo>
                  <a:cubicBezTo>
                    <a:pt x="1072" y="1346"/>
                    <a:pt x="1287" y="1607"/>
                    <a:pt x="1608" y="1774"/>
                  </a:cubicBezTo>
                  <a:cubicBezTo>
                    <a:pt x="1620" y="1774"/>
                    <a:pt x="1632" y="1762"/>
                    <a:pt x="1620" y="1762"/>
                  </a:cubicBezTo>
                  <a:cubicBezTo>
                    <a:pt x="965" y="1298"/>
                    <a:pt x="536" y="584"/>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46"/>
            <p:cNvSpPr/>
            <p:nvPr/>
          </p:nvSpPr>
          <p:spPr>
            <a:xfrm>
              <a:off x="2771000" y="2396300"/>
              <a:ext cx="73625" cy="79700"/>
            </a:xfrm>
            <a:custGeom>
              <a:avLst/>
              <a:gdLst/>
              <a:ahLst/>
              <a:cxnLst/>
              <a:rect l="l" t="t" r="r" b="b"/>
              <a:pathLst>
                <a:path w="2945" h="3188" extrusionOk="0">
                  <a:moveTo>
                    <a:pt x="3" y="0"/>
                  </a:moveTo>
                  <a:lnTo>
                    <a:pt x="3" y="0"/>
                  </a:lnTo>
                  <a:cubicBezTo>
                    <a:pt x="1" y="0"/>
                    <a:pt x="1" y="10"/>
                    <a:pt x="7" y="23"/>
                  </a:cubicBezTo>
                  <a:cubicBezTo>
                    <a:pt x="7" y="6"/>
                    <a:pt x="5" y="0"/>
                    <a:pt x="3" y="0"/>
                  </a:cubicBezTo>
                  <a:close/>
                  <a:moveTo>
                    <a:pt x="7" y="23"/>
                  </a:moveTo>
                  <a:lnTo>
                    <a:pt x="7" y="23"/>
                  </a:lnTo>
                  <a:cubicBezTo>
                    <a:pt x="722" y="511"/>
                    <a:pt x="1150" y="1094"/>
                    <a:pt x="1615" y="1809"/>
                  </a:cubicBezTo>
                  <a:cubicBezTo>
                    <a:pt x="1960" y="2344"/>
                    <a:pt x="2603" y="2654"/>
                    <a:pt x="2900" y="3178"/>
                  </a:cubicBezTo>
                  <a:cubicBezTo>
                    <a:pt x="2904" y="3184"/>
                    <a:pt x="2909" y="3187"/>
                    <a:pt x="2914" y="3187"/>
                  </a:cubicBezTo>
                  <a:cubicBezTo>
                    <a:pt x="2929" y="3187"/>
                    <a:pt x="2945" y="3168"/>
                    <a:pt x="2936" y="3142"/>
                  </a:cubicBezTo>
                  <a:cubicBezTo>
                    <a:pt x="2829" y="2904"/>
                    <a:pt x="2674" y="2773"/>
                    <a:pt x="2472" y="2606"/>
                  </a:cubicBezTo>
                  <a:cubicBezTo>
                    <a:pt x="2043" y="2249"/>
                    <a:pt x="1781" y="1904"/>
                    <a:pt x="1484" y="1428"/>
                  </a:cubicBezTo>
                  <a:cubicBezTo>
                    <a:pt x="1091" y="868"/>
                    <a:pt x="614" y="356"/>
                    <a:pt x="7" y="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46"/>
            <p:cNvSpPr/>
            <p:nvPr/>
          </p:nvSpPr>
          <p:spPr>
            <a:xfrm>
              <a:off x="2854550" y="2479550"/>
              <a:ext cx="44875" cy="35275"/>
            </a:xfrm>
            <a:custGeom>
              <a:avLst/>
              <a:gdLst/>
              <a:ahLst/>
              <a:cxnLst/>
              <a:rect l="l" t="t" r="r" b="b"/>
              <a:pathLst>
                <a:path w="1795" h="1411" extrusionOk="0">
                  <a:moveTo>
                    <a:pt x="40" y="0"/>
                  </a:moveTo>
                  <a:cubicBezTo>
                    <a:pt x="25" y="0"/>
                    <a:pt x="1" y="26"/>
                    <a:pt x="11" y="26"/>
                  </a:cubicBezTo>
                  <a:cubicBezTo>
                    <a:pt x="499" y="526"/>
                    <a:pt x="1094" y="1098"/>
                    <a:pt x="1761" y="1407"/>
                  </a:cubicBezTo>
                  <a:cubicBezTo>
                    <a:pt x="1763" y="1410"/>
                    <a:pt x="1766" y="1411"/>
                    <a:pt x="1769" y="1411"/>
                  </a:cubicBezTo>
                  <a:cubicBezTo>
                    <a:pt x="1781" y="1411"/>
                    <a:pt x="1795" y="1391"/>
                    <a:pt x="1785" y="1372"/>
                  </a:cubicBezTo>
                  <a:cubicBezTo>
                    <a:pt x="1225" y="896"/>
                    <a:pt x="594" y="503"/>
                    <a:pt x="47" y="3"/>
                  </a:cubicBezTo>
                  <a:cubicBezTo>
                    <a:pt x="45" y="1"/>
                    <a:pt x="43" y="0"/>
                    <a:pt x="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46"/>
            <p:cNvSpPr/>
            <p:nvPr/>
          </p:nvSpPr>
          <p:spPr>
            <a:xfrm>
              <a:off x="2855700" y="2471275"/>
              <a:ext cx="48675" cy="39125"/>
            </a:xfrm>
            <a:custGeom>
              <a:avLst/>
              <a:gdLst/>
              <a:ahLst/>
              <a:cxnLst/>
              <a:rect l="l" t="t" r="r" b="b"/>
              <a:pathLst>
                <a:path w="1947" h="1565" extrusionOk="0">
                  <a:moveTo>
                    <a:pt x="1" y="0"/>
                  </a:moveTo>
                  <a:lnTo>
                    <a:pt x="1" y="0"/>
                  </a:lnTo>
                  <a:cubicBezTo>
                    <a:pt x="382" y="214"/>
                    <a:pt x="608" y="560"/>
                    <a:pt x="917" y="869"/>
                  </a:cubicBezTo>
                  <a:cubicBezTo>
                    <a:pt x="1203" y="1143"/>
                    <a:pt x="1513" y="1393"/>
                    <a:pt x="1858" y="1560"/>
                  </a:cubicBezTo>
                  <a:cubicBezTo>
                    <a:pt x="1865" y="1563"/>
                    <a:pt x="1871" y="1565"/>
                    <a:pt x="1878" y="1565"/>
                  </a:cubicBezTo>
                  <a:cubicBezTo>
                    <a:pt x="1917" y="1565"/>
                    <a:pt x="1947" y="1509"/>
                    <a:pt x="1906" y="1488"/>
                  </a:cubicBezTo>
                  <a:cubicBezTo>
                    <a:pt x="1477" y="1203"/>
                    <a:pt x="1072" y="917"/>
                    <a:pt x="715" y="536"/>
                  </a:cubicBezTo>
                  <a:cubicBezTo>
                    <a:pt x="524" y="298"/>
                    <a:pt x="358" y="24"/>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6"/>
            <p:cNvSpPr/>
            <p:nvPr/>
          </p:nvSpPr>
          <p:spPr>
            <a:xfrm>
              <a:off x="2854950" y="2471250"/>
              <a:ext cx="48700" cy="42125"/>
            </a:xfrm>
            <a:custGeom>
              <a:avLst/>
              <a:gdLst/>
              <a:ahLst/>
              <a:cxnLst/>
              <a:rect l="l" t="t" r="r" b="b"/>
              <a:pathLst>
                <a:path w="1948" h="1685" extrusionOk="0">
                  <a:moveTo>
                    <a:pt x="51" y="1"/>
                  </a:moveTo>
                  <a:cubicBezTo>
                    <a:pt x="23" y="1"/>
                    <a:pt x="1" y="37"/>
                    <a:pt x="19" y="73"/>
                  </a:cubicBezTo>
                  <a:cubicBezTo>
                    <a:pt x="42" y="120"/>
                    <a:pt x="54" y="156"/>
                    <a:pt x="90" y="204"/>
                  </a:cubicBezTo>
                  <a:cubicBezTo>
                    <a:pt x="90" y="194"/>
                    <a:pt x="104" y="192"/>
                    <a:pt x="105" y="186"/>
                  </a:cubicBezTo>
                  <a:lnTo>
                    <a:pt x="105" y="186"/>
                  </a:lnTo>
                  <a:cubicBezTo>
                    <a:pt x="139" y="230"/>
                    <a:pt x="417" y="433"/>
                    <a:pt x="495" y="489"/>
                  </a:cubicBezTo>
                  <a:cubicBezTo>
                    <a:pt x="650" y="632"/>
                    <a:pt x="816" y="775"/>
                    <a:pt x="983" y="918"/>
                  </a:cubicBezTo>
                  <a:cubicBezTo>
                    <a:pt x="1281" y="1168"/>
                    <a:pt x="1566" y="1442"/>
                    <a:pt x="1876" y="1680"/>
                  </a:cubicBezTo>
                  <a:cubicBezTo>
                    <a:pt x="1882" y="1683"/>
                    <a:pt x="1889" y="1684"/>
                    <a:pt x="1896" y="1684"/>
                  </a:cubicBezTo>
                  <a:cubicBezTo>
                    <a:pt x="1920" y="1684"/>
                    <a:pt x="1947" y="1669"/>
                    <a:pt x="1947" y="1632"/>
                  </a:cubicBezTo>
                  <a:cubicBezTo>
                    <a:pt x="1947" y="1549"/>
                    <a:pt x="1924" y="1513"/>
                    <a:pt x="1840" y="1501"/>
                  </a:cubicBezTo>
                  <a:cubicBezTo>
                    <a:pt x="1830" y="1501"/>
                    <a:pt x="1820" y="1519"/>
                    <a:pt x="1825" y="1524"/>
                  </a:cubicBezTo>
                  <a:lnTo>
                    <a:pt x="1825" y="1524"/>
                  </a:lnTo>
                  <a:cubicBezTo>
                    <a:pt x="1750" y="1493"/>
                    <a:pt x="1565" y="1250"/>
                    <a:pt x="1459" y="1168"/>
                  </a:cubicBezTo>
                  <a:cubicBezTo>
                    <a:pt x="1293" y="1025"/>
                    <a:pt x="1126" y="894"/>
                    <a:pt x="971" y="751"/>
                  </a:cubicBezTo>
                  <a:cubicBezTo>
                    <a:pt x="674" y="501"/>
                    <a:pt x="388" y="251"/>
                    <a:pt x="78" y="13"/>
                  </a:cubicBezTo>
                  <a:cubicBezTo>
                    <a:pt x="69" y="4"/>
                    <a:pt x="60" y="1"/>
                    <a:pt x="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46"/>
            <p:cNvSpPr/>
            <p:nvPr/>
          </p:nvSpPr>
          <p:spPr>
            <a:xfrm>
              <a:off x="2853925" y="2471575"/>
              <a:ext cx="50725" cy="40925"/>
            </a:xfrm>
            <a:custGeom>
              <a:avLst/>
              <a:gdLst/>
              <a:ahLst/>
              <a:cxnLst/>
              <a:rect l="l" t="t" r="r" b="b"/>
              <a:pathLst>
                <a:path w="2029" h="1637" extrusionOk="0">
                  <a:moveTo>
                    <a:pt x="24" y="0"/>
                  </a:moveTo>
                  <a:cubicBezTo>
                    <a:pt x="12" y="0"/>
                    <a:pt x="0" y="12"/>
                    <a:pt x="12" y="24"/>
                  </a:cubicBezTo>
                  <a:cubicBezTo>
                    <a:pt x="393" y="703"/>
                    <a:pt x="1250" y="1322"/>
                    <a:pt x="1965" y="1631"/>
                  </a:cubicBezTo>
                  <a:cubicBezTo>
                    <a:pt x="1970" y="1635"/>
                    <a:pt x="1976" y="1637"/>
                    <a:pt x="1981" y="1637"/>
                  </a:cubicBezTo>
                  <a:cubicBezTo>
                    <a:pt x="2010" y="1637"/>
                    <a:pt x="2029" y="1590"/>
                    <a:pt x="1988" y="1560"/>
                  </a:cubicBezTo>
                  <a:cubicBezTo>
                    <a:pt x="1619" y="1322"/>
                    <a:pt x="1250" y="1095"/>
                    <a:pt x="905" y="822"/>
                  </a:cubicBezTo>
                  <a:cubicBezTo>
                    <a:pt x="595" y="560"/>
                    <a:pt x="334" y="25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46"/>
            <p:cNvSpPr/>
            <p:nvPr/>
          </p:nvSpPr>
          <p:spPr>
            <a:xfrm>
              <a:off x="2868200" y="2482575"/>
              <a:ext cx="47300" cy="33750"/>
            </a:xfrm>
            <a:custGeom>
              <a:avLst/>
              <a:gdLst/>
              <a:ahLst/>
              <a:cxnLst/>
              <a:rect l="l" t="t" r="r" b="b"/>
              <a:pathLst>
                <a:path w="1892" h="1350" extrusionOk="0">
                  <a:moveTo>
                    <a:pt x="48" y="1"/>
                  </a:moveTo>
                  <a:cubicBezTo>
                    <a:pt x="36" y="1"/>
                    <a:pt x="1" y="24"/>
                    <a:pt x="24" y="36"/>
                  </a:cubicBezTo>
                  <a:cubicBezTo>
                    <a:pt x="286" y="263"/>
                    <a:pt x="584" y="465"/>
                    <a:pt x="870" y="679"/>
                  </a:cubicBezTo>
                  <a:cubicBezTo>
                    <a:pt x="1179" y="894"/>
                    <a:pt x="1489" y="1167"/>
                    <a:pt x="1846" y="1346"/>
                  </a:cubicBezTo>
                  <a:cubicBezTo>
                    <a:pt x="1850" y="1348"/>
                    <a:pt x="1855" y="1349"/>
                    <a:pt x="1859" y="1349"/>
                  </a:cubicBezTo>
                  <a:cubicBezTo>
                    <a:pt x="1877" y="1349"/>
                    <a:pt x="1892" y="1330"/>
                    <a:pt x="1882" y="1310"/>
                  </a:cubicBezTo>
                  <a:cubicBezTo>
                    <a:pt x="1632" y="1072"/>
                    <a:pt x="1310" y="882"/>
                    <a:pt x="1036" y="679"/>
                  </a:cubicBezTo>
                  <a:cubicBezTo>
                    <a:pt x="703" y="453"/>
                    <a:pt x="394" y="203"/>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46"/>
            <p:cNvSpPr/>
            <p:nvPr/>
          </p:nvSpPr>
          <p:spPr>
            <a:xfrm>
              <a:off x="2878325" y="2499550"/>
              <a:ext cx="33900" cy="23025"/>
            </a:xfrm>
            <a:custGeom>
              <a:avLst/>
              <a:gdLst/>
              <a:ahLst/>
              <a:cxnLst/>
              <a:rect l="l" t="t" r="r" b="b"/>
              <a:pathLst>
                <a:path w="1356" h="921" extrusionOk="0">
                  <a:moveTo>
                    <a:pt x="36" y="0"/>
                  </a:moveTo>
                  <a:cubicBezTo>
                    <a:pt x="12" y="0"/>
                    <a:pt x="0" y="12"/>
                    <a:pt x="12" y="24"/>
                  </a:cubicBezTo>
                  <a:cubicBezTo>
                    <a:pt x="465" y="322"/>
                    <a:pt x="882" y="631"/>
                    <a:pt x="1322" y="917"/>
                  </a:cubicBezTo>
                  <a:cubicBezTo>
                    <a:pt x="1327" y="919"/>
                    <a:pt x="1331" y="920"/>
                    <a:pt x="1334" y="920"/>
                  </a:cubicBezTo>
                  <a:cubicBezTo>
                    <a:pt x="1350" y="920"/>
                    <a:pt x="1355" y="903"/>
                    <a:pt x="1346" y="893"/>
                  </a:cubicBezTo>
                  <a:cubicBezTo>
                    <a:pt x="989" y="512"/>
                    <a:pt x="489" y="203"/>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46"/>
            <p:cNvSpPr/>
            <p:nvPr/>
          </p:nvSpPr>
          <p:spPr>
            <a:xfrm>
              <a:off x="2893625" y="2507200"/>
              <a:ext cx="12700" cy="7625"/>
            </a:xfrm>
            <a:custGeom>
              <a:avLst/>
              <a:gdLst/>
              <a:ahLst/>
              <a:cxnLst/>
              <a:rect l="l" t="t" r="r" b="b"/>
              <a:pathLst>
                <a:path w="508" h="305" extrusionOk="0">
                  <a:moveTo>
                    <a:pt x="17" y="0"/>
                  </a:moveTo>
                  <a:cubicBezTo>
                    <a:pt x="12" y="0"/>
                    <a:pt x="0" y="16"/>
                    <a:pt x="19" y="16"/>
                  </a:cubicBezTo>
                  <a:cubicBezTo>
                    <a:pt x="103" y="51"/>
                    <a:pt x="198" y="75"/>
                    <a:pt x="270" y="135"/>
                  </a:cubicBezTo>
                  <a:cubicBezTo>
                    <a:pt x="341" y="182"/>
                    <a:pt x="400" y="254"/>
                    <a:pt x="460" y="301"/>
                  </a:cubicBezTo>
                  <a:cubicBezTo>
                    <a:pt x="462" y="304"/>
                    <a:pt x="465" y="305"/>
                    <a:pt x="469" y="305"/>
                  </a:cubicBezTo>
                  <a:cubicBezTo>
                    <a:pt x="484" y="305"/>
                    <a:pt x="508" y="285"/>
                    <a:pt x="508" y="266"/>
                  </a:cubicBezTo>
                  <a:cubicBezTo>
                    <a:pt x="412" y="123"/>
                    <a:pt x="174" y="28"/>
                    <a:pt x="19" y="4"/>
                  </a:cubicBezTo>
                  <a:cubicBezTo>
                    <a:pt x="19" y="1"/>
                    <a:pt x="19" y="0"/>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46"/>
            <p:cNvSpPr/>
            <p:nvPr/>
          </p:nvSpPr>
          <p:spPr>
            <a:xfrm>
              <a:off x="2905125" y="2512350"/>
              <a:ext cx="3875" cy="2400"/>
            </a:xfrm>
            <a:custGeom>
              <a:avLst/>
              <a:gdLst/>
              <a:ahLst/>
              <a:cxnLst/>
              <a:rect l="l" t="t" r="r" b="b"/>
              <a:pathLst>
                <a:path w="155" h="96" extrusionOk="0">
                  <a:moveTo>
                    <a:pt x="12" y="0"/>
                  </a:moveTo>
                  <a:cubicBezTo>
                    <a:pt x="12" y="0"/>
                    <a:pt x="0" y="24"/>
                    <a:pt x="12" y="36"/>
                  </a:cubicBezTo>
                  <a:cubicBezTo>
                    <a:pt x="48" y="60"/>
                    <a:pt x="71" y="84"/>
                    <a:pt x="119" y="95"/>
                  </a:cubicBezTo>
                  <a:cubicBezTo>
                    <a:pt x="131" y="95"/>
                    <a:pt x="155" y="72"/>
                    <a:pt x="131" y="60"/>
                  </a:cubicBezTo>
                  <a:cubicBezTo>
                    <a:pt x="107" y="36"/>
                    <a:pt x="60" y="12"/>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46"/>
            <p:cNvSpPr/>
            <p:nvPr/>
          </p:nvSpPr>
          <p:spPr>
            <a:xfrm>
              <a:off x="2848625" y="2460650"/>
              <a:ext cx="16025" cy="21775"/>
            </a:xfrm>
            <a:custGeom>
              <a:avLst/>
              <a:gdLst/>
              <a:ahLst/>
              <a:cxnLst/>
              <a:rect l="l" t="t" r="r" b="b"/>
              <a:pathLst>
                <a:path w="641" h="871" extrusionOk="0">
                  <a:moveTo>
                    <a:pt x="40" y="1"/>
                  </a:moveTo>
                  <a:cubicBezTo>
                    <a:pt x="20" y="1"/>
                    <a:pt x="1" y="26"/>
                    <a:pt x="10" y="44"/>
                  </a:cubicBezTo>
                  <a:cubicBezTo>
                    <a:pt x="10" y="44"/>
                    <a:pt x="10" y="44"/>
                    <a:pt x="10" y="44"/>
                  </a:cubicBezTo>
                  <a:lnTo>
                    <a:pt x="10" y="44"/>
                  </a:lnTo>
                  <a:cubicBezTo>
                    <a:pt x="45" y="104"/>
                    <a:pt x="57" y="163"/>
                    <a:pt x="69" y="223"/>
                  </a:cubicBezTo>
                  <a:cubicBezTo>
                    <a:pt x="80" y="239"/>
                    <a:pt x="91" y="245"/>
                    <a:pt x="98" y="245"/>
                  </a:cubicBezTo>
                  <a:cubicBezTo>
                    <a:pt x="107" y="245"/>
                    <a:pt x="112" y="236"/>
                    <a:pt x="105" y="223"/>
                  </a:cubicBezTo>
                  <a:cubicBezTo>
                    <a:pt x="99" y="194"/>
                    <a:pt x="91" y="166"/>
                    <a:pt x="84" y="136"/>
                  </a:cubicBezTo>
                  <a:lnTo>
                    <a:pt x="84" y="136"/>
                  </a:lnTo>
                  <a:cubicBezTo>
                    <a:pt x="173" y="241"/>
                    <a:pt x="271" y="338"/>
                    <a:pt x="355" y="449"/>
                  </a:cubicBezTo>
                  <a:cubicBezTo>
                    <a:pt x="438" y="580"/>
                    <a:pt x="534" y="723"/>
                    <a:pt x="605" y="866"/>
                  </a:cubicBezTo>
                  <a:cubicBezTo>
                    <a:pt x="612" y="869"/>
                    <a:pt x="618" y="871"/>
                    <a:pt x="623" y="871"/>
                  </a:cubicBezTo>
                  <a:cubicBezTo>
                    <a:pt x="635" y="871"/>
                    <a:pt x="641" y="862"/>
                    <a:pt x="641" y="854"/>
                  </a:cubicBezTo>
                  <a:cubicBezTo>
                    <a:pt x="534" y="544"/>
                    <a:pt x="331" y="199"/>
                    <a:pt x="57" y="8"/>
                  </a:cubicBezTo>
                  <a:cubicBezTo>
                    <a:pt x="52" y="3"/>
                    <a:pt x="46" y="1"/>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46"/>
            <p:cNvSpPr/>
            <p:nvPr/>
          </p:nvSpPr>
          <p:spPr>
            <a:xfrm>
              <a:off x="2617875" y="2445675"/>
              <a:ext cx="13125" cy="25275"/>
            </a:xfrm>
            <a:custGeom>
              <a:avLst/>
              <a:gdLst/>
              <a:ahLst/>
              <a:cxnLst/>
              <a:rect l="l" t="t" r="r" b="b"/>
              <a:pathLst>
                <a:path w="525" h="1011" extrusionOk="0">
                  <a:moveTo>
                    <a:pt x="12" y="0"/>
                  </a:moveTo>
                  <a:cubicBezTo>
                    <a:pt x="0" y="12"/>
                    <a:pt x="0" y="12"/>
                    <a:pt x="24" y="24"/>
                  </a:cubicBezTo>
                  <a:cubicBezTo>
                    <a:pt x="84" y="24"/>
                    <a:pt x="215" y="405"/>
                    <a:pt x="239" y="453"/>
                  </a:cubicBezTo>
                  <a:cubicBezTo>
                    <a:pt x="322" y="631"/>
                    <a:pt x="417" y="822"/>
                    <a:pt x="501" y="1000"/>
                  </a:cubicBezTo>
                  <a:cubicBezTo>
                    <a:pt x="501" y="1008"/>
                    <a:pt x="503" y="1011"/>
                    <a:pt x="507" y="1011"/>
                  </a:cubicBezTo>
                  <a:cubicBezTo>
                    <a:pt x="514" y="1011"/>
                    <a:pt x="524" y="1000"/>
                    <a:pt x="524" y="1000"/>
                  </a:cubicBezTo>
                  <a:cubicBezTo>
                    <a:pt x="429" y="798"/>
                    <a:pt x="322" y="584"/>
                    <a:pt x="239" y="381"/>
                  </a:cubicBezTo>
                  <a:cubicBezTo>
                    <a:pt x="191" y="274"/>
                    <a:pt x="131" y="36"/>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46"/>
            <p:cNvSpPr/>
            <p:nvPr/>
          </p:nvSpPr>
          <p:spPr>
            <a:xfrm>
              <a:off x="2623225" y="2438825"/>
              <a:ext cx="12450" cy="26925"/>
            </a:xfrm>
            <a:custGeom>
              <a:avLst/>
              <a:gdLst/>
              <a:ahLst/>
              <a:cxnLst/>
              <a:rect l="l" t="t" r="r" b="b"/>
              <a:pathLst>
                <a:path w="498" h="1077" extrusionOk="0">
                  <a:moveTo>
                    <a:pt x="25" y="0"/>
                  </a:moveTo>
                  <a:cubicBezTo>
                    <a:pt x="25" y="1"/>
                    <a:pt x="25" y="1"/>
                    <a:pt x="25" y="1"/>
                  </a:cubicBezTo>
                  <a:lnTo>
                    <a:pt x="25" y="1"/>
                  </a:lnTo>
                  <a:cubicBezTo>
                    <a:pt x="27" y="0"/>
                    <a:pt x="28" y="0"/>
                    <a:pt x="25" y="0"/>
                  </a:cubicBezTo>
                  <a:close/>
                  <a:moveTo>
                    <a:pt x="25" y="1"/>
                  </a:moveTo>
                  <a:cubicBezTo>
                    <a:pt x="18" y="1"/>
                    <a:pt x="1" y="4"/>
                    <a:pt x="1" y="12"/>
                  </a:cubicBezTo>
                  <a:cubicBezTo>
                    <a:pt x="13" y="405"/>
                    <a:pt x="179" y="822"/>
                    <a:pt x="477" y="1072"/>
                  </a:cubicBezTo>
                  <a:cubicBezTo>
                    <a:pt x="481" y="1075"/>
                    <a:pt x="484" y="1077"/>
                    <a:pt x="487" y="1077"/>
                  </a:cubicBezTo>
                  <a:cubicBezTo>
                    <a:pt x="494" y="1077"/>
                    <a:pt x="497" y="1068"/>
                    <a:pt x="489" y="1060"/>
                  </a:cubicBezTo>
                  <a:cubicBezTo>
                    <a:pt x="239" y="727"/>
                    <a:pt x="72" y="417"/>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46"/>
            <p:cNvSpPr/>
            <p:nvPr/>
          </p:nvSpPr>
          <p:spPr>
            <a:xfrm>
              <a:off x="2625900" y="2430275"/>
              <a:ext cx="13050" cy="31750"/>
            </a:xfrm>
            <a:custGeom>
              <a:avLst/>
              <a:gdLst/>
              <a:ahLst/>
              <a:cxnLst/>
              <a:rect l="l" t="t" r="r" b="b"/>
              <a:pathLst>
                <a:path w="522" h="1270" extrusionOk="0">
                  <a:moveTo>
                    <a:pt x="13" y="0"/>
                  </a:moveTo>
                  <a:cubicBezTo>
                    <a:pt x="7" y="0"/>
                    <a:pt x="1" y="3"/>
                    <a:pt x="1" y="9"/>
                  </a:cubicBezTo>
                  <a:cubicBezTo>
                    <a:pt x="60" y="450"/>
                    <a:pt x="227" y="902"/>
                    <a:pt x="501" y="1259"/>
                  </a:cubicBezTo>
                  <a:cubicBezTo>
                    <a:pt x="501" y="1267"/>
                    <a:pt x="503" y="1269"/>
                    <a:pt x="506" y="1269"/>
                  </a:cubicBezTo>
                  <a:cubicBezTo>
                    <a:pt x="512" y="1269"/>
                    <a:pt x="521" y="1255"/>
                    <a:pt x="513" y="1247"/>
                  </a:cubicBezTo>
                  <a:cubicBezTo>
                    <a:pt x="287" y="842"/>
                    <a:pt x="120" y="461"/>
                    <a:pt x="25" y="9"/>
                  </a:cubicBezTo>
                  <a:cubicBezTo>
                    <a:pt x="25" y="3"/>
                    <a:pt x="19" y="0"/>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46"/>
            <p:cNvSpPr/>
            <p:nvPr/>
          </p:nvSpPr>
          <p:spPr>
            <a:xfrm>
              <a:off x="2628600" y="2428875"/>
              <a:ext cx="15325" cy="29425"/>
            </a:xfrm>
            <a:custGeom>
              <a:avLst/>
              <a:gdLst/>
              <a:ahLst/>
              <a:cxnLst/>
              <a:rect l="l" t="t" r="r" b="b"/>
              <a:pathLst>
                <a:path w="613" h="1177" extrusionOk="0">
                  <a:moveTo>
                    <a:pt x="29" y="1"/>
                  </a:moveTo>
                  <a:cubicBezTo>
                    <a:pt x="19" y="1"/>
                    <a:pt x="0" y="12"/>
                    <a:pt x="0" y="29"/>
                  </a:cubicBezTo>
                  <a:cubicBezTo>
                    <a:pt x="179" y="410"/>
                    <a:pt x="357" y="803"/>
                    <a:pt x="584" y="1172"/>
                  </a:cubicBezTo>
                  <a:cubicBezTo>
                    <a:pt x="587" y="1175"/>
                    <a:pt x="591" y="1177"/>
                    <a:pt x="594" y="1177"/>
                  </a:cubicBezTo>
                  <a:cubicBezTo>
                    <a:pt x="605" y="1177"/>
                    <a:pt x="613" y="1166"/>
                    <a:pt x="595" y="1148"/>
                  </a:cubicBezTo>
                  <a:cubicBezTo>
                    <a:pt x="441" y="767"/>
                    <a:pt x="226" y="375"/>
                    <a:pt x="36" y="5"/>
                  </a:cubicBezTo>
                  <a:cubicBezTo>
                    <a:pt x="36" y="2"/>
                    <a:pt x="33"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46"/>
            <p:cNvSpPr/>
            <p:nvPr/>
          </p:nvSpPr>
          <p:spPr>
            <a:xfrm>
              <a:off x="2634550" y="2423050"/>
              <a:ext cx="32175" cy="48950"/>
            </a:xfrm>
            <a:custGeom>
              <a:avLst/>
              <a:gdLst/>
              <a:ahLst/>
              <a:cxnLst/>
              <a:rect l="l" t="t" r="r" b="b"/>
              <a:pathLst>
                <a:path w="1287" h="1958" extrusionOk="0">
                  <a:moveTo>
                    <a:pt x="0" y="0"/>
                  </a:moveTo>
                  <a:cubicBezTo>
                    <a:pt x="334" y="691"/>
                    <a:pt x="822" y="1346"/>
                    <a:pt x="1274" y="1953"/>
                  </a:cubicBezTo>
                  <a:cubicBezTo>
                    <a:pt x="1274" y="1956"/>
                    <a:pt x="1275" y="1958"/>
                    <a:pt x="1277" y="1958"/>
                  </a:cubicBezTo>
                  <a:cubicBezTo>
                    <a:pt x="1280" y="1958"/>
                    <a:pt x="1286" y="1950"/>
                    <a:pt x="1286" y="1941"/>
                  </a:cubicBezTo>
                  <a:cubicBezTo>
                    <a:pt x="917" y="1286"/>
                    <a:pt x="500" y="57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46"/>
            <p:cNvSpPr/>
            <p:nvPr/>
          </p:nvSpPr>
          <p:spPr>
            <a:xfrm>
              <a:off x="2672500" y="2480875"/>
              <a:ext cx="66675" cy="100200"/>
            </a:xfrm>
            <a:custGeom>
              <a:avLst/>
              <a:gdLst/>
              <a:ahLst/>
              <a:cxnLst/>
              <a:rect l="l" t="t" r="r" b="b"/>
              <a:pathLst>
                <a:path w="2667" h="4008" extrusionOk="0">
                  <a:moveTo>
                    <a:pt x="2" y="0"/>
                  </a:moveTo>
                  <a:cubicBezTo>
                    <a:pt x="0" y="0"/>
                    <a:pt x="0" y="3"/>
                    <a:pt x="6" y="9"/>
                  </a:cubicBezTo>
                  <a:cubicBezTo>
                    <a:pt x="6" y="3"/>
                    <a:pt x="3" y="0"/>
                    <a:pt x="2" y="0"/>
                  </a:cubicBezTo>
                  <a:close/>
                  <a:moveTo>
                    <a:pt x="6" y="9"/>
                  </a:moveTo>
                  <a:cubicBezTo>
                    <a:pt x="673" y="1426"/>
                    <a:pt x="1447" y="2926"/>
                    <a:pt x="2626" y="3998"/>
                  </a:cubicBezTo>
                  <a:cubicBezTo>
                    <a:pt x="2629" y="4005"/>
                    <a:pt x="2635" y="4008"/>
                    <a:pt x="2640" y="4008"/>
                  </a:cubicBezTo>
                  <a:cubicBezTo>
                    <a:pt x="2653" y="4008"/>
                    <a:pt x="2666" y="3991"/>
                    <a:pt x="2649" y="3974"/>
                  </a:cubicBezTo>
                  <a:cubicBezTo>
                    <a:pt x="1566" y="2748"/>
                    <a:pt x="804" y="1414"/>
                    <a:pt x="6" y="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46"/>
            <p:cNvSpPr/>
            <p:nvPr/>
          </p:nvSpPr>
          <p:spPr>
            <a:xfrm>
              <a:off x="2743375" y="2581150"/>
              <a:ext cx="25725" cy="17550"/>
            </a:xfrm>
            <a:custGeom>
              <a:avLst/>
              <a:gdLst/>
              <a:ahLst/>
              <a:cxnLst/>
              <a:rect l="l" t="t" r="r" b="b"/>
              <a:pathLst>
                <a:path w="1029" h="702" extrusionOk="0">
                  <a:moveTo>
                    <a:pt x="16" y="0"/>
                  </a:moveTo>
                  <a:cubicBezTo>
                    <a:pt x="7" y="0"/>
                    <a:pt x="0" y="14"/>
                    <a:pt x="17" y="22"/>
                  </a:cubicBezTo>
                  <a:cubicBezTo>
                    <a:pt x="326" y="272"/>
                    <a:pt x="672" y="499"/>
                    <a:pt x="1005" y="701"/>
                  </a:cubicBezTo>
                  <a:cubicBezTo>
                    <a:pt x="1029" y="701"/>
                    <a:pt x="1029" y="689"/>
                    <a:pt x="1029" y="689"/>
                  </a:cubicBezTo>
                  <a:cubicBezTo>
                    <a:pt x="707" y="439"/>
                    <a:pt x="374" y="213"/>
                    <a:pt x="29" y="10"/>
                  </a:cubicBezTo>
                  <a:cubicBezTo>
                    <a:pt x="25" y="3"/>
                    <a:pt x="20"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46"/>
            <p:cNvSpPr/>
            <p:nvPr/>
          </p:nvSpPr>
          <p:spPr>
            <a:xfrm>
              <a:off x="2580975" y="2551725"/>
              <a:ext cx="11025" cy="48000"/>
            </a:xfrm>
            <a:custGeom>
              <a:avLst/>
              <a:gdLst/>
              <a:ahLst/>
              <a:cxnLst/>
              <a:rect l="l" t="t" r="r" b="b"/>
              <a:pathLst>
                <a:path w="441" h="1920" extrusionOk="0">
                  <a:moveTo>
                    <a:pt x="423" y="1"/>
                  </a:moveTo>
                  <a:cubicBezTo>
                    <a:pt x="417" y="1"/>
                    <a:pt x="410" y="4"/>
                    <a:pt x="405" y="9"/>
                  </a:cubicBezTo>
                  <a:cubicBezTo>
                    <a:pt x="48" y="556"/>
                    <a:pt x="0" y="1318"/>
                    <a:pt x="262" y="1914"/>
                  </a:cubicBezTo>
                  <a:cubicBezTo>
                    <a:pt x="262" y="1918"/>
                    <a:pt x="263" y="1919"/>
                    <a:pt x="265" y="1919"/>
                  </a:cubicBezTo>
                  <a:cubicBezTo>
                    <a:pt x="269" y="1919"/>
                    <a:pt x="274" y="1914"/>
                    <a:pt x="274" y="1914"/>
                  </a:cubicBezTo>
                  <a:cubicBezTo>
                    <a:pt x="107" y="1223"/>
                    <a:pt x="167" y="676"/>
                    <a:pt x="441" y="21"/>
                  </a:cubicBezTo>
                  <a:cubicBezTo>
                    <a:pt x="441" y="7"/>
                    <a:pt x="432" y="1"/>
                    <a:pt x="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46"/>
            <p:cNvSpPr/>
            <p:nvPr/>
          </p:nvSpPr>
          <p:spPr>
            <a:xfrm>
              <a:off x="2588700" y="2609075"/>
              <a:ext cx="112775" cy="99525"/>
            </a:xfrm>
            <a:custGeom>
              <a:avLst/>
              <a:gdLst/>
              <a:ahLst/>
              <a:cxnLst/>
              <a:rect l="l" t="t" r="r" b="b"/>
              <a:pathLst>
                <a:path w="4511" h="3981" extrusionOk="0">
                  <a:moveTo>
                    <a:pt x="1" y="1"/>
                  </a:moveTo>
                  <a:lnTo>
                    <a:pt x="1" y="1"/>
                  </a:lnTo>
                  <a:cubicBezTo>
                    <a:pt x="298" y="870"/>
                    <a:pt x="1144" y="1525"/>
                    <a:pt x="1787" y="2108"/>
                  </a:cubicBezTo>
                  <a:cubicBezTo>
                    <a:pt x="2608" y="2823"/>
                    <a:pt x="3501" y="3477"/>
                    <a:pt x="4489" y="3977"/>
                  </a:cubicBezTo>
                  <a:cubicBezTo>
                    <a:pt x="4492" y="3980"/>
                    <a:pt x="4494" y="3981"/>
                    <a:pt x="4496" y="3981"/>
                  </a:cubicBezTo>
                  <a:cubicBezTo>
                    <a:pt x="4505" y="3981"/>
                    <a:pt x="4511" y="3963"/>
                    <a:pt x="4501" y="3954"/>
                  </a:cubicBezTo>
                  <a:cubicBezTo>
                    <a:pt x="3596" y="3394"/>
                    <a:pt x="2727" y="2846"/>
                    <a:pt x="1929" y="2144"/>
                  </a:cubicBezTo>
                  <a:cubicBezTo>
                    <a:pt x="1227" y="1549"/>
                    <a:pt x="394" y="870"/>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46"/>
            <p:cNvSpPr/>
            <p:nvPr/>
          </p:nvSpPr>
          <p:spPr>
            <a:xfrm>
              <a:off x="2708350" y="2716250"/>
              <a:ext cx="79425" cy="45325"/>
            </a:xfrm>
            <a:custGeom>
              <a:avLst/>
              <a:gdLst/>
              <a:ahLst/>
              <a:cxnLst/>
              <a:rect l="l" t="t" r="r" b="b"/>
              <a:pathLst>
                <a:path w="3177" h="1813" extrusionOk="0">
                  <a:moveTo>
                    <a:pt x="13" y="0"/>
                  </a:moveTo>
                  <a:cubicBezTo>
                    <a:pt x="13" y="0"/>
                    <a:pt x="1" y="24"/>
                    <a:pt x="13" y="24"/>
                  </a:cubicBezTo>
                  <a:cubicBezTo>
                    <a:pt x="977" y="714"/>
                    <a:pt x="2073" y="1286"/>
                    <a:pt x="3144" y="1810"/>
                  </a:cubicBezTo>
                  <a:cubicBezTo>
                    <a:pt x="3146" y="1811"/>
                    <a:pt x="3148" y="1812"/>
                    <a:pt x="3150" y="1812"/>
                  </a:cubicBezTo>
                  <a:cubicBezTo>
                    <a:pt x="3162" y="1812"/>
                    <a:pt x="3177" y="1784"/>
                    <a:pt x="3156" y="1774"/>
                  </a:cubicBezTo>
                  <a:cubicBezTo>
                    <a:pt x="2096" y="1214"/>
                    <a:pt x="1037" y="643"/>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46"/>
            <p:cNvSpPr/>
            <p:nvPr/>
          </p:nvSpPr>
          <p:spPr>
            <a:xfrm>
              <a:off x="2724425" y="2717425"/>
              <a:ext cx="58675" cy="31575"/>
            </a:xfrm>
            <a:custGeom>
              <a:avLst/>
              <a:gdLst/>
              <a:ahLst/>
              <a:cxnLst/>
              <a:rect l="l" t="t" r="r" b="b"/>
              <a:pathLst>
                <a:path w="2347" h="1263" extrusionOk="0">
                  <a:moveTo>
                    <a:pt x="1" y="1"/>
                  </a:moveTo>
                  <a:lnTo>
                    <a:pt x="1" y="1"/>
                  </a:lnTo>
                  <a:cubicBezTo>
                    <a:pt x="668" y="524"/>
                    <a:pt x="1489" y="1048"/>
                    <a:pt x="2323" y="1263"/>
                  </a:cubicBezTo>
                  <a:cubicBezTo>
                    <a:pt x="2335" y="1263"/>
                    <a:pt x="2346" y="1251"/>
                    <a:pt x="2335" y="1239"/>
                  </a:cubicBezTo>
                  <a:cubicBezTo>
                    <a:pt x="1489" y="905"/>
                    <a:pt x="799" y="41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46"/>
            <p:cNvSpPr/>
            <p:nvPr/>
          </p:nvSpPr>
          <p:spPr>
            <a:xfrm>
              <a:off x="2738425" y="2714450"/>
              <a:ext cx="42000" cy="28600"/>
            </a:xfrm>
            <a:custGeom>
              <a:avLst/>
              <a:gdLst/>
              <a:ahLst/>
              <a:cxnLst/>
              <a:rect l="l" t="t" r="r" b="b"/>
              <a:pathLst>
                <a:path w="1680" h="1144" extrusionOk="0">
                  <a:moveTo>
                    <a:pt x="36" y="1"/>
                  </a:moveTo>
                  <a:cubicBezTo>
                    <a:pt x="12" y="1"/>
                    <a:pt x="1" y="36"/>
                    <a:pt x="12" y="36"/>
                  </a:cubicBezTo>
                  <a:cubicBezTo>
                    <a:pt x="512" y="453"/>
                    <a:pt x="1060" y="882"/>
                    <a:pt x="1655" y="1144"/>
                  </a:cubicBezTo>
                  <a:cubicBezTo>
                    <a:pt x="1667" y="1144"/>
                    <a:pt x="1679" y="1132"/>
                    <a:pt x="1667" y="1120"/>
                  </a:cubicBezTo>
                  <a:cubicBezTo>
                    <a:pt x="1132" y="727"/>
                    <a:pt x="548" y="405"/>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46"/>
            <p:cNvSpPr/>
            <p:nvPr/>
          </p:nvSpPr>
          <p:spPr>
            <a:xfrm>
              <a:off x="2590500" y="2550825"/>
              <a:ext cx="111850" cy="103650"/>
            </a:xfrm>
            <a:custGeom>
              <a:avLst/>
              <a:gdLst/>
              <a:ahLst/>
              <a:cxnLst/>
              <a:rect l="l" t="t" r="r" b="b"/>
              <a:pathLst>
                <a:path w="4474" h="4146" extrusionOk="0">
                  <a:moveTo>
                    <a:pt x="5" y="0"/>
                  </a:moveTo>
                  <a:cubicBezTo>
                    <a:pt x="3" y="0"/>
                    <a:pt x="0" y="3"/>
                    <a:pt x="0" y="9"/>
                  </a:cubicBezTo>
                  <a:cubicBezTo>
                    <a:pt x="6" y="3"/>
                    <a:pt x="6" y="0"/>
                    <a:pt x="5" y="0"/>
                  </a:cubicBezTo>
                  <a:close/>
                  <a:moveTo>
                    <a:pt x="0" y="9"/>
                  </a:moveTo>
                  <a:lnTo>
                    <a:pt x="0" y="9"/>
                  </a:lnTo>
                  <a:cubicBezTo>
                    <a:pt x="488" y="902"/>
                    <a:pt x="1155" y="1771"/>
                    <a:pt x="1917" y="2438"/>
                  </a:cubicBezTo>
                  <a:cubicBezTo>
                    <a:pt x="2691" y="3128"/>
                    <a:pt x="3655" y="3426"/>
                    <a:pt x="4429" y="4141"/>
                  </a:cubicBezTo>
                  <a:cubicBezTo>
                    <a:pt x="4432" y="4144"/>
                    <a:pt x="4437" y="4145"/>
                    <a:pt x="4443" y="4145"/>
                  </a:cubicBezTo>
                  <a:cubicBezTo>
                    <a:pt x="4457" y="4145"/>
                    <a:pt x="4474" y="4134"/>
                    <a:pt x="4465" y="4117"/>
                  </a:cubicBezTo>
                  <a:cubicBezTo>
                    <a:pt x="3870" y="3450"/>
                    <a:pt x="3096" y="3224"/>
                    <a:pt x="2381" y="2736"/>
                  </a:cubicBezTo>
                  <a:cubicBezTo>
                    <a:pt x="1369" y="2033"/>
                    <a:pt x="679" y="985"/>
                    <a:pt x="0" y="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46"/>
            <p:cNvSpPr/>
            <p:nvPr/>
          </p:nvSpPr>
          <p:spPr>
            <a:xfrm>
              <a:off x="2693925" y="2650525"/>
              <a:ext cx="54950" cy="33000"/>
            </a:xfrm>
            <a:custGeom>
              <a:avLst/>
              <a:gdLst/>
              <a:ahLst/>
              <a:cxnLst/>
              <a:rect l="l" t="t" r="r" b="b"/>
              <a:pathLst>
                <a:path w="2198" h="1320" extrusionOk="0">
                  <a:moveTo>
                    <a:pt x="2" y="1"/>
                  </a:moveTo>
                  <a:cubicBezTo>
                    <a:pt x="1" y="1"/>
                    <a:pt x="1" y="4"/>
                    <a:pt x="6" y="10"/>
                  </a:cubicBezTo>
                  <a:cubicBezTo>
                    <a:pt x="6" y="4"/>
                    <a:pt x="3" y="1"/>
                    <a:pt x="2" y="1"/>
                  </a:cubicBezTo>
                  <a:close/>
                  <a:moveTo>
                    <a:pt x="6" y="10"/>
                  </a:moveTo>
                  <a:cubicBezTo>
                    <a:pt x="578" y="593"/>
                    <a:pt x="1352" y="1129"/>
                    <a:pt x="2150" y="1319"/>
                  </a:cubicBezTo>
                  <a:cubicBezTo>
                    <a:pt x="2173" y="1319"/>
                    <a:pt x="2197" y="1296"/>
                    <a:pt x="2173" y="1284"/>
                  </a:cubicBezTo>
                  <a:cubicBezTo>
                    <a:pt x="1376" y="926"/>
                    <a:pt x="697" y="569"/>
                    <a:pt x="6" y="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46"/>
            <p:cNvSpPr/>
            <p:nvPr/>
          </p:nvSpPr>
          <p:spPr>
            <a:xfrm>
              <a:off x="3170025" y="2472750"/>
              <a:ext cx="23250" cy="21175"/>
            </a:xfrm>
            <a:custGeom>
              <a:avLst/>
              <a:gdLst/>
              <a:ahLst/>
              <a:cxnLst/>
              <a:rect l="l" t="t" r="r" b="b"/>
              <a:pathLst>
                <a:path w="930" h="847" extrusionOk="0">
                  <a:moveTo>
                    <a:pt x="894" y="1"/>
                  </a:moveTo>
                  <a:cubicBezTo>
                    <a:pt x="524" y="144"/>
                    <a:pt x="167" y="477"/>
                    <a:pt x="1" y="834"/>
                  </a:cubicBezTo>
                  <a:cubicBezTo>
                    <a:pt x="1" y="846"/>
                    <a:pt x="12" y="846"/>
                    <a:pt x="12" y="846"/>
                  </a:cubicBezTo>
                  <a:cubicBezTo>
                    <a:pt x="274" y="501"/>
                    <a:pt x="536" y="251"/>
                    <a:pt x="905" y="36"/>
                  </a:cubicBezTo>
                  <a:cubicBezTo>
                    <a:pt x="929" y="13"/>
                    <a:pt x="905" y="1"/>
                    <a:pt x="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46"/>
            <p:cNvSpPr/>
            <p:nvPr/>
          </p:nvSpPr>
          <p:spPr>
            <a:xfrm>
              <a:off x="3141825" y="2470675"/>
              <a:ext cx="53825" cy="68675"/>
            </a:xfrm>
            <a:custGeom>
              <a:avLst/>
              <a:gdLst/>
              <a:ahLst/>
              <a:cxnLst/>
              <a:rect l="l" t="t" r="r" b="b"/>
              <a:pathLst>
                <a:path w="2153" h="2747" extrusionOk="0">
                  <a:moveTo>
                    <a:pt x="2141" y="0"/>
                  </a:moveTo>
                  <a:cubicBezTo>
                    <a:pt x="950" y="393"/>
                    <a:pt x="712" y="1846"/>
                    <a:pt x="9" y="2715"/>
                  </a:cubicBezTo>
                  <a:cubicBezTo>
                    <a:pt x="0" y="2724"/>
                    <a:pt x="19" y="2747"/>
                    <a:pt x="39" y="2747"/>
                  </a:cubicBezTo>
                  <a:cubicBezTo>
                    <a:pt x="45" y="2747"/>
                    <a:pt x="51" y="2745"/>
                    <a:pt x="57" y="2739"/>
                  </a:cubicBezTo>
                  <a:cubicBezTo>
                    <a:pt x="890" y="1893"/>
                    <a:pt x="950" y="524"/>
                    <a:pt x="2153" y="24"/>
                  </a:cubicBezTo>
                  <a:lnTo>
                    <a:pt x="21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46"/>
            <p:cNvSpPr/>
            <p:nvPr/>
          </p:nvSpPr>
          <p:spPr>
            <a:xfrm>
              <a:off x="3146675" y="2479475"/>
              <a:ext cx="37425" cy="49975"/>
            </a:xfrm>
            <a:custGeom>
              <a:avLst/>
              <a:gdLst/>
              <a:ahLst/>
              <a:cxnLst/>
              <a:rect l="l" t="t" r="r" b="b"/>
              <a:pathLst>
                <a:path w="1497" h="1999" extrusionOk="0">
                  <a:moveTo>
                    <a:pt x="1481" y="1"/>
                  </a:moveTo>
                  <a:cubicBezTo>
                    <a:pt x="1478" y="1"/>
                    <a:pt x="1474" y="2"/>
                    <a:pt x="1470" y="6"/>
                  </a:cubicBezTo>
                  <a:cubicBezTo>
                    <a:pt x="970" y="637"/>
                    <a:pt x="435" y="1280"/>
                    <a:pt x="18" y="1970"/>
                  </a:cubicBezTo>
                  <a:cubicBezTo>
                    <a:pt x="0" y="1988"/>
                    <a:pt x="15" y="1999"/>
                    <a:pt x="24" y="1999"/>
                  </a:cubicBezTo>
                  <a:cubicBezTo>
                    <a:pt x="27" y="1999"/>
                    <a:pt x="30" y="1997"/>
                    <a:pt x="30" y="1994"/>
                  </a:cubicBezTo>
                  <a:cubicBezTo>
                    <a:pt x="530" y="1363"/>
                    <a:pt x="994" y="684"/>
                    <a:pt x="1470" y="29"/>
                  </a:cubicBezTo>
                  <a:cubicBezTo>
                    <a:pt x="1496" y="12"/>
                    <a:pt x="1491" y="1"/>
                    <a:pt x="1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46"/>
            <p:cNvSpPr/>
            <p:nvPr/>
          </p:nvSpPr>
          <p:spPr>
            <a:xfrm>
              <a:off x="3133125" y="2497800"/>
              <a:ext cx="33950" cy="60225"/>
            </a:xfrm>
            <a:custGeom>
              <a:avLst/>
              <a:gdLst/>
              <a:ahLst/>
              <a:cxnLst/>
              <a:rect l="l" t="t" r="r" b="b"/>
              <a:pathLst>
                <a:path w="1358" h="2409" extrusionOk="0">
                  <a:moveTo>
                    <a:pt x="1339" y="1"/>
                  </a:moveTo>
                  <a:cubicBezTo>
                    <a:pt x="1336" y="1"/>
                    <a:pt x="1334" y="3"/>
                    <a:pt x="1334" y="11"/>
                  </a:cubicBezTo>
                  <a:cubicBezTo>
                    <a:pt x="857" y="785"/>
                    <a:pt x="381" y="1570"/>
                    <a:pt x="0" y="2392"/>
                  </a:cubicBezTo>
                  <a:cubicBezTo>
                    <a:pt x="0" y="2400"/>
                    <a:pt x="12" y="2409"/>
                    <a:pt x="23" y="2409"/>
                  </a:cubicBezTo>
                  <a:cubicBezTo>
                    <a:pt x="28" y="2409"/>
                    <a:pt x="32" y="2407"/>
                    <a:pt x="36" y="2404"/>
                  </a:cubicBezTo>
                  <a:cubicBezTo>
                    <a:pt x="524" y="1642"/>
                    <a:pt x="953" y="820"/>
                    <a:pt x="1358" y="23"/>
                  </a:cubicBezTo>
                  <a:cubicBezTo>
                    <a:pt x="1358" y="14"/>
                    <a:pt x="1346" y="1"/>
                    <a:pt x="1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46"/>
            <p:cNvSpPr/>
            <p:nvPr/>
          </p:nvSpPr>
          <p:spPr>
            <a:xfrm>
              <a:off x="3115950" y="2507450"/>
              <a:ext cx="45875" cy="66950"/>
            </a:xfrm>
            <a:custGeom>
              <a:avLst/>
              <a:gdLst/>
              <a:ahLst/>
              <a:cxnLst/>
              <a:rect l="l" t="t" r="r" b="b"/>
              <a:pathLst>
                <a:path w="1835" h="2678" extrusionOk="0">
                  <a:moveTo>
                    <a:pt x="1820" y="0"/>
                  </a:moveTo>
                  <a:cubicBezTo>
                    <a:pt x="1816" y="0"/>
                    <a:pt x="1810" y="2"/>
                    <a:pt x="1806" y="6"/>
                  </a:cubicBezTo>
                  <a:cubicBezTo>
                    <a:pt x="1259" y="934"/>
                    <a:pt x="616" y="1780"/>
                    <a:pt x="9" y="2661"/>
                  </a:cubicBezTo>
                  <a:cubicBezTo>
                    <a:pt x="0" y="2669"/>
                    <a:pt x="10" y="2678"/>
                    <a:pt x="16" y="2678"/>
                  </a:cubicBezTo>
                  <a:cubicBezTo>
                    <a:pt x="18" y="2678"/>
                    <a:pt x="20" y="2676"/>
                    <a:pt x="20" y="2673"/>
                  </a:cubicBezTo>
                  <a:cubicBezTo>
                    <a:pt x="735" y="1863"/>
                    <a:pt x="1306" y="946"/>
                    <a:pt x="1818" y="6"/>
                  </a:cubicBezTo>
                  <a:cubicBezTo>
                    <a:pt x="1834" y="6"/>
                    <a:pt x="1829" y="0"/>
                    <a:pt x="18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46"/>
            <p:cNvSpPr/>
            <p:nvPr/>
          </p:nvSpPr>
          <p:spPr>
            <a:xfrm>
              <a:off x="3114750" y="2528000"/>
              <a:ext cx="35350" cy="55025"/>
            </a:xfrm>
            <a:custGeom>
              <a:avLst/>
              <a:gdLst/>
              <a:ahLst/>
              <a:cxnLst/>
              <a:rect l="l" t="t" r="r" b="b"/>
              <a:pathLst>
                <a:path w="1414" h="2201" extrusionOk="0">
                  <a:moveTo>
                    <a:pt x="1395" y="0"/>
                  </a:moveTo>
                  <a:cubicBezTo>
                    <a:pt x="1392" y="0"/>
                    <a:pt x="1390" y="2"/>
                    <a:pt x="1390" y="5"/>
                  </a:cubicBezTo>
                  <a:cubicBezTo>
                    <a:pt x="938" y="720"/>
                    <a:pt x="426" y="1434"/>
                    <a:pt x="9" y="2172"/>
                  </a:cubicBezTo>
                  <a:cubicBezTo>
                    <a:pt x="0" y="2190"/>
                    <a:pt x="11" y="2201"/>
                    <a:pt x="26" y="2201"/>
                  </a:cubicBezTo>
                  <a:cubicBezTo>
                    <a:pt x="32" y="2201"/>
                    <a:pt x="38" y="2199"/>
                    <a:pt x="45" y="2196"/>
                  </a:cubicBezTo>
                  <a:cubicBezTo>
                    <a:pt x="557" y="1517"/>
                    <a:pt x="1009" y="743"/>
                    <a:pt x="1414" y="17"/>
                  </a:cubicBezTo>
                  <a:cubicBezTo>
                    <a:pt x="1414" y="9"/>
                    <a:pt x="1402" y="0"/>
                    <a:pt x="13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46"/>
            <p:cNvSpPr/>
            <p:nvPr/>
          </p:nvSpPr>
          <p:spPr>
            <a:xfrm>
              <a:off x="3102850" y="2543950"/>
              <a:ext cx="36150" cy="44575"/>
            </a:xfrm>
            <a:custGeom>
              <a:avLst/>
              <a:gdLst/>
              <a:ahLst/>
              <a:cxnLst/>
              <a:rect l="l" t="t" r="r" b="b"/>
              <a:pathLst>
                <a:path w="1446" h="1783" extrusionOk="0">
                  <a:moveTo>
                    <a:pt x="1427" y="0"/>
                  </a:moveTo>
                  <a:cubicBezTo>
                    <a:pt x="1422" y="0"/>
                    <a:pt x="1417" y="3"/>
                    <a:pt x="1414" y="10"/>
                  </a:cubicBezTo>
                  <a:cubicBezTo>
                    <a:pt x="997" y="641"/>
                    <a:pt x="497" y="1177"/>
                    <a:pt x="9" y="1760"/>
                  </a:cubicBezTo>
                  <a:cubicBezTo>
                    <a:pt x="0" y="1769"/>
                    <a:pt x="4" y="1783"/>
                    <a:pt x="10" y="1783"/>
                  </a:cubicBezTo>
                  <a:cubicBezTo>
                    <a:pt x="13" y="1783"/>
                    <a:pt x="17" y="1780"/>
                    <a:pt x="21" y="1772"/>
                  </a:cubicBezTo>
                  <a:cubicBezTo>
                    <a:pt x="592" y="1320"/>
                    <a:pt x="1068" y="641"/>
                    <a:pt x="1437" y="22"/>
                  </a:cubicBezTo>
                  <a:cubicBezTo>
                    <a:pt x="1446" y="14"/>
                    <a:pt x="1437" y="0"/>
                    <a:pt x="1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46"/>
            <p:cNvSpPr/>
            <p:nvPr/>
          </p:nvSpPr>
          <p:spPr>
            <a:xfrm>
              <a:off x="3108500" y="2547950"/>
              <a:ext cx="31700" cy="38650"/>
            </a:xfrm>
            <a:custGeom>
              <a:avLst/>
              <a:gdLst/>
              <a:ahLst/>
              <a:cxnLst/>
              <a:rect l="l" t="t" r="r" b="b"/>
              <a:pathLst>
                <a:path w="1268" h="1546" extrusionOk="0">
                  <a:moveTo>
                    <a:pt x="1256" y="0"/>
                  </a:moveTo>
                  <a:cubicBezTo>
                    <a:pt x="1254" y="0"/>
                    <a:pt x="1250" y="2"/>
                    <a:pt x="1247" y="5"/>
                  </a:cubicBezTo>
                  <a:cubicBezTo>
                    <a:pt x="866" y="541"/>
                    <a:pt x="426" y="1017"/>
                    <a:pt x="9" y="1529"/>
                  </a:cubicBezTo>
                  <a:cubicBezTo>
                    <a:pt x="0" y="1537"/>
                    <a:pt x="10" y="1546"/>
                    <a:pt x="20" y="1546"/>
                  </a:cubicBezTo>
                  <a:cubicBezTo>
                    <a:pt x="25" y="1546"/>
                    <a:pt x="29" y="1544"/>
                    <a:pt x="33" y="1541"/>
                  </a:cubicBezTo>
                  <a:cubicBezTo>
                    <a:pt x="533" y="1136"/>
                    <a:pt x="949" y="565"/>
                    <a:pt x="1259" y="29"/>
                  </a:cubicBezTo>
                  <a:cubicBezTo>
                    <a:pt x="1268" y="11"/>
                    <a:pt x="1264" y="0"/>
                    <a:pt x="1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46"/>
            <p:cNvSpPr/>
            <p:nvPr/>
          </p:nvSpPr>
          <p:spPr>
            <a:xfrm>
              <a:off x="3104625" y="2555375"/>
              <a:ext cx="27925" cy="37750"/>
            </a:xfrm>
            <a:custGeom>
              <a:avLst/>
              <a:gdLst/>
              <a:ahLst/>
              <a:cxnLst/>
              <a:rect l="l" t="t" r="r" b="b"/>
              <a:pathLst>
                <a:path w="1117" h="1510" extrusionOk="0">
                  <a:moveTo>
                    <a:pt x="1090" y="0"/>
                  </a:moveTo>
                  <a:cubicBezTo>
                    <a:pt x="1085" y="0"/>
                    <a:pt x="1081" y="2"/>
                    <a:pt x="1081" y="6"/>
                  </a:cubicBezTo>
                  <a:cubicBezTo>
                    <a:pt x="700" y="470"/>
                    <a:pt x="283" y="958"/>
                    <a:pt x="9" y="1482"/>
                  </a:cubicBezTo>
                  <a:cubicBezTo>
                    <a:pt x="1" y="1490"/>
                    <a:pt x="15" y="1509"/>
                    <a:pt x="29" y="1509"/>
                  </a:cubicBezTo>
                  <a:cubicBezTo>
                    <a:pt x="35" y="1509"/>
                    <a:pt x="41" y="1505"/>
                    <a:pt x="45" y="1494"/>
                  </a:cubicBezTo>
                  <a:cubicBezTo>
                    <a:pt x="426" y="1041"/>
                    <a:pt x="771" y="506"/>
                    <a:pt x="1116" y="6"/>
                  </a:cubicBezTo>
                  <a:cubicBezTo>
                    <a:pt x="1116" y="6"/>
                    <a:pt x="1101" y="0"/>
                    <a:pt x="1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46"/>
            <p:cNvSpPr/>
            <p:nvPr/>
          </p:nvSpPr>
          <p:spPr>
            <a:xfrm>
              <a:off x="3110575" y="2561325"/>
              <a:ext cx="19200" cy="23200"/>
            </a:xfrm>
            <a:custGeom>
              <a:avLst/>
              <a:gdLst/>
              <a:ahLst/>
              <a:cxnLst/>
              <a:rect l="l" t="t" r="r" b="b"/>
              <a:pathLst>
                <a:path w="768" h="928" extrusionOk="0">
                  <a:moveTo>
                    <a:pt x="762" y="0"/>
                  </a:moveTo>
                  <a:cubicBezTo>
                    <a:pt x="761" y="0"/>
                    <a:pt x="759" y="2"/>
                    <a:pt x="759" y="6"/>
                  </a:cubicBezTo>
                  <a:cubicBezTo>
                    <a:pt x="767" y="6"/>
                    <a:pt x="765" y="0"/>
                    <a:pt x="762" y="0"/>
                  </a:cubicBezTo>
                  <a:close/>
                  <a:moveTo>
                    <a:pt x="759" y="6"/>
                  </a:moveTo>
                  <a:lnTo>
                    <a:pt x="759" y="6"/>
                  </a:lnTo>
                  <a:cubicBezTo>
                    <a:pt x="533" y="339"/>
                    <a:pt x="283" y="625"/>
                    <a:pt x="9" y="899"/>
                  </a:cubicBezTo>
                  <a:cubicBezTo>
                    <a:pt x="1" y="916"/>
                    <a:pt x="5" y="927"/>
                    <a:pt x="17" y="927"/>
                  </a:cubicBezTo>
                  <a:cubicBezTo>
                    <a:pt x="21" y="927"/>
                    <a:pt x="27" y="926"/>
                    <a:pt x="33" y="923"/>
                  </a:cubicBezTo>
                  <a:cubicBezTo>
                    <a:pt x="331" y="684"/>
                    <a:pt x="581" y="351"/>
                    <a:pt x="759"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46"/>
            <p:cNvSpPr/>
            <p:nvPr/>
          </p:nvSpPr>
          <p:spPr>
            <a:xfrm>
              <a:off x="3166450" y="2477825"/>
              <a:ext cx="28300" cy="36925"/>
            </a:xfrm>
            <a:custGeom>
              <a:avLst/>
              <a:gdLst/>
              <a:ahLst/>
              <a:cxnLst/>
              <a:rect l="l" t="t" r="r" b="b"/>
              <a:pathLst>
                <a:path w="1132" h="1477" extrusionOk="0">
                  <a:moveTo>
                    <a:pt x="1132" y="0"/>
                  </a:moveTo>
                  <a:lnTo>
                    <a:pt x="1132" y="0"/>
                  </a:lnTo>
                  <a:cubicBezTo>
                    <a:pt x="679" y="417"/>
                    <a:pt x="263" y="905"/>
                    <a:pt x="1" y="1465"/>
                  </a:cubicBezTo>
                  <a:cubicBezTo>
                    <a:pt x="1" y="1476"/>
                    <a:pt x="13" y="1476"/>
                    <a:pt x="13" y="1476"/>
                  </a:cubicBezTo>
                  <a:cubicBezTo>
                    <a:pt x="358" y="941"/>
                    <a:pt x="691" y="464"/>
                    <a:pt x="1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46"/>
            <p:cNvSpPr/>
            <p:nvPr/>
          </p:nvSpPr>
          <p:spPr>
            <a:xfrm>
              <a:off x="3174200" y="2479000"/>
              <a:ext cx="26500" cy="30975"/>
            </a:xfrm>
            <a:custGeom>
              <a:avLst/>
              <a:gdLst/>
              <a:ahLst/>
              <a:cxnLst/>
              <a:rect l="l" t="t" r="r" b="b"/>
              <a:pathLst>
                <a:path w="1060" h="1239" extrusionOk="0">
                  <a:moveTo>
                    <a:pt x="1060" y="1"/>
                  </a:moveTo>
                  <a:lnTo>
                    <a:pt x="1060" y="1"/>
                  </a:lnTo>
                  <a:cubicBezTo>
                    <a:pt x="703" y="406"/>
                    <a:pt x="322" y="787"/>
                    <a:pt x="0" y="1215"/>
                  </a:cubicBezTo>
                  <a:cubicBezTo>
                    <a:pt x="0" y="1239"/>
                    <a:pt x="0" y="1239"/>
                    <a:pt x="12" y="1239"/>
                  </a:cubicBezTo>
                  <a:cubicBezTo>
                    <a:pt x="405" y="846"/>
                    <a:pt x="727" y="417"/>
                    <a:pt x="10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46"/>
            <p:cNvSpPr/>
            <p:nvPr/>
          </p:nvSpPr>
          <p:spPr>
            <a:xfrm>
              <a:off x="3175775" y="2481975"/>
              <a:ext cx="27025" cy="35125"/>
            </a:xfrm>
            <a:custGeom>
              <a:avLst/>
              <a:gdLst/>
              <a:ahLst/>
              <a:cxnLst/>
              <a:rect l="l" t="t" r="r" b="b"/>
              <a:pathLst>
                <a:path w="1081" h="1405" extrusionOk="0">
                  <a:moveTo>
                    <a:pt x="1080" y="1"/>
                  </a:moveTo>
                  <a:cubicBezTo>
                    <a:pt x="711" y="429"/>
                    <a:pt x="294" y="882"/>
                    <a:pt x="9" y="1382"/>
                  </a:cubicBezTo>
                  <a:cubicBezTo>
                    <a:pt x="0" y="1390"/>
                    <a:pt x="9" y="1404"/>
                    <a:pt x="23" y="1404"/>
                  </a:cubicBezTo>
                  <a:cubicBezTo>
                    <a:pt x="30" y="1404"/>
                    <a:pt x="37" y="1401"/>
                    <a:pt x="44" y="1394"/>
                  </a:cubicBezTo>
                  <a:cubicBezTo>
                    <a:pt x="425" y="977"/>
                    <a:pt x="735" y="477"/>
                    <a:pt x="10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46"/>
            <p:cNvSpPr/>
            <p:nvPr/>
          </p:nvSpPr>
          <p:spPr>
            <a:xfrm>
              <a:off x="3180250" y="2491075"/>
              <a:ext cx="24250" cy="29000"/>
            </a:xfrm>
            <a:custGeom>
              <a:avLst/>
              <a:gdLst/>
              <a:ahLst/>
              <a:cxnLst/>
              <a:rect l="l" t="t" r="r" b="b"/>
              <a:pathLst>
                <a:path w="970" h="1160" extrusionOk="0">
                  <a:moveTo>
                    <a:pt x="954" y="1"/>
                  </a:moveTo>
                  <a:cubicBezTo>
                    <a:pt x="951" y="1"/>
                    <a:pt x="949" y="2"/>
                    <a:pt x="949" y="6"/>
                  </a:cubicBezTo>
                  <a:cubicBezTo>
                    <a:pt x="616" y="363"/>
                    <a:pt x="258" y="732"/>
                    <a:pt x="8" y="1137"/>
                  </a:cubicBezTo>
                  <a:cubicBezTo>
                    <a:pt x="0" y="1145"/>
                    <a:pt x="9" y="1159"/>
                    <a:pt x="15" y="1159"/>
                  </a:cubicBezTo>
                  <a:cubicBezTo>
                    <a:pt x="18" y="1159"/>
                    <a:pt x="20" y="1156"/>
                    <a:pt x="20" y="1149"/>
                  </a:cubicBezTo>
                  <a:cubicBezTo>
                    <a:pt x="377" y="816"/>
                    <a:pt x="663" y="399"/>
                    <a:pt x="961" y="18"/>
                  </a:cubicBezTo>
                  <a:cubicBezTo>
                    <a:pt x="969" y="9"/>
                    <a:pt x="960" y="1"/>
                    <a:pt x="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46"/>
            <p:cNvSpPr/>
            <p:nvPr/>
          </p:nvSpPr>
          <p:spPr>
            <a:xfrm>
              <a:off x="3175475" y="2472925"/>
              <a:ext cx="19875" cy="14850"/>
            </a:xfrm>
            <a:custGeom>
              <a:avLst/>
              <a:gdLst/>
              <a:ahLst/>
              <a:cxnLst/>
              <a:rect l="l" t="t" r="r" b="b"/>
              <a:pathLst>
                <a:path w="795" h="594" extrusionOk="0">
                  <a:moveTo>
                    <a:pt x="757" y="0"/>
                  </a:moveTo>
                  <a:cubicBezTo>
                    <a:pt x="746" y="0"/>
                    <a:pt x="743" y="6"/>
                    <a:pt x="735" y="6"/>
                  </a:cubicBezTo>
                  <a:cubicBezTo>
                    <a:pt x="730" y="5"/>
                    <a:pt x="726" y="5"/>
                    <a:pt x="721" y="5"/>
                  </a:cubicBezTo>
                  <a:cubicBezTo>
                    <a:pt x="603" y="5"/>
                    <a:pt x="446" y="139"/>
                    <a:pt x="366" y="208"/>
                  </a:cubicBezTo>
                  <a:cubicBezTo>
                    <a:pt x="235" y="315"/>
                    <a:pt x="92" y="422"/>
                    <a:pt x="9" y="565"/>
                  </a:cubicBezTo>
                  <a:cubicBezTo>
                    <a:pt x="0" y="583"/>
                    <a:pt x="10" y="594"/>
                    <a:pt x="17" y="594"/>
                  </a:cubicBezTo>
                  <a:cubicBezTo>
                    <a:pt x="19" y="594"/>
                    <a:pt x="21" y="592"/>
                    <a:pt x="21" y="589"/>
                  </a:cubicBezTo>
                  <a:cubicBezTo>
                    <a:pt x="140" y="482"/>
                    <a:pt x="247" y="375"/>
                    <a:pt x="366" y="291"/>
                  </a:cubicBezTo>
                  <a:cubicBezTo>
                    <a:pt x="497" y="184"/>
                    <a:pt x="652" y="113"/>
                    <a:pt x="783" y="18"/>
                  </a:cubicBezTo>
                  <a:cubicBezTo>
                    <a:pt x="795" y="18"/>
                    <a:pt x="783" y="6"/>
                    <a:pt x="783" y="6"/>
                  </a:cubicBezTo>
                  <a:cubicBezTo>
                    <a:pt x="771" y="2"/>
                    <a:pt x="763"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46"/>
            <p:cNvSpPr/>
            <p:nvPr/>
          </p:nvSpPr>
          <p:spPr>
            <a:xfrm>
              <a:off x="3177775" y="2470675"/>
              <a:ext cx="18775" cy="15500"/>
            </a:xfrm>
            <a:custGeom>
              <a:avLst/>
              <a:gdLst/>
              <a:ahLst/>
              <a:cxnLst/>
              <a:rect l="l" t="t" r="r" b="b"/>
              <a:pathLst>
                <a:path w="751" h="620" extrusionOk="0">
                  <a:moveTo>
                    <a:pt x="738" y="0"/>
                  </a:moveTo>
                  <a:cubicBezTo>
                    <a:pt x="405" y="48"/>
                    <a:pt x="107" y="298"/>
                    <a:pt x="0" y="596"/>
                  </a:cubicBezTo>
                  <a:cubicBezTo>
                    <a:pt x="0" y="619"/>
                    <a:pt x="24" y="619"/>
                    <a:pt x="24" y="619"/>
                  </a:cubicBezTo>
                  <a:cubicBezTo>
                    <a:pt x="203" y="334"/>
                    <a:pt x="417" y="155"/>
                    <a:pt x="738" y="36"/>
                  </a:cubicBezTo>
                  <a:cubicBezTo>
                    <a:pt x="750" y="0"/>
                    <a:pt x="750" y="0"/>
                    <a:pt x="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46"/>
            <p:cNvSpPr/>
            <p:nvPr/>
          </p:nvSpPr>
          <p:spPr>
            <a:xfrm>
              <a:off x="3148175" y="2494825"/>
              <a:ext cx="23325" cy="41175"/>
            </a:xfrm>
            <a:custGeom>
              <a:avLst/>
              <a:gdLst/>
              <a:ahLst/>
              <a:cxnLst/>
              <a:rect l="l" t="t" r="r" b="b"/>
              <a:pathLst>
                <a:path w="933" h="1647" extrusionOk="0">
                  <a:moveTo>
                    <a:pt x="930" y="0"/>
                  </a:moveTo>
                  <a:cubicBezTo>
                    <a:pt x="929" y="0"/>
                    <a:pt x="926" y="3"/>
                    <a:pt x="922" y="11"/>
                  </a:cubicBezTo>
                  <a:cubicBezTo>
                    <a:pt x="930" y="11"/>
                    <a:pt x="933" y="0"/>
                    <a:pt x="930" y="0"/>
                  </a:cubicBezTo>
                  <a:close/>
                  <a:moveTo>
                    <a:pt x="922" y="11"/>
                  </a:moveTo>
                  <a:lnTo>
                    <a:pt x="922" y="11"/>
                  </a:lnTo>
                  <a:cubicBezTo>
                    <a:pt x="648" y="570"/>
                    <a:pt x="327" y="1082"/>
                    <a:pt x="17" y="1630"/>
                  </a:cubicBezTo>
                  <a:cubicBezTo>
                    <a:pt x="0" y="1638"/>
                    <a:pt x="13" y="1647"/>
                    <a:pt x="22" y="1647"/>
                  </a:cubicBezTo>
                  <a:cubicBezTo>
                    <a:pt x="26" y="1647"/>
                    <a:pt x="29" y="1645"/>
                    <a:pt x="29" y="1642"/>
                  </a:cubicBezTo>
                  <a:cubicBezTo>
                    <a:pt x="434" y="1154"/>
                    <a:pt x="708" y="570"/>
                    <a:pt x="922"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46"/>
            <p:cNvSpPr/>
            <p:nvPr/>
          </p:nvSpPr>
          <p:spPr>
            <a:xfrm>
              <a:off x="3048275" y="2602525"/>
              <a:ext cx="80400" cy="55100"/>
            </a:xfrm>
            <a:custGeom>
              <a:avLst/>
              <a:gdLst/>
              <a:ahLst/>
              <a:cxnLst/>
              <a:rect l="l" t="t" r="r" b="b"/>
              <a:pathLst>
                <a:path w="3216" h="2204" extrusionOk="0">
                  <a:moveTo>
                    <a:pt x="3216" y="1"/>
                  </a:moveTo>
                  <a:cubicBezTo>
                    <a:pt x="2716" y="370"/>
                    <a:pt x="2227" y="739"/>
                    <a:pt x="1727" y="1120"/>
                  </a:cubicBezTo>
                  <a:cubicBezTo>
                    <a:pt x="1215" y="1513"/>
                    <a:pt x="691" y="2037"/>
                    <a:pt x="25" y="2168"/>
                  </a:cubicBezTo>
                  <a:cubicBezTo>
                    <a:pt x="1" y="2168"/>
                    <a:pt x="1" y="2203"/>
                    <a:pt x="25" y="2203"/>
                  </a:cubicBezTo>
                  <a:cubicBezTo>
                    <a:pt x="537" y="2156"/>
                    <a:pt x="918" y="1811"/>
                    <a:pt x="1299" y="1513"/>
                  </a:cubicBezTo>
                  <a:cubicBezTo>
                    <a:pt x="1942" y="1013"/>
                    <a:pt x="2596" y="525"/>
                    <a:pt x="3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46"/>
            <p:cNvSpPr/>
            <p:nvPr/>
          </p:nvSpPr>
          <p:spPr>
            <a:xfrm>
              <a:off x="3056675" y="2615625"/>
              <a:ext cx="65750" cy="47700"/>
            </a:xfrm>
            <a:custGeom>
              <a:avLst/>
              <a:gdLst/>
              <a:ahLst/>
              <a:cxnLst/>
              <a:rect l="l" t="t" r="r" b="b"/>
              <a:pathLst>
                <a:path w="2630" h="1908" extrusionOk="0">
                  <a:moveTo>
                    <a:pt x="2630" y="1"/>
                  </a:moveTo>
                  <a:cubicBezTo>
                    <a:pt x="1832" y="715"/>
                    <a:pt x="975" y="1334"/>
                    <a:pt x="22" y="1858"/>
                  </a:cubicBezTo>
                  <a:cubicBezTo>
                    <a:pt x="1" y="1869"/>
                    <a:pt x="17" y="1908"/>
                    <a:pt x="47" y="1908"/>
                  </a:cubicBezTo>
                  <a:cubicBezTo>
                    <a:pt x="50" y="1908"/>
                    <a:pt x="54" y="1907"/>
                    <a:pt x="58" y="1906"/>
                  </a:cubicBezTo>
                  <a:cubicBezTo>
                    <a:pt x="1010" y="1406"/>
                    <a:pt x="1891" y="775"/>
                    <a:pt x="2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46"/>
            <p:cNvSpPr/>
            <p:nvPr/>
          </p:nvSpPr>
          <p:spPr>
            <a:xfrm>
              <a:off x="3067125" y="2624300"/>
              <a:ext cx="52125" cy="40575"/>
            </a:xfrm>
            <a:custGeom>
              <a:avLst/>
              <a:gdLst/>
              <a:ahLst/>
              <a:cxnLst/>
              <a:rect l="l" t="t" r="r" b="b"/>
              <a:pathLst>
                <a:path w="2085" h="1623" extrusionOk="0">
                  <a:moveTo>
                    <a:pt x="2079" y="0"/>
                  </a:moveTo>
                  <a:cubicBezTo>
                    <a:pt x="2077" y="0"/>
                    <a:pt x="2073" y="3"/>
                    <a:pt x="2069" y="11"/>
                  </a:cubicBezTo>
                  <a:cubicBezTo>
                    <a:pt x="2085" y="11"/>
                    <a:pt x="2085" y="0"/>
                    <a:pt x="2079" y="0"/>
                  </a:cubicBezTo>
                  <a:close/>
                  <a:moveTo>
                    <a:pt x="2069" y="11"/>
                  </a:moveTo>
                  <a:lnTo>
                    <a:pt x="2069" y="11"/>
                  </a:lnTo>
                  <a:cubicBezTo>
                    <a:pt x="1723" y="428"/>
                    <a:pt x="1319" y="725"/>
                    <a:pt x="842" y="975"/>
                  </a:cubicBezTo>
                  <a:cubicBezTo>
                    <a:pt x="545" y="1142"/>
                    <a:pt x="188" y="1297"/>
                    <a:pt x="9" y="1594"/>
                  </a:cubicBezTo>
                  <a:cubicBezTo>
                    <a:pt x="0" y="1612"/>
                    <a:pt x="11" y="1623"/>
                    <a:pt x="17" y="1623"/>
                  </a:cubicBezTo>
                  <a:cubicBezTo>
                    <a:pt x="19" y="1623"/>
                    <a:pt x="21" y="1621"/>
                    <a:pt x="21" y="1618"/>
                  </a:cubicBezTo>
                  <a:cubicBezTo>
                    <a:pt x="723" y="1035"/>
                    <a:pt x="1545" y="749"/>
                    <a:pt x="2069"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46"/>
            <p:cNvSpPr/>
            <p:nvPr/>
          </p:nvSpPr>
          <p:spPr>
            <a:xfrm>
              <a:off x="3075075" y="2631100"/>
              <a:ext cx="43175" cy="31575"/>
            </a:xfrm>
            <a:custGeom>
              <a:avLst/>
              <a:gdLst/>
              <a:ahLst/>
              <a:cxnLst/>
              <a:rect l="l" t="t" r="r" b="b"/>
              <a:pathLst>
                <a:path w="1727" h="1263" extrusionOk="0">
                  <a:moveTo>
                    <a:pt x="1727" y="1"/>
                  </a:moveTo>
                  <a:cubicBezTo>
                    <a:pt x="1251" y="572"/>
                    <a:pt x="703" y="906"/>
                    <a:pt x="36" y="1227"/>
                  </a:cubicBezTo>
                  <a:cubicBezTo>
                    <a:pt x="0" y="1239"/>
                    <a:pt x="24" y="1263"/>
                    <a:pt x="48" y="1263"/>
                  </a:cubicBezTo>
                  <a:cubicBezTo>
                    <a:pt x="715" y="1108"/>
                    <a:pt x="1358" y="572"/>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46"/>
            <p:cNvSpPr/>
            <p:nvPr/>
          </p:nvSpPr>
          <p:spPr>
            <a:xfrm>
              <a:off x="3040350" y="2640925"/>
              <a:ext cx="79100" cy="54650"/>
            </a:xfrm>
            <a:custGeom>
              <a:avLst/>
              <a:gdLst/>
              <a:ahLst/>
              <a:cxnLst/>
              <a:rect l="l" t="t" r="r" b="b"/>
              <a:pathLst>
                <a:path w="3164" h="2186" extrusionOk="0">
                  <a:moveTo>
                    <a:pt x="3164" y="1"/>
                  </a:moveTo>
                  <a:cubicBezTo>
                    <a:pt x="2223" y="894"/>
                    <a:pt x="1116" y="1441"/>
                    <a:pt x="20" y="2120"/>
                  </a:cubicBezTo>
                  <a:cubicBezTo>
                    <a:pt x="0" y="2140"/>
                    <a:pt x="14" y="2185"/>
                    <a:pt x="40" y="2185"/>
                  </a:cubicBezTo>
                  <a:cubicBezTo>
                    <a:pt x="45" y="2185"/>
                    <a:pt x="50" y="2183"/>
                    <a:pt x="56" y="2180"/>
                  </a:cubicBezTo>
                  <a:cubicBezTo>
                    <a:pt x="1199" y="1691"/>
                    <a:pt x="2342" y="929"/>
                    <a:pt x="3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46"/>
            <p:cNvSpPr/>
            <p:nvPr/>
          </p:nvSpPr>
          <p:spPr>
            <a:xfrm>
              <a:off x="3117650" y="2524950"/>
              <a:ext cx="77100" cy="120700"/>
            </a:xfrm>
            <a:custGeom>
              <a:avLst/>
              <a:gdLst/>
              <a:ahLst/>
              <a:cxnLst/>
              <a:rect l="l" t="t" r="r" b="b"/>
              <a:pathLst>
                <a:path w="3084" h="4828" extrusionOk="0">
                  <a:moveTo>
                    <a:pt x="3054" y="0"/>
                  </a:moveTo>
                  <a:cubicBezTo>
                    <a:pt x="3044" y="0"/>
                    <a:pt x="3036" y="3"/>
                    <a:pt x="3036" y="8"/>
                  </a:cubicBezTo>
                  <a:cubicBezTo>
                    <a:pt x="2810" y="1151"/>
                    <a:pt x="2429" y="2092"/>
                    <a:pt x="1607" y="2949"/>
                  </a:cubicBezTo>
                  <a:cubicBezTo>
                    <a:pt x="1024" y="3544"/>
                    <a:pt x="381" y="4044"/>
                    <a:pt x="0" y="4783"/>
                  </a:cubicBezTo>
                  <a:cubicBezTo>
                    <a:pt x="0" y="4808"/>
                    <a:pt x="12" y="4828"/>
                    <a:pt x="28" y="4828"/>
                  </a:cubicBezTo>
                  <a:cubicBezTo>
                    <a:pt x="34" y="4828"/>
                    <a:pt x="41" y="4825"/>
                    <a:pt x="48" y="4818"/>
                  </a:cubicBezTo>
                  <a:cubicBezTo>
                    <a:pt x="595" y="3937"/>
                    <a:pt x="1453" y="3354"/>
                    <a:pt x="2096" y="2556"/>
                  </a:cubicBezTo>
                  <a:cubicBezTo>
                    <a:pt x="2679" y="1842"/>
                    <a:pt x="3060" y="925"/>
                    <a:pt x="3084" y="20"/>
                  </a:cubicBezTo>
                  <a:cubicBezTo>
                    <a:pt x="3084" y="6"/>
                    <a:pt x="3067" y="0"/>
                    <a:pt x="3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46"/>
            <p:cNvSpPr/>
            <p:nvPr/>
          </p:nvSpPr>
          <p:spPr>
            <a:xfrm>
              <a:off x="3174250" y="2469925"/>
              <a:ext cx="32700" cy="46600"/>
            </a:xfrm>
            <a:custGeom>
              <a:avLst/>
              <a:gdLst/>
              <a:ahLst/>
              <a:cxnLst/>
              <a:rect l="l" t="t" r="r" b="b"/>
              <a:pathLst>
                <a:path w="1308" h="1864" extrusionOk="0">
                  <a:moveTo>
                    <a:pt x="684" y="1"/>
                  </a:moveTo>
                  <a:cubicBezTo>
                    <a:pt x="419" y="1"/>
                    <a:pt x="132" y="256"/>
                    <a:pt x="10" y="483"/>
                  </a:cubicBezTo>
                  <a:cubicBezTo>
                    <a:pt x="1" y="502"/>
                    <a:pt x="30" y="537"/>
                    <a:pt x="54" y="537"/>
                  </a:cubicBezTo>
                  <a:cubicBezTo>
                    <a:pt x="60" y="537"/>
                    <a:pt x="65" y="535"/>
                    <a:pt x="70" y="530"/>
                  </a:cubicBezTo>
                  <a:lnTo>
                    <a:pt x="224" y="376"/>
                  </a:lnTo>
                  <a:cubicBezTo>
                    <a:pt x="358" y="232"/>
                    <a:pt x="412" y="194"/>
                    <a:pt x="584" y="194"/>
                  </a:cubicBezTo>
                  <a:cubicBezTo>
                    <a:pt x="612" y="194"/>
                    <a:pt x="642" y="195"/>
                    <a:pt x="677" y="197"/>
                  </a:cubicBezTo>
                  <a:cubicBezTo>
                    <a:pt x="915" y="209"/>
                    <a:pt x="951" y="233"/>
                    <a:pt x="1010" y="435"/>
                  </a:cubicBezTo>
                  <a:cubicBezTo>
                    <a:pt x="1034" y="530"/>
                    <a:pt x="1034" y="626"/>
                    <a:pt x="1034" y="721"/>
                  </a:cubicBezTo>
                  <a:cubicBezTo>
                    <a:pt x="1034" y="1102"/>
                    <a:pt x="903" y="1483"/>
                    <a:pt x="879" y="1852"/>
                  </a:cubicBezTo>
                  <a:cubicBezTo>
                    <a:pt x="856" y="1864"/>
                    <a:pt x="879" y="1864"/>
                    <a:pt x="879" y="1864"/>
                  </a:cubicBezTo>
                  <a:cubicBezTo>
                    <a:pt x="1094" y="1459"/>
                    <a:pt x="1308" y="614"/>
                    <a:pt x="1022" y="197"/>
                  </a:cubicBezTo>
                  <a:cubicBezTo>
                    <a:pt x="927" y="57"/>
                    <a:pt x="808" y="1"/>
                    <a:pt x="6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46"/>
            <p:cNvSpPr/>
            <p:nvPr/>
          </p:nvSpPr>
          <p:spPr>
            <a:xfrm>
              <a:off x="2916000" y="2629250"/>
              <a:ext cx="33325" cy="26750"/>
            </a:xfrm>
            <a:custGeom>
              <a:avLst/>
              <a:gdLst/>
              <a:ahLst/>
              <a:cxnLst/>
              <a:rect l="l" t="t" r="r" b="b"/>
              <a:pathLst>
                <a:path w="1333" h="1070" extrusionOk="0">
                  <a:moveTo>
                    <a:pt x="1300" y="0"/>
                  </a:moveTo>
                  <a:cubicBezTo>
                    <a:pt x="1297" y="0"/>
                    <a:pt x="1294" y="1"/>
                    <a:pt x="1291" y="3"/>
                  </a:cubicBezTo>
                  <a:cubicBezTo>
                    <a:pt x="875" y="325"/>
                    <a:pt x="446" y="670"/>
                    <a:pt x="29" y="1015"/>
                  </a:cubicBezTo>
                  <a:cubicBezTo>
                    <a:pt x="0" y="1035"/>
                    <a:pt x="26" y="1070"/>
                    <a:pt x="56" y="1070"/>
                  </a:cubicBezTo>
                  <a:cubicBezTo>
                    <a:pt x="63" y="1070"/>
                    <a:pt x="70" y="1068"/>
                    <a:pt x="77" y="1063"/>
                  </a:cubicBezTo>
                  <a:cubicBezTo>
                    <a:pt x="482" y="718"/>
                    <a:pt x="910" y="372"/>
                    <a:pt x="1303" y="27"/>
                  </a:cubicBezTo>
                  <a:cubicBezTo>
                    <a:pt x="1332" y="18"/>
                    <a:pt x="1314" y="0"/>
                    <a:pt x="1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46"/>
            <p:cNvSpPr/>
            <p:nvPr/>
          </p:nvSpPr>
          <p:spPr>
            <a:xfrm>
              <a:off x="2921375" y="2635275"/>
              <a:ext cx="22450" cy="15050"/>
            </a:xfrm>
            <a:custGeom>
              <a:avLst/>
              <a:gdLst/>
              <a:ahLst/>
              <a:cxnLst/>
              <a:rect l="l" t="t" r="r" b="b"/>
              <a:pathLst>
                <a:path w="898" h="602" extrusionOk="0">
                  <a:moveTo>
                    <a:pt x="886" y="1"/>
                  </a:moveTo>
                  <a:cubicBezTo>
                    <a:pt x="576" y="108"/>
                    <a:pt x="279" y="322"/>
                    <a:pt x="41" y="536"/>
                  </a:cubicBezTo>
                  <a:cubicBezTo>
                    <a:pt x="1" y="556"/>
                    <a:pt x="36" y="601"/>
                    <a:pt x="77" y="601"/>
                  </a:cubicBezTo>
                  <a:cubicBezTo>
                    <a:pt x="84" y="601"/>
                    <a:pt x="92" y="600"/>
                    <a:pt x="100" y="596"/>
                  </a:cubicBezTo>
                  <a:cubicBezTo>
                    <a:pt x="269" y="464"/>
                    <a:pt x="446" y="347"/>
                    <a:pt x="619" y="216"/>
                  </a:cubicBezTo>
                  <a:lnTo>
                    <a:pt x="619" y="216"/>
                  </a:lnTo>
                  <a:cubicBezTo>
                    <a:pt x="711" y="155"/>
                    <a:pt x="805" y="93"/>
                    <a:pt x="898" y="24"/>
                  </a:cubicBezTo>
                  <a:cubicBezTo>
                    <a:pt x="898" y="24"/>
                    <a:pt x="898" y="1"/>
                    <a:pt x="8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46"/>
            <p:cNvSpPr/>
            <p:nvPr/>
          </p:nvSpPr>
          <p:spPr>
            <a:xfrm>
              <a:off x="2916725" y="2620475"/>
              <a:ext cx="11025" cy="54375"/>
            </a:xfrm>
            <a:custGeom>
              <a:avLst/>
              <a:gdLst/>
              <a:ahLst/>
              <a:cxnLst/>
              <a:rect l="l" t="t" r="r" b="b"/>
              <a:pathLst>
                <a:path w="441" h="2175" extrusionOk="0">
                  <a:moveTo>
                    <a:pt x="419" y="0"/>
                  </a:moveTo>
                  <a:cubicBezTo>
                    <a:pt x="411" y="0"/>
                    <a:pt x="405" y="3"/>
                    <a:pt x="405" y="9"/>
                  </a:cubicBezTo>
                  <a:cubicBezTo>
                    <a:pt x="310" y="462"/>
                    <a:pt x="238" y="914"/>
                    <a:pt x="167" y="1378"/>
                  </a:cubicBezTo>
                  <a:cubicBezTo>
                    <a:pt x="119" y="1628"/>
                    <a:pt x="0" y="1962"/>
                    <a:pt x="179" y="2164"/>
                  </a:cubicBezTo>
                  <a:cubicBezTo>
                    <a:pt x="183" y="2172"/>
                    <a:pt x="186" y="2174"/>
                    <a:pt x="190" y="2174"/>
                  </a:cubicBezTo>
                  <a:cubicBezTo>
                    <a:pt x="197" y="2174"/>
                    <a:pt x="203" y="2160"/>
                    <a:pt x="203" y="2152"/>
                  </a:cubicBezTo>
                  <a:cubicBezTo>
                    <a:pt x="108" y="1843"/>
                    <a:pt x="238" y="1450"/>
                    <a:pt x="286" y="1140"/>
                  </a:cubicBezTo>
                  <a:cubicBezTo>
                    <a:pt x="346" y="771"/>
                    <a:pt x="405" y="402"/>
                    <a:pt x="441" y="9"/>
                  </a:cubicBezTo>
                  <a:cubicBezTo>
                    <a:pt x="435" y="3"/>
                    <a:pt x="426" y="0"/>
                    <a:pt x="4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46"/>
            <p:cNvSpPr/>
            <p:nvPr/>
          </p:nvSpPr>
          <p:spPr>
            <a:xfrm>
              <a:off x="2921475" y="2617500"/>
              <a:ext cx="7475" cy="75325"/>
            </a:xfrm>
            <a:custGeom>
              <a:avLst/>
              <a:gdLst/>
              <a:ahLst/>
              <a:cxnLst/>
              <a:rect l="l" t="t" r="r" b="b"/>
              <a:pathLst>
                <a:path w="299" h="3013" extrusionOk="0">
                  <a:moveTo>
                    <a:pt x="117" y="1249"/>
                  </a:moveTo>
                  <a:lnTo>
                    <a:pt x="117" y="1249"/>
                  </a:lnTo>
                  <a:cubicBezTo>
                    <a:pt x="117" y="1344"/>
                    <a:pt x="117" y="1439"/>
                    <a:pt x="118" y="1534"/>
                  </a:cubicBezTo>
                  <a:lnTo>
                    <a:pt x="118" y="1534"/>
                  </a:lnTo>
                  <a:cubicBezTo>
                    <a:pt x="112" y="1462"/>
                    <a:pt x="108" y="1399"/>
                    <a:pt x="108" y="1366"/>
                  </a:cubicBezTo>
                  <a:cubicBezTo>
                    <a:pt x="108" y="1335"/>
                    <a:pt x="111" y="1295"/>
                    <a:pt x="117" y="1249"/>
                  </a:cubicBezTo>
                  <a:close/>
                  <a:moveTo>
                    <a:pt x="179" y="0"/>
                  </a:moveTo>
                  <a:cubicBezTo>
                    <a:pt x="156" y="0"/>
                    <a:pt x="132" y="15"/>
                    <a:pt x="132" y="44"/>
                  </a:cubicBezTo>
                  <a:lnTo>
                    <a:pt x="132" y="44"/>
                  </a:lnTo>
                  <a:cubicBezTo>
                    <a:pt x="124" y="35"/>
                    <a:pt x="117" y="28"/>
                    <a:pt x="108" y="21"/>
                  </a:cubicBezTo>
                  <a:lnTo>
                    <a:pt x="72" y="21"/>
                  </a:lnTo>
                  <a:lnTo>
                    <a:pt x="48" y="57"/>
                  </a:lnTo>
                  <a:lnTo>
                    <a:pt x="48" y="69"/>
                  </a:lnTo>
                  <a:lnTo>
                    <a:pt x="60" y="80"/>
                  </a:lnTo>
                  <a:cubicBezTo>
                    <a:pt x="66" y="97"/>
                    <a:pt x="74" y="103"/>
                    <a:pt x="80" y="103"/>
                  </a:cubicBezTo>
                  <a:cubicBezTo>
                    <a:pt x="89" y="103"/>
                    <a:pt x="96" y="94"/>
                    <a:pt x="96" y="80"/>
                  </a:cubicBezTo>
                  <a:lnTo>
                    <a:pt x="96" y="80"/>
                  </a:lnTo>
                  <a:cubicBezTo>
                    <a:pt x="110" y="100"/>
                    <a:pt x="121" y="124"/>
                    <a:pt x="129" y="152"/>
                  </a:cubicBezTo>
                  <a:lnTo>
                    <a:pt x="129" y="152"/>
                  </a:lnTo>
                  <a:cubicBezTo>
                    <a:pt x="124" y="307"/>
                    <a:pt x="122" y="461"/>
                    <a:pt x="120" y="616"/>
                  </a:cubicBezTo>
                  <a:lnTo>
                    <a:pt x="120" y="616"/>
                  </a:lnTo>
                  <a:cubicBezTo>
                    <a:pt x="78" y="902"/>
                    <a:pt x="1" y="1215"/>
                    <a:pt x="1" y="1366"/>
                  </a:cubicBezTo>
                  <a:cubicBezTo>
                    <a:pt x="1" y="1607"/>
                    <a:pt x="32" y="1824"/>
                    <a:pt x="119" y="2044"/>
                  </a:cubicBezTo>
                  <a:lnTo>
                    <a:pt x="119" y="2044"/>
                  </a:lnTo>
                  <a:cubicBezTo>
                    <a:pt x="120" y="2132"/>
                    <a:pt x="120" y="2219"/>
                    <a:pt x="120" y="2307"/>
                  </a:cubicBezTo>
                  <a:cubicBezTo>
                    <a:pt x="120" y="2334"/>
                    <a:pt x="143" y="2352"/>
                    <a:pt x="167" y="2355"/>
                  </a:cubicBezTo>
                  <a:lnTo>
                    <a:pt x="167" y="2355"/>
                  </a:lnTo>
                  <a:cubicBezTo>
                    <a:pt x="168" y="2565"/>
                    <a:pt x="168" y="2775"/>
                    <a:pt x="168" y="2986"/>
                  </a:cubicBezTo>
                  <a:cubicBezTo>
                    <a:pt x="168" y="3003"/>
                    <a:pt x="176" y="3012"/>
                    <a:pt x="188" y="3012"/>
                  </a:cubicBezTo>
                  <a:cubicBezTo>
                    <a:pt x="200" y="3012"/>
                    <a:pt x="215" y="3003"/>
                    <a:pt x="227" y="2986"/>
                  </a:cubicBezTo>
                  <a:cubicBezTo>
                    <a:pt x="257" y="2722"/>
                    <a:pt x="272" y="2461"/>
                    <a:pt x="279" y="2200"/>
                  </a:cubicBezTo>
                  <a:lnTo>
                    <a:pt x="279" y="2200"/>
                  </a:lnTo>
                  <a:cubicBezTo>
                    <a:pt x="287" y="2190"/>
                    <a:pt x="290" y="2178"/>
                    <a:pt x="287" y="2164"/>
                  </a:cubicBezTo>
                  <a:cubicBezTo>
                    <a:pt x="285" y="2151"/>
                    <a:pt x="283" y="2138"/>
                    <a:pt x="281" y="2125"/>
                  </a:cubicBezTo>
                  <a:lnTo>
                    <a:pt x="281" y="2125"/>
                  </a:lnTo>
                  <a:cubicBezTo>
                    <a:pt x="287" y="1893"/>
                    <a:pt x="287" y="1660"/>
                    <a:pt x="287" y="1426"/>
                  </a:cubicBezTo>
                  <a:cubicBezTo>
                    <a:pt x="287" y="1200"/>
                    <a:pt x="299" y="962"/>
                    <a:pt x="251" y="759"/>
                  </a:cubicBezTo>
                  <a:cubicBezTo>
                    <a:pt x="248" y="742"/>
                    <a:pt x="246" y="725"/>
                    <a:pt x="243" y="710"/>
                  </a:cubicBezTo>
                  <a:lnTo>
                    <a:pt x="243" y="710"/>
                  </a:lnTo>
                  <a:cubicBezTo>
                    <a:pt x="238" y="636"/>
                    <a:pt x="233" y="565"/>
                    <a:pt x="227" y="497"/>
                  </a:cubicBezTo>
                  <a:cubicBezTo>
                    <a:pt x="224" y="476"/>
                    <a:pt x="221" y="457"/>
                    <a:pt x="219" y="438"/>
                  </a:cubicBezTo>
                  <a:lnTo>
                    <a:pt x="219" y="438"/>
                  </a:lnTo>
                  <a:cubicBezTo>
                    <a:pt x="220" y="391"/>
                    <a:pt x="219" y="346"/>
                    <a:pt x="216" y="304"/>
                  </a:cubicBezTo>
                  <a:lnTo>
                    <a:pt x="216" y="304"/>
                  </a:lnTo>
                  <a:cubicBezTo>
                    <a:pt x="219" y="218"/>
                    <a:pt x="223" y="131"/>
                    <a:pt x="227" y="45"/>
                  </a:cubicBezTo>
                  <a:cubicBezTo>
                    <a:pt x="227" y="15"/>
                    <a:pt x="203"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46"/>
            <p:cNvSpPr/>
            <p:nvPr/>
          </p:nvSpPr>
          <p:spPr>
            <a:xfrm>
              <a:off x="2918500" y="2652575"/>
              <a:ext cx="8950" cy="41250"/>
            </a:xfrm>
            <a:custGeom>
              <a:avLst/>
              <a:gdLst/>
              <a:ahLst/>
              <a:cxnLst/>
              <a:rect l="l" t="t" r="r" b="b"/>
              <a:pathLst>
                <a:path w="358" h="1650" extrusionOk="0">
                  <a:moveTo>
                    <a:pt x="11" y="203"/>
                  </a:moveTo>
                  <a:cubicBezTo>
                    <a:pt x="8" y="206"/>
                    <a:pt x="4" y="213"/>
                    <a:pt x="13" y="213"/>
                  </a:cubicBezTo>
                  <a:cubicBezTo>
                    <a:pt x="12" y="210"/>
                    <a:pt x="12" y="206"/>
                    <a:pt x="11" y="203"/>
                  </a:cubicBezTo>
                  <a:close/>
                  <a:moveTo>
                    <a:pt x="57" y="1"/>
                  </a:moveTo>
                  <a:cubicBezTo>
                    <a:pt x="52" y="1"/>
                    <a:pt x="48" y="4"/>
                    <a:pt x="48" y="11"/>
                  </a:cubicBezTo>
                  <a:cubicBezTo>
                    <a:pt x="3" y="79"/>
                    <a:pt x="1" y="126"/>
                    <a:pt x="11" y="203"/>
                  </a:cubicBezTo>
                  <a:lnTo>
                    <a:pt x="11" y="203"/>
                  </a:lnTo>
                  <a:cubicBezTo>
                    <a:pt x="12" y="202"/>
                    <a:pt x="13" y="201"/>
                    <a:pt x="13" y="201"/>
                  </a:cubicBezTo>
                  <a:cubicBezTo>
                    <a:pt x="7" y="154"/>
                    <a:pt x="9" y="136"/>
                    <a:pt x="13" y="136"/>
                  </a:cubicBezTo>
                  <a:cubicBezTo>
                    <a:pt x="31" y="136"/>
                    <a:pt x="96" y="368"/>
                    <a:pt x="96" y="368"/>
                  </a:cubicBezTo>
                  <a:cubicBezTo>
                    <a:pt x="108" y="463"/>
                    <a:pt x="120" y="559"/>
                    <a:pt x="132" y="666"/>
                  </a:cubicBezTo>
                  <a:cubicBezTo>
                    <a:pt x="144" y="730"/>
                    <a:pt x="154" y="794"/>
                    <a:pt x="162" y="859"/>
                  </a:cubicBezTo>
                  <a:lnTo>
                    <a:pt x="162" y="859"/>
                  </a:lnTo>
                  <a:cubicBezTo>
                    <a:pt x="170" y="963"/>
                    <a:pt x="180" y="1067"/>
                    <a:pt x="194" y="1171"/>
                  </a:cubicBezTo>
                  <a:lnTo>
                    <a:pt x="194" y="1171"/>
                  </a:lnTo>
                  <a:cubicBezTo>
                    <a:pt x="201" y="1253"/>
                    <a:pt x="207" y="1334"/>
                    <a:pt x="215" y="1416"/>
                  </a:cubicBezTo>
                  <a:cubicBezTo>
                    <a:pt x="215" y="1430"/>
                    <a:pt x="220" y="1441"/>
                    <a:pt x="227" y="1449"/>
                  </a:cubicBezTo>
                  <a:lnTo>
                    <a:pt x="227" y="1449"/>
                  </a:lnTo>
                  <a:cubicBezTo>
                    <a:pt x="227" y="1450"/>
                    <a:pt x="227" y="1451"/>
                    <a:pt x="227" y="1452"/>
                  </a:cubicBezTo>
                  <a:lnTo>
                    <a:pt x="231" y="1452"/>
                  </a:lnTo>
                  <a:cubicBezTo>
                    <a:pt x="234" y="1454"/>
                    <a:pt x="237" y="1456"/>
                    <a:pt x="241" y="1457"/>
                  </a:cubicBezTo>
                  <a:lnTo>
                    <a:pt x="241" y="1457"/>
                  </a:lnTo>
                  <a:cubicBezTo>
                    <a:pt x="251" y="1511"/>
                    <a:pt x="262" y="1565"/>
                    <a:pt x="275" y="1618"/>
                  </a:cubicBezTo>
                  <a:cubicBezTo>
                    <a:pt x="279" y="1641"/>
                    <a:pt x="292" y="1649"/>
                    <a:pt x="306" y="1649"/>
                  </a:cubicBezTo>
                  <a:cubicBezTo>
                    <a:pt x="330" y="1649"/>
                    <a:pt x="358" y="1624"/>
                    <a:pt x="358" y="1595"/>
                  </a:cubicBezTo>
                  <a:cubicBezTo>
                    <a:pt x="343" y="1473"/>
                    <a:pt x="328" y="1353"/>
                    <a:pt x="315" y="1234"/>
                  </a:cubicBezTo>
                  <a:lnTo>
                    <a:pt x="315" y="1234"/>
                  </a:lnTo>
                  <a:cubicBezTo>
                    <a:pt x="340" y="896"/>
                    <a:pt x="322" y="558"/>
                    <a:pt x="251" y="220"/>
                  </a:cubicBezTo>
                  <a:lnTo>
                    <a:pt x="251" y="220"/>
                  </a:lnTo>
                  <a:cubicBezTo>
                    <a:pt x="251" y="214"/>
                    <a:pt x="251" y="208"/>
                    <a:pt x="251" y="201"/>
                  </a:cubicBezTo>
                  <a:cubicBezTo>
                    <a:pt x="250" y="201"/>
                    <a:pt x="248" y="201"/>
                    <a:pt x="247" y="201"/>
                  </a:cubicBezTo>
                  <a:lnTo>
                    <a:pt x="247" y="201"/>
                  </a:lnTo>
                  <a:cubicBezTo>
                    <a:pt x="244" y="190"/>
                    <a:pt x="242" y="178"/>
                    <a:pt x="239" y="166"/>
                  </a:cubicBezTo>
                  <a:cubicBezTo>
                    <a:pt x="234" y="150"/>
                    <a:pt x="217" y="141"/>
                    <a:pt x="200" y="141"/>
                  </a:cubicBezTo>
                  <a:cubicBezTo>
                    <a:pt x="178" y="141"/>
                    <a:pt x="156" y="156"/>
                    <a:pt x="156" y="190"/>
                  </a:cubicBezTo>
                  <a:cubicBezTo>
                    <a:pt x="155" y="211"/>
                    <a:pt x="154" y="232"/>
                    <a:pt x="153" y="253"/>
                  </a:cubicBezTo>
                  <a:lnTo>
                    <a:pt x="153" y="253"/>
                  </a:lnTo>
                  <a:cubicBezTo>
                    <a:pt x="132" y="176"/>
                    <a:pt x="109" y="99"/>
                    <a:pt x="84" y="23"/>
                  </a:cubicBezTo>
                  <a:cubicBezTo>
                    <a:pt x="84" y="15"/>
                    <a:pt x="67" y="1"/>
                    <a:pt x="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46"/>
            <p:cNvSpPr/>
            <p:nvPr/>
          </p:nvSpPr>
          <p:spPr>
            <a:xfrm>
              <a:off x="2925475" y="2648275"/>
              <a:ext cx="7650" cy="47050"/>
            </a:xfrm>
            <a:custGeom>
              <a:avLst/>
              <a:gdLst/>
              <a:ahLst/>
              <a:cxnLst/>
              <a:rect l="l" t="t" r="r" b="b"/>
              <a:pathLst>
                <a:path w="306" h="1882" extrusionOk="0">
                  <a:moveTo>
                    <a:pt x="21" y="1"/>
                  </a:moveTo>
                  <a:cubicBezTo>
                    <a:pt x="10" y="1"/>
                    <a:pt x="1" y="14"/>
                    <a:pt x="8" y="28"/>
                  </a:cubicBezTo>
                  <a:cubicBezTo>
                    <a:pt x="115" y="635"/>
                    <a:pt x="79" y="1255"/>
                    <a:pt x="127" y="1862"/>
                  </a:cubicBezTo>
                  <a:cubicBezTo>
                    <a:pt x="127" y="1876"/>
                    <a:pt x="139" y="1881"/>
                    <a:pt x="149" y="1881"/>
                  </a:cubicBezTo>
                  <a:cubicBezTo>
                    <a:pt x="156" y="1881"/>
                    <a:pt x="162" y="1879"/>
                    <a:pt x="162" y="1874"/>
                  </a:cubicBezTo>
                  <a:cubicBezTo>
                    <a:pt x="305" y="1278"/>
                    <a:pt x="186" y="612"/>
                    <a:pt x="43" y="28"/>
                  </a:cubicBezTo>
                  <a:cubicBezTo>
                    <a:pt x="38" y="8"/>
                    <a:pt x="29"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46"/>
            <p:cNvSpPr/>
            <p:nvPr/>
          </p:nvSpPr>
          <p:spPr>
            <a:xfrm>
              <a:off x="2929225" y="2658950"/>
              <a:ext cx="5675" cy="35425"/>
            </a:xfrm>
            <a:custGeom>
              <a:avLst/>
              <a:gdLst/>
              <a:ahLst/>
              <a:cxnLst/>
              <a:rect l="l" t="t" r="r" b="b"/>
              <a:pathLst>
                <a:path w="227" h="1417" extrusionOk="0">
                  <a:moveTo>
                    <a:pt x="14" y="0"/>
                  </a:moveTo>
                  <a:cubicBezTo>
                    <a:pt x="6" y="0"/>
                    <a:pt x="0" y="6"/>
                    <a:pt x="0" y="18"/>
                  </a:cubicBezTo>
                  <a:cubicBezTo>
                    <a:pt x="36" y="292"/>
                    <a:pt x="60" y="542"/>
                    <a:pt x="84" y="804"/>
                  </a:cubicBezTo>
                  <a:cubicBezTo>
                    <a:pt x="84" y="1006"/>
                    <a:pt x="60" y="1197"/>
                    <a:pt x="84" y="1399"/>
                  </a:cubicBezTo>
                  <a:cubicBezTo>
                    <a:pt x="84" y="1411"/>
                    <a:pt x="90" y="1417"/>
                    <a:pt x="96" y="1417"/>
                  </a:cubicBezTo>
                  <a:cubicBezTo>
                    <a:pt x="102" y="1417"/>
                    <a:pt x="108" y="1411"/>
                    <a:pt x="108" y="1399"/>
                  </a:cubicBezTo>
                  <a:cubicBezTo>
                    <a:pt x="227" y="982"/>
                    <a:pt x="143" y="435"/>
                    <a:pt x="36" y="18"/>
                  </a:cubicBezTo>
                  <a:cubicBezTo>
                    <a:pt x="30" y="6"/>
                    <a:pt x="21" y="0"/>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46"/>
            <p:cNvSpPr/>
            <p:nvPr/>
          </p:nvSpPr>
          <p:spPr>
            <a:xfrm>
              <a:off x="2934575" y="2665050"/>
              <a:ext cx="3300" cy="27700"/>
            </a:xfrm>
            <a:custGeom>
              <a:avLst/>
              <a:gdLst/>
              <a:ahLst/>
              <a:cxnLst/>
              <a:rect l="l" t="t" r="r" b="b"/>
              <a:pathLst>
                <a:path w="132" h="1108" extrusionOk="0">
                  <a:moveTo>
                    <a:pt x="60" y="0"/>
                  </a:moveTo>
                  <a:cubicBezTo>
                    <a:pt x="48" y="0"/>
                    <a:pt x="1" y="0"/>
                    <a:pt x="1" y="24"/>
                  </a:cubicBezTo>
                  <a:cubicBezTo>
                    <a:pt x="24" y="376"/>
                    <a:pt x="25" y="716"/>
                    <a:pt x="13" y="1067"/>
                  </a:cubicBezTo>
                  <a:lnTo>
                    <a:pt x="13" y="1067"/>
                  </a:lnTo>
                  <a:cubicBezTo>
                    <a:pt x="13" y="1069"/>
                    <a:pt x="13" y="1070"/>
                    <a:pt x="13" y="1072"/>
                  </a:cubicBezTo>
                  <a:cubicBezTo>
                    <a:pt x="13" y="1073"/>
                    <a:pt x="13" y="1075"/>
                    <a:pt x="13" y="1076"/>
                  </a:cubicBezTo>
                  <a:lnTo>
                    <a:pt x="13" y="1076"/>
                  </a:lnTo>
                  <a:cubicBezTo>
                    <a:pt x="13" y="1079"/>
                    <a:pt x="13" y="1081"/>
                    <a:pt x="13" y="1084"/>
                  </a:cubicBezTo>
                  <a:lnTo>
                    <a:pt x="14" y="1084"/>
                  </a:lnTo>
                  <a:cubicBezTo>
                    <a:pt x="19" y="1099"/>
                    <a:pt x="34" y="1107"/>
                    <a:pt x="48" y="1107"/>
                  </a:cubicBezTo>
                  <a:cubicBezTo>
                    <a:pt x="63" y="1107"/>
                    <a:pt x="78" y="1099"/>
                    <a:pt x="82" y="1084"/>
                  </a:cubicBezTo>
                  <a:lnTo>
                    <a:pt x="84" y="1084"/>
                  </a:lnTo>
                  <a:cubicBezTo>
                    <a:pt x="84" y="1082"/>
                    <a:pt x="84" y="1080"/>
                    <a:pt x="84" y="1079"/>
                  </a:cubicBezTo>
                  <a:lnTo>
                    <a:pt x="84" y="1079"/>
                  </a:lnTo>
                  <a:cubicBezTo>
                    <a:pt x="84" y="1076"/>
                    <a:pt x="84" y="1074"/>
                    <a:pt x="84" y="1072"/>
                  </a:cubicBezTo>
                  <a:cubicBezTo>
                    <a:pt x="132" y="715"/>
                    <a:pt x="120" y="357"/>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46"/>
            <p:cNvSpPr/>
            <p:nvPr/>
          </p:nvSpPr>
          <p:spPr>
            <a:xfrm>
              <a:off x="2938750" y="2665225"/>
              <a:ext cx="5375" cy="25075"/>
            </a:xfrm>
            <a:custGeom>
              <a:avLst/>
              <a:gdLst/>
              <a:ahLst/>
              <a:cxnLst/>
              <a:rect l="l" t="t" r="r" b="b"/>
              <a:pathLst>
                <a:path w="215" h="1003" extrusionOk="0">
                  <a:moveTo>
                    <a:pt x="24" y="0"/>
                  </a:moveTo>
                  <a:cubicBezTo>
                    <a:pt x="12" y="0"/>
                    <a:pt x="0" y="9"/>
                    <a:pt x="0" y="17"/>
                  </a:cubicBezTo>
                  <a:cubicBezTo>
                    <a:pt x="24" y="196"/>
                    <a:pt x="60" y="374"/>
                    <a:pt x="60" y="577"/>
                  </a:cubicBezTo>
                  <a:cubicBezTo>
                    <a:pt x="60" y="708"/>
                    <a:pt x="36" y="850"/>
                    <a:pt x="72" y="993"/>
                  </a:cubicBezTo>
                  <a:cubicBezTo>
                    <a:pt x="72" y="999"/>
                    <a:pt x="78" y="1002"/>
                    <a:pt x="84" y="1002"/>
                  </a:cubicBezTo>
                  <a:cubicBezTo>
                    <a:pt x="90" y="1002"/>
                    <a:pt x="96" y="999"/>
                    <a:pt x="96" y="993"/>
                  </a:cubicBezTo>
                  <a:cubicBezTo>
                    <a:pt x="215" y="708"/>
                    <a:pt x="119" y="291"/>
                    <a:pt x="36" y="5"/>
                  </a:cubicBezTo>
                  <a:cubicBezTo>
                    <a:pt x="33" y="2"/>
                    <a:pt x="28"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46"/>
            <p:cNvSpPr/>
            <p:nvPr/>
          </p:nvSpPr>
          <p:spPr>
            <a:xfrm>
              <a:off x="2946475" y="2668025"/>
              <a:ext cx="3300" cy="21300"/>
            </a:xfrm>
            <a:custGeom>
              <a:avLst/>
              <a:gdLst/>
              <a:ahLst/>
              <a:cxnLst/>
              <a:rect l="l" t="t" r="r" b="b"/>
              <a:pathLst>
                <a:path w="132" h="852" extrusionOk="0">
                  <a:moveTo>
                    <a:pt x="49" y="0"/>
                  </a:moveTo>
                  <a:cubicBezTo>
                    <a:pt x="49" y="0"/>
                    <a:pt x="13" y="0"/>
                    <a:pt x="13" y="12"/>
                  </a:cubicBezTo>
                  <a:cubicBezTo>
                    <a:pt x="25" y="286"/>
                    <a:pt x="1" y="560"/>
                    <a:pt x="13" y="834"/>
                  </a:cubicBezTo>
                  <a:cubicBezTo>
                    <a:pt x="13" y="846"/>
                    <a:pt x="22" y="851"/>
                    <a:pt x="32" y="851"/>
                  </a:cubicBezTo>
                  <a:cubicBezTo>
                    <a:pt x="43" y="851"/>
                    <a:pt x="55" y="846"/>
                    <a:pt x="61" y="834"/>
                  </a:cubicBezTo>
                  <a:cubicBezTo>
                    <a:pt x="132" y="584"/>
                    <a:pt x="96" y="262"/>
                    <a:pt x="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46"/>
            <p:cNvSpPr/>
            <p:nvPr/>
          </p:nvSpPr>
          <p:spPr>
            <a:xfrm>
              <a:off x="2952150" y="2667050"/>
              <a:ext cx="1800" cy="17575"/>
            </a:xfrm>
            <a:custGeom>
              <a:avLst/>
              <a:gdLst/>
              <a:ahLst/>
              <a:cxnLst/>
              <a:rect l="l" t="t" r="r" b="b"/>
              <a:pathLst>
                <a:path w="72" h="703" extrusionOk="0">
                  <a:moveTo>
                    <a:pt x="46" y="0"/>
                  </a:moveTo>
                  <a:cubicBezTo>
                    <a:pt x="36" y="0"/>
                    <a:pt x="24" y="9"/>
                    <a:pt x="24" y="27"/>
                  </a:cubicBezTo>
                  <a:cubicBezTo>
                    <a:pt x="24" y="146"/>
                    <a:pt x="12" y="265"/>
                    <a:pt x="12" y="373"/>
                  </a:cubicBezTo>
                  <a:cubicBezTo>
                    <a:pt x="12" y="480"/>
                    <a:pt x="0" y="587"/>
                    <a:pt x="12" y="694"/>
                  </a:cubicBezTo>
                  <a:cubicBezTo>
                    <a:pt x="12" y="700"/>
                    <a:pt x="18" y="703"/>
                    <a:pt x="24" y="703"/>
                  </a:cubicBezTo>
                  <a:cubicBezTo>
                    <a:pt x="30" y="703"/>
                    <a:pt x="36" y="700"/>
                    <a:pt x="36" y="694"/>
                  </a:cubicBezTo>
                  <a:cubicBezTo>
                    <a:pt x="72" y="587"/>
                    <a:pt x="60" y="480"/>
                    <a:pt x="60" y="373"/>
                  </a:cubicBezTo>
                  <a:lnTo>
                    <a:pt x="60" y="27"/>
                  </a:lnTo>
                  <a:cubicBezTo>
                    <a:pt x="66" y="9"/>
                    <a:pt x="57"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46"/>
            <p:cNvSpPr/>
            <p:nvPr/>
          </p:nvSpPr>
          <p:spPr>
            <a:xfrm>
              <a:off x="2956600" y="2675225"/>
              <a:ext cx="625" cy="9400"/>
            </a:xfrm>
            <a:custGeom>
              <a:avLst/>
              <a:gdLst/>
              <a:ahLst/>
              <a:cxnLst/>
              <a:rect l="l" t="t" r="r" b="b"/>
              <a:pathLst>
                <a:path w="25" h="376" extrusionOk="0">
                  <a:moveTo>
                    <a:pt x="19" y="1"/>
                  </a:moveTo>
                  <a:cubicBezTo>
                    <a:pt x="16" y="1"/>
                    <a:pt x="13" y="4"/>
                    <a:pt x="13" y="10"/>
                  </a:cubicBezTo>
                  <a:cubicBezTo>
                    <a:pt x="13" y="129"/>
                    <a:pt x="1" y="248"/>
                    <a:pt x="1" y="367"/>
                  </a:cubicBezTo>
                  <a:cubicBezTo>
                    <a:pt x="1" y="373"/>
                    <a:pt x="4" y="376"/>
                    <a:pt x="7" y="376"/>
                  </a:cubicBezTo>
                  <a:cubicBezTo>
                    <a:pt x="10" y="376"/>
                    <a:pt x="13" y="373"/>
                    <a:pt x="13" y="367"/>
                  </a:cubicBezTo>
                  <a:cubicBezTo>
                    <a:pt x="25" y="248"/>
                    <a:pt x="25" y="129"/>
                    <a:pt x="25" y="10"/>
                  </a:cubicBezTo>
                  <a:cubicBezTo>
                    <a:pt x="25" y="4"/>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46"/>
            <p:cNvSpPr/>
            <p:nvPr/>
          </p:nvSpPr>
          <p:spPr>
            <a:xfrm>
              <a:off x="2959575" y="2418525"/>
              <a:ext cx="34825" cy="33425"/>
            </a:xfrm>
            <a:custGeom>
              <a:avLst/>
              <a:gdLst/>
              <a:ahLst/>
              <a:cxnLst/>
              <a:rect l="l" t="t" r="r" b="b"/>
              <a:pathLst>
                <a:path w="1393" h="1337" extrusionOk="0">
                  <a:moveTo>
                    <a:pt x="1352" y="0"/>
                  </a:moveTo>
                  <a:cubicBezTo>
                    <a:pt x="1350" y="0"/>
                    <a:pt x="1348" y="1"/>
                    <a:pt x="1346" y="3"/>
                  </a:cubicBezTo>
                  <a:cubicBezTo>
                    <a:pt x="1120" y="229"/>
                    <a:pt x="941" y="503"/>
                    <a:pt x="727" y="717"/>
                  </a:cubicBezTo>
                  <a:cubicBezTo>
                    <a:pt x="501" y="931"/>
                    <a:pt x="239" y="1122"/>
                    <a:pt x="1" y="1336"/>
                  </a:cubicBezTo>
                  <a:cubicBezTo>
                    <a:pt x="537" y="1062"/>
                    <a:pt x="1108" y="562"/>
                    <a:pt x="1382" y="38"/>
                  </a:cubicBezTo>
                  <a:cubicBezTo>
                    <a:pt x="1392" y="28"/>
                    <a:pt x="1367" y="0"/>
                    <a:pt x="13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46"/>
            <p:cNvSpPr/>
            <p:nvPr/>
          </p:nvSpPr>
          <p:spPr>
            <a:xfrm>
              <a:off x="2927425" y="2374825"/>
              <a:ext cx="18800" cy="13425"/>
            </a:xfrm>
            <a:custGeom>
              <a:avLst/>
              <a:gdLst/>
              <a:ahLst/>
              <a:cxnLst/>
              <a:rect l="l" t="t" r="r" b="b"/>
              <a:pathLst>
                <a:path w="752" h="537" extrusionOk="0">
                  <a:moveTo>
                    <a:pt x="751" y="1"/>
                  </a:moveTo>
                  <a:lnTo>
                    <a:pt x="751" y="1"/>
                  </a:lnTo>
                  <a:cubicBezTo>
                    <a:pt x="608" y="84"/>
                    <a:pt x="477" y="179"/>
                    <a:pt x="358" y="251"/>
                  </a:cubicBezTo>
                  <a:cubicBezTo>
                    <a:pt x="239" y="322"/>
                    <a:pt x="120" y="405"/>
                    <a:pt x="13" y="501"/>
                  </a:cubicBezTo>
                  <a:cubicBezTo>
                    <a:pt x="1" y="524"/>
                    <a:pt x="13" y="536"/>
                    <a:pt x="37" y="536"/>
                  </a:cubicBezTo>
                  <a:cubicBezTo>
                    <a:pt x="156" y="477"/>
                    <a:pt x="275" y="370"/>
                    <a:pt x="370" y="298"/>
                  </a:cubicBezTo>
                  <a:cubicBezTo>
                    <a:pt x="513" y="191"/>
                    <a:pt x="632" y="84"/>
                    <a:pt x="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6"/>
            <p:cNvSpPr/>
            <p:nvPr/>
          </p:nvSpPr>
          <p:spPr>
            <a:xfrm>
              <a:off x="2929225" y="2370475"/>
              <a:ext cx="29725" cy="21350"/>
            </a:xfrm>
            <a:custGeom>
              <a:avLst/>
              <a:gdLst/>
              <a:ahLst/>
              <a:cxnLst/>
              <a:rect l="l" t="t" r="r" b="b"/>
              <a:pathLst>
                <a:path w="1189" h="854" extrusionOk="0">
                  <a:moveTo>
                    <a:pt x="1149" y="0"/>
                  </a:moveTo>
                  <a:cubicBezTo>
                    <a:pt x="1143" y="0"/>
                    <a:pt x="1137" y="2"/>
                    <a:pt x="1132" y="8"/>
                  </a:cubicBezTo>
                  <a:cubicBezTo>
                    <a:pt x="941" y="139"/>
                    <a:pt x="751" y="282"/>
                    <a:pt x="572" y="413"/>
                  </a:cubicBezTo>
                  <a:cubicBezTo>
                    <a:pt x="393" y="544"/>
                    <a:pt x="167" y="663"/>
                    <a:pt x="24" y="829"/>
                  </a:cubicBezTo>
                  <a:cubicBezTo>
                    <a:pt x="0" y="841"/>
                    <a:pt x="24" y="853"/>
                    <a:pt x="36" y="853"/>
                  </a:cubicBezTo>
                  <a:cubicBezTo>
                    <a:pt x="227" y="770"/>
                    <a:pt x="405" y="603"/>
                    <a:pt x="584" y="484"/>
                  </a:cubicBezTo>
                  <a:cubicBezTo>
                    <a:pt x="774" y="341"/>
                    <a:pt x="989" y="186"/>
                    <a:pt x="1179" y="44"/>
                  </a:cubicBezTo>
                  <a:cubicBezTo>
                    <a:pt x="1188" y="25"/>
                    <a:pt x="1169" y="0"/>
                    <a:pt x="1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46"/>
            <p:cNvSpPr/>
            <p:nvPr/>
          </p:nvSpPr>
          <p:spPr>
            <a:xfrm>
              <a:off x="2935800" y="2368575"/>
              <a:ext cx="33025" cy="25675"/>
            </a:xfrm>
            <a:custGeom>
              <a:avLst/>
              <a:gdLst/>
              <a:ahLst/>
              <a:cxnLst/>
              <a:rect l="l" t="t" r="r" b="b"/>
              <a:pathLst>
                <a:path w="1321" h="1027" extrusionOk="0">
                  <a:moveTo>
                    <a:pt x="1285" y="1"/>
                  </a:moveTo>
                  <a:cubicBezTo>
                    <a:pt x="857" y="310"/>
                    <a:pt x="416" y="620"/>
                    <a:pt x="11" y="977"/>
                  </a:cubicBezTo>
                  <a:cubicBezTo>
                    <a:pt x="1" y="987"/>
                    <a:pt x="9" y="1026"/>
                    <a:pt x="28" y="1026"/>
                  </a:cubicBezTo>
                  <a:cubicBezTo>
                    <a:pt x="30" y="1026"/>
                    <a:pt x="32" y="1026"/>
                    <a:pt x="35" y="1024"/>
                  </a:cubicBezTo>
                  <a:cubicBezTo>
                    <a:pt x="488" y="715"/>
                    <a:pt x="904" y="370"/>
                    <a:pt x="1309" y="24"/>
                  </a:cubicBezTo>
                  <a:cubicBezTo>
                    <a:pt x="1321" y="12"/>
                    <a:pt x="1309" y="1"/>
                    <a:pt x="1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46"/>
            <p:cNvSpPr/>
            <p:nvPr/>
          </p:nvSpPr>
          <p:spPr>
            <a:xfrm>
              <a:off x="2929875" y="2358150"/>
              <a:ext cx="27650" cy="22400"/>
            </a:xfrm>
            <a:custGeom>
              <a:avLst/>
              <a:gdLst/>
              <a:ahLst/>
              <a:cxnLst/>
              <a:rect l="l" t="t" r="r" b="b"/>
              <a:pathLst>
                <a:path w="1106" h="896" extrusionOk="0">
                  <a:moveTo>
                    <a:pt x="1082" y="1"/>
                  </a:moveTo>
                  <a:cubicBezTo>
                    <a:pt x="927" y="156"/>
                    <a:pt x="784" y="310"/>
                    <a:pt x="617" y="441"/>
                  </a:cubicBezTo>
                  <a:cubicBezTo>
                    <a:pt x="427" y="596"/>
                    <a:pt x="213" y="691"/>
                    <a:pt x="22" y="834"/>
                  </a:cubicBezTo>
                  <a:cubicBezTo>
                    <a:pt x="0" y="845"/>
                    <a:pt x="8" y="895"/>
                    <a:pt x="46" y="895"/>
                  </a:cubicBezTo>
                  <a:cubicBezTo>
                    <a:pt x="49" y="895"/>
                    <a:pt x="53" y="895"/>
                    <a:pt x="58" y="894"/>
                  </a:cubicBezTo>
                  <a:cubicBezTo>
                    <a:pt x="474" y="751"/>
                    <a:pt x="867" y="370"/>
                    <a:pt x="1106" y="13"/>
                  </a:cubicBezTo>
                  <a:cubicBezTo>
                    <a:pt x="1106" y="13"/>
                    <a:pt x="1094" y="1"/>
                    <a:pt x="10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46"/>
            <p:cNvSpPr/>
            <p:nvPr/>
          </p:nvSpPr>
          <p:spPr>
            <a:xfrm>
              <a:off x="3198325" y="2727550"/>
              <a:ext cx="55975" cy="9325"/>
            </a:xfrm>
            <a:custGeom>
              <a:avLst/>
              <a:gdLst/>
              <a:ahLst/>
              <a:cxnLst/>
              <a:rect l="l" t="t" r="r" b="b"/>
              <a:pathLst>
                <a:path w="2239" h="373" extrusionOk="0">
                  <a:moveTo>
                    <a:pt x="2238" y="0"/>
                  </a:moveTo>
                  <a:lnTo>
                    <a:pt x="2238" y="0"/>
                  </a:lnTo>
                  <a:cubicBezTo>
                    <a:pt x="2000" y="227"/>
                    <a:pt x="1428" y="179"/>
                    <a:pt x="1131" y="227"/>
                  </a:cubicBezTo>
                  <a:cubicBezTo>
                    <a:pt x="762" y="262"/>
                    <a:pt x="393" y="298"/>
                    <a:pt x="12" y="358"/>
                  </a:cubicBezTo>
                  <a:cubicBezTo>
                    <a:pt x="2" y="358"/>
                    <a:pt x="0" y="373"/>
                    <a:pt x="6" y="373"/>
                  </a:cubicBezTo>
                  <a:cubicBezTo>
                    <a:pt x="7" y="373"/>
                    <a:pt x="9" y="372"/>
                    <a:pt x="12" y="370"/>
                  </a:cubicBezTo>
                  <a:cubicBezTo>
                    <a:pt x="512" y="346"/>
                    <a:pt x="1000" y="262"/>
                    <a:pt x="1488" y="227"/>
                  </a:cubicBezTo>
                  <a:cubicBezTo>
                    <a:pt x="1738" y="191"/>
                    <a:pt x="2083" y="239"/>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46"/>
            <p:cNvSpPr/>
            <p:nvPr/>
          </p:nvSpPr>
          <p:spPr>
            <a:xfrm>
              <a:off x="2961675" y="2774225"/>
              <a:ext cx="49350" cy="4100"/>
            </a:xfrm>
            <a:custGeom>
              <a:avLst/>
              <a:gdLst/>
              <a:ahLst/>
              <a:cxnLst/>
              <a:rect l="l" t="t" r="r" b="b"/>
              <a:pathLst>
                <a:path w="1974" h="164" extrusionOk="0">
                  <a:moveTo>
                    <a:pt x="1948" y="1"/>
                  </a:moveTo>
                  <a:cubicBezTo>
                    <a:pt x="1946" y="1"/>
                    <a:pt x="1944" y="1"/>
                    <a:pt x="1941" y="3"/>
                  </a:cubicBezTo>
                  <a:cubicBezTo>
                    <a:pt x="1455" y="47"/>
                    <a:pt x="989" y="71"/>
                    <a:pt x="509" y="71"/>
                  </a:cubicBezTo>
                  <a:cubicBezTo>
                    <a:pt x="342" y="71"/>
                    <a:pt x="172" y="68"/>
                    <a:pt x="0" y="62"/>
                  </a:cubicBezTo>
                  <a:lnTo>
                    <a:pt x="0" y="62"/>
                  </a:lnTo>
                  <a:cubicBezTo>
                    <a:pt x="274" y="132"/>
                    <a:pt x="574" y="163"/>
                    <a:pt x="877" y="163"/>
                  </a:cubicBezTo>
                  <a:cubicBezTo>
                    <a:pt x="1246" y="163"/>
                    <a:pt x="1619" y="117"/>
                    <a:pt x="1953" y="38"/>
                  </a:cubicBezTo>
                  <a:cubicBezTo>
                    <a:pt x="1974" y="38"/>
                    <a:pt x="1967" y="1"/>
                    <a:pt x="19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46"/>
            <p:cNvSpPr/>
            <p:nvPr/>
          </p:nvSpPr>
          <p:spPr>
            <a:xfrm>
              <a:off x="2795075" y="2825775"/>
              <a:ext cx="107975" cy="69700"/>
            </a:xfrm>
            <a:custGeom>
              <a:avLst/>
              <a:gdLst/>
              <a:ahLst/>
              <a:cxnLst/>
              <a:rect l="l" t="t" r="r" b="b"/>
              <a:pathLst>
                <a:path w="4319" h="2788" extrusionOk="0">
                  <a:moveTo>
                    <a:pt x="4319" y="0"/>
                  </a:moveTo>
                  <a:cubicBezTo>
                    <a:pt x="3956" y="344"/>
                    <a:pt x="3585" y="796"/>
                    <a:pt x="3187" y="1230"/>
                  </a:cubicBezTo>
                  <a:lnTo>
                    <a:pt x="3187" y="1230"/>
                  </a:lnTo>
                  <a:cubicBezTo>
                    <a:pt x="3577" y="839"/>
                    <a:pt x="3952" y="436"/>
                    <a:pt x="4319" y="0"/>
                  </a:cubicBezTo>
                  <a:close/>
                  <a:moveTo>
                    <a:pt x="3187" y="1230"/>
                  </a:moveTo>
                  <a:cubicBezTo>
                    <a:pt x="3109" y="1309"/>
                    <a:pt x="3029" y="1387"/>
                    <a:pt x="2949" y="1465"/>
                  </a:cubicBezTo>
                  <a:cubicBezTo>
                    <a:pt x="2882" y="1538"/>
                    <a:pt x="2814" y="1613"/>
                    <a:pt x="2745" y="1689"/>
                  </a:cubicBezTo>
                  <a:lnTo>
                    <a:pt x="2745" y="1689"/>
                  </a:lnTo>
                  <a:cubicBezTo>
                    <a:pt x="2896" y="1542"/>
                    <a:pt x="3043" y="1387"/>
                    <a:pt x="3187" y="1230"/>
                  </a:cubicBezTo>
                  <a:close/>
                  <a:moveTo>
                    <a:pt x="2745" y="1689"/>
                  </a:moveTo>
                  <a:lnTo>
                    <a:pt x="2745" y="1689"/>
                  </a:lnTo>
                  <a:cubicBezTo>
                    <a:pt x="2173" y="2244"/>
                    <a:pt x="1542" y="2682"/>
                    <a:pt x="810" y="2682"/>
                  </a:cubicBezTo>
                  <a:cubicBezTo>
                    <a:pt x="566" y="2682"/>
                    <a:pt x="312" y="2634"/>
                    <a:pt x="44" y="2525"/>
                  </a:cubicBezTo>
                  <a:cubicBezTo>
                    <a:pt x="40" y="2523"/>
                    <a:pt x="37" y="2523"/>
                    <a:pt x="33" y="2523"/>
                  </a:cubicBezTo>
                  <a:cubicBezTo>
                    <a:pt x="7" y="2523"/>
                    <a:pt x="1" y="2562"/>
                    <a:pt x="32" y="2572"/>
                  </a:cubicBezTo>
                  <a:cubicBezTo>
                    <a:pt x="314" y="2716"/>
                    <a:pt x="607" y="2788"/>
                    <a:pt x="897" y="2788"/>
                  </a:cubicBezTo>
                  <a:cubicBezTo>
                    <a:pt x="1232" y="2788"/>
                    <a:pt x="1565" y="2692"/>
                    <a:pt x="1878" y="2501"/>
                  </a:cubicBezTo>
                  <a:cubicBezTo>
                    <a:pt x="2200" y="2292"/>
                    <a:pt x="2477" y="1986"/>
                    <a:pt x="2745" y="16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46"/>
            <p:cNvSpPr/>
            <p:nvPr/>
          </p:nvSpPr>
          <p:spPr>
            <a:xfrm>
              <a:off x="2943500" y="2821600"/>
              <a:ext cx="32475" cy="23200"/>
            </a:xfrm>
            <a:custGeom>
              <a:avLst/>
              <a:gdLst/>
              <a:ahLst/>
              <a:cxnLst/>
              <a:rect l="l" t="t" r="r" b="b"/>
              <a:pathLst>
                <a:path w="1299" h="928" extrusionOk="0">
                  <a:moveTo>
                    <a:pt x="1" y="1"/>
                  </a:moveTo>
                  <a:lnTo>
                    <a:pt x="1" y="1"/>
                  </a:lnTo>
                  <a:cubicBezTo>
                    <a:pt x="251" y="108"/>
                    <a:pt x="501" y="179"/>
                    <a:pt x="727" y="346"/>
                  </a:cubicBezTo>
                  <a:cubicBezTo>
                    <a:pt x="953" y="501"/>
                    <a:pt x="1096" y="703"/>
                    <a:pt x="1275" y="918"/>
                  </a:cubicBezTo>
                  <a:cubicBezTo>
                    <a:pt x="1282" y="925"/>
                    <a:pt x="1287" y="928"/>
                    <a:pt x="1291" y="928"/>
                  </a:cubicBezTo>
                  <a:cubicBezTo>
                    <a:pt x="1299" y="928"/>
                    <a:pt x="1299" y="914"/>
                    <a:pt x="1299" y="906"/>
                  </a:cubicBezTo>
                  <a:cubicBezTo>
                    <a:pt x="1072" y="441"/>
                    <a:pt x="501" y="4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6"/>
            <p:cNvSpPr/>
            <p:nvPr/>
          </p:nvSpPr>
          <p:spPr>
            <a:xfrm>
              <a:off x="2979825" y="2852000"/>
              <a:ext cx="101225" cy="47325"/>
            </a:xfrm>
            <a:custGeom>
              <a:avLst/>
              <a:gdLst/>
              <a:ahLst/>
              <a:cxnLst/>
              <a:rect l="l" t="t" r="r" b="b"/>
              <a:pathLst>
                <a:path w="4049" h="1893" extrusionOk="0">
                  <a:moveTo>
                    <a:pt x="19" y="1"/>
                  </a:moveTo>
                  <a:cubicBezTo>
                    <a:pt x="12" y="1"/>
                    <a:pt x="0" y="15"/>
                    <a:pt x="0" y="23"/>
                  </a:cubicBezTo>
                  <a:cubicBezTo>
                    <a:pt x="392" y="489"/>
                    <a:pt x="824" y="834"/>
                    <a:pt x="1294" y="1094"/>
                  </a:cubicBezTo>
                  <a:lnTo>
                    <a:pt x="1294" y="1094"/>
                  </a:lnTo>
                  <a:cubicBezTo>
                    <a:pt x="818" y="808"/>
                    <a:pt x="418" y="430"/>
                    <a:pt x="24" y="11"/>
                  </a:cubicBezTo>
                  <a:cubicBezTo>
                    <a:pt x="24" y="4"/>
                    <a:pt x="22" y="1"/>
                    <a:pt x="19" y="1"/>
                  </a:cubicBezTo>
                  <a:close/>
                  <a:moveTo>
                    <a:pt x="1294" y="1094"/>
                  </a:moveTo>
                  <a:cubicBezTo>
                    <a:pt x="1495" y="1215"/>
                    <a:pt x="1708" y="1320"/>
                    <a:pt x="1941" y="1404"/>
                  </a:cubicBezTo>
                  <a:cubicBezTo>
                    <a:pt x="2038" y="1439"/>
                    <a:pt x="2135" y="1470"/>
                    <a:pt x="2234" y="1500"/>
                  </a:cubicBezTo>
                  <a:lnTo>
                    <a:pt x="2234" y="1500"/>
                  </a:lnTo>
                  <a:cubicBezTo>
                    <a:pt x="1905" y="1392"/>
                    <a:pt x="1592" y="1260"/>
                    <a:pt x="1294" y="1094"/>
                  </a:cubicBezTo>
                  <a:close/>
                  <a:moveTo>
                    <a:pt x="2234" y="1500"/>
                  </a:moveTo>
                  <a:lnTo>
                    <a:pt x="2234" y="1500"/>
                  </a:lnTo>
                  <a:cubicBezTo>
                    <a:pt x="2789" y="1683"/>
                    <a:pt x="3387" y="1798"/>
                    <a:pt x="4025" y="1892"/>
                  </a:cubicBezTo>
                  <a:cubicBezTo>
                    <a:pt x="4049" y="1892"/>
                    <a:pt x="4049" y="1869"/>
                    <a:pt x="4025" y="1857"/>
                  </a:cubicBezTo>
                  <a:cubicBezTo>
                    <a:pt x="3424" y="1765"/>
                    <a:pt x="2814" y="1673"/>
                    <a:pt x="2234" y="15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6"/>
            <p:cNvSpPr/>
            <p:nvPr/>
          </p:nvSpPr>
          <p:spPr>
            <a:xfrm>
              <a:off x="2597325" y="2666600"/>
              <a:ext cx="13850" cy="58425"/>
            </a:xfrm>
            <a:custGeom>
              <a:avLst/>
              <a:gdLst/>
              <a:ahLst/>
              <a:cxnLst/>
              <a:rect l="l" t="t" r="r" b="b"/>
              <a:pathLst>
                <a:path w="554" h="2337" extrusionOk="0">
                  <a:moveTo>
                    <a:pt x="343" y="1"/>
                  </a:moveTo>
                  <a:cubicBezTo>
                    <a:pt x="337" y="1"/>
                    <a:pt x="328" y="4"/>
                    <a:pt x="322" y="10"/>
                  </a:cubicBezTo>
                  <a:cubicBezTo>
                    <a:pt x="1" y="760"/>
                    <a:pt x="37" y="1676"/>
                    <a:pt x="525" y="2331"/>
                  </a:cubicBezTo>
                  <a:cubicBezTo>
                    <a:pt x="528" y="2335"/>
                    <a:pt x="533" y="2336"/>
                    <a:pt x="537" y="2336"/>
                  </a:cubicBezTo>
                  <a:cubicBezTo>
                    <a:pt x="547" y="2336"/>
                    <a:pt x="554" y="2328"/>
                    <a:pt x="537" y="2319"/>
                  </a:cubicBezTo>
                  <a:cubicBezTo>
                    <a:pt x="168" y="1557"/>
                    <a:pt x="49" y="831"/>
                    <a:pt x="346" y="10"/>
                  </a:cubicBezTo>
                  <a:cubicBezTo>
                    <a:pt x="352" y="4"/>
                    <a:pt x="349" y="1"/>
                    <a:pt x="3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6"/>
            <p:cNvSpPr/>
            <p:nvPr/>
          </p:nvSpPr>
          <p:spPr>
            <a:xfrm>
              <a:off x="2617575" y="2731125"/>
              <a:ext cx="193500" cy="95575"/>
            </a:xfrm>
            <a:custGeom>
              <a:avLst/>
              <a:gdLst/>
              <a:ahLst/>
              <a:cxnLst/>
              <a:rect l="l" t="t" r="r" b="b"/>
              <a:pathLst>
                <a:path w="7740" h="3823" extrusionOk="0">
                  <a:moveTo>
                    <a:pt x="1" y="0"/>
                  </a:moveTo>
                  <a:cubicBezTo>
                    <a:pt x="965" y="1131"/>
                    <a:pt x="2429" y="1834"/>
                    <a:pt x="3692" y="2572"/>
                  </a:cubicBezTo>
                  <a:cubicBezTo>
                    <a:pt x="4954" y="3322"/>
                    <a:pt x="6239" y="3691"/>
                    <a:pt x="7704" y="3822"/>
                  </a:cubicBezTo>
                  <a:cubicBezTo>
                    <a:pt x="7740" y="3822"/>
                    <a:pt x="7740" y="3798"/>
                    <a:pt x="7704" y="3786"/>
                  </a:cubicBezTo>
                  <a:cubicBezTo>
                    <a:pt x="6180" y="3525"/>
                    <a:pt x="4906" y="3227"/>
                    <a:pt x="3584" y="2441"/>
                  </a:cubicBezTo>
                  <a:cubicBezTo>
                    <a:pt x="2346" y="1703"/>
                    <a:pt x="1060" y="1012"/>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6"/>
            <p:cNvSpPr/>
            <p:nvPr/>
          </p:nvSpPr>
          <p:spPr>
            <a:xfrm>
              <a:off x="2834875" y="2743025"/>
              <a:ext cx="14600" cy="8350"/>
            </a:xfrm>
            <a:custGeom>
              <a:avLst/>
              <a:gdLst/>
              <a:ahLst/>
              <a:cxnLst/>
              <a:rect l="l" t="t" r="r" b="b"/>
              <a:pathLst>
                <a:path w="584" h="334" extrusionOk="0">
                  <a:moveTo>
                    <a:pt x="0" y="1"/>
                  </a:moveTo>
                  <a:cubicBezTo>
                    <a:pt x="167" y="143"/>
                    <a:pt x="357" y="274"/>
                    <a:pt x="560" y="334"/>
                  </a:cubicBezTo>
                  <a:cubicBezTo>
                    <a:pt x="560" y="334"/>
                    <a:pt x="584" y="334"/>
                    <a:pt x="560" y="310"/>
                  </a:cubicBezTo>
                  <a:cubicBezTo>
                    <a:pt x="357" y="227"/>
                    <a:pt x="179" y="14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6"/>
            <p:cNvSpPr/>
            <p:nvPr/>
          </p:nvSpPr>
          <p:spPr>
            <a:xfrm>
              <a:off x="2817775" y="2730750"/>
              <a:ext cx="36975" cy="19950"/>
            </a:xfrm>
            <a:custGeom>
              <a:avLst/>
              <a:gdLst/>
              <a:ahLst/>
              <a:cxnLst/>
              <a:rect l="l" t="t" r="r" b="b"/>
              <a:pathLst>
                <a:path w="1479" h="798" extrusionOk="0">
                  <a:moveTo>
                    <a:pt x="27" y="0"/>
                  </a:moveTo>
                  <a:cubicBezTo>
                    <a:pt x="10" y="0"/>
                    <a:pt x="1" y="15"/>
                    <a:pt x="29" y="15"/>
                  </a:cubicBezTo>
                  <a:cubicBezTo>
                    <a:pt x="565" y="194"/>
                    <a:pt x="994" y="480"/>
                    <a:pt x="1458" y="789"/>
                  </a:cubicBezTo>
                  <a:cubicBezTo>
                    <a:pt x="1461" y="795"/>
                    <a:pt x="1464" y="797"/>
                    <a:pt x="1467" y="797"/>
                  </a:cubicBezTo>
                  <a:cubicBezTo>
                    <a:pt x="1474" y="797"/>
                    <a:pt x="1479" y="777"/>
                    <a:pt x="1470" y="777"/>
                  </a:cubicBezTo>
                  <a:cubicBezTo>
                    <a:pt x="1089" y="408"/>
                    <a:pt x="553" y="170"/>
                    <a:pt x="41" y="3"/>
                  </a:cubicBezTo>
                  <a:cubicBezTo>
                    <a:pt x="36" y="1"/>
                    <a:pt x="32"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6"/>
            <p:cNvSpPr/>
            <p:nvPr/>
          </p:nvSpPr>
          <p:spPr>
            <a:xfrm>
              <a:off x="2801225" y="2714150"/>
              <a:ext cx="51150" cy="31050"/>
            </a:xfrm>
            <a:custGeom>
              <a:avLst/>
              <a:gdLst/>
              <a:ahLst/>
              <a:cxnLst/>
              <a:rect l="l" t="t" r="r" b="b"/>
              <a:pathLst>
                <a:path w="2046" h="1242" extrusionOk="0">
                  <a:moveTo>
                    <a:pt x="1" y="1"/>
                  </a:moveTo>
                  <a:lnTo>
                    <a:pt x="1" y="24"/>
                  </a:lnTo>
                  <a:cubicBezTo>
                    <a:pt x="691" y="417"/>
                    <a:pt x="1334" y="846"/>
                    <a:pt x="2013" y="1239"/>
                  </a:cubicBezTo>
                  <a:cubicBezTo>
                    <a:pt x="2015" y="1241"/>
                    <a:pt x="2016" y="1241"/>
                    <a:pt x="2018" y="1241"/>
                  </a:cubicBezTo>
                  <a:cubicBezTo>
                    <a:pt x="2031" y="1241"/>
                    <a:pt x="2045" y="1213"/>
                    <a:pt x="2025" y="1203"/>
                  </a:cubicBezTo>
                  <a:cubicBezTo>
                    <a:pt x="1465" y="703"/>
                    <a:pt x="703" y="29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6"/>
            <p:cNvSpPr/>
            <p:nvPr/>
          </p:nvSpPr>
          <p:spPr>
            <a:xfrm>
              <a:off x="2804800" y="2708500"/>
              <a:ext cx="52675" cy="35500"/>
            </a:xfrm>
            <a:custGeom>
              <a:avLst/>
              <a:gdLst/>
              <a:ahLst/>
              <a:cxnLst/>
              <a:rect l="l" t="t" r="r" b="b"/>
              <a:pathLst>
                <a:path w="2107" h="1420" extrusionOk="0">
                  <a:moveTo>
                    <a:pt x="1" y="0"/>
                  </a:moveTo>
                  <a:lnTo>
                    <a:pt x="1" y="0"/>
                  </a:lnTo>
                  <a:cubicBezTo>
                    <a:pt x="739" y="417"/>
                    <a:pt x="1406" y="893"/>
                    <a:pt x="2084" y="1417"/>
                  </a:cubicBezTo>
                  <a:cubicBezTo>
                    <a:pt x="2086" y="1419"/>
                    <a:pt x="2088" y="1420"/>
                    <a:pt x="2089" y="1420"/>
                  </a:cubicBezTo>
                  <a:cubicBezTo>
                    <a:pt x="2099" y="1420"/>
                    <a:pt x="2106" y="1393"/>
                    <a:pt x="2096" y="1393"/>
                  </a:cubicBezTo>
                  <a:cubicBezTo>
                    <a:pt x="1525" y="822"/>
                    <a:pt x="751" y="334"/>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6"/>
            <p:cNvSpPr/>
            <p:nvPr/>
          </p:nvSpPr>
          <p:spPr>
            <a:xfrm>
              <a:off x="2812650" y="2706675"/>
              <a:ext cx="51000" cy="29100"/>
            </a:xfrm>
            <a:custGeom>
              <a:avLst/>
              <a:gdLst/>
              <a:ahLst/>
              <a:cxnLst/>
              <a:rect l="l" t="t" r="r" b="b"/>
              <a:pathLst>
                <a:path w="2040" h="1164" extrusionOk="0">
                  <a:moveTo>
                    <a:pt x="8" y="62"/>
                  </a:moveTo>
                  <a:cubicBezTo>
                    <a:pt x="0" y="62"/>
                    <a:pt x="3" y="67"/>
                    <a:pt x="5" y="67"/>
                  </a:cubicBezTo>
                  <a:cubicBezTo>
                    <a:pt x="7" y="67"/>
                    <a:pt x="8" y="66"/>
                    <a:pt x="8" y="62"/>
                  </a:cubicBezTo>
                  <a:close/>
                  <a:moveTo>
                    <a:pt x="144" y="1"/>
                  </a:moveTo>
                  <a:cubicBezTo>
                    <a:pt x="95" y="1"/>
                    <a:pt x="49" y="18"/>
                    <a:pt x="8" y="62"/>
                  </a:cubicBezTo>
                  <a:cubicBezTo>
                    <a:pt x="27" y="47"/>
                    <a:pt x="52" y="41"/>
                    <a:pt x="81" y="41"/>
                  </a:cubicBezTo>
                  <a:cubicBezTo>
                    <a:pt x="325" y="41"/>
                    <a:pt x="873" y="479"/>
                    <a:pt x="1032" y="585"/>
                  </a:cubicBezTo>
                  <a:cubicBezTo>
                    <a:pt x="1353" y="776"/>
                    <a:pt x="1663" y="966"/>
                    <a:pt x="1985" y="1157"/>
                  </a:cubicBezTo>
                  <a:cubicBezTo>
                    <a:pt x="1991" y="1162"/>
                    <a:pt x="1998" y="1163"/>
                    <a:pt x="2004" y="1163"/>
                  </a:cubicBezTo>
                  <a:cubicBezTo>
                    <a:pt x="2028" y="1163"/>
                    <a:pt x="2039" y="1131"/>
                    <a:pt x="2020" y="1121"/>
                  </a:cubicBezTo>
                  <a:cubicBezTo>
                    <a:pt x="1544" y="824"/>
                    <a:pt x="1080" y="526"/>
                    <a:pt x="603" y="240"/>
                  </a:cubicBezTo>
                  <a:cubicBezTo>
                    <a:pt x="477" y="168"/>
                    <a:pt x="297" y="1"/>
                    <a:pt x="1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6"/>
            <p:cNvSpPr/>
            <p:nvPr/>
          </p:nvSpPr>
          <p:spPr>
            <a:xfrm>
              <a:off x="2849550" y="2729200"/>
              <a:ext cx="57975" cy="22775"/>
            </a:xfrm>
            <a:custGeom>
              <a:avLst/>
              <a:gdLst/>
              <a:ahLst/>
              <a:cxnLst/>
              <a:rect l="l" t="t" r="r" b="b"/>
              <a:pathLst>
                <a:path w="2319" h="911" extrusionOk="0">
                  <a:moveTo>
                    <a:pt x="10" y="1"/>
                  </a:moveTo>
                  <a:cubicBezTo>
                    <a:pt x="4" y="1"/>
                    <a:pt x="0" y="9"/>
                    <a:pt x="8" y="18"/>
                  </a:cubicBezTo>
                  <a:cubicBezTo>
                    <a:pt x="651" y="494"/>
                    <a:pt x="1461" y="875"/>
                    <a:pt x="2283" y="911"/>
                  </a:cubicBezTo>
                  <a:cubicBezTo>
                    <a:pt x="2294" y="911"/>
                    <a:pt x="2318" y="887"/>
                    <a:pt x="2283" y="887"/>
                  </a:cubicBezTo>
                  <a:cubicBezTo>
                    <a:pt x="1449" y="696"/>
                    <a:pt x="747" y="470"/>
                    <a:pt x="20" y="6"/>
                  </a:cubicBezTo>
                  <a:cubicBezTo>
                    <a:pt x="17" y="2"/>
                    <a:pt x="13" y="1"/>
                    <a:pt x="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46"/>
            <p:cNvSpPr/>
            <p:nvPr/>
          </p:nvSpPr>
          <p:spPr>
            <a:xfrm>
              <a:off x="2918800" y="2690975"/>
              <a:ext cx="12300" cy="43525"/>
            </a:xfrm>
            <a:custGeom>
              <a:avLst/>
              <a:gdLst/>
              <a:ahLst/>
              <a:cxnLst/>
              <a:rect l="l" t="t" r="r" b="b"/>
              <a:pathLst>
                <a:path w="492" h="1741" extrusionOk="0">
                  <a:moveTo>
                    <a:pt x="167" y="0"/>
                  </a:moveTo>
                  <a:cubicBezTo>
                    <a:pt x="143" y="0"/>
                    <a:pt x="120" y="15"/>
                    <a:pt x="120" y="47"/>
                  </a:cubicBezTo>
                  <a:cubicBezTo>
                    <a:pt x="153" y="338"/>
                    <a:pt x="182" y="630"/>
                    <a:pt x="210" y="919"/>
                  </a:cubicBezTo>
                  <a:lnTo>
                    <a:pt x="210" y="919"/>
                  </a:lnTo>
                  <a:cubicBezTo>
                    <a:pt x="161" y="718"/>
                    <a:pt x="110" y="516"/>
                    <a:pt x="48" y="320"/>
                  </a:cubicBezTo>
                  <a:cubicBezTo>
                    <a:pt x="48" y="320"/>
                    <a:pt x="1" y="320"/>
                    <a:pt x="1" y="344"/>
                  </a:cubicBezTo>
                  <a:cubicBezTo>
                    <a:pt x="35" y="758"/>
                    <a:pt x="158" y="1193"/>
                    <a:pt x="274" y="1597"/>
                  </a:cubicBezTo>
                  <a:lnTo>
                    <a:pt x="274" y="1597"/>
                  </a:lnTo>
                  <a:cubicBezTo>
                    <a:pt x="274" y="1600"/>
                    <a:pt x="274" y="1603"/>
                    <a:pt x="275" y="1606"/>
                  </a:cubicBezTo>
                  <a:cubicBezTo>
                    <a:pt x="275" y="1606"/>
                    <a:pt x="276" y="1606"/>
                    <a:pt x="276" y="1606"/>
                  </a:cubicBezTo>
                  <a:lnTo>
                    <a:pt x="276" y="1606"/>
                  </a:lnTo>
                  <a:cubicBezTo>
                    <a:pt x="280" y="1618"/>
                    <a:pt x="283" y="1630"/>
                    <a:pt x="286" y="1642"/>
                  </a:cubicBezTo>
                  <a:cubicBezTo>
                    <a:pt x="291" y="1667"/>
                    <a:pt x="311" y="1679"/>
                    <a:pt x="331" y="1679"/>
                  </a:cubicBezTo>
                  <a:cubicBezTo>
                    <a:pt x="331" y="1679"/>
                    <a:pt x="332" y="1679"/>
                    <a:pt x="332" y="1679"/>
                  </a:cubicBezTo>
                  <a:lnTo>
                    <a:pt x="332" y="1679"/>
                  </a:lnTo>
                  <a:cubicBezTo>
                    <a:pt x="333" y="1691"/>
                    <a:pt x="333" y="1702"/>
                    <a:pt x="334" y="1713"/>
                  </a:cubicBezTo>
                  <a:cubicBezTo>
                    <a:pt x="334" y="1731"/>
                    <a:pt x="346" y="1740"/>
                    <a:pt x="358" y="1740"/>
                  </a:cubicBezTo>
                  <a:cubicBezTo>
                    <a:pt x="370" y="1740"/>
                    <a:pt x="382" y="1731"/>
                    <a:pt x="382" y="1713"/>
                  </a:cubicBezTo>
                  <a:cubicBezTo>
                    <a:pt x="385" y="1681"/>
                    <a:pt x="388" y="1649"/>
                    <a:pt x="391" y="1616"/>
                  </a:cubicBezTo>
                  <a:lnTo>
                    <a:pt x="391" y="1616"/>
                  </a:lnTo>
                  <a:cubicBezTo>
                    <a:pt x="392" y="1621"/>
                    <a:pt x="393" y="1625"/>
                    <a:pt x="394" y="1630"/>
                  </a:cubicBezTo>
                  <a:cubicBezTo>
                    <a:pt x="398" y="1653"/>
                    <a:pt x="416" y="1664"/>
                    <a:pt x="434" y="1664"/>
                  </a:cubicBezTo>
                  <a:cubicBezTo>
                    <a:pt x="462" y="1664"/>
                    <a:pt x="491" y="1638"/>
                    <a:pt x="477" y="1594"/>
                  </a:cubicBezTo>
                  <a:cubicBezTo>
                    <a:pt x="476" y="1591"/>
                    <a:pt x="476" y="1587"/>
                    <a:pt x="475" y="1583"/>
                  </a:cubicBezTo>
                  <a:lnTo>
                    <a:pt x="475" y="1583"/>
                  </a:lnTo>
                  <a:cubicBezTo>
                    <a:pt x="476" y="1583"/>
                    <a:pt x="476" y="1583"/>
                    <a:pt x="477" y="1582"/>
                  </a:cubicBezTo>
                  <a:cubicBezTo>
                    <a:pt x="472" y="1551"/>
                    <a:pt x="467" y="1519"/>
                    <a:pt x="462" y="1488"/>
                  </a:cubicBezTo>
                  <a:lnTo>
                    <a:pt x="462" y="1488"/>
                  </a:lnTo>
                  <a:cubicBezTo>
                    <a:pt x="436" y="1307"/>
                    <a:pt x="410" y="1127"/>
                    <a:pt x="384" y="946"/>
                  </a:cubicBezTo>
                  <a:lnTo>
                    <a:pt x="384" y="946"/>
                  </a:lnTo>
                  <a:cubicBezTo>
                    <a:pt x="360" y="658"/>
                    <a:pt x="313" y="371"/>
                    <a:pt x="263" y="94"/>
                  </a:cubicBezTo>
                  <a:cubicBezTo>
                    <a:pt x="255" y="78"/>
                    <a:pt x="241" y="69"/>
                    <a:pt x="228" y="65"/>
                  </a:cubicBezTo>
                  <a:lnTo>
                    <a:pt x="228" y="65"/>
                  </a:lnTo>
                  <a:cubicBezTo>
                    <a:pt x="227" y="63"/>
                    <a:pt x="227" y="61"/>
                    <a:pt x="227" y="59"/>
                  </a:cubicBezTo>
                  <a:cubicBezTo>
                    <a:pt x="224" y="59"/>
                    <a:pt x="222" y="59"/>
                    <a:pt x="219" y="59"/>
                  </a:cubicBezTo>
                  <a:lnTo>
                    <a:pt x="219" y="59"/>
                  </a:lnTo>
                  <a:cubicBezTo>
                    <a:pt x="218" y="51"/>
                    <a:pt x="216" y="43"/>
                    <a:pt x="215" y="35"/>
                  </a:cubicBezTo>
                  <a:cubicBezTo>
                    <a:pt x="209" y="12"/>
                    <a:pt x="188" y="0"/>
                    <a:pt x="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6"/>
            <p:cNvSpPr/>
            <p:nvPr/>
          </p:nvSpPr>
          <p:spPr>
            <a:xfrm>
              <a:off x="2918500" y="2698400"/>
              <a:ext cx="9550" cy="36650"/>
            </a:xfrm>
            <a:custGeom>
              <a:avLst/>
              <a:gdLst/>
              <a:ahLst/>
              <a:cxnLst/>
              <a:rect l="l" t="t" r="r" b="b"/>
              <a:pathLst>
                <a:path w="382" h="1466" extrusionOk="0">
                  <a:moveTo>
                    <a:pt x="8" y="1"/>
                  </a:moveTo>
                  <a:cubicBezTo>
                    <a:pt x="4" y="1"/>
                    <a:pt x="1" y="10"/>
                    <a:pt x="1" y="23"/>
                  </a:cubicBezTo>
                  <a:cubicBezTo>
                    <a:pt x="60" y="262"/>
                    <a:pt x="132" y="476"/>
                    <a:pt x="179" y="738"/>
                  </a:cubicBezTo>
                  <a:cubicBezTo>
                    <a:pt x="227" y="976"/>
                    <a:pt x="239" y="1226"/>
                    <a:pt x="298" y="1452"/>
                  </a:cubicBezTo>
                  <a:cubicBezTo>
                    <a:pt x="298" y="1462"/>
                    <a:pt x="307" y="1466"/>
                    <a:pt x="317" y="1466"/>
                  </a:cubicBezTo>
                  <a:cubicBezTo>
                    <a:pt x="330" y="1466"/>
                    <a:pt x="346" y="1459"/>
                    <a:pt x="346" y="1452"/>
                  </a:cubicBezTo>
                  <a:cubicBezTo>
                    <a:pt x="382" y="988"/>
                    <a:pt x="227" y="416"/>
                    <a:pt x="13" y="23"/>
                  </a:cubicBezTo>
                  <a:cubicBezTo>
                    <a:pt x="13" y="7"/>
                    <a:pt x="10" y="1"/>
                    <a:pt x="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2" name="Google Shape;1742;p46"/>
          <p:cNvGrpSpPr/>
          <p:nvPr/>
        </p:nvGrpSpPr>
        <p:grpSpPr>
          <a:xfrm rot="2799819">
            <a:off x="1144385" y="3851423"/>
            <a:ext cx="2184672" cy="2617131"/>
            <a:chOff x="2564300" y="2142775"/>
            <a:chExt cx="734625" cy="880025"/>
          </a:xfrm>
        </p:grpSpPr>
        <p:sp>
          <p:nvSpPr>
            <p:cNvPr id="1743" name="Google Shape;1743;p46"/>
            <p:cNvSpPr/>
            <p:nvPr/>
          </p:nvSpPr>
          <p:spPr>
            <a:xfrm>
              <a:off x="2564300" y="2142775"/>
              <a:ext cx="727500" cy="877475"/>
            </a:xfrm>
            <a:custGeom>
              <a:avLst/>
              <a:gdLst/>
              <a:ahLst/>
              <a:cxnLst/>
              <a:rect l="l" t="t" r="r" b="b"/>
              <a:pathLst>
                <a:path w="29100" h="35099" extrusionOk="0">
                  <a:moveTo>
                    <a:pt x="16264" y="10592"/>
                  </a:moveTo>
                  <a:cubicBezTo>
                    <a:pt x="16264" y="10735"/>
                    <a:pt x="16264" y="11188"/>
                    <a:pt x="15967" y="11485"/>
                  </a:cubicBezTo>
                  <a:cubicBezTo>
                    <a:pt x="15784" y="11668"/>
                    <a:pt x="15489" y="11792"/>
                    <a:pt x="15289" y="11792"/>
                  </a:cubicBezTo>
                  <a:cubicBezTo>
                    <a:pt x="15162" y="11792"/>
                    <a:pt x="15074" y="11743"/>
                    <a:pt x="15074" y="11628"/>
                  </a:cubicBezTo>
                  <a:cubicBezTo>
                    <a:pt x="15074" y="11343"/>
                    <a:pt x="15489" y="10839"/>
                    <a:pt x="15587" y="10839"/>
                  </a:cubicBezTo>
                  <a:cubicBezTo>
                    <a:pt x="15591" y="10839"/>
                    <a:pt x="15595" y="10840"/>
                    <a:pt x="15598" y="10842"/>
                  </a:cubicBezTo>
                  <a:cubicBezTo>
                    <a:pt x="15603" y="10846"/>
                    <a:pt x="15611" y="10847"/>
                    <a:pt x="15622" y="10847"/>
                  </a:cubicBezTo>
                  <a:cubicBezTo>
                    <a:pt x="15754" y="10847"/>
                    <a:pt x="16264" y="10592"/>
                    <a:pt x="16264" y="10592"/>
                  </a:cubicBezTo>
                  <a:close/>
                  <a:moveTo>
                    <a:pt x="17828" y="11430"/>
                  </a:moveTo>
                  <a:cubicBezTo>
                    <a:pt x="17858" y="11430"/>
                    <a:pt x="17885" y="11436"/>
                    <a:pt x="17907" y="11449"/>
                  </a:cubicBezTo>
                  <a:cubicBezTo>
                    <a:pt x="18205" y="11628"/>
                    <a:pt x="18503" y="11783"/>
                    <a:pt x="18503" y="11783"/>
                  </a:cubicBezTo>
                  <a:cubicBezTo>
                    <a:pt x="18503" y="11783"/>
                    <a:pt x="18169" y="12973"/>
                    <a:pt x="17372" y="13866"/>
                  </a:cubicBezTo>
                  <a:cubicBezTo>
                    <a:pt x="16728" y="14576"/>
                    <a:pt x="16318" y="15188"/>
                    <a:pt x="15949" y="15188"/>
                  </a:cubicBezTo>
                  <a:cubicBezTo>
                    <a:pt x="15854" y="15188"/>
                    <a:pt x="15762" y="15147"/>
                    <a:pt x="15669" y="15057"/>
                  </a:cubicBezTo>
                  <a:cubicBezTo>
                    <a:pt x="15228" y="14605"/>
                    <a:pt x="15609" y="13390"/>
                    <a:pt x="16086" y="12878"/>
                  </a:cubicBezTo>
                  <a:cubicBezTo>
                    <a:pt x="16527" y="12415"/>
                    <a:pt x="17449" y="11430"/>
                    <a:pt x="17828" y="11430"/>
                  </a:cubicBezTo>
                  <a:close/>
                  <a:moveTo>
                    <a:pt x="12907" y="15652"/>
                  </a:moveTo>
                  <a:cubicBezTo>
                    <a:pt x="12907" y="15652"/>
                    <a:pt x="13407" y="15771"/>
                    <a:pt x="13431" y="16010"/>
                  </a:cubicBezTo>
                  <a:cubicBezTo>
                    <a:pt x="13439" y="16176"/>
                    <a:pt x="13295" y="16373"/>
                    <a:pt x="13106" y="16373"/>
                  </a:cubicBezTo>
                  <a:cubicBezTo>
                    <a:pt x="13025" y="16373"/>
                    <a:pt x="12936" y="16337"/>
                    <a:pt x="12847" y="16248"/>
                  </a:cubicBezTo>
                  <a:cubicBezTo>
                    <a:pt x="12550" y="15950"/>
                    <a:pt x="12692" y="15652"/>
                    <a:pt x="12692" y="15652"/>
                  </a:cubicBezTo>
                  <a:close/>
                  <a:moveTo>
                    <a:pt x="19991" y="15498"/>
                  </a:moveTo>
                  <a:cubicBezTo>
                    <a:pt x="19991" y="15498"/>
                    <a:pt x="19836" y="15652"/>
                    <a:pt x="19646" y="16010"/>
                  </a:cubicBezTo>
                  <a:cubicBezTo>
                    <a:pt x="19455" y="16367"/>
                    <a:pt x="17753" y="17581"/>
                    <a:pt x="16955" y="17962"/>
                  </a:cubicBezTo>
                  <a:cubicBezTo>
                    <a:pt x="16683" y="18090"/>
                    <a:pt x="16499" y="18155"/>
                    <a:pt x="16373" y="18155"/>
                  </a:cubicBezTo>
                  <a:cubicBezTo>
                    <a:pt x="16135" y="18155"/>
                    <a:pt x="16110" y="17921"/>
                    <a:pt x="16110" y="17438"/>
                  </a:cubicBezTo>
                  <a:cubicBezTo>
                    <a:pt x="16110" y="16688"/>
                    <a:pt x="19836" y="15498"/>
                    <a:pt x="19991" y="15498"/>
                  </a:cubicBezTo>
                  <a:close/>
                  <a:moveTo>
                    <a:pt x="10268" y="16520"/>
                  </a:moveTo>
                  <a:cubicBezTo>
                    <a:pt x="10497" y="16520"/>
                    <a:pt x="10851" y="16574"/>
                    <a:pt x="11204" y="16843"/>
                  </a:cubicBezTo>
                  <a:cubicBezTo>
                    <a:pt x="11799" y="17284"/>
                    <a:pt x="11657" y="17438"/>
                    <a:pt x="12097" y="17581"/>
                  </a:cubicBezTo>
                  <a:lnTo>
                    <a:pt x="12550" y="17736"/>
                  </a:lnTo>
                  <a:cubicBezTo>
                    <a:pt x="12550" y="17736"/>
                    <a:pt x="12847" y="18331"/>
                    <a:pt x="12395" y="18474"/>
                  </a:cubicBezTo>
                  <a:cubicBezTo>
                    <a:pt x="12201" y="18542"/>
                    <a:pt x="11986" y="18606"/>
                    <a:pt x="11766" y="18606"/>
                  </a:cubicBezTo>
                  <a:cubicBezTo>
                    <a:pt x="11486" y="18606"/>
                    <a:pt x="11197" y="18503"/>
                    <a:pt x="10930" y="18177"/>
                  </a:cubicBezTo>
                  <a:cubicBezTo>
                    <a:pt x="10454" y="17605"/>
                    <a:pt x="10014" y="16545"/>
                    <a:pt x="10014" y="16545"/>
                  </a:cubicBezTo>
                  <a:cubicBezTo>
                    <a:pt x="10014" y="16545"/>
                    <a:pt x="10112" y="16520"/>
                    <a:pt x="10268" y="16520"/>
                  </a:cubicBezTo>
                  <a:close/>
                  <a:moveTo>
                    <a:pt x="23265" y="15200"/>
                  </a:moveTo>
                  <a:cubicBezTo>
                    <a:pt x="23265" y="15200"/>
                    <a:pt x="21051" y="18748"/>
                    <a:pt x="20062" y="19355"/>
                  </a:cubicBezTo>
                  <a:cubicBezTo>
                    <a:pt x="19669" y="19603"/>
                    <a:pt x="19361" y="19676"/>
                    <a:pt x="19134" y="19676"/>
                  </a:cubicBezTo>
                  <a:cubicBezTo>
                    <a:pt x="18804" y="19676"/>
                    <a:pt x="18646" y="19522"/>
                    <a:pt x="18646" y="19522"/>
                  </a:cubicBezTo>
                  <a:lnTo>
                    <a:pt x="23265" y="15200"/>
                  </a:lnTo>
                  <a:close/>
                  <a:moveTo>
                    <a:pt x="7184" y="18108"/>
                  </a:moveTo>
                  <a:cubicBezTo>
                    <a:pt x="7484" y="18108"/>
                    <a:pt x="8193" y="18669"/>
                    <a:pt x="8692" y="18879"/>
                  </a:cubicBezTo>
                  <a:cubicBezTo>
                    <a:pt x="9287" y="19129"/>
                    <a:pt x="9287" y="19820"/>
                    <a:pt x="9287" y="19820"/>
                  </a:cubicBezTo>
                  <a:cubicBezTo>
                    <a:pt x="9287" y="19820"/>
                    <a:pt x="8382" y="19820"/>
                    <a:pt x="7739" y="19343"/>
                  </a:cubicBezTo>
                  <a:cubicBezTo>
                    <a:pt x="7096" y="18867"/>
                    <a:pt x="6894" y="18474"/>
                    <a:pt x="7061" y="18177"/>
                  </a:cubicBezTo>
                  <a:cubicBezTo>
                    <a:pt x="7084" y="18129"/>
                    <a:pt x="7126" y="18108"/>
                    <a:pt x="7184" y="18108"/>
                  </a:cubicBezTo>
                  <a:close/>
                  <a:moveTo>
                    <a:pt x="17878" y="18818"/>
                  </a:moveTo>
                  <a:cubicBezTo>
                    <a:pt x="18096" y="18818"/>
                    <a:pt x="18205" y="18927"/>
                    <a:pt x="18205" y="18927"/>
                  </a:cubicBezTo>
                  <a:cubicBezTo>
                    <a:pt x="18205" y="18927"/>
                    <a:pt x="18348" y="19129"/>
                    <a:pt x="18050" y="19403"/>
                  </a:cubicBezTo>
                  <a:cubicBezTo>
                    <a:pt x="17753" y="19665"/>
                    <a:pt x="17205" y="20427"/>
                    <a:pt x="16967" y="20427"/>
                  </a:cubicBezTo>
                  <a:cubicBezTo>
                    <a:pt x="16717" y="20427"/>
                    <a:pt x="16538" y="20058"/>
                    <a:pt x="16848" y="19558"/>
                  </a:cubicBezTo>
                  <a:cubicBezTo>
                    <a:pt x="17157" y="19069"/>
                    <a:pt x="17419" y="18915"/>
                    <a:pt x="17741" y="18831"/>
                  </a:cubicBezTo>
                  <a:cubicBezTo>
                    <a:pt x="17791" y="18822"/>
                    <a:pt x="17836" y="18818"/>
                    <a:pt x="17878" y="18818"/>
                  </a:cubicBezTo>
                  <a:close/>
                  <a:moveTo>
                    <a:pt x="15371" y="20260"/>
                  </a:moveTo>
                  <a:cubicBezTo>
                    <a:pt x="15371" y="20260"/>
                    <a:pt x="15544" y="20808"/>
                    <a:pt x="15308" y="20808"/>
                  </a:cubicBezTo>
                  <a:cubicBezTo>
                    <a:pt x="15288" y="20808"/>
                    <a:pt x="15266" y="20804"/>
                    <a:pt x="15240" y="20796"/>
                  </a:cubicBezTo>
                  <a:cubicBezTo>
                    <a:pt x="14931" y="20713"/>
                    <a:pt x="14931" y="20355"/>
                    <a:pt x="15002" y="20308"/>
                  </a:cubicBezTo>
                  <a:cubicBezTo>
                    <a:pt x="15074" y="20260"/>
                    <a:pt x="15371" y="20260"/>
                    <a:pt x="15371" y="20260"/>
                  </a:cubicBezTo>
                  <a:close/>
                  <a:moveTo>
                    <a:pt x="10582" y="19775"/>
                  </a:moveTo>
                  <a:cubicBezTo>
                    <a:pt x="10943" y="19775"/>
                    <a:pt x="11522" y="19863"/>
                    <a:pt x="12252" y="19962"/>
                  </a:cubicBezTo>
                  <a:cubicBezTo>
                    <a:pt x="13288" y="20117"/>
                    <a:pt x="13288" y="20915"/>
                    <a:pt x="13288" y="20915"/>
                  </a:cubicBezTo>
                  <a:cubicBezTo>
                    <a:pt x="13288" y="20915"/>
                    <a:pt x="13145" y="21153"/>
                    <a:pt x="12847" y="21308"/>
                  </a:cubicBezTo>
                  <a:cubicBezTo>
                    <a:pt x="12729" y="21364"/>
                    <a:pt x="12612" y="21399"/>
                    <a:pt x="12453" y="21399"/>
                  </a:cubicBezTo>
                  <a:cubicBezTo>
                    <a:pt x="12211" y="21399"/>
                    <a:pt x="11875" y="21319"/>
                    <a:pt x="11299" y="21117"/>
                  </a:cubicBezTo>
                  <a:cubicBezTo>
                    <a:pt x="10347" y="20772"/>
                    <a:pt x="10014" y="20046"/>
                    <a:pt x="10014" y="20046"/>
                  </a:cubicBezTo>
                  <a:cubicBezTo>
                    <a:pt x="10014" y="20046"/>
                    <a:pt x="10014" y="19962"/>
                    <a:pt x="10240" y="19831"/>
                  </a:cubicBezTo>
                  <a:cubicBezTo>
                    <a:pt x="10308" y="19792"/>
                    <a:pt x="10424" y="19775"/>
                    <a:pt x="10582" y="19775"/>
                  </a:cubicBezTo>
                  <a:close/>
                  <a:moveTo>
                    <a:pt x="7211" y="21963"/>
                  </a:moveTo>
                  <a:cubicBezTo>
                    <a:pt x="7484" y="21963"/>
                    <a:pt x="8005" y="22360"/>
                    <a:pt x="8311" y="22427"/>
                  </a:cubicBezTo>
                  <a:cubicBezTo>
                    <a:pt x="8680" y="22498"/>
                    <a:pt x="8823" y="22939"/>
                    <a:pt x="8823" y="22939"/>
                  </a:cubicBezTo>
                  <a:lnTo>
                    <a:pt x="8085" y="22796"/>
                  </a:lnTo>
                  <a:cubicBezTo>
                    <a:pt x="8085" y="22796"/>
                    <a:pt x="6894" y="22344"/>
                    <a:pt x="7061" y="22046"/>
                  </a:cubicBezTo>
                  <a:cubicBezTo>
                    <a:pt x="7091" y="21987"/>
                    <a:pt x="7144" y="21963"/>
                    <a:pt x="7211" y="21963"/>
                  </a:cubicBezTo>
                  <a:close/>
                  <a:moveTo>
                    <a:pt x="13052" y="22858"/>
                  </a:moveTo>
                  <a:cubicBezTo>
                    <a:pt x="13336" y="22858"/>
                    <a:pt x="13585" y="23094"/>
                    <a:pt x="13585" y="23094"/>
                  </a:cubicBezTo>
                  <a:cubicBezTo>
                    <a:pt x="13585" y="23094"/>
                    <a:pt x="13443" y="23534"/>
                    <a:pt x="13109" y="23594"/>
                  </a:cubicBezTo>
                  <a:cubicBezTo>
                    <a:pt x="13088" y="23598"/>
                    <a:pt x="13067" y="23600"/>
                    <a:pt x="13045" y="23600"/>
                  </a:cubicBezTo>
                  <a:cubicBezTo>
                    <a:pt x="12740" y="23600"/>
                    <a:pt x="12418" y="23219"/>
                    <a:pt x="12752" y="22963"/>
                  </a:cubicBezTo>
                  <a:cubicBezTo>
                    <a:pt x="12850" y="22886"/>
                    <a:pt x="12953" y="22858"/>
                    <a:pt x="13052" y="22858"/>
                  </a:cubicBezTo>
                  <a:close/>
                  <a:moveTo>
                    <a:pt x="17753" y="22498"/>
                  </a:moveTo>
                  <a:cubicBezTo>
                    <a:pt x="18050" y="22498"/>
                    <a:pt x="18205" y="22641"/>
                    <a:pt x="18134" y="23153"/>
                  </a:cubicBezTo>
                  <a:cubicBezTo>
                    <a:pt x="18050" y="23653"/>
                    <a:pt x="15669" y="23987"/>
                    <a:pt x="15669" y="23987"/>
                  </a:cubicBezTo>
                  <a:cubicBezTo>
                    <a:pt x="15669" y="23987"/>
                    <a:pt x="15526" y="23987"/>
                    <a:pt x="15371" y="23832"/>
                  </a:cubicBezTo>
                  <a:cubicBezTo>
                    <a:pt x="15228" y="23689"/>
                    <a:pt x="15074" y="23391"/>
                    <a:pt x="15228" y="23094"/>
                  </a:cubicBezTo>
                  <a:cubicBezTo>
                    <a:pt x="15371" y="22796"/>
                    <a:pt x="17455" y="22498"/>
                    <a:pt x="17753" y="22498"/>
                  </a:cubicBezTo>
                  <a:close/>
                  <a:moveTo>
                    <a:pt x="8769" y="23916"/>
                  </a:moveTo>
                  <a:cubicBezTo>
                    <a:pt x="9046" y="23916"/>
                    <a:pt x="9871" y="24427"/>
                    <a:pt x="9871" y="24427"/>
                  </a:cubicBezTo>
                  <a:lnTo>
                    <a:pt x="9394" y="24427"/>
                  </a:lnTo>
                  <a:cubicBezTo>
                    <a:pt x="9394" y="24427"/>
                    <a:pt x="8680" y="24284"/>
                    <a:pt x="8680" y="23987"/>
                  </a:cubicBezTo>
                  <a:cubicBezTo>
                    <a:pt x="8680" y="23937"/>
                    <a:pt x="8714" y="23916"/>
                    <a:pt x="8769" y="23916"/>
                  </a:cubicBezTo>
                  <a:close/>
                  <a:moveTo>
                    <a:pt x="19098" y="23534"/>
                  </a:moveTo>
                  <a:cubicBezTo>
                    <a:pt x="19539" y="23534"/>
                    <a:pt x="19396" y="23689"/>
                    <a:pt x="19288" y="23951"/>
                  </a:cubicBezTo>
                  <a:cubicBezTo>
                    <a:pt x="19169" y="24213"/>
                    <a:pt x="18384" y="24487"/>
                    <a:pt x="18384" y="24487"/>
                  </a:cubicBezTo>
                  <a:cubicBezTo>
                    <a:pt x="18384" y="24487"/>
                    <a:pt x="17907" y="24427"/>
                    <a:pt x="17907" y="24284"/>
                  </a:cubicBezTo>
                  <a:cubicBezTo>
                    <a:pt x="17907" y="24130"/>
                    <a:pt x="18646" y="23534"/>
                    <a:pt x="19098" y="23534"/>
                  </a:cubicBezTo>
                  <a:close/>
                  <a:moveTo>
                    <a:pt x="15045" y="24513"/>
                  </a:moveTo>
                  <a:cubicBezTo>
                    <a:pt x="15176" y="24513"/>
                    <a:pt x="15371" y="24582"/>
                    <a:pt x="15371" y="24582"/>
                  </a:cubicBezTo>
                  <a:cubicBezTo>
                    <a:pt x="15371" y="24582"/>
                    <a:pt x="15371" y="24880"/>
                    <a:pt x="15228" y="24880"/>
                  </a:cubicBezTo>
                  <a:cubicBezTo>
                    <a:pt x="15074" y="24880"/>
                    <a:pt x="14931" y="24725"/>
                    <a:pt x="14931" y="24582"/>
                  </a:cubicBezTo>
                  <a:cubicBezTo>
                    <a:pt x="14931" y="24530"/>
                    <a:pt x="14980" y="24513"/>
                    <a:pt x="15045" y="24513"/>
                  </a:cubicBezTo>
                  <a:close/>
                  <a:moveTo>
                    <a:pt x="12233" y="24408"/>
                  </a:moveTo>
                  <a:cubicBezTo>
                    <a:pt x="12462" y="24408"/>
                    <a:pt x="12803" y="24493"/>
                    <a:pt x="13145" y="24582"/>
                  </a:cubicBezTo>
                  <a:cubicBezTo>
                    <a:pt x="13740" y="24725"/>
                    <a:pt x="13812" y="25118"/>
                    <a:pt x="13812" y="25118"/>
                  </a:cubicBezTo>
                  <a:cubicBezTo>
                    <a:pt x="13812" y="25118"/>
                    <a:pt x="13883" y="25320"/>
                    <a:pt x="13788" y="25427"/>
                  </a:cubicBezTo>
                  <a:cubicBezTo>
                    <a:pt x="13750" y="25457"/>
                    <a:pt x="13697" y="25471"/>
                    <a:pt x="13617" y="25471"/>
                  </a:cubicBezTo>
                  <a:cubicBezTo>
                    <a:pt x="13470" y="25471"/>
                    <a:pt x="13234" y="25421"/>
                    <a:pt x="12847" y="25320"/>
                  </a:cubicBezTo>
                  <a:cubicBezTo>
                    <a:pt x="12252" y="25177"/>
                    <a:pt x="11954" y="24880"/>
                    <a:pt x="11954" y="24582"/>
                  </a:cubicBezTo>
                  <a:cubicBezTo>
                    <a:pt x="11954" y="24455"/>
                    <a:pt x="12062" y="24408"/>
                    <a:pt x="12233" y="24408"/>
                  </a:cubicBezTo>
                  <a:close/>
                  <a:moveTo>
                    <a:pt x="15026" y="25362"/>
                  </a:moveTo>
                  <a:cubicBezTo>
                    <a:pt x="15045" y="25362"/>
                    <a:pt x="15061" y="25364"/>
                    <a:pt x="15074" y="25368"/>
                  </a:cubicBezTo>
                  <a:cubicBezTo>
                    <a:pt x="15228" y="25415"/>
                    <a:pt x="15526" y="25475"/>
                    <a:pt x="15526" y="25475"/>
                  </a:cubicBezTo>
                  <a:lnTo>
                    <a:pt x="15526" y="25773"/>
                  </a:lnTo>
                  <a:cubicBezTo>
                    <a:pt x="15526" y="25816"/>
                    <a:pt x="15485" y="25833"/>
                    <a:pt x="15418" y="25833"/>
                  </a:cubicBezTo>
                  <a:cubicBezTo>
                    <a:pt x="15262" y="25833"/>
                    <a:pt x="14966" y="25740"/>
                    <a:pt x="14716" y="25666"/>
                  </a:cubicBezTo>
                  <a:cubicBezTo>
                    <a:pt x="14391" y="25568"/>
                    <a:pt x="14836" y="25362"/>
                    <a:pt x="15026" y="25362"/>
                  </a:cubicBezTo>
                  <a:close/>
                  <a:moveTo>
                    <a:pt x="22075" y="25368"/>
                  </a:moveTo>
                  <a:cubicBezTo>
                    <a:pt x="22075" y="25368"/>
                    <a:pt x="22372" y="25475"/>
                    <a:pt x="22372" y="25773"/>
                  </a:cubicBezTo>
                  <a:cubicBezTo>
                    <a:pt x="22372" y="26070"/>
                    <a:pt x="21479" y="26213"/>
                    <a:pt x="20598" y="26308"/>
                  </a:cubicBezTo>
                  <a:cubicBezTo>
                    <a:pt x="20502" y="26318"/>
                    <a:pt x="20410" y="26322"/>
                    <a:pt x="20324" y="26322"/>
                  </a:cubicBezTo>
                  <a:cubicBezTo>
                    <a:pt x="19621" y="26322"/>
                    <a:pt x="19258" y="26038"/>
                    <a:pt x="19396" y="25773"/>
                  </a:cubicBezTo>
                  <a:cubicBezTo>
                    <a:pt x="19539" y="25475"/>
                    <a:pt x="22075" y="25368"/>
                    <a:pt x="22075" y="25368"/>
                  </a:cubicBezTo>
                  <a:close/>
                  <a:moveTo>
                    <a:pt x="13636" y="25928"/>
                  </a:moveTo>
                  <a:cubicBezTo>
                    <a:pt x="13788" y="25928"/>
                    <a:pt x="14038" y="26213"/>
                    <a:pt x="14038" y="26213"/>
                  </a:cubicBezTo>
                  <a:cubicBezTo>
                    <a:pt x="14038" y="26213"/>
                    <a:pt x="14038" y="26368"/>
                    <a:pt x="13740" y="26368"/>
                  </a:cubicBezTo>
                  <a:cubicBezTo>
                    <a:pt x="13443" y="26368"/>
                    <a:pt x="13443" y="26070"/>
                    <a:pt x="13573" y="25951"/>
                  </a:cubicBezTo>
                  <a:cubicBezTo>
                    <a:pt x="13591" y="25935"/>
                    <a:pt x="13613" y="25928"/>
                    <a:pt x="13636" y="25928"/>
                  </a:cubicBezTo>
                  <a:close/>
                  <a:moveTo>
                    <a:pt x="11868" y="25747"/>
                  </a:moveTo>
                  <a:cubicBezTo>
                    <a:pt x="12362" y="25747"/>
                    <a:pt x="12716" y="26213"/>
                    <a:pt x="12716" y="26213"/>
                  </a:cubicBezTo>
                  <a:cubicBezTo>
                    <a:pt x="12716" y="26213"/>
                    <a:pt x="12692" y="26368"/>
                    <a:pt x="12204" y="26535"/>
                  </a:cubicBezTo>
                  <a:cubicBezTo>
                    <a:pt x="12012" y="26596"/>
                    <a:pt x="11823" y="26614"/>
                    <a:pt x="11665" y="26614"/>
                  </a:cubicBezTo>
                  <a:cubicBezTo>
                    <a:pt x="11422" y="26614"/>
                    <a:pt x="11252" y="26570"/>
                    <a:pt x="11252" y="26570"/>
                  </a:cubicBezTo>
                  <a:cubicBezTo>
                    <a:pt x="11252" y="26570"/>
                    <a:pt x="10882" y="26599"/>
                    <a:pt x="10525" y="26599"/>
                  </a:cubicBezTo>
                  <a:cubicBezTo>
                    <a:pt x="10234" y="26599"/>
                    <a:pt x="9952" y="26580"/>
                    <a:pt x="9883" y="26511"/>
                  </a:cubicBezTo>
                  <a:cubicBezTo>
                    <a:pt x="9740" y="26368"/>
                    <a:pt x="10014" y="26142"/>
                    <a:pt x="10014" y="26142"/>
                  </a:cubicBezTo>
                  <a:cubicBezTo>
                    <a:pt x="10014" y="26142"/>
                    <a:pt x="11073" y="25916"/>
                    <a:pt x="11668" y="25773"/>
                  </a:cubicBezTo>
                  <a:cubicBezTo>
                    <a:pt x="11737" y="25755"/>
                    <a:pt x="11804" y="25747"/>
                    <a:pt x="11868" y="25747"/>
                  </a:cubicBezTo>
                  <a:close/>
                  <a:moveTo>
                    <a:pt x="24157" y="26380"/>
                  </a:moveTo>
                  <a:lnTo>
                    <a:pt x="24157" y="26380"/>
                  </a:lnTo>
                  <a:cubicBezTo>
                    <a:pt x="24132" y="26395"/>
                    <a:pt x="23679" y="26858"/>
                    <a:pt x="22741" y="26916"/>
                  </a:cubicBezTo>
                  <a:cubicBezTo>
                    <a:pt x="21777" y="26963"/>
                    <a:pt x="21205" y="27571"/>
                    <a:pt x="20598" y="27571"/>
                  </a:cubicBezTo>
                  <a:cubicBezTo>
                    <a:pt x="19991" y="27571"/>
                    <a:pt x="19991" y="27273"/>
                    <a:pt x="19991" y="27273"/>
                  </a:cubicBezTo>
                  <a:cubicBezTo>
                    <a:pt x="19991" y="27273"/>
                    <a:pt x="20888" y="26796"/>
                    <a:pt x="21108" y="26796"/>
                  </a:cubicBezTo>
                  <a:cubicBezTo>
                    <a:pt x="21113" y="26796"/>
                    <a:pt x="21118" y="26796"/>
                    <a:pt x="21122" y="26797"/>
                  </a:cubicBezTo>
                  <a:cubicBezTo>
                    <a:pt x="21133" y="26799"/>
                    <a:pt x="21150" y="26800"/>
                    <a:pt x="21171" y="26800"/>
                  </a:cubicBezTo>
                  <a:cubicBezTo>
                    <a:pt x="21521" y="26800"/>
                    <a:pt x="23110" y="26535"/>
                    <a:pt x="23110" y="26535"/>
                  </a:cubicBezTo>
                  <a:lnTo>
                    <a:pt x="24157" y="26380"/>
                  </a:lnTo>
                  <a:close/>
                  <a:moveTo>
                    <a:pt x="17186" y="28024"/>
                  </a:moveTo>
                  <a:cubicBezTo>
                    <a:pt x="17355" y="28024"/>
                    <a:pt x="17582" y="28088"/>
                    <a:pt x="17741" y="28190"/>
                  </a:cubicBezTo>
                  <a:cubicBezTo>
                    <a:pt x="18038" y="28392"/>
                    <a:pt x="18038" y="28892"/>
                    <a:pt x="18038" y="28892"/>
                  </a:cubicBezTo>
                  <a:cubicBezTo>
                    <a:pt x="18038" y="28892"/>
                    <a:pt x="17911" y="28961"/>
                    <a:pt x="17746" y="28961"/>
                  </a:cubicBezTo>
                  <a:cubicBezTo>
                    <a:pt x="17663" y="28961"/>
                    <a:pt x="17570" y="28944"/>
                    <a:pt x="17479" y="28892"/>
                  </a:cubicBezTo>
                  <a:cubicBezTo>
                    <a:pt x="17193" y="28749"/>
                    <a:pt x="17014" y="28452"/>
                    <a:pt x="16955" y="28190"/>
                  </a:cubicBezTo>
                  <a:cubicBezTo>
                    <a:pt x="16933" y="28073"/>
                    <a:pt x="17037" y="28024"/>
                    <a:pt x="17186" y="28024"/>
                  </a:cubicBezTo>
                  <a:close/>
                  <a:moveTo>
                    <a:pt x="19986" y="28800"/>
                  </a:moveTo>
                  <a:cubicBezTo>
                    <a:pt x="20649" y="28800"/>
                    <a:pt x="21944" y="29416"/>
                    <a:pt x="21944" y="29416"/>
                  </a:cubicBezTo>
                  <a:cubicBezTo>
                    <a:pt x="21944" y="29416"/>
                    <a:pt x="21479" y="29642"/>
                    <a:pt x="20884" y="29642"/>
                  </a:cubicBezTo>
                  <a:cubicBezTo>
                    <a:pt x="20289" y="29642"/>
                    <a:pt x="19241" y="29047"/>
                    <a:pt x="19241" y="29047"/>
                  </a:cubicBezTo>
                  <a:cubicBezTo>
                    <a:pt x="19241" y="29047"/>
                    <a:pt x="19241" y="28892"/>
                    <a:pt x="19860" y="28809"/>
                  </a:cubicBezTo>
                  <a:cubicBezTo>
                    <a:pt x="19899" y="28803"/>
                    <a:pt x="19941" y="28800"/>
                    <a:pt x="19986" y="28800"/>
                  </a:cubicBezTo>
                  <a:close/>
                  <a:moveTo>
                    <a:pt x="14386" y="1"/>
                  </a:moveTo>
                  <a:cubicBezTo>
                    <a:pt x="14170" y="1"/>
                    <a:pt x="13996" y="30"/>
                    <a:pt x="13883" y="79"/>
                  </a:cubicBezTo>
                  <a:cubicBezTo>
                    <a:pt x="13454" y="281"/>
                    <a:pt x="11299" y="281"/>
                    <a:pt x="11549" y="1984"/>
                  </a:cubicBezTo>
                  <a:cubicBezTo>
                    <a:pt x="11799" y="3710"/>
                    <a:pt x="12835" y="5758"/>
                    <a:pt x="12835" y="5758"/>
                  </a:cubicBezTo>
                  <a:cubicBezTo>
                    <a:pt x="12835" y="5758"/>
                    <a:pt x="13621" y="7818"/>
                    <a:pt x="13383" y="7997"/>
                  </a:cubicBezTo>
                  <a:cubicBezTo>
                    <a:pt x="13364" y="8011"/>
                    <a:pt x="13337" y="8018"/>
                    <a:pt x="13303" y="8018"/>
                  </a:cubicBezTo>
                  <a:cubicBezTo>
                    <a:pt x="12909" y="8018"/>
                    <a:pt x="11582" y="7096"/>
                    <a:pt x="11264" y="6032"/>
                  </a:cubicBezTo>
                  <a:cubicBezTo>
                    <a:pt x="10930" y="4889"/>
                    <a:pt x="9537" y="1770"/>
                    <a:pt x="9537" y="1770"/>
                  </a:cubicBezTo>
                  <a:cubicBezTo>
                    <a:pt x="9537" y="1770"/>
                    <a:pt x="8192" y="2091"/>
                    <a:pt x="8513" y="3496"/>
                  </a:cubicBezTo>
                  <a:cubicBezTo>
                    <a:pt x="8847" y="4889"/>
                    <a:pt x="11585" y="7544"/>
                    <a:pt x="12073" y="8223"/>
                  </a:cubicBezTo>
                  <a:cubicBezTo>
                    <a:pt x="12561" y="8913"/>
                    <a:pt x="12264" y="9354"/>
                    <a:pt x="12264" y="9354"/>
                  </a:cubicBezTo>
                  <a:cubicBezTo>
                    <a:pt x="12264" y="9354"/>
                    <a:pt x="12216" y="9376"/>
                    <a:pt x="12127" y="9376"/>
                  </a:cubicBezTo>
                  <a:cubicBezTo>
                    <a:pt x="11926" y="9376"/>
                    <a:pt x="11517" y="9268"/>
                    <a:pt x="10966" y="8568"/>
                  </a:cubicBezTo>
                  <a:cubicBezTo>
                    <a:pt x="10180" y="7556"/>
                    <a:pt x="8978" y="6806"/>
                    <a:pt x="8382" y="5711"/>
                  </a:cubicBezTo>
                  <a:cubicBezTo>
                    <a:pt x="7787" y="4603"/>
                    <a:pt x="7061" y="3258"/>
                    <a:pt x="7061" y="3258"/>
                  </a:cubicBezTo>
                  <a:cubicBezTo>
                    <a:pt x="7061" y="3258"/>
                    <a:pt x="6049" y="3925"/>
                    <a:pt x="6025" y="4330"/>
                  </a:cubicBezTo>
                  <a:cubicBezTo>
                    <a:pt x="6013" y="4722"/>
                    <a:pt x="6263" y="5663"/>
                    <a:pt x="6263" y="5663"/>
                  </a:cubicBezTo>
                  <a:cubicBezTo>
                    <a:pt x="6263" y="5663"/>
                    <a:pt x="6858" y="7199"/>
                    <a:pt x="7847" y="8044"/>
                  </a:cubicBezTo>
                  <a:cubicBezTo>
                    <a:pt x="8823" y="8890"/>
                    <a:pt x="9763" y="10485"/>
                    <a:pt x="9763" y="10485"/>
                  </a:cubicBezTo>
                  <a:lnTo>
                    <a:pt x="11204" y="12188"/>
                  </a:lnTo>
                  <a:cubicBezTo>
                    <a:pt x="11204" y="12188"/>
                    <a:pt x="10192" y="11973"/>
                    <a:pt x="9585" y="11116"/>
                  </a:cubicBezTo>
                  <a:cubicBezTo>
                    <a:pt x="8978" y="10247"/>
                    <a:pt x="7632" y="8913"/>
                    <a:pt x="7632" y="8913"/>
                  </a:cubicBezTo>
                  <a:cubicBezTo>
                    <a:pt x="7632" y="8913"/>
                    <a:pt x="7076" y="6966"/>
                    <a:pt x="6501" y="6966"/>
                  </a:cubicBezTo>
                  <a:cubicBezTo>
                    <a:pt x="6481" y="6966"/>
                    <a:pt x="6461" y="6968"/>
                    <a:pt x="6442" y="6973"/>
                  </a:cubicBezTo>
                  <a:cubicBezTo>
                    <a:pt x="5846" y="7128"/>
                    <a:pt x="5251" y="8163"/>
                    <a:pt x="5108" y="9056"/>
                  </a:cubicBezTo>
                  <a:cubicBezTo>
                    <a:pt x="4953" y="9949"/>
                    <a:pt x="5275" y="10414"/>
                    <a:pt x="5275" y="10414"/>
                  </a:cubicBezTo>
                  <a:cubicBezTo>
                    <a:pt x="5275" y="10414"/>
                    <a:pt x="4394" y="10580"/>
                    <a:pt x="4382" y="10854"/>
                  </a:cubicBezTo>
                  <a:cubicBezTo>
                    <a:pt x="4358" y="11140"/>
                    <a:pt x="4656" y="12033"/>
                    <a:pt x="4656" y="12033"/>
                  </a:cubicBezTo>
                  <a:cubicBezTo>
                    <a:pt x="4656" y="12033"/>
                    <a:pt x="5120" y="13735"/>
                    <a:pt x="5299" y="14224"/>
                  </a:cubicBezTo>
                  <a:cubicBezTo>
                    <a:pt x="4918" y="13569"/>
                    <a:pt x="2870" y="10699"/>
                    <a:pt x="2870" y="10699"/>
                  </a:cubicBezTo>
                  <a:cubicBezTo>
                    <a:pt x="2870" y="10699"/>
                    <a:pt x="1489" y="11664"/>
                    <a:pt x="1882" y="13712"/>
                  </a:cubicBezTo>
                  <a:cubicBezTo>
                    <a:pt x="2274" y="15760"/>
                    <a:pt x="4525" y="17796"/>
                    <a:pt x="4525" y="17796"/>
                  </a:cubicBezTo>
                  <a:lnTo>
                    <a:pt x="7489" y="20832"/>
                  </a:lnTo>
                  <a:cubicBezTo>
                    <a:pt x="7489" y="20832"/>
                    <a:pt x="9918" y="21570"/>
                    <a:pt x="10490" y="22022"/>
                  </a:cubicBezTo>
                  <a:cubicBezTo>
                    <a:pt x="11023" y="22433"/>
                    <a:pt x="12086" y="23395"/>
                    <a:pt x="11983" y="23395"/>
                  </a:cubicBezTo>
                  <a:cubicBezTo>
                    <a:pt x="11975" y="23395"/>
                    <a:pt x="11962" y="23390"/>
                    <a:pt x="11942" y="23380"/>
                  </a:cubicBezTo>
                  <a:cubicBezTo>
                    <a:pt x="11645" y="23213"/>
                    <a:pt x="10311" y="22618"/>
                    <a:pt x="8680" y="22022"/>
                  </a:cubicBezTo>
                  <a:cubicBezTo>
                    <a:pt x="7037" y="21427"/>
                    <a:pt x="4525" y="19510"/>
                    <a:pt x="4525" y="19510"/>
                  </a:cubicBezTo>
                  <a:cubicBezTo>
                    <a:pt x="4525" y="19510"/>
                    <a:pt x="2691" y="18212"/>
                    <a:pt x="2036" y="17212"/>
                  </a:cubicBezTo>
                  <a:cubicBezTo>
                    <a:pt x="1381" y="16212"/>
                    <a:pt x="1084" y="15771"/>
                    <a:pt x="1084" y="15771"/>
                  </a:cubicBezTo>
                  <a:cubicBezTo>
                    <a:pt x="1084" y="15771"/>
                    <a:pt x="0" y="17641"/>
                    <a:pt x="762" y="19010"/>
                  </a:cubicBezTo>
                  <a:cubicBezTo>
                    <a:pt x="1536" y="20379"/>
                    <a:pt x="4918" y="23380"/>
                    <a:pt x="6787" y="24344"/>
                  </a:cubicBezTo>
                  <a:cubicBezTo>
                    <a:pt x="8680" y="25308"/>
                    <a:pt x="9716" y="25463"/>
                    <a:pt x="9418" y="25606"/>
                  </a:cubicBezTo>
                  <a:cubicBezTo>
                    <a:pt x="9293" y="25671"/>
                    <a:pt x="9091" y="25709"/>
                    <a:pt x="8822" y="25709"/>
                  </a:cubicBezTo>
                  <a:cubicBezTo>
                    <a:pt x="8448" y="25709"/>
                    <a:pt x="7943" y="25636"/>
                    <a:pt x="7335" y="25463"/>
                  </a:cubicBezTo>
                  <a:cubicBezTo>
                    <a:pt x="6299" y="25165"/>
                    <a:pt x="4060" y="23677"/>
                    <a:pt x="2870" y="22332"/>
                  </a:cubicBezTo>
                  <a:cubicBezTo>
                    <a:pt x="1679" y="20998"/>
                    <a:pt x="1441" y="20546"/>
                    <a:pt x="1441" y="20546"/>
                  </a:cubicBezTo>
                  <a:lnTo>
                    <a:pt x="1441" y="20546"/>
                  </a:lnTo>
                  <a:cubicBezTo>
                    <a:pt x="1441" y="20546"/>
                    <a:pt x="691" y="22070"/>
                    <a:pt x="1560" y="23463"/>
                  </a:cubicBezTo>
                  <a:cubicBezTo>
                    <a:pt x="2429" y="24868"/>
                    <a:pt x="6013" y="26928"/>
                    <a:pt x="7120" y="27154"/>
                  </a:cubicBezTo>
                  <a:cubicBezTo>
                    <a:pt x="7535" y="27243"/>
                    <a:pt x="8077" y="27280"/>
                    <a:pt x="8653" y="27280"/>
                  </a:cubicBezTo>
                  <a:cubicBezTo>
                    <a:pt x="9613" y="27280"/>
                    <a:pt x="10668" y="27176"/>
                    <a:pt x="11383" y="27035"/>
                  </a:cubicBezTo>
                  <a:cubicBezTo>
                    <a:pt x="12252" y="26857"/>
                    <a:pt x="12870" y="26449"/>
                    <a:pt x="13227" y="26449"/>
                  </a:cubicBezTo>
                  <a:cubicBezTo>
                    <a:pt x="13350" y="26449"/>
                    <a:pt x="13441" y="26497"/>
                    <a:pt x="13502" y="26618"/>
                  </a:cubicBezTo>
                  <a:cubicBezTo>
                    <a:pt x="13740" y="27094"/>
                    <a:pt x="12573" y="27154"/>
                    <a:pt x="12573" y="27154"/>
                  </a:cubicBezTo>
                  <a:cubicBezTo>
                    <a:pt x="12573" y="27154"/>
                    <a:pt x="10519" y="28386"/>
                    <a:pt x="8918" y="28386"/>
                  </a:cubicBezTo>
                  <a:cubicBezTo>
                    <a:pt x="8732" y="28386"/>
                    <a:pt x="8552" y="28370"/>
                    <a:pt x="8382" y="28333"/>
                  </a:cubicBezTo>
                  <a:cubicBezTo>
                    <a:pt x="6739" y="27975"/>
                    <a:pt x="2251" y="25439"/>
                    <a:pt x="2251" y="25439"/>
                  </a:cubicBezTo>
                  <a:lnTo>
                    <a:pt x="2251" y="25439"/>
                  </a:lnTo>
                  <a:cubicBezTo>
                    <a:pt x="2251" y="25439"/>
                    <a:pt x="1977" y="26201"/>
                    <a:pt x="2870" y="26797"/>
                  </a:cubicBezTo>
                  <a:cubicBezTo>
                    <a:pt x="3763" y="27392"/>
                    <a:pt x="5692" y="28714"/>
                    <a:pt x="6299" y="28952"/>
                  </a:cubicBezTo>
                  <a:cubicBezTo>
                    <a:pt x="6894" y="29178"/>
                    <a:pt x="7370" y="29297"/>
                    <a:pt x="7370" y="29297"/>
                  </a:cubicBezTo>
                  <a:cubicBezTo>
                    <a:pt x="7370" y="29297"/>
                    <a:pt x="7845" y="30411"/>
                    <a:pt x="9572" y="30411"/>
                  </a:cubicBezTo>
                  <a:cubicBezTo>
                    <a:pt x="9759" y="30411"/>
                    <a:pt x="9962" y="30398"/>
                    <a:pt x="10180" y="30368"/>
                  </a:cubicBezTo>
                  <a:cubicBezTo>
                    <a:pt x="12419" y="30071"/>
                    <a:pt x="12573" y="28452"/>
                    <a:pt x="13097" y="28082"/>
                  </a:cubicBezTo>
                  <a:cubicBezTo>
                    <a:pt x="13621" y="27701"/>
                    <a:pt x="14276" y="27320"/>
                    <a:pt x="14276" y="27320"/>
                  </a:cubicBezTo>
                  <a:cubicBezTo>
                    <a:pt x="14276" y="27320"/>
                    <a:pt x="14347" y="28594"/>
                    <a:pt x="14526" y="29595"/>
                  </a:cubicBezTo>
                  <a:cubicBezTo>
                    <a:pt x="14705" y="30595"/>
                    <a:pt x="15109" y="31214"/>
                    <a:pt x="14836" y="32321"/>
                  </a:cubicBezTo>
                  <a:cubicBezTo>
                    <a:pt x="14587" y="33361"/>
                    <a:pt x="14510" y="35099"/>
                    <a:pt x="14778" y="35099"/>
                  </a:cubicBezTo>
                  <a:cubicBezTo>
                    <a:pt x="14792" y="35099"/>
                    <a:pt x="14807" y="35094"/>
                    <a:pt x="14824" y="35083"/>
                  </a:cubicBezTo>
                  <a:cubicBezTo>
                    <a:pt x="15157" y="34893"/>
                    <a:pt x="15300" y="32166"/>
                    <a:pt x="15300" y="31238"/>
                  </a:cubicBezTo>
                  <a:cubicBezTo>
                    <a:pt x="15300" y="30297"/>
                    <a:pt x="14657" y="27928"/>
                    <a:pt x="14716" y="27582"/>
                  </a:cubicBezTo>
                  <a:cubicBezTo>
                    <a:pt x="14760" y="27337"/>
                    <a:pt x="14772" y="27189"/>
                    <a:pt x="14893" y="27189"/>
                  </a:cubicBezTo>
                  <a:cubicBezTo>
                    <a:pt x="14937" y="27189"/>
                    <a:pt x="14995" y="27208"/>
                    <a:pt x="15074" y="27249"/>
                  </a:cubicBezTo>
                  <a:cubicBezTo>
                    <a:pt x="15371" y="27392"/>
                    <a:pt x="16169" y="28928"/>
                    <a:pt x="16967" y="29571"/>
                  </a:cubicBezTo>
                  <a:cubicBezTo>
                    <a:pt x="17615" y="30111"/>
                    <a:pt x="19838" y="30465"/>
                    <a:pt x="20895" y="30465"/>
                  </a:cubicBezTo>
                  <a:cubicBezTo>
                    <a:pt x="21119" y="30465"/>
                    <a:pt x="21290" y="30449"/>
                    <a:pt x="21384" y="30416"/>
                  </a:cubicBezTo>
                  <a:cubicBezTo>
                    <a:pt x="21920" y="30226"/>
                    <a:pt x="23253" y="28571"/>
                    <a:pt x="23253" y="28571"/>
                  </a:cubicBezTo>
                  <a:cubicBezTo>
                    <a:pt x="23253" y="28571"/>
                    <a:pt x="24825" y="27737"/>
                    <a:pt x="25301" y="27106"/>
                  </a:cubicBezTo>
                  <a:cubicBezTo>
                    <a:pt x="25789" y="26487"/>
                    <a:pt x="26087" y="26035"/>
                    <a:pt x="26087" y="26035"/>
                  </a:cubicBezTo>
                  <a:cubicBezTo>
                    <a:pt x="26087" y="26035"/>
                    <a:pt x="28016" y="25165"/>
                    <a:pt x="28397" y="24844"/>
                  </a:cubicBezTo>
                  <a:cubicBezTo>
                    <a:pt x="28790" y="24534"/>
                    <a:pt x="29004" y="24213"/>
                    <a:pt x="29004" y="24213"/>
                  </a:cubicBezTo>
                  <a:cubicBezTo>
                    <a:pt x="29004" y="24213"/>
                    <a:pt x="29099" y="23653"/>
                    <a:pt x="29004" y="23153"/>
                  </a:cubicBezTo>
                  <a:cubicBezTo>
                    <a:pt x="28921" y="22641"/>
                    <a:pt x="28766" y="22498"/>
                    <a:pt x="28766" y="22498"/>
                  </a:cubicBezTo>
                  <a:cubicBezTo>
                    <a:pt x="28766" y="22498"/>
                    <a:pt x="27135" y="22939"/>
                    <a:pt x="26087" y="23094"/>
                  </a:cubicBezTo>
                  <a:cubicBezTo>
                    <a:pt x="25051" y="23237"/>
                    <a:pt x="22813" y="23689"/>
                    <a:pt x="22813" y="23689"/>
                  </a:cubicBezTo>
                  <a:lnTo>
                    <a:pt x="20729" y="24284"/>
                  </a:lnTo>
                  <a:cubicBezTo>
                    <a:pt x="20729" y="24284"/>
                    <a:pt x="22217" y="22939"/>
                    <a:pt x="23110" y="22641"/>
                  </a:cubicBezTo>
                  <a:cubicBezTo>
                    <a:pt x="24003" y="22344"/>
                    <a:pt x="25432" y="22368"/>
                    <a:pt x="26063" y="20498"/>
                  </a:cubicBezTo>
                  <a:cubicBezTo>
                    <a:pt x="26682" y="18641"/>
                    <a:pt x="26539" y="16843"/>
                    <a:pt x="26242" y="16843"/>
                  </a:cubicBezTo>
                  <a:cubicBezTo>
                    <a:pt x="25944" y="16843"/>
                    <a:pt x="25301" y="18343"/>
                    <a:pt x="24742" y="18855"/>
                  </a:cubicBezTo>
                  <a:cubicBezTo>
                    <a:pt x="24158" y="19367"/>
                    <a:pt x="22444" y="20522"/>
                    <a:pt x="22444" y="20522"/>
                  </a:cubicBezTo>
                  <a:lnTo>
                    <a:pt x="21348" y="21320"/>
                  </a:lnTo>
                  <a:cubicBezTo>
                    <a:pt x="21348" y="21320"/>
                    <a:pt x="24861" y="17569"/>
                    <a:pt x="25242" y="16307"/>
                  </a:cubicBezTo>
                  <a:cubicBezTo>
                    <a:pt x="25635" y="15045"/>
                    <a:pt x="25908" y="13759"/>
                    <a:pt x="25635" y="13354"/>
                  </a:cubicBezTo>
                  <a:cubicBezTo>
                    <a:pt x="25349" y="12962"/>
                    <a:pt x="24753" y="12962"/>
                    <a:pt x="24753" y="12962"/>
                  </a:cubicBezTo>
                  <a:lnTo>
                    <a:pt x="25646" y="10580"/>
                  </a:lnTo>
                  <a:cubicBezTo>
                    <a:pt x="25646" y="10580"/>
                    <a:pt x="25287" y="8448"/>
                    <a:pt x="24797" y="8448"/>
                  </a:cubicBezTo>
                  <a:cubicBezTo>
                    <a:pt x="24791" y="8448"/>
                    <a:pt x="24784" y="8448"/>
                    <a:pt x="24777" y="8449"/>
                  </a:cubicBezTo>
                  <a:cubicBezTo>
                    <a:pt x="24301" y="8497"/>
                    <a:pt x="24599" y="8937"/>
                    <a:pt x="24301" y="9687"/>
                  </a:cubicBezTo>
                  <a:cubicBezTo>
                    <a:pt x="24003" y="10426"/>
                    <a:pt x="22670" y="12509"/>
                    <a:pt x="22372" y="13259"/>
                  </a:cubicBezTo>
                  <a:cubicBezTo>
                    <a:pt x="22100" y="13934"/>
                    <a:pt x="21181" y="15027"/>
                    <a:pt x="20807" y="15027"/>
                  </a:cubicBezTo>
                  <a:cubicBezTo>
                    <a:pt x="20772" y="15027"/>
                    <a:pt x="20742" y="15018"/>
                    <a:pt x="20717" y="14998"/>
                  </a:cubicBezTo>
                  <a:cubicBezTo>
                    <a:pt x="20431" y="14759"/>
                    <a:pt x="21241" y="13819"/>
                    <a:pt x="21241" y="13819"/>
                  </a:cubicBezTo>
                  <a:cubicBezTo>
                    <a:pt x="21241" y="13819"/>
                    <a:pt x="23991" y="10426"/>
                    <a:pt x="23622" y="8640"/>
                  </a:cubicBezTo>
                  <a:cubicBezTo>
                    <a:pt x="23265" y="6854"/>
                    <a:pt x="22217" y="5520"/>
                    <a:pt x="22217" y="5520"/>
                  </a:cubicBezTo>
                  <a:cubicBezTo>
                    <a:pt x="22217" y="5520"/>
                    <a:pt x="21882" y="5178"/>
                    <a:pt x="21651" y="5178"/>
                  </a:cubicBezTo>
                  <a:cubicBezTo>
                    <a:pt x="21580" y="5178"/>
                    <a:pt x="21518" y="5210"/>
                    <a:pt x="21479" y="5294"/>
                  </a:cubicBezTo>
                  <a:cubicBezTo>
                    <a:pt x="21324" y="5663"/>
                    <a:pt x="20551" y="8532"/>
                    <a:pt x="20277" y="9402"/>
                  </a:cubicBezTo>
                  <a:cubicBezTo>
                    <a:pt x="20000" y="10231"/>
                    <a:pt x="19011" y="11239"/>
                    <a:pt x="18612" y="11239"/>
                  </a:cubicBezTo>
                  <a:cubicBezTo>
                    <a:pt x="18599" y="11239"/>
                    <a:pt x="18586" y="11238"/>
                    <a:pt x="18574" y="11235"/>
                  </a:cubicBezTo>
                  <a:cubicBezTo>
                    <a:pt x="18205" y="11152"/>
                    <a:pt x="17907" y="10854"/>
                    <a:pt x="17907" y="10854"/>
                  </a:cubicBezTo>
                  <a:cubicBezTo>
                    <a:pt x="17907" y="10854"/>
                    <a:pt x="19539" y="8925"/>
                    <a:pt x="19991" y="6389"/>
                  </a:cubicBezTo>
                  <a:cubicBezTo>
                    <a:pt x="20431" y="3865"/>
                    <a:pt x="20610" y="2127"/>
                    <a:pt x="19777" y="1663"/>
                  </a:cubicBezTo>
                  <a:cubicBezTo>
                    <a:pt x="19174" y="1318"/>
                    <a:pt x="18696" y="1067"/>
                    <a:pt x="18423" y="1067"/>
                  </a:cubicBezTo>
                  <a:cubicBezTo>
                    <a:pt x="18319" y="1067"/>
                    <a:pt x="18245" y="1104"/>
                    <a:pt x="18205" y="1186"/>
                  </a:cubicBezTo>
                  <a:cubicBezTo>
                    <a:pt x="18050" y="1484"/>
                    <a:pt x="18407" y="1925"/>
                    <a:pt x="18229" y="3115"/>
                  </a:cubicBezTo>
                  <a:cubicBezTo>
                    <a:pt x="18050" y="4306"/>
                    <a:pt x="17264" y="6854"/>
                    <a:pt x="16776" y="7306"/>
                  </a:cubicBezTo>
                  <a:cubicBezTo>
                    <a:pt x="16327" y="7682"/>
                    <a:pt x="15814" y="8526"/>
                    <a:pt x="15695" y="8526"/>
                  </a:cubicBezTo>
                  <a:cubicBezTo>
                    <a:pt x="15678" y="8526"/>
                    <a:pt x="15669" y="8509"/>
                    <a:pt x="15669" y="8473"/>
                  </a:cubicBezTo>
                  <a:cubicBezTo>
                    <a:pt x="15669" y="8175"/>
                    <a:pt x="15967" y="5794"/>
                    <a:pt x="16419" y="4901"/>
                  </a:cubicBezTo>
                  <a:cubicBezTo>
                    <a:pt x="16860" y="4008"/>
                    <a:pt x="17895" y="1960"/>
                    <a:pt x="16788" y="972"/>
                  </a:cubicBezTo>
                  <a:cubicBezTo>
                    <a:pt x="15974" y="246"/>
                    <a:pt x="15009" y="1"/>
                    <a:pt x="143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46"/>
            <p:cNvSpPr/>
            <p:nvPr/>
          </p:nvSpPr>
          <p:spPr>
            <a:xfrm>
              <a:off x="2909575" y="2825250"/>
              <a:ext cx="28000" cy="197550"/>
            </a:xfrm>
            <a:custGeom>
              <a:avLst/>
              <a:gdLst/>
              <a:ahLst/>
              <a:cxnLst/>
              <a:rect l="l" t="t" r="r" b="b"/>
              <a:pathLst>
                <a:path w="1120" h="7902" extrusionOk="0">
                  <a:moveTo>
                    <a:pt x="456" y="0"/>
                  </a:moveTo>
                  <a:cubicBezTo>
                    <a:pt x="438" y="0"/>
                    <a:pt x="422" y="11"/>
                    <a:pt x="417" y="33"/>
                  </a:cubicBezTo>
                  <a:cubicBezTo>
                    <a:pt x="1" y="1284"/>
                    <a:pt x="822" y="2450"/>
                    <a:pt x="894" y="3677"/>
                  </a:cubicBezTo>
                  <a:cubicBezTo>
                    <a:pt x="989" y="5082"/>
                    <a:pt x="417" y="6439"/>
                    <a:pt x="834" y="7832"/>
                  </a:cubicBezTo>
                  <a:cubicBezTo>
                    <a:pt x="851" y="7878"/>
                    <a:pt x="894" y="7902"/>
                    <a:pt x="933" y="7902"/>
                  </a:cubicBezTo>
                  <a:cubicBezTo>
                    <a:pt x="975" y="7902"/>
                    <a:pt x="1013" y="7875"/>
                    <a:pt x="1013" y="7820"/>
                  </a:cubicBezTo>
                  <a:cubicBezTo>
                    <a:pt x="1013" y="7177"/>
                    <a:pt x="929" y="6546"/>
                    <a:pt x="941" y="5927"/>
                  </a:cubicBezTo>
                  <a:cubicBezTo>
                    <a:pt x="965" y="5225"/>
                    <a:pt x="1120" y="4546"/>
                    <a:pt x="1084" y="3843"/>
                  </a:cubicBezTo>
                  <a:cubicBezTo>
                    <a:pt x="1025" y="2546"/>
                    <a:pt x="215" y="1403"/>
                    <a:pt x="513" y="81"/>
                  </a:cubicBezTo>
                  <a:cubicBezTo>
                    <a:pt x="520" y="29"/>
                    <a:pt x="486" y="0"/>
                    <a:pt x="4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46"/>
            <p:cNvSpPr/>
            <p:nvPr/>
          </p:nvSpPr>
          <p:spPr>
            <a:xfrm>
              <a:off x="2930425" y="2824500"/>
              <a:ext cx="25025" cy="197400"/>
            </a:xfrm>
            <a:custGeom>
              <a:avLst/>
              <a:gdLst/>
              <a:ahLst/>
              <a:cxnLst/>
              <a:rect l="l" t="t" r="r" b="b"/>
              <a:pathLst>
                <a:path w="1001" h="7896" extrusionOk="0">
                  <a:moveTo>
                    <a:pt x="166" y="1"/>
                  </a:moveTo>
                  <a:cubicBezTo>
                    <a:pt x="118" y="1"/>
                    <a:pt x="71" y="31"/>
                    <a:pt x="71" y="99"/>
                  </a:cubicBezTo>
                  <a:cubicBezTo>
                    <a:pt x="0" y="1266"/>
                    <a:pt x="417" y="2361"/>
                    <a:pt x="595" y="3516"/>
                  </a:cubicBezTo>
                  <a:cubicBezTo>
                    <a:pt x="703" y="4219"/>
                    <a:pt x="655" y="4874"/>
                    <a:pt x="572" y="5576"/>
                  </a:cubicBezTo>
                  <a:cubicBezTo>
                    <a:pt x="536" y="5810"/>
                    <a:pt x="294" y="7792"/>
                    <a:pt x="105" y="7792"/>
                  </a:cubicBezTo>
                  <a:cubicBezTo>
                    <a:pt x="102" y="7792"/>
                    <a:pt x="99" y="7792"/>
                    <a:pt x="95" y="7791"/>
                  </a:cubicBezTo>
                  <a:cubicBezTo>
                    <a:pt x="84" y="7781"/>
                    <a:pt x="73" y="7777"/>
                    <a:pt x="64" y="7777"/>
                  </a:cubicBezTo>
                  <a:cubicBezTo>
                    <a:pt x="25" y="7777"/>
                    <a:pt x="9" y="7843"/>
                    <a:pt x="48" y="7862"/>
                  </a:cubicBezTo>
                  <a:cubicBezTo>
                    <a:pt x="87" y="7885"/>
                    <a:pt x="124" y="7895"/>
                    <a:pt x="159" y="7895"/>
                  </a:cubicBezTo>
                  <a:cubicBezTo>
                    <a:pt x="677" y="7895"/>
                    <a:pt x="752" y="5579"/>
                    <a:pt x="786" y="5278"/>
                  </a:cubicBezTo>
                  <a:cubicBezTo>
                    <a:pt x="1000" y="3492"/>
                    <a:pt x="191" y="1849"/>
                    <a:pt x="274" y="99"/>
                  </a:cubicBezTo>
                  <a:cubicBezTo>
                    <a:pt x="274" y="37"/>
                    <a:pt x="219" y="1"/>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46"/>
            <p:cNvSpPr/>
            <p:nvPr/>
          </p:nvSpPr>
          <p:spPr>
            <a:xfrm>
              <a:off x="2744925" y="2825075"/>
              <a:ext cx="175800" cy="82000"/>
            </a:xfrm>
            <a:custGeom>
              <a:avLst/>
              <a:gdLst/>
              <a:ahLst/>
              <a:cxnLst/>
              <a:rect l="l" t="t" r="r" b="b"/>
              <a:pathLst>
                <a:path w="7032" h="3280" extrusionOk="0">
                  <a:moveTo>
                    <a:pt x="6948" y="1"/>
                  </a:moveTo>
                  <a:cubicBezTo>
                    <a:pt x="6943" y="1"/>
                    <a:pt x="6937" y="2"/>
                    <a:pt x="6932" y="5"/>
                  </a:cubicBezTo>
                  <a:cubicBezTo>
                    <a:pt x="5932" y="445"/>
                    <a:pt x="5456" y="1362"/>
                    <a:pt x="4741" y="2088"/>
                  </a:cubicBezTo>
                  <a:cubicBezTo>
                    <a:pt x="4176" y="2665"/>
                    <a:pt x="3499" y="3018"/>
                    <a:pt x="2678" y="3018"/>
                  </a:cubicBezTo>
                  <a:cubicBezTo>
                    <a:pt x="2652" y="3018"/>
                    <a:pt x="2625" y="3018"/>
                    <a:pt x="2598" y="3017"/>
                  </a:cubicBezTo>
                  <a:cubicBezTo>
                    <a:pt x="1634" y="2969"/>
                    <a:pt x="943" y="2457"/>
                    <a:pt x="145" y="2017"/>
                  </a:cubicBezTo>
                  <a:cubicBezTo>
                    <a:pt x="133" y="2011"/>
                    <a:pt x="121" y="2008"/>
                    <a:pt x="109" y="2008"/>
                  </a:cubicBezTo>
                  <a:cubicBezTo>
                    <a:pt x="50" y="2008"/>
                    <a:pt x="0" y="2074"/>
                    <a:pt x="50" y="2124"/>
                  </a:cubicBezTo>
                  <a:cubicBezTo>
                    <a:pt x="693" y="2816"/>
                    <a:pt x="1731" y="3279"/>
                    <a:pt x="2726" y="3279"/>
                  </a:cubicBezTo>
                  <a:cubicBezTo>
                    <a:pt x="3187" y="3279"/>
                    <a:pt x="3639" y="3180"/>
                    <a:pt x="4039" y="2957"/>
                  </a:cubicBezTo>
                  <a:cubicBezTo>
                    <a:pt x="5289" y="2279"/>
                    <a:pt x="5682" y="707"/>
                    <a:pt x="6968" y="88"/>
                  </a:cubicBezTo>
                  <a:cubicBezTo>
                    <a:pt x="7031" y="77"/>
                    <a:pt x="6991" y="1"/>
                    <a:pt x="69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46"/>
            <p:cNvSpPr/>
            <p:nvPr/>
          </p:nvSpPr>
          <p:spPr>
            <a:xfrm>
              <a:off x="2746175" y="2851650"/>
              <a:ext cx="118725" cy="32250"/>
            </a:xfrm>
            <a:custGeom>
              <a:avLst/>
              <a:gdLst/>
              <a:ahLst/>
              <a:cxnLst/>
              <a:rect l="l" t="t" r="r" b="b"/>
              <a:pathLst>
                <a:path w="4749" h="1290" extrusionOk="0">
                  <a:moveTo>
                    <a:pt x="4701" y="0"/>
                  </a:moveTo>
                  <a:cubicBezTo>
                    <a:pt x="4698" y="0"/>
                    <a:pt x="4695" y="0"/>
                    <a:pt x="4691" y="1"/>
                  </a:cubicBezTo>
                  <a:cubicBezTo>
                    <a:pt x="4060" y="228"/>
                    <a:pt x="3453" y="525"/>
                    <a:pt x="2846" y="787"/>
                  </a:cubicBezTo>
                  <a:cubicBezTo>
                    <a:pt x="2364" y="1004"/>
                    <a:pt x="1980" y="1184"/>
                    <a:pt x="1498" y="1184"/>
                  </a:cubicBezTo>
                  <a:cubicBezTo>
                    <a:pt x="1372" y="1184"/>
                    <a:pt x="1239" y="1172"/>
                    <a:pt x="1095" y="1144"/>
                  </a:cubicBezTo>
                  <a:cubicBezTo>
                    <a:pt x="750" y="1085"/>
                    <a:pt x="405" y="966"/>
                    <a:pt x="60" y="882"/>
                  </a:cubicBezTo>
                  <a:cubicBezTo>
                    <a:pt x="36" y="882"/>
                    <a:pt x="0" y="942"/>
                    <a:pt x="48" y="954"/>
                  </a:cubicBezTo>
                  <a:cubicBezTo>
                    <a:pt x="583" y="1113"/>
                    <a:pt x="1072" y="1289"/>
                    <a:pt x="1583" y="1289"/>
                  </a:cubicBezTo>
                  <a:cubicBezTo>
                    <a:pt x="1800" y="1289"/>
                    <a:pt x="2020" y="1258"/>
                    <a:pt x="2250" y="1180"/>
                  </a:cubicBezTo>
                  <a:cubicBezTo>
                    <a:pt x="3084" y="894"/>
                    <a:pt x="3941" y="478"/>
                    <a:pt x="4727" y="85"/>
                  </a:cubicBezTo>
                  <a:cubicBezTo>
                    <a:pt x="4749" y="63"/>
                    <a:pt x="4740" y="0"/>
                    <a:pt x="47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46"/>
            <p:cNvSpPr/>
            <p:nvPr/>
          </p:nvSpPr>
          <p:spPr>
            <a:xfrm>
              <a:off x="2864325" y="2832625"/>
              <a:ext cx="25325" cy="14300"/>
            </a:xfrm>
            <a:custGeom>
              <a:avLst/>
              <a:gdLst/>
              <a:ahLst/>
              <a:cxnLst/>
              <a:rect l="l" t="t" r="r" b="b"/>
              <a:pathLst>
                <a:path w="1013" h="572" extrusionOk="0">
                  <a:moveTo>
                    <a:pt x="1013" y="0"/>
                  </a:moveTo>
                  <a:lnTo>
                    <a:pt x="1013" y="0"/>
                  </a:lnTo>
                  <a:cubicBezTo>
                    <a:pt x="846" y="119"/>
                    <a:pt x="668" y="227"/>
                    <a:pt x="477" y="298"/>
                  </a:cubicBezTo>
                  <a:cubicBezTo>
                    <a:pt x="322" y="358"/>
                    <a:pt x="144" y="405"/>
                    <a:pt x="25" y="512"/>
                  </a:cubicBezTo>
                  <a:cubicBezTo>
                    <a:pt x="1" y="524"/>
                    <a:pt x="25" y="572"/>
                    <a:pt x="60" y="572"/>
                  </a:cubicBezTo>
                  <a:cubicBezTo>
                    <a:pt x="239" y="560"/>
                    <a:pt x="394" y="453"/>
                    <a:pt x="549" y="358"/>
                  </a:cubicBezTo>
                  <a:cubicBezTo>
                    <a:pt x="715" y="262"/>
                    <a:pt x="870" y="143"/>
                    <a:pt x="10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46"/>
            <p:cNvSpPr/>
            <p:nvPr/>
          </p:nvSpPr>
          <p:spPr>
            <a:xfrm>
              <a:off x="2619850" y="2777425"/>
              <a:ext cx="287675" cy="74625"/>
            </a:xfrm>
            <a:custGeom>
              <a:avLst/>
              <a:gdLst/>
              <a:ahLst/>
              <a:cxnLst/>
              <a:rect l="l" t="t" r="r" b="b"/>
              <a:pathLst>
                <a:path w="11507" h="2985" extrusionOk="0">
                  <a:moveTo>
                    <a:pt x="77" y="0"/>
                  </a:moveTo>
                  <a:cubicBezTo>
                    <a:pt x="36" y="0"/>
                    <a:pt x="0" y="49"/>
                    <a:pt x="41" y="89"/>
                  </a:cubicBezTo>
                  <a:cubicBezTo>
                    <a:pt x="803" y="827"/>
                    <a:pt x="1779" y="1375"/>
                    <a:pt x="2719" y="1875"/>
                  </a:cubicBezTo>
                  <a:cubicBezTo>
                    <a:pt x="3612" y="2327"/>
                    <a:pt x="4577" y="2804"/>
                    <a:pt x="5577" y="2947"/>
                  </a:cubicBezTo>
                  <a:cubicBezTo>
                    <a:pt x="5762" y="2973"/>
                    <a:pt x="5944" y="2985"/>
                    <a:pt x="6124" y="2985"/>
                  </a:cubicBezTo>
                  <a:cubicBezTo>
                    <a:pt x="7979" y="2985"/>
                    <a:pt x="9629" y="1709"/>
                    <a:pt x="11506" y="1589"/>
                  </a:cubicBezTo>
                  <a:cubicBezTo>
                    <a:pt x="11506" y="1589"/>
                    <a:pt x="11506" y="1565"/>
                    <a:pt x="11482" y="1565"/>
                  </a:cubicBezTo>
                  <a:cubicBezTo>
                    <a:pt x="11335" y="1545"/>
                    <a:pt x="11189" y="1536"/>
                    <a:pt x="11045" y="1536"/>
                  </a:cubicBezTo>
                  <a:cubicBezTo>
                    <a:pt x="9403" y="1536"/>
                    <a:pt x="7932" y="2737"/>
                    <a:pt x="6279" y="2792"/>
                  </a:cubicBezTo>
                  <a:cubicBezTo>
                    <a:pt x="6240" y="2793"/>
                    <a:pt x="6201" y="2793"/>
                    <a:pt x="6163" y="2793"/>
                  </a:cubicBezTo>
                  <a:cubicBezTo>
                    <a:pt x="3912" y="2793"/>
                    <a:pt x="1903" y="1118"/>
                    <a:pt x="100" y="6"/>
                  </a:cubicBezTo>
                  <a:cubicBezTo>
                    <a:pt x="93" y="2"/>
                    <a:pt x="85"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6"/>
            <p:cNvSpPr/>
            <p:nvPr/>
          </p:nvSpPr>
          <p:spPr>
            <a:xfrm>
              <a:off x="2619725" y="2799225"/>
              <a:ext cx="129425" cy="75700"/>
            </a:xfrm>
            <a:custGeom>
              <a:avLst/>
              <a:gdLst/>
              <a:ahLst/>
              <a:cxnLst/>
              <a:rect l="l" t="t" r="r" b="b"/>
              <a:pathLst>
                <a:path w="5177" h="3028" extrusionOk="0">
                  <a:moveTo>
                    <a:pt x="49" y="1"/>
                  </a:moveTo>
                  <a:cubicBezTo>
                    <a:pt x="27" y="1"/>
                    <a:pt x="0" y="41"/>
                    <a:pt x="22" y="62"/>
                  </a:cubicBezTo>
                  <a:cubicBezTo>
                    <a:pt x="1308" y="1372"/>
                    <a:pt x="3141" y="2837"/>
                    <a:pt x="5058" y="3027"/>
                  </a:cubicBezTo>
                  <a:cubicBezTo>
                    <a:pt x="5062" y="3027"/>
                    <a:pt x="5066" y="3028"/>
                    <a:pt x="5069" y="3028"/>
                  </a:cubicBezTo>
                  <a:cubicBezTo>
                    <a:pt x="5177" y="3028"/>
                    <a:pt x="5173" y="2860"/>
                    <a:pt x="5058" y="2848"/>
                  </a:cubicBezTo>
                  <a:cubicBezTo>
                    <a:pt x="3058" y="2622"/>
                    <a:pt x="1605" y="1122"/>
                    <a:pt x="57" y="3"/>
                  </a:cubicBezTo>
                  <a:cubicBezTo>
                    <a:pt x="55" y="2"/>
                    <a:pt x="52"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46"/>
            <p:cNvSpPr/>
            <p:nvPr/>
          </p:nvSpPr>
          <p:spPr>
            <a:xfrm>
              <a:off x="2616100" y="2777150"/>
              <a:ext cx="8950" cy="28200"/>
            </a:xfrm>
            <a:custGeom>
              <a:avLst/>
              <a:gdLst/>
              <a:ahLst/>
              <a:cxnLst/>
              <a:rect l="l" t="t" r="r" b="b"/>
              <a:pathLst>
                <a:path w="358" h="1128" extrusionOk="0">
                  <a:moveTo>
                    <a:pt x="178" y="0"/>
                  </a:moveTo>
                  <a:cubicBezTo>
                    <a:pt x="174" y="0"/>
                    <a:pt x="170" y="2"/>
                    <a:pt x="167" y="5"/>
                  </a:cubicBezTo>
                  <a:cubicBezTo>
                    <a:pt x="12" y="302"/>
                    <a:pt x="0" y="898"/>
                    <a:pt x="310" y="1124"/>
                  </a:cubicBezTo>
                  <a:cubicBezTo>
                    <a:pt x="312" y="1126"/>
                    <a:pt x="315" y="1127"/>
                    <a:pt x="318" y="1127"/>
                  </a:cubicBezTo>
                  <a:cubicBezTo>
                    <a:pt x="333" y="1127"/>
                    <a:pt x="357" y="1108"/>
                    <a:pt x="357" y="1088"/>
                  </a:cubicBezTo>
                  <a:cubicBezTo>
                    <a:pt x="322" y="910"/>
                    <a:pt x="226" y="767"/>
                    <a:pt x="191" y="600"/>
                  </a:cubicBezTo>
                  <a:cubicBezTo>
                    <a:pt x="155" y="410"/>
                    <a:pt x="179" y="219"/>
                    <a:pt x="202" y="29"/>
                  </a:cubicBezTo>
                  <a:cubicBezTo>
                    <a:pt x="202" y="11"/>
                    <a:pt x="190" y="0"/>
                    <a:pt x="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46"/>
            <p:cNvSpPr/>
            <p:nvPr/>
          </p:nvSpPr>
          <p:spPr>
            <a:xfrm>
              <a:off x="2590500" y="2693650"/>
              <a:ext cx="320475" cy="137200"/>
            </a:xfrm>
            <a:custGeom>
              <a:avLst/>
              <a:gdLst/>
              <a:ahLst/>
              <a:cxnLst/>
              <a:rect l="l" t="t" r="r" b="b"/>
              <a:pathLst>
                <a:path w="12819" h="5488" extrusionOk="0">
                  <a:moveTo>
                    <a:pt x="45" y="0"/>
                  </a:moveTo>
                  <a:cubicBezTo>
                    <a:pt x="23" y="0"/>
                    <a:pt x="0" y="15"/>
                    <a:pt x="0" y="47"/>
                  </a:cubicBezTo>
                  <a:cubicBezTo>
                    <a:pt x="0" y="999"/>
                    <a:pt x="572" y="1702"/>
                    <a:pt x="1310" y="2297"/>
                  </a:cubicBezTo>
                  <a:cubicBezTo>
                    <a:pt x="2358" y="3154"/>
                    <a:pt x="3584" y="4035"/>
                    <a:pt x="4786" y="4690"/>
                  </a:cubicBezTo>
                  <a:cubicBezTo>
                    <a:pt x="5775" y="5222"/>
                    <a:pt x="6897" y="5487"/>
                    <a:pt x="8015" y="5487"/>
                  </a:cubicBezTo>
                  <a:cubicBezTo>
                    <a:pt x="8150" y="5487"/>
                    <a:pt x="8284" y="5484"/>
                    <a:pt x="8418" y="5476"/>
                  </a:cubicBezTo>
                  <a:cubicBezTo>
                    <a:pt x="9697" y="5404"/>
                    <a:pt x="10932" y="4643"/>
                    <a:pt x="12192" y="4643"/>
                  </a:cubicBezTo>
                  <a:cubicBezTo>
                    <a:pt x="12386" y="4643"/>
                    <a:pt x="12580" y="4661"/>
                    <a:pt x="12776" y="4702"/>
                  </a:cubicBezTo>
                  <a:cubicBezTo>
                    <a:pt x="12779" y="4703"/>
                    <a:pt x="12782" y="4704"/>
                    <a:pt x="12785" y="4704"/>
                  </a:cubicBezTo>
                  <a:cubicBezTo>
                    <a:pt x="12813" y="4704"/>
                    <a:pt x="12819" y="4654"/>
                    <a:pt x="12776" y="4654"/>
                  </a:cubicBezTo>
                  <a:cubicBezTo>
                    <a:pt x="12542" y="4582"/>
                    <a:pt x="12313" y="4552"/>
                    <a:pt x="12087" y="4552"/>
                  </a:cubicBezTo>
                  <a:cubicBezTo>
                    <a:pt x="11276" y="4552"/>
                    <a:pt x="10507" y="4940"/>
                    <a:pt x="9716" y="5155"/>
                  </a:cubicBezTo>
                  <a:cubicBezTo>
                    <a:pt x="9181" y="5289"/>
                    <a:pt x="8628" y="5356"/>
                    <a:pt x="8076" y="5356"/>
                  </a:cubicBezTo>
                  <a:cubicBezTo>
                    <a:pt x="7263" y="5356"/>
                    <a:pt x="6450" y="5212"/>
                    <a:pt x="5691" y="4928"/>
                  </a:cubicBezTo>
                  <a:cubicBezTo>
                    <a:pt x="4477" y="4464"/>
                    <a:pt x="3429" y="3607"/>
                    <a:pt x="2381" y="2845"/>
                  </a:cubicBezTo>
                  <a:cubicBezTo>
                    <a:pt x="1369" y="2130"/>
                    <a:pt x="238" y="1345"/>
                    <a:pt x="83" y="35"/>
                  </a:cubicBezTo>
                  <a:cubicBezTo>
                    <a:pt x="83" y="12"/>
                    <a:pt x="6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46"/>
            <p:cNvSpPr/>
            <p:nvPr/>
          </p:nvSpPr>
          <p:spPr>
            <a:xfrm>
              <a:off x="2589900" y="2652125"/>
              <a:ext cx="13625" cy="45300"/>
            </a:xfrm>
            <a:custGeom>
              <a:avLst/>
              <a:gdLst/>
              <a:ahLst/>
              <a:cxnLst/>
              <a:rect l="l" t="t" r="r" b="b"/>
              <a:pathLst>
                <a:path w="545" h="1812" extrusionOk="0">
                  <a:moveTo>
                    <a:pt x="513" y="1"/>
                  </a:moveTo>
                  <a:cubicBezTo>
                    <a:pt x="508" y="1"/>
                    <a:pt x="503" y="2"/>
                    <a:pt x="500" y="5"/>
                  </a:cubicBezTo>
                  <a:cubicBezTo>
                    <a:pt x="84" y="446"/>
                    <a:pt x="0" y="1196"/>
                    <a:pt x="12" y="1767"/>
                  </a:cubicBezTo>
                  <a:cubicBezTo>
                    <a:pt x="18" y="1797"/>
                    <a:pt x="42" y="1812"/>
                    <a:pt x="64" y="1812"/>
                  </a:cubicBezTo>
                  <a:cubicBezTo>
                    <a:pt x="87" y="1812"/>
                    <a:pt x="107" y="1797"/>
                    <a:pt x="107" y="1767"/>
                  </a:cubicBezTo>
                  <a:cubicBezTo>
                    <a:pt x="107" y="1458"/>
                    <a:pt x="143" y="1136"/>
                    <a:pt x="227" y="827"/>
                  </a:cubicBezTo>
                  <a:cubicBezTo>
                    <a:pt x="298" y="565"/>
                    <a:pt x="453" y="303"/>
                    <a:pt x="536" y="41"/>
                  </a:cubicBezTo>
                  <a:cubicBezTo>
                    <a:pt x="545" y="14"/>
                    <a:pt x="527" y="1"/>
                    <a:pt x="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46"/>
            <p:cNvSpPr/>
            <p:nvPr/>
          </p:nvSpPr>
          <p:spPr>
            <a:xfrm>
              <a:off x="2601575" y="2653325"/>
              <a:ext cx="164850" cy="132300"/>
            </a:xfrm>
            <a:custGeom>
              <a:avLst/>
              <a:gdLst/>
              <a:ahLst/>
              <a:cxnLst/>
              <a:rect l="l" t="t" r="r" b="b"/>
              <a:pathLst>
                <a:path w="6594" h="5292" extrusionOk="0">
                  <a:moveTo>
                    <a:pt x="58" y="0"/>
                  </a:moveTo>
                  <a:cubicBezTo>
                    <a:pt x="25" y="0"/>
                    <a:pt x="1" y="14"/>
                    <a:pt x="10" y="41"/>
                  </a:cubicBezTo>
                  <a:cubicBezTo>
                    <a:pt x="522" y="1374"/>
                    <a:pt x="1593" y="2577"/>
                    <a:pt x="2724" y="3469"/>
                  </a:cubicBezTo>
                  <a:cubicBezTo>
                    <a:pt x="3760" y="4303"/>
                    <a:pt x="5165" y="5136"/>
                    <a:pt x="6534" y="5291"/>
                  </a:cubicBezTo>
                  <a:cubicBezTo>
                    <a:pt x="6594" y="5291"/>
                    <a:pt x="6594" y="5220"/>
                    <a:pt x="6546" y="5196"/>
                  </a:cubicBezTo>
                  <a:cubicBezTo>
                    <a:pt x="5224" y="4648"/>
                    <a:pt x="3974" y="4231"/>
                    <a:pt x="2843" y="3339"/>
                  </a:cubicBezTo>
                  <a:cubicBezTo>
                    <a:pt x="1653" y="2422"/>
                    <a:pt x="867" y="1267"/>
                    <a:pt x="93" y="5"/>
                  </a:cubicBezTo>
                  <a:cubicBezTo>
                    <a:pt x="81" y="2"/>
                    <a:pt x="69"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46"/>
            <p:cNvSpPr/>
            <p:nvPr/>
          </p:nvSpPr>
          <p:spPr>
            <a:xfrm>
              <a:off x="2772050" y="2776500"/>
              <a:ext cx="34075" cy="12400"/>
            </a:xfrm>
            <a:custGeom>
              <a:avLst/>
              <a:gdLst/>
              <a:ahLst/>
              <a:cxnLst/>
              <a:rect l="l" t="t" r="r" b="b"/>
              <a:pathLst>
                <a:path w="1363" h="496" extrusionOk="0">
                  <a:moveTo>
                    <a:pt x="512" y="1"/>
                  </a:moveTo>
                  <a:cubicBezTo>
                    <a:pt x="478" y="1"/>
                    <a:pt x="450" y="3"/>
                    <a:pt x="430" y="7"/>
                  </a:cubicBezTo>
                  <a:cubicBezTo>
                    <a:pt x="394" y="7"/>
                    <a:pt x="394" y="43"/>
                    <a:pt x="430" y="43"/>
                  </a:cubicBezTo>
                  <a:cubicBezTo>
                    <a:pt x="549" y="78"/>
                    <a:pt x="668" y="90"/>
                    <a:pt x="787" y="126"/>
                  </a:cubicBezTo>
                  <a:cubicBezTo>
                    <a:pt x="811" y="138"/>
                    <a:pt x="1013" y="197"/>
                    <a:pt x="1037" y="245"/>
                  </a:cubicBezTo>
                  <a:cubicBezTo>
                    <a:pt x="1108" y="340"/>
                    <a:pt x="1025" y="388"/>
                    <a:pt x="930" y="400"/>
                  </a:cubicBezTo>
                  <a:cubicBezTo>
                    <a:pt x="887" y="405"/>
                    <a:pt x="844" y="407"/>
                    <a:pt x="801" y="407"/>
                  </a:cubicBezTo>
                  <a:cubicBezTo>
                    <a:pt x="541" y="407"/>
                    <a:pt x="268" y="328"/>
                    <a:pt x="13" y="328"/>
                  </a:cubicBezTo>
                  <a:cubicBezTo>
                    <a:pt x="1" y="352"/>
                    <a:pt x="1" y="376"/>
                    <a:pt x="13" y="376"/>
                  </a:cubicBezTo>
                  <a:cubicBezTo>
                    <a:pt x="299" y="447"/>
                    <a:pt x="608" y="483"/>
                    <a:pt x="906" y="495"/>
                  </a:cubicBezTo>
                  <a:cubicBezTo>
                    <a:pt x="1013" y="495"/>
                    <a:pt x="1168" y="495"/>
                    <a:pt x="1215" y="388"/>
                  </a:cubicBezTo>
                  <a:cubicBezTo>
                    <a:pt x="1363" y="124"/>
                    <a:pt x="773" y="1"/>
                    <a:pt x="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46"/>
            <p:cNvSpPr/>
            <p:nvPr/>
          </p:nvSpPr>
          <p:spPr>
            <a:xfrm>
              <a:off x="2611800" y="2664725"/>
              <a:ext cx="163550" cy="112050"/>
            </a:xfrm>
            <a:custGeom>
              <a:avLst/>
              <a:gdLst/>
              <a:ahLst/>
              <a:cxnLst/>
              <a:rect l="l" t="t" r="r" b="b"/>
              <a:pathLst>
                <a:path w="6542" h="4482" extrusionOk="0">
                  <a:moveTo>
                    <a:pt x="79" y="0"/>
                  </a:moveTo>
                  <a:cubicBezTo>
                    <a:pt x="34" y="0"/>
                    <a:pt x="0" y="68"/>
                    <a:pt x="29" y="96"/>
                  </a:cubicBezTo>
                  <a:cubicBezTo>
                    <a:pt x="946" y="1025"/>
                    <a:pt x="2029" y="1811"/>
                    <a:pt x="3113" y="2525"/>
                  </a:cubicBezTo>
                  <a:cubicBezTo>
                    <a:pt x="4184" y="3252"/>
                    <a:pt x="5316" y="3966"/>
                    <a:pt x="6506" y="4478"/>
                  </a:cubicBezTo>
                  <a:cubicBezTo>
                    <a:pt x="6513" y="4480"/>
                    <a:pt x="6519" y="4481"/>
                    <a:pt x="6523" y="4481"/>
                  </a:cubicBezTo>
                  <a:cubicBezTo>
                    <a:pt x="6541" y="4481"/>
                    <a:pt x="6539" y="4466"/>
                    <a:pt x="6530" y="4466"/>
                  </a:cubicBezTo>
                  <a:cubicBezTo>
                    <a:pt x="5411" y="3775"/>
                    <a:pt x="4256" y="3168"/>
                    <a:pt x="3196" y="2406"/>
                  </a:cubicBezTo>
                  <a:cubicBezTo>
                    <a:pt x="2113" y="1668"/>
                    <a:pt x="1148" y="799"/>
                    <a:pt x="113" y="13"/>
                  </a:cubicBezTo>
                  <a:cubicBezTo>
                    <a:pt x="101" y="4"/>
                    <a:pt x="90" y="0"/>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46"/>
            <p:cNvSpPr/>
            <p:nvPr/>
          </p:nvSpPr>
          <p:spPr>
            <a:xfrm>
              <a:off x="2566675" y="2570900"/>
              <a:ext cx="33975" cy="74025"/>
            </a:xfrm>
            <a:custGeom>
              <a:avLst/>
              <a:gdLst/>
              <a:ahLst/>
              <a:cxnLst/>
              <a:rect l="l" t="t" r="r" b="b"/>
              <a:pathLst>
                <a:path w="1359" h="2961" extrusionOk="0">
                  <a:moveTo>
                    <a:pt x="352" y="1"/>
                  </a:moveTo>
                  <a:cubicBezTo>
                    <a:pt x="339" y="1"/>
                    <a:pt x="327" y="9"/>
                    <a:pt x="322" y="28"/>
                  </a:cubicBezTo>
                  <a:cubicBezTo>
                    <a:pt x="1" y="1016"/>
                    <a:pt x="501" y="2278"/>
                    <a:pt x="1251" y="2945"/>
                  </a:cubicBezTo>
                  <a:cubicBezTo>
                    <a:pt x="1259" y="2956"/>
                    <a:pt x="1270" y="2960"/>
                    <a:pt x="1281" y="2960"/>
                  </a:cubicBezTo>
                  <a:cubicBezTo>
                    <a:pt x="1318" y="2960"/>
                    <a:pt x="1359" y="2910"/>
                    <a:pt x="1322" y="2873"/>
                  </a:cubicBezTo>
                  <a:cubicBezTo>
                    <a:pt x="965" y="2456"/>
                    <a:pt x="667" y="2028"/>
                    <a:pt x="513" y="1492"/>
                  </a:cubicBezTo>
                  <a:cubicBezTo>
                    <a:pt x="370" y="1016"/>
                    <a:pt x="417" y="540"/>
                    <a:pt x="394" y="39"/>
                  </a:cubicBezTo>
                  <a:cubicBezTo>
                    <a:pt x="394" y="18"/>
                    <a:pt x="372"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46"/>
            <p:cNvSpPr/>
            <p:nvPr/>
          </p:nvSpPr>
          <p:spPr>
            <a:xfrm>
              <a:off x="2573325" y="2536725"/>
              <a:ext cx="18525" cy="32200"/>
            </a:xfrm>
            <a:custGeom>
              <a:avLst/>
              <a:gdLst/>
              <a:ahLst/>
              <a:cxnLst/>
              <a:rect l="l" t="t" r="r" b="b"/>
              <a:pathLst>
                <a:path w="741" h="1288" extrusionOk="0">
                  <a:moveTo>
                    <a:pt x="706" y="1"/>
                  </a:moveTo>
                  <a:cubicBezTo>
                    <a:pt x="700" y="1"/>
                    <a:pt x="693" y="5"/>
                    <a:pt x="687" y="13"/>
                  </a:cubicBezTo>
                  <a:cubicBezTo>
                    <a:pt x="282" y="204"/>
                    <a:pt x="92" y="847"/>
                    <a:pt x="8" y="1252"/>
                  </a:cubicBezTo>
                  <a:cubicBezTo>
                    <a:pt x="1" y="1267"/>
                    <a:pt x="22" y="1287"/>
                    <a:pt x="42" y="1287"/>
                  </a:cubicBezTo>
                  <a:cubicBezTo>
                    <a:pt x="53" y="1287"/>
                    <a:pt x="64" y="1281"/>
                    <a:pt x="68" y="1264"/>
                  </a:cubicBezTo>
                  <a:cubicBezTo>
                    <a:pt x="128" y="1025"/>
                    <a:pt x="223" y="799"/>
                    <a:pt x="342" y="597"/>
                  </a:cubicBezTo>
                  <a:cubicBezTo>
                    <a:pt x="461" y="418"/>
                    <a:pt x="616" y="252"/>
                    <a:pt x="723" y="61"/>
                  </a:cubicBezTo>
                  <a:cubicBezTo>
                    <a:pt x="741" y="34"/>
                    <a:pt x="725"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46"/>
            <p:cNvSpPr/>
            <p:nvPr/>
          </p:nvSpPr>
          <p:spPr>
            <a:xfrm>
              <a:off x="2591175" y="2536375"/>
              <a:ext cx="103900" cy="107800"/>
            </a:xfrm>
            <a:custGeom>
              <a:avLst/>
              <a:gdLst/>
              <a:ahLst/>
              <a:cxnLst/>
              <a:rect l="l" t="t" r="r" b="b"/>
              <a:pathLst>
                <a:path w="4156" h="4312" extrusionOk="0">
                  <a:moveTo>
                    <a:pt x="34" y="0"/>
                  </a:moveTo>
                  <a:cubicBezTo>
                    <a:pt x="21" y="0"/>
                    <a:pt x="1" y="23"/>
                    <a:pt x="9" y="39"/>
                  </a:cubicBezTo>
                  <a:cubicBezTo>
                    <a:pt x="449" y="932"/>
                    <a:pt x="1080" y="1801"/>
                    <a:pt x="1723" y="2552"/>
                  </a:cubicBezTo>
                  <a:cubicBezTo>
                    <a:pt x="2331" y="3278"/>
                    <a:pt x="3259" y="3623"/>
                    <a:pt x="3962" y="4278"/>
                  </a:cubicBezTo>
                  <a:cubicBezTo>
                    <a:pt x="3982" y="4301"/>
                    <a:pt x="4005" y="4311"/>
                    <a:pt x="4028" y="4311"/>
                  </a:cubicBezTo>
                  <a:cubicBezTo>
                    <a:pt x="4096" y="4311"/>
                    <a:pt x="4156" y="4219"/>
                    <a:pt x="4093" y="4147"/>
                  </a:cubicBezTo>
                  <a:cubicBezTo>
                    <a:pt x="3438" y="3504"/>
                    <a:pt x="2533" y="3183"/>
                    <a:pt x="1914" y="2516"/>
                  </a:cubicBezTo>
                  <a:cubicBezTo>
                    <a:pt x="1211" y="1742"/>
                    <a:pt x="687" y="849"/>
                    <a:pt x="45" y="16"/>
                  </a:cubicBezTo>
                  <a:cubicBezTo>
                    <a:pt x="45" y="5"/>
                    <a:pt x="40"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46"/>
            <p:cNvSpPr/>
            <p:nvPr/>
          </p:nvSpPr>
          <p:spPr>
            <a:xfrm>
              <a:off x="2690675" y="2639550"/>
              <a:ext cx="216850" cy="103875"/>
            </a:xfrm>
            <a:custGeom>
              <a:avLst/>
              <a:gdLst/>
              <a:ahLst/>
              <a:cxnLst/>
              <a:rect l="l" t="t" r="r" b="b"/>
              <a:pathLst>
                <a:path w="8674" h="4155" extrusionOk="0">
                  <a:moveTo>
                    <a:pt x="60" y="0"/>
                  </a:moveTo>
                  <a:cubicBezTo>
                    <a:pt x="29" y="0"/>
                    <a:pt x="1" y="71"/>
                    <a:pt x="41" y="91"/>
                  </a:cubicBezTo>
                  <a:cubicBezTo>
                    <a:pt x="1363" y="984"/>
                    <a:pt x="2696" y="1925"/>
                    <a:pt x="4244" y="2389"/>
                  </a:cubicBezTo>
                  <a:cubicBezTo>
                    <a:pt x="4673" y="2508"/>
                    <a:pt x="5125" y="2616"/>
                    <a:pt x="5518" y="2818"/>
                  </a:cubicBezTo>
                  <a:cubicBezTo>
                    <a:pt x="5899" y="3008"/>
                    <a:pt x="6197" y="3306"/>
                    <a:pt x="6554" y="3544"/>
                  </a:cubicBezTo>
                  <a:cubicBezTo>
                    <a:pt x="7110" y="3922"/>
                    <a:pt x="7759" y="4155"/>
                    <a:pt x="8434" y="4155"/>
                  </a:cubicBezTo>
                  <a:cubicBezTo>
                    <a:pt x="8482" y="4155"/>
                    <a:pt x="8530" y="4154"/>
                    <a:pt x="8578" y="4151"/>
                  </a:cubicBezTo>
                  <a:cubicBezTo>
                    <a:pt x="8673" y="4151"/>
                    <a:pt x="8673" y="4032"/>
                    <a:pt x="8578" y="4020"/>
                  </a:cubicBezTo>
                  <a:cubicBezTo>
                    <a:pt x="7578" y="3925"/>
                    <a:pt x="6911" y="3580"/>
                    <a:pt x="6125" y="3008"/>
                  </a:cubicBezTo>
                  <a:cubicBezTo>
                    <a:pt x="5554" y="2592"/>
                    <a:pt x="4959" y="2413"/>
                    <a:pt x="4280" y="2223"/>
                  </a:cubicBezTo>
                  <a:cubicBezTo>
                    <a:pt x="2696" y="1758"/>
                    <a:pt x="1470" y="794"/>
                    <a:pt x="77" y="8"/>
                  </a:cubicBezTo>
                  <a:cubicBezTo>
                    <a:pt x="71" y="3"/>
                    <a:pt x="66"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46"/>
            <p:cNvSpPr/>
            <p:nvPr/>
          </p:nvSpPr>
          <p:spPr>
            <a:xfrm>
              <a:off x="2739100" y="2691650"/>
              <a:ext cx="41125" cy="15975"/>
            </a:xfrm>
            <a:custGeom>
              <a:avLst/>
              <a:gdLst/>
              <a:ahLst/>
              <a:cxnLst/>
              <a:rect l="l" t="t" r="r" b="b"/>
              <a:pathLst>
                <a:path w="1645" h="639" extrusionOk="0">
                  <a:moveTo>
                    <a:pt x="225" y="0"/>
                  </a:moveTo>
                  <a:cubicBezTo>
                    <a:pt x="110" y="0"/>
                    <a:pt x="1" y="86"/>
                    <a:pt x="93" y="198"/>
                  </a:cubicBezTo>
                  <a:cubicBezTo>
                    <a:pt x="97" y="203"/>
                    <a:pt x="104" y="206"/>
                    <a:pt x="111" y="206"/>
                  </a:cubicBezTo>
                  <a:cubicBezTo>
                    <a:pt x="120" y="206"/>
                    <a:pt x="128" y="200"/>
                    <a:pt x="128" y="186"/>
                  </a:cubicBezTo>
                  <a:cubicBezTo>
                    <a:pt x="131" y="133"/>
                    <a:pt x="174" y="112"/>
                    <a:pt x="238" y="112"/>
                  </a:cubicBezTo>
                  <a:cubicBezTo>
                    <a:pt x="443" y="112"/>
                    <a:pt x="872" y="326"/>
                    <a:pt x="926" y="353"/>
                  </a:cubicBezTo>
                  <a:cubicBezTo>
                    <a:pt x="1152" y="436"/>
                    <a:pt x="1378" y="543"/>
                    <a:pt x="1593" y="627"/>
                  </a:cubicBezTo>
                  <a:cubicBezTo>
                    <a:pt x="1604" y="635"/>
                    <a:pt x="1612" y="638"/>
                    <a:pt x="1619" y="638"/>
                  </a:cubicBezTo>
                  <a:cubicBezTo>
                    <a:pt x="1643" y="638"/>
                    <a:pt x="1644" y="600"/>
                    <a:pt x="1617" y="591"/>
                  </a:cubicBezTo>
                  <a:cubicBezTo>
                    <a:pt x="1390" y="484"/>
                    <a:pt x="1164" y="389"/>
                    <a:pt x="938" y="293"/>
                  </a:cubicBezTo>
                  <a:cubicBezTo>
                    <a:pt x="747" y="198"/>
                    <a:pt x="497" y="32"/>
                    <a:pt x="283" y="8"/>
                  </a:cubicBezTo>
                  <a:cubicBezTo>
                    <a:pt x="264" y="3"/>
                    <a:pt x="245" y="0"/>
                    <a:pt x="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46"/>
            <p:cNvSpPr/>
            <p:nvPr/>
          </p:nvSpPr>
          <p:spPr>
            <a:xfrm>
              <a:off x="2740350" y="2697975"/>
              <a:ext cx="46025" cy="19300"/>
            </a:xfrm>
            <a:custGeom>
              <a:avLst/>
              <a:gdLst/>
              <a:ahLst/>
              <a:cxnLst/>
              <a:rect l="l" t="t" r="r" b="b"/>
              <a:pathLst>
                <a:path w="1841" h="772" extrusionOk="0">
                  <a:moveTo>
                    <a:pt x="20" y="0"/>
                  </a:moveTo>
                  <a:cubicBezTo>
                    <a:pt x="10" y="0"/>
                    <a:pt x="1" y="14"/>
                    <a:pt x="19" y="40"/>
                  </a:cubicBezTo>
                  <a:cubicBezTo>
                    <a:pt x="406" y="483"/>
                    <a:pt x="1051" y="772"/>
                    <a:pt x="1647" y="772"/>
                  </a:cubicBezTo>
                  <a:cubicBezTo>
                    <a:pt x="1692" y="772"/>
                    <a:pt x="1737" y="770"/>
                    <a:pt x="1781" y="767"/>
                  </a:cubicBezTo>
                  <a:cubicBezTo>
                    <a:pt x="1840" y="767"/>
                    <a:pt x="1840" y="671"/>
                    <a:pt x="1781" y="671"/>
                  </a:cubicBezTo>
                  <a:cubicBezTo>
                    <a:pt x="1102" y="612"/>
                    <a:pt x="578" y="421"/>
                    <a:pt x="31" y="5"/>
                  </a:cubicBezTo>
                  <a:cubicBezTo>
                    <a:pt x="28" y="2"/>
                    <a:pt x="24"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46"/>
            <p:cNvSpPr/>
            <p:nvPr/>
          </p:nvSpPr>
          <p:spPr>
            <a:xfrm>
              <a:off x="2781000" y="2709400"/>
              <a:ext cx="4775" cy="5950"/>
            </a:xfrm>
            <a:custGeom>
              <a:avLst/>
              <a:gdLst/>
              <a:ahLst/>
              <a:cxnLst/>
              <a:rect l="l" t="t" r="r" b="b"/>
              <a:pathLst>
                <a:path w="191" h="238" extrusionOk="0">
                  <a:moveTo>
                    <a:pt x="24" y="0"/>
                  </a:moveTo>
                  <a:cubicBezTo>
                    <a:pt x="0" y="0"/>
                    <a:pt x="0" y="12"/>
                    <a:pt x="12" y="12"/>
                  </a:cubicBezTo>
                  <a:cubicBezTo>
                    <a:pt x="83" y="72"/>
                    <a:pt x="119" y="131"/>
                    <a:pt x="143" y="214"/>
                  </a:cubicBezTo>
                  <a:cubicBezTo>
                    <a:pt x="148" y="231"/>
                    <a:pt x="159" y="237"/>
                    <a:pt x="168" y="237"/>
                  </a:cubicBezTo>
                  <a:cubicBezTo>
                    <a:pt x="180" y="237"/>
                    <a:pt x="191" y="228"/>
                    <a:pt x="191" y="214"/>
                  </a:cubicBezTo>
                  <a:cubicBezTo>
                    <a:pt x="191" y="119"/>
                    <a:pt x="119" y="24"/>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6"/>
            <p:cNvSpPr/>
            <p:nvPr/>
          </p:nvSpPr>
          <p:spPr>
            <a:xfrm>
              <a:off x="2861650" y="2753550"/>
              <a:ext cx="50925" cy="14075"/>
            </a:xfrm>
            <a:custGeom>
              <a:avLst/>
              <a:gdLst/>
              <a:ahLst/>
              <a:cxnLst/>
              <a:rect l="l" t="t" r="r" b="b"/>
              <a:pathLst>
                <a:path w="2037" h="563" extrusionOk="0">
                  <a:moveTo>
                    <a:pt x="547" y="1"/>
                  </a:moveTo>
                  <a:cubicBezTo>
                    <a:pt x="375" y="1"/>
                    <a:pt x="207" y="22"/>
                    <a:pt x="48" y="80"/>
                  </a:cubicBezTo>
                  <a:cubicBezTo>
                    <a:pt x="13" y="92"/>
                    <a:pt x="1" y="139"/>
                    <a:pt x="48" y="151"/>
                  </a:cubicBezTo>
                  <a:cubicBezTo>
                    <a:pt x="298" y="211"/>
                    <a:pt x="560" y="211"/>
                    <a:pt x="822" y="222"/>
                  </a:cubicBezTo>
                  <a:cubicBezTo>
                    <a:pt x="1037" y="258"/>
                    <a:pt x="1727" y="282"/>
                    <a:pt x="1846" y="520"/>
                  </a:cubicBezTo>
                  <a:cubicBezTo>
                    <a:pt x="1865" y="549"/>
                    <a:pt x="1893" y="562"/>
                    <a:pt x="1920" y="562"/>
                  </a:cubicBezTo>
                  <a:cubicBezTo>
                    <a:pt x="1959" y="562"/>
                    <a:pt x="1999" y="534"/>
                    <a:pt x="2013" y="484"/>
                  </a:cubicBezTo>
                  <a:cubicBezTo>
                    <a:pt x="2037" y="211"/>
                    <a:pt x="1620" y="163"/>
                    <a:pt x="1418" y="115"/>
                  </a:cubicBezTo>
                  <a:cubicBezTo>
                    <a:pt x="1140" y="63"/>
                    <a:pt x="839"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6"/>
            <p:cNvSpPr/>
            <p:nvPr/>
          </p:nvSpPr>
          <p:spPr>
            <a:xfrm>
              <a:off x="2858675" y="2758875"/>
              <a:ext cx="54725" cy="21550"/>
            </a:xfrm>
            <a:custGeom>
              <a:avLst/>
              <a:gdLst/>
              <a:ahLst/>
              <a:cxnLst/>
              <a:rect l="l" t="t" r="r" b="b"/>
              <a:pathLst>
                <a:path w="2189" h="862" extrusionOk="0">
                  <a:moveTo>
                    <a:pt x="249" y="1"/>
                  </a:moveTo>
                  <a:cubicBezTo>
                    <a:pt x="242" y="1"/>
                    <a:pt x="233" y="4"/>
                    <a:pt x="227" y="9"/>
                  </a:cubicBezTo>
                  <a:cubicBezTo>
                    <a:pt x="1" y="474"/>
                    <a:pt x="1072" y="819"/>
                    <a:pt x="1394" y="843"/>
                  </a:cubicBezTo>
                  <a:cubicBezTo>
                    <a:pt x="1460" y="854"/>
                    <a:pt x="1532" y="862"/>
                    <a:pt x="1604" y="862"/>
                  </a:cubicBezTo>
                  <a:cubicBezTo>
                    <a:pt x="1766" y="862"/>
                    <a:pt x="1930" y="823"/>
                    <a:pt x="2037" y="700"/>
                  </a:cubicBezTo>
                  <a:cubicBezTo>
                    <a:pt x="2144" y="581"/>
                    <a:pt x="2156" y="438"/>
                    <a:pt x="2049" y="343"/>
                  </a:cubicBezTo>
                  <a:cubicBezTo>
                    <a:pt x="2045" y="336"/>
                    <a:pt x="2041" y="333"/>
                    <a:pt x="2036" y="333"/>
                  </a:cubicBezTo>
                  <a:cubicBezTo>
                    <a:pt x="2026" y="333"/>
                    <a:pt x="2016" y="350"/>
                    <a:pt x="2025" y="367"/>
                  </a:cubicBezTo>
                  <a:cubicBezTo>
                    <a:pt x="2188" y="653"/>
                    <a:pt x="1912" y="808"/>
                    <a:pt x="1650" y="808"/>
                  </a:cubicBezTo>
                  <a:cubicBezTo>
                    <a:pt x="1607" y="808"/>
                    <a:pt x="1565" y="804"/>
                    <a:pt x="1525" y="795"/>
                  </a:cubicBezTo>
                  <a:cubicBezTo>
                    <a:pt x="1394" y="771"/>
                    <a:pt x="1275" y="736"/>
                    <a:pt x="1144" y="700"/>
                  </a:cubicBezTo>
                  <a:cubicBezTo>
                    <a:pt x="906" y="617"/>
                    <a:pt x="203" y="367"/>
                    <a:pt x="263" y="9"/>
                  </a:cubicBezTo>
                  <a:cubicBezTo>
                    <a:pt x="263" y="4"/>
                    <a:pt x="257"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46"/>
            <p:cNvSpPr/>
            <p:nvPr/>
          </p:nvSpPr>
          <p:spPr>
            <a:xfrm>
              <a:off x="2896475" y="2790200"/>
              <a:ext cx="23250" cy="13400"/>
            </a:xfrm>
            <a:custGeom>
              <a:avLst/>
              <a:gdLst/>
              <a:ahLst/>
              <a:cxnLst/>
              <a:rect l="l" t="t" r="r" b="b"/>
              <a:pathLst>
                <a:path w="930" h="536" extrusionOk="0">
                  <a:moveTo>
                    <a:pt x="325" y="0"/>
                  </a:moveTo>
                  <a:cubicBezTo>
                    <a:pt x="293" y="0"/>
                    <a:pt x="261" y="6"/>
                    <a:pt x="227" y="19"/>
                  </a:cubicBezTo>
                  <a:cubicBezTo>
                    <a:pt x="96" y="78"/>
                    <a:pt x="1" y="245"/>
                    <a:pt x="108" y="376"/>
                  </a:cubicBezTo>
                  <a:cubicBezTo>
                    <a:pt x="199" y="477"/>
                    <a:pt x="404" y="536"/>
                    <a:pt x="558" y="536"/>
                  </a:cubicBezTo>
                  <a:cubicBezTo>
                    <a:pt x="584" y="536"/>
                    <a:pt x="609" y="534"/>
                    <a:pt x="632" y="531"/>
                  </a:cubicBezTo>
                  <a:cubicBezTo>
                    <a:pt x="751" y="495"/>
                    <a:pt x="929" y="316"/>
                    <a:pt x="798" y="209"/>
                  </a:cubicBezTo>
                  <a:cubicBezTo>
                    <a:pt x="792" y="206"/>
                    <a:pt x="786" y="204"/>
                    <a:pt x="780" y="204"/>
                  </a:cubicBezTo>
                  <a:cubicBezTo>
                    <a:pt x="763" y="204"/>
                    <a:pt x="748" y="215"/>
                    <a:pt x="739" y="233"/>
                  </a:cubicBezTo>
                  <a:cubicBezTo>
                    <a:pt x="679" y="316"/>
                    <a:pt x="679" y="411"/>
                    <a:pt x="537" y="411"/>
                  </a:cubicBezTo>
                  <a:cubicBezTo>
                    <a:pt x="453" y="411"/>
                    <a:pt x="346" y="376"/>
                    <a:pt x="275" y="340"/>
                  </a:cubicBezTo>
                  <a:cubicBezTo>
                    <a:pt x="120" y="257"/>
                    <a:pt x="275" y="126"/>
                    <a:pt x="394" y="126"/>
                  </a:cubicBezTo>
                  <a:cubicBezTo>
                    <a:pt x="501" y="138"/>
                    <a:pt x="596" y="185"/>
                    <a:pt x="691" y="245"/>
                  </a:cubicBezTo>
                  <a:cubicBezTo>
                    <a:pt x="693" y="247"/>
                    <a:pt x="696" y="248"/>
                    <a:pt x="698" y="248"/>
                  </a:cubicBezTo>
                  <a:cubicBezTo>
                    <a:pt x="707" y="248"/>
                    <a:pt x="713" y="228"/>
                    <a:pt x="703" y="209"/>
                  </a:cubicBezTo>
                  <a:cubicBezTo>
                    <a:pt x="595" y="121"/>
                    <a:pt x="471" y="0"/>
                    <a:pt x="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6"/>
            <p:cNvSpPr/>
            <p:nvPr/>
          </p:nvSpPr>
          <p:spPr>
            <a:xfrm>
              <a:off x="2809575" y="2786250"/>
              <a:ext cx="72650" cy="13375"/>
            </a:xfrm>
            <a:custGeom>
              <a:avLst/>
              <a:gdLst/>
              <a:ahLst/>
              <a:cxnLst/>
              <a:rect l="l" t="t" r="r" b="b"/>
              <a:pathLst>
                <a:path w="2906" h="535" extrusionOk="0">
                  <a:moveTo>
                    <a:pt x="2156" y="1"/>
                  </a:moveTo>
                  <a:cubicBezTo>
                    <a:pt x="2056" y="1"/>
                    <a:pt x="1956" y="9"/>
                    <a:pt x="1857" y="22"/>
                  </a:cubicBezTo>
                  <a:cubicBezTo>
                    <a:pt x="1250" y="93"/>
                    <a:pt x="655" y="296"/>
                    <a:pt x="48" y="415"/>
                  </a:cubicBezTo>
                  <a:cubicBezTo>
                    <a:pt x="0" y="438"/>
                    <a:pt x="0" y="498"/>
                    <a:pt x="48" y="510"/>
                  </a:cubicBezTo>
                  <a:cubicBezTo>
                    <a:pt x="130" y="527"/>
                    <a:pt x="212" y="535"/>
                    <a:pt x="294" y="535"/>
                  </a:cubicBezTo>
                  <a:cubicBezTo>
                    <a:pt x="609" y="535"/>
                    <a:pt x="927" y="426"/>
                    <a:pt x="1238" y="331"/>
                  </a:cubicBezTo>
                  <a:cubicBezTo>
                    <a:pt x="1557" y="236"/>
                    <a:pt x="1832" y="188"/>
                    <a:pt x="2111" y="188"/>
                  </a:cubicBezTo>
                  <a:cubicBezTo>
                    <a:pt x="2353" y="188"/>
                    <a:pt x="2599" y="224"/>
                    <a:pt x="2881" y="296"/>
                  </a:cubicBezTo>
                  <a:cubicBezTo>
                    <a:pt x="2881" y="296"/>
                    <a:pt x="2905" y="284"/>
                    <a:pt x="2881" y="284"/>
                  </a:cubicBezTo>
                  <a:cubicBezTo>
                    <a:pt x="2698" y="65"/>
                    <a:pt x="2431" y="1"/>
                    <a:pt x="2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6"/>
            <p:cNvSpPr/>
            <p:nvPr/>
          </p:nvSpPr>
          <p:spPr>
            <a:xfrm>
              <a:off x="2805525" y="2793975"/>
              <a:ext cx="77300" cy="15325"/>
            </a:xfrm>
            <a:custGeom>
              <a:avLst/>
              <a:gdLst/>
              <a:ahLst/>
              <a:cxnLst/>
              <a:rect l="l" t="t" r="r" b="b"/>
              <a:pathLst>
                <a:path w="3092" h="613" extrusionOk="0">
                  <a:moveTo>
                    <a:pt x="2928" y="1"/>
                  </a:moveTo>
                  <a:cubicBezTo>
                    <a:pt x="2912" y="1"/>
                    <a:pt x="2901" y="17"/>
                    <a:pt x="2901" y="34"/>
                  </a:cubicBezTo>
                  <a:cubicBezTo>
                    <a:pt x="3032" y="380"/>
                    <a:pt x="1615" y="403"/>
                    <a:pt x="1460" y="427"/>
                  </a:cubicBezTo>
                  <a:cubicBezTo>
                    <a:pt x="1281" y="439"/>
                    <a:pt x="1103" y="439"/>
                    <a:pt x="936" y="451"/>
                  </a:cubicBezTo>
                  <a:cubicBezTo>
                    <a:pt x="865" y="451"/>
                    <a:pt x="805" y="463"/>
                    <a:pt x="722" y="463"/>
                  </a:cubicBezTo>
                  <a:cubicBezTo>
                    <a:pt x="676" y="476"/>
                    <a:pt x="632" y="483"/>
                    <a:pt x="591" y="483"/>
                  </a:cubicBezTo>
                  <a:cubicBezTo>
                    <a:pt x="453" y="483"/>
                    <a:pt x="346" y="405"/>
                    <a:pt x="281" y="249"/>
                  </a:cubicBezTo>
                  <a:cubicBezTo>
                    <a:pt x="305" y="225"/>
                    <a:pt x="305" y="165"/>
                    <a:pt x="269" y="165"/>
                  </a:cubicBezTo>
                  <a:cubicBezTo>
                    <a:pt x="258" y="164"/>
                    <a:pt x="248" y="163"/>
                    <a:pt x="238" y="163"/>
                  </a:cubicBezTo>
                  <a:cubicBezTo>
                    <a:pt x="89" y="163"/>
                    <a:pt x="0" y="317"/>
                    <a:pt x="67" y="451"/>
                  </a:cubicBezTo>
                  <a:cubicBezTo>
                    <a:pt x="135" y="576"/>
                    <a:pt x="301" y="612"/>
                    <a:pt x="486" y="612"/>
                  </a:cubicBezTo>
                  <a:cubicBezTo>
                    <a:pt x="724" y="612"/>
                    <a:pt x="993" y="553"/>
                    <a:pt x="1127" y="546"/>
                  </a:cubicBezTo>
                  <a:cubicBezTo>
                    <a:pt x="1484" y="522"/>
                    <a:pt x="1829" y="499"/>
                    <a:pt x="2186" y="487"/>
                  </a:cubicBezTo>
                  <a:cubicBezTo>
                    <a:pt x="2377" y="463"/>
                    <a:pt x="2793" y="510"/>
                    <a:pt x="2960" y="368"/>
                  </a:cubicBezTo>
                  <a:cubicBezTo>
                    <a:pt x="3091" y="249"/>
                    <a:pt x="3091" y="106"/>
                    <a:pt x="2948" y="10"/>
                  </a:cubicBezTo>
                  <a:cubicBezTo>
                    <a:pt x="2941" y="3"/>
                    <a:pt x="2934" y="1"/>
                    <a:pt x="29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6"/>
            <p:cNvSpPr/>
            <p:nvPr/>
          </p:nvSpPr>
          <p:spPr>
            <a:xfrm>
              <a:off x="2932800" y="2704150"/>
              <a:ext cx="88125" cy="39150"/>
            </a:xfrm>
            <a:custGeom>
              <a:avLst/>
              <a:gdLst/>
              <a:ahLst/>
              <a:cxnLst/>
              <a:rect l="l" t="t" r="r" b="b"/>
              <a:pathLst>
                <a:path w="3525" h="1566" extrusionOk="0">
                  <a:moveTo>
                    <a:pt x="2846" y="0"/>
                  </a:moveTo>
                  <a:cubicBezTo>
                    <a:pt x="2619" y="0"/>
                    <a:pt x="2386" y="43"/>
                    <a:pt x="2143" y="91"/>
                  </a:cubicBezTo>
                  <a:cubicBezTo>
                    <a:pt x="1643" y="174"/>
                    <a:pt x="1048" y="210"/>
                    <a:pt x="619" y="472"/>
                  </a:cubicBezTo>
                  <a:cubicBezTo>
                    <a:pt x="0" y="877"/>
                    <a:pt x="322" y="1425"/>
                    <a:pt x="929" y="1556"/>
                  </a:cubicBezTo>
                  <a:cubicBezTo>
                    <a:pt x="936" y="1563"/>
                    <a:pt x="943" y="1566"/>
                    <a:pt x="947" y="1566"/>
                  </a:cubicBezTo>
                  <a:cubicBezTo>
                    <a:pt x="958" y="1566"/>
                    <a:pt x="961" y="1552"/>
                    <a:pt x="953" y="1544"/>
                  </a:cubicBezTo>
                  <a:cubicBezTo>
                    <a:pt x="858" y="1484"/>
                    <a:pt x="774" y="1436"/>
                    <a:pt x="679" y="1377"/>
                  </a:cubicBezTo>
                  <a:cubicBezTo>
                    <a:pt x="369" y="877"/>
                    <a:pt x="488" y="579"/>
                    <a:pt x="1036" y="484"/>
                  </a:cubicBezTo>
                  <a:cubicBezTo>
                    <a:pt x="1250" y="413"/>
                    <a:pt x="1489" y="389"/>
                    <a:pt x="1703" y="341"/>
                  </a:cubicBezTo>
                  <a:cubicBezTo>
                    <a:pt x="2138" y="254"/>
                    <a:pt x="2560" y="174"/>
                    <a:pt x="2993" y="174"/>
                  </a:cubicBezTo>
                  <a:cubicBezTo>
                    <a:pt x="3152" y="174"/>
                    <a:pt x="3313" y="184"/>
                    <a:pt x="3477" y="210"/>
                  </a:cubicBezTo>
                  <a:cubicBezTo>
                    <a:pt x="3513" y="210"/>
                    <a:pt x="3525" y="163"/>
                    <a:pt x="3489" y="151"/>
                  </a:cubicBezTo>
                  <a:cubicBezTo>
                    <a:pt x="3278" y="40"/>
                    <a:pt x="3065" y="0"/>
                    <a:pt x="28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6"/>
            <p:cNvSpPr/>
            <p:nvPr/>
          </p:nvSpPr>
          <p:spPr>
            <a:xfrm>
              <a:off x="2950750" y="2710275"/>
              <a:ext cx="72250" cy="34900"/>
            </a:xfrm>
            <a:custGeom>
              <a:avLst/>
              <a:gdLst/>
              <a:ahLst/>
              <a:cxnLst/>
              <a:rect l="l" t="t" r="r" b="b"/>
              <a:pathLst>
                <a:path w="2890" h="1396" extrusionOk="0">
                  <a:moveTo>
                    <a:pt x="2795" y="1"/>
                  </a:moveTo>
                  <a:cubicBezTo>
                    <a:pt x="2771" y="763"/>
                    <a:pt x="1878" y="799"/>
                    <a:pt x="1318" y="941"/>
                  </a:cubicBezTo>
                  <a:cubicBezTo>
                    <a:pt x="890" y="1049"/>
                    <a:pt x="449" y="1156"/>
                    <a:pt x="56" y="1299"/>
                  </a:cubicBezTo>
                  <a:cubicBezTo>
                    <a:pt x="1" y="1321"/>
                    <a:pt x="28" y="1395"/>
                    <a:pt x="80" y="1395"/>
                  </a:cubicBezTo>
                  <a:cubicBezTo>
                    <a:pt x="84" y="1395"/>
                    <a:pt x="88" y="1395"/>
                    <a:pt x="92" y="1394"/>
                  </a:cubicBezTo>
                  <a:cubicBezTo>
                    <a:pt x="866" y="1275"/>
                    <a:pt x="1747" y="1001"/>
                    <a:pt x="2473" y="715"/>
                  </a:cubicBezTo>
                  <a:cubicBezTo>
                    <a:pt x="2818" y="584"/>
                    <a:pt x="2890" y="358"/>
                    <a:pt x="27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6"/>
            <p:cNvSpPr/>
            <p:nvPr/>
          </p:nvSpPr>
          <p:spPr>
            <a:xfrm>
              <a:off x="2877725" y="2713150"/>
              <a:ext cx="30400" cy="19725"/>
            </a:xfrm>
            <a:custGeom>
              <a:avLst/>
              <a:gdLst/>
              <a:ahLst/>
              <a:cxnLst/>
              <a:rect l="l" t="t" r="r" b="b"/>
              <a:pathLst>
                <a:path w="1216" h="789" extrusionOk="0">
                  <a:moveTo>
                    <a:pt x="521" y="0"/>
                  </a:moveTo>
                  <a:cubicBezTo>
                    <a:pt x="463" y="0"/>
                    <a:pt x="407" y="9"/>
                    <a:pt x="358" y="29"/>
                  </a:cubicBezTo>
                  <a:cubicBezTo>
                    <a:pt x="155" y="100"/>
                    <a:pt x="1" y="326"/>
                    <a:pt x="84" y="517"/>
                  </a:cubicBezTo>
                  <a:cubicBezTo>
                    <a:pt x="163" y="714"/>
                    <a:pt x="460" y="788"/>
                    <a:pt x="683" y="788"/>
                  </a:cubicBezTo>
                  <a:cubicBezTo>
                    <a:pt x="729" y="788"/>
                    <a:pt x="773" y="785"/>
                    <a:pt x="810" y="779"/>
                  </a:cubicBezTo>
                  <a:cubicBezTo>
                    <a:pt x="977" y="755"/>
                    <a:pt x="1215" y="517"/>
                    <a:pt x="1036" y="362"/>
                  </a:cubicBezTo>
                  <a:cubicBezTo>
                    <a:pt x="1033" y="359"/>
                    <a:pt x="1030" y="357"/>
                    <a:pt x="1027" y="357"/>
                  </a:cubicBezTo>
                  <a:cubicBezTo>
                    <a:pt x="1019" y="357"/>
                    <a:pt x="1013" y="369"/>
                    <a:pt x="1013" y="386"/>
                  </a:cubicBezTo>
                  <a:cubicBezTo>
                    <a:pt x="1039" y="604"/>
                    <a:pt x="892" y="669"/>
                    <a:pt x="732" y="669"/>
                  </a:cubicBezTo>
                  <a:cubicBezTo>
                    <a:pt x="674" y="669"/>
                    <a:pt x="614" y="661"/>
                    <a:pt x="560" y="648"/>
                  </a:cubicBezTo>
                  <a:cubicBezTo>
                    <a:pt x="394" y="624"/>
                    <a:pt x="155" y="541"/>
                    <a:pt x="215" y="338"/>
                  </a:cubicBezTo>
                  <a:cubicBezTo>
                    <a:pt x="264" y="182"/>
                    <a:pt x="416" y="114"/>
                    <a:pt x="574" y="114"/>
                  </a:cubicBezTo>
                  <a:cubicBezTo>
                    <a:pt x="609" y="114"/>
                    <a:pt x="645" y="118"/>
                    <a:pt x="679" y="124"/>
                  </a:cubicBezTo>
                  <a:cubicBezTo>
                    <a:pt x="834" y="172"/>
                    <a:pt x="953" y="291"/>
                    <a:pt x="1096" y="338"/>
                  </a:cubicBezTo>
                  <a:cubicBezTo>
                    <a:pt x="1084" y="326"/>
                    <a:pt x="1096" y="326"/>
                    <a:pt x="1096" y="303"/>
                  </a:cubicBezTo>
                  <a:cubicBezTo>
                    <a:pt x="1011" y="133"/>
                    <a:pt x="746" y="0"/>
                    <a:pt x="5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6"/>
            <p:cNvSpPr/>
            <p:nvPr/>
          </p:nvSpPr>
          <p:spPr>
            <a:xfrm>
              <a:off x="2904525" y="2687675"/>
              <a:ext cx="3300" cy="28750"/>
            </a:xfrm>
            <a:custGeom>
              <a:avLst/>
              <a:gdLst/>
              <a:ahLst/>
              <a:cxnLst/>
              <a:rect l="l" t="t" r="r" b="b"/>
              <a:pathLst>
                <a:path w="132" h="1150" extrusionOk="0">
                  <a:moveTo>
                    <a:pt x="36" y="0"/>
                  </a:moveTo>
                  <a:cubicBezTo>
                    <a:pt x="36" y="369"/>
                    <a:pt x="0" y="762"/>
                    <a:pt x="60" y="1131"/>
                  </a:cubicBezTo>
                  <a:cubicBezTo>
                    <a:pt x="60" y="1145"/>
                    <a:pt x="65" y="1150"/>
                    <a:pt x="72" y="1150"/>
                  </a:cubicBezTo>
                  <a:cubicBezTo>
                    <a:pt x="82" y="1150"/>
                    <a:pt x="95" y="1138"/>
                    <a:pt x="95" y="1131"/>
                  </a:cubicBezTo>
                  <a:cubicBezTo>
                    <a:pt x="131" y="762"/>
                    <a:pt x="72" y="369"/>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6"/>
            <p:cNvSpPr/>
            <p:nvPr/>
          </p:nvSpPr>
          <p:spPr>
            <a:xfrm>
              <a:off x="2906425" y="2691225"/>
              <a:ext cx="4850" cy="21675"/>
            </a:xfrm>
            <a:custGeom>
              <a:avLst/>
              <a:gdLst/>
              <a:ahLst/>
              <a:cxnLst/>
              <a:rect l="l" t="t" r="r" b="b"/>
              <a:pathLst>
                <a:path w="194" h="867" extrusionOk="0">
                  <a:moveTo>
                    <a:pt x="8" y="1"/>
                  </a:moveTo>
                  <a:lnTo>
                    <a:pt x="8" y="1"/>
                  </a:lnTo>
                  <a:cubicBezTo>
                    <a:pt x="8" y="4"/>
                    <a:pt x="9" y="7"/>
                    <a:pt x="10" y="11"/>
                  </a:cubicBezTo>
                  <a:lnTo>
                    <a:pt x="10" y="11"/>
                  </a:lnTo>
                  <a:cubicBezTo>
                    <a:pt x="11" y="8"/>
                    <a:pt x="12" y="5"/>
                    <a:pt x="8" y="1"/>
                  </a:cubicBezTo>
                  <a:close/>
                  <a:moveTo>
                    <a:pt x="10" y="11"/>
                  </a:moveTo>
                  <a:lnTo>
                    <a:pt x="10" y="11"/>
                  </a:lnTo>
                  <a:cubicBezTo>
                    <a:pt x="7" y="14"/>
                    <a:pt x="0" y="17"/>
                    <a:pt x="8" y="25"/>
                  </a:cubicBezTo>
                  <a:cubicBezTo>
                    <a:pt x="55" y="287"/>
                    <a:pt x="79" y="572"/>
                    <a:pt x="127" y="846"/>
                  </a:cubicBezTo>
                  <a:cubicBezTo>
                    <a:pt x="131" y="860"/>
                    <a:pt x="143" y="867"/>
                    <a:pt x="156" y="867"/>
                  </a:cubicBezTo>
                  <a:cubicBezTo>
                    <a:pt x="174" y="867"/>
                    <a:pt x="193" y="851"/>
                    <a:pt x="186" y="822"/>
                  </a:cubicBezTo>
                  <a:cubicBezTo>
                    <a:pt x="139" y="563"/>
                    <a:pt x="69" y="293"/>
                    <a:pt x="10"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6"/>
            <p:cNvSpPr/>
            <p:nvPr/>
          </p:nvSpPr>
          <p:spPr>
            <a:xfrm>
              <a:off x="2910475" y="2691150"/>
              <a:ext cx="4775" cy="21575"/>
            </a:xfrm>
            <a:custGeom>
              <a:avLst/>
              <a:gdLst/>
              <a:ahLst/>
              <a:cxnLst/>
              <a:rect l="l" t="t" r="r" b="b"/>
              <a:pathLst>
                <a:path w="191" h="863" extrusionOk="0">
                  <a:moveTo>
                    <a:pt x="75" y="1"/>
                  </a:moveTo>
                  <a:cubicBezTo>
                    <a:pt x="59" y="1"/>
                    <a:pt x="36" y="18"/>
                    <a:pt x="36" y="28"/>
                  </a:cubicBezTo>
                  <a:cubicBezTo>
                    <a:pt x="24" y="278"/>
                    <a:pt x="0" y="599"/>
                    <a:pt x="84" y="849"/>
                  </a:cubicBezTo>
                  <a:cubicBezTo>
                    <a:pt x="84" y="856"/>
                    <a:pt x="100" y="863"/>
                    <a:pt x="113" y="863"/>
                  </a:cubicBezTo>
                  <a:cubicBezTo>
                    <a:pt x="123" y="863"/>
                    <a:pt x="131" y="859"/>
                    <a:pt x="131" y="849"/>
                  </a:cubicBezTo>
                  <a:cubicBezTo>
                    <a:pt x="191" y="587"/>
                    <a:pt x="107" y="266"/>
                    <a:pt x="84" y="4"/>
                  </a:cubicBezTo>
                  <a:cubicBezTo>
                    <a:pt x="81" y="2"/>
                    <a:pt x="78" y="1"/>
                    <a:pt x="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46"/>
            <p:cNvSpPr/>
            <p:nvPr/>
          </p:nvSpPr>
          <p:spPr>
            <a:xfrm>
              <a:off x="2914050" y="2694050"/>
              <a:ext cx="3875" cy="17500"/>
            </a:xfrm>
            <a:custGeom>
              <a:avLst/>
              <a:gdLst/>
              <a:ahLst/>
              <a:cxnLst/>
              <a:rect l="l" t="t" r="r" b="b"/>
              <a:pathLst>
                <a:path w="155" h="700" extrusionOk="0">
                  <a:moveTo>
                    <a:pt x="27" y="1"/>
                  </a:moveTo>
                  <a:cubicBezTo>
                    <a:pt x="21" y="1"/>
                    <a:pt x="12" y="7"/>
                    <a:pt x="12" y="19"/>
                  </a:cubicBezTo>
                  <a:cubicBezTo>
                    <a:pt x="36" y="138"/>
                    <a:pt x="48" y="269"/>
                    <a:pt x="36" y="388"/>
                  </a:cubicBezTo>
                  <a:cubicBezTo>
                    <a:pt x="36" y="495"/>
                    <a:pt x="0" y="578"/>
                    <a:pt x="12" y="686"/>
                  </a:cubicBezTo>
                  <a:cubicBezTo>
                    <a:pt x="12" y="696"/>
                    <a:pt x="21" y="699"/>
                    <a:pt x="30" y="699"/>
                  </a:cubicBezTo>
                  <a:cubicBezTo>
                    <a:pt x="44" y="699"/>
                    <a:pt x="60" y="692"/>
                    <a:pt x="60" y="686"/>
                  </a:cubicBezTo>
                  <a:cubicBezTo>
                    <a:pt x="155" y="495"/>
                    <a:pt x="95" y="209"/>
                    <a:pt x="24" y="19"/>
                  </a:cubicBezTo>
                  <a:cubicBezTo>
                    <a:pt x="36" y="7"/>
                    <a:pt x="33"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46"/>
            <p:cNvSpPr/>
            <p:nvPr/>
          </p:nvSpPr>
          <p:spPr>
            <a:xfrm>
              <a:off x="2903450" y="2687000"/>
              <a:ext cx="9125" cy="26300"/>
            </a:xfrm>
            <a:custGeom>
              <a:avLst/>
              <a:gdLst/>
              <a:ahLst/>
              <a:cxnLst/>
              <a:rect l="l" t="t" r="r" b="b"/>
              <a:pathLst>
                <a:path w="365" h="1052" extrusionOk="0">
                  <a:moveTo>
                    <a:pt x="40" y="0"/>
                  </a:moveTo>
                  <a:cubicBezTo>
                    <a:pt x="19" y="0"/>
                    <a:pt x="0" y="17"/>
                    <a:pt x="7" y="39"/>
                  </a:cubicBezTo>
                  <a:cubicBezTo>
                    <a:pt x="67" y="206"/>
                    <a:pt x="115" y="372"/>
                    <a:pt x="115" y="551"/>
                  </a:cubicBezTo>
                  <a:cubicBezTo>
                    <a:pt x="115" y="718"/>
                    <a:pt x="67" y="860"/>
                    <a:pt x="79" y="1015"/>
                  </a:cubicBezTo>
                  <a:cubicBezTo>
                    <a:pt x="79" y="1038"/>
                    <a:pt x="104" y="1051"/>
                    <a:pt x="131" y="1051"/>
                  </a:cubicBezTo>
                  <a:cubicBezTo>
                    <a:pt x="146" y="1051"/>
                    <a:pt x="162" y="1047"/>
                    <a:pt x="174" y="1039"/>
                  </a:cubicBezTo>
                  <a:cubicBezTo>
                    <a:pt x="365" y="753"/>
                    <a:pt x="234" y="301"/>
                    <a:pt x="79" y="27"/>
                  </a:cubicBezTo>
                  <a:cubicBezTo>
                    <a:pt x="69" y="8"/>
                    <a:pt x="54" y="0"/>
                    <a:pt x="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6"/>
            <p:cNvSpPr/>
            <p:nvPr/>
          </p:nvSpPr>
          <p:spPr>
            <a:xfrm>
              <a:off x="2906600" y="2686775"/>
              <a:ext cx="5675" cy="21900"/>
            </a:xfrm>
            <a:custGeom>
              <a:avLst/>
              <a:gdLst/>
              <a:ahLst/>
              <a:cxnLst/>
              <a:rect l="l" t="t" r="r" b="b"/>
              <a:pathLst>
                <a:path w="227" h="876" extrusionOk="0">
                  <a:moveTo>
                    <a:pt x="127" y="0"/>
                  </a:moveTo>
                  <a:cubicBezTo>
                    <a:pt x="111" y="0"/>
                    <a:pt x="96" y="12"/>
                    <a:pt x="96" y="36"/>
                  </a:cubicBezTo>
                  <a:cubicBezTo>
                    <a:pt x="60" y="286"/>
                    <a:pt x="1" y="608"/>
                    <a:pt x="72" y="858"/>
                  </a:cubicBezTo>
                  <a:cubicBezTo>
                    <a:pt x="72" y="869"/>
                    <a:pt x="84" y="875"/>
                    <a:pt x="97" y="875"/>
                  </a:cubicBezTo>
                  <a:cubicBezTo>
                    <a:pt x="111" y="875"/>
                    <a:pt x="126" y="869"/>
                    <a:pt x="132" y="858"/>
                  </a:cubicBezTo>
                  <a:cubicBezTo>
                    <a:pt x="227" y="608"/>
                    <a:pt x="191" y="286"/>
                    <a:pt x="167" y="36"/>
                  </a:cubicBezTo>
                  <a:cubicBezTo>
                    <a:pt x="161" y="12"/>
                    <a:pt x="143"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6"/>
            <p:cNvSpPr/>
            <p:nvPr/>
          </p:nvSpPr>
          <p:spPr>
            <a:xfrm>
              <a:off x="2930125" y="2737650"/>
              <a:ext cx="9250" cy="3925"/>
            </a:xfrm>
            <a:custGeom>
              <a:avLst/>
              <a:gdLst/>
              <a:ahLst/>
              <a:cxnLst/>
              <a:rect l="l" t="t" r="r" b="b"/>
              <a:pathLst>
                <a:path w="370" h="157" extrusionOk="0">
                  <a:moveTo>
                    <a:pt x="270" y="0"/>
                  </a:moveTo>
                  <a:cubicBezTo>
                    <a:pt x="193" y="0"/>
                    <a:pt x="101" y="68"/>
                    <a:pt x="24" y="96"/>
                  </a:cubicBezTo>
                  <a:cubicBezTo>
                    <a:pt x="0" y="120"/>
                    <a:pt x="24" y="156"/>
                    <a:pt x="60" y="156"/>
                  </a:cubicBezTo>
                  <a:cubicBezTo>
                    <a:pt x="167" y="144"/>
                    <a:pt x="298" y="156"/>
                    <a:pt x="357" y="73"/>
                  </a:cubicBezTo>
                  <a:cubicBezTo>
                    <a:pt x="369" y="37"/>
                    <a:pt x="357" y="25"/>
                    <a:pt x="322" y="13"/>
                  </a:cubicBezTo>
                  <a:cubicBezTo>
                    <a:pt x="306" y="4"/>
                    <a:pt x="288"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46"/>
            <p:cNvSpPr/>
            <p:nvPr/>
          </p:nvSpPr>
          <p:spPr>
            <a:xfrm>
              <a:off x="2933400" y="2659625"/>
              <a:ext cx="94575" cy="40850"/>
            </a:xfrm>
            <a:custGeom>
              <a:avLst/>
              <a:gdLst/>
              <a:ahLst/>
              <a:cxnLst/>
              <a:rect l="l" t="t" r="r" b="b"/>
              <a:pathLst>
                <a:path w="3783" h="1634" extrusionOk="0">
                  <a:moveTo>
                    <a:pt x="3746" y="1"/>
                  </a:moveTo>
                  <a:cubicBezTo>
                    <a:pt x="3744" y="1"/>
                    <a:pt x="3741" y="2"/>
                    <a:pt x="3739" y="3"/>
                  </a:cubicBezTo>
                  <a:cubicBezTo>
                    <a:pt x="2453" y="467"/>
                    <a:pt x="1322" y="1193"/>
                    <a:pt x="36" y="1610"/>
                  </a:cubicBezTo>
                  <a:cubicBezTo>
                    <a:pt x="0" y="1610"/>
                    <a:pt x="12" y="1634"/>
                    <a:pt x="36" y="1634"/>
                  </a:cubicBezTo>
                  <a:cubicBezTo>
                    <a:pt x="1298" y="1479"/>
                    <a:pt x="2715" y="741"/>
                    <a:pt x="3751" y="50"/>
                  </a:cubicBezTo>
                  <a:cubicBezTo>
                    <a:pt x="3782" y="40"/>
                    <a:pt x="3767" y="1"/>
                    <a:pt x="37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6"/>
            <p:cNvSpPr/>
            <p:nvPr/>
          </p:nvSpPr>
          <p:spPr>
            <a:xfrm>
              <a:off x="3035000" y="2553300"/>
              <a:ext cx="128725" cy="102100"/>
            </a:xfrm>
            <a:custGeom>
              <a:avLst/>
              <a:gdLst/>
              <a:ahLst/>
              <a:cxnLst/>
              <a:rect l="l" t="t" r="r" b="b"/>
              <a:pathLst>
                <a:path w="5149" h="4084" extrusionOk="0">
                  <a:moveTo>
                    <a:pt x="5113" y="1"/>
                  </a:moveTo>
                  <a:cubicBezTo>
                    <a:pt x="5106" y="1"/>
                    <a:pt x="5098" y="2"/>
                    <a:pt x="5092" y="5"/>
                  </a:cubicBezTo>
                  <a:cubicBezTo>
                    <a:pt x="4794" y="291"/>
                    <a:pt x="4568" y="613"/>
                    <a:pt x="4306" y="946"/>
                  </a:cubicBezTo>
                  <a:cubicBezTo>
                    <a:pt x="3901" y="1434"/>
                    <a:pt x="3413" y="1791"/>
                    <a:pt x="2913" y="2172"/>
                  </a:cubicBezTo>
                  <a:cubicBezTo>
                    <a:pt x="1996" y="2887"/>
                    <a:pt x="1092" y="3530"/>
                    <a:pt x="20" y="4042"/>
                  </a:cubicBezTo>
                  <a:cubicBezTo>
                    <a:pt x="1" y="4051"/>
                    <a:pt x="12" y="4084"/>
                    <a:pt x="30" y="4084"/>
                  </a:cubicBezTo>
                  <a:cubicBezTo>
                    <a:pt x="34" y="4084"/>
                    <a:pt x="39" y="4082"/>
                    <a:pt x="44" y="4077"/>
                  </a:cubicBezTo>
                  <a:cubicBezTo>
                    <a:pt x="2080" y="3339"/>
                    <a:pt x="3854" y="1720"/>
                    <a:pt x="5140" y="29"/>
                  </a:cubicBezTo>
                  <a:cubicBezTo>
                    <a:pt x="5148" y="12"/>
                    <a:pt x="5132" y="1"/>
                    <a:pt x="5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46"/>
            <p:cNvSpPr/>
            <p:nvPr/>
          </p:nvSpPr>
          <p:spPr>
            <a:xfrm>
              <a:off x="3030200" y="2463800"/>
              <a:ext cx="169150" cy="169625"/>
            </a:xfrm>
            <a:custGeom>
              <a:avLst/>
              <a:gdLst/>
              <a:ahLst/>
              <a:cxnLst/>
              <a:rect l="l" t="t" r="r" b="b"/>
              <a:pathLst>
                <a:path w="6766" h="6785" extrusionOk="0">
                  <a:moveTo>
                    <a:pt x="6438" y="1"/>
                  </a:moveTo>
                  <a:cubicBezTo>
                    <a:pt x="6264" y="1"/>
                    <a:pt x="6140" y="121"/>
                    <a:pt x="6010" y="323"/>
                  </a:cubicBezTo>
                  <a:cubicBezTo>
                    <a:pt x="5475" y="1109"/>
                    <a:pt x="4974" y="1907"/>
                    <a:pt x="4355" y="2633"/>
                  </a:cubicBezTo>
                  <a:cubicBezTo>
                    <a:pt x="3081" y="4133"/>
                    <a:pt x="1438" y="5300"/>
                    <a:pt x="45" y="6681"/>
                  </a:cubicBezTo>
                  <a:cubicBezTo>
                    <a:pt x="0" y="6726"/>
                    <a:pt x="37" y="6785"/>
                    <a:pt x="83" y="6785"/>
                  </a:cubicBezTo>
                  <a:cubicBezTo>
                    <a:pt x="98" y="6785"/>
                    <a:pt x="114" y="6779"/>
                    <a:pt x="129" y="6764"/>
                  </a:cubicBezTo>
                  <a:cubicBezTo>
                    <a:pt x="1367" y="5788"/>
                    <a:pt x="2569" y="4681"/>
                    <a:pt x="3677" y="3573"/>
                  </a:cubicBezTo>
                  <a:cubicBezTo>
                    <a:pt x="4153" y="3097"/>
                    <a:pt x="4582" y="2573"/>
                    <a:pt x="4986" y="2037"/>
                  </a:cubicBezTo>
                  <a:cubicBezTo>
                    <a:pt x="5270" y="1652"/>
                    <a:pt x="5996" y="133"/>
                    <a:pt x="6610" y="133"/>
                  </a:cubicBezTo>
                  <a:cubicBezTo>
                    <a:pt x="6640" y="133"/>
                    <a:pt x="6671" y="136"/>
                    <a:pt x="6701" y="144"/>
                  </a:cubicBezTo>
                  <a:cubicBezTo>
                    <a:pt x="6706" y="146"/>
                    <a:pt x="6710" y="147"/>
                    <a:pt x="6715" y="147"/>
                  </a:cubicBezTo>
                  <a:cubicBezTo>
                    <a:pt x="6745" y="147"/>
                    <a:pt x="6766" y="116"/>
                    <a:pt x="6725" y="85"/>
                  </a:cubicBezTo>
                  <a:cubicBezTo>
                    <a:pt x="6614" y="28"/>
                    <a:pt x="6520" y="1"/>
                    <a:pt x="64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6"/>
            <p:cNvSpPr/>
            <p:nvPr/>
          </p:nvSpPr>
          <p:spPr>
            <a:xfrm>
              <a:off x="3030425" y="2511975"/>
              <a:ext cx="127175" cy="129875"/>
            </a:xfrm>
            <a:custGeom>
              <a:avLst/>
              <a:gdLst/>
              <a:ahLst/>
              <a:cxnLst/>
              <a:rect l="l" t="t" r="r" b="b"/>
              <a:pathLst>
                <a:path w="5087" h="5195" extrusionOk="0">
                  <a:moveTo>
                    <a:pt x="5025" y="1"/>
                  </a:moveTo>
                  <a:cubicBezTo>
                    <a:pt x="5012" y="1"/>
                    <a:pt x="4999" y="5"/>
                    <a:pt x="4989" y="15"/>
                  </a:cubicBezTo>
                  <a:cubicBezTo>
                    <a:pt x="4323" y="956"/>
                    <a:pt x="3680" y="1920"/>
                    <a:pt x="3001" y="2837"/>
                  </a:cubicBezTo>
                  <a:cubicBezTo>
                    <a:pt x="2803" y="3077"/>
                    <a:pt x="1065" y="5129"/>
                    <a:pt x="306" y="5129"/>
                  </a:cubicBezTo>
                  <a:cubicBezTo>
                    <a:pt x="198" y="5129"/>
                    <a:pt x="109" y="5087"/>
                    <a:pt x="48" y="4992"/>
                  </a:cubicBezTo>
                  <a:cubicBezTo>
                    <a:pt x="44" y="4979"/>
                    <a:pt x="36" y="4974"/>
                    <a:pt x="28" y="4974"/>
                  </a:cubicBezTo>
                  <a:cubicBezTo>
                    <a:pt x="15" y="4974"/>
                    <a:pt x="1" y="4989"/>
                    <a:pt x="1" y="5004"/>
                  </a:cubicBezTo>
                  <a:cubicBezTo>
                    <a:pt x="53" y="5138"/>
                    <a:pt x="154" y="5194"/>
                    <a:pt x="284" y="5194"/>
                  </a:cubicBezTo>
                  <a:cubicBezTo>
                    <a:pt x="858" y="5194"/>
                    <a:pt x="2009" y="4115"/>
                    <a:pt x="2203" y="3920"/>
                  </a:cubicBezTo>
                  <a:cubicBezTo>
                    <a:pt x="3322" y="2777"/>
                    <a:pt x="4168" y="1361"/>
                    <a:pt x="5061" y="63"/>
                  </a:cubicBezTo>
                  <a:cubicBezTo>
                    <a:pt x="5086" y="29"/>
                    <a:pt x="5057" y="1"/>
                    <a:pt x="5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6"/>
            <p:cNvSpPr/>
            <p:nvPr/>
          </p:nvSpPr>
          <p:spPr>
            <a:xfrm>
              <a:off x="3153450" y="2488400"/>
              <a:ext cx="19375" cy="27025"/>
            </a:xfrm>
            <a:custGeom>
              <a:avLst/>
              <a:gdLst/>
              <a:ahLst/>
              <a:cxnLst/>
              <a:rect l="l" t="t" r="r" b="b"/>
              <a:pathLst>
                <a:path w="775" h="1081" extrusionOk="0">
                  <a:moveTo>
                    <a:pt x="757" y="0"/>
                  </a:moveTo>
                  <a:cubicBezTo>
                    <a:pt x="751" y="0"/>
                    <a:pt x="743" y="2"/>
                    <a:pt x="735" y="6"/>
                  </a:cubicBezTo>
                  <a:cubicBezTo>
                    <a:pt x="485" y="327"/>
                    <a:pt x="164" y="684"/>
                    <a:pt x="9" y="1053"/>
                  </a:cubicBezTo>
                  <a:cubicBezTo>
                    <a:pt x="1" y="1062"/>
                    <a:pt x="9" y="1081"/>
                    <a:pt x="23" y="1081"/>
                  </a:cubicBezTo>
                  <a:cubicBezTo>
                    <a:pt x="29" y="1081"/>
                    <a:pt x="37" y="1077"/>
                    <a:pt x="44" y="1065"/>
                  </a:cubicBezTo>
                  <a:cubicBezTo>
                    <a:pt x="175" y="923"/>
                    <a:pt x="259" y="744"/>
                    <a:pt x="366" y="565"/>
                  </a:cubicBezTo>
                  <a:cubicBezTo>
                    <a:pt x="485" y="363"/>
                    <a:pt x="616" y="184"/>
                    <a:pt x="759" y="6"/>
                  </a:cubicBezTo>
                  <a:cubicBezTo>
                    <a:pt x="775" y="6"/>
                    <a:pt x="769"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6"/>
            <p:cNvSpPr/>
            <p:nvPr/>
          </p:nvSpPr>
          <p:spPr>
            <a:xfrm>
              <a:off x="3148975" y="2491075"/>
              <a:ext cx="22575" cy="33450"/>
            </a:xfrm>
            <a:custGeom>
              <a:avLst/>
              <a:gdLst/>
              <a:ahLst/>
              <a:cxnLst/>
              <a:rect l="l" t="t" r="r" b="b"/>
              <a:pathLst>
                <a:path w="903" h="1338" extrusionOk="0">
                  <a:moveTo>
                    <a:pt x="888" y="1"/>
                  </a:moveTo>
                  <a:cubicBezTo>
                    <a:pt x="885" y="1"/>
                    <a:pt x="882" y="2"/>
                    <a:pt x="878" y="6"/>
                  </a:cubicBezTo>
                  <a:cubicBezTo>
                    <a:pt x="581" y="423"/>
                    <a:pt x="235" y="851"/>
                    <a:pt x="9" y="1316"/>
                  </a:cubicBezTo>
                  <a:cubicBezTo>
                    <a:pt x="1" y="1324"/>
                    <a:pt x="10" y="1338"/>
                    <a:pt x="24" y="1338"/>
                  </a:cubicBezTo>
                  <a:cubicBezTo>
                    <a:pt x="30" y="1338"/>
                    <a:pt x="37" y="1335"/>
                    <a:pt x="45" y="1327"/>
                  </a:cubicBezTo>
                  <a:cubicBezTo>
                    <a:pt x="378" y="946"/>
                    <a:pt x="652" y="458"/>
                    <a:pt x="902" y="18"/>
                  </a:cubicBezTo>
                  <a:cubicBezTo>
                    <a:pt x="902" y="9"/>
                    <a:pt x="896" y="1"/>
                    <a:pt x="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6"/>
            <p:cNvSpPr/>
            <p:nvPr/>
          </p:nvSpPr>
          <p:spPr>
            <a:xfrm>
              <a:off x="3166450" y="2468100"/>
              <a:ext cx="26825" cy="31125"/>
            </a:xfrm>
            <a:custGeom>
              <a:avLst/>
              <a:gdLst/>
              <a:ahLst/>
              <a:cxnLst/>
              <a:rect l="l" t="t" r="r" b="b"/>
              <a:pathLst>
                <a:path w="1073" h="1245" extrusionOk="0">
                  <a:moveTo>
                    <a:pt x="1037" y="0"/>
                  </a:moveTo>
                  <a:cubicBezTo>
                    <a:pt x="1032" y="0"/>
                    <a:pt x="1027" y="2"/>
                    <a:pt x="1025" y="8"/>
                  </a:cubicBezTo>
                  <a:cubicBezTo>
                    <a:pt x="560" y="258"/>
                    <a:pt x="132" y="734"/>
                    <a:pt x="1" y="1223"/>
                  </a:cubicBezTo>
                  <a:cubicBezTo>
                    <a:pt x="1" y="1231"/>
                    <a:pt x="6" y="1245"/>
                    <a:pt x="14" y="1245"/>
                  </a:cubicBezTo>
                  <a:cubicBezTo>
                    <a:pt x="17" y="1245"/>
                    <a:pt x="21" y="1242"/>
                    <a:pt x="25" y="1234"/>
                  </a:cubicBezTo>
                  <a:cubicBezTo>
                    <a:pt x="179" y="996"/>
                    <a:pt x="310" y="758"/>
                    <a:pt x="501" y="556"/>
                  </a:cubicBezTo>
                  <a:cubicBezTo>
                    <a:pt x="667" y="365"/>
                    <a:pt x="858" y="199"/>
                    <a:pt x="1072" y="32"/>
                  </a:cubicBezTo>
                  <a:cubicBezTo>
                    <a:pt x="1072" y="23"/>
                    <a:pt x="1052" y="0"/>
                    <a:pt x="10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46"/>
            <p:cNvSpPr/>
            <p:nvPr/>
          </p:nvSpPr>
          <p:spPr>
            <a:xfrm>
              <a:off x="3052625" y="2466800"/>
              <a:ext cx="164750" cy="236175"/>
            </a:xfrm>
            <a:custGeom>
              <a:avLst/>
              <a:gdLst/>
              <a:ahLst/>
              <a:cxnLst/>
              <a:rect l="l" t="t" r="r" b="b"/>
              <a:pathLst>
                <a:path w="6590" h="9447" extrusionOk="0">
                  <a:moveTo>
                    <a:pt x="5828" y="1"/>
                  </a:moveTo>
                  <a:cubicBezTo>
                    <a:pt x="5828" y="1"/>
                    <a:pt x="5816" y="12"/>
                    <a:pt x="5828" y="24"/>
                  </a:cubicBezTo>
                  <a:cubicBezTo>
                    <a:pt x="6590" y="667"/>
                    <a:pt x="5959" y="2120"/>
                    <a:pt x="5768" y="2930"/>
                  </a:cubicBezTo>
                  <a:cubicBezTo>
                    <a:pt x="5518" y="4013"/>
                    <a:pt x="5006" y="4823"/>
                    <a:pt x="4256" y="5632"/>
                  </a:cubicBezTo>
                  <a:cubicBezTo>
                    <a:pt x="3018" y="6978"/>
                    <a:pt x="1791" y="8633"/>
                    <a:pt x="53" y="9359"/>
                  </a:cubicBezTo>
                  <a:cubicBezTo>
                    <a:pt x="0" y="9369"/>
                    <a:pt x="32" y="9446"/>
                    <a:pt x="73" y="9446"/>
                  </a:cubicBezTo>
                  <a:cubicBezTo>
                    <a:pt x="78" y="9446"/>
                    <a:pt x="84" y="9445"/>
                    <a:pt x="89" y="9442"/>
                  </a:cubicBezTo>
                  <a:cubicBezTo>
                    <a:pt x="1113" y="9145"/>
                    <a:pt x="1887" y="8406"/>
                    <a:pt x="2601" y="7644"/>
                  </a:cubicBezTo>
                  <a:cubicBezTo>
                    <a:pt x="3423" y="6763"/>
                    <a:pt x="4327" y="5918"/>
                    <a:pt x="5042" y="4965"/>
                  </a:cubicBezTo>
                  <a:cubicBezTo>
                    <a:pt x="5756" y="4013"/>
                    <a:pt x="5935" y="2870"/>
                    <a:pt x="6173" y="1739"/>
                  </a:cubicBezTo>
                  <a:cubicBezTo>
                    <a:pt x="6292" y="1155"/>
                    <a:pt x="6483" y="334"/>
                    <a:pt x="58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46"/>
            <p:cNvSpPr/>
            <p:nvPr/>
          </p:nvSpPr>
          <p:spPr>
            <a:xfrm>
              <a:off x="3093825" y="2676950"/>
              <a:ext cx="25" cy="25"/>
            </a:xfrm>
            <a:custGeom>
              <a:avLst/>
              <a:gdLst/>
              <a:ahLst/>
              <a:cxnLst/>
              <a:rect l="l" t="t" r="r" b="b"/>
              <a:pathLst>
                <a:path w="1" h="1" extrusionOk="0">
                  <a:moveTo>
                    <a:pt x="1" y="0"/>
                  </a:move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46"/>
            <p:cNvSpPr/>
            <p:nvPr/>
          </p:nvSpPr>
          <p:spPr>
            <a:xfrm>
              <a:off x="3093825" y="2563650"/>
              <a:ext cx="127475" cy="113925"/>
            </a:xfrm>
            <a:custGeom>
              <a:avLst/>
              <a:gdLst/>
              <a:ahLst/>
              <a:cxnLst/>
              <a:rect l="l" t="t" r="r" b="b"/>
              <a:pathLst>
                <a:path w="5099" h="4557" extrusionOk="0">
                  <a:moveTo>
                    <a:pt x="5028" y="0"/>
                  </a:moveTo>
                  <a:cubicBezTo>
                    <a:pt x="5014" y="0"/>
                    <a:pt x="4999" y="6"/>
                    <a:pt x="4989" y="20"/>
                  </a:cubicBezTo>
                  <a:cubicBezTo>
                    <a:pt x="4251" y="1020"/>
                    <a:pt x="3703" y="2020"/>
                    <a:pt x="2608" y="2687"/>
                  </a:cubicBezTo>
                  <a:cubicBezTo>
                    <a:pt x="2251" y="2889"/>
                    <a:pt x="1894" y="3092"/>
                    <a:pt x="1560" y="3342"/>
                  </a:cubicBezTo>
                  <a:cubicBezTo>
                    <a:pt x="1072" y="3699"/>
                    <a:pt x="584" y="4366"/>
                    <a:pt x="1" y="4556"/>
                  </a:cubicBezTo>
                  <a:cubicBezTo>
                    <a:pt x="489" y="4485"/>
                    <a:pt x="739" y="4116"/>
                    <a:pt x="1096" y="3806"/>
                  </a:cubicBezTo>
                  <a:cubicBezTo>
                    <a:pt x="1656" y="3342"/>
                    <a:pt x="2251" y="3032"/>
                    <a:pt x="2846" y="2651"/>
                  </a:cubicBezTo>
                  <a:cubicBezTo>
                    <a:pt x="3799" y="2044"/>
                    <a:pt x="4549" y="1068"/>
                    <a:pt x="5073" y="79"/>
                  </a:cubicBezTo>
                  <a:cubicBezTo>
                    <a:pt x="5098" y="37"/>
                    <a:pt x="5063" y="0"/>
                    <a:pt x="5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46"/>
            <p:cNvSpPr/>
            <p:nvPr/>
          </p:nvSpPr>
          <p:spPr>
            <a:xfrm>
              <a:off x="3193900" y="2565300"/>
              <a:ext cx="41725" cy="122275"/>
            </a:xfrm>
            <a:custGeom>
              <a:avLst/>
              <a:gdLst/>
              <a:ahLst/>
              <a:cxnLst/>
              <a:rect l="l" t="t" r="r" b="b"/>
              <a:pathLst>
                <a:path w="1669" h="4891" extrusionOk="0">
                  <a:moveTo>
                    <a:pt x="1127" y="1"/>
                  </a:moveTo>
                  <a:cubicBezTo>
                    <a:pt x="1120" y="1"/>
                    <a:pt x="1113" y="1"/>
                    <a:pt x="1105" y="2"/>
                  </a:cubicBezTo>
                  <a:cubicBezTo>
                    <a:pt x="1070" y="13"/>
                    <a:pt x="1070" y="25"/>
                    <a:pt x="1082" y="25"/>
                  </a:cubicBezTo>
                  <a:cubicBezTo>
                    <a:pt x="1498" y="73"/>
                    <a:pt x="1189" y="2109"/>
                    <a:pt x="1165" y="2347"/>
                  </a:cubicBezTo>
                  <a:cubicBezTo>
                    <a:pt x="1010" y="3335"/>
                    <a:pt x="665" y="4073"/>
                    <a:pt x="10" y="4835"/>
                  </a:cubicBezTo>
                  <a:cubicBezTo>
                    <a:pt x="1" y="4863"/>
                    <a:pt x="6" y="4891"/>
                    <a:pt x="31" y="4891"/>
                  </a:cubicBezTo>
                  <a:cubicBezTo>
                    <a:pt x="38" y="4891"/>
                    <a:pt x="47" y="4888"/>
                    <a:pt x="58" y="4883"/>
                  </a:cubicBezTo>
                  <a:cubicBezTo>
                    <a:pt x="986" y="4276"/>
                    <a:pt x="1236" y="3097"/>
                    <a:pt x="1320" y="2073"/>
                  </a:cubicBezTo>
                  <a:cubicBezTo>
                    <a:pt x="1355" y="1791"/>
                    <a:pt x="1669" y="1"/>
                    <a:pt x="1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46"/>
            <p:cNvSpPr/>
            <p:nvPr/>
          </p:nvSpPr>
          <p:spPr>
            <a:xfrm>
              <a:off x="2985175" y="2681700"/>
              <a:ext cx="214350" cy="91175"/>
            </a:xfrm>
            <a:custGeom>
              <a:avLst/>
              <a:gdLst/>
              <a:ahLst/>
              <a:cxnLst/>
              <a:rect l="l" t="t" r="r" b="b"/>
              <a:pathLst>
                <a:path w="8574" h="3647" extrusionOk="0">
                  <a:moveTo>
                    <a:pt x="8543" y="1"/>
                  </a:moveTo>
                  <a:cubicBezTo>
                    <a:pt x="8536" y="1"/>
                    <a:pt x="8530" y="5"/>
                    <a:pt x="8526" y="13"/>
                  </a:cubicBezTo>
                  <a:cubicBezTo>
                    <a:pt x="8038" y="787"/>
                    <a:pt x="7085" y="834"/>
                    <a:pt x="6275" y="1084"/>
                  </a:cubicBezTo>
                  <a:cubicBezTo>
                    <a:pt x="5704" y="1263"/>
                    <a:pt x="5240" y="1561"/>
                    <a:pt x="4751" y="1906"/>
                  </a:cubicBezTo>
                  <a:cubicBezTo>
                    <a:pt x="3323" y="2930"/>
                    <a:pt x="1834" y="3406"/>
                    <a:pt x="60" y="3549"/>
                  </a:cubicBezTo>
                  <a:cubicBezTo>
                    <a:pt x="1" y="3549"/>
                    <a:pt x="1" y="3632"/>
                    <a:pt x="60" y="3632"/>
                  </a:cubicBezTo>
                  <a:cubicBezTo>
                    <a:pt x="194" y="3642"/>
                    <a:pt x="329" y="3646"/>
                    <a:pt x="463" y="3646"/>
                  </a:cubicBezTo>
                  <a:cubicBezTo>
                    <a:pt x="1878" y="3646"/>
                    <a:pt x="3290" y="3141"/>
                    <a:pt x="4454" y="2358"/>
                  </a:cubicBezTo>
                  <a:cubicBezTo>
                    <a:pt x="4882" y="2061"/>
                    <a:pt x="5287" y="1703"/>
                    <a:pt x="5740" y="1465"/>
                  </a:cubicBezTo>
                  <a:cubicBezTo>
                    <a:pt x="6192" y="1227"/>
                    <a:pt x="6680" y="1144"/>
                    <a:pt x="7156" y="1013"/>
                  </a:cubicBezTo>
                  <a:cubicBezTo>
                    <a:pt x="7752" y="846"/>
                    <a:pt x="8240" y="584"/>
                    <a:pt x="8573" y="49"/>
                  </a:cubicBezTo>
                  <a:cubicBezTo>
                    <a:pt x="8573" y="17"/>
                    <a:pt x="8557" y="1"/>
                    <a:pt x="8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46"/>
            <p:cNvSpPr/>
            <p:nvPr/>
          </p:nvSpPr>
          <p:spPr>
            <a:xfrm>
              <a:off x="2954225" y="2766625"/>
              <a:ext cx="25325" cy="4100"/>
            </a:xfrm>
            <a:custGeom>
              <a:avLst/>
              <a:gdLst/>
              <a:ahLst/>
              <a:cxnLst/>
              <a:rect l="l" t="t" r="r" b="b"/>
              <a:pathLst>
                <a:path w="1013" h="164" extrusionOk="0">
                  <a:moveTo>
                    <a:pt x="348" y="1"/>
                  </a:moveTo>
                  <a:cubicBezTo>
                    <a:pt x="235" y="1"/>
                    <a:pt x="121" y="15"/>
                    <a:pt x="36" y="69"/>
                  </a:cubicBezTo>
                  <a:cubicBezTo>
                    <a:pt x="1" y="92"/>
                    <a:pt x="1" y="128"/>
                    <a:pt x="36" y="128"/>
                  </a:cubicBezTo>
                  <a:cubicBezTo>
                    <a:pt x="84" y="140"/>
                    <a:pt x="133" y="144"/>
                    <a:pt x="182" y="144"/>
                  </a:cubicBezTo>
                  <a:cubicBezTo>
                    <a:pt x="281" y="144"/>
                    <a:pt x="382" y="128"/>
                    <a:pt x="477" y="128"/>
                  </a:cubicBezTo>
                  <a:cubicBezTo>
                    <a:pt x="643" y="128"/>
                    <a:pt x="822" y="164"/>
                    <a:pt x="989" y="164"/>
                  </a:cubicBezTo>
                  <a:cubicBezTo>
                    <a:pt x="1001" y="164"/>
                    <a:pt x="1013" y="152"/>
                    <a:pt x="1001" y="128"/>
                  </a:cubicBezTo>
                  <a:cubicBezTo>
                    <a:pt x="846" y="57"/>
                    <a:pt x="691" y="21"/>
                    <a:pt x="524" y="9"/>
                  </a:cubicBezTo>
                  <a:cubicBezTo>
                    <a:pt x="470" y="5"/>
                    <a:pt x="409" y="1"/>
                    <a:pt x="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46"/>
            <p:cNvSpPr/>
            <p:nvPr/>
          </p:nvSpPr>
          <p:spPr>
            <a:xfrm>
              <a:off x="2936375" y="2755975"/>
              <a:ext cx="14900" cy="9125"/>
            </a:xfrm>
            <a:custGeom>
              <a:avLst/>
              <a:gdLst/>
              <a:ahLst/>
              <a:cxnLst/>
              <a:rect l="l" t="t" r="r" b="b"/>
              <a:pathLst>
                <a:path w="596" h="365" extrusionOk="0">
                  <a:moveTo>
                    <a:pt x="332" y="98"/>
                  </a:moveTo>
                  <a:cubicBezTo>
                    <a:pt x="376" y="98"/>
                    <a:pt x="419" y="101"/>
                    <a:pt x="463" y="106"/>
                  </a:cubicBezTo>
                  <a:lnTo>
                    <a:pt x="463" y="106"/>
                  </a:lnTo>
                  <a:cubicBezTo>
                    <a:pt x="464" y="116"/>
                    <a:pt x="465" y="126"/>
                    <a:pt x="465" y="137"/>
                  </a:cubicBezTo>
                  <a:cubicBezTo>
                    <a:pt x="453" y="185"/>
                    <a:pt x="417" y="245"/>
                    <a:pt x="369" y="256"/>
                  </a:cubicBezTo>
                  <a:cubicBezTo>
                    <a:pt x="341" y="273"/>
                    <a:pt x="312" y="281"/>
                    <a:pt x="282" y="281"/>
                  </a:cubicBezTo>
                  <a:cubicBezTo>
                    <a:pt x="197" y="281"/>
                    <a:pt x="116" y="217"/>
                    <a:pt x="99" y="126"/>
                  </a:cubicBezTo>
                  <a:lnTo>
                    <a:pt x="99" y="126"/>
                  </a:lnTo>
                  <a:cubicBezTo>
                    <a:pt x="176" y="106"/>
                    <a:pt x="254" y="98"/>
                    <a:pt x="332" y="98"/>
                  </a:cubicBezTo>
                  <a:close/>
                  <a:moveTo>
                    <a:pt x="259" y="0"/>
                  </a:moveTo>
                  <a:cubicBezTo>
                    <a:pt x="183" y="0"/>
                    <a:pt x="107" y="15"/>
                    <a:pt x="36" y="42"/>
                  </a:cubicBezTo>
                  <a:cubicBezTo>
                    <a:pt x="12" y="42"/>
                    <a:pt x="0" y="54"/>
                    <a:pt x="0" y="78"/>
                  </a:cubicBezTo>
                  <a:cubicBezTo>
                    <a:pt x="10" y="230"/>
                    <a:pt x="133" y="365"/>
                    <a:pt x="279" y="365"/>
                  </a:cubicBezTo>
                  <a:cubicBezTo>
                    <a:pt x="304" y="365"/>
                    <a:pt x="331" y="361"/>
                    <a:pt x="357" y="352"/>
                  </a:cubicBezTo>
                  <a:cubicBezTo>
                    <a:pt x="429" y="316"/>
                    <a:pt x="488" y="256"/>
                    <a:pt x="536" y="197"/>
                  </a:cubicBezTo>
                  <a:cubicBezTo>
                    <a:pt x="572" y="137"/>
                    <a:pt x="595" y="30"/>
                    <a:pt x="524" y="6"/>
                  </a:cubicBezTo>
                  <a:cubicBezTo>
                    <a:pt x="521" y="3"/>
                    <a:pt x="516" y="2"/>
                    <a:pt x="511" y="2"/>
                  </a:cubicBezTo>
                  <a:cubicBezTo>
                    <a:pt x="499" y="2"/>
                    <a:pt x="485" y="10"/>
                    <a:pt x="476" y="18"/>
                  </a:cubicBezTo>
                  <a:cubicBezTo>
                    <a:pt x="472" y="25"/>
                    <a:pt x="469" y="32"/>
                    <a:pt x="466" y="39"/>
                  </a:cubicBezTo>
                  <a:lnTo>
                    <a:pt x="466" y="39"/>
                  </a:lnTo>
                  <a:cubicBezTo>
                    <a:pt x="399" y="13"/>
                    <a:pt x="329" y="0"/>
                    <a:pt x="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46"/>
            <p:cNvSpPr/>
            <p:nvPr/>
          </p:nvSpPr>
          <p:spPr>
            <a:xfrm>
              <a:off x="3011675" y="2728625"/>
              <a:ext cx="38100" cy="21225"/>
            </a:xfrm>
            <a:custGeom>
              <a:avLst/>
              <a:gdLst/>
              <a:ahLst/>
              <a:cxnLst/>
              <a:rect l="l" t="t" r="r" b="b"/>
              <a:pathLst>
                <a:path w="1524" h="849" extrusionOk="0">
                  <a:moveTo>
                    <a:pt x="1289" y="1"/>
                  </a:moveTo>
                  <a:cubicBezTo>
                    <a:pt x="1043" y="1"/>
                    <a:pt x="793" y="64"/>
                    <a:pt x="572" y="184"/>
                  </a:cubicBezTo>
                  <a:cubicBezTo>
                    <a:pt x="358" y="315"/>
                    <a:pt x="36" y="541"/>
                    <a:pt x="0" y="803"/>
                  </a:cubicBezTo>
                  <a:cubicBezTo>
                    <a:pt x="0" y="829"/>
                    <a:pt x="13" y="848"/>
                    <a:pt x="33" y="848"/>
                  </a:cubicBezTo>
                  <a:cubicBezTo>
                    <a:pt x="41" y="848"/>
                    <a:pt x="50" y="845"/>
                    <a:pt x="60" y="838"/>
                  </a:cubicBezTo>
                  <a:cubicBezTo>
                    <a:pt x="262" y="636"/>
                    <a:pt x="381" y="422"/>
                    <a:pt x="631" y="267"/>
                  </a:cubicBezTo>
                  <a:cubicBezTo>
                    <a:pt x="905" y="124"/>
                    <a:pt x="1203" y="41"/>
                    <a:pt x="1501" y="41"/>
                  </a:cubicBezTo>
                  <a:cubicBezTo>
                    <a:pt x="1505" y="46"/>
                    <a:pt x="1509" y="47"/>
                    <a:pt x="1512" y="47"/>
                  </a:cubicBezTo>
                  <a:cubicBezTo>
                    <a:pt x="1523" y="47"/>
                    <a:pt x="1520" y="17"/>
                    <a:pt x="1501" y="17"/>
                  </a:cubicBezTo>
                  <a:cubicBezTo>
                    <a:pt x="1431" y="6"/>
                    <a:pt x="1360" y="1"/>
                    <a:pt x="1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46"/>
            <p:cNvSpPr/>
            <p:nvPr/>
          </p:nvSpPr>
          <p:spPr>
            <a:xfrm>
              <a:off x="3012575" y="2729700"/>
              <a:ext cx="43225" cy="25650"/>
            </a:xfrm>
            <a:custGeom>
              <a:avLst/>
              <a:gdLst/>
              <a:ahLst/>
              <a:cxnLst/>
              <a:rect l="l" t="t" r="r" b="b"/>
              <a:pathLst>
                <a:path w="1729" h="1026" extrusionOk="0">
                  <a:moveTo>
                    <a:pt x="1480" y="0"/>
                  </a:moveTo>
                  <a:cubicBezTo>
                    <a:pt x="1467" y="0"/>
                    <a:pt x="1458" y="13"/>
                    <a:pt x="1465" y="33"/>
                  </a:cubicBezTo>
                  <a:cubicBezTo>
                    <a:pt x="1635" y="473"/>
                    <a:pt x="872" y="995"/>
                    <a:pt x="389" y="995"/>
                  </a:cubicBezTo>
                  <a:cubicBezTo>
                    <a:pt x="231" y="995"/>
                    <a:pt x="103" y="939"/>
                    <a:pt x="48" y="807"/>
                  </a:cubicBezTo>
                  <a:cubicBezTo>
                    <a:pt x="42" y="790"/>
                    <a:pt x="30" y="781"/>
                    <a:pt x="20" y="781"/>
                  </a:cubicBezTo>
                  <a:cubicBezTo>
                    <a:pt x="9" y="781"/>
                    <a:pt x="0" y="790"/>
                    <a:pt x="0" y="807"/>
                  </a:cubicBezTo>
                  <a:cubicBezTo>
                    <a:pt x="7" y="960"/>
                    <a:pt x="144" y="1026"/>
                    <a:pt x="335" y="1026"/>
                  </a:cubicBezTo>
                  <a:cubicBezTo>
                    <a:pt x="843" y="1026"/>
                    <a:pt x="1729" y="558"/>
                    <a:pt x="1512" y="22"/>
                  </a:cubicBezTo>
                  <a:cubicBezTo>
                    <a:pt x="1502" y="7"/>
                    <a:pt x="1490" y="0"/>
                    <a:pt x="1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46"/>
            <p:cNvSpPr/>
            <p:nvPr/>
          </p:nvSpPr>
          <p:spPr>
            <a:xfrm>
              <a:off x="2932200" y="2776600"/>
              <a:ext cx="22350" cy="12100"/>
            </a:xfrm>
            <a:custGeom>
              <a:avLst/>
              <a:gdLst/>
              <a:ahLst/>
              <a:cxnLst/>
              <a:rect l="l" t="t" r="r" b="b"/>
              <a:pathLst>
                <a:path w="894" h="484" extrusionOk="0">
                  <a:moveTo>
                    <a:pt x="460" y="96"/>
                  </a:moveTo>
                  <a:cubicBezTo>
                    <a:pt x="520" y="96"/>
                    <a:pt x="580" y="112"/>
                    <a:pt x="632" y="146"/>
                  </a:cubicBezTo>
                  <a:cubicBezTo>
                    <a:pt x="638" y="155"/>
                    <a:pt x="645" y="159"/>
                    <a:pt x="653" y="159"/>
                  </a:cubicBezTo>
                  <a:cubicBezTo>
                    <a:pt x="668" y="159"/>
                    <a:pt x="683" y="144"/>
                    <a:pt x="685" y="129"/>
                  </a:cubicBezTo>
                  <a:lnTo>
                    <a:pt x="685" y="129"/>
                  </a:lnTo>
                  <a:cubicBezTo>
                    <a:pt x="804" y="267"/>
                    <a:pt x="617" y="325"/>
                    <a:pt x="477" y="336"/>
                  </a:cubicBezTo>
                  <a:cubicBezTo>
                    <a:pt x="368" y="336"/>
                    <a:pt x="259" y="320"/>
                    <a:pt x="157" y="280"/>
                  </a:cubicBezTo>
                  <a:lnTo>
                    <a:pt x="157" y="280"/>
                  </a:lnTo>
                  <a:cubicBezTo>
                    <a:pt x="201" y="168"/>
                    <a:pt x="331" y="96"/>
                    <a:pt x="460" y="96"/>
                  </a:cubicBezTo>
                  <a:close/>
                  <a:moveTo>
                    <a:pt x="402" y="1"/>
                  </a:moveTo>
                  <a:cubicBezTo>
                    <a:pt x="219" y="1"/>
                    <a:pt x="39" y="119"/>
                    <a:pt x="0" y="313"/>
                  </a:cubicBezTo>
                  <a:cubicBezTo>
                    <a:pt x="0" y="348"/>
                    <a:pt x="0" y="384"/>
                    <a:pt x="36" y="384"/>
                  </a:cubicBezTo>
                  <a:cubicBezTo>
                    <a:pt x="151" y="438"/>
                    <a:pt x="314" y="484"/>
                    <a:pt x="471" y="484"/>
                  </a:cubicBezTo>
                  <a:cubicBezTo>
                    <a:pt x="593" y="484"/>
                    <a:pt x="710" y="457"/>
                    <a:pt x="798" y="384"/>
                  </a:cubicBezTo>
                  <a:cubicBezTo>
                    <a:pt x="870" y="324"/>
                    <a:pt x="893" y="241"/>
                    <a:pt x="858" y="146"/>
                  </a:cubicBezTo>
                  <a:cubicBezTo>
                    <a:pt x="831" y="101"/>
                    <a:pt x="790" y="62"/>
                    <a:pt x="740" y="62"/>
                  </a:cubicBezTo>
                  <a:cubicBezTo>
                    <a:pt x="724" y="62"/>
                    <a:pt x="708" y="66"/>
                    <a:pt x="691" y="74"/>
                  </a:cubicBezTo>
                  <a:cubicBezTo>
                    <a:pt x="682" y="83"/>
                    <a:pt x="680" y="98"/>
                    <a:pt x="679" y="110"/>
                  </a:cubicBezTo>
                  <a:lnTo>
                    <a:pt x="679" y="110"/>
                  </a:lnTo>
                  <a:cubicBezTo>
                    <a:pt x="679" y="110"/>
                    <a:pt x="679" y="110"/>
                    <a:pt x="679" y="110"/>
                  </a:cubicBezTo>
                  <a:cubicBezTo>
                    <a:pt x="600" y="35"/>
                    <a:pt x="500" y="1"/>
                    <a:pt x="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46"/>
            <p:cNvSpPr/>
            <p:nvPr/>
          </p:nvSpPr>
          <p:spPr>
            <a:xfrm>
              <a:off x="2934875" y="2748400"/>
              <a:ext cx="357325" cy="67500"/>
            </a:xfrm>
            <a:custGeom>
              <a:avLst/>
              <a:gdLst/>
              <a:ahLst/>
              <a:cxnLst/>
              <a:rect l="l" t="t" r="r" b="b"/>
              <a:pathLst>
                <a:path w="14293" h="2700" extrusionOk="0">
                  <a:moveTo>
                    <a:pt x="14203" y="1"/>
                  </a:moveTo>
                  <a:cubicBezTo>
                    <a:pt x="14191" y="1"/>
                    <a:pt x="14179" y="4"/>
                    <a:pt x="14169" y="12"/>
                  </a:cubicBezTo>
                  <a:cubicBezTo>
                    <a:pt x="13729" y="369"/>
                    <a:pt x="13324" y="798"/>
                    <a:pt x="12847" y="1131"/>
                  </a:cubicBezTo>
                  <a:cubicBezTo>
                    <a:pt x="12264" y="1536"/>
                    <a:pt x="11645" y="1691"/>
                    <a:pt x="10942" y="1798"/>
                  </a:cubicBezTo>
                  <a:cubicBezTo>
                    <a:pt x="9704" y="1988"/>
                    <a:pt x="8466" y="2143"/>
                    <a:pt x="7252" y="2322"/>
                  </a:cubicBezTo>
                  <a:cubicBezTo>
                    <a:pt x="6308" y="2460"/>
                    <a:pt x="5389" y="2555"/>
                    <a:pt x="4459" y="2555"/>
                  </a:cubicBezTo>
                  <a:cubicBezTo>
                    <a:pt x="4110" y="2555"/>
                    <a:pt x="3760" y="2541"/>
                    <a:pt x="3406" y="2512"/>
                  </a:cubicBezTo>
                  <a:cubicBezTo>
                    <a:pt x="2750" y="2457"/>
                    <a:pt x="2085" y="2382"/>
                    <a:pt x="1425" y="2382"/>
                  </a:cubicBezTo>
                  <a:cubicBezTo>
                    <a:pt x="947" y="2382"/>
                    <a:pt x="470" y="2421"/>
                    <a:pt x="1" y="2536"/>
                  </a:cubicBezTo>
                  <a:cubicBezTo>
                    <a:pt x="1" y="2548"/>
                    <a:pt x="1" y="2560"/>
                    <a:pt x="13" y="2560"/>
                  </a:cubicBezTo>
                  <a:cubicBezTo>
                    <a:pt x="386" y="2524"/>
                    <a:pt x="753" y="2509"/>
                    <a:pt x="1118" y="2509"/>
                  </a:cubicBezTo>
                  <a:cubicBezTo>
                    <a:pt x="2081" y="2509"/>
                    <a:pt x="3025" y="2610"/>
                    <a:pt x="4001" y="2679"/>
                  </a:cubicBezTo>
                  <a:cubicBezTo>
                    <a:pt x="4230" y="2693"/>
                    <a:pt x="4459" y="2700"/>
                    <a:pt x="4686" y="2700"/>
                  </a:cubicBezTo>
                  <a:cubicBezTo>
                    <a:pt x="5769" y="2700"/>
                    <a:pt x="6834" y="2550"/>
                    <a:pt x="7906" y="2393"/>
                  </a:cubicBezTo>
                  <a:cubicBezTo>
                    <a:pt x="9216" y="2203"/>
                    <a:pt x="10669" y="2143"/>
                    <a:pt x="11943" y="1786"/>
                  </a:cubicBezTo>
                  <a:cubicBezTo>
                    <a:pt x="12871" y="1512"/>
                    <a:pt x="13681" y="833"/>
                    <a:pt x="14264" y="83"/>
                  </a:cubicBezTo>
                  <a:cubicBezTo>
                    <a:pt x="14292" y="46"/>
                    <a:pt x="14247" y="1"/>
                    <a:pt x="14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46"/>
            <p:cNvSpPr/>
            <p:nvPr/>
          </p:nvSpPr>
          <p:spPr>
            <a:xfrm>
              <a:off x="3285525" y="2702225"/>
              <a:ext cx="13400" cy="48875"/>
            </a:xfrm>
            <a:custGeom>
              <a:avLst/>
              <a:gdLst/>
              <a:ahLst/>
              <a:cxnLst/>
              <a:rect l="l" t="t" r="r" b="b"/>
              <a:pathLst>
                <a:path w="536" h="1955" extrusionOk="0">
                  <a:moveTo>
                    <a:pt x="19" y="0"/>
                  </a:moveTo>
                  <a:cubicBezTo>
                    <a:pt x="9" y="0"/>
                    <a:pt x="0" y="11"/>
                    <a:pt x="0" y="25"/>
                  </a:cubicBezTo>
                  <a:cubicBezTo>
                    <a:pt x="36" y="347"/>
                    <a:pt x="143" y="644"/>
                    <a:pt x="191" y="942"/>
                  </a:cubicBezTo>
                  <a:cubicBezTo>
                    <a:pt x="238" y="1299"/>
                    <a:pt x="143" y="1609"/>
                    <a:pt x="143" y="1954"/>
                  </a:cubicBezTo>
                  <a:cubicBezTo>
                    <a:pt x="536" y="1478"/>
                    <a:pt x="262" y="490"/>
                    <a:pt x="36" y="13"/>
                  </a:cubicBezTo>
                  <a:cubicBezTo>
                    <a:pt x="31" y="4"/>
                    <a:pt x="25" y="0"/>
                    <a:pt x="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46"/>
            <p:cNvSpPr/>
            <p:nvPr/>
          </p:nvSpPr>
          <p:spPr>
            <a:xfrm>
              <a:off x="3080475" y="2703275"/>
              <a:ext cx="204350" cy="48450"/>
            </a:xfrm>
            <a:custGeom>
              <a:avLst/>
              <a:gdLst/>
              <a:ahLst/>
              <a:cxnLst/>
              <a:rect l="l" t="t" r="r" b="b"/>
              <a:pathLst>
                <a:path w="8174" h="1938" extrusionOk="0">
                  <a:moveTo>
                    <a:pt x="8139" y="0"/>
                  </a:moveTo>
                  <a:cubicBezTo>
                    <a:pt x="8133" y="0"/>
                    <a:pt x="8126" y="2"/>
                    <a:pt x="8119" y="7"/>
                  </a:cubicBezTo>
                  <a:cubicBezTo>
                    <a:pt x="7690" y="162"/>
                    <a:pt x="7274" y="376"/>
                    <a:pt x="6833" y="448"/>
                  </a:cubicBezTo>
                  <a:cubicBezTo>
                    <a:pt x="6345" y="543"/>
                    <a:pt x="5880" y="495"/>
                    <a:pt x="5404" y="543"/>
                  </a:cubicBezTo>
                  <a:cubicBezTo>
                    <a:pt x="4785" y="602"/>
                    <a:pt x="4214" y="793"/>
                    <a:pt x="3630" y="936"/>
                  </a:cubicBezTo>
                  <a:cubicBezTo>
                    <a:pt x="2380" y="1257"/>
                    <a:pt x="1118" y="1090"/>
                    <a:pt x="23" y="1864"/>
                  </a:cubicBezTo>
                  <a:cubicBezTo>
                    <a:pt x="1" y="1886"/>
                    <a:pt x="9" y="1937"/>
                    <a:pt x="46" y="1937"/>
                  </a:cubicBezTo>
                  <a:cubicBezTo>
                    <a:pt x="50" y="1937"/>
                    <a:pt x="54" y="1937"/>
                    <a:pt x="58" y="1936"/>
                  </a:cubicBezTo>
                  <a:cubicBezTo>
                    <a:pt x="785" y="1686"/>
                    <a:pt x="1392" y="1388"/>
                    <a:pt x="2178" y="1329"/>
                  </a:cubicBezTo>
                  <a:cubicBezTo>
                    <a:pt x="2832" y="1269"/>
                    <a:pt x="3428" y="1162"/>
                    <a:pt x="4071" y="983"/>
                  </a:cubicBezTo>
                  <a:cubicBezTo>
                    <a:pt x="5476" y="614"/>
                    <a:pt x="6857" y="745"/>
                    <a:pt x="8155" y="31"/>
                  </a:cubicBezTo>
                  <a:cubicBezTo>
                    <a:pt x="8174" y="31"/>
                    <a:pt x="8162" y="0"/>
                    <a:pt x="8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46"/>
            <p:cNvSpPr/>
            <p:nvPr/>
          </p:nvSpPr>
          <p:spPr>
            <a:xfrm>
              <a:off x="2936525" y="2826850"/>
              <a:ext cx="168225" cy="84375"/>
            </a:xfrm>
            <a:custGeom>
              <a:avLst/>
              <a:gdLst/>
              <a:ahLst/>
              <a:cxnLst/>
              <a:rect l="l" t="t" r="r" b="b"/>
              <a:pathLst>
                <a:path w="6729" h="3375" extrusionOk="0">
                  <a:moveTo>
                    <a:pt x="38" y="1"/>
                  </a:moveTo>
                  <a:cubicBezTo>
                    <a:pt x="4" y="1"/>
                    <a:pt x="0" y="66"/>
                    <a:pt x="42" y="77"/>
                  </a:cubicBezTo>
                  <a:cubicBezTo>
                    <a:pt x="1054" y="303"/>
                    <a:pt x="1256" y="1279"/>
                    <a:pt x="1792" y="1993"/>
                  </a:cubicBezTo>
                  <a:cubicBezTo>
                    <a:pt x="2090" y="2386"/>
                    <a:pt x="2494" y="2648"/>
                    <a:pt x="2959" y="2839"/>
                  </a:cubicBezTo>
                  <a:cubicBezTo>
                    <a:pt x="3658" y="3120"/>
                    <a:pt x="4618" y="3374"/>
                    <a:pt x="5497" y="3374"/>
                  </a:cubicBezTo>
                  <a:cubicBezTo>
                    <a:pt x="5920" y="3374"/>
                    <a:pt x="6325" y="3315"/>
                    <a:pt x="6674" y="3172"/>
                  </a:cubicBezTo>
                  <a:cubicBezTo>
                    <a:pt x="6729" y="3139"/>
                    <a:pt x="6702" y="3076"/>
                    <a:pt x="6660" y="3076"/>
                  </a:cubicBezTo>
                  <a:cubicBezTo>
                    <a:pt x="6657" y="3076"/>
                    <a:pt x="6653" y="3076"/>
                    <a:pt x="6650" y="3077"/>
                  </a:cubicBezTo>
                  <a:cubicBezTo>
                    <a:pt x="6306" y="3148"/>
                    <a:pt x="5903" y="3186"/>
                    <a:pt x="5477" y="3186"/>
                  </a:cubicBezTo>
                  <a:cubicBezTo>
                    <a:pt x="4250" y="3186"/>
                    <a:pt x="2832" y="2869"/>
                    <a:pt x="2090" y="2101"/>
                  </a:cubicBezTo>
                  <a:cubicBezTo>
                    <a:pt x="1387" y="1374"/>
                    <a:pt x="1232" y="148"/>
                    <a:pt x="54" y="5"/>
                  </a:cubicBezTo>
                  <a:cubicBezTo>
                    <a:pt x="48" y="2"/>
                    <a:pt x="42" y="1"/>
                    <a:pt x="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46"/>
            <p:cNvSpPr/>
            <p:nvPr/>
          </p:nvSpPr>
          <p:spPr>
            <a:xfrm>
              <a:off x="3098025" y="2876775"/>
              <a:ext cx="34025" cy="26775"/>
            </a:xfrm>
            <a:custGeom>
              <a:avLst/>
              <a:gdLst/>
              <a:ahLst/>
              <a:cxnLst/>
              <a:rect l="l" t="t" r="r" b="b"/>
              <a:pathLst>
                <a:path w="1361" h="1071" extrusionOk="0">
                  <a:moveTo>
                    <a:pt x="1293" y="1"/>
                  </a:moveTo>
                  <a:cubicBezTo>
                    <a:pt x="1283" y="1"/>
                    <a:pt x="1272" y="3"/>
                    <a:pt x="1261" y="8"/>
                  </a:cubicBezTo>
                  <a:cubicBezTo>
                    <a:pt x="1047" y="187"/>
                    <a:pt x="868" y="389"/>
                    <a:pt x="666" y="544"/>
                  </a:cubicBezTo>
                  <a:cubicBezTo>
                    <a:pt x="452" y="711"/>
                    <a:pt x="190" y="830"/>
                    <a:pt x="11" y="1020"/>
                  </a:cubicBezTo>
                  <a:cubicBezTo>
                    <a:pt x="1" y="1041"/>
                    <a:pt x="8" y="1070"/>
                    <a:pt x="26" y="1070"/>
                  </a:cubicBezTo>
                  <a:cubicBezTo>
                    <a:pt x="29" y="1070"/>
                    <a:pt x="32" y="1070"/>
                    <a:pt x="35" y="1068"/>
                  </a:cubicBezTo>
                  <a:cubicBezTo>
                    <a:pt x="297" y="1020"/>
                    <a:pt x="511" y="818"/>
                    <a:pt x="726" y="663"/>
                  </a:cubicBezTo>
                  <a:cubicBezTo>
                    <a:pt x="952" y="485"/>
                    <a:pt x="1166" y="294"/>
                    <a:pt x="1333" y="68"/>
                  </a:cubicBezTo>
                  <a:cubicBezTo>
                    <a:pt x="1361" y="31"/>
                    <a:pt x="1330" y="1"/>
                    <a:pt x="1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46"/>
            <p:cNvSpPr/>
            <p:nvPr/>
          </p:nvSpPr>
          <p:spPr>
            <a:xfrm>
              <a:off x="3093525" y="2882875"/>
              <a:ext cx="35150" cy="25675"/>
            </a:xfrm>
            <a:custGeom>
              <a:avLst/>
              <a:gdLst/>
              <a:ahLst/>
              <a:cxnLst/>
              <a:rect l="l" t="t" r="r" b="b"/>
              <a:pathLst>
                <a:path w="1406" h="1027" extrusionOk="0">
                  <a:moveTo>
                    <a:pt x="1387" y="0"/>
                  </a:moveTo>
                  <a:cubicBezTo>
                    <a:pt x="1385" y="0"/>
                    <a:pt x="1383" y="1"/>
                    <a:pt x="1382" y="2"/>
                  </a:cubicBezTo>
                  <a:cubicBezTo>
                    <a:pt x="1167" y="229"/>
                    <a:pt x="965" y="431"/>
                    <a:pt x="715" y="598"/>
                  </a:cubicBezTo>
                  <a:cubicBezTo>
                    <a:pt x="501" y="753"/>
                    <a:pt x="239" y="812"/>
                    <a:pt x="24" y="955"/>
                  </a:cubicBezTo>
                  <a:cubicBezTo>
                    <a:pt x="1" y="967"/>
                    <a:pt x="24" y="1026"/>
                    <a:pt x="60" y="1026"/>
                  </a:cubicBezTo>
                  <a:cubicBezTo>
                    <a:pt x="322" y="1026"/>
                    <a:pt x="608" y="836"/>
                    <a:pt x="810" y="693"/>
                  </a:cubicBezTo>
                  <a:cubicBezTo>
                    <a:pt x="1048" y="514"/>
                    <a:pt x="1263" y="288"/>
                    <a:pt x="1406" y="26"/>
                  </a:cubicBezTo>
                  <a:cubicBezTo>
                    <a:pt x="1406" y="26"/>
                    <a:pt x="1397" y="0"/>
                    <a:pt x="1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46"/>
            <p:cNvSpPr/>
            <p:nvPr/>
          </p:nvSpPr>
          <p:spPr>
            <a:xfrm>
              <a:off x="3043325" y="2867000"/>
              <a:ext cx="74775" cy="18025"/>
            </a:xfrm>
            <a:custGeom>
              <a:avLst/>
              <a:gdLst/>
              <a:ahLst/>
              <a:cxnLst/>
              <a:rect l="l" t="t" r="r" b="b"/>
              <a:pathLst>
                <a:path w="2991" h="721" extrusionOk="0">
                  <a:moveTo>
                    <a:pt x="37" y="0"/>
                  </a:moveTo>
                  <a:cubicBezTo>
                    <a:pt x="13" y="0"/>
                    <a:pt x="1" y="37"/>
                    <a:pt x="20" y="66"/>
                  </a:cubicBezTo>
                  <a:cubicBezTo>
                    <a:pt x="443" y="353"/>
                    <a:pt x="1341" y="720"/>
                    <a:pt x="2078" y="720"/>
                  </a:cubicBezTo>
                  <a:cubicBezTo>
                    <a:pt x="2441" y="720"/>
                    <a:pt x="2765" y="631"/>
                    <a:pt x="2973" y="399"/>
                  </a:cubicBezTo>
                  <a:cubicBezTo>
                    <a:pt x="2991" y="382"/>
                    <a:pt x="2989" y="351"/>
                    <a:pt x="2977" y="351"/>
                  </a:cubicBezTo>
                  <a:cubicBezTo>
                    <a:pt x="2973" y="351"/>
                    <a:pt x="2967" y="354"/>
                    <a:pt x="2961" y="364"/>
                  </a:cubicBezTo>
                  <a:cubicBezTo>
                    <a:pt x="2705" y="523"/>
                    <a:pt x="2425" y="584"/>
                    <a:pt x="2135" y="584"/>
                  </a:cubicBezTo>
                  <a:cubicBezTo>
                    <a:pt x="1428" y="584"/>
                    <a:pt x="664" y="218"/>
                    <a:pt x="56" y="6"/>
                  </a:cubicBezTo>
                  <a:cubicBezTo>
                    <a:pt x="49" y="2"/>
                    <a:pt x="43" y="0"/>
                    <a:pt x="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46"/>
            <p:cNvSpPr/>
            <p:nvPr/>
          </p:nvSpPr>
          <p:spPr>
            <a:xfrm>
              <a:off x="3043525" y="2860900"/>
              <a:ext cx="73125" cy="19700"/>
            </a:xfrm>
            <a:custGeom>
              <a:avLst/>
              <a:gdLst/>
              <a:ahLst/>
              <a:cxnLst/>
              <a:rect l="l" t="t" r="r" b="b"/>
              <a:pathLst>
                <a:path w="2925" h="788" extrusionOk="0">
                  <a:moveTo>
                    <a:pt x="378" y="1"/>
                  </a:moveTo>
                  <a:cubicBezTo>
                    <a:pt x="151" y="1"/>
                    <a:pt x="3" y="61"/>
                    <a:pt x="0" y="215"/>
                  </a:cubicBezTo>
                  <a:cubicBezTo>
                    <a:pt x="0" y="234"/>
                    <a:pt x="11" y="243"/>
                    <a:pt x="21" y="243"/>
                  </a:cubicBezTo>
                  <a:cubicBezTo>
                    <a:pt x="29" y="243"/>
                    <a:pt x="36" y="237"/>
                    <a:pt x="36" y="227"/>
                  </a:cubicBezTo>
                  <a:cubicBezTo>
                    <a:pt x="64" y="140"/>
                    <a:pt x="177" y="105"/>
                    <a:pt x="343" y="105"/>
                  </a:cubicBezTo>
                  <a:cubicBezTo>
                    <a:pt x="1027" y="105"/>
                    <a:pt x="2607" y="700"/>
                    <a:pt x="2846" y="786"/>
                  </a:cubicBezTo>
                  <a:cubicBezTo>
                    <a:pt x="2850" y="787"/>
                    <a:pt x="2855" y="788"/>
                    <a:pt x="2859" y="788"/>
                  </a:cubicBezTo>
                  <a:cubicBezTo>
                    <a:pt x="2909" y="788"/>
                    <a:pt x="2925" y="724"/>
                    <a:pt x="2870" y="691"/>
                  </a:cubicBezTo>
                  <a:cubicBezTo>
                    <a:pt x="2616" y="600"/>
                    <a:pt x="1097" y="1"/>
                    <a:pt x="3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46"/>
            <p:cNvSpPr/>
            <p:nvPr/>
          </p:nvSpPr>
          <p:spPr>
            <a:xfrm>
              <a:off x="2983700" y="2842000"/>
              <a:ext cx="34550" cy="25300"/>
            </a:xfrm>
            <a:custGeom>
              <a:avLst/>
              <a:gdLst/>
              <a:ahLst/>
              <a:cxnLst/>
              <a:rect l="l" t="t" r="r" b="b"/>
              <a:pathLst>
                <a:path w="1382" h="1012" extrusionOk="0">
                  <a:moveTo>
                    <a:pt x="468" y="121"/>
                  </a:moveTo>
                  <a:cubicBezTo>
                    <a:pt x="486" y="121"/>
                    <a:pt x="504" y="122"/>
                    <a:pt x="524" y="125"/>
                  </a:cubicBezTo>
                  <a:cubicBezTo>
                    <a:pt x="607" y="137"/>
                    <a:pt x="715" y="209"/>
                    <a:pt x="786" y="256"/>
                  </a:cubicBezTo>
                  <a:cubicBezTo>
                    <a:pt x="888" y="303"/>
                    <a:pt x="979" y="361"/>
                    <a:pt x="1071" y="411"/>
                  </a:cubicBezTo>
                  <a:lnTo>
                    <a:pt x="1071" y="411"/>
                  </a:lnTo>
                  <a:cubicBezTo>
                    <a:pt x="1024" y="412"/>
                    <a:pt x="1025" y="483"/>
                    <a:pt x="1072" y="494"/>
                  </a:cubicBezTo>
                  <a:cubicBezTo>
                    <a:pt x="1191" y="506"/>
                    <a:pt x="1239" y="602"/>
                    <a:pt x="1203" y="768"/>
                  </a:cubicBezTo>
                  <a:cubicBezTo>
                    <a:pt x="1131" y="840"/>
                    <a:pt x="1060" y="875"/>
                    <a:pt x="953" y="875"/>
                  </a:cubicBezTo>
                  <a:cubicBezTo>
                    <a:pt x="846" y="875"/>
                    <a:pt x="738" y="840"/>
                    <a:pt x="655" y="792"/>
                  </a:cubicBezTo>
                  <a:cubicBezTo>
                    <a:pt x="500" y="721"/>
                    <a:pt x="322" y="614"/>
                    <a:pt x="262" y="447"/>
                  </a:cubicBezTo>
                  <a:cubicBezTo>
                    <a:pt x="208" y="294"/>
                    <a:pt x="273" y="121"/>
                    <a:pt x="468" y="121"/>
                  </a:cubicBezTo>
                  <a:close/>
                  <a:moveTo>
                    <a:pt x="415" y="0"/>
                  </a:moveTo>
                  <a:cubicBezTo>
                    <a:pt x="356" y="0"/>
                    <a:pt x="299" y="16"/>
                    <a:pt x="250" y="54"/>
                  </a:cubicBezTo>
                  <a:cubicBezTo>
                    <a:pt x="0" y="244"/>
                    <a:pt x="143" y="590"/>
                    <a:pt x="346" y="745"/>
                  </a:cubicBezTo>
                  <a:cubicBezTo>
                    <a:pt x="503" y="878"/>
                    <a:pt x="743" y="1012"/>
                    <a:pt x="960" y="1012"/>
                  </a:cubicBezTo>
                  <a:cubicBezTo>
                    <a:pt x="1072" y="1012"/>
                    <a:pt x="1177" y="976"/>
                    <a:pt x="1262" y="887"/>
                  </a:cubicBezTo>
                  <a:cubicBezTo>
                    <a:pt x="1382" y="759"/>
                    <a:pt x="1367" y="546"/>
                    <a:pt x="1252" y="453"/>
                  </a:cubicBezTo>
                  <a:lnTo>
                    <a:pt x="1252" y="453"/>
                  </a:lnTo>
                  <a:cubicBezTo>
                    <a:pt x="1256" y="441"/>
                    <a:pt x="1256" y="428"/>
                    <a:pt x="1250" y="423"/>
                  </a:cubicBezTo>
                  <a:cubicBezTo>
                    <a:pt x="1072" y="268"/>
                    <a:pt x="846" y="137"/>
                    <a:pt x="619" y="54"/>
                  </a:cubicBezTo>
                  <a:cubicBezTo>
                    <a:pt x="555" y="22"/>
                    <a:pt x="484" y="0"/>
                    <a:pt x="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46"/>
            <p:cNvSpPr/>
            <p:nvPr/>
          </p:nvSpPr>
          <p:spPr>
            <a:xfrm>
              <a:off x="2932925" y="2823200"/>
              <a:ext cx="25800" cy="12125"/>
            </a:xfrm>
            <a:custGeom>
              <a:avLst/>
              <a:gdLst/>
              <a:ahLst/>
              <a:cxnLst/>
              <a:rect l="l" t="t" r="r" b="b"/>
              <a:pathLst>
                <a:path w="1032" h="485" extrusionOk="0">
                  <a:moveTo>
                    <a:pt x="191" y="0"/>
                  </a:moveTo>
                  <a:cubicBezTo>
                    <a:pt x="93" y="0"/>
                    <a:pt x="0" y="41"/>
                    <a:pt x="19" y="163"/>
                  </a:cubicBezTo>
                  <a:cubicBezTo>
                    <a:pt x="26" y="177"/>
                    <a:pt x="45" y="191"/>
                    <a:pt x="62" y="191"/>
                  </a:cubicBezTo>
                  <a:cubicBezTo>
                    <a:pt x="74" y="191"/>
                    <a:pt x="86" y="183"/>
                    <a:pt x="91" y="163"/>
                  </a:cubicBezTo>
                  <a:cubicBezTo>
                    <a:pt x="109" y="128"/>
                    <a:pt x="141" y="115"/>
                    <a:pt x="179" y="115"/>
                  </a:cubicBezTo>
                  <a:cubicBezTo>
                    <a:pt x="311" y="115"/>
                    <a:pt x="526" y="278"/>
                    <a:pt x="591" y="306"/>
                  </a:cubicBezTo>
                  <a:cubicBezTo>
                    <a:pt x="698" y="377"/>
                    <a:pt x="841" y="473"/>
                    <a:pt x="984" y="484"/>
                  </a:cubicBezTo>
                  <a:cubicBezTo>
                    <a:pt x="1031" y="484"/>
                    <a:pt x="1031" y="449"/>
                    <a:pt x="1019" y="425"/>
                  </a:cubicBezTo>
                  <a:cubicBezTo>
                    <a:pt x="924" y="306"/>
                    <a:pt x="769" y="246"/>
                    <a:pt x="626" y="187"/>
                  </a:cubicBezTo>
                  <a:cubicBezTo>
                    <a:pt x="507" y="127"/>
                    <a:pt x="388" y="44"/>
                    <a:pt x="269" y="8"/>
                  </a:cubicBezTo>
                  <a:cubicBezTo>
                    <a:pt x="244" y="3"/>
                    <a:pt x="217" y="0"/>
                    <a:pt x="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46"/>
            <p:cNvSpPr/>
            <p:nvPr/>
          </p:nvSpPr>
          <p:spPr>
            <a:xfrm>
              <a:off x="2969100" y="2815625"/>
              <a:ext cx="76975" cy="32050"/>
            </a:xfrm>
            <a:custGeom>
              <a:avLst/>
              <a:gdLst/>
              <a:ahLst/>
              <a:cxnLst/>
              <a:rect l="l" t="t" r="r" b="b"/>
              <a:pathLst>
                <a:path w="3079" h="1282" extrusionOk="0">
                  <a:moveTo>
                    <a:pt x="65" y="1"/>
                  </a:moveTo>
                  <a:cubicBezTo>
                    <a:pt x="44" y="1"/>
                    <a:pt x="22" y="1"/>
                    <a:pt x="1" y="2"/>
                  </a:cubicBezTo>
                  <a:cubicBezTo>
                    <a:pt x="1" y="2"/>
                    <a:pt x="1" y="37"/>
                    <a:pt x="13" y="37"/>
                  </a:cubicBezTo>
                  <a:cubicBezTo>
                    <a:pt x="1144" y="145"/>
                    <a:pt x="1942" y="1026"/>
                    <a:pt x="3037" y="1276"/>
                  </a:cubicBezTo>
                  <a:cubicBezTo>
                    <a:pt x="3043" y="1280"/>
                    <a:pt x="3048" y="1281"/>
                    <a:pt x="3053" y="1281"/>
                  </a:cubicBezTo>
                  <a:cubicBezTo>
                    <a:pt x="3075" y="1281"/>
                    <a:pt x="3079" y="1240"/>
                    <a:pt x="3049" y="1240"/>
                  </a:cubicBezTo>
                  <a:cubicBezTo>
                    <a:pt x="2418" y="978"/>
                    <a:pt x="1858" y="728"/>
                    <a:pt x="1287" y="359"/>
                  </a:cubicBezTo>
                  <a:cubicBezTo>
                    <a:pt x="912" y="120"/>
                    <a:pt x="515" y="1"/>
                    <a:pt x="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46"/>
            <p:cNvSpPr/>
            <p:nvPr/>
          </p:nvSpPr>
          <p:spPr>
            <a:xfrm>
              <a:off x="3055125" y="2847625"/>
              <a:ext cx="106175" cy="15375"/>
            </a:xfrm>
            <a:custGeom>
              <a:avLst/>
              <a:gdLst/>
              <a:ahLst/>
              <a:cxnLst/>
              <a:rect l="l" t="t" r="r" b="b"/>
              <a:pathLst>
                <a:path w="4247" h="615" extrusionOk="0">
                  <a:moveTo>
                    <a:pt x="4211" y="1"/>
                  </a:moveTo>
                  <a:cubicBezTo>
                    <a:pt x="4205" y="1"/>
                    <a:pt x="4199" y="3"/>
                    <a:pt x="4192" y="8"/>
                  </a:cubicBezTo>
                  <a:cubicBezTo>
                    <a:pt x="3595" y="337"/>
                    <a:pt x="3019" y="527"/>
                    <a:pt x="2377" y="527"/>
                  </a:cubicBezTo>
                  <a:cubicBezTo>
                    <a:pt x="2161" y="527"/>
                    <a:pt x="1938" y="505"/>
                    <a:pt x="1703" y="460"/>
                  </a:cubicBezTo>
                  <a:cubicBezTo>
                    <a:pt x="1144" y="365"/>
                    <a:pt x="608" y="150"/>
                    <a:pt x="25" y="79"/>
                  </a:cubicBezTo>
                  <a:cubicBezTo>
                    <a:pt x="13" y="79"/>
                    <a:pt x="1" y="103"/>
                    <a:pt x="25" y="127"/>
                  </a:cubicBezTo>
                  <a:cubicBezTo>
                    <a:pt x="834" y="351"/>
                    <a:pt x="1668" y="615"/>
                    <a:pt x="2475" y="615"/>
                  </a:cubicBezTo>
                  <a:cubicBezTo>
                    <a:pt x="3081" y="615"/>
                    <a:pt x="3671" y="467"/>
                    <a:pt x="4227" y="43"/>
                  </a:cubicBezTo>
                  <a:cubicBezTo>
                    <a:pt x="4247" y="34"/>
                    <a:pt x="4235" y="1"/>
                    <a:pt x="4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46"/>
            <p:cNvSpPr/>
            <p:nvPr/>
          </p:nvSpPr>
          <p:spPr>
            <a:xfrm>
              <a:off x="3113875" y="2867500"/>
              <a:ext cx="23650" cy="29825"/>
            </a:xfrm>
            <a:custGeom>
              <a:avLst/>
              <a:gdLst/>
              <a:ahLst/>
              <a:cxnLst/>
              <a:rect l="l" t="t" r="r" b="b"/>
              <a:pathLst>
                <a:path w="946" h="1193" extrusionOk="0">
                  <a:moveTo>
                    <a:pt x="911" y="1"/>
                  </a:moveTo>
                  <a:cubicBezTo>
                    <a:pt x="903" y="1"/>
                    <a:pt x="896" y="4"/>
                    <a:pt x="889" y="10"/>
                  </a:cubicBezTo>
                  <a:cubicBezTo>
                    <a:pt x="687" y="463"/>
                    <a:pt x="389" y="820"/>
                    <a:pt x="20" y="1153"/>
                  </a:cubicBezTo>
                  <a:cubicBezTo>
                    <a:pt x="1" y="1173"/>
                    <a:pt x="13" y="1192"/>
                    <a:pt x="25" y="1192"/>
                  </a:cubicBezTo>
                  <a:cubicBezTo>
                    <a:pt x="27" y="1192"/>
                    <a:pt x="30" y="1191"/>
                    <a:pt x="32" y="1189"/>
                  </a:cubicBezTo>
                  <a:cubicBezTo>
                    <a:pt x="473" y="963"/>
                    <a:pt x="806" y="498"/>
                    <a:pt x="937" y="46"/>
                  </a:cubicBezTo>
                  <a:cubicBezTo>
                    <a:pt x="945" y="20"/>
                    <a:pt x="929" y="1"/>
                    <a:pt x="9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46"/>
            <p:cNvSpPr/>
            <p:nvPr/>
          </p:nvSpPr>
          <p:spPr>
            <a:xfrm>
              <a:off x="3105425" y="2888150"/>
              <a:ext cx="13700" cy="13250"/>
            </a:xfrm>
            <a:custGeom>
              <a:avLst/>
              <a:gdLst/>
              <a:ahLst/>
              <a:cxnLst/>
              <a:rect l="l" t="t" r="r" b="b"/>
              <a:pathLst>
                <a:path w="548" h="530" extrusionOk="0">
                  <a:moveTo>
                    <a:pt x="545" y="1"/>
                  </a:moveTo>
                  <a:cubicBezTo>
                    <a:pt x="543" y="1"/>
                    <a:pt x="541" y="2"/>
                    <a:pt x="537" y="6"/>
                  </a:cubicBezTo>
                  <a:cubicBezTo>
                    <a:pt x="545" y="6"/>
                    <a:pt x="547" y="1"/>
                    <a:pt x="545" y="1"/>
                  </a:cubicBezTo>
                  <a:close/>
                  <a:moveTo>
                    <a:pt x="537" y="6"/>
                  </a:moveTo>
                  <a:lnTo>
                    <a:pt x="394" y="89"/>
                  </a:lnTo>
                  <a:cubicBezTo>
                    <a:pt x="334" y="137"/>
                    <a:pt x="299" y="196"/>
                    <a:pt x="239" y="244"/>
                  </a:cubicBezTo>
                  <a:cubicBezTo>
                    <a:pt x="144" y="315"/>
                    <a:pt x="37" y="387"/>
                    <a:pt x="1" y="506"/>
                  </a:cubicBezTo>
                  <a:cubicBezTo>
                    <a:pt x="1" y="530"/>
                    <a:pt x="1" y="530"/>
                    <a:pt x="13" y="530"/>
                  </a:cubicBezTo>
                  <a:cubicBezTo>
                    <a:pt x="132" y="494"/>
                    <a:pt x="203" y="387"/>
                    <a:pt x="275" y="303"/>
                  </a:cubicBezTo>
                  <a:lnTo>
                    <a:pt x="430" y="149"/>
                  </a:lnTo>
                  <a:lnTo>
                    <a:pt x="501" y="77"/>
                  </a:lnTo>
                  <a:cubicBezTo>
                    <a:pt x="513" y="65"/>
                    <a:pt x="537" y="30"/>
                    <a:pt x="537"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46"/>
            <p:cNvSpPr/>
            <p:nvPr/>
          </p:nvSpPr>
          <p:spPr>
            <a:xfrm>
              <a:off x="3109200" y="2887775"/>
              <a:ext cx="15400" cy="13000"/>
            </a:xfrm>
            <a:custGeom>
              <a:avLst/>
              <a:gdLst/>
              <a:ahLst/>
              <a:cxnLst/>
              <a:rect l="l" t="t" r="r" b="b"/>
              <a:pathLst>
                <a:path w="616" h="520" extrusionOk="0">
                  <a:moveTo>
                    <a:pt x="593" y="1"/>
                  </a:moveTo>
                  <a:cubicBezTo>
                    <a:pt x="588" y="1"/>
                    <a:pt x="582" y="3"/>
                    <a:pt x="576" y="9"/>
                  </a:cubicBezTo>
                  <a:cubicBezTo>
                    <a:pt x="469" y="80"/>
                    <a:pt x="386" y="140"/>
                    <a:pt x="290" y="211"/>
                  </a:cubicBezTo>
                  <a:cubicBezTo>
                    <a:pt x="207" y="283"/>
                    <a:pt x="100" y="366"/>
                    <a:pt x="29" y="449"/>
                  </a:cubicBezTo>
                  <a:cubicBezTo>
                    <a:pt x="1" y="477"/>
                    <a:pt x="31" y="520"/>
                    <a:pt x="63" y="520"/>
                  </a:cubicBezTo>
                  <a:cubicBezTo>
                    <a:pt x="71" y="520"/>
                    <a:pt x="80" y="517"/>
                    <a:pt x="88" y="509"/>
                  </a:cubicBezTo>
                  <a:cubicBezTo>
                    <a:pt x="171" y="449"/>
                    <a:pt x="267" y="366"/>
                    <a:pt x="338" y="283"/>
                  </a:cubicBezTo>
                  <a:cubicBezTo>
                    <a:pt x="421" y="199"/>
                    <a:pt x="517" y="128"/>
                    <a:pt x="588" y="33"/>
                  </a:cubicBezTo>
                  <a:cubicBezTo>
                    <a:pt x="615" y="24"/>
                    <a:pt x="608" y="1"/>
                    <a:pt x="5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46"/>
            <p:cNvSpPr/>
            <p:nvPr/>
          </p:nvSpPr>
          <p:spPr>
            <a:xfrm>
              <a:off x="3133725" y="2861800"/>
              <a:ext cx="6550" cy="11625"/>
            </a:xfrm>
            <a:custGeom>
              <a:avLst/>
              <a:gdLst/>
              <a:ahLst/>
              <a:cxnLst/>
              <a:rect l="l" t="t" r="r" b="b"/>
              <a:pathLst>
                <a:path w="262" h="465" extrusionOk="0">
                  <a:moveTo>
                    <a:pt x="262" y="0"/>
                  </a:moveTo>
                  <a:cubicBezTo>
                    <a:pt x="179" y="155"/>
                    <a:pt x="71" y="298"/>
                    <a:pt x="0" y="453"/>
                  </a:cubicBezTo>
                  <a:cubicBezTo>
                    <a:pt x="0" y="464"/>
                    <a:pt x="12" y="464"/>
                    <a:pt x="12" y="464"/>
                  </a:cubicBezTo>
                  <a:cubicBezTo>
                    <a:pt x="95" y="322"/>
                    <a:pt x="179" y="167"/>
                    <a:pt x="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46"/>
            <p:cNvSpPr/>
            <p:nvPr/>
          </p:nvSpPr>
          <p:spPr>
            <a:xfrm>
              <a:off x="3134600" y="2860475"/>
              <a:ext cx="7375" cy="10825"/>
            </a:xfrm>
            <a:custGeom>
              <a:avLst/>
              <a:gdLst/>
              <a:ahLst/>
              <a:cxnLst/>
              <a:rect l="l" t="t" r="r" b="b"/>
              <a:pathLst>
                <a:path w="295" h="433" extrusionOk="0">
                  <a:moveTo>
                    <a:pt x="289" y="0"/>
                  </a:moveTo>
                  <a:cubicBezTo>
                    <a:pt x="288" y="0"/>
                    <a:pt x="286" y="2"/>
                    <a:pt x="286" y="6"/>
                  </a:cubicBezTo>
                  <a:cubicBezTo>
                    <a:pt x="294" y="6"/>
                    <a:pt x="292" y="0"/>
                    <a:pt x="289" y="0"/>
                  </a:cubicBezTo>
                  <a:close/>
                  <a:moveTo>
                    <a:pt x="286" y="6"/>
                  </a:moveTo>
                  <a:lnTo>
                    <a:pt x="286" y="6"/>
                  </a:lnTo>
                  <a:cubicBezTo>
                    <a:pt x="179" y="136"/>
                    <a:pt x="84" y="267"/>
                    <a:pt x="1" y="410"/>
                  </a:cubicBezTo>
                  <a:cubicBezTo>
                    <a:pt x="1" y="419"/>
                    <a:pt x="12" y="432"/>
                    <a:pt x="19" y="432"/>
                  </a:cubicBezTo>
                  <a:cubicBezTo>
                    <a:pt x="22" y="432"/>
                    <a:pt x="25" y="430"/>
                    <a:pt x="25" y="422"/>
                  </a:cubicBezTo>
                  <a:cubicBezTo>
                    <a:pt x="144" y="303"/>
                    <a:pt x="215" y="160"/>
                    <a:pt x="286"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46"/>
            <p:cNvSpPr/>
            <p:nvPr/>
          </p:nvSpPr>
          <p:spPr>
            <a:xfrm>
              <a:off x="3156925" y="2795800"/>
              <a:ext cx="56100" cy="52375"/>
            </a:xfrm>
            <a:custGeom>
              <a:avLst/>
              <a:gdLst/>
              <a:ahLst/>
              <a:cxnLst/>
              <a:rect l="l" t="t" r="r" b="b"/>
              <a:pathLst>
                <a:path w="2244" h="2095" extrusionOk="0">
                  <a:moveTo>
                    <a:pt x="2172" y="0"/>
                  </a:moveTo>
                  <a:cubicBezTo>
                    <a:pt x="2154" y="0"/>
                    <a:pt x="2135" y="10"/>
                    <a:pt x="2120" y="33"/>
                  </a:cubicBezTo>
                  <a:cubicBezTo>
                    <a:pt x="1846" y="449"/>
                    <a:pt x="1560" y="854"/>
                    <a:pt x="1203" y="1199"/>
                  </a:cubicBezTo>
                  <a:cubicBezTo>
                    <a:pt x="834" y="1533"/>
                    <a:pt x="417" y="1771"/>
                    <a:pt x="1" y="2069"/>
                  </a:cubicBezTo>
                  <a:cubicBezTo>
                    <a:pt x="1" y="2069"/>
                    <a:pt x="1" y="2095"/>
                    <a:pt x="16" y="2095"/>
                  </a:cubicBezTo>
                  <a:cubicBezTo>
                    <a:pt x="18" y="2095"/>
                    <a:pt x="21" y="2094"/>
                    <a:pt x="25" y="2092"/>
                  </a:cubicBezTo>
                  <a:cubicBezTo>
                    <a:pt x="941" y="1807"/>
                    <a:pt x="1810" y="926"/>
                    <a:pt x="2227" y="92"/>
                  </a:cubicBezTo>
                  <a:cubicBezTo>
                    <a:pt x="2243" y="44"/>
                    <a:pt x="2210" y="0"/>
                    <a:pt x="21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46"/>
            <p:cNvSpPr/>
            <p:nvPr/>
          </p:nvSpPr>
          <p:spPr>
            <a:xfrm>
              <a:off x="3060050" y="2812925"/>
              <a:ext cx="86350" cy="23575"/>
            </a:xfrm>
            <a:custGeom>
              <a:avLst/>
              <a:gdLst/>
              <a:ahLst/>
              <a:cxnLst/>
              <a:rect l="l" t="t" r="r" b="b"/>
              <a:pathLst>
                <a:path w="3454" h="943" extrusionOk="0">
                  <a:moveTo>
                    <a:pt x="3411" y="1"/>
                  </a:moveTo>
                  <a:cubicBezTo>
                    <a:pt x="3408" y="1"/>
                    <a:pt x="3404" y="1"/>
                    <a:pt x="3399" y="3"/>
                  </a:cubicBezTo>
                  <a:cubicBezTo>
                    <a:pt x="2864" y="62"/>
                    <a:pt x="2316" y="169"/>
                    <a:pt x="1792" y="348"/>
                  </a:cubicBezTo>
                  <a:cubicBezTo>
                    <a:pt x="1347" y="490"/>
                    <a:pt x="924" y="813"/>
                    <a:pt x="458" y="813"/>
                  </a:cubicBezTo>
                  <a:cubicBezTo>
                    <a:pt x="338" y="813"/>
                    <a:pt x="216" y="792"/>
                    <a:pt x="90" y="741"/>
                  </a:cubicBezTo>
                  <a:cubicBezTo>
                    <a:pt x="83" y="737"/>
                    <a:pt x="76" y="736"/>
                    <a:pt x="70" y="736"/>
                  </a:cubicBezTo>
                  <a:cubicBezTo>
                    <a:pt x="31" y="736"/>
                    <a:pt x="1" y="793"/>
                    <a:pt x="42" y="824"/>
                  </a:cubicBezTo>
                  <a:cubicBezTo>
                    <a:pt x="192" y="908"/>
                    <a:pt x="327" y="943"/>
                    <a:pt x="460" y="943"/>
                  </a:cubicBezTo>
                  <a:cubicBezTo>
                    <a:pt x="664" y="943"/>
                    <a:pt x="863" y="861"/>
                    <a:pt x="1102" y="753"/>
                  </a:cubicBezTo>
                  <a:cubicBezTo>
                    <a:pt x="1840" y="395"/>
                    <a:pt x="2614" y="276"/>
                    <a:pt x="3399" y="86"/>
                  </a:cubicBezTo>
                  <a:cubicBezTo>
                    <a:pt x="3454" y="53"/>
                    <a:pt x="3449" y="1"/>
                    <a:pt x="3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46"/>
            <p:cNvSpPr/>
            <p:nvPr/>
          </p:nvSpPr>
          <p:spPr>
            <a:xfrm>
              <a:off x="3064350" y="2811750"/>
              <a:ext cx="33000" cy="19100"/>
            </a:xfrm>
            <a:custGeom>
              <a:avLst/>
              <a:gdLst/>
              <a:ahLst/>
              <a:cxnLst/>
              <a:rect l="l" t="t" r="r" b="b"/>
              <a:pathLst>
                <a:path w="1320" h="764" extrusionOk="0">
                  <a:moveTo>
                    <a:pt x="1286" y="0"/>
                  </a:moveTo>
                  <a:cubicBezTo>
                    <a:pt x="1282" y="0"/>
                    <a:pt x="1279" y="1"/>
                    <a:pt x="1275" y="2"/>
                  </a:cubicBezTo>
                  <a:cubicBezTo>
                    <a:pt x="953" y="61"/>
                    <a:pt x="608" y="264"/>
                    <a:pt x="310" y="395"/>
                  </a:cubicBezTo>
                  <a:cubicBezTo>
                    <a:pt x="168" y="454"/>
                    <a:pt x="1" y="561"/>
                    <a:pt x="25" y="740"/>
                  </a:cubicBezTo>
                  <a:cubicBezTo>
                    <a:pt x="25" y="752"/>
                    <a:pt x="60" y="764"/>
                    <a:pt x="72" y="764"/>
                  </a:cubicBezTo>
                  <a:lnTo>
                    <a:pt x="108" y="764"/>
                  </a:lnTo>
                  <a:cubicBezTo>
                    <a:pt x="132" y="681"/>
                    <a:pt x="144" y="597"/>
                    <a:pt x="227" y="538"/>
                  </a:cubicBezTo>
                  <a:cubicBezTo>
                    <a:pt x="310" y="466"/>
                    <a:pt x="465" y="431"/>
                    <a:pt x="560" y="383"/>
                  </a:cubicBezTo>
                  <a:cubicBezTo>
                    <a:pt x="799" y="276"/>
                    <a:pt x="1084" y="204"/>
                    <a:pt x="1299" y="50"/>
                  </a:cubicBezTo>
                  <a:cubicBezTo>
                    <a:pt x="1320" y="39"/>
                    <a:pt x="1313" y="0"/>
                    <a:pt x="1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46"/>
            <p:cNvSpPr/>
            <p:nvPr/>
          </p:nvSpPr>
          <p:spPr>
            <a:xfrm>
              <a:off x="3154550" y="2803025"/>
              <a:ext cx="15200" cy="9075"/>
            </a:xfrm>
            <a:custGeom>
              <a:avLst/>
              <a:gdLst/>
              <a:ahLst/>
              <a:cxnLst/>
              <a:rect l="l" t="t" r="r" b="b"/>
              <a:pathLst>
                <a:path w="608" h="363" extrusionOk="0">
                  <a:moveTo>
                    <a:pt x="545" y="0"/>
                  </a:moveTo>
                  <a:cubicBezTo>
                    <a:pt x="533" y="0"/>
                    <a:pt x="522" y="5"/>
                    <a:pt x="512" y="18"/>
                  </a:cubicBezTo>
                  <a:cubicBezTo>
                    <a:pt x="417" y="196"/>
                    <a:pt x="215" y="279"/>
                    <a:pt x="24" y="315"/>
                  </a:cubicBezTo>
                  <a:cubicBezTo>
                    <a:pt x="0" y="327"/>
                    <a:pt x="0" y="363"/>
                    <a:pt x="24" y="363"/>
                  </a:cubicBezTo>
                  <a:cubicBezTo>
                    <a:pt x="250" y="363"/>
                    <a:pt x="441" y="244"/>
                    <a:pt x="572" y="77"/>
                  </a:cubicBezTo>
                  <a:cubicBezTo>
                    <a:pt x="607" y="42"/>
                    <a:pt x="577" y="0"/>
                    <a:pt x="5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46"/>
            <p:cNvSpPr/>
            <p:nvPr/>
          </p:nvSpPr>
          <p:spPr>
            <a:xfrm>
              <a:off x="3153650" y="2726650"/>
              <a:ext cx="54800" cy="15500"/>
            </a:xfrm>
            <a:custGeom>
              <a:avLst/>
              <a:gdLst/>
              <a:ahLst/>
              <a:cxnLst/>
              <a:rect l="l" t="t" r="r" b="b"/>
              <a:pathLst>
                <a:path w="2192" h="620" extrusionOk="0">
                  <a:moveTo>
                    <a:pt x="2191" y="1"/>
                  </a:moveTo>
                  <a:cubicBezTo>
                    <a:pt x="1477" y="108"/>
                    <a:pt x="691" y="286"/>
                    <a:pt x="36" y="572"/>
                  </a:cubicBezTo>
                  <a:cubicBezTo>
                    <a:pt x="1" y="584"/>
                    <a:pt x="13" y="620"/>
                    <a:pt x="48" y="620"/>
                  </a:cubicBezTo>
                  <a:cubicBezTo>
                    <a:pt x="763" y="465"/>
                    <a:pt x="1489" y="227"/>
                    <a:pt x="2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46"/>
            <p:cNvSpPr/>
            <p:nvPr/>
          </p:nvSpPr>
          <p:spPr>
            <a:xfrm>
              <a:off x="3002450" y="2743225"/>
              <a:ext cx="143500" cy="32275"/>
            </a:xfrm>
            <a:custGeom>
              <a:avLst/>
              <a:gdLst/>
              <a:ahLst/>
              <a:cxnLst/>
              <a:rect l="l" t="t" r="r" b="b"/>
              <a:pathLst>
                <a:path w="5740" h="1291" extrusionOk="0">
                  <a:moveTo>
                    <a:pt x="5339" y="0"/>
                  </a:moveTo>
                  <a:cubicBezTo>
                    <a:pt x="3476" y="0"/>
                    <a:pt x="1893" y="1220"/>
                    <a:pt x="36" y="1231"/>
                  </a:cubicBezTo>
                  <a:cubicBezTo>
                    <a:pt x="0" y="1231"/>
                    <a:pt x="0" y="1267"/>
                    <a:pt x="36" y="1278"/>
                  </a:cubicBezTo>
                  <a:cubicBezTo>
                    <a:pt x="132" y="1287"/>
                    <a:pt x="227" y="1291"/>
                    <a:pt x="322" y="1291"/>
                  </a:cubicBezTo>
                  <a:cubicBezTo>
                    <a:pt x="1036" y="1291"/>
                    <a:pt x="1707" y="1065"/>
                    <a:pt x="2370" y="802"/>
                  </a:cubicBezTo>
                  <a:cubicBezTo>
                    <a:pt x="3501" y="362"/>
                    <a:pt x="4501" y="112"/>
                    <a:pt x="5727" y="40"/>
                  </a:cubicBezTo>
                  <a:cubicBezTo>
                    <a:pt x="5727" y="28"/>
                    <a:pt x="5739" y="16"/>
                    <a:pt x="5703" y="16"/>
                  </a:cubicBezTo>
                  <a:cubicBezTo>
                    <a:pt x="5581" y="6"/>
                    <a:pt x="5459" y="0"/>
                    <a:pt x="5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46"/>
            <p:cNvSpPr/>
            <p:nvPr/>
          </p:nvSpPr>
          <p:spPr>
            <a:xfrm>
              <a:off x="3206675" y="2715150"/>
              <a:ext cx="70225" cy="11525"/>
            </a:xfrm>
            <a:custGeom>
              <a:avLst/>
              <a:gdLst/>
              <a:ahLst/>
              <a:cxnLst/>
              <a:rect l="l" t="t" r="r" b="b"/>
              <a:pathLst>
                <a:path w="2809" h="461" extrusionOk="0">
                  <a:moveTo>
                    <a:pt x="3" y="455"/>
                  </a:moveTo>
                  <a:cubicBezTo>
                    <a:pt x="0" y="455"/>
                    <a:pt x="3" y="461"/>
                    <a:pt x="11" y="461"/>
                  </a:cubicBezTo>
                  <a:cubicBezTo>
                    <a:pt x="7" y="457"/>
                    <a:pt x="4" y="455"/>
                    <a:pt x="3" y="455"/>
                  </a:cubicBezTo>
                  <a:close/>
                  <a:moveTo>
                    <a:pt x="2650" y="1"/>
                  </a:moveTo>
                  <a:cubicBezTo>
                    <a:pt x="2255" y="1"/>
                    <a:pt x="1929" y="163"/>
                    <a:pt x="1547" y="258"/>
                  </a:cubicBezTo>
                  <a:cubicBezTo>
                    <a:pt x="1035" y="389"/>
                    <a:pt x="511" y="318"/>
                    <a:pt x="11" y="461"/>
                  </a:cubicBezTo>
                  <a:cubicBezTo>
                    <a:pt x="440" y="425"/>
                    <a:pt x="868" y="461"/>
                    <a:pt x="1285" y="401"/>
                  </a:cubicBezTo>
                  <a:cubicBezTo>
                    <a:pt x="1809" y="330"/>
                    <a:pt x="2261" y="68"/>
                    <a:pt x="2797" y="20"/>
                  </a:cubicBezTo>
                  <a:cubicBezTo>
                    <a:pt x="2809" y="20"/>
                    <a:pt x="2809" y="8"/>
                    <a:pt x="2797" y="8"/>
                  </a:cubicBezTo>
                  <a:cubicBezTo>
                    <a:pt x="2747" y="3"/>
                    <a:pt x="2698" y="1"/>
                    <a:pt x="2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46"/>
            <p:cNvSpPr/>
            <p:nvPr/>
          </p:nvSpPr>
          <p:spPr>
            <a:xfrm>
              <a:off x="3049775" y="2778750"/>
              <a:ext cx="60150" cy="13050"/>
            </a:xfrm>
            <a:custGeom>
              <a:avLst/>
              <a:gdLst/>
              <a:ahLst/>
              <a:cxnLst/>
              <a:rect l="l" t="t" r="r" b="b"/>
              <a:pathLst>
                <a:path w="2406" h="522" extrusionOk="0">
                  <a:moveTo>
                    <a:pt x="2382" y="0"/>
                  </a:moveTo>
                  <a:cubicBezTo>
                    <a:pt x="1774" y="0"/>
                    <a:pt x="1167" y="96"/>
                    <a:pt x="560" y="167"/>
                  </a:cubicBezTo>
                  <a:cubicBezTo>
                    <a:pt x="322" y="203"/>
                    <a:pt x="24" y="227"/>
                    <a:pt x="0" y="512"/>
                  </a:cubicBezTo>
                  <a:cubicBezTo>
                    <a:pt x="0" y="518"/>
                    <a:pt x="6" y="521"/>
                    <a:pt x="14" y="521"/>
                  </a:cubicBezTo>
                  <a:cubicBezTo>
                    <a:pt x="21" y="521"/>
                    <a:pt x="30" y="518"/>
                    <a:pt x="36" y="512"/>
                  </a:cubicBezTo>
                  <a:cubicBezTo>
                    <a:pt x="215" y="167"/>
                    <a:pt x="870" y="215"/>
                    <a:pt x="1191" y="179"/>
                  </a:cubicBezTo>
                  <a:cubicBezTo>
                    <a:pt x="1595" y="131"/>
                    <a:pt x="1999" y="108"/>
                    <a:pt x="2404" y="13"/>
                  </a:cubicBezTo>
                  <a:lnTo>
                    <a:pt x="2404" y="13"/>
                  </a:lnTo>
                  <a:cubicBezTo>
                    <a:pt x="2405" y="14"/>
                    <a:pt x="2405" y="16"/>
                    <a:pt x="2405" y="16"/>
                  </a:cubicBezTo>
                  <a:cubicBezTo>
                    <a:pt x="2406" y="16"/>
                    <a:pt x="2406" y="15"/>
                    <a:pt x="2406" y="12"/>
                  </a:cubicBezTo>
                  <a:lnTo>
                    <a:pt x="2406" y="12"/>
                  </a:lnTo>
                  <a:cubicBezTo>
                    <a:pt x="2405" y="12"/>
                    <a:pt x="2404" y="12"/>
                    <a:pt x="2404" y="13"/>
                  </a:cubicBezTo>
                  <a:lnTo>
                    <a:pt x="2404" y="13"/>
                  </a:lnTo>
                  <a:cubicBezTo>
                    <a:pt x="2401" y="8"/>
                    <a:pt x="2395" y="0"/>
                    <a:pt x="2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6"/>
            <p:cNvSpPr/>
            <p:nvPr/>
          </p:nvSpPr>
          <p:spPr>
            <a:xfrm>
              <a:off x="3048275" y="2794225"/>
              <a:ext cx="62550" cy="6375"/>
            </a:xfrm>
            <a:custGeom>
              <a:avLst/>
              <a:gdLst/>
              <a:ahLst/>
              <a:cxnLst/>
              <a:rect l="l" t="t" r="r" b="b"/>
              <a:pathLst>
                <a:path w="2502" h="255" extrusionOk="0">
                  <a:moveTo>
                    <a:pt x="1" y="0"/>
                  </a:moveTo>
                  <a:lnTo>
                    <a:pt x="1" y="0"/>
                  </a:lnTo>
                  <a:cubicBezTo>
                    <a:pt x="128" y="216"/>
                    <a:pt x="353" y="254"/>
                    <a:pt x="588" y="254"/>
                  </a:cubicBezTo>
                  <a:cubicBezTo>
                    <a:pt x="638" y="254"/>
                    <a:pt x="689" y="253"/>
                    <a:pt x="739" y="250"/>
                  </a:cubicBezTo>
                  <a:cubicBezTo>
                    <a:pt x="1311" y="239"/>
                    <a:pt x="1894" y="239"/>
                    <a:pt x="2477" y="143"/>
                  </a:cubicBezTo>
                  <a:cubicBezTo>
                    <a:pt x="2501" y="143"/>
                    <a:pt x="2489" y="96"/>
                    <a:pt x="2477" y="96"/>
                  </a:cubicBezTo>
                  <a:cubicBezTo>
                    <a:pt x="2423" y="94"/>
                    <a:pt x="2368" y="93"/>
                    <a:pt x="2313" y="93"/>
                  </a:cubicBezTo>
                  <a:cubicBezTo>
                    <a:pt x="1975" y="93"/>
                    <a:pt x="1637" y="121"/>
                    <a:pt x="1299" y="131"/>
                  </a:cubicBezTo>
                  <a:cubicBezTo>
                    <a:pt x="1108" y="144"/>
                    <a:pt x="844" y="191"/>
                    <a:pt x="593" y="191"/>
                  </a:cubicBezTo>
                  <a:cubicBezTo>
                    <a:pt x="360" y="191"/>
                    <a:pt x="139" y="15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46"/>
            <p:cNvSpPr/>
            <p:nvPr/>
          </p:nvSpPr>
          <p:spPr>
            <a:xfrm>
              <a:off x="3109175" y="2776675"/>
              <a:ext cx="18525" cy="20000"/>
            </a:xfrm>
            <a:custGeom>
              <a:avLst/>
              <a:gdLst/>
              <a:ahLst/>
              <a:cxnLst/>
              <a:rect l="l" t="t" r="r" b="b"/>
              <a:pathLst>
                <a:path w="741" h="800" extrusionOk="0">
                  <a:moveTo>
                    <a:pt x="237" y="1"/>
                  </a:moveTo>
                  <a:cubicBezTo>
                    <a:pt x="169" y="1"/>
                    <a:pt x="102" y="16"/>
                    <a:pt x="41" y="48"/>
                  </a:cubicBezTo>
                  <a:cubicBezTo>
                    <a:pt x="0" y="68"/>
                    <a:pt x="21" y="124"/>
                    <a:pt x="66" y="124"/>
                  </a:cubicBezTo>
                  <a:cubicBezTo>
                    <a:pt x="73" y="124"/>
                    <a:pt x="81" y="122"/>
                    <a:pt x="89" y="119"/>
                  </a:cubicBezTo>
                  <a:cubicBezTo>
                    <a:pt x="138" y="99"/>
                    <a:pt x="190" y="90"/>
                    <a:pt x="242" y="90"/>
                  </a:cubicBezTo>
                  <a:cubicBezTo>
                    <a:pt x="377" y="90"/>
                    <a:pt x="508" y="156"/>
                    <a:pt x="577" y="286"/>
                  </a:cubicBezTo>
                  <a:cubicBezTo>
                    <a:pt x="684" y="500"/>
                    <a:pt x="470" y="762"/>
                    <a:pt x="232" y="774"/>
                  </a:cubicBezTo>
                  <a:cubicBezTo>
                    <a:pt x="220" y="786"/>
                    <a:pt x="220" y="798"/>
                    <a:pt x="232" y="798"/>
                  </a:cubicBezTo>
                  <a:cubicBezTo>
                    <a:pt x="243" y="799"/>
                    <a:pt x="254" y="799"/>
                    <a:pt x="265" y="799"/>
                  </a:cubicBezTo>
                  <a:cubicBezTo>
                    <a:pt x="525" y="799"/>
                    <a:pt x="740" y="537"/>
                    <a:pt x="661" y="286"/>
                  </a:cubicBezTo>
                  <a:cubicBezTo>
                    <a:pt x="608" y="111"/>
                    <a:pt x="422" y="1"/>
                    <a:pt x="2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46"/>
            <p:cNvSpPr/>
            <p:nvPr/>
          </p:nvSpPr>
          <p:spPr>
            <a:xfrm>
              <a:off x="2934425" y="2802475"/>
              <a:ext cx="178775" cy="10100"/>
            </a:xfrm>
            <a:custGeom>
              <a:avLst/>
              <a:gdLst/>
              <a:ahLst/>
              <a:cxnLst/>
              <a:rect l="l" t="t" r="r" b="b"/>
              <a:pathLst>
                <a:path w="7151" h="404" extrusionOk="0">
                  <a:moveTo>
                    <a:pt x="1738" y="1"/>
                  </a:moveTo>
                  <a:cubicBezTo>
                    <a:pt x="1174" y="1"/>
                    <a:pt x="614" y="45"/>
                    <a:pt x="54" y="170"/>
                  </a:cubicBezTo>
                  <a:cubicBezTo>
                    <a:pt x="0" y="181"/>
                    <a:pt x="5" y="232"/>
                    <a:pt x="42" y="232"/>
                  </a:cubicBezTo>
                  <a:cubicBezTo>
                    <a:pt x="46" y="232"/>
                    <a:pt x="50" y="231"/>
                    <a:pt x="54" y="230"/>
                  </a:cubicBezTo>
                  <a:cubicBezTo>
                    <a:pt x="557" y="159"/>
                    <a:pt x="1061" y="131"/>
                    <a:pt x="1564" y="131"/>
                  </a:cubicBezTo>
                  <a:cubicBezTo>
                    <a:pt x="2323" y="131"/>
                    <a:pt x="3082" y="194"/>
                    <a:pt x="3841" y="266"/>
                  </a:cubicBezTo>
                  <a:cubicBezTo>
                    <a:pt x="4493" y="324"/>
                    <a:pt x="5176" y="404"/>
                    <a:pt x="5848" y="404"/>
                  </a:cubicBezTo>
                  <a:cubicBezTo>
                    <a:pt x="6279" y="404"/>
                    <a:pt x="6705" y="371"/>
                    <a:pt x="7115" y="278"/>
                  </a:cubicBezTo>
                  <a:cubicBezTo>
                    <a:pt x="7150" y="266"/>
                    <a:pt x="7150" y="218"/>
                    <a:pt x="7115" y="218"/>
                  </a:cubicBezTo>
                  <a:cubicBezTo>
                    <a:pt x="6792" y="230"/>
                    <a:pt x="6473" y="236"/>
                    <a:pt x="6156" y="236"/>
                  </a:cubicBezTo>
                  <a:cubicBezTo>
                    <a:pt x="5247" y="236"/>
                    <a:pt x="4357" y="187"/>
                    <a:pt x="3448" y="99"/>
                  </a:cubicBezTo>
                  <a:cubicBezTo>
                    <a:pt x="2870" y="45"/>
                    <a:pt x="2302" y="1"/>
                    <a:pt x="17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46"/>
            <p:cNvSpPr/>
            <p:nvPr/>
          </p:nvSpPr>
          <p:spPr>
            <a:xfrm>
              <a:off x="2936075" y="2801150"/>
              <a:ext cx="42275" cy="9775"/>
            </a:xfrm>
            <a:custGeom>
              <a:avLst/>
              <a:gdLst/>
              <a:ahLst/>
              <a:cxnLst/>
              <a:rect l="l" t="t" r="r" b="b"/>
              <a:pathLst>
                <a:path w="1691" h="391" extrusionOk="0">
                  <a:moveTo>
                    <a:pt x="1363" y="1"/>
                  </a:moveTo>
                  <a:cubicBezTo>
                    <a:pt x="1085" y="1"/>
                    <a:pt x="790" y="62"/>
                    <a:pt x="536" y="116"/>
                  </a:cubicBezTo>
                  <a:cubicBezTo>
                    <a:pt x="381" y="152"/>
                    <a:pt x="24" y="152"/>
                    <a:pt x="0" y="331"/>
                  </a:cubicBezTo>
                  <a:cubicBezTo>
                    <a:pt x="0" y="343"/>
                    <a:pt x="0" y="366"/>
                    <a:pt x="24" y="366"/>
                  </a:cubicBezTo>
                  <a:cubicBezTo>
                    <a:pt x="48" y="366"/>
                    <a:pt x="48" y="366"/>
                    <a:pt x="60" y="390"/>
                  </a:cubicBezTo>
                  <a:lnTo>
                    <a:pt x="84" y="390"/>
                  </a:lnTo>
                  <a:lnTo>
                    <a:pt x="107" y="366"/>
                  </a:lnTo>
                  <a:cubicBezTo>
                    <a:pt x="107" y="354"/>
                    <a:pt x="97" y="341"/>
                    <a:pt x="86" y="334"/>
                  </a:cubicBezTo>
                  <a:lnTo>
                    <a:pt x="86" y="334"/>
                  </a:lnTo>
                  <a:cubicBezTo>
                    <a:pt x="153" y="332"/>
                    <a:pt x="327" y="314"/>
                    <a:pt x="346" y="295"/>
                  </a:cubicBezTo>
                  <a:cubicBezTo>
                    <a:pt x="477" y="271"/>
                    <a:pt x="607" y="235"/>
                    <a:pt x="762" y="223"/>
                  </a:cubicBezTo>
                  <a:cubicBezTo>
                    <a:pt x="1060" y="176"/>
                    <a:pt x="1358" y="176"/>
                    <a:pt x="1631" y="104"/>
                  </a:cubicBezTo>
                  <a:cubicBezTo>
                    <a:pt x="1691" y="93"/>
                    <a:pt x="1679" y="33"/>
                    <a:pt x="1620" y="21"/>
                  </a:cubicBezTo>
                  <a:cubicBezTo>
                    <a:pt x="1537" y="7"/>
                    <a:pt x="1451" y="1"/>
                    <a:pt x="1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6"/>
            <p:cNvSpPr/>
            <p:nvPr/>
          </p:nvSpPr>
          <p:spPr>
            <a:xfrm>
              <a:off x="2934575" y="2804025"/>
              <a:ext cx="56275" cy="7475"/>
            </a:xfrm>
            <a:custGeom>
              <a:avLst/>
              <a:gdLst/>
              <a:ahLst/>
              <a:cxnLst/>
              <a:rect l="l" t="t" r="r" b="b"/>
              <a:pathLst>
                <a:path w="2251" h="299" extrusionOk="0">
                  <a:moveTo>
                    <a:pt x="1568" y="0"/>
                  </a:moveTo>
                  <a:cubicBezTo>
                    <a:pt x="1045" y="0"/>
                    <a:pt x="485" y="102"/>
                    <a:pt x="25" y="228"/>
                  </a:cubicBezTo>
                  <a:cubicBezTo>
                    <a:pt x="1" y="228"/>
                    <a:pt x="1" y="299"/>
                    <a:pt x="48" y="299"/>
                  </a:cubicBezTo>
                  <a:cubicBezTo>
                    <a:pt x="429" y="275"/>
                    <a:pt x="822" y="228"/>
                    <a:pt x="1191" y="204"/>
                  </a:cubicBezTo>
                  <a:cubicBezTo>
                    <a:pt x="1537" y="180"/>
                    <a:pt x="1858" y="216"/>
                    <a:pt x="2203" y="156"/>
                  </a:cubicBezTo>
                  <a:cubicBezTo>
                    <a:pt x="2251" y="156"/>
                    <a:pt x="2251" y="85"/>
                    <a:pt x="2203" y="61"/>
                  </a:cubicBezTo>
                  <a:cubicBezTo>
                    <a:pt x="2005" y="18"/>
                    <a:pt x="1790"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46"/>
            <p:cNvSpPr/>
            <p:nvPr/>
          </p:nvSpPr>
          <p:spPr>
            <a:xfrm>
              <a:off x="2953625" y="2803875"/>
              <a:ext cx="44975" cy="4075"/>
            </a:xfrm>
            <a:custGeom>
              <a:avLst/>
              <a:gdLst/>
              <a:ahLst/>
              <a:cxnLst/>
              <a:rect l="l" t="t" r="r" b="b"/>
              <a:pathLst>
                <a:path w="1799" h="163" extrusionOk="0">
                  <a:moveTo>
                    <a:pt x="1268" y="0"/>
                  </a:moveTo>
                  <a:cubicBezTo>
                    <a:pt x="848" y="0"/>
                    <a:pt x="415" y="75"/>
                    <a:pt x="25" y="126"/>
                  </a:cubicBezTo>
                  <a:cubicBezTo>
                    <a:pt x="1" y="126"/>
                    <a:pt x="13" y="162"/>
                    <a:pt x="25" y="162"/>
                  </a:cubicBezTo>
                  <a:cubicBezTo>
                    <a:pt x="196" y="151"/>
                    <a:pt x="371" y="149"/>
                    <a:pt x="546" y="149"/>
                  </a:cubicBezTo>
                  <a:cubicBezTo>
                    <a:pt x="663" y="149"/>
                    <a:pt x="781" y="150"/>
                    <a:pt x="898" y="150"/>
                  </a:cubicBezTo>
                  <a:cubicBezTo>
                    <a:pt x="1191" y="150"/>
                    <a:pt x="1483" y="144"/>
                    <a:pt x="1763" y="103"/>
                  </a:cubicBezTo>
                  <a:cubicBezTo>
                    <a:pt x="1799" y="103"/>
                    <a:pt x="1799" y="43"/>
                    <a:pt x="1763" y="43"/>
                  </a:cubicBezTo>
                  <a:cubicBezTo>
                    <a:pt x="1603" y="12"/>
                    <a:pt x="1436" y="0"/>
                    <a:pt x="1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46"/>
            <p:cNvSpPr/>
            <p:nvPr/>
          </p:nvSpPr>
          <p:spPr>
            <a:xfrm>
              <a:off x="2982500" y="2806425"/>
              <a:ext cx="23250" cy="2175"/>
            </a:xfrm>
            <a:custGeom>
              <a:avLst/>
              <a:gdLst/>
              <a:ahLst/>
              <a:cxnLst/>
              <a:rect l="l" t="t" r="r" b="b"/>
              <a:pathLst>
                <a:path w="930" h="87" extrusionOk="0">
                  <a:moveTo>
                    <a:pt x="906" y="1"/>
                  </a:moveTo>
                  <a:cubicBezTo>
                    <a:pt x="650" y="1"/>
                    <a:pt x="413" y="27"/>
                    <a:pt x="148" y="27"/>
                  </a:cubicBezTo>
                  <a:cubicBezTo>
                    <a:pt x="103" y="27"/>
                    <a:pt x="58" y="26"/>
                    <a:pt x="13" y="24"/>
                  </a:cubicBezTo>
                  <a:cubicBezTo>
                    <a:pt x="1" y="24"/>
                    <a:pt x="1" y="60"/>
                    <a:pt x="13" y="60"/>
                  </a:cubicBezTo>
                  <a:cubicBezTo>
                    <a:pt x="155" y="72"/>
                    <a:pt x="310" y="87"/>
                    <a:pt x="463" y="87"/>
                  </a:cubicBezTo>
                  <a:cubicBezTo>
                    <a:pt x="617" y="87"/>
                    <a:pt x="769" y="72"/>
                    <a:pt x="906" y="24"/>
                  </a:cubicBezTo>
                  <a:cubicBezTo>
                    <a:pt x="929" y="24"/>
                    <a:pt x="929" y="1"/>
                    <a:pt x="9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46"/>
            <p:cNvSpPr/>
            <p:nvPr/>
          </p:nvSpPr>
          <p:spPr>
            <a:xfrm>
              <a:off x="2813725" y="2641200"/>
              <a:ext cx="81300" cy="37450"/>
            </a:xfrm>
            <a:custGeom>
              <a:avLst/>
              <a:gdLst/>
              <a:ahLst/>
              <a:cxnLst/>
              <a:rect l="l" t="t" r="r" b="b"/>
              <a:pathLst>
                <a:path w="3252" h="1498" extrusionOk="0">
                  <a:moveTo>
                    <a:pt x="20" y="1"/>
                  </a:moveTo>
                  <a:cubicBezTo>
                    <a:pt x="10" y="1"/>
                    <a:pt x="1" y="11"/>
                    <a:pt x="1" y="25"/>
                  </a:cubicBezTo>
                  <a:cubicBezTo>
                    <a:pt x="13" y="645"/>
                    <a:pt x="799" y="1026"/>
                    <a:pt x="1275" y="1252"/>
                  </a:cubicBezTo>
                  <a:cubicBezTo>
                    <a:pt x="1617" y="1417"/>
                    <a:pt x="1921" y="1498"/>
                    <a:pt x="2220" y="1498"/>
                  </a:cubicBezTo>
                  <a:cubicBezTo>
                    <a:pt x="2546" y="1498"/>
                    <a:pt x="2867" y="1402"/>
                    <a:pt x="3227" y="1216"/>
                  </a:cubicBezTo>
                  <a:cubicBezTo>
                    <a:pt x="3251" y="1204"/>
                    <a:pt x="3239" y="1180"/>
                    <a:pt x="3227" y="1180"/>
                  </a:cubicBezTo>
                  <a:cubicBezTo>
                    <a:pt x="2977" y="1216"/>
                    <a:pt x="2739" y="1359"/>
                    <a:pt x="2465" y="1383"/>
                  </a:cubicBezTo>
                  <a:cubicBezTo>
                    <a:pt x="2409" y="1389"/>
                    <a:pt x="2353" y="1392"/>
                    <a:pt x="2297" y="1392"/>
                  </a:cubicBezTo>
                  <a:cubicBezTo>
                    <a:pt x="1928" y="1392"/>
                    <a:pt x="1570" y="1262"/>
                    <a:pt x="1239" y="1097"/>
                  </a:cubicBezTo>
                  <a:cubicBezTo>
                    <a:pt x="739" y="847"/>
                    <a:pt x="263" y="549"/>
                    <a:pt x="37" y="14"/>
                  </a:cubicBezTo>
                  <a:cubicBezTo>
                    <a:pt x="32" y="4"/>
                    <a:pt x="26"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46"/>
            <p:cNvSpPr/>
            <p:nvPr/>
          </p:nvSpPr>
          <p:spPr>
            <a:xfrm>
              <a:off x="2814550" y="2634775"/>
              <a:ext cx="95350" cy="38625"/>
            </a:xfrm>
            <a:custGeom>
              <a:avLst/>
              <a:gdLst/>
              <a:ahLst/>
              <a:cxnLst/>
              <a:rect l="l" t="t" r="r" b="b"/>
              <a:pathLst>
                <a:path w="3814" h="1545" extrusionOk="0">
                  <a:moveTo>
                    <a:pt x="559" y="1"/>
                  </a:moveTo>
                  <a:cubicBezTo>
                    <a:pt x="367" y="1"/>
                    <a:pt x="185" y="39"/>
                    <a:pt x="27" y="163"/>
                  </a:cubicBezTo>
                  <a:cubicBezTo>
                    <a:pt x="1" y="181"/>
                    <a:pt x="1" y="192"/>
                    <a:pt x="11" y="192"/>
                  </a:cubicBezTo>
                  <a:cubicBezTo>
                    <a:pt x="15" y="192"/>
                    <a:pt x="21" y="190"/>
                    <a:pt x="27" y="187"/>
                  </a:cubicBezTo>
                  <a:cubicBezTo>
                    <a:pt x="165" y="111"/>
                    <a:pt x="327" y="83"/>
                    <a:pt x="498" y="83"/>
                  </a:cubicBezTo>
                  <a:cubicBezTo>
                    <a:pt x="862" y="83"/>
                    <a:pt x="1268" y="206"/>
                    <a:pt x="1575" y="247"/>
                  </a:cubicBezTo>
                  <a:cubicBezTo>
                    <a:pt x="1837" y="282"/>
                    <a:pt x="2147" y="306"/>
                    <a:pt x="2420" y="378"/>
                  </a:cubicBezTo>
                  <a:cubicBezTo>
                    <a:pt x="2659" y="449"/>
                    <a:pt x="3814" y="1140"/>
                    <a:pt x="2980" y="1497"/>
                  </a:cubicBezTo>
                  <a:cubicBezTo>
                    <a:pt x="2956" y="1509"/>
                    <a:pt x="2968" y="1545"/>
                    <a:pt x="3016" y="1545"/>
                  </a:cubicBezTo>
                  <a:cubicBezTo>
                    <a:pt x="3814" y="1461"/>
                    <a:pt x="3159" y="580"/>
                    <a:pt x="2778" y="378"/>
                  </a:cubicBezTo>
                  <a:cubicBezTo>
                    <a:pt x="2349" y="140"/>
                    <a:pt x="1706" y="140"/>
                    <a:pt x="1218" y="80"/>
                  </a:cubicBezTo>
                  <a:cubicBezTo>
                    <a:pt x="998" y="49"/>
                    <a:pt x="772"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6"/>
            <p:cNvSpPr/>
            <p:nvPr/>
          </p:nvSpPr>
          <p:spPr>
            <a:xfrm>
              <a:off x="2934875" y="2649175"/>
              <a:ext cx="19675" cy="12325"/>
            </a:xfrm>
            <a:custGeom>
              <a:avLst/>
              <a:gdLst/>
              <a:ahLst/>
              <a:cxnLst/>
              <a:rect l="l" t="t" r="r" b="b"/>
              <a:pathLst>
                <a:path w="787" h="493" extrusionOk="0">
                  <a:moveTo>
                    <a:pt x="380" y="0"/>
                  </a:moveTo>
                  <a:cubicBezTo>
                    <a:pt x="280" y="0"/>
                    <a:pt x="181" y="32"/>
                    <a:pt x="108" y="111"/>
                  </a:cubicBezTo>
                  <a:cubicBezTo>
                    <a:pt x="1" y="230"/>
                    <a:pt x="48" y="409"/>
                    <a:pt x="191" y="468"/>
                  </a:cubicBezTo>
                  <a:cubicBezTo>
                    <a:pt x="240" y="485"/>
                    <a:pt x="298" y="493"/>
                    <a:pt x="356" y="493"/>
                  </a:cubicBezTo>
                  <a:cubicBezTo>
                    <a:pt x="468" y="493"/>
                    <a:pt x="585" y="464"/>
                    <a:pt x="655" y="409"/>
                  </a:cubicBezTo>
                  <a:cubicBezTo>
                    <a:pt x="727" y="349"/>
                    <a:pt x="786" y="111"/>
                    <a:pt x="632" y="111"/>
                  </a:cubicBezTo>
                  <a:cubicBezTo>
                    <a:pt x="608" y="111"/>
                    <a:pt x="596" y="123"/>
                    <a:pt x="596" y="147"/>
                  </a:cubicBezTo>
                  <a:cubicBezTo>
                    <a:pt x="596" y="171"/>
                    <a:pt x="632" y="183"/>
                    <a:pt x="632" y="218"/>
                  </a:cubicBezTo>
                  <a:cubicBezTo>
                    <a:pt x="644" y="290"/>
                    <a:pt x="584" y="326"/>
                    <a:pt x="525" y="349"/>
                  </a:cubicBezTo>
                  <a:cubicBezTo>
                    <a:pt x="489" y="361"/>
                    <a:pt x="441" y="367"/>
                    <a:pt x="392" y="367"/>
                  </a:cubicBezTo>
                  <a:cubicBezTo>
                    <a:pt x="343" y="367"/>
                    <a:pt x="292" y="361"/>
                    <a:pt x="251" y="349"/>
                  </a:cubicBezTo>
                  <a:cubicBezTo>
                    <a:pt x="132" y="302"/>
                    <a:pt x="167" y="183"/>
                    <a:pt x="274" y="123"/>
                  </a:cubicBezTo>
                  <a:cubicBezTo>
                    <a:pt x="316" y="99"/>
                    <a:pt x="370" y="93"/>
                    <a:pt x="426" y="93"/>
                  </a:cubicBezTo>
                  <a:cubicBezTo>
                    <a:pt x="483" y="93"/>
                    <a:pt x="542" y="99"/>
                    <a:pt x="596" y="99"/>
                  </a:cubicBezTo>
                  <a:cubicBezTo>
                    <a:pt x="632" y="99"/>
                    <a:pt x="632" y="52"/>
                    <a:pt x="608" y="52"/>
                  </a:cubicBezTo>
                  <a:cubicBezTo>
                    <a:pt x="539" y="20"/>
                    <a:pt x="459" y="0"/>
                    <a:pt x="3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46"/>
            <p:cNvSpPr/>
            <p:nvPr/>
          </p:nvSpPr>
          <p:spPr>
            <a:xfrm>
              <a:off x="2978050" y="2612075"/>
              <a:ext cx="41225" cy="36150"/>
            </a:xfrm>
            <a:custGeom>
              <a:avLst/>
              <a:gdLst/>
              <a:ahLst/>
              <a:cxnLst/>
              <a:rect l="l" t="t" r="r" b="b"/>
              <a:pathLst>
                <a:path w="1649" h="1446" extrusionOk="0">
                  <a:moveTo>
                    <a:pt x="1278" y="0"/>
                  </a:moveTo>
                  <a:cubicBezTo>
                    <a:pt x="651" y="0"/>
                    <a:pt x="61" y="892"/>
                    <a:pt x="0" y="1417"/>
                  </a:cubicBezTo>
                  <a:cubicBezTo>
                    <a:pt x="0" y="1436"/>
                    <a:pt x="14" y="1445"/>
                    <a:pt x="27" y="1445"/>
                  </a:cubicBezTo>
                  <a:cubicBezTo>
                    <a:pt x="38" y="1445"/>
                    <a:pt x="48" y="1439"/>
                    <a:pt x="48" y="1429"/>
                  </a:cubicBezTo>
                  <a:cubicBezTo>
                    <a:pt x="191" y="1131"/>
                    <a:pt x="298" y="857"/>
                    <a:pt x="512" y="595"/>
                  </a:cubicBezTo>
                  <a:cubicBezTo>
                    <a:pt x="702" y="376"/>
                    <a:pt x="1015" y="81"/>
                    <a:pt x="1345" y="81"/>
                  </a:cubicBezTo>
                  <a:cubicBezTo>
                    <a:pt x="1428" y="81"/>
                    <a:pt x="1512" y="100"/>
                    <a:pt x="1595" y="143"/>
                  </a:cubicBezTo>
                  <a:cubicBezTo>
                    <a:pt x="1600" y="147"/>
                    <a:pt x="1605" y="149"/>
                    <a:pt x="1610" y="149"/>
                  </a:cubicBezTo>
                  <a:cubicBezTo>
                    <a:pt x="1630" y="149"/>
                    <a:pt x="1648" y="114"/>
                    <a:pt x="1619" y="95"/>
                  </a:cubicBezTo>
                  <a:cubicBezTo>
                    <a:pt x="1506" y="30"/>
                    <a:pt x="139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46"/>
            <p:cNvSpPr/>
            <p:nvPr/>
          </p:nvSpPr>
          <p:spPr>
            <a:xfrm>
              <a:off x="2982200" y="2618725"/>
              <a:ext cx="40225" cy="35450"/>
            </a:xfrm>
            <a:custGeom>
              <a:avLst/>
              <a:gdLst/>
              <a:ahLst/>
              <a:cxnLst/>
              <a:rect l="l" t="t" r="r" b="b"/>
              <a:pathLst>
                <a:path w="1609" h="1418" extrusionOk="0">
                  <a:moveTo>
                    <a:pt x="1496" y="0"/>
                  </a:moveTo>
                  <a:cubicBezTo>
                    <a:pt x="1469" y="0"/>
                    <a:pt x="1441" y="25"/>
                    <a:pt x="1441" y="55"/>
                  </a:cubicBezTo>
                  <a:cubicBezTo>
                    <a:pt x="1489" y="424"/>
                    <a:pt x="1072" y="555"/>
                    <a:pt x="846" y="770"/>
                  </a:cubicBezTo>
                  <a:cubicBezTo>
                    <a:pt x="679" y="937"/>
                    <a:pt x="511" y="1341"/>
                    <a:pt x="236" y="1341"/>
                  </a:cubicBezTo>
                  <a:cubicBezTo>
                    <a:pt x="179" y="1341"/>
                    <a:pt x="116" y="1323"/>
                    <a:pt x="48" y="1282"/>
                  </a:cubicBezTo>
                  <a:cubicBezTo>
                    <a:pt x="13" y="1282"/>
                    <a:pt x="1" y="1305"/>
                    <a:pt x="13" y="1317"/>
                  </a:cubicBezTo>
                  <a:cubicBezTo>
                    <a:pt x="87" y="1389"/>
                    <a:pt x="161" y="1418"/>
                    <a:pt x="233" y="1418"/>
                  </a:cubicBezTo>
                  <a:cubicBezTo>
                    <a:pt x="451" y="1418"/>
                    <a:pt x="649" y="1154"/>
                    <a:pt x="775" y="984"/>
                  </a:cubicBezTo>
                  <a:cubicBezTo>
                    <a:pt x="1013" y="674"/>
                    <a:pt x="1608" y="508"/>
                    <a:pt x="1537" y="31"/>
                  </a:cubicBezTo>
                  <a:cubicBezTo>
                    <a:pt x="1528" y="9"/>
                    <a:pt x="1512" y="0"/>
                    <a:pt x="14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46"/>
            <p:cNvSpPr/>
            <p:nvPr/>
          </p:nvSpPr>
          <p:spPr>
            <a:xfrm>
              <a:off x="2903625" y="2624475"/>
              <a:ext cx="7475" cy="56225"/>
            </a:xfrm>
            <a:custGeom>
              <a:avLst/>
              <a:gdLst/>
              <a:ahLst/>
              <a:cxnLst/>
              <a:rect l="l" t="t" r="r" b="b"/>
              <a:pathLst>
                <a:path w="299" h="2249" extrusionOk="0">
                  <a:moveTo>
                    <a:pt x="147" y="0"/>
                  </a:moveTo>
                  <a:cubicBezTo>
                    <a:pt x="127" y="0"/>
                    <a:pt x="108" y="14"/>
                    <a:pt x="108" y="28"/>
                  </a:cubicBezTo>
                  <a:cubicBezTo>
                    <a:pt x="108" y="778"/>
                    <a:pt x="48" y="1492"/>
                    <a:pt x="0" y="2218"/>
                  </a:cubicBezTo>
                  <a:cubicBezTo>
                    <a:pt x="0" y="2234"/>
                    <a:pt x="20" y="2249"/>
                    <a:pt x="37" y="2249"/>
                  </a:cubicBezTo>
                  <a:cubicBezTo>
                    <a:pt x="46" y="2249"/>
                    <a:pt x="56" y="2243"/>
                    <a:pt x="60" y="2230"/>
                  </a:cubicBezTo>
                  <a:cubicBezTo>
                    <a:pt x="274" y="1552"/>
                    <a:pt x="298" y="730"/>
                    <a:pt x="179" y="28"/>
                  </a:cubicBezTo>
                  <a:cubicBezTo>
                    <a:pt x="174" y="8"/>
                    <a:pt x="160"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6"/>
            <p:cNvSpPr/>
            <p:nvPr/>
          </p:nvSpPr>
          <p:spPr>
            <a:xfrm>
              <a:off x="2917025" y="2632000"/>
              <a:ext cx="11625" cy="104625"/>
            </a:xfrm>
            <a:custGeom>
              <a:avLst/>
              <a:gdLst/>
              <a:ahLst/>
              <a:cxnLst/>
              <a:rect l="l" t="t" r="r" b="b"/>
              <a:pathLst>
                <a:path w="465" h="4185" extrusionOk="0">
                  <a:moveTo>
                    <a:pt x="131" y="1"/>
                  </a:moveTo>
                  <a:cubicBezTo>
                    <a:pt x="131" y="1"/>
                    <a:pt x="131" y="2"/>
                    <a:pt x="131" y="3"/>
                  </a:cubicBezTo>
                  <a:lnTo>
                    <a:pt x="131" y="3"/>
                  </a:lnTo>
                  <a:cubicBezTo>
                    <a:pt x="139" y="1"/>
                    <a:pt x="145" y="1"/>
                    <a:pt x="131" y="1"/>
                  </a:cubicBezTo>
                  <a:close/>
                  <a:moveTo>
                    <a:pt x="131" y="3"/>
                  </a:moveTo>
                  <a:cubicBezTo>
                    <a:pt x="126" y="5"/>
                    <a:pt x="119" y="7"/>
                    <a:pt x="119" y="12"/>
                  </a:cubicBezTo>
                  <a:cubicBezTo>
                    <a:pt x="84" y="620"/>
                    <a:pt x="0" y="1251"/>
                    <a:pt x="72" y="1846"/>
                  </a:cubicBezTo>
                  <a:cubicBezTo>
                    <a:pt x="167" y="2632"/>
                    <a:pt x="369" y="3334"/>
                    <a:pt x="334" y="4144"/>
                  </a:cubicBezTo>
                  <a:cubicBezTo>
                    <a:pt x="334" y="4169"/>
                    <a:pt x="354" y="4184"/>
                    <a:pt x="372" y="4184"/>
                  </a:cubicBezTo>
                  <a:cubicBezTo>
                    <a:pt x="389" y="4184"/>
                    <a:pt x="405" y="4172"/>
                    <a:pt x="405" y="4144"/>
                  </a:cubicBezTo>
                  <a:cubicBezTo>
                    <a:pt x="465" y="3477"/>
                    <a:pt x="393" y="2953"/>
                    <a:pt x="226" y="2298"/>
                  </a:cubicBezTo>
                  <a:cubicBezTo>
                    <a:pt x="36" y="1561"/>
                    <a:pt x="119" y="776"/>
                    <a:pt x="131" y="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6"/>
            <p:cNvSpPr/>
            <p:nvPr/>
          </p:nvSpPr>
          <p:spPr>
            <a:xfrm>
              <a:off x="2908975" y="2733650"/>
              <a:ext cx="5400" cy="38525"/>
            </a:xfrm>
            <a:custGeom>
              <a:avLst/>
              <a:gdLst/>
              <a:ahLst/>
              <a:cxnLst/>
              <a:rect l="l" t="t" r="r" b="b"/>
              <a:pathLst>
                <a:path w="216" h="1541" extrusionOk="0">
                  <a:moveTo>
                    <a:pt x="124" y="1"/>
                  </a:moveTo>
                  <a:cubicBezTo>
                    <a:pt x="114" y="1"/>
                    <a:pt x="102" y="6"/>
                    <a:pt x="96" y="18"/>
                  </a:cubicBezTo>
                  <a:cubicBezTo>
                    <a:pt x="1" y="483"/>
                    <a:pt x="1" y="1054"/>
                    <a:pt x="132" y="1507"/>
                  </a:cubicBezTo>
                  <a:cubicBezTo>
                    <a:pt x="137" y="1529"/>
                    <a:pt x="156" y="1541"/>
                    <a:pt x="175" y="1541"/>
                  </a:cubicBezTo>
                  <a:cubicBezTo>
                    <a:pt x="195" y="1541"/>
                    <a:pt x="215" y="1526"/>
                    <a:pt x="215" y="1495"/>
                  </a:cubicBezTo>
                  <a:cubicBezTo>
                    <a:pt x="204" y="1167"/>
                    <a:pt x="160" y="861"/>
                    <a:pt x="156" y="535"/>
                  </a:cubicBezTo>
                  <a:lnTo>
                    <a:pt x="156" y="535"/>
                  </a:lnTo>
                  <a:cubicBezTo>
                    <a:pt x="157" y="535"/>
                    <a:pt x="158" y="535"/>
                    <a:pt x="158" y="535"/>
                  </a:cubicBezTo>
                  <a:cubicBezTo>
                    <a:pt x="172" y="535"/>
                    <a:pt x="188" y="527"/>
                    <a:pt x="179" y="518"/>
                  </a:cubicBezTo>
                  <a:cubicBezTo>
                    <a:pt x="172" y="482"/>
                    <a:pt x="165" y="445"/>
                    <a:pt x="159" y="409"/>
                  </a:cubicBezTo>
                  <a:lnTo>
                    <a:pt x="159" y="409"/>
                  </a:lnTo>
                  <a:cubicBezTo>
                    <a:pt x="164" y="324"/>
                    <a:pt x="167" y="196"/>
                    <a:pt x="139" y="145"/>
                  </a:cubicBezTo>
                  <a:lnTo>
                    <a:pt x="139" y="145"/>
                  </a:lnTo>
                  <a:cubicBezTo>
                    <a:pt x="139" y="103"/>
                    <a:pt x="141" y="61"/>
                    <a:pt x="144" y="18"/>
                  </a:cubicBezTo>
                  <a:cubicBezTo>
                    <a:pt x="144" y="6"/>
                    <a:pt x="135" y="1"/>
                    <a:pt x="1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6"/>
            <p:cNvSpPr/>
            <p:nvPr/>
          </p:nvSpPr>
          <p:spPr>
            <a:xfrm>
              <a:off x="2926850" y="2751075"/>
              <a:ext cx="6850" cy="47975"/>
            </a:xfrm>
            <a:custGeom>
              <a:avLst/>
              <a:gdLst/>
              <a:ahLst/>
              <a:cxnLst/>
              <a:rect l="l" t="t" r="r" b="b"/>
              <a:pathLst>
                <a:path w="274" h="1919" extrusionOk="0">
                  <a:moveTo>
                    <a:pt x="0" y="0"/>
                  </a:moveTo>
                  <a:lnTo>
                    <a:pt x="0" y="0"/>
                  </a:lnTo>
                  <a:cubicBezTo>
                    <a:pt x="84" y="631"/>
                    <a:pt x="60" y="1274"/>
                    <a:pt x="131" y="1905"/>
                  </a:cubicBezTo>
                  <a:cubicBezTo>
                    <a:pt x="131" y="1915"/>
                    <a:pt x="140" y="1919"/>
                    <a:pt x="149" y="1919"/>
                  </a:cubicBezTo>
                  <a:cubicBezTo>
                    <a:pt x="163" y="1919"/>
                    <a:pt x="179" y="1912"/>
                    <a:pt x="179" y="1905"/>
                  </a:cubicBezTo>
                  <a:cubicBezTo>
                    <a:pt x="274" y="1274"/>
                    <a:pt x="143" y="58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46"/>
            <p:cNvSpPr/>
            <p:nvPr/>
          </p:nvSpPr>
          <p:spPr>
            <a:xfrm>
              <a:off x="2917325" y="2775475"/>
              <a:ext cx="3000" cy="22825"/>
            </a:xfrm>
            <a:custGeom>
              <a:avLst/>
              <a:gdLst/>
              <a:ahLst/>
              <a:cxnLst/>
              <a:rect l="l" t="t" r="r" b="b"/>
              <a:pathLst>
                <a:path w="120" h="913" extrusionOk="0">
                  <a:moveTo>
                    <a:pt x="48" y="0"/>
                  </a:moveTo>
                  <a:cubicBezTo>
                    <a:pt x="48" y="1"/>
                    <a:pt x="48" y="2"/>
                    <a:pt x="48" y="3"/>
                  </a:cubicBezTo>
                  <a:lnTo>
                    <a:pt x="48" y="3"/>
                  </a:lnTo>
                  <a:cubicBezTo>
                    <a:pt x="51" y="1"/>
                    <a:pt x="51" y="0"/>
                    <a:pt x="48" y="0"/>
                  </a:cubicBezTo>
                  <a:close/>
                  <a:moveTo>
                    <a:pt x="48" y="3"/>
                  </a:moveTo>
                  <a:cubicBezTo>
                    <a:pt x="43" y="8"/>
                    <a:pt x="24" y="19"/>
                    <a:pt x="24" y="36"/>
                  </a:cubicBezTo>
                  <a:cubicBezTo>
                    <a:pt x="0" y="179"/>
                    <a:pt x="24" y="346"/>
                    <a:pt x="24" y="488"/>
                  </a:cubicBezTo>
                  <a:cubicBezTo>
                    <a:pt x="24" y="631"/>
                    <a:pt x="24" y="774"/>
                    <a:pt x="48" y="893"/>
                  </a:cubicBezTo>
                  <a:cubicBezTo>
                    <a:pt x="48" y="901"/>
                    <a:pt x="65" y="912"/>
                    <a:pt x="79" y="912"/>
                  </a:cubicBezTo>
                  <a:cubicBezTo>
                    <a:pt x="88" y="912"/>
                    <a:pt x="95" y="907"/>
                    <a:pt x="95" y="893"/>
                  </a:cubicBezTo>
                  <a:cubicBezTo>
                    <a:pt x="119" y="750"/>
                    <a:pt x="95" y="596"/>
                    <a:pt x="95" y="453"/>
                  </a:cubicBezTo>
                  <a:cubicBezTo>
                    <a:pt x="84" y="299"/>
                    <a:pt x="84" y="157"/>
                    <a:pt x="48" y="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46"/>
            <p:cNvSpPr/>
            <p:nvPr/>
          </p:nvSpPr>
          <p:spPr>
            <a:xfrm>
              <a:off x="2900650" y="2493325"/>
              <a:ext cx="21150" cy="127950"/>
            </a:xfrm>
            <a:custGeom>
              <a:avLst/>
              <a:gdLst/>
              <a:ahLst/>
              <a:cxnLst/>
              <a:rect l="l" t="t" r="r" b="b"/>
              <a:pathLst>
                <a:path w="846" h="5118" extrusionOk="0">
                  <a:moveTo>
                    <a:pt x="556" y="1"/>
                  </a:moveTo>
                  <a:cubicBezTo>
                    <a:pt x="552" y="1"/>
                    <a:pt x="548" y="4"/>
                    <a:pt x="548" y="11"/>
                  </a:cubicBezTo>
                  <a:cubicBezTo>
                    <a:pt x="0" y="1630"/>
                    <a:pt x="631" y="3428"/>
                    <a:pt x="215" y="5095"/>
                  </a:cubicBezTo>
                  <a:cubicBezTo>
                    <a:pt x="198" y="5103"/>
                    <a:pt x="210" y="5117"/>
                    <a:pt x="223" y="5117"/>
                  </a:cubicBezTo>
                  <a:cubicBezTo>
                    <a:pt x="229" y="5117"/>
                    <a:pt x="235" y="5114"/>
                    <a:pt x="239" y="5107"/>
                  </a:cubicBezTo>
                  <a:cubicBezTo>
                    <a:pt x="846" y="3488"/>
                    <a:pt x="191" y="1702"/>
                    <a:pt x="584" y="23"/>
                  </a:cubicBezTo>
                  <a:cubicBezTo>
                    <a:pt x="584" y="15"/>
                    <a:pt x="567" y="1"/>
                    <a:pt x="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6"/>
            <p:cNvSpPr/>
            <p:nvPr/>
          </p:nvSpPr>
          <p:spPr>
            <a:xfrm>
              <a:off x="2907800" y="2350175"/>
              <a:ext cx="11925" cy="128950"/>
            </a:xfrm>
            <a:custGeom>
              <a:avLst/>
              <a:gdLst/>
              <a:ahLst/>
              <a:cxnLst/>
              <a:rect l="l" t="t" r="r" b="b"/>
              <a:pathLst>
                <a:path w="477" h="5158" extrusionOk="0">
                  <a:moveTo>
                    <a:pt x="135" y="1"/>
                  </a:moveTo>
                  <a:cubicBezTo>
                    <a:pt x="121" y="1"/>
                    <a:pt x="112" y="13"/>
                    <a:pt x="119" y="34"/>
                  </a:cubicBezTo>
                  <a:cubicBezTo>
                    <a:pt x="369" y="939"/>
                    <a:pt x="84" y="1725"/>
                    <a:pt x="48" y="2618"/>
                  </a:cubicBezTo>
                  <a:cubicBezTo>
                    <a:pt x="0" y="3451"/>
                    <a:pt x="191" y="4285"/>
                    <a:pt x="203" y="5118"/>
                  </a:cubicBezTo>
                  <a:cubicBezTo>
                    <a:pt x="203" y="5146"/>
                    <a:pt x="219" y="5157"/>
                    <a:pt x="232" y="5157"/>
                  </a:cubicBezTo>
                  <a:cubicBezTo>
                    <a:pt x="242" y="5157"/>
                    <a:pt x="250" y="5152"/>
                    <a:pt x="250" y="5142"/>
                  </a:cubicBezTo>
                  <a:cubicBezTo>
                    <a:pt x="298" y="4166"/>
                    <a:pt x="60" y="3201"/>
                    <a:pt x="179" y="2237"/>
                  </a:cubicBezTo>
                  <a:cubicBezTo>
                    <a:pt x="262" y="1475"/>
                    <a:pt x="476" y="748"/>
                    <a:pt x="167" y="22"/>
                  </a:cubicBezTo>
                  <a:cubicBezTo>
                    <a:pt x="157" y="7"/>
                    <a:pt x="145" y="1"/>
                    <a:pt x="1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6"/>
            <p:cNvSpPr/>
            <p:nvPr/>
          </p:nvSpPr>
          <p:spPr>
            <a:xfrm>
              <a:off x="2910775" y="2293800"/>
              <a:ext cx="4775" cy="38125"/>
            </a:xfrm>
            <a:custGeom>
              <a:avLst/>
              <a:gdLst/>
              <a:ahLst/>
              <a:cxnLst/>
              <a:rect l="l" t="t" r="r" b="b"/>
              <a:pathLst>
                <a:path w="191" h="1525" extrusionOk="0">
                  <a:moveTo>
                    <a:pt x="107" y="0"/>
                  </a:moveTo>
                  <a:cubicBezTo>
                    <a:pt x="95" y="0"/>
                    <a:pt x="84" y="9"/>
                    <a:pt x="84" y="27"/>
                  </a:cubicBezTo>
                  <a:cubicBezTo>
                    <a:pt x="0" y="515"/>
                    <a:pt x="72" y="1039"/>
                    <a:pt x="72" y="1515"/>
                  </a:cubicBezTo>
                  <a:cubicBezTo>
                    <a:pt x="107" y="1027"/>
                    <a:pt x="191" y="515"/>
                    <a:pt x="131" y="27"/>
                  </a:cubicBezTo>
                  <a:cubicBezTo>
                    <a:pt x="131" y="9"/>
                    <a:pt x="119" y="0"/>
                    <a:pt x="107" y="0"/>
                  </a:cubicBezTo>
                  <a:close/>
                  <a:moveTo>
                    <a:pt x="72" y="1515"/>
                  </a:moveTo>
                  <a:lnTo>
                    <a:pt x="72" y="1515"/>
                  </a:lnTo>
                  <a:cubicBezTo>
                    <a:pt x="66" y="1521"/>
                    <a:pt x="66" y="1524"/>
                    <a:pt x="67" y="1524"/>
                  </a:cubicBezTo>
                  <a:cubicBezTo>
                    <a:pt x="69" y="1524"/>
                    <a:pt x="72" y="1521"/>
                    <a:pt x="72" y="15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6"/>
            <p:cNvSpPr/>
            <p:nvPr/>
          </p:nvSpPr>
          <p:spPr>
            <a:xfrm>
              <a:off x="2917325" y="2477825"/>
              <a:ext cx="9850" cy="136725"/>
            </a:xfrm>
            <a:custGeom>
              <a:avLst/>
              <a:gdLst/>
              <a:ahLst/>
              <a:cxnLst/>
              <a:rect l="l" t="t" r="r" b="b"/>
              <a:pathLst>
                <a:path w="394" h="5469" extrusionOk="0">
                  <a:moveTo>
                    <a:pt x="155" y="0"/>
                  </a:moveTo>
                  <a:lnTo>
                    <a:pt x="155" y="0"/>
                  </a:lnTo>
                  <a:cubicBezTo>
                    <a:pt x="226" y="941"/>
                    <a:pt x="214" y="1857"/>
                    <a:pt x="107" y="2786"/>
                  </a:cubicBezTo>
                  <a:cubicBezTo>
                    <a:pt x="0" y="3691"/>
                    <a:pt x="179" y="4536"/>
                    <a:pt x="167" y="5441"/>
                  </a:cubicBezTo>
                  <a:cubicBezTo>
                    <a:pt x="167" y="5459"/>
                    <a:pt x="179" y="5468"/>
                    <a:pt x="191" y="5468"/>
                  </a:cubicBezTo>
                  <a:cubicBezTo>
                    <a:pt x="203" y="5468"/>
                    <a:pt x="214" y="5459"/>
                    <a:pt x="214" y="5441"/>
                  </a:cubicBezTo>
                  <a:cubicBezTo>
                    <a:pt x="393" y="4584"/>
                    <a:pt x="107" y="3655"/>
                    <a:pt x="203" y="2762"/>
                  </a:cubicBezTo>
                  <a:cubicBezTo>
                    <a:pt x="298" y="1846"/>
                    <a:pt x="322" y="941"/>
                    <a:pt x="1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46"/>
            <p:cNvSpPr/>
            <p:nvPr/>
          </p:nvSpPr>
          <p:spPr>
            <a:xfrm>
              <a:off x="2915525" y="2271850"/>
              <a:ext cx="1225" cy="29175"/>
            </a:xfrm>
            <a:custGeom>
              <a:avLst/>
              <a:gdLst/>
              <a:ahLst/>
              <a:cxnLst/>
              <a:rect l="l" t="t" r="r" b="b"/>
              <a:pathLst>
                <a:path w="49" h="1167" extrusionOk="0">
                  <a:moveTo>
                    <a:pt x="1" y="0"/>
                  </a:moveTo>
                  <a:cubicBezTo>
                    <a:pt x="1" y="6"/>
                    <a:pt x="1" y="12"/>
                    <a:pt x="1" y="18"/>
                  </a:cubicBezTo>
                  <a:lnTo>
                    <a:pt x="1" y="18"/>
                  </a:lnTo>
                  <a:cubicBezTo>
                    <a:pt x="1" y="12"/>
                    <a:pt x="1" y="6"/>
                    <a:pt x="1" y="0"/>
                  </a:cubicBezTo>
                  <a:close/>
                  <a:moveTo>
                    <a:pt x="1" y="18"/>
                  </a:moveTo>
                  <a:lnTo>
                    <a:pt x="1" y="18"/>
                  </a:lnTo>
                  <a:cubicBezTo>
                    <a:pt x="13" y="393"/>
                    <a:pt x="13" y="792"/>
                    <a:pt x="36" y="1167"/>
                  </a:cubicBezTo>
                  <a:lnTo>
                    <a:pt x="48" y="1167"/>
                  </a:lnTo>
                  <a:cubicBezTo>
                    <a:pt x="37" y="791"/>
                    <a:pt x="13" y="405"/>
                    <a:pt x="1" y="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46"/>
            <p:cNvSpPr/>
            <p:nvPr/>
          </p:nvSpPr>
          <p:spPr>
            <a:xfrm>
              <a:off x="2915225" y="2279025"/>
              <a:ext cx="6275" cy="91575"/>
            </a:xfrm>
            <a:custGeom>
              <a:avLst/>
              <a:gdLst/>
              <a:ahLst/>
              <a:cxnLst/>
              <a:rect l="l" t="t" r="r" b="b"/>
              <a:pathLst>
                <a:path w="251" h="3663" extrusionOk="0">
                  <a:moveTo>
                    <a:pt x="213" y="0"/>
                  </a:moveTo>
                  <a:cubicBezTo>
                    <a:pt x="207" y="0"/>
                    <a:pt x="203" y="3"/>
                    <a:pt x="203" y="11"/>
                  </a:cubicBezTo>
                  <a:cubicBezTo>
                    <a:pt x="1" y="1201"/>
                    <a:pt x="25" y="2463"/>
                    <a:pt x="191" y="3654"/>
                  </a:cubicBezTo>
                  <a:cubicBezTo>
                    <a:pt x="191" y="3660"/>
                    <a:pt x="203" y="3663"/>
                    <a:pt x="215" y="3663"/>
                  </a:cubicBezTo>
                  <a:cubicBezTo>
                    <a:pt x="227" y="3663"/>
                    <a:pt x="239" y="3660"/>
                    <a:pt x="239" y="3654"/>
                  </a:cubicBezTo>
                  <a:cubicBezTo>
                    <a:pt x="203" y="2416"/>
                    <a:pt x="72" y="1237"/>
                    <a:pt x="251" y="11"/>
                  </a:cubicBezTo>
                  <a:cubicBezTo>
                    <a:pt x="243" y="11"/>
                    <a:pt x="22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6"/>
            <p:cNvSpPr/>
            <p:nvPr/>
          </p:nvSpPr>
          <p:spPr>
            <a:xfrm>
              <a:off x="2914050" y="2379300"/>
              <a:ext cx="11925" cy="89750"/>
            </a:xfrm>
            <a:custGeom>
              <a:avLst/>
              <a:gdLst/>
              <a:ahLst/>
              <a:cxnLst/>
              <a:rect l="l" t="t" r="r" b="b"/>
              <a:pathLst>
                <a:path w="477" h="3590" extrusionOk="0">
                  <a:moveTo>
                    <a:pt x="274" y="0"/>
                  </a:moveTo>
                  <a:lnTo>
                    <a:pt x="274" y="0"/>
                  </a:lnTo>
                  <a:cubicBezTo>
                    <a:pt x="107" y="464"/>
                    <a:pt x="0" y="976"/>
                    <a:pt x="72" y="1465"/>
                  </a:cubicBezTo>
                  <a:cubicBezTo>
                    <a:pt x="119" y="1798"/>
                    <a:pt x="274" y="2084"/>
                    <a:pt x="310" y="2417"/>
                  </a:cubicBezTo>
                  <a:cubicBezTo>
                    <a:pt x="357" y="2810"/>
                    <a:pt x="310" y="3179"/>
                    <a:pt x="298" y="3572"/>
                  </a:cubicBezTo>
                  <a:cubicBezTo>
                    <a:pt x="298" y="3584"/>
                    <a:pt x="310" y="3590"/>
                    <a:pt x="322" y="3590"/>
                  </a:cubicBezTo>
                  <a:cubicBezTo>
                    <a:pt x="334" y="3590"/>
                    <a:pt x="345" y="3584"/>
                    <a:pt x="345" y="3572"/>
                  </a:cubicBezTo>
                  <a:cubicBezTo>
                    <a:pt x="429" y="3120"/>
                    <a:pt x="476" y="2631"/>
                    <a:pt x="369" y="2167"/>
                  </a:cubicBezTo>
                  <a:cubicBezTo>
                    <a:pt x="298" y="1810"/>
                    <a:pt x="155" y="1548"/>
                    <a:pt x="131" y="1167"/>
                  </a:cubicBezTo>
                  <a:cubicBezTo>
                    <a:pt x="131" y="786"/>
                    <a:pt x="215" y="381"/>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6"/>
            <p:cNvSpPr/>
            <p:nvPr/>
          </p:nvSpPr>
          <p:spPr>
            <a:xfrm>
              <a:off x="2841425" y="2182725"/>
              <a:ext cx="61625" cy="165550"/>
            </a:xfrm>
            <a:custGeom>
              <a:avLst/>
              <a:gdLst/>
              <a:ahLst/>
              <a:cxnLst/>
              <a:rect l="l" t="t" r="r" b="b"/>
              <a:pathLst>
                <a:path w="2465" h="6622" extrusionOk="0">
                  <a:moveTo>
                    <a:pt x="452" y="0"/>
                  </a:moveTo>
                  <a:cubicBezTo>
                    <a:pt x="441" y="0"/>
                    <a:pt x="427" y="6"/>
                    <a:pt x="417" y="17"/>
                  </a:cubicBezTo>
                  <a:cubicBezTo>
                    <a:pt x="0" y="969"/>
                    <a:pt x="703" y="1922"/>
                    <a:pt x="1095" y="2755"/>
                  </a:cubicBezTo>
                  <a:cubicBezTo>
                    <a:pt x="1345" y="3303"/>
                    <a:pt x="1453" y="3898"/>
                    <a:pt x="1667" y="4470"/>
                  </a:cubicBezTo>
                  <a:cubicBezTo>
                    <a:pt x="1953" y="5184"/>
                    <a:pt x="2262" y="5839"/>
                    <a:pt x="2358" y="6613"/>
                  </a:cubicBezTo>
                  <a:cubicBezTo>
                    <a:pt x="2358" y="6619"/>
                    <a:pt x="2360" y="6622"/>
                    <a:pt x="2363" y="6622"/>
                  </a:cubicBezTo>
                  <a:cubicBezTo>
                    <a:pt x="2366" y="6622"/>
                    <a:pt x="2369" y="6619"/>
                    <a:pt x="2369" y="6613"/>
                  </a:cubicBezTo>
                  <a:cubicBezTo>
                    <a:pt x="2465" y="5565"/>
                    <a:pt x="1810" y="4541"/>
                    <a:pt x="1524" y="3565"/>
                  </a:cubicBezTo>
                  <a:cubicBezTo>
                    <a:pt x="1167" y="2339"/>
                    <a:pt x="345" y="1362"/>
                    <a:pt x="476" y="29"/>
                  </a:cubicBezTo>
                  <a:cubicBezTo>
                    <a:pt x="476" y="9"/>
                    <a:pt x="465" y="0"/>
                    <a:pt x="4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6"/>
            <p:cNvSpPr/>
            <p:nvPr/>
          </p:nvSpPr>
          <p:spPr>
            <a:xfrm>
              <a:off x="2854275" y="2143800"/>
              <a:ext cx="85975" cy="29025"/>
            </a:xfrm>
            <a:custGeom>
              <a:avLst/>
              <a:gdLst/>
              <a:ahLst/>
              <a:cxnLst/>
              <a:rect l="l" t="t" r="r" b="b"/>
              <a:pathLst>
                <a:path w="3439" h="1161" extrusionOk="0">
                  <a:moveTo>
                    <a:pt x="2565" y="1"/>
                  </a:moveTo>
                  <a:cubicBezTo>
                    <a:pt x="1616" y="1"/>
                    <a:pt x="595" y="493"/>
                    <a:pt x="10" y="1133"/>
                  </a:cubicBezTo>
                  <a:cubicBezTo>
                    <a:pt x="0" y="1143"/>
                    <a:pt x="14" y="1160"/>
                    <a:pt x="32" y="1160"/>
                  </a:cubicBezTo>
                  <a:cubicBezTo>
                    <a:pt x="37" y="1160"/>
                    <a:pt x="41" y="1160"/>
                    <a:pt x="46" y="1157"/>
                  </a:cubicBezTo>
                  <a:cubicBezTo>
                    <a:pt x="546" y="752"/>
                    <a:pt x="1058" y="443"/>
                    <a:pt x="1689" y="300"/>
                  </a:cubicBezTo>
                  <a:cubicBezTo>
                    <a:pt x="2000" y="222"/>
                    <a:pt x="2302" y="204"/>
                    <a:pt x="2606" y="204"/>
                  </a:cubicBezTo>
                  <a:cubicBezTo>
                    <a:pt x="2859" y="204"/>
                    <a:pt x="3114" y="217"/>
                    <a:pt x="3379" y="217"/>
                  </a:cubicBezTo>
                  <a:cubicBezTo>
                    <a:pt x="3415" y="217"/>
                    <a:pt x="3439" y="157"/>
                    <a:pt x="3391" y="145"/>
                  </a:cubicBezTo>
                  <a:cubicBezTo>
                    <a:pt x="3132" y="46"/>
                    <a:pt x="2851" y="1"/>
                    <a:pt x="25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46"/>
            <p:cNvSpPr/>
            <p:nvPr/>
          </p:nvSpPr>
          <p:spPr>
            <a:xfrm>
              <a:off x="2934275" y="2154925"/>
              <a:ext cx="2125" cy="14675"/>
            </a:xfrm>
            <a:custGeom>
              <a:avLst/>
              <a:gdLst/>
              <a:ahLst/>
              <a:cxnLst/>
              <a:rect l="l" t="t" r="r" b="b"/>
              <a:pathLst>
                <a:path w="85" h="587" extrusionOk="0">
                  <a:moveTo>
                    <a:pt x="78" y="1"/>
                  </a:moveTo>
                  <a:cubicBezTo>
                    <a:pt x="75" y="1"/>
                    <a:pt x="72" y="4"/>
                    <a:pt x="72" y="10"/>
                  </a:cubicBezTo>
                  <a:cubicBezTo>
                    <a:pt x="37" y="188"/>
                    <a:pt x="1" y="391"/>
                    <a:pt x="1" y="581"/>
                  </a:cubicBezTo>
                  <a:cubicBezTo>
                    <a:pt x="1" y="581"/>
                    <a:pt x="6" y="587"/>
                    <a:pt x="10" y="587"/>
                  </a:cubicBezTo>
                  <a:cubicBezTo>
                    <a:pt x="11" y="587"/>
                    <a:pt x="13" y="585"/>
                    <a:pt x="13" y="581"/>
                  </a:cubicBezTo>
                  <a:cubicBezTo>
                    <a:pt x="60" y="403"/>
                    <a:pt x="72" y="212"/>
                    <a:pt x="84" y="10"/>
                  </a:cubicBezTo>
                  <a:cubicBezTo>
                    <a:pt x="84" y="4"/>
                    <a:pt x="81" y="1"/>
                    <a:pt x="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6"/>
            <p:cNvSpPr/>
            <p:nvPr/>
          </p:nvSpPr>
          <p:spPr>
            <a:xfrm>
              <a:off x="2935175" y="2148600"/>
              <a:ext cx="3900" cy="21075"/>
            </a:xfrm>
            <a:custGeom>
              <a:avLst/>
              <a:gdLst/>
              <a:ahLst/>
              <a:cxnLst/>
              <a:rect l="l" t="t" r="r" b="b"/>
              <a:pathLst>
                <a:path w="156" h="843" extrusionOk="0">
                  <a:moveTo>
                    <a:pt x="84" y="1"/>
                  </a:moveTo>
                  <a:cubicBezTo>
                    <a:pt x="36" y="120"/>
                    <a:pt x="48" y="251"/>
                    <a:pt x="48" y="382"/>
                  </a:cubicBezTo>
                  <a:cubicBezTo>
                    <a:pt x="36" y="537"/>
                    <a:pt x="1" y="679"/>
                    <a:pt x="1" y="822"/>
                  </a:cubicBezTo>
                  <a:cubicBezTo>
                    <a:pt x="1" y="836"/>
                    <a:pt x="17" y="842"/>
                    <a:pt x="33" y="842"/>
                  </a:cubicBezTo>
                  <a:cubicBezTo>
                    <a:pt x="44" y="842"/>
                    <a:pt x="55" y="839"/>
                    <a:pt x="60" y="834"/>
                  </a:cubicBezTo>
                  <a:cubicBezTo>
                    <a:pt x="120" y="703"/>
                    <a:pt x="143" y="537"/>
                    <a:pt x="143" y="382"/>
                  </a:cubicBezTo>
                  <a:cubicBezTo>
                    <a:pt x="143" y="251"/>
                    <a:pt x="155" y="120"/>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6"/>
            <p:cNvSpPr/>
            <p:nvPr/>
          </p:nvSpPr>
          <p:spPr>
            <a:xfrm>
              <a:off x="2938750" y="2146975"/>
              <a:ext cx="4475" cy="24350"/>
            </a:xfrm>
            <a:custGeom>
              <a:avLst/>
              <a:gdLst/>
              <a:ahLst/>
              <a:cxnLst/>
              <a:rect l="l" t="t" r="r" b="b"/>
              <a:pathLst>
                <a:path w="179" h="974" extrusionOk="0">
                  <a:moveTo>
                    <a:pt x="108" y="0"/>
                  </a:moveTo>
                  <a:cubicBezTo>
                    <a:pt x="96" y="0"/>
                    <a:pt x="84" y="6"/>
                    <a:pt x="84" y="18"/>
                  </a:cubicBezTo>
                  <a:cubicBezTo>
                    <a:pt x="36" y="304"/>
                    <a:pt x="0" y="661"/>
                    <a:pt x="36" y="947"/>
                  </a:cubicBezTo>
                  <a:cubicBezTo>
                    <a:pt x="36" y="965"/>
                    <a:pt x="57" y="974"/>
                    <a:pt x="78" y="974"/>
                  </a:cubicBezTo>
                  <a:cubicBezTo>
                    <a:pt x="99" y="974"/>
                    <a:pt x="119" y="965"/>
                    <a:pt x="119" y="947"/>
                  </a:cubicBezTo>
                  <a:cubicBezTo>
                    <a:pt x="179" y="661"/>
                    <a:pt x="155" y="304"/>
                    <a:pt x="131" y="18"/>
                  </a:cubicBezTo>
                  <a:cubicBezTo>
                    <a:pt x="131" y="6"/>
                    <a:pt x="119"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6"/>
            <p:cNvSpPr/>
            <p:nvPr/>
          </p:nvSpPr>
          <p:spPr>
            <a:xfrm>
              <a:off x="2945600" y="2149950"/>
              <a:ext cx="3900" cy="22725"/>
            </a:xfrm>
            <a:custGeom>
              <a:avLst/>
              <a:gdLst/>
              <a:ahLst/>
              <a:cxnLst/>
              <a:rect l="l" t="t" r="r" b="b"/>
              <a:pathLst>
                <a:path w="156" h="909" extrusionOk="0">
                  <a:moveTo>
                    <a:pt x="96" y="0"/>
                  </a:moveTo>
                  <a:cubicBezTo>
                    <a:pt x="90" y="0"/>
                    <a:pt x="84" y="6"/>
                    <a:pt x="84" y="18"/>
                  </a:cubicBezTo>
                  <a:cubicBezTo>
                    <a:pt x="36" y="292"/>
                    <a:pt x="0" y="614"/>
                    <a:pt x="48" y="899"/>
                  </a:cubicBezTo>
                  <a:cubicBezTo>
                    <a:pt x="48" y="905"/>
                    <a:pt x="57" y="908"/>
                    <a:pt x="67" y="908"/>
                  </a:cubicBezTo>
                  <a:cubicBezTo>
                    <a:pt x="78" y="908"/>
                    <a:pt x="90" y="905"/>
                    <a:pt x="96" y="899"/>
                  </a:cubicBezTo>
                  <a:cubicBezTo>
                    <a:pt x="155" y="625"/>
                    <a:pt x="131" y="304"/>
                    <a:pt x="107" y="18"/>
                  </a:cubicBezTo>
                  <a:cubicBezTo>
                    <a:pt x="107" y="6"/>
                    <a:pt x="101" y="0"/>
                    <a:pt x="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46"/>
            <p:cNvSpPr/>
            <p:nvPr/>
          </p:nvSpPr>
          <p:spPr>
            <a:xfrm>
              <a:off x="2941425" y="2145475"/>
              <a:ext cx="42300" cy="27225"/>
            </a:xfrm>
            <a:custGeom>
              <a:avLst/>
              <a:gdLst/>
              <a:ahLst/>
              <a:cxnLst/>
              <a:rect l="l" t="t" r="r" b="b"/>
              <a:pathLst>
                <a:path w="1692" h="1089" extrusionOk="0">
                  <a:moveTo>
                    <a:pt x="275" y="1"/>
                  </a:moveTo>
                  <a:cubicBezTo>
                    <a:pt x="178" y="1"/>
                    <a:pt x="92" y="16"/>
                    <a:pt x="24" y="54"/>
                  </a:cubicBezTo>
                  <a:cubicBezTo>
                    <a:pt x="1" y="54"/>
                    <a:pt x="1" y="66"/>
                    <a:pt x="1" y="78"/>
                  </a:cubicBezTo>
                  <a:cubicBezTo>
                    <a:pt x="1" y="150"/>
                    <a:pt x="1" y="138"/>
                    <a:pt x="48" y="185"/>
                  </a:cubicBezTo>
                  <a:cubicBezTo>
                    <a:pt x="48" y="188"/>
                    <a:pt x="49" y="189"/>
                    <a:pt x="51" y="189"/>
                  </a:cubicBezTo>
                  <a:cubicBezTo>
                    <a:pt x="57" y="189"/>
                    <a:pt x="72" y="173"/>
                    <a:pt x="72" y="173"/>
                  </a:cubicBezTo>
                  <a:cubicBezTo>
                    <a:pt x="51" y="152"/>
                    <a:pt x="111" y="148"/>
                    <a:pt x="162" y="148"/>
                  </a:cubicBezTo>
                  <a:cubicBezTo>
                    <a:pt x="196" y="148"/>
                    <a:pt x="227" y="150"/>
                    <a:pt x="227" y="150"/>
                  </a:cubicBezTo>
                  <a:cubicBezTo>
                    <a:pt x="310" y="173"/>
                    <a:pt x="370" y="185"/>
                    <a:pt x="441" y="197"/>
                  </a:cubicBezTo>
                  <a:cubicBezTo>
                    <a:pt x="608" y="245"/>
                    <a:pt x="763" y="269"/>
                    <a:pt x="929" y="352"/>
                  </a:cubicBezTo>
                  <a:cubicBezTo>
                    <a:pt x="1263" y="495"/>
                    <a:pt x="1417" y="733"/>
                    <a:pt x="1536" y="1066"/>
                  </a:cubicBezTo>
                  <a:cubicBezTo>
                    <a:pt x="1550" y="1079"/>
                    <a:pt x="1573" y="1089"/>
                    <a:pt x="1594" y="1089"/>
                  </a:cubicBezTo>
                  <a:cubicBezTo>
                    <a:pt x="1611" y="1089"/>
                    <a:pt x="1626" y="1083"/>
                    <a:pt x="1632" y="1066"/>
                  </a:cubicBezTo>
                  <a:cubicBezTo>
                    <a:pt x="1691" y="721"/>
                    <a:pt x="1441" y="435"/>
                    <a:pt x="1155" y="257"/>
                  </a:cubicBezTo>
                  <a:cubicBezTo>
                    <a:pt x="958" y="149"/>
                    <a:pt x="571" y="1"/>
                    <a:pt x="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6"/>
            <p:cNvSpPr/>
            <p:nvPr/>
          </p:nvSpPr>
          <p:spPr>
            <a:xfrm>
              <a:off x="2958100" y="2186450"/>
              <a:ext cx="45550" cy="142675"/>
            </a:xfrm>
            <a:custGeom>
              <a:avLst/>
              <a:gdLst/>
              <a:ahLst/>
              <a:cxnLst/>
              <a:rect l="l" t="t" r="r" b="b"/>
              <a:pathLst>
                <a:path w="1822" h="5707" extrusionOk="0">
                  <a:moveTo>
                    <a:pt x="1281" y="0"/>
                  </a:moveTo>
                  <a:cubicBezTo>
                    <a:pt x="1278" y="0"/>
                    <a:pt x="1274" y="10"/>
                    <a:pt x="1274" y="23"/>
                  </a:cubicBezTo>
                  <a:cubicBezTo>
                    <a:pt x="1762" y="1190"/>
                    <a:pt x="1155" y="2130"/>
                    <a:pt x="715" y="3202"/>
                  </a:cubicBezTo>
                  <a:cubicBezTo>
                    <a:pt x="381" y="3988"/>
                    <a:pt x="84" y="4821"/>
                    <a:pt x="0" y="5678"/>
                  </a:cubicBezTo>
                  <a:cubicBezTo>
                    <a:pt x="0" y="5698"/>
                    <a:pt x="18" y="5707"/>
                    <a:pt x="37" y="5707"/>
                  </a:cubicBezTo>
                  <a:cubicBezTo>
                    <a:pt x="51" y="5707"/>
                    <a:pt x="66" y="5701"/>
                    <a:pt x="72" y="5690"/>
                  </a:cubicBezTo>
                  <a:cubicBezTo>
                    <a:pt x="488" y="4511"/>
                    <a:pt x="834" y="3356"/>
                    <a:pt x="1310" y="2202"/>
                  </a:cubicBezTo>
                  <a:cubicBezTo>
                    <a:pt x="1608" y="1487"/>
                    <a:pt x="1822" y="654"/>
                    <a:pt x="1286" y="23"/>
                  </a:cubicBezTo>
                  <a:cubicBezTo>
                    <a:pt x="1286" y="7"/>
                    <a:pt x="1284" y="0"/>
                    <a:pt x="12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46"/>
            <p:cNvSpPr/>
            <p:nvPr/>
          </p:nvSpPr>
          <p:spPr>
            <a:xfrm>
              <a:off x="2953625" y="2177650"/>
              <a:ext cx="75325" cy="178575"/>
            </a:xfrm>
            <a:custGeom>
              <a:avLst/>
              <a:gdLst/>
              <a:ahLst/>
              <a:cxnLst/>
              <a:rect l="l" t="t" r="r" b="b"/>
              <a:pathLst>
                <a:path w="3013" h="7143" extrusionOk="0">
                  <a:moveTo>
                    <a:pt x="2572" y="0"/>
                  </a:moveTo>
                  <a:cubicBezTo>
                    <a:pt x="2523" y="0"/>
                    <a:pt x="2480" y="47"/>
                    <a:pt x="2525" y="101"/>
                  </a:cubicBezTo>
                  <a:cubicBezTo>
                    <a:pt x="3013" y="696"/>
                    <a:pt x="2561" y="1815"/>
                    <a:pt x="2418" y="2482"/>
                  </a:cubicBezTo>
                  <a:cubicBezTo>
                    <a:pt x="2299" y="3137"/>
                    <a:pt x="2191" y="3804"/>
                    <a:pt x="1953" y="4435"/>
                  </a:cubicBezTo>
                  <a:cubicBezTo>
                    <a:pt x="1715" y="5102"/>
                    <a:pt x="1358" y="5709"/>
                    <a:pt x="906" y="6233"/>
                  </a:cubicBezTo>
                  <a:cubicBezTo>
                    <a:pt x="751" y="6399"/>
                    <a:pt x="584" y="6637"/>
                    <a:pt x="394" y="6745"/>
                  </a:cubicBezTo>
                  <a:cubicBezTo>
                    <a:pt x="336" y="6846"/>
                    <a:pt x="286" y="6897"/>
                    <a:pt x="241" y="6897"/>
                  </a:cubicBezTo>
                  <a:cubicBezTo>
                    <a:pt x="201" y="6897"/>
                    <a:pt x="165" y="6858"/>
                    <a:pt x="132" y="6780"/>
                  </a:cubicBezTo>
                  <a:cubicBezTo>
                    <a:pt x="156" y="6590"/>
                    <a:pt x="167" y="6399"/>
                    <a:pt x="215" y="6221"/>
                  </a:cubicBezTo>
                  <a:cubicBezTo>
                    <a:pt x="209" y="6203"/>
                    <a:pt x="200" y="6194"/>
                    <a:pt x="190" y="6194"/>
                  </a:cubicBezTo>
                  <a:cubicBezTo>
                    <a:pt x="179" y="6194"/>
                    <a:pt x="167" y="6203"/>
                    <a:pt x="156" y="6221"/>
                  </a:cubicBezTo>
                  <a:cubicBezTo>
                    <a:pt x="60" y="6518"/>
                    <a:pt x="13" y="6768"/>
                    <a:pt x="1" y="7078"/>
                  </a:cubicBezTo>
                  <a:cubicBezTo>
                    <a:pt x="1" y="7118"/>
                    <a:pt x="28" y="7142"/>
                    <a:pt x="57" y="7142"/>
                  </a:cubicBezTo>
                  <a:cubicBezTo>
                    <a:pt x="71" y="7142"/>
                    <a:pt x="85" y="7137"/>
                    <a:pt x="96" y="7126"/>
                  </a:cubicBezTo>
                  <a:cubicBezTo>
                    <a:pt x="1251" y="6233"/>
                    <a:pt x="1977" y="5042"/>
                    <a:pt x="2322" y="3649"/>
                  </a:cubicBezTo>
                  <a:cubicBezTo>
                    <a:pt x="2525" y="2816"/>
                    <a:pt x="2692" y="1934"/>
                    <a:pt x="2834" y="1089"/>
                  </a:cubicBezTo>
                  <a:cubicBezTo>
                    <a:pt x="2894" y="684"/>
                    <a:pt x="2953" y="291"/>
                    <a:pt x="2620" y="18"/>
                  </a:cubicBezTo>
                  <a:cubicBezTo>
                    <a:pt x="2605" y="6"/>
                    <a:pt x="2588" y="0"/>
                    <a:pt x="2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46"/>
            <p:cNvSpPr/>
            <p:nvPr/>
          </p:nvSpPr>
          <p:spPr>
            <a:xfrm>
              <a:off x="3017625" y="2169700"/>
              <a:ext cx="23850" cy="10425"/>
            </a:xfrm>
            <a:custGeom>
              <a:avLst/>
              <a:gdLst/>
              <a:ahLst/>
              <a:cxnLst/>
              <a:rect l="l" t="t" r="r" b="b"/>
              <a:pathLst>
                <a:path w="954" h="417" extrusionOk="0">
                  <a:moveTo>
                    <a:pt x="387" y="0"/>
                  </a:moveTo>
                  <a:cubicBezTo>
                    <a:pt x="263" y="0"/>
                    <a:pt x="137" y="26"/>
                    <a:pt x="24" y="74"/>
                  </a:cubicBezTo>
                  <a:cubicBezTo>
                    <a:pt x="12" y="97"/>
                    <a:pt x="1" y="121"/>
                    <a:pt x="12" y="133"/>
                  </a:cubicBezTo>
                  <a:cubicBezTo>
                    <a:pt x="60" y="205"/>
                    <a:pt x="72" y="300"/>
                    <a:pt x="72" y="383"/>
                  </a:cubicBezTo>
                  <a:cubicBezTo>
                    <a:pt x="65" y="404"/>
                    <a:pt x="82" y="417"/>
                    <a:pt x="100" y="417"/>
                  </a:cubicBezTo>
                  <a:cubicBezTo>
                    <a:pt x="113" y="417"/>
                    <a:pt x="127" y="410"/>
                    <a:pt x="132" y="395"/>
                  </a:cubicBezTo>
                  <a:cubicBezTo>
                    <a:pt x="151" y="296"/>
                    <a:pt x="146" y="213"/>
                    <a:pt x="110" y="140"/>
                  </a:cubicBezTo>
                  <a:lnTo>
                    <a:pt x="110" y="140"/>
                  </a:lnTo>
                  <a:cubicBezTo>
                    <a:pt x="197" y="104"/>
                    <a:pt x="285" y="88"/>
                    <a:pt x="371" y="88"/>
                  </a:cubicBezTo>
                  <a:cubicBezTo>
                    <a:pt x="565" y="88"/>
                    <a:pt x="752" y="169"/>
                    <a:pt x="917" y="288"/>
                  </a:cubicBezTo>
                  <a:cubicBezTo>
                    <a:pt x="919" y="290"/>
                    <a:pt x="921" y="290"/>
                    <a:pt x="923" y="290"/>
                  </a:cubicBezTo>
                  <a:cubicBezTo>
                    <a:pt x="935" y="290"/>
                    <a:pt x="953" y="262"/>
                    <a:pt x="953" y="252"/>
                  </a:cubicBezTo>
                  <a:cubicBezTo>
                    <a:pt x="817" y="78"/>
                    <a:pt x="604"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46"/>
            <p:cNvSpPr/>
            <p:nvPr/>
          </p:nvSpPr>
          <p:spPr>
            <a:xfrm>
              <a:off x="3046200" y="2178925"/>
              <a:ext cx="34550" cy="61050"/>
            </a:xfrm>
            <a:custGeom>
              <a:avLst/>
              <a:gdLst/>
              <a:ahLst/>
              <a:cxnLst/>
              <a:rect l="l" t="t" r="r" b="b"/>
              <a:pathLst>
                <a:path w="1382" h="2442" extrusionOk="0">
                  <a:moveTo>
                    <a:pt x="9" y="0"/>
                  </a:moveTo>
                  <a:cubicBezTo>
                    <a:pt x="1" y="0"/>
                    <a:pt x="2" y="39"/>
                    <a:pt x="12" y="50"/>
                  </a:cubicBezTo>
                  <a:cubicBezTo>
                    <a:pt x="1084" y="455"/>
                    <a:pt x="1120" y="1431"/>
                    <a:pt x="1096" y="2384"/>
                  </a:cubicBezTo>
                  <a:cubicBezTo>
                    <a:pt x="1096" y="2419"/>
                    <a:pt x="1130" y="2442"/>
                    <a:pt x="1160" y="2442"/>
                  </a:cubicBezTo>
                  <a:cubicBezTo>
                    <a:pt x="1180" y="2442"/>
                    <a:pt x="1198" y="2431"/>
                    <a:pt x="1203" y="2407"/>
                  </a:cubicBezTo>
                  <a:cubicBezTo>
                    <a:pt x="1382" y="1491"/>
                    <a:pt x="1084" y="217"/>
                    <a:pt x="12" y="2"/>
                  </a:cubicBezTo>
                  <a:cubicBezTo>
                    <a:pt x="11" y="1"/>
                    <a:pt x="10" y="0"/>
                    <a:pt x="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46"/>
            <p:cNvSpPr/>
            <p:nvPr/>
          </p:nvSpPr>
          <p:spPr>
            <a:xfrm>
              <a:off x="3011050" y="2248425"/>
              <a:ext cx="68875" cy="170275"/>
            </a:xfrm>
            <a:custGeom>
              <a:avLst/>
              <a:gdLst/>
              <a:ahLst/>
              <a:cxnLst/>
              <a:rect l="l" t="t" r="r" b="b"/>
              <a:pathLst>
                <a:path w="2755" h="6811" extrusionOk="0">
                  <a:moveTo>
                    <a:pt x="2730" y="1"/>
                  </a:moveTo>
                  <a:cubicBezTo>
                    <a:pt x="2720" y="1"/>
                    <a:pt x="2709" y="3"/>
                    <a:pt x="2704" y="8"/>
                  </a:cubicBezTo>
                  <a:cubicBezTo>
                    <a:pt x="1835" y="2199"/>
                    <a:pt x="1585" y="4830"/>
                    <a:pt x="37" y="6712"/>
                  </a:cubicBezTo>
                  <a:cubicBezTo>
                    <a:pt x="1" y="6757"/>
                    <a:pt x="49" y="6810"/>
                    <a:pt x="100" y="6810"/>
                  </a:cubicBezTo>
                  <a:cubicBezTo>
                    <a:pt x="115" y="6810"/>
                    <a:pt x="131" y="6806"/>
                    <a:pt x="145" y="6795"/>
                  </a:cubicBezTo>
                  <a:cubicBezTo>
                    <a:pt x="954" y="6057"/>
                    <a:pt x="1276" y="4842"/>
                    <a:pt x="1609" y="3854"/>
                  </a:cubicBezTo>
                  <a:cubicBezTo>
                    <a:pt x="2050" y="2616"/>
                    <a:pt x="2538" y="1318"/>
                    <a:pt x="2740" y="20"/>
                  </a:cubicBezTo>
                  <a:cubicBezTo>
                    <a:pt x="2754" y="6"/>
                    <a:pt x="2743" y="1"/>
                    <a:pt x="27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46"/>
            <p:cNvSpPr/>
            <p:nvPr/>
          </p:nvSpPr>
          <p:spPr>
            <a:xfrm>
              <a:off x="2938150" y="2429200"/>
              <a:ext cx="68100" cy="87975"/>
            </a:xfrm>
            <a:custGeom>
              <a:avLst/>
              <a:gdLst/>
              <a:ahLst/>
              <a:cxnLst/>
              <a:rect l="l" t="t" r="r" b="b"/>
              <a:pathLst>
                <a:path w="2724" h="3519" extrusionOk="0">
                  <a:moveTo>
                    <a:pt x="2697" y="1"/>
                  </a:moveTo>
                  <a:cubicBezTo>
                    <a:pt x="2689" y="1"/>
                    <a:pt x="2679" y="5"/>
                    <a:pt x="2668" y="16"/>
                  </a:cubicBezTo>
                  <a:cubicBezTo>
                    <a:pt x="1763" y="683"/>
                    <a:pt x="1" y="2183"/>
                    <a:pt x="441" y="3481"/>
                  </a:cubicBezTo>
                  <a:cubicBezTo>
                    <a:pt x="446" y="3506"/>
                    <a:pt x="468" y="3518"/>
                    <a:pt x="489" y="3518"/>
                  </a:cubicBezTo>
                  <a:cubicBezTo>
                    <a:pt x="520" y="3518"/>
                    <a:pt x="550" y="3494"/>
                    <a:pt x="536" y="3445"/>
                  </a:cubicBezTo>
                  <a:cubicBezTo>
                    <a:pt x="298" y="2052"/>
                    <a:pt x="1787" y="885"/>
                    <a:pt x="2715" y="28"/>
                  </a:cubicBezTo>
                  <a:cubicBezTo>
                    <a:pt x="2723" y="20"/>
                    <a:pt x="2715" y="1"/>
                    <a:pt x="26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46"/>
            <p:cNvSpPr/>
            <p:nvPr/>
          </p:nvSpPr>
          <p:spPr>
            <a:xfrm>
              <a:off x="2951550" y="2438650"/>
              <a:ext cx="77300" cy="82700"/>
            </a:xfrm>
            <a:custGeom>
              <a:avLst/>
              <a:gdLst/>
              <a:ahLst/>
              <a:cxnLst/>
              <a:rect l="l" t="t" r="r" b="b"/>
              <a:pathLst>
                <a:path w="3092" h="3308" extrusionOk="0">
                  <a:moveTo>
                    <a:pt x="3028" y="1"/>
                  </a:moveTo>
                  <a:cubicBezTo>
                    <a:pt x="3009" y="1"/>
                    <a:pt x="2990" y="10"/>
                    <a:pt x="2977" y="31"/>
                  </a:cubicBezTo>
                  <a:cubicBezTo>
                    <a:pt x="2703" y="650"/>
                    <a:pt x="2465" y="1246"/>
                    <a:pt x="2060" y="1793"/>
                  </a:cubicBezTo>
                  <a:cubicBezTo>
                    <a:pt x="1705" y="2274"/>
                    <a:pt x="1038" y="3158"/>
                    <a:pt x="349" y="3158"/>
                  </a:cubicBezTo>
                  <a:cubicBezTo>
                    <a:pt x="253" y="3158"/>
                    <a:pt x="156" y="3141"/>
                    <a:pt x="60" y="3103"/>
                  </a:cubicBezTo>
                  <a:cubicBezTo>
                    <a:pt x="24" y="3103"/>
                    <a:pt x="0" y="3151"/>
                    <a:pt x="36" y="3163"/>
                  </a:cubicBezTo>
                  <a:cubicBezTo>
                    <a:pt x="170" y="3265"/>
                    <a:pt x="307" y="3308"/>
                    <a:pt x="443" y="3308"/>
                  </a:cubicBezTo>
                  <a:cubicBezTo>
                    <a:pt x="923" y="3308"/>
                    <a:pt x="1394" y="2773"/>
                    <a:pt x="1691" y="2448"/>
                  </a:cubicBezTo>
                  <a:cubicBezTo>
                    <a:pt x="2298" y="1781"/>
                    <a:pt x="2846" y="948"/>
                    <a:pt x="3084" y="67"/>
                  </a:cubicBezTo>
                  <a:cubicBezTo>
                    <a:pt x="3092" y="29"/>
                    <a:pt x="3060" y="1"/>
                    <a:pt x="3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46"/>
            <p:cNvSpPr/>
            <p:nvPr/>
          </p:nvSpPr>
          <p:spPr>
            <a:xfrm>
              <a:off x="3004225" y="2427575"/>
              <a:ext cx="24350" cy="8525"/>
            </a:xfrm>
            <a:custGeom>
              <a:avLst/>
              <a:gdLst/>
              <a:ahLst/>
              <a:cxnLst/>
              <a:rect l="l" t="t" r="r" b="b"/>
              <a:pathLst>
                <a:path w="974" h="341" extrusionOk="0">
                  <a:moveTo>
                    <a:pt x="317" y="0"/>
                  </a:moveTo>
                  <a:cubicBezTo>
                    <a:pt x="201" y="0"/>
                    <a:pt x="81" y="25"/>
                    <a:pt x="13" y="93"/>
                  </a:cubicBezTo>
                  <a:cubicBezTo>
                    <a:pt x="1" y="105"/>
                    <a:pt x="13" y="141"/>
                    <a:pt x="25" y="141"/>
                  </a:cubicBezTo>
                  <a:cubicBezTo>
                    <a:pt x="164" y="141"/>
                    <a:pt x="278" y="99"/>
                    <a:pt x="408" y="99"/>
                  </a:cubicBezTo>
                  <a:cubicBezTo>
                    <a:pt x="434" y="99"/>
                    <a:pt x="461" y="101"/>
                    <a:pt x="489" y="105"/>
                  </a:cubicBezTo>
                  <a:cubicBezTo>
                    <a:pt x="668" y="141"/>
                    <a:pt x="787" y="224"/>
                    <a:pt x="929" y="331"/>
                  </a:cubicBezTo>
                  <a:cubicBezTo>
                    <a:pt x="936" y="338"/>
                    <a:pt x="943" y="341"/>
                    <a:pt x="949" y="341"/>
                  </a:cubicBezTo>
                  <a:cubicBezTo>
                    <a:pt x="964" y="341"/>
                    <a:pt x="974" y="321"/>
                    <a:pt x="965" y="296"/>
                  </a:cubicBezTo>
                  <a:cubicBezTo>
                    <a:pt x="858" y="153"/>
                    <a:pt x="679" y="57"/>
                    <a:pt x="501" y="22"/>
                  </a:cubicBezTo>
                  <a:cubicBezTo>
                    <a:pt x="449" y="9"/>
                    <a:pt x="383" y="0"/>
                    <a:pt x="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46"/>
            <p:cNvSpPr/>
            <p:nvPr/>
          </p:nvSpPr>
          <p:spPr>
            <a:xfrm>
              <a:off x="3010775" y="2416500"/>
              <a:ext cx="22050" cy="9300"/>
            </a:xfrm>
            <a:custGeom>
              <a:avLst/>
              <a:gdLst/>
              <a:ahLst/>
              <a:cxnLst/>
              <a:rect l="l" t="t" r="r" b="b"/>
              <a:pathLst>
                <a:path w="882" h="372" extrusionOk="0">
                  <a:moveTo>
                    <a:pt x="96" y="0"/>
                  </a:moveTo>
                  <a:cubicBezTo>
                    <a:pt x="1" y="119"/>
                    <a:pt x="108" y="227"/>
                    <a:pt x="203" y="274"/>
                  </a:cubicBezTo>
                  <a:cubicBezTo>
                    <a:pt x="317" y="331"/>
                    <a:pt x="461" y="371"/>
                    <a:pt x="596" y="371"/>
                  </a:cubicBezTo>
                  <a:cubicBezTo>
                    <a:pt x="687" y="371"/>
                    <a:pt x="774" y="353"/>
                    <a:pt x="846" y="310"/>
                  </a:cubicBezTo>
                  <a:cubicBezTo>
                    <a:pt x="882" y="298"/>
                    <a:pt x="882" y="250"/>
                    <a:pt x="834" y="239"/>
                  </a:cubicBezTo>
                  <a:cubicBezTo>
                    <a:pt x="775" y="227"/>
                    <a:pt x="715" y="227"/>
                    <a:pt x="656" y="227"/>
                  </a:cubicBezTo>
                  <a:cubicBezTo>
                    <a:pt x="596" y="227"/>
                    <a:pt x="537" y="227"/>
                    <a:pt x="477" y="215"/>
                  </a:cubicBezTo>
                  <a:cubicBezTo>
                    <a:pt x="406" y="203"/>
                    <a:pt x="48" y="143"/>
                    <a:pt x="108" y="12"/>
                  </a:cubicBezTo>
                  <a:cubicBezTo>
                    <a:pt x="120" y="0"/>
                    <a:pt x="96" y="0"/>
                    <a:pt x="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46"/>
            <p:cNvSpPr/>
            <p:nvPr/>
          </p:nvSpPr>
          <p:spPr>
            <a:xfrm>
              <a:off x="3033400" y="2282575"/>
              <a:ext cx="64925" cy="141400"/>
            </a:xfrm>
            <a:custGeom>
              <a:avLst/>
              <a:gdLst/>
              <a:ahLst/>
              <a:cxnLst/>
              <a:rect l="l" t="t" r="r" b="b"/>
              <a:pathLst>
                <a:path w="2597" h="5656" extrusionOk="0">
                  <a:moveTo>
                    <a:pt x="2532" y="1"/>
                  </a:moveTo>
                  <a:cubicBezTo>
                    <a:pt x="2512" y="1"/>
                    <a:pt x="2494" y="11"/>
                    <a:pt x="2489" y="35"/>
                  </a:cubicBezTo>
                  <a:cubicBezTo>
                    <a:pt x="2168" y="988"/>
                    <a:pt x="2001" y="2000"/>
                    <a:pt x="1727" y="2976"/>
                  </a:cubicBezTo>
                  <a:cubicBezTo>
                    <a:pt x="1417" y="4119"/>
                    <a:pt x="941" y="4857"/>
                    <a:pt x="24" y="5619"/>
                  </a:cubicBezTo>
                  <a:cubicBezTo>
                    <a:pt x="1" y="5619"/>
                    <a:pt x="24" y="5655"/>
                    <a:pt x="48" y="5655"/>
                  </a:cubicBezTo>
                  <a:cubicBezTo>
                    <a:pt x="929" y="5262"/>
                    <a:pt x="1417" y="4417"/>
                    <a:pt x="1703" y="3548"/>
                  </a:cubicBezTo>
                  <a:cubicBezTo>
                    <a:pt x="2072" y="2440"/>
                    <a:pt x="2489" y="1214"/>
                    <a:pt x="2596" y="59"/>
                  </a:cubicBezTo>
                  <a:cubicBezTo>
                    <a:pt x="2596" y="24"/>
                    <a:pt x="2562" y="1"/>
                    <a:pt x="2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46"/>
            <p:cNvSpPr/>
            <p:nvPr/>
          </p:nvSpPr>
          <p:spPr>
            <a:xfrm>
              <a:off x="3095750" y="2267025"/>
              <a:ext cx="66550" cy="117800"/>
            </a:xfrm>
            <a:custGeom>
              <a:avLst/>
              <a:gdLst/>
              <a:ahLst/>
              <a:cxnLst/>
              <a:rect l="l" t="t" r="r" b="b"/>
              <a:pathLst>
                <a:path w="2662" h="4712" extrusionOk="0">
                  <a:moveTo>
                    <a:pt x="7" y="610"/>
                  </a:moveTo>
                  <a:cubicBezTo>
                    <a:pt x="1" y="616"/>
                    <a:pt x="1" y="619"/>
                    <a:pt x="2" y="619"/>
                  </a:cubicBezTo>
                  <a:cubicBezTo>
                    <a:pt x="4" y="619"/>
                    <a:pt x="7" y="616"/>
                    <a:pt x="7" y="610"/>
                  </a:cubicBezTo>
                  <a:close/>
                  <a:moveTo>
                    <a:pt x="357" y="0"/>
                  </a:moveTo>
                  <a:cubicBezTo>
                    <a:pt x="193" y="0"/>
                    <a:pt x="54" y="175"/>
                    <a:pt x="7" y="610"/>
                  </a:cubicBezTo>
                  <a:cubicBezTo>
                    <a:pt x="114" y="476"/>
                    <a:pt x="240" y="243"/>
                    <a:pt x="452" y="243"/>
                  </a:cubicBezTo>
                  <a:cubicBezTo>
                    <a:pt x="523" y="243"/>
                    <a:pt x="604" y="270"/>
                    <a:pt x="697" y="336"/>
                  </a:cubicBezTo>
                  <a:cubicBezTo>
                    <a:pt x="817" y="431"/>
                    <a:pt x="840" y="753"/>
                    <a:pt x="900" y="884"/>
                  </a:cubicBezTo>
                  <a:cubicBezTo>
                    <a:pt x="1019" y="1169"/>
                    <a:pt x="1186" y="1360"/>
                    <a:pt x="1376" y="1598"/>
                  </a:cubicBezTo>
                  <a:cubicBezTo>
                    <a:pt x="2186" y="2550"/>
                    <a:pt x="2352" y="3479"/>
                    <a:pt x="2472" y="4670"/>
                  </a:cubicBezTo>
                  <a:cubicBezTo>
                    <a:pt x="2472" y="4696"/>
                    <a:pt x="2490" y="4712"/>
                    <a:pt x="2509" y="4712"/>
                  </a:cubicBezTo>
                  <a:cubicBezTo>
                    <a:pt x="2523" y="4712"/>
                    <a:pt x="2538" y="4703"/>
                    <a:pt x="2543" y="4682"/>
                  </a:cubicBezTo>
                  <a:cubicBezTo>
                    <a:pt x="2662" y="4086"/>
                    <a:pt x="2543" y="3479"/>
                    <a:pt x="2329" y="2908"/>
                  </a:cubicBezTo>
                  <a:cubicBezTo>
                    <a:pt x="2007" y="2062"/>
                    <a:pt x="1281" y="1503"/>
                    <a:pt x="959" y="669"/>
                  </a:cubicBezTo>
                  <a:cubicBezTo>
                    <a:pt x="813" y="283"/>
                    <a:pt x="56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6"/>
            <p:cNvSpPr/>
            <p:nvPr/>
          </p:nvSpPr>
          <p:spPr>
            <a:xfrm>
              <a:off x="3079200" y="2384675"/>
              <a:ext cx="77450" cy="122975"/>
            </a:xfrm>
            <a:custGeom>
              <a:avLst/>
              <a:gdLst/>
              <a:ahLst/>
              <a:cxnLst/>
              <a:rect l="l" t="t" r="r" b="b"/>
              <a:pathLst>
                <a:path w="3098" h="4919" extrusionOk="0">
                  <a:moveTo>
                    <a:pt x="3085" y="1"/>
                  </a:moveTo>
                  <a:cubicBezTo>
                    <a:pt x="3082" y="1"/>
                    <a:pt x="3078" y="3"/>
                    <a:pt x="3074" y="11"/>
                  </a:cubicBezTo>
                  <a:cubicBezTo>
                    <a:pt x="2633" y="1845"/>
                    <a:pt x="1169" y="3369"/>
                    <a:pt x="38" y="4810"/>
                  </a:cubicBezTo>
                  <a:cubicBezTo>
                    <a:pt x="0" y="4857"/>
                    <a:pt x="45" y="4919"/>
                    <a:pt x="94" y="4919"/>
                  </a:cubicBezTo>
                  <a:cubicBezTo>
                    <a:pt x="107" y="4919"/>
                    <a:pt x="121" y="4915"/>
                    <a:pt x="133" y="4905"/>
                  </a:cubicBezTo>
                  <a:cubicBezTo>
                    <a:pt x="883" y="4238"/>
                    <a:pt x="1490" y="3369"/>
                    <a:pt x="2014" y="2524"/>
                  </a:cubicBezTo>
                  <a:cubicBezTo>
                    <a:pt x="2479" y="1797"/>
                    <a:pt x="3074" y="904"/>
                    <a:pt x="3098" y="11"/>
                  </a:cubicBezTo>
                  <a:cubicBezTo>
                    <a:pt x="3098" y="11"/>
                    <a:pt x="3092" y="1"/>
                    <a:pt x="3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46"/>
            <p:cNvSpPr/>
            <p:nvPr/>
          </p:nvSpPr>
          <p:spPr>
            <a:xfrm>
              <a:off x="3074475" y="2437725"/>
              <a:ext cx="75800" cy="88025"/>
            </a:xfrm>
            <a:custGeom>
              <a:avLst/>
              <a:gdLst/>
              <a:ahLst/>
              <a:cxnLst/>
              <a:rect l="l" t="t" r="r" b="b"/>
              <a:pathLst>
                <a:path w="3032" h="3521" extrusionOk="0">
                  <a:moveTo>
                    <a:pt x="2984" y="1"/>
                  </a:moveTo>
                  <a:cubicBezTo>
                    <a:pt x="2977" y="1"/>
                    <a:pt x="2971" y="3"/>
                    <a:pt x="2965" y="9"/>
                  </a:cubicBezTo>
                  <a:cubicBezTo>
                    <a:pt x="2394" y="473"/>
                    <a:pt x="2084" y="1187"/>
                    <a:pt x="1691" y="1795"/>
                  </a:cubicBezTo>
                  <a:cubicBezTo>
                    <a:pt x="1501" y="2104"/>
                    <a:pt x="1287" y="2390"/>
                    <a:pt x="1060" y="2676"/>
                  </a:cubicBezTo>
                  <a:cubicBezTo>
                    <a:pt x="985" y="2742"/>
                    <a:pt x="441" y="3239"/>
                    <a:pt x="246" y="3239"/>
                  </a:cubicBezTo>
                  <a:cubicBezTo>
                    <a:pt x="194" y="3239"/>
                    <a:pt x="167" y="3204"/>
                    <a:pt x="179" y="3116"/>
                  </a:cubicBezTo>
                  <a:cubicBezTo>
                    <a:pt x="179" y="3092"/>
                    <a:pt x="144" y="3045"/>
                    <a:pt x="120" y="3045"/>
                  </a:cubicBezTo>
                  <a:lnTo>
                    <a:pt x="72" y="3045"/>
                  </a:lnTo>
                  <a:lnTo>
                    <a:pt x="72" y="3069"/>
                  </a:lnTo>
                  <a:cubicBezTo>
                    <a:pt x="60" y="3211"/>
                    <a:pt x="1" y="3307"/>
                    <a:pt x="24" y="3438"/>
                  </a:cubicBezTo>
                  <a:cubicBezTo>
                    <a:pt x="24" y="3461"/>
                    <a:pt x="60" y="3485"/>
                    <a:pt x="72" y="3497"/>
                  </a:cubicBezTo>
                  <a:cubicBezTo>
                    <a:pt x="116" y="3513"/>
                    <a:pt x="160" y="3520"/>
                    <a:pt x="206" y="3520"/>
                  </a:cubicBezTo>
                  <a:cubicBezTo>
                    <a:pt x="639" y="3520"/>
                    <a:pt x="1118" y="2850"/>
                    <a:pt x="1334" y="2580"/>
                  </a:cubicBezTo>
                  <a:cubicBezTo>
                    <a:pt x="1965" y="1807"/>
                    <a:pt x="2501" y="890"/>
                    <a:pt x="3013" y="56"/>
                  </a:cubicBezTo>
                  <a:cubicBezTo>
                    <a:pt x="3031" y="29"/>
                    <a:pt x="3007" y="1"/>
                    <a:pt x="2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46"/>
            <p:cNvSpPr/>
            <p:nvPr/>
          </p:nvSpPr>
          <p:spPr>
            <a:xfrm>
              <a:off x="3149275" y="2351300"/>
              <a:ext cx="29100" cy="86550"/>
            </a:xfrm>
            <a:custGeom>
              <a:avLst/>
              <a:gdLst/>
              <a:ahLst/>
              <a:cxnLst/>
              <a:rect l="l" t="t" r="r" b="b"/>
              <a:pathLst>
                <a:path w="1164" h="3462" extrusionOk="0">
                  <a:moveTo>
                    <a:pt x="1049" y="0"/>
                  </a:moveTo>
                  <a:cubicBezTo>
                    <a:pt x="1039" y="0"/>
                    <a:pt x="1030" y="4"/>
                    <a:pt x="1021" y="13"/>
                  </a:cubicBezTo>
                  <a:cubicBezTo>
                    <a:pt x="866" y="549"/>
                    <a:pt x="842" y="1120"/>
                    <a:pt x="723" y="1668"/>
                  </a:cubicBezTo>
                  <a:cubicBezTo>
                    <a:pt x="581" y="2275"/>
                    <a:pt x="342" y="2847"/>
                    <a:pt x="9" y="3382"/>
                  </a:cubicBezTo>
                  <a:cubicBezTo>
                    <a:pt x="1" y="3425"/>
                    <a:pt x="28" y="3461"/>
                    <a:pt x="58" y="3461"/>
                  </a:cubicBezTo>
                  <a:cubicBezTo>
                    <a:pt x="70" y="3461"/>
                    <a:pt x="82" y="3455"/>
                    <a:pt x="92" y="3442"/>
                  </a:cubicBezTo>
                  <a:cubicBezTo>
                    <a:pt x="771" y="2549"/>
                    <a:pt x="1164" y="1144"/>
                    <a:pt x="1081" y="37"/>
                  </a:cubicBezTo>
                  <a:cubicBezTo>
                    <a:pt x="1081" y="14"/>
                    <a:pt x="1066" y="0"/>
                    <a:pt x="1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46"/>
            <p:cNvSpPr/>
            <p:nvPr/>
          </p:nvSpPr>
          <p:spPr>
            <a:xfrm>
              <a:off x="3174200" y="2349650"/>
              <a:ext cx="33350" cy="54625"/>
            </a:xfrm>
            <a:custGeom>
              <a:avLst/>
              <a:gdLst/>
              <a:ahLst/>
              <a:cxnLst/>
              <a:rect l="l" t="t" r="r" b="b"/>
              <a:pathLst>
                <a:path w="1334" h="2185" extrusionOk="0">
                  <a:moveTo>
                    <a:pt x="198" y="1"/>
                  </a:moveTo>
                  <a:cubicBezTo>
                    <a:pt x="95" y="1"/>
                    <a:pt x="11" y="54"/>
                    <a:pt x="0" y="198"/>
                  </a:cubicBezTo>
                  <a:cubicBezTo>
                    <a:pt x="8" y="221"/>
                    <a:pt x="25" y="229"/>
                    <a:pt x="36" y="229"/>
                  </a:cubicBezTo>
                  <a:cubicBezTo>
                    <a:pt x="43" y="229"/>
                    <a:pt x="48" y="226"/>
                    <a:pt x="48" y="222"/>
                  </a:cubicBezTo>
                  <a:cubicBezTo>
                    <a:pt x="106" y="138"/>
                    <a:pt x="166" y="105"/>
                    <a:pt x="225" y="105"/>
                  </a:cubicBezTo>
                  <a:cubicBezTo>
                    <a:pt x="446" y="105"/>
                    <a:pt x="656" y="568"/>
                    <a:pt x="703" y="662"/>
                  </a:cubicBezTo>
                  <a:cubicBezTo>
                    <a:pt x="762" y="793"/>
                    <a:pt x="834" y="936"/>
                    <a:pt x="893" y="1067"/>
                  </a:cubicBezTo>
                  <a:cubicBezTo>
                    <a:pt x="1060" y="1424"/>
                    <a:pt x="1108" y="1781"/>
                    <a:pt x="1215" y="2151"/>
                  </a:cubicBezTo>
                  <a:cubicBezTo>
                    <a:pt x="1226" y="2173"/>
                    <a:pt x="1248" y="2185"/>
                    <a:pt x="1268" y="2185"/>
                  </a:cubicBezTo>
                  <a:cubicBezTo>
                    <a:pt x="1290" y="2185"/>
                    <a:pt x="1310" y="2170"/>
                    <a:pt x="1310" y="2139"/>
                  </a:cubicBezTo>
                  <a:cubicBezTo>
                    <a:pt x="1334" y="1805"/>
                    <a:pt x="1215" y="1496"/>
                    <a:pt x="1096" y="1198"/>
                  </a:cubicBezTo>
                  <a:cubicBezTo>
                    <a:pt x="965" y="865"/>
                    <a:pt x="798" y="448"/>
                    <a:pt x="560" y="174"/>
                  </a:cubicBezTo>
                  <a:cubicBezTo>
                    <a:pt x="481" y="82"/>
                    <a:pt x="326"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46"/>
            <p:cNvSpPr/>
            <p:nvPr/>
          </p:nvSpPr>
          <p:spPr>
            <a:xfrm>
              <a:off x="3181125" y="2406250"/>
              <a:ext cx="27625" cy="65200"/>
            </a:xfrm>
            <a:custGeom>
              <a:avLst/>
              <a:gdLst/>
              <a:ahLst/>
              <a:cxnLst/>
              <a:rect l="l" t="t" r="r" b="b"/>
              <a:pathLst>
                <a:path w="1105" h="2608" extrusionOk="0">
                  <a:moveTo>
                    <a:pt x="1048" y="0"/>
                  </a:moveTo>
                  <a:cubicBezTo>
                    <a:pt x="1036" y="0"/>
                    <a:pt x="1025" y="6"/>
                    <a:pt x="1021" y="18"/>
                  </a:cubicBezTo>
                  <a:cubicBezTo>
                    <a:pt x="640" y="815"/>
                    <a:pt x="378" y="1672"/>
                    <a:pt x="33" y="2494"/>
                  </a:cubicBezTo>
                  <a:cubicBezTo>
                    <a:pt x="0" y="2551"/>
                    <a:pt x="68" y="2608"/>
                    <a:pt x="129" y="2608"/>
                  </a:cubicBezTo>
                  <a:cubicBezTo>
                    <a:pt x="157" y="2608"/>
                    <a:pt x="184" y="2596"/>
                    <a:pt x="200" y="2565"/>
                  </a:cubicBezTo>
                  <a:cubicBezTo>
                    <a:pt x="569" y="1792"/>
                    <a:pt x="973" y="899"/>
                    <a:pt x="1104" y="53"/>
                  </a:cubicBezTo>
                  <a:cubicBezTo>
                    <a:pt x="1104" y="21"/>
                    <a:pt x="1073"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46"/>
            <p:cNvSpPr/>
            <p:nvPr/>
          </p:nvSpPr>
          <p:spPr>
            <a:xfrm>
              <a:off x="2956900" y="2528575"/>
              <a:ext cx="109725" cy="65575"/>
            </a:xfrm>
            <a:custGeom>
              <a:avLst/>
              <a:gdLst/>
              <a:ahLst/>
              <a:cxnLst/>
              <a:rect l="l" t="t" r="r" b="b"/>
              <a:pathLst>
                <a:path w="4389" h="2623" extrusionOk="0">
                  <a:moveTo>
                    <a:pt x="4321" y="1"/>
                  </a:moveTo>
                  <a:cubicBezTo>
                    <a:pt x="4314" y="1"/>
                    <a:pt x="4306" y="2"/>
                    <a:pt x="4299" y="6"/>
                  </a:cubicBezTo>
                  <a:cubicBezTo>
                    <a:pt x="3334" y="530"/>
                    <a:pt x="2322" y="840"/>
                    <a:pt x="1322" y="1292"/>
                  </a:cubicBezTo>
                  <a:cubicBezTo>
                    <a:pt x="787" y="1530"/>
                    <a:pt x="1" y="1899"/>
                    <a:pt x="251" y="2590"/>
                  </a:cubicBezTo>
                  <a:cubicBezTo>
                    <a:pt x="257" y="2608"/>
                    <a:pt x="283" y="2622"/>
                    <a:pt x="309" y="2622"/>
                  </a:cubicBezTo>
                  <a:cubicBezTo>
                    <a:pt x="334" y="2622"/>
                    <a:pt x="358" y="2608"/>
                    <a:pt x="358" y="2566"/>
                  </a:cubicBezTo>
                  <a:cubicBezTo>
                    <a:pt x="346" y="1602"/>
                    <a:pt x="1834" y="1244"/>
                    <a:pt x="2572" y="959"/>
                  </a:cubicBezTo>
                  <a:cubicBezTo>
                    <a:pt x="3203" y="720"/>
                    <a:pt x="3823" y="482"/>
                    <a:pt x="4358" y="89"/>
                  </a:cubicBezTo>
                  <a:cubicBezTo>
                    <a:pt x="4388" y="49"/>
                    <a:pt x="4359" y="1"/>
                    <a:pt x="4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46"/>
            <p:cNvSpPr/>
            <p:nvPr/>
          </p:nvSpPr>
          <p:spPr>
            <a:xfrm>
              <a:off x="2964050" y="2527500"/>
              <a:ext cx="105950" cy="70875"/>
            </a:xfrm>
            <a:custGeom>
              <a:avLst/>
              <a:gdLst/>
              <a:ahLst/>
              <a:cxnLst/>
              <a:rect l="l" t="t" r="r" b="b"/>
              <a:pathLst>
                <a:path w="4238" h="2835" extrusionOk="0">
                  <a:moveTo>
                    <a:pt x="4152" y="1"/>
                  </a:moveTo>
                  <a:cubicBezTo>
                    <a:pt x="4135" y="1"/>
                    <a:pt x="4119" y="8"/>
                    <a:pt x="4108" y="25"/>
                  </a:cubicBezTo>
                  <a:cubicBezTo>
                    <a:pt x="3608" y="728"/>
                    <a:pt x="3001" y="1264"/>
                    <a:pt x="2275" y="1716"/>
                  </a:cubicBezTo>
                  <a:cubicBezTo>
                    <a:pt x="1964" y="1917"/>
                    <a:pt x="901" y="2700"/>
                    <a:pt x="310" y="2700"/>
                  </a:cubicBezTo>
                  <a:cubicBezTo>
                    <a:pt x="200" y="2700"/>
                    <a:pt x="106" y="2673"/>
                    <a:pt x="36" y="2609"/>
                  </a:cubicBezTo>
                  <a:cubicBezTo>
                    <a:pt x="24" y="2609"/>
                    <a:pt x="0" y="2645"/>
                    <a:pt x="12" y="2657"/>
                  </a:cubicBezTo>
                  <a:cubicBezTo>
                    <a:pt x="112" y="2783"/>
                    <a:pt x="245" y="2834"/>
                    <a:pt x="396" y="2834"/>
                  </a:cubicBezTo>
                  <a:cubicBezTo>
                    <a:pt x="897" y="2834"/>
                    <a:pt x="1597" y="2274"/>
                    <a:pt x="1917" y="2073"/>
                  </a:cubicBezTo>
                  <a:cubicBezTo>
                    <a:pt x="2810" y="1561"/>
                    <a:pt x="3632" y="942"/>
                    <a:pt x="4203" y="85"/>
                  </a:cubicBezTo>
                  <a:cubicBezTo>
                    <a:pt x="4237" y="43"/>
                    <a:pt x="4193" y="1"/>
                    <a:pt x="4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46"/>
            <p:cNvSpPr/>
            <p:nvPr/>
          </p:nvSpPr>
          <p:spPr>
            <a:xfrm>
              <a:off x="3070300" y="2500025"/>
              <a:ext cx="15225" cy="21925"/>
            </a:xfrm>
            <a:custGeom>
              <a:avLst/>
              <a:gdLst/>
              <a:ahLst/>
              <a:cxnLst/>
              <a:rect l="l" t="t" r="r" b="b"/>
              <a:pathLst>
                <a:path w="609" h="877" extrusionOk="0">
                  <a:moveTo>
                    <a:pt x="595" y="0"/>
                  </a:moveTo>
                  <a:cubicBezTo>
                    <a:pt x="591" y="0"/>
                    <a:pt x="588" y="2"/>
                    <a:pt x="584" y="5"/>
                  </a:cubicBezTo>
                  <a:cubicBezTo>
                    <a:pt x="477" y="184"/>
                    <a:pt x="1" y="719"/>
                    <a:pt x="394" y="874"/>
                  </a:cubicBezTo>
                  <a:cubicBezTo>
                    <a:pt x="396" y="876"/>
                    <a:pt x="397" y="877"/>
                    <a:pt x="399" y="877"/>
                  </a:cubicBezTo>
                  <a:cubicBezTo>
                    <a:pt x="409" y="877"/>
                    <a:pt x="416" y="849"/>
                    <a:pt x="406" y="839"/>
                  </a:cubicBezTo>
                  <a:cubicBezTo>
                    <a:pt x="168" y="541"/>
                    <a:pt x="549" y="303"/>
                    <a:pt x="608" y="17"/>
                  </a:cubicBezTo>
                  <a:cubicBezTo>
                    <a:pt x="608" y="9"/>
                    <a:pt x="602"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46"/>
            <p:cNvSpPr/>
            <p:nvPr/>
          </p:nvSpPr>
          <p:spPr>
            <a:xfrm>
              <a:off x="3028500" y="2527225"/>
              <a:ext cx="85000" cy="68600"/>
            </a:xfrm>
            <a:custGeom>
              <a:avLst/>
              <a:gdLst/>
              <a:ahLst/>
              <a:cxnLst/>
              <a:rect l="l" t="t" r="r" b="b"/>
              <a:pathLst>
                <a:path w="3400" h="2744" extrusionOk="0">
                  <a:moveTo>
                    <a:pt x="3399" y="1"/>
                  </a:moveTo>
                  <a:cubicBezTo>
                    <a:pt x="2364" y="894"/>
                    <a:pt x="1375" y="2203"/>
                    <a:pt x="42" y="2668"/>
                  </a:cubicBezTo>
                  <a:cubicBezTo>
                    <a:pt x="0" y="2678"/>
                    <a:pt x="4" y="2743"/>
                    <a:pt x="38" y="2743"/>
                  </a:cubicBezTo>
                  <a:cubicBezTo>
                    <a:pt x="42" y="2743"/>
                    <a:pt x="48" y="2742"/>
                    <a:pt x="54" y="2739"/>
                  </a:cubicBezTo>
                  <a:cubicBezTo>
                    <a:pt x="637" y="2656"/>
                    <a:pt x="1078" y="2251"/>
                    <a:pt x="1494" y="1870"/>
                  </a:cubicBezTo>
                  <a:cubicBezTo>
                    <a:pt x="2149" y="1275"/>
                    <a:pt x="2792" y="643"/>
                    <a:pt x="3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46"/>
            <p:cNvSpPr/>
            <p:nvPr/>
          </p:nvSpPr>
          <p:spPr>
            <a:xfrm>
              <a:off x="3119125" y="2409700"/>
              <a:ext cx="61525" cy="109925"/>
            </a:xfrm>
            <a:custGeom>
              <a:avLst/>
              <a:gdLst/>
              <a:ahLst/>
              <a:cxnLst/>
              <a:rect l="l" t="t" r="r" b="b"/>
              <a:pathLst>
                <a:path w="2461" h="4397" extrusionOk="0">
                  <a:moveTo>
                    <a:pt x="2432" y="1"/>
                  </a:moveTo>
                  <a:cubicBezTo>
                    <a:pt x="2422" y="1"/>
                    <a:pt x="2411" y="7"/>
                    <a:pt x="2406" y="22"/>
                  </a:cubicBezTo>
                  <a:cubicBezTo>
                    <a:pt x="2072" y="701"/>
                    <a:pt x="1810" y="1427"/>
                    <a:pt x="1489" y="2130"/>
                  </a:cubicBezTo>
                  <a:cubicBezTo>
                    <a:pt x="1096" y="2975"/>
                    <a:pt x="524" y="3618"/>
                    <a:pt x="1" y="4380"/>
                  </a:cubicBezTo>
                  <a:cubicBezTo>
                    <a:pt x="1" y="4388"/>
                    <a:pt x="7" y="4397"/>
                    <a:pt x="14" y="4397"/>
                  </a:cubicBezTo>
                  <a:cubicBezTo>
                    <a:pt x="17" y="4397"/>
                    <a:pt x="21" y="4395"/>
                    <a:pt x="24" y="4392"/>
                  </a:cubicBezTo>
                  <a:cubicBezTo>
                    <a:pt x="1251" y="3273"/>
                    <a:pt x="1918" y="1546"/>
                    <a:pt x="2453" y="34"/>
                  </a:cubicBezTo>
                  <a:cubicBezTo>
                    <a:pt x="2460" y="14"/>
                    <a:pt x="2447" y="1"/>
                    <a:pt x="24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6"/>
            <p:cNvSpPr/>
            <p:nvPr/>
          </p:nvSpPr>
          <p:spPr>
            <a:xfrm>
              <a:off x="3058100" y="2698075"/>
              <a:ext cx="48850" cy="25000"/>
            </a:xfrm>
            <a:custGeom>
              <a:avLst/>
              <a:gdLst/>
              <a:ahLst/>
              <a:cxnLst/>
              <a:rect l="l" t="t" r="r" b="b"/>
              <a:pathLst>
                <a:path w="1954" h="1000" extrusionOk="0">
                  <a:moveTo>
                    <a:pt x="1906" y="1"/>
                  </a:moveTo>
                  <a:cubicBezTo>
                    <a:pt x="1584" y="108"/>
                    <a:pt x="1311" y="275"/>
                    <a:pt x="1025" y="429"/>
                  </a:cubicBezTo>
                  <a:cubicBezTo>
                    <a:pt x="763" y="584"/>
                    <a:pt x="322" y="965"/>
                    <a:pt x="1" y="965"/>
                  </a:cubicBezTo>
                  <a:cubicBezTo>
                    <a:pt x="64" y="989"/>
                    <a:pt x="125" y="1000"/>
                    <a:pt x="185" y="1000"/>
                  </a:cubicBezTo>
                  <a:cubicBezTo>
                    <a:pt x="421" y="1000"/>
                    <a:pt x="637" y="838"/>
                    <a:pt x="846" y="715"/>
                  </a:cubicBezTo>
                  <a:cubicBezTo>
                    <a:pt x="1215" y="513"/>
                    <a:pt x="1608" y="310"/>
                    <a:pt x="1930" y="48"/>
                  </a:cubicBezTo>
                  <a:cubicBezTo>
                    <a:pt x="1953" y="36"/>
                    <a:pt x="1930" y="1"/>
                    <a:pt x="19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6"/>
            <p:cNvSpPr/>
            <p:nvPr/>
          </p:nvSpPr>
          <p:spPr>
            <a:xfrm>
              <a:off x="3108750" y="2668225"/>
              <a:ext cx="56475" cy="28450"/>
            </a:xfrm>
            <a:custGeom>
              <a:avLst/>
              <a:gdLst/>
              <a:ahLst/>
              <a:cxnLst/>
              <a:rect l="l" t="t" r="r" b="b"/>
              <a:pathLst>
                <a:path w="2259" h="1138" extrusionOk="0">
                  <a:moveTo>
                    <a:pt x="2238" y="1"/>
                  </a:moveTo>
                  <a:cubicBezTo>
                    <a:pt x="2234" y="1"/>
                    <a:pt x="2230" y="2"/>
                    <a:pt x="2225" y="4"/>
                  </a:cubicBezTo>
                  <a:cubicBezTo>
                    <a:pt x="1475" y="278"/>
                    <a:pt x="678" y="659"/>
                    <a:pt x="11" y="1088"/>
                  </a:cubicBezTo>
                  <a:cubicBezTo>
                    <a:pt x="1" y="1108"/>
                    <a:pt x="17" y="1138"/>
                    <a:pt x="44" y="1138"/>
                  </a:cubicBezTo>
                  <a:cubicBezTo>
                    <a:pt x="49" y="1138"/>
                    <a:pt x="54" y="1137"/>
                    <a:pt x="58" y="1135"/>
                  </a:cubicBezTo>
                  <a:lnTo>
                    <a:pt x="2249" y="16"/>
                  </a:lnTo>
                  <a:cubicBezTo>
                    <a:pt x="2259" y="16"/>
                    <a:pt x="2253" y="1"/>
                    <a:pt x="2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6"/>
            <p:cNvSpPr/>
            <p:nvPr/>
          </p:nvSpPr>
          <p:spPr>
            <a:xfrm>
              <a:off x="3161175" y="2598525"/>
              <a:ext cx="54725" cy="70225"/>
            </a:xfrm>
            <a:custGeom>
              <a:avLst/>
              <a:gdLst/>
              <a:ahLst/>
              <a:cxnLst/>
              <a:rect l="l" t="t" r="r" b="b"/>
              <a:pathLst>
                <a:path w="2189" h="2809" extrusionOk="0">
                  <a:moveTo>
                    <a:pt x="2172" y="1"/>
                  </a:moveTo>
                  <a:cubicBezTo>
                    <a:pt x="2167" y="1"/>
                    <a:pt x="2160" y="2"/>
                    <a:pt x="2152" y="6"/>
                  </a:cubicBezTo>
                  <a:cubicBezTo>
                    <a:pt x="1855" y="625"/>
                    <a:pt x="1581" y="1232"/>
                    <a:pt x="1188" y="1792"/>
                  </a:cubicBezTo>
                  <a:cubicBezTo>
                    <a:pt x="950" y="2137"/>
                    <a:pt x="712" y="2304"/>
                    <a:pt x="355" y="2494"/>
                  </a:cubicBezTo>
                  <a:cubicBezTo>
                    <a:pt x="212" y="2590"/>
                    <a:pt x="105" y="2661"/>
                    <a:pt x="9" y="2792"/>
                  </a:cubicBezTo>
                  <a:cubicBezTo>
                    <a:pt x="1" y="2801"/>
                    <a:pt x="16" y="2809"/>
                    <a:pt x="30" y="2809"/>
                  </a:cubicBezTo>
                  <a:cubicBezTo>
                    <a:pt x="36" y="2809"/>
                    <a:pt x="42" y="2807"/>
                    <a:pt x="45" y="2804"/>
                  </a:cubicBezTo>
                  <a:cubicBezTo>
                    <a:pt x="450" y="2411"/>
                    <a:pt x="902" y="2304"/>
                    <a:pt x="1236" y="1816"/>
                  </a:cubicBezTo>
                  <a:cubicBezTo>
                    <a:pt x="1605" y="1244"/>
                    <a:pt x="1914" y="637"/>
                    <a:pt x="2188" y="6"/>
                  </a:cubicBezTo>
                  <a:cubicBezTo>
                    <a:pt x="2188" y="6"/>
                    <a:pt x="2183" y="1"/>
                    <a:pt x="2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46"/>
            <p:cNvSpPr/>
            <p:nvPr/>
          </p:nvSpPr>
          <p:spPr>
            <a:xfrm>
              <a:off x="3163775" y="2653125"/>
              <a:ext cx="27400" cy="19975"/>
            </a:xfrm>
            <a:custGeom>
              <a:avLst/>
              <a:gdLst/>
              <a:ahLst/>
              <a:cxnLst/>
              <a:rect l="l" t="t" r="r" b="b"/>
              <a:pathLst>
                <a:path w="1096" h="799" extrusionOk="0">
                  <a:moveTo>
                    <a:pt x="1096" y="1"/>
                  </a:moveTo>
                  <a:lnTo>
                    <a:pt x="1096" y="1"/>
                  </a:lnTo>
                  <a:cubicBezTo>
                    <a:pt x="917" y="60"/>
                    <a:pt x="763" y="203"/>
                    <a:pt x="608" y="322"/>
                  </a:cubicBezTo>
                  <a:cubicBezTo>
                    <a:pt x="417" y="477"/>
                    <a:pt x="179" y="596"/>
                    <a:pt x="12" y="775"/>
                  </a:cubicBezTo>
                  <a:cubicBezTo>
                    <a:pt x="1" y="787"/>
                    <a:pt x="12" y="799"/>
                    <a:pt x="24" y="799"/>
                  </a:cubicBezTo>
                  <a:cubicBezTo>
                    <a:pt x="227" y="715"/>
                    <a:pt x="405" y="549"/>
                    <a:pt x="584" y="430"/>
                  </a:cubicBezTo>
                  <a:cubicBezTo>
                    <a:pt x="763" y="299"/>
                    <a:pt x="977" y="179"/>
                    <a:pt x="1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46"/>
            <p:cNvSpPr/>
            <p:nvPr/>
          </p:nvSpPr>
          <p:spPr>
            <a:xfrm>
              <a:off x="3172475" y="2653675"/>
              <a:ext cx="22825" cy="18875"/>
            </a:xfrm>
            <a:custGeom>
              <a:avLst/>
              <a:gdLst/>
              <a:ahLst/>
              <a:cxnLst/>
              <a:rect l="l" t="t" r="r" b="b"/>
              <a:pathLst>
                <a:path w="913" h="755" extrusionOk="0">
                  <a:moveTo>
                    <a:pt x="896" y="0"/>
                  </a:moveTo>
                  <a:cubicBezTo>
                    <a:pt x="894" y="0"/>
                    <a:pt x="892" y="1"/>
                    <a:pt x="891" y="3"/>
                  </a:cubicBezTo>
                  <a:cubicBezTo>
                    <a:pt x="748" y="146"/>
                    <a:pt x="617" y="265"/>
                    <a:pt x="474" y="384"/>
                  </a:cubicBezTo>
                  <a:cubicBezTo>
                    <a:pt x="319" y="503"/>
                    <a:pt x="176" y="586"/>
                    <a:pt x="22" y="705"/>
                  </a:cubicBezTo>
                  <a:cubicBezTo>
                    <a:pt x="0" y="716"/>
                    <a:pt x="17" y="755"/>
                    <a:pt x="46" y="755"/>
                  </a:cubicBezTo>
                  <a:cubicBezTo>
                    <a:pt x="50" y="755"/>
                    <a:pt x="53" y="754"/>
                    <a:pt x="57" y="753"/>
                  </a:cubicBezTo>
                  <a:cubicBezTo>
                    <a:pt x="379" y="598"/>
                    <a:pt x="676" y="324"/>
                    <a:pt x="903" y="38"/>
                  </a:cubicBezTo>
                  <a:cubicBezTo>
                    <a:pt x="913" y="28"/>
                    <a:pt x="906" y="0"/>
                    <a:pt x="8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46"/>
            <p:cNvSpPr/>
            <p:nvPr/>
          </p:nvSpPr>
          <p:spPr>
            <a:xfrm>
              <a:off x="3162000" y="2642425"/>
              <a:ext cx="53000" cy="52400"/>
            </a:xfrm>
            <a:custGeom>
              <a:avLst/>
              <a:gdLst/>
              <a:ahLst/>
              <a:cxnLst/>
              <a:rect l="l" t="t" r="r" b="b"/>
              <a:pathLst>
                <a:path w="2120" h="2096" extrusionOk="0">
                  <a:moveTo>
                    <a:pt x="2119" y="0"/>
                  </a:moveTo>
                  <a:lnTo>
                    <a:pt x="2119" y="0"/>
                  </a:lnTo>
                  <a:cubicBezTo>
                    <a:pt x="1750" y="917"/>
                    <a:pt x="1012" y="1822"/>
                    <a:pt x="12" y="2060"/>
                  </a:cubicBezTo>
                  <a:cubicBezTo>
                    <a:pt x="0" y="2060"/>
                    <a:pt x="0" y="2096"/>
                    <a:pt x="12" y="2096"/>
                  </a:cubicBezTo>
                  <a:cubicBezTo>
                    <a:pt x="512" y="2084"/>
                    <a:pt x="965" y="1762"/>
                    <a:pt x="1274" y="1393"/>
                  </a:cubicBezTo>
                  <a:cubicBezTo>
                    <a:pt x="1631" y="1012"/>
                    <a:pt x="2024" y="500"/>
                    <a:pt x="2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46"/>
            <p:cNvSpPr/>
            <p:nvPr/>
          </p:nvSpPr>
          <p:spPr>
            <a:xfrm>
              <a:off x="3047500" y="2699275"/>
              <a:ext cx="107600" cy="53175"/>
            </a:xfrm>
            <a:custGeom>
              <a:avLst/>
              <a:gdLst/>
              <a:ahLst/>
              <a:cxnLst/>
              <a:rect l="l" t="t" r="r" b="b"/>
              <a:pathLst>
                <a:path w="4304" h="2127" extrusionOk="0">
                  <a:moveTo>
                    <a:pt x="4259" y="0"/>
                  </a:moveTo>
                  <a:cubicBezTo>
                    <a:pt x="2687" y="322"/>
                    <a:pt x="1461" y="1441"/>
                    <a:pt x="20" y="2084"/>
                  </a:cubicBezTo>
                  <a:cubicBezTo>
                    <a:pt x="1" y="2094"/>
                    <a:pt x="5" y="2126"/>
                    <a:pt x="20" y="2126"/>
                  </a:cubicBezTo>
                  <a:cubicBezTo>
                    <a:pt x="23" y="2126"/>
                    <a:pt x="27" y="2124"/>
                    <a:pt x="32" y="2120"/>
                  </a:cubicBezTo>
                  <a:cubicBezTo>
                    <a:pt x="1568" y="1643"/>
                    <a:pt x="2687" y="441"/>
                    <a:pt x="4259" y="36"/>
                  </a:cubicBezTo>
                  <a:cubicBezTo>
                    <a:pt x="4264" y="37"/>
                    <a:pt x="4268" y="38"/>
                    <a:pt x="4272" y="38"/>
                  </a:cubicBezTo>
                  <a:cubicBezTo>
                    <a:pt x="4303" y="38"/>
                    <a:pt x="4290" y="0"/>
                    <a:pt x="4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46"/>
            <p:cNvSpPr/>
            <p:nvPr/>
          </p:nvSpPr>
          <p:spPr>
            <a:xfrm>
              <a:off x="3176875" y="2466675"/>
              <a:ext cx="18275" cy="17675"/>
            </a:xfrm>
            <a:custGeom>
              <a:avLst/>
              <a:gdLst/>
              <a:ahLst/>
              <a:cxnLst/>
              <a:rect l="l" t="t" r="r" b="b"/>
              <a:pathLst>
                <a:path w="731" h="707" extrusionOk="0">
                  <a:moveTo>
                    <a:pt x="688" y="0"/>
                  </a:moveTo>
                  <a:cubicBezTo>
                    <a:pt x="682" y="0"/>
                    <a:pt x="675" y="2"/>
                    <a:pt x="667" y="6"/>
                  </a:cubicBezTo>
                  <a:cubicBezTo>
                    <a:pt x="381" y="89"/>
                    <a:pt x="24" y="375"/>
                    <a:pt x="0" y="684"/>
                  </a:cubicBezTo>
                  <a:cubicBezTo>
                    <a:pt x="0" y="692"/>
                    <a:pt x="12" y="706"/>
                    <a:pt x="23" y="706"/>
                  </a:cubicBezTo>
                  <a:cubicBezTo>
                    <a:pt x="28" y="706"/>
                    <a:pt x="32" y="704"/>
                    <a:pt x="36" y="696"/>
                  </a:cubicBezTo>
                  <a:cubicBezTo>
                    <a:pt x="131" y="577"/>
                    <a:pt x="203" y="446"/>
                    <a:pt x="310" y="339"/>
                  </a:cubicBezTo>
                  <a:cubicBezTo>
                    <a:pt x="429" y="220"/>
                    <a:pt x="560" y="137"/>
                    <a:pt x="691" y="65"/>
                  </a:cubicBezTo>
                  <a:cubicBezTo>
                    <a:pt x="731" y="45"/>
                    <a:pt x="721" y="0"/>
                    <a:pt x="6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6"/>
            <p:cNvSpPr/>
            <p:nvPr/>
          </p:nvSpPr>
          <p:spPr>
            <a:xfrm>
              <a:off x="3185200" y="2467925"/>
              <a:ext cx="10400" cy="3800"/>
            </a:xfrm>
            <a:custGeom>
              <a:avLst/>
              <a:gdLst/>
              <a:ahLst/>
              <a:cxnLst/>
              <a:rect l="l" t="t" r="r" b="b"/>
              <a:pathLst>
                <a:path w="416" h="152" extrusionOk="0">
                  <a:moveTo>
                    <a:pt x="252" y="0"/>
                  </a:moveTo>
                  <a:cubicBezTo>
                    <a:pt x="229" y="0"/>
                    <a:pt x="205" y="4"/>
                    <a:pt x="179" y="15"/>
                  </a:cubicBezTo>
                  <a:cubicBezTo>
                    <a:pt x="120" y="27"/>
                    <a:pt x="37" y="75"/>
                    <a:pt x="1" y="134"/>
                  </a:cubicBezTo>
                  <a:cubicBezTo>
                    <a:pt x="1" y="143"/>
                    <a:pt x="13" y="151"/>
                    <a:pt x="20" y="151"/>
                  </a:cubicBezTo>
                  <a:cubicBezTo>
                    <a:pt x="23" y="151"/>
                    <a:pt x="25" y="150"/>
                    <a:pt x="25" y="146"/>
                  </a:cubicBezTo>
                  <a:cubicBezTo>
                    <a:pt x="72" y="134"/>
                    <a:pt x="108" y="87"/>
                    <a:pt x="167" y="75"/>
                  </a:cubicBezTo>
                  <a:cubicBezTo>
                    <a:pt x="197" y="63"/>
                    <a:pt x="230" y="57"/>
                    <a:pt x="264" y="57"/>
                  </a:cubicBezTo>
                  <a:cubicBezTo>
                    <a:pt x="298" y="57"/>
                    <a:pt x="334" y="63"/>
                    <a:pt x="370" y="75"/>
                  </a:cubicBezTo>
                  <a:cubicBezTo>
                    <a:pt x="375" y="76"/>
                    <a:pt x="379" y="77"/>
                    <a:pt x="383" y="77"/>
                  </a:cubicBezTo>
                  <a:cubicBezTo>
                    <a:pt x="408" y="77"/>
                    <a:pt x="416" y="49"/>
                    <a:pt x="406" y="39"/>
                  </a:cubicBezTo>
                  <a:cubicBezTo>
                    <a:pt x="356" y="22"/>
                    <a:pt x="306" y="0"/>
                    <a:pt x="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6"/>
            <p:cNvSpPr/>
            <p:nvPr/>
          </p:nvSpPr>
          <p:spPr>
            <a:xfrm>
              <a:off x="3197700" y="2469175"/>
              <a:ext cx="3300" cy="2125"/>
            </a:xfrm>
            <a:custGeom>
              <a:avLst/>
              <a:gdLst/>
              <a:ahLst/>
              <a:cxnLst/>
              <a:rect l="l" t="t" r="r" b="b"/>
              <a:pathLst>
                <a:path w="132" h="85" extrusionOk="0">
                  <a:moveTo>
                    <a:pt x="13" y="1"/>
                  </a:moveTo>
                  <a:cubicBezTo>
                    <a:pt x="1" y="1"/>
                    <a:pt x="1" y="25"/>
                    <a:pt x="13" y="25"/>
                  </a:cubicBezTo>
                  <a:cubicBezTo>
                    <a:pt x="37" y="37"/>
                    <a:pt x="72" y="60"/>
                    <a:pt x="120" y="84"/>
                  </a:cubicBezTo>
                  <a:cubicBezTo>
                    <a:pt x="120" y="84"/>
                    <a:pt x="132" y="48"/>
                    <a:pt x="120" y="48"/>
                  </a:cubicBezTo>
                  <a:cubicBezTo>
                    <a:pt x="84" y="37"/>
                    <a:pt x="37" y="25"/>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46"/>
            <p:cNvSpPr/>
            <p:nvPr/>
          </p:nvSpPr>
          <p:spPr>
            <a:xfrm>
              <a:off x="3130725" y="2768500"/>
              <a:ext cx="122300" cy="31700"/>
            </a:xfrm>
            <a:custGeom>
              <a:avLst/>
              <a:gdLst/>
              <a:ahLst/>
              <a:cxnLst/>
              <a:rect l="l" t="t" r="r" b="b"/>
              <a:pathLst>
                <a:path w="4892" h="1268" extrusionOk="0">
                  <a:moveTo>
                    <a:pt x="4875" y="1"/>
                  </a:moveTo>
                  <a:cubicBezTo>
                    <a:pt x="4871" y="1"/>
                    <a:pt x="4865" y="2"/>
                    <a:pt x="4859" y="5"/>
                  </a:cubicBezTo>
                  <a:cubicBezTo>
                    <a:pt x="3406" y="1113"/>
                    <a:pt x="1632" y="589"/>
                    <a:pt x="1" y="1101"/>
                  </a:cubicBezTo>
                  <a:cubicBezTo>
                    <a:pt x="1525" y="803"/>
                    <a:pt x="3668" y="1268"/>
                    <a:pt x="4883" y="29"/>
                  </a:cubicBezTo>
                  <a:cubicBezTo>
                    <a:pt x="4891" y="12"/>
                    <a:pt x="4887" y="1"/>
                    <a:pt x="4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6"/>
            <p:cNvSpPr/>
            <p:nvPr/>
          </p:nvSpPr>
          <p:spPr>
            <a:xfrm>
              <a:off x="3248725" y="2742925"/>
              <a:ext cx="36225" cy="29675"/>
            </a:xfrm>
            <a:custGeom>
              <a:avLst/>
              <a:gdLst/>
              <a:ahLst/>
              <a:cxnLst/>
              <a:rect l="l" t="t" r="r" b="b"/>
              <a:pathLst>
                <a:path w="1449" h="1187" extrusionOk="0">
                  <a:moveTo>
                    <a:pt x="1432" y="0"/>
                  </a:moveTo>
                  <a:cubicBezTo>
                    <a:pt x="1430" y="0"/>
                    <a:pt x="1428" y="2"/>
                    <a:pt x="1425" y="5"/>
                  </a:cubicBezTo>
                  <a:cubicBezTo>
                    <a:pt x="1186" y="159"/>
                    <a:pt x="972" y="350"/>
                    <a:pt x="758" y="528"/>
                  </a:cubicBezTo>
                  <a:cubicBezTo>
                    <a:pt x="520" y="719"/>
                    <a:pt x="258" y="921"/>
                    <a:pt x="20" y="1136"/>
                  </a:cubicBezTo>
                  <a:cubicBezTo>
                    <a:pt x="0" y="1165"/>
                    <a:pt x="29" y="1186"/>
                    <a:pt x="53" y="1186"/>
                  </a:cubicBezTo>
                  <a:cubicBezTo>
                    <a:pt x="58" y="1186"/>
                    <a:pt x="63" y="1185"/>
                    <a:pt x="67" y="1183"/>
                  </a:cubicBezTo>
                  <a:cubicBezTo>
                    <a:pt x="305" y="1005"/>
                    <a:pt x="532" y="814"/>
                    <a:pt x="770" y="624"/>
                  </a:cubicBezTo>
                  <a:cubicBezTo>
                    <a:pt x="996" y="421"/>
                    <a:pt x="1246" y="243"/>
                    <a:pt x="1448" y="40"/>
                  </a:cubicBezTo>
                  <a:cubicBezTo>
                    <a:pt x="1439" y="13"/>
                    <a:pt x="1437" y="0"/>
                    <a:pt x="14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6"/>
            <p:cNvSpPr/>
            <p:nvPr/>
          </p:nvSpPr>
          <p:spPr>
            <a:xfrm>
              <a:off x="3249500" y="2736775"/>
              <a:ext cx="32175" cy="22650"/>
            </a:xfrm>
            <a:custGeom>
              <a:avLst/>
              <a:gdLst/>
              <a:ahLst/>
              <a:cxnLst/>
              <a:rect l="l" t="t" r="r" b="b"/>
              <a:pathLst>
                <a:path w="1287" h="906" extrusionOk="0">
                  <a:moveTo>
                    <a:pt x="1263" y="1"/>
                  </a:moveTo>
                  <a:cubicBezTo>
                    <a:pt x="1060" y="179"/>
                    <a:pt x="870" y="358"/>
                    <a:pt x="643" y="512"/>
                  </a:cubicBezTo>
                  <a:cubicBezTo>
                    <a:pt x="453" y="643"/>
                    <a:pt x="215" y="727"/>
                    <a:pt x="24" y="858"/>
                  </a:cubicBezTo>
                  <a:cubicBezTo>
                    <a:pt x="1" y="882"/>
                    <a:pt x="1" y="905"/>
                    <a:pt x="36" y="905"/>
                  </a:cubicBezTo>
                  <a:cubicBezTo>
                    <a:pt x="262" y="846"/>
                    <a:pt x="477" y="679"/>
                    <a:pt x="679" y="548"/>
                  </a:cubicBezTo>
                  <a:cubicBezTo>
                    <a:pt x="894" y="405"/>
                    <a:pt x="1096" y="227"/>
                    <a:pt x="1275" y="12"/>
                  </a:cubicBezTo>
                  <a:cubicBezTo>
                    <a:pt x="1286" y="12"/>
                    <a:pt x="1263" y="1"/>
                    <a:pt x="1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46"/>
            <p:cNvSpPr/>
            <p:nvPr/>
          </p:nvSpPr>
          <p:spPr>
            <a:xfrm>
              <a:off x="3255750" y="2727850"/>
              <a:ext cx="27700" cy="19675"/>
            </a:xfrm>
            <a:custGeom>
              <a:avLst/>
              <a:gdLst/>
              <a:ahLst/>
              <a:cxnLst/>
              <a:rect l="l" t="t" r="r" b="b"/>
              <a:pathLst>
                <a:path w="1108" h="787" extrusionOk="0">
                  <a:moveTo>
                    <a:pt x="1108" y="0"/>
                  </a:moveTo>
                  <a:cubicBezTo>
                    <a:pt x="786" y="334"/>
                    <a:pt x="417" y="536"/>
                    <a:pt x="12" y="762"/>
                  </a:cubicBezTo>
                  <a:cubicBezTo>
                    <a:pt x="1" y="774"/>
                    <a:pt x="12" y="786"/>
                    <a:pt x="24" y="786"/>
                  </a:cubicBezTo>
                  <a:cubicBezTo>
                    <a:pt x="441" y="655"/>
                    <a:pt x="846" y="346"/>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46"/>
            <p:cNvSpPr/>
            <p:nvPr/>
          </p:nvSpPr>
          <p:spPr>
            <a:xfrm>
              <a:off x="3260800" y="2721525"/>
              <a:ext cx="22600" cy="15575"/>
            </a:xfrm>
            <a:custGeom>
              <a:avLst/>
              <a:gdLst/>
              <a:ahLst/>
              <a:cxnLst/>
              <a:rect l="l" t="t" r="r" b="b"/>
              <a:pathLst>
                <a:path w="904" h="623" extrusionOk="0">
                  <a:moveTo>
                    <a:pt x="878" y="0"/>
                  </a:moveTo>
                  <a:cubicBezTo>
                    <a:pt x="875" y="0"/>
                    <a:pt x="872" y="1"/>
                    <a:pt x="870" y="3"/>
                  </a:cubicBezTo>
                  <a:cubicBezTo>
                    <a:pt x="751" y="134"/>
                    <a:pt x="608" y="253"/>
                    <a:pt x="465" y="360"/>
                  </a:cubicBezTo>
                  <a:cubicBezTo>
                    <a:pt x="311" y="444"/>
                    <a:pt x="168" y="491"/>
                    <a:pt x="13" y="575"/>
                  </a:cubicBezTo>
                  <a:cubicBezTo>
                    <a:pt x="1" y="599"/>
                    <a:pt x="1" y="622"/>
                    <a:pt x="37" y="622"/>
                  </a:cubicBezTo>
                  <a:cubicBezTo>
                    <a:pt x="358" y="575"/>
                    <a:pt x="715" y="277"/>
                    <a:pt x="894" y="27"/>
                  </a:cubicBezTo>
                  <a:cubicBezTo>
                    <a:pt x="904" y="17"/>
                    <a:pt x="890" y="0"/>
                    <a:pt x="8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6"/>
            <p:cNvSpPr/>
            <p:nvPr/>
          </p:nvSpPr>
          <p:spPr>
            <a:xfrm>
              <a:off x="3266200" y="2717350"/>
              <a:ext cx="15425" cy="12950"/>
            </a:xfrm>
            <a:custGeom>
              <a:avLst/>
              <a:gdLst/>
              <a:ahLst/>
              <a:cxnLst/>
              <a:rect l="l" t="t" r="r" b="b"/>
              <a:pathLst>
                <a:path w="617" h="518" extrusionOk="0">
                  <a:moveTo>
                    <a:pt x="601" y="0"/>
                  </a:moveTo>
                  <a:cubicBezTo>
                    <a:pt x="599" y="0"/>
                    <a:pt x="597" y="1"/>
                    <a:pt x="595" y="4"/>
                  </a:cubicBezTo>
                  <a:cubicBezTo>
                    <a:pt x="487" y="63"/>
                    <a:pt x="380" y="158"/>
                    <a:pt x="297" y="230"/>
                  </a:cubicBezTo>
                  <a:cubicBezTo>
                    <a:pt x="202" y="301"/>
                    <a:pt x="83" y="373"/>
                    <a:pt x="11" y="480"/>
                  </a:cubicBezTo>
                  <a:cubicBezTo>
                    <a:pt x="1" y="490"/>
                    <a:pt x="17" y="518"/>
                    <a:pt x="29" y="518"/>
                  </a:cubicBezTo>
                  <a:cubicBezTo>
                    <a:pt x="31" y="518"/>
                    <a:pt x="33" y="517"/>
                    <a:pt x="35" y="516"/>
                  </a:cubicBezTo>
                  <a:cubicBezTo>
                    <a:pt x="142" y="468"/>
                    <a:pt x="237" y="373"/>
                    <a:pt x="321" y="301"/>
                  </a:cubicBezTo>
                  <a:cubicBezTo>
                    <a:pt x="428" y="218"/>
                    <a:pt x="511" y="135"/>
                    <a:pt x="607" y="39"/>
                  </a:cubicBezTo>
                  <a:cubicBezTo>
                    <a:pt x="616" y="20"/>
                    <a:pt x="610" y="0"/>
                    <a:pt x="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46"/>
            <p:cNvSpPr/>
            <p:nvPr/>
          </p:nvSpPr>
          <p:spPr>
            <a:xfrm>
              <a:off x="2754275" y="2669700"/>
              <a:ext cx="113650" cy="55500"/>
            </a:xfrm>
            <a:custGeom>
              <a:avLst/>
              <a:gdLst/>
              <a:ahLst/>
              <a:cxnLst/>
              <a:rect l="l" t="t" r="r" b="b"/>
              <a:pathLst>
                <a:path w="4546" h="2220" extrusionOk="0">
                  <a:moveTo>
                    <a:pt x="23" y="0"/>
                  </a:moveTo>
                  <a:cubicBezTo>
                    <a:pt x="12" y="0"/>
                    <a:pt x="1" y="14"/>
                    <a:pt x="9" y="40"/>
                  </a:cubicBezTo>
                  <a:cubicBezTo>
                    <a:pt x="367" y="529"/>
                    <a:pt x="1200" y="588"/>
                    <a:pt x="1748" y="767"/>
                  </a:cubicBezTo>
                  <a:cubicBezTo>
                    <a:pt x="2796" y="1088"/>
                    <a:pt x="3653" y="1588"/>
                    <a:pt x="4546" y="2219"/>
                  </a:cubicBezTo>
                  <a:cubicBezTo>
                    <a:pt x="4058" y="1707"/>
                    <a:pt x="3403" y="1326"/>
                    <a:pt x="2748" y="1052"/>
                  </a:cubicBezTo>
                  <a:cubicBezTo>
                    <a:pt x="2343" y="874"/>
                    <a:pt x="1926" y="731"/>
                    <a:pt x="1510" y="600"/>
                  </a:cubicBezTo>
                  <a:cubicBezTo>
                    <a:pt x="1033" y="457"/>
                    <a:pt x="390" y="362"/>
                    <a:pt x="33" y="5"/>
                  </a:cubicBezTo>
                  <a:cubicBezTo>
                    <a:pt x="30" y="2"/>
                    <a:pt x="27"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46"/>
            <p:cNvSpPr/>
            <p:nvPr/>
          </p:nvSpPr>
          <p:spPr>
            <a:xfrm>
              <a:off x="2597925" y="2446775"/>
              <a:ext cx="150600" cy="218675"/>
            </a:xfrm>
            <a:custGeom>
              <a:avLst/>
              <a:gdLst/>
              <a:ahLst/>
              <a:cxnLst/>
              <a:rect l="l" t="t" r="r" b="b"/>
              <a:pathLst>
                <a:path w="6024" h="8747" extrusionOk="0">
                  <a:moveTo>
                    <a:pt x="523" y="0"/>
                  </a:moveTo>
                  <a:cubicBezTo>
                    <a:pt x="511" y="0"/>
                    <a:pt x="501" y="6"/>
                    <a:pt x="501" y="16"/>
                  </a:cubicBezTo>
                  <a:cubicBezTo>
                    <a:pt x="1" y="1647"/>
                    <a:pt x="1144" y="3207"/>
                    <a:pt x="2096" y="4445"/>
                  </a:cubicBezTo>
                  <a:cubicBezTo>
                    <a:pt x="3275" y="5933"/>
                    <a:pt x="4382" y="7624"/>
                    <a:pt x="5978" y="8743"/>
                  </a:cubicBezTo>
                  <a:cubicBezTo>
                    <a:pt x="5980" y="8745"/>
                    <a:pt x="5983" y="8746"/>
                    <a:pt x="5986" y="8746"/>
                  </a:cubicBezTo>
                  <a:cubicBezTo>
                    <a:pt x="6001" y="8746"/>
                    <a:pt x="6023" y="8725"/>
                    <a:pt x="6013" y="8695"/>
                  </a:cubicBezTo>
                  <a:cubicBezTo>
                    <a:pt x="4716" y="7600"/>
                    <a:pt x="3716" y="6302"/>
                    <a:pt x="2692" y="4969"/>
                  </a:cubicBezTo>
                  <a:cubicBezTo>
                    <a:pt x="1513" y="3445"/>
                    <a:pt x="382" y="2028"/>
                    <a:pt x="560" y="40"/>
                  </a:cubicBezTo>
                  <a:cubicBezTo>
                    <a:pt x="560" y="12"/>
                    <a:pt x="540" y="0"/>
                    <a:pt x="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6"/>
            <p:cNvSpPr/>
            <p:nvPr/>
          </p:nvSpPr>
          <p:spPr>
            <a:xfrm>
              <a:off x="2608350" y="2412250"/>
              <a:ext cx="27350" cy="40850"/>
            </a:xfrm>
            <a:custGeom>
              <a:avLst/>
              <a:gdLst/>
              <a:ahLst/>
              <a:cxnLst/>
              <a:rect l="l" t="t" r="r" b="b"/>
              <a:pathLst>
                <a:path w="1094" h="1634" extrusionOk="0">
                  <a:moveTo>
                    <a:pt x="1065" y="1"/>
                  </a:moveTo>
                  <a:cubicBezTo>
                    <a:pt x="1061" y="1"/>
                    <a:pt x="1055" y="2"/>
                    <a:pt x="1048" y="4"/>
                  </a:cubicBezTo>
                  <a:cubicBezTo>
                    <a:pt x="512" y="373"/>
                    <a:pt x="120" y="992"/>
                    <a:pt x="0" y="1611"/>
                  </a:cubicBezTo>
                  <a:cubicBezTo>
                    <a:pt x="0" y="1619"/>
                    <a:pt x="6" y="1633"/>
                    <a:pt x="14" y="1633"/>
                  </a:cubicBezTo>
                  <a:cubicBezTo>
                    <a:pt x="17" y="1633"/>
                    <a:pt x="21" y="1630"/>
                    <a:pt x="24" y="1623"/>
                  </a:cubicBezTo>
                  <a:cubicBezTo>
                    <a:pt x="274" y="1004"/>
                    <a:pt x="596" y="516"/>
                    <a:pt x="1084" y="39"/>
                  </a:cubicBezTo>
                  <a:cubicBezTo>
                    <a:pt x="1094" y="20"/>
                    <a:pt x="1088" y="1"/>
                    <a:pt x="1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6"/>
            <p:cNvSpPr/>
            <p:nvPr/>
          </p:nvSpPr>
          <p:spPr>
            <a:xfrm>
              <a:off x="2637450" y="2411725"/>
              <a:ext cx="171150" cy="205200"/>
            </a:xfrm>
            <a:custGeom>
              <a:avLst/>
              <a:gdLst/>
              <a:ahLst/>
              <a:cxnLst/>
              <a:rect l="l" t="t" r="r" b="b"/>
              <a:pathLst>
                <a:path w="6846" h="8208" extrusionOk="0">
                  <a:moveTo>
                    <a:pt x="63" y="0"/>
                  </a:moveTo>
                  <a:cubicBezTo>
                    <a:pt x="28" y="0"/>
                    <a:pt x="0" y="36"/>
                    <a:pt x="27" y="72"/>
                  </a:cubicBezTo>
                  <a:cubicBezTo>
                    <a:pt x="1111" y="1799"/>
                    <a:pt x="2230" y="3454"/>
                    <a:pt x="3218" y="5240"/>
                  </a:cubicBezTo>
                  <a:cubicBezTo>
                    <a:pt x="3563" y="5847"/>
                    <a:pt x="3980" y="6347"/>
                    <a:pt x="4575" y="6740"/>
                  </a:cubicBezTo>
                  <a:cubicBezTo>
                    <a:pt x="5337" y="7228"/>
                    <a:pt x="6111" y="7573"/>
                    <a:pt x="6778" y="8192"/>
                  </a:cubicBezTo>
                  <a:cubicBezTo>
                    <a:pt x="6788" y="8203"/>
                    <a:pt x="6799" y="8207"/>
                    <a:pt x="6808" y="8207"/>
                  </a:cubicBezTo>
                  <a:cubicBezTo>
                    <a:pt x="6830" y="8207"/>
                    <a:pt x="6846" y="8182"/>
                    <a:pt x="6837" y="8157"/>
                  </a:cubicBezTo>
                  <a:cubicBezTo>
                    <a:pt x="6468" y="7561"/>
                    <a:pt x="5873" y="7240"/>
                    <a:pt x="5278" y="6907"/>
                  </a:cubicBezTo>
                  <a:cubicBezTo>
                    <a:pt x="4349" y="6395"/>
                    <a:pt x="3778" y="5847"/>
                    <a:pt x="3266" y="4918"/>
                  </a:cubicBezTo>
                  <a:cubicBezTo>
                    <a:pt x="2325" y="3239"/>
                    <a:pt x="1349" y="1501"/>
                    <a:pt x="99" y="13"/>
                  </a:cubicBezTo>
                  <a:cubicBezTo>
                    <a:pt x="87" y="4"/>
                    <a:pt x="75" y="0"/>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6"/>
            <p:cNvSpPr/>
            <p:nvPr/>
          </p:nvSpPr>
          <p:spPr>
            <a:xfrm>
              <a:off x="2817175" y="2615300"/>
              <a:ext cx="91675" cy="27600"/>
            </a:xfrm>
            <a:custGeom>
              <a:avLst/>
              <a:gdLst/>
              <a:ahLst/>
              <a:cxnLst/>
              <a:rect l="l" t="t" r="r" b="b"/>
              <a:pathLst>
                <a:path w="3667" h="1104" extrusionOk="0">
                  <a:moveTo>
                    <a:pt x="14" y="1"/>
                  </a:moveTo>
                  <a:cubicBezTo>
                    <a:pt x="2" y="1"/>
                    <a:pt x="0" y="29"/>
                    <a:pt x="18" y="38"/>
                  </a:cubicBezTo>
                  <a:cubicBezTo>
                    <a:pt x="434" y="252"/>
                    <a:pt x="851" y="395"/>
                    <a:pt x="1327" y="490"/>
                  </a:cubicBezTo>
                  <a:cubicBezTo>
                    <a:pt x="2101" y="621"/>
                    <a:pt x="2863" y="526"/>
                    <a:pt x="3482" y="1085"/>
                  </a:cubicBezTo>
                  <a:cubicBezTo>
                    <a:pt x="3501" y="1098"/>
                    <a:pt x="3521" y="1104"/>
                    <a:pt x="3540" y="1104"/>
                  </a:cubicBezTo>
                  <a:cubicBezTo>
                    <a:pt x="3608" y="1104"/>
                    <a:pt x="3666" y="1034"/>
                    <a:pt x="3601" y="978"/>
                  </a:cubicBezTo>
                  <a:cubicBezTo>
                    <a:pt x="3244" y="633"/>
                    <a:pt x="2851" y="514"/>
                    <a:pt x="2351" y="466"/>
                  </a:cubicBezTo>
                  <a:cubicBezTo>
                    <a:pt x="1553" y="383"/>
                    <a:pt x="791" y="323"/>
                    <a:pt x="29" y="14"/>
                  </a:cubicBezTo>
                  <a:cubicBezTo>
                    <a:pt x="23" y="4"/>
                    <a:pt x="18" y="1"/>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6"/>
            <p:cNvSpPr/>
            <p:nvPr/>
          </p:nvSpPr>
          <p:spPr>
            <a:xfrm>
              <a:off x="2735450" y="2593475"/>
              <a:ext cx="58950" cy="45200"/>
            </a:xfrm>
            <a:custGeom>
              <a:avLst/>
              <a:gdLst/>
              <a:ahLst/>
              <a:cxnLst/>
              <a:rect l="l" t="t" r="r" b="b"/>
              <a:pathLst>
                <a:path w="2358" h="1808" extrusionOk="0">
                  <a:moveTo>
                    <a:pt x="338" y="1"/>
                  </a:moveTo>
                  <a:cubicBezTo>
                    <a:pt x="304" y="1"/>
                    <a:pt x="271" y="9"/>
                    <a:pt x="239" y="29"/>
                  </a:cubicBezTo>
                  <a:cubicBezTo>
                    <a:pt x="0" y="184"/>
                    <a:pt x="250" y="565"/>
                    <a:pt x="346" y="708"/>
                  </a:cubicBezTo>
                  <a:cubicBezTo>
                    <a:pt x="730" y="1296"/>
                    <a:pt x="1468" y="1808"/>
                    <a:pt x="2203" y="1808"/>
                  </a:cubicBezTo>
                  <a:cubicBezTo>
                    <a:pt x="2243" y="1808"/>
                    <a:pt x="2283" y="1807"/>
                    <a:pt x="2322" y="1803"/>
                  </a:cubicBezTo>
                  <a:cubicBezTo>
                    <a:pt x="2358" y="1803"/>
                    <a:pt x="2358" y="1756"/>
                    <a:pt x="2334" y="1756"/>
                  </a:cubicBezTo>
                  <a:cubicBezTo>
                    <a:pt x="1727" y="1637"/>
                    <a:pt x="1191" y="1482"/>
                    <a:pt x="727" y="1030"/>
                  </a:cubicBezTo>
                  <a:cubicBezTo>
                    <a:pt x="608" y="911"/>
                    <a:pt x="512" y="791"/>
                    <a:pt x="417" y="660"/>
                  </a:cubicBezTo>
                  <a:cubicBezTo>
                    <a:pt x="310" y="494"/>
                    <a:pt x="167" y="363"/>
                    <a:pt x="346" y="196"/>
                  </a:cubicBezTo>
                  <a:cubicBezTo>
                    <a:pt x="420" y="132"/>
                    <a:pt x="451" y="109"/>
                    <a:pt x="475" y="109"/>
                  </a:cubicBezTo>
                  <a:cubicBezTo>
                    <a:pt x="508" y="109"/>
                    <a:pt x="527" y="154"/>
                    <a:pt x="631" y="196"/>
                  </a:cubicBezTo>
                  <a:cubicBezTo>
                    <a:pt x="727" y="256"/>
                    <a:pt x="715" y="256"/>
                    <a:pt x="822" y="256"/>
                  </a:cubicBezTo>
                  <a:cubicBezTo>
                    <a:pt x="684" y="206"/>
                    <a:pt x="504"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6"/>
            <p:cNvSpPr/>
            <p:nvPr/>
          </p:nvSpPr>
          <p:spPr>
            <a:xfrm>
              <a:off x="2756375" y="2600725"/>
              <a:ext cx="49350" cy="38275"/>
            </a:xfrm>
            <a:custGeom>
              <a:avLst/>
              <a:gdLst/>
              <a:ahLst/>
              <a:cxnLst/>
              <a:rect l="l" t="t" r="r" b="b"/>
              <a:pathLst>
                <a:path w="1974" h="1531" extrusionOk="0">
                  <a:moveTo>
                    <a:pt x="16" y="0"/>
                  </a:moveTo>
                  <a:cubicBezTo>
                    <a:pt x="4" y="0"/>
                    <a:pt x="0" y="28"/>
                    <a:pt x="9" y="37"/>
                  </a:cubicBezTo>
                  <a:cubicBezTo>
                    <a:pt x="521" y="275"/>
                    <a:pt x="1759" y="811"/>
                    <a:pt x="1545" y="1513"/>
                  </a:cubicBezTo>
                  <a:cubicBezTo>
                    <a:pt x="1545" y="1522"/>
                    <a:pt x="1551" y="1530"/>
                    <a:pt x="1563" y="1530"/>
                  </a:cubicBezTo>
                  <a:cubicBezTo>
                    <a:pt x="1567" y="1530"/>
                    <a:pt x="1573" y="1529"/>
                    <a:pt x="1580" y="1525"/>
                  </a:cubicBezTo>
                  <a:cubicBezTo>
                    <a:pt x="1973" y="871"/>
                    <a:pt x="461" y="180"/>
                    <a:pt x="33" y="13"/>
                  </a:cubicBezTo>
                  <a:cubicBezTo>
                    <a:pt x="26" y="4"/>
                    <a:pt x="21"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6"/>
            <p:cNvSpPr/>
            <p:nvPr/>
          </p:nvSpPr>
          <p:spPr>
            <a:xfrm>
              <a:off x="2592875" y="2637350"/>
              <a:ext cx="25250" cy="24975"/>
            </a:xfrm>
            <a:custGeom>
              <a:avLst/>
              <a:gdLst/>
              <a:ahLst/>
              <a:cxnLst/>
              <a:rect l="l" t="t" r="r" b="b"/>
              <a:pathLst>
                <a:path w="1010" h="999" extrusionOk="0">
                  <a:moveTo>
                    <a:pt x="0" y="1"/>
                  </a:moveTo>
                  <a:lnTo>
                    <a:pt x="0" y="1"/>
                  </a:lnTo>
                  <a:cubicBezTo>
                    <a:pt x="179" y="156"/>
                    <a:pt x="334" y="322"/>
                    <a:pt x="489" y="477"/>
                  </a:cubicBezTo>
                  <a:cubicBezTo>
                    <a:pt x="655" y="644"/>
                    <a:pt x="774" y="822"/>
                    <a:pt x="953" y="989"/>
                  </a:cubicBezTo>
                  <a:cubicBezTo>
                    <a:pt x="963" y="996"/>
                    <a:pt x="972" y="999"/>
                    <a:pt x="979" y="999"/>
                  </a:cubicBezTo>
                  <a:cubicBezTo>
                    <a:pt x="999" y="999"/>
                    <a:pt x="1009" y="979"/>
                    <a:pt x="1000" y="953"/>
                  </a:cubicBezTo>
                  <a:cubicBezTo>
                    <a:pt x="798" y="525"/>
                    <a:pt x="393" y="22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46"/>
            <p:cNvSpPr/>
            <p:nvPr/>
          </p:nvSpPr>
          <p:spPr>
            <a:xfrm>
              <a:off x="2597525" y="2643650"/>
              <a:ext cx="23650" cy="25950"/>
            </a:xfrm>
            <a:custGeom>
              <a:avLst/>
              <a:gdLst/>
              <a:ahLst/>
              <a:cxnLst/>
              <a:rect l="l" t="t" r="r" b="b"/>
              <a:pathLst>
                <a:path w="946" h="1038" extrusionOk="0">
                  <a:moveTo>
                    <a:pt x="20" y="1"/>
                  </a:moveTo>
                  <a:cubicBezTo>
                    <a:pt x="7" y="1"/>
                    <a:pt x="0" y="14"/>
                    <a:pt x="17" y="23"/>
                  </a:cubicBezTo>
                  <a:cubicBezTo>
                    <a:pt x="160" y="213"/>
                    <a:pt x="314" y="392"/>
                    <a:pt x="469" y="570"/>
                  </a:cubicBezTo>
                  <a:cubicBezTo>
                    <a:pt x="612" y="725"/>
                    <a:pt x="743" y="928"/>
                    <a:pt x="922" y="1035"/>
                  </a:cubicBezTo>
                  <a:cubicBezTo>
                    <a:pt x="924" y="1037"/>
                    <a:pt x="926" y="1038"/>
                    <a:pt x="928" y="1038"/>
                  </a:cubicBezTo>
                  <a:cubicBezTo>
                    <a:pt x="938" y="1038"/>
                    <a:pt x="945" y="1018"/>
                    <a:pt x="945" y="999"/>
                  </a:cubicBezTo>
                  <a:cubicBezTo>
                    <a:pt x="862" y="820"/>
                    <a:pt x="684" y="666"/>
                    <a:pt x="529" y="511"/>
                  </a:cubicBezTo>
                  <a:cubicBezTo>
                    <a:pt x="374" y="332"/>
                    <a:pt x="207" y="166"/>
                    <a:pt x="41" y="11"/>
                  </a:cubicBezTo>
                  <a:cubicBezTo>
                    <a:pt x="33" y="3"/>
                    <a:pt x="26"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46"/>
            <p:cNvSpPr/>
            <p:nvPr/>
          </p:nvSpPr>
          <p:spPr>
            <a:xfrm>
              <a:off x="2607750" y="2650125"/>
              <a:ext cx="20875" cy="25475"/>
            </a:xfrm>
            <a:custGeom>
              <a:avLst/>
              <a:gdLst/>
              <a:ahLst/>
              <a:cxnLst/>
              <a:rect l="l" t="t" r="r" b="b"/>
              <a:pathLst>
                <a:path w="835" h="1019" extrusionOk="0">
                  <a:moveTo>
                    <a:pt x="25" y="1"/>
                  </a:moveTo>
                  <a:cubicBezTo>
                    <a:pt x="14" y="1"/>
                    <a:pt x="1" y="11"/>
                    <a:pt x="1" y="26"/>
                  </a:cubicBezTo>
                  <a:cubicBezTo>
                    <a:pt x="108" y="204"/>
                    <a:pt x="227" y="371"/>
                    <a:pt x="358" y="550"/>
                  </a:cubicBezTo>
                  <a:cubicBezTo>
                    <a:pt x="477" y="704"/>
                    <a:pt x="620" y="919"/>
                    <a:pt x="786" y="1014"/>
                  </a:cubicBezTo>
                  <a:cubicBezTo>
                    <a:pt x="792" y="1017"/>
                    <a:pt x="798" y="1018"/>
                    <a:pt x="804" y="1018"/>
                  </a:cubicBezTo>
                  <a:cubicBezTo>
                    <a:pt x="821" y="1018"/>
                    <a:pt x="834" y="1005"/>
                    <a:pt x="834" y="978"/>
                  </a:cubicBezTo>
                  <a:cubicBezTo>
                    <a:pt x="786" y="800"/>
                    <a:pt x="632" y="657"/>
                    <a:pt x="513" y="526"/>
                  </a:cubicBezTo>
                  <a:cubicBezTo>
                    <a:pt x="358" y="347"/>
                    <a:pt x="215" y="180"/>
                    <a:pt x="36" y="14"/>
                  </a:cubicBezTo>
                  <a:cubicBezTo>
                    <a:pt x="36" y="5"/>
                    <a:pt x="31"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6"/>
            <p:cNvSpPr/>
            <p:nvPr/>
          </p:nvSpPr>
          <p:spPr>
            <a:xfrm>
              <a:off x="2611100" y="2656650"/>
              <a:ext cx="25175" cy="29675"/>
            </a:xfrm>
            <a:custGeom>
              <a:avLst/>
              <a:gdLst/>
              <a:ahLst/>
              <a:cxnLst/>
              <a:rect l="l" t="t" r="r" b="b"/>
              <a:pathLst>
                <a:path w="1007" h="1187" extrusionOk="0">
                  <a:moveTo>
                    <a:pt x="39" y="0"/>
                  </a:moveTo>
                  <a:cubicBezTo>
                    <a:pt x="25" y="0"/>
                    <a:pt x="1" y="28"/>
                    <a:pt x="21" y="38"/>
                  </a:cubicBezTo>
                  <a:cubicBezTo>
                    <a:pt x="331" y="419"/>
                    <a:pt x="617" y="836"/>
                    <a:pt x="974" y="1181"/>
                  </a:cubicBezTo>
                  <a:cubicBezTo>
                    <a:pt x="977" y="1185"/>
                    <a:pt x="982" y="1186"/>
                    <a:pt x="986" y="1186"/>
                  </a:cubicBezTo>
                  <a:cubicBezTo>
                    <a:pt x="997" y="1186"/>
                    <a:pt x="1006" y="1178"/>
                    <a:pt x="998" y="1170"/>
                  </a:cubicBezTo>
                  <a:cubicBezTo>
                    <a:pt x="736" y="753"/>
                    <a:pt x="367" y="396"/>
                    <a:pt x="45" y="3"/>
                  </a:cubicBezTo>
                  <a:cubicBezTo>
                    <a:pt x="44" y="1"/>
                    <a:pt x="41"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6"/>
            <p:cNvSpPr/>
            <p:nvPr/>
          </p:nvSpPr>
          <p:spPr>
            <a:xfrm>
              <a:off x="2781875" y="2742725"/>
              <a:ext cx="32775" cy="13450"/>
            </a:xfrm>
            <a:custGeom>
              <a:avLst/>
              <a:gdLst/>
              <a:ahLst/>
              <a:cxnLst/>
              <a:rect l="l" t="t" r="r" b="b"/>
              <a:pathLst>
                <a:path w="1311" h="538" extrusionOk="0">
                  <a:moveTo>
                    <a:pt x="183" y="109"/>
                  </a:moveTo>
                  <a:cubicBezTo>
                    <a:pt x="195" y="109"/>
                    <a:pt x="214" y="113"/>
                    <a:pt x="239" y="120"/>
                  </a:cubicBezTo>
                  <a:cubicBezTo>
                    <a:pt x="298" y="120"/>
                    <a:pt x="358" y="132"/>
                    <a:pt x="418" y="155"/>
                  </a:cubicBezTo>
                  <a:cubicBezTo>
                    <a:pt x="501" y="167"/>
                    <a:pt x="572" y="191"/>
                    <a:pt x="656" y="227"/>
                  </a:cubicBezTo>
                  <a:cubicBezTo>
                    <a:pt x="813" y="279"/>
                    <a:pt x="988" y="350"/>
                    <a:pt x="1134" y="439"/>
                  </a:cubicBezTo>
                  <a:lnTo>
                    <a:pt x="1134" y="439"/>
                  </a:lnTo>
                  <a:cubicBezTo>
                    <a:pt x="1034" y="428"/>
                    <a:pt x="937" y="425"/>
                    <a:pt x="834" y="417"/>
                  </a:cubicBezTo>
                  <a:cubicBezTo>
                    <a:pt x="691" y="405"/>
                    <a:pt x="263" y="346"/>
                    <a:pt x="203" y="179"/>
                  </a:cubicBezTo>
                  <a:cubicBezTo>
                    <a:pt x="162" y="129"/>
                    <a:pt x="155" y="109"/>
                    <a:pt x="183" y="109"/>
                  </a:cubicBezTo>
                  <a:close/>
                  <a:moveTo>
                    <a:pt x="96" y="1"/>
                  </a:moveTo>
                  <a:cubicBezTo>
                    <a:pt x="84" y="1"/>
                    <a:pt x="48" y="13"/>
                    <a:pt x="48" y="36"/>
                  </a:cubicBezTo>
                  <a:cubicBezTo>
                    <a:pt x="1" y="227"/>
                    <a:pt x="156" y="334"/>
                    <a:pt x="322" y="394"/>
                  </a:cubicBezTo>
                  <a:cubicBezTo>
                    <a:pt x="520" y="466"/>
                    <a:pt x="807" y="538"/>
                    <a:pt x="1058" y="538"/>
                  </a:cubicBezTo>
                  <a:cubicBezTo>
                    <a:pt x="1139" y="538"/>
                    <a:pt x="1217" y="530"/>
                    <a:pt x="1287" y="513"/>
                  </a:cubicBezTo>
                  <a:cubicBezTo>
                    <a:pt x="1311" y="513"/>
                    <a:pt x="1311" y="465"/>
                    <a:pt x="1287" y="465"/>
                  </a:cubicBezTo>
                  <a:cubicBezTo>
                    <a:pt x="1267" y="460"/>
                    <a:pt x="1247" y="456"/>
                    <a:pt x="1227" y="453"/>
                  </a:cubicBezTo>
                  <a:lnTo>
                    <a:pt x="1227" y="453"/>
                  </a:lnTo>
                  <a:cubicBezTo>
                    <a:pt x="917" y="167"/>
                    <a:pt x="513" y="13"/>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6"/>
            <p:cNvSpPr/>
            <p:nvPr/>
          </p:nvSpPr>
          <p:spPr>
            <a:xfrm>
              <a:off x="2612725" y="2661850"/>
              <a:ext cx="199850" cy="116025"/>
            </a:xfrm>
            <a:custGeom>
              <a:avLst/>
              <a:gdLst/>
              <a:ahLst/>
              <a:cxnLst/>
              <a:rect l="l" t="t" r="r" b="b"/>
              <a:pathLst>
                <a:path w="7994" h="4641" extrusionOk="0">
                  <a:moveTo>
                    <a:pt x="63" y="0"/>
                  </a:moveTo>
                  <a:cubicBezTo>
                    <a:pt x="26" y="0"/>
                    <a:pt x="0" y="61"/>
                    <a:pt x="40" y="81"/>
                  </a:cubicBezTo>
                  <a:cubicBezTo>
                    <a:pt x="1326" y="1021"/>
                    <a:pt x="2647" y="1926"/>
                    <a:pt x="3969" y="2807"/>
                  </a:cubicBezTo>
                  <a:cubicBezTo>
                    <a:pt x="5183" y="3593"/>
                    <a:pt x="6529" y="4307"/>
                    <a:pt x="7957" y="4641"/>
                  </a:cubicBezTo>
                  <a:cubicBezTo>
                    <a:pt x="7993" y="4617"/>
                    <a:pt x="7993" y="4593"/>
                    <a:pt x="7981" y="4593"/>
                  </a:cubicBezTo>
                  <a:cubicBezTo>
                    <a:pt x="6505" y="4010"/>
                    <a:pt x="5100" y="3426"/>
                    <a:pt x="3778" y="2557"/>
                  </a:cubicBezTo>
                  <a:cubicBezTo>
                    <a:pt x="2540" y="1724"/>
                    <a:pt x="1338" y="831"/>
                    <a:pt x="87" y="9"/>
                  </a:cubicBezTo>
                  <a:cubicBezTo>
                    <a:pt x="79" y="3"/>
                    <a:pt x="71" y="0"/>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6"/>
            <p:cNvSpPr/>
            <p:nvPr/>
          </p:nvSpPr>
          <p:spPr>
            <a:xfrm>
              <a:off x="2815525" y="2553950"/>
              <a:ext cx="62825" cy="31150"/>
            </a:xfrm>
            <a:custGeom>
              <a:avLst/>
              <a:gdLst/>
              <a:ahLst/>
              <a:cxnLst/>
              <a:rect l="l" t="t" r="r" b="b"/>
              <a:pathLst>
                <a:path w="2513" h="1246" extrusionOk="0">
                  <a:moveTo>
                    <a:pt x="272" y="1"/>
                  </a:moveTo>
                  <a:cubicBezTo>
                    <a:pt x="191" y="1"/>
                    <a:pt x="108" y="13"/>
                    <a:pt x="24" y="39"/>
                  </a:cubicBezTo>
                  <a:cubicBezTo>
                    <a:pt x="0" y="51"/>
                    <a:pt x="0" y="98"/>
                    <a:pt x="24" y="98"/>
                  </a:cubicBezTo>
                  <a:cubicBezTo>
                    <a:pt x="655" y="158"/>
                    <a:pt x="1000" y="456"/>
                    <a:pt x="1441" y="825"/>
                  </a:cubicBezTo>
                  <a:cubicBezTo>
                    <a:pt x="1706" y="1035"/>
                    <a:pt x="1993" y="1245"/>
                    <a:pt x="2347" y="1245"/>
                  </a:cubicBezTo>
                  <a:cubicBezTo>
                    <a:pt x="2374" y="1245"/>
                    <a:pt x="2401" y="1244"/>
                    <a:pt x="2429" y="1241"/>
                  </a:cubicBezTo>
                  <a:cubicBezTo>
                    <a:pt x="2489" y="1241"/>
                    <a:pt x="2512" y="1182"/>
                    <a:pt x="2453" y="1170"/>
                  </a:cubicBezTo>
                  <a:cubicBezTo>
                    <a:pt x="1858" y="1039"/>
                    <a:pt x="1536" y="658"/>
                    <a:pt x="1060" y="325"/>
                  </a:cubicBezTo>
                  <a:cubicBezTo>
                    <a:pt x="828" y="148"/>
                    <a:pt x="560"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6"/>
            <p:cNvSpPr/>
            <p:nvPr/>
          </p:nvSpPr>
          <p:spPr>
            <a:xfrm>
              <a:off x="2814625" y="2563125"/>
              <a:ext cx="61925" cy="44825"/>
            </a:xfrm>
            <a:custGeom>
              <a:avLst/>
              <a:gdLst/>
              <a:ahLst/>
              <a:cxnLst/>
              <a:rect l="l" t="t" r="r" b="b"/>
              <a:pathLst>
                <a:path w="2477" h="1793" extrusionOk="0">
                  <a:moveTo>
                    <a:pt x="21" y="1"/>
                  </a:moveTo>
                  <a:cubicBezTo>
                    <a:pt x="11" y="1"/>
                    <a:pt x="1" y="9"/>
                    <a:pt x="1" y="29"/>
                  </a:cubicBezTo>
                  <a:cubicBezTo>
                    <a:pt x="1" y="291"/>
                    <a:pt x="155" y="458"/>
                    <a:pt x="322" y="672"/>
                  </a:cubicBezTo>
                  <a:cubicBezTo>
                    <a:pt x="536" y="946"/>
                    <a:pt x="763" y="1279"/>
                    <a:pt x="1060" y="1505"/>
                  </a:cubicBezTo>
                  <a:cubicBezTo>
                    <a:pt x="1318" y="1697"/>
                    <a:pt x="1613" y="1793"/>
                    <a:pt x="1913" y="1793"/>
                  </a:cubicBezTo>
                  <a:cubicBezTo>
                    <a:pt x="2097" y="1793"/>
                    <a:pt x="2284" y="1757"/>
                    <a:pt x="2465" y="1684"/>
                  </a:cubicBezTo>
                  <a:cubicBezTo>
                    <a:pt x="2477" y="1684"/>
                    <a:pt x="2465" y="1660"/>
                    <a:pt x="2465" y="1660"/>
                  </a:cubicBezTo>
                  <a:cubicBezTo>
                    <a:pt x="2316" y="1695"/>
                    <a:pt x="2171" y="1712"/>
                    <a:pt x="2032" y="1712"/>
                  </a:cubicBezTo>
                  <a:cubicBezTo>
                    <a:pt x="1594" y="1712"/>
                    <a:pt x="1207" y="1542"/>
                    <a:pt x="882" y="1208"/>
                  </a:cubicBezTo>
                  <a:cubicBezTo>
                    <a:pt x="572" y="886"/>
                    <a:pt x="155" y="434"/>
                    <a:pt x="36" y="17"/>
                  </a:cubicBezTo>
                  <a:cubicBezTo>
                    <a:pt x="36" y="6"/>
                    <a:pt x="29"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6"/>
            <p:cNvSpPr/>
            <p:nvPr/>
          </p:nvSpPr>
          <p:spPr>
            <a:xfrm>
              <a:off x="2875125" y="2584300"/>
              <a:ext cx="9175" cy="19050"/>
            </a:xfrm>
            <a:custGeom>
              <a:avLst/>
              <a:gdLst/>
              <a:ahLst/>
              <a:cxnLst/>
              <a:rect l="l" t="t" r="r" b="b"/>
              <a:pathLst>
                <a:path w="367" h="762" extrusionOk="0">
                  <a:moveTo>
                    <a:pt x="204" y="0"/>
                  </a:moveTo>
                  <a:cubicBezTo>
                    <a:pt x="183" y="0"/>
                    <a:pt x="168" y="23"/>
                    <a:pt x="176" y="39"/>
                  </a:cubicBezTo>
                  <a:cubicBezTo>
                    <a:pt x="224" y="182"/>
                    <a:pt x="236" y="313"/>
                    <a:pt x="188" y="444"/>
                  </a:cubicBezTo>
                  <a:cubicBezTo>
                    <a:pt x="164" y="563"/>
                    <a:pt x="69" y="635"/>
                    <a:pt x="9" y="730"/>
                  </a:cubicBezTo>
                  <a:cubicBezTo>
                    <a:pt x="0" y="739"/>
                    <a:pt x="5" y="762"/>
                    <a:pt x="23" y="762"/>
                  </a:cubicBezTo>
                  <a:cubicBezTo>
                    <a:pt x="29" y="762"/>
                    <a:pt x="37" y="759"/>
                    <a:pt x="45" y="754"/>
                  </a:cubicBezTo>
                  <a:cubicBezTo>
                    <a:pt x="319" y="658"/>
                    <a:pt x="367" y="242"/>
                    <a:pt x="236" y="15"/>
                  </a:cubicBezTo>
                  <a:cubicBezTo>
                    <a:pt x="225" y="5"/>
                    <a:pt x="214" y="0"/>
                    <a:pt x="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6"/>
            <p:cNvSpPr/>
            <p:nvPr/>
          </p:nvSpPr>
          <p:spPr>
            <a:xfrm>
              <a:off x="2878025" y="2533400"/>
              <a:ext cx="25625" cy="19225"/>
            </a:xfrm>
            <a:custGeom>
              <a:avLst/>
              <a:gdLst/>
              <a:ahLst/>
              <a:cxnLst/>
              <a:rect l="l" t="t" r="r" b="b"/>
              <a:pathLst>
                <a:path w="1025" h="769" extrusionOk="0">
                  <a:moveTo>
                    <a:pt x="661" y="1"/>
                  </a:moveTo>
                  <a:cubicBezTo>
                    <a:pt x="652" y="1"/>
                    <a:pt x="643" y="10"/>
                    <a:pt x="643" y="27"/>
                  </a:cubicBezTo>
                  <a:cubicBezTo>
                    <a:pt x="608" y="135"/>
                    <a:pt x="655" y="206"/>
                    <a:pt x="715" y="289"/>
                  </a:cubicBezTo>
                  <a:cubicBezTo>
                    <a:pt x="798" y="408"/>
                    <a:pt x="894" y="587"/>
                    <a:pt x="667" y="635"/>
                  </a:cubicBezTo>
                  <a:cubicBezTo>
                    <a:pt x="644" y="640"/>
                    <a:pt x="619" y="642"/>
                    <a:pt x="595" y="642"/>
                  </a:cubicBezTo>
                  <a:cubicBezTo>
                    <a:pt x="443" y="642"/>
                    <a:pt x="278" y="552"/>
                    <a:pt x="227" y="408"/>
                  </a:cubicBezTo>
                  <a:cubicBezTo>
                    <a:pt x="191" y="325"/>
                    <a:pt x="203" y="218"/>
                    <a:pt x="286" y="158"/>
                  </a:cubicBezTo>
                  <a:cubicBezTo>
                    <a:pt x="320" y="133"/>
                    <a:pt x="364" y="119"/>
                    <a:pt x="407" y="119"/>
                  </a:cubicBezTo>
                  <a:cubicBezTo>
                    <a:pt x="484" y="119"/>
                    <a:pt x="561" y="162"/>
                    <a:pt x="584" y="254"/>
                  </a:cubicBezTo>
                  <a:cubicBezTo>
                    <a:pt x="608" y="254"/>
                    <a:pt x="620" y="254"/>
                    <a:pt x="620" y="230"/>
                  </a:cubicBezTo>
                  <a:cubicBezTo>
                    <a:pt x="612" y="103"/>
                    <a:pt x="493" y="23"/>
                    <a:pt x="368" y="23"/>
                  </a:cubicBezTo>
                  <a:cubicBezTo>
                    <a:pt x="306" y="23"/>
                    <a:pt x="243" y="43"/>
                    <a:pt x="191" y="87"/>
                  </a:cubicBezTo>
                  <a:cubicBezTo>
                    <a:pt x="1" y="266"/>
                    <a:pt x="120" y="563"/>
                    <a:pt x="310" y="682"/>
                  </a:cubicBezTo>
                  <a:cubicBezTo>
                    <a:pt x="390" y="734"/>
                    <a:pt x="506" y="769"/>
                    <a:pt x="617" y="769"/>
                  </a:cubicBezTo>
                  <a:cubicBezTo>
                    <a:pt x="736" y="769"/>
                    <a:pt x="850" y="728"/>
                    <a:pt x="905" y="623"/>
                  </a:cubicBezTo>
                  <a:cubicBezTo>
                    <a:pt x="1024" y="396"/>
                    <a:pt x="715" y="230"/>
                    <a:pt x="679" y="27"/>
                  </a:cubicBezTo>
                  <a:cubicBezTo>
                    <a:pt x="679" y="10"/>
                    <a:pt x="670"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6"/>
            <p:cNvSpPr/>
            <p:nvPr/>
          </p:nvSpPr>
          <p:spPr>
            <a:xfrm>
              <a:off x="2936675" y="2407900"/>
              <a:ext cx="36925" cy="28550"/>
            </a:xfrm>
            <a:custGeom>
              <a:avLst/>
              <a:gdLst/>
              <a:ahLst/>
              <a:cxnLst/>
              <a:rect l="l" t="t" r="r" b="b"/>
              <a:pathLst>
                <a:path w="1477" h="1142" extrusionOk="0">
                  <a:moveTo>
                    <a:pt x="1312" y="1"/>
                  </a:moveTo>
                  <a:cubicBezTo>
                    <a:pt x="965" y="1"/>
                    <a:pt x="624" y="185"/>
                    <a:pt x="393" y="416"/>
                  </a:cubicBezTo>
                  <a:cubicBezTo>
                    <a:pt x="238" y="583"/>
                    <a:pt x="0" y="964"/>
                    <a:pt x="286" y="1130"/>
                  </a:cubicBezTo>
                  <a:cubicBezTo>
                    <a:pt x="296" y="1138"/>
                    <a:pt x="307" y="1141"/>
                    <a:pt x="317" y="1141"/>
                  </a:cubicBezTo>
                  <a:cubicBezTo>
                    <a:pt x="354" y="1141"/>
                    <a:pt x="385" y="1096"/>
                    <a:pt x="357" y="1059"/>
                  </a:cubicBezTo>
                  <a:cubicBezTo>
                    <a:pt x="191" y="773"/>
                    <a:pt x="453" y="511"/>
                    <a:pt x="679" y="344"/>
                  </a:cubicBezTo>
                  <a:cubicBezTo>
                    <a:pt x="917" y="178"/>
                    <a:pt x="1167" y="118"/>
                    <a:pt x="1453" y="59"/>
                  </a:cubicBezTo>
                  <a:cubicBezTo>
                    <a:pt x="1476" y="59"/>
                    <a:pt x="1476" y="11"/>
                    <a:pt x="1453" y="11"/>
                  </a:cubicBezTo>
                  <a:cubicBezTo>
                    <a:pt x="1406" y="4"/>
                    <a:pt x="1359" y="1"/>
                    <a:pt x="1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6"/>
            <p:cNvSpPr/>
            <p:nvPr/>
          </p:nvSpPr>
          <p:spPr>
            <a:xfrm>
              <a:off x="2945000" y="2409050"/>
              <a:ext cx="33675" cy="28775"/>
            </a:xfrm>
            <a:custGeom>
              <a:avLst/>
              <a:gdLst/>
              <a:ahLst/>
              <a:cxnLst/>
              <a:rect l="l" t="t" r="r" b="b"/>
              <a:pathLst>
                <a:path w="1347" h="1151" extrusionOk="0">
                  <a:moveTo>
                    <a:pt x="1088" y="0"/>
                  </a:moveTo>
                  <a:cubicBezTo>
                    <a:pt x="1063" y="0"/>
                    <a:pt x="1036" y="15"/>
                    <a:pt x="1036" y="48"/>
                  </a:cubicBezTo>
                  <a:cubicBezTo>
                    <a:pt x="1060" y="322"/>
                    <a:pt x="1024" y="608"/>
                    <a:pt x="822" y="822"/>
                  </a:cubicBezTo>
                  <a:cubicBezTo>
                    <a:pt x="637" y="997"/>
                    <a:pt x="391" y="1092"/>
                    <a:pt x="143" y="1092"/>
                  </a:cubicBezTo>
                  <a:cubicBezTo>
                    <a:pt x="103" y="1092"/>
                    <a:pt x="64" y="1089"/>
                    <a:pt x="24" y="1084"/>
                  </a:cubicBezTo>
                  <a:cubicBezTo>
                    <a:pt x="0" y="1084"/>
                    <a:pt x="0" y="1132"/>
                    <a:pt x="24" y="1132"/>
                  </a:cubicBezTo>
                  <a:cubicBezTo>
                    <a:pt x="85" y="1144"/>
                    <a:pt x="146" y="1150"/>
                    <a:pt x="207" y="1150"/>
                  </a:cubicBezTo>
                  <a:cubicBezTo>
                    <a:pt x="783" y="1150"/>
                    <a:pt x="1347" y="617"/>
                    <a:pt x="1132" y="25"/>
                  </a:cubicBezTo>
                  <a:cubicBezTo>
                    <a:pt x="1126" y="9"/>
                    <a:pt x="1108" y="0"/>
                    <a:pt x="1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46"/>
            <p:cNvSpPr/>
            <p:nvPr/>
          </p:nvSpPr>
          <p:spPr>
            <a:xfrm>
              <a:off x="2967625" y="2321250"/>
              <a:ext cx="30075" cy="33950"/>
            </a:xfrm>
            <a:custGeom>
              <a:avLst/>
              <a:gdLst/>
              <a:ahLst/>
              <a:cxnLst/>
              <a:rect l="l" t="t" r="r" b="b"/>
              <a:pathLst>
                <a:path w="1203" h="1358" extrusionOk="0">
                  <a:moveTo>
                    <a:pt x="1179" y="0"/>
                  </a:moveTo>
                  <a:cubicBezTo>
                    <a:pt x="834" y="489"/>
                    <a:pt x="417" y="905"/>
                    <a:pt x="0" y="1334"/>
                  </a:cubicBezTo>
                  <a:cubicBezTo>
                    <a:pt x="0" y="1334"/>
                    <a:pt x="0" y="1358"/>
                    <a:pt x="12" y="1358"/>
                  </a:cubicBezTo>
                  <a:cubicBezTo>
                    <a:pt x="512" y="1012"/>
                    <a:pt x="905" y="501"/>
                    <a:pt x="1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46"/>
            <p:cNvSpPr/>
            <p:nvPr/>
          </p:nvSpPr>
          <p:spPr>
            <a:xfrm>
              <a:off x="2967400" y="2335825"/>
              <a:ext cx="26450" cy="24950"/>
            </a:xfrm>
            <a:custGeom>
              <a:avLst/>
              <a:gdLst/>
              <a:ahLst/>
              <a:cxnLst/>
              <a:rect l="l" t="t" r="r" b="b"/>
              <a:pathLst>
                <a:path w="1058" h="998" extrusionOk="0">
                  <a:moveTo>
                    <a:pt x="1057" y="1"/>
                  </a:moveTo>
                  <a:cubicBezTo>
                    <a:pt x="736" y="370"/>
                    <a:pt x="355" y="632"/>
                    <a:pt x="9" y="965"/>
                  </a:cubicBezTo>
                  <a:cubicBezTo>
                    <a:pt x="0" y="974"/>
                    <a:pt x="5" y="997"/>
                    <a:pt x="23" y="997"/>
                  </a:cubicBezTo>
                  <a:cubicBezTo>
                    <a:pt x="29" y="997"/>
                    <a:pt x="36" y="995"/>
                    <a:pt x="45" y="989"/>
                  </a:cubicBezTo>
                  <a:cubicBezTo>
                    <a:pt x="474" y="810"/>
                    <a:pt x="795" y="382"/>
                    <a:pt x="10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46"/>
            <p:cNvSpPr/>
            <p:nvPr/>
          </p:nvSpPr>
          <p:spPr>
            <a:xfrm>
              <a:off x="2973650" y="2340475"/>
              <a:ext cx="24600" cy="21775"/>
            </a:xfrm>
            <a:custGeom>
              <a:avLst/>
              <a:gdLst/>
              <a:ahLst/>
              <a:cxnLst/>
              <a:rect l="l" t="t" r="r" b="b"/>
              <a:pathLst>
                <a:path w="984" h="871" extrusionOk="0">
                  <a:moveTo>
                    <a:pt x="978" y="0"/>
                  </a:moveTo>
                  <a:cubicBezTo>
                    <a:pt x="975" y="0"/>
                    <a:pt x="970" y="1"/>
                    <a:pt x="962" y="5"/>
                  </a:cubicBezTo>
                  <a:cubicBezTo>
                    <a:pt x="978" y="5"/>
                    <a:pt x="983" y="0"/>
                    <a:pt x="978" y="0"/>
                  </a:cubicBezTo>
                  <a:close/>
                  <a:moveTo>
                    <a:pt x="962" y="5"/>
                  </a:moveTo>
                  <a:lnTo>
                    <a:pt x="962" y="5"/>
                  </a:lnTo>
                  <a:cubicBezTo>
                    <a:pt x="819" y="148"/>
                    <a:pt x="664" y="303"/>
                    <a:pt x="509" y="434"/>
                  </a:cubicBezTo>
                  <a:cubicBezTo>
                    <a:pt x="343" y="565"/>
                    <a:pt x="152" y="684"/>
                    <a:pt x="9" y="839"/>
                  </a:cubicBezTo>
                  <a:cubicBezTo>
                    <a:pt x="0" y="848"/>
                    <a:pt x="5" y="871"/>
                    <a:pt x="18" y="871"/>
                  </a:cubicBezTo>
                  <a:cubicBezTo>
                    <a:pt x="22" y="871"/>
                    <a:pt x="27" y="868"/>
                    <a:pt x="33" y="863"/>
                  </a:cubicBezTo>
                  <a:cubicBezTo>
                    <a:pt x="224" y="803"/>
                    <a:pt x="402" y="636"/>
                    <a:pt x="533" y="505"/>
                  </a:cubicBezTo>
                  <a:cubicBezTo>
                    <a:pt x="712" y="363"/>
                    <a:pt x="867" y="196"/>
                    <a:pt x="962" y="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46"/>
            <p:cNvSpPr/>
            <p:nvPr/>
          </p:nvSpPr>
          <p:spPr>
            <a:xfrm>
              <a:off x="3000900" y="2195475"/>
              <a:ext cx="30450" cy="116050"/>
            </a:xfrm>
            <a:custGeom>
              <a:avLst/>
              <a:gdLst/>
              <a:ahLst/>
              <a:cxnLst/>
              <a:rect l="l" t="t" r="r" b="b"/>
              <a:pathLst>
                <a:path w="1218" h="4642" extrusionOk="0">
                  <a:moveTo>
                    <a:pt x="1181" y="1"/>
                  </a:moveTo>
                  <a:cubicBezTo>
                    <a:pt x="1169" y="1"/>
                    <a:pt x="1158" y="10"/>
                    <a:pt x="1158" y="31"/>
                  </a:cubicBezTo>
                  <a:cubicBezTo>
                    <a:pt x="991" y="805"/>
                    <a:pt x="932" y="1579"/>
                    <a:pt x="741" y="2353"/>
                  </a:cubicBezTo>
                  <a:cubicBezTo>
                    <a:pt x="551" y="3115"/>
                    <a:pt x="289" y="3853"/>
                    <a:pt x="15" y="4603"/>
                  </a:cubicBezTo>
                  <a:cubicBezTo>
                    <a:pt x="0" y="4624"/>
                    <a:pt x="25" y="4641"/>
                    <a:pt x="49" y="4641"/>
                  </a:cubicBezTo>
                  <a:cubicBezTo>
                    <a:pt x="65" y="4641"/>
                    <a:pt x="81" y="4634"/>
                    <a:pt x="86" y="4615"/>
                  </a:cubicBezTo>
                  <a:cubicBezTo>
                    <a:pt x="681" y="3210"/>
                    <a:pt x="1217" y="1567"/>
                    <a:pt x="1205" y="43"/>
                  </a:cubicBezTo>
                  <a:cubicBezTo>
                    <a:pt x="1212" y="16"/>
                    <a:pt x="1196" y="1"/>
                    <a:pt x="11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46"/>
            <p:cNvSpPr/>
            <p:nvPr/>
          </p:nvSpPr>
          <p:spPr>
            <a:xfrm>
              <a:off x="3027100" y="2183475"/>
              <a:ext cx="30950" cy="20350"/>
            </a:xfrm>
            <a:custGeom>
              <a:avLst/>
              <a:gdLst/>
              <a:ahLst/>
              <a:cxnLst/>
              <a:rect l="l" t="t" r="r" b="b"/>
              <a:pathLst>
                <a:path w="1238" h="814" extrusionOk="0">
                  <a:moveTo>
                    <a:pt x="174" y="0"/>
                  </a:moveTo>
                  <a:cubicBezTo>
                    <a:pt x="24" y="0"/>
                    <a:pt x="0" y="181"/>
                    <a:pt x="110" y="320"/>
                  </a:cubicBezTo>
                  <a:cubicBezTo>
                    <a:pt x="134" y="320"/>
                    <a:pt x="181" y="297"/>
                    <a:pt x="169" y="273"/>
                  </a:cubicBezTo>
                  <a:cubicBezTo>
                    <a:pt x="169" y="261"/>
                    <a:pt x="134" y="201"/>
                    <a:pt x="134" y="177"/>
                  </a:cubicBezTo>
                  <a:cubicBezTo>
                    <a:pt x="134" y="104"/>
                    <a:pt x="172" y="81"/>
                    <a:pt x="220" y="81"/>
                  </a:cubicBezTo>
                  <a:cubicBezTo>
                    <a:pt x="265" y="81"/>
                    <a:pt x="319" y="101"/>
                    <a:pt x="360" y="118"/>
                  </a:cubicBezTo>
                  <a:cubicBezTo>
                    <a:pt x="467" y="166"/>
                    <a:pt x="550" y="225"/>
                    <a:pt x="657" y="297"/>
                  </a:cubicBezTo>
                  <a:cubicBezTo>
                    <a:pt x="872" y="451"/>
                    <a:pt x="1003" y="642"/>
                    <a:pt x="1193" y="808"/>
                  </a:cubicBezTo>
                  <a:cubicBezTo>
                    <a:pt x="1197" y="812"/>
                    <a:pt x="1202" y="813"/>
                    <a:pt x="1208" y="813"/>
                  </a:cubicBezTo>
                  <a:cubicBezTo>
                    <a:pt x="1222" y="813"/>
                    <a:pt x="1237" y="805"/>
                    <a:pt x="1229" y="797"/>
                  </a:cubicBezTo>
                  <a:cubicBezTo>
                    <a:pt x="1074" y="463"/>
                    <a:pt x="610" y="142"/>
                    <a:pt x="276" y="23"/>
                  </a:cubicBezTo>
                  <a:cubicBezTo>
                    <a:pt x="237" y="7"/>
                    <a:pt x="203" y="0"/>
                    <a:pt x="1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46"/>
            <p:cNvSpPr/>
            <p:nvPr/>
          </p:nvSpPr>
          <p:spPr>
            <a:xfrm>
              <a:off x="3000925" y="2220125"/>
              <a:ext cx="73575" cy="198675"/>
            </a:xfrm>
            <a:custGeom>
              <a:avLst/>
              <a:gdLst/>
              <a:ahLst/>
              <a:cxnLst/>
              <a:rect l="l" t="t" r="r" b="b"/>
              <a:pathLst>
                <a:path w="2943" h="7947" extrusionOk="0">
                  <a:moveTo>
                    <a:pt x="2578" y="0"/>
                  </a:moveTo>
                  <a:lnTo>
                    <a:pt x="2578" y="0"/>
                  </a:lnTo>
                  <a:cubicBezTo>
                    <a:pt x="2577" y="0"/>
                    <a:pt x="2574" y="3"/>
                    <a:pt x="2574" y="9"/>
                  </a:cubicBezTo>
                  <a:cubicBezTo>
                    <a:pt x="2580" y="3"/>
                    <a:pt x="2580" y="0"/>
                    <a:pt x="2578" y="0"/>
                  </a:cubicBezTo>
                  <a:close/>
                  <a:moveTo>
                    <a:pt x="2574" y="9"/>
                  </a:moveTo>
                  <a:cubicBezTo>
                    <a:pt x="2788" y="1509"/>
                    <a:pt x="2335" y="2700"/>
                    <a:pt x="1788" y="4093"/>
                  </a:cubicBezTo>
                  <a:cubicBezTo>
                    <a:pt x="1288" y="5415"/>
                    <a:pt x="847" y="6712"/>
                    <a:pt x="26" y="7879"/>
                  </a:cubicBezTo>
                  <a:cubicBezTo>
                    <a:pt x="0" y="7913"/>
                    <a:pt x="29" y="7947"/>
                    <a:pt x="60" y="7947"/>
                  </a:cubicBezTo>
                  <a:cubicBezTo>
                    <a:pt x="73" y="7947"/>
                    <a:pt x="87" y="7941"/>
                    <a:pt x="97" y="7927"/>
                  </a:cubicBezTo>
                  <a:cubicBezTo>
                    <a:pt x="1050" y="6724"/>
                    <a:pt x="1454" y="5236"/>
                    <a:pt x="1954" y="3819"/>
                  </a:cubicBezTo>
                  <a:cubicBezTo>
                    <a:pt x="2419" y="2569"/>
                    <a:pt x="2943" y="1355"/>
                    <a:pt x="2574" y="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46"/>
            <p:cNvSpPr/>
            <p:nvPr/>
          </p:nvSpPr>
          <p:spPr>
            <a:xfrm>
              <a:off x="3098925" y="2284950"/>
              <a:ext cx="11300" cy="33875"/>
            </a:xfrm>
            <a:custGeom>
              <a:avLst/>
              <a:gdLst/>
              <a:ahLst/>
              <a:cxnLst/>
              <a:rect l="l" t="t" r="r" b="b"/>
              <a:pathLst>
                <a:path w="452" h="1355" extrusionOk="0">
                  <a:moveTo>
                    <a:pt x="358" y="1"/>
                  </a:moveTo>
                  <a:cubicBezTo>
                    <a:pt x="31" y="1"/>
                    <a:pt x="0" y="1154"/>
                    <a:pt x="23" y="1345"/>
                  </a:cubicBezTo>
                  <a:cubicBezTo>
                    <a:pt x="23" y="1351"/>
                    <a:pt x="29" y="1354"/>
                    <a:pt x="35" y="1354"/>
                  </a:cubicBezTo>
                  <a:cubicBezTo>
                    <a:pt x="41" y="1354"/>
                    <a:pt x="47" y="1351"/>
                    <a:pt x="47" y="1345"/>
                  </a:cubicBezTo>
                  <a:cubicBezTo>
                    <a:pt x="82" y="1156"/>
                    <a:pt x="118" y="47"/>
                    <a:pt x="411" y="47"/>
                  </a:cubicBezTo>
                  <a:cubicBezTo>
                    <a:pt x="413" y="47"/>
                    <a:pt x="414" y="47"/>
                    <a:pt x="416" y="48"/>
                  </a:cubicBezTo>
                  <a:cubicBezTo>
                    <a:pt x="440" y="48"/>
                    <a:pt x="451" y="12"/>
                    <a:pt x="416" y="12"/>
                  </a:cubicBezTo>
                  <a:cubicBezTo>
                    <a:pt x="396" y="4"/>
                    <a:pt x="376"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6"/>
            <p:cNvSpPr/>
            <p:nvPr/>
          </p:nvSpPr>
          <p:spPr>
            <a:xfrm>
              <a:off x="3032075" y="2333525"/>
              <a:ext cx="64900" cy="111650"/>
            </a:xfrm>
            <a:custGeom>
              <a:avLst/>
              <a:gdLst/>
              <a:ahLst/>
              <a:cxnLst/>
              <a:rect l="l" t="t" r="r" b="b"/>
              <a:pathLst>
                <a:path w="2596" h="4466" extrusionOk="0">
                  <a:moveTo>
                    <a:pt x="2588" y="1"/>
                  </a:moveTo>
                  <a:cubicBezTo>
                    <a:pt x="2584" y="1"/>
                    <a:pt x="2578" y="4"/>
                    <a:pt x="2578" y="10"/>
                  </a:cubicBezTo>
                  <a:cubicBezTo>
                    <a:pt x="1923" y="1676"/>
                    <a:pt x="1506" y="3248"/>
                    <a:pt x="30" y="4415"/>
                  </a:cubicBezTo>
                  <a:cubicBezTo>
                    <a:pt x="0" y="4444"/>
                    <a:pt x="19" y="4466"/>
                    <a:pt x="40" y="4466"/>
                  </a:cubicBezTo>
                  <a:cubicBezTo>
                    <a:pt x="45" y="4466"/>
                    <a:pt x="49" y="4465"/>
                    <a:pt x="54" y="4462"/>
                  </a:cubicBezTo>
                  <a:cubicBezTo>
                    <a:pt x="792" y="4153"/>
                    <a:pt x="1244" y="3427"/>
                    <a:pt x="1590" y="2748"/>
                  </a:cubicBezTo>
                  <a:cubicBezTo>
                    <a:pt x="2006" y="1903"/>
                    <a:pt x="2423" y="938"/>
                    <a:pt x="2590" y="10"/>
                  </a:cubicBezTo>
                  <a:cubicBezTo>
                    <a:pt x="2596" y="4"/>
                    <a:pt x="2593" y="1"/>
                    <a:pt x="25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6"/>
            <p:cNvSpPr/>
            <p:nvPr/>
          </p:nvSpPr>
          <p:spPr>
            <a:xfrm>
              <a:off x="2939350" y="2532825"/>
              <a:ext cx="41950" cy="28650"/>
            </a:xfrm>
            <a:custGeom>
              <a:avLst/>
              <a:gdLst/>
              <a:ahLst/>
              <a:cxnLst/>
              <a:rect l="l" t="t" r="r" b="b"/>
              <a:pathLst>
                <a:path w="1678" h="1146" extrusionOk="0">
                  <a:moveTo>
                    <a:pt x="1631" y="1"/>
                  </a:moveTo>
                  <a:cubicBezTo>
                    <a:pt x="1627" y="1"/>
                    <a:pt x="1623" y="1"/>
                    <a:pt x="1619" y="3"/>
                  </a:cubicBezTo>
                  <a:cubicBezTo>
                    <a:pt x="1369" y="158"/>
                    <a:pt x="1167" y="396"/>
                    <a:pt x="941" y="550"/>
                  </a:cubicBezTo>
                  <a:cubicBezTo>
                    <a:pt x="655" y="777"/>
                    <a:pt x="346" y="955"/>
                    <a:pt x="12" y="1110"/>
                  </a:cubicBezTo>
                  <a:cubicBezTo>
                    <a:pt x="0" y="1122"/>
                    <a:pt x="0" y="1146"/>
                    <a:pt x="36" y="1146"/>
                  </a:cubicBezTo>
                  <a:lnTo>
                    <a:pt x="226" y="1146"/>
                  </a:lnTo>
                  <a:cubicBezTo>
                    <a:pt x="226" y="1146"/>
                    <a:pt x="226" y="1134"/>
                    <a:pt x="215" y="1134"/>
                  </a:cubicBezTo>
                  <a:cubicBezTo>
                    <a:pt x="36" y="1110"/>
                    <a:pt x="131" y="1134"/>
                    <a:pt x="226" y="1074"/>
                  </a:cubicBezTo>
                  <a:cubicBezTo>
                    <a:pt x="286" y="1027"/>
                    <a:pt x="393" y="1003"/>
                    <a:pt x="465" y="967"/>
                  </a:cubicBezTo>
                  <a:cubicBezTo>
                    <a:pt x="631" y="884"/>
                    <a:pt x="810" y="789"/>
                    <a:pt x="953" y="705"/>
                  </a:cubicBezTo>
                  <a:cubicBezTo>
                    <a:pt x="1203" y="539"/>
                    <a:pt x="1500" y="336"/>
                    <a:pt x="1667" y="62"/>
                  </a:cubicBezTo>
                  <a:cubicBezTo>
                    <a:pt x="1678" y="41"/>
                    <a:pt x="1660" y="1"/>
                    <a:pt x="1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6"/>
            <p:cNvSpPr/>
            <p:nvPr/>
          </p:nvSpPr>
          <p:spPr>
            <a:xfrm>
              <a:off x="2922375" y="2557000"/>
              <a:ext cx="37225" cy="17875"/>
            </a:xfrm>
            <a:custGeom>
              <a:avLst/>
              <a:gdLst/>
              <a:ahLst/>
              <a:cxnLst/>
              <a:rect l="l" t="t" r="r" b="b"/>
              <a:pathLst>
                <a:path w="1489" h="715" extrusionOk="0">
                  <a:moveTo>
                    <a:pt x="1394" y="0"/>
                  </a:moveTo>
                  <a:cubicBezTo>
                    <a:pt x="1167" y="48"/>
                    <a:pt x="977" y="262"/>
                    <a:pt x="763" y="345"/>
                  </a:cubicBezTo>
                  <a:cubicBezTo>
                    <a:pt x="524" y="465"/>
                    <a:pt x="274" y="536"/>
                    <a:pt x="36" y="643"/>
                  </a:cubicBezTo>
                  <a:cubicBezTo>
                    <a:pt x="1" y="655"/>
                    <a:pt x="12" y="715"/>
                    <a:pt x="60" y="715"/>
                  </a:cubicBezTo>
                  <a:cubicBezTo>
                    <a:pt x="322" y="715"/>
                    <a:pt x="608" y="631"/>
                    <a:pt x="858" y="512"/>
                  </a:cubicBezTo>
                  <a:cubicBezTo>
                    <a:pt x="1060" y="417"/>
                    <a:pt x="1358" y="286"/>
                    <a:pt x="1465" y="84"/>
                  </a:cubicBezTo>
                  <a:cubicBezTo>
                    <a:pt x="1489" y="36"/>
                    <a:pt x="1441" y="0"/>
                    <a:pt x="1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6"/>
            <p:cNvSpPr/>
            <p:nvPr/>
          </p:nvSpPr>
          <p:spPr>
            <a:xfrm>
              <a:off x="2930525" y="2552375"/>
              <a:ext cx="30650" cy="16300"/>
            </a:xfrm>
            <a:custGeom>
              <a:avLst/>
              <a:gdLst/>
              <a:ahLst/>
              <a:cxnLst/>
              <a:rect l="l" t="t" r="r" b="b"/>
              <a:pathLst>
                <a:path w="1226" h="652" extrusionOk="0">
                  <a:moveTo>
                    <a:pt x="1114" y="0"/>
                  </a:moveTo>
                  <a:cubicBezTo>
                    <a:pt x="1103" y="0"/>
                    <a:pt x="1092" y="2"/>
                    <a:pt x="1080" y="7"/>
                  </a:cubicBezTo>
                  <a:cubicBezTo>
                    <a:pt x="722" y="185"/>
                    <a:pt x="389" y="411"/>
                    <a:pt x="32" y="602"/>
                  </a:cubicBezTo>
                  <a:cubicBezTo>
                    <a:pt x="1" y="622"/>
                    <a:pt x="6" y="652"/>
                    <a:pt x="30" y="652"/>
                  </a:cubicBezTo>
                  <a:cubicBezTo>
                    <a:pt x="34" y="652"/>
                    <a:pt x="39" y="651"/>
                    <a:pt x="44" y="650"/>
                  </a:cubicBezTo>
                  <a:cubicBezTo>
                    <a:pt x="413" y="530"/>
                    <a:pt x="829" y="388"/>
                    <a:pt x="1163" y="149"/>
                  </a:cubicBezTo>
                  <a:cubicBezTo>
                    <a:pt x="1225" y="97"/>
                    <a:pt x="1188"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6"/>
            <p:cNvSpPr/>
            <p:nvPr/>
          </p:nvSpPr>
          <p:spPr>
            <a:xfrm>
              <a:off x="2953225" y="2533525"/>
              <a:ext cx="33000" cy="29700"/>
            </a:xfrm>
            <a:custGeom>
              <a:avLst/>
              <a:gdLst/>
              <a:ahLst/>
              <a:cxnLst/>
              <a:rect l="l" t="t" r="r" b="b"/>
              <a:pathLst>
                <a:path w="1320" h="1188" extrusionOk="0">
                  <a:moveTo>
                    <a:pt x="1294" y="0"/>
                  </a:moveTo>
                  <a:cubicBezTo>
                    <a:pt x="1288" y="0"/>
                    <a:pt x="1282" y="3"/>
                    <a:pt x="1279" y="10"/>
                  </a:cubicBezTo>
                  <a:cubicBezTo>
                    <a:pt x="1053" y="165"/>
                    <a:pt x="862" y="403"/>
                    <a:pt x="648" y="606"/>
                  </a:cubicBezTo>
                  <a:cubicBezTo>
                    <a:pt x="445" y="796"/>
                    <a:pt x="231" y="987"/>
                    <a:pt x="17" y="1165"/>
                  </a:cubicBezTo>
                  <a:cubicBezTo>
                    <a:pt x="0" y="1174"/>
                    <a:pt x="12" y="1187"/>
                    <a:pt x="25" y="1187"/>
                  </a:cubicBezTo>
                  <a:cubicBezTo>
                    <a:pt x="31" y="1187"/>
                    <a:pt x="37" y="1185"/>
                    <a:pt x="41" y="1177"/>
                  </a:cubicBezTo>
                  <a:cubicBezTo>
                    <a:pt x="279" y="999"/>
                    <a:pt x="517" y="808"/>
                    <a:pt x="743" y="606"/>
                  </a:cubicBezTo>
                  <a:cubicBezTo>
                    <a:pt x="934" y="427"/>
                    <a:pt x="1160" y="249"/>
                    <a:pt x="1303" y="22"/>
                  </a:cubicBezTo>
                  <a:cubicBezTo>
                    <a:pt x="1319" y="14"/>
                    <a:pt x="1307" y="0"/>
                    <a:pt x="12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6"/>
            <p:cNvSpPr/>
            <p:nvPr/>
          </p:nvSpPr>
          <p:spPr>
            <a:xfrm>
              <a:off x="2975050" y="2442075"/>
              <a:ext cx="104400" cy="96775"/>
            </a:xfrm>
            <a:custGeom>
              <a:avLst/>
              <a:gdLst/>
              <a:ahLst/>
              <a:cxnLst/>
              <a:rect l="l" t="t" r="r" b="b"/>
              <a:pathLst>
                <a:path w="4176" h="3871" extrusionOk="0">
                  <a:moveTo>
                    <a:pt x="4156" y="1"/>
                  </a:moveTo>
                  <a:cubicBezTo>
                    <a:pt x="4149" y="1"/>
                    <a:pt x="4141" y="5"/>
                    <a:pt x="4132" y="13"/>
                  </a:cubicBezTo>
                  <a:cubicBezTo>
                    <a:pt x="3620" y="894"/>
                    <a:pt x="3120" y="1668"/>
                    <a:pt x="2263" y="2299"/>
                  </a:cubicBezTo>
                  <a:cubicBezTo>
                    <a:pt x="1513" y="2835"/>
                    <a:pt x="739" y="3311"/>
                    <a:pt x="13" y="3859"/>
                  </a:cubicBezTo>
                  <a:cubicBezTo>
                    <a:pt x="1" y="3859"/>
                    <a:pt x="13" y="3871"/>
                    <a:pt x="37" y="3871"/>
                  </a:cubicBezTo>
                  <a:cubicBezTo>
                    <a:pt x="1727" y="2847"/>
                    <a:pt x="3311" y="1835"/>
                    <a:pt x="4168" y="37"/>
                  </a:cubicBezTo>
                  <a:cubicBezTo>
                    <a:pt x="4176" y="14"/>
                    <a:pt x="4169" y="1"/>
                    <a:pt x="4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6"/>
            <p:cNvSpPr/>
            <p:nvPr/>
          </p:nvSpPr>
          <p:spPr>
            <a:xfrm>
              <a:off x="3084600" y="2391275"/>
              <a:ext cx="18475" cy="45775"/>
            </a:xfrm>
            <a:custGeom>
              <a:avLst/>
              <a:gdLst/>
              <a:ahLst/>
              <a:cxnLst/>
              <a:rect l="l" t="t" r="r" b="b"/>
              <a:pathLst>
                <a:path w="739" h="1831" extrusionOk="0">
                  <a:moveTo>
                    <a:pt x="733" y="0"/>
                  </a:moveTo>
                  <a:cubicBezTo>
                    <a:pt x="730" y="0"/>
                    <a:pt x="727" y="3"/>
                    <a:pt x="727" y="9"/>
                  </a:cubicBezTo>
                  <a:cubicBezTo>
                    <a:pt x="477" y="617"/>
                    <a:pt x="239" y="1236"/>
                    <a:pt x="0" y="1831"/>
                  </a:cubicBezTo>
                  <a:lnTo>
                    <a:pt x="12" y="1831"/>
                  </a:lnTo>
                  <a:cubicBezTo>
                    <a:pt x="310" y="1248"/>
                    <a:pt x="560" y="617"/>
                    <a:pt x="739" y="9"/>
                  </a:cubicBezTo>
                  <a:cubicBezTo>
                    <a:pt x="739" y="3"/>
                    <a:pt x="736" y="0"/>
                    <a:pt x="7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6"/>
            <p:cNvSpPr/>
            <p:nvPr/>
          </p:nvSpPr>
          <p:spPr>
            <a:xfrm>
              <a:off x="3093925" y="2378400"/>
              <a:ext cx="20475" cy="38675"/>
            </a:xfrm>
            <a:custGeom>
              <a:avLst/>
              <a:gdLst/>
              <a:ahLst/>
              <a:cxnLst/>
              <a:rect l="l" t="t" r="r" b="b"/>
              <a:pathLst>
                <a:path w="819" h="1547" extrusionOk="0">
                  <a:moveTo>
                    <a:pt x="818" y="0"/>
                  </a:moveTo>
                  <a:cubicBezTo>
                    <a:pt x="532" y="500"/>
                    <a:pt x="259" y="989"/>
                    <a:pt x="8" y="1489"/>
                  </a:cubicBezTo>
                  <a:cubicBezTo>
                    <a:pt x="1" y="1520"/>
                    <a:pt x="19" y="1547"/>
                    <a:pt x="39" y="1547"/>
                  </a:cubicBezTo>
                  <a:cubicBezTo>
                    <a:pt x="49" y="1547"/>
                    <a:pt x="60" y="1540"/>
                    <a:pt x="68" y="1524"/>
                  </a:cubicBezTo>
                  <a:cubicBezTo>
                    <a:pt x="342" y="1036"/>
                    <a:pt x="592" y="524"/>
                    <a:pt x="8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6"/>
            <p:cNvSpPr/>
            <p:nvPr/>
          </p:nvSpPr>
          <p:spPr>
            <a:xfrm>
              <a:off x="3124875" y="2316650"/>
              <a:ext cx="26725" cy="61225"/>
            </a:xfrm>
            <a:custGeom>
              <a:avLst/>
              <a:gdLst/>
              <a:ahLst/>
              <a:cxnLst/>
              <a:rect l="l" t="t" r="r" b="b"/>
              <a:pathLst>
                <a:path w="1069" h="2449" extrusionOk="0">
                  <a:moveTo>
                    <a:pt x="11" y="1"/>
                  </a:moveTo>
                  <a:cubicBezTo>
                    <a:pt x="4" y="1"/>
                    <a:pt x="0" y="9"/>
                    <a:pt x="9" y="18"/>
                  </a:cubicBezTo>
                  <a:cubicBezTo>
                    <a:pt x="616" y="780"/>
                    <a:pt x="854" y="1482"/>
                    <a:pt x="949" y="2435"/>
                  </a:cubicBezTo>
                  <a:cubicBezTo>
                    <a:pt x="949" y="2442"/>
                    <a:pt x="957" y="2448"/>
                    <a:pt x="964" y="2448"/>
                  </a:cubicBezTo>
                  <a:cubicBezTo>
                    <a:pt x="969" y="2448"/>
                    <a:pt x="973" y="2445"/>
                    <a:pt x="973" y="2435"/>
                  </a:cubicBezTo>
                  <a:cubicBezTo>
                    <a:pt x="1068" y="1566"/>
                    <a:pt x="664" y="601"/>
                    <a:pt x="21" y="6"/>
                  </a:cubicBezTo>
                  <a:cubicBezTo>
                    <a:pt x="17" y="2"/>
                    <a:pt x="14"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6"/>
            <p:cNvSpPr/>
            <p:nvPr/>
          </p:nvSpPr>
          <p:spPr>
            <a:xfrm>
              <a:off x="3078050" y="2393875"/>
              <a:ext cx="69375" cy="120050"/>
            </a:xfrm>
            <a:custGeom>
              <a:avLst/>
              <a:gdLst/>
              <a:ahLst/>
              <a:cxnLst/>
              <a:rect l="l" t="t" r="r" b="b"/>
              <a:pathLst>
                <a:path w="2775" h="4802" extrusionOk="0">
                  <a:moveTo>
                    <a:pt x="2763" y="1"/>
                  </a:moveTo>
                  <a:cubicBezTo>
                    <a:pt x="2191" y="905"/>
                    <a:pt x="1703" y="1846"/>
                    <a:pt x="1084" y="2739"/>
                  </a:cubicBezTo>
                  <a:cubicBezTo>
                    <a:pt x="655" y="3370"/>
                    <a:pt x="60" y="3965"/>
                    <a:pt x="1" y="4763"/>
                  </a:cubicBezTo>
                  <a:cubicBezTo>
                    <a:pt x="1" y="4784"/>
                    <a:pt x="31" y="4802"/>
                    <a:pt x="57" y="4802"/>
                  </a:cubicBezTo>
                  <a:cubicBezTo>
                    <a:pt x="75" y="4802"/>
                    <a:pt x="91" y="4794"/>
                    <a:pt x="96" y="4775"/>
                  </a:cubicBezTo>
                  <a:cubicBezTo>
                    <a:pt x="262" y="3882"/>
                    <a:pt x="929" y="3180"/>
                    <a:pt x="1394" y="2418"/>
                  </a:cubicBezTo>
                  <a:cubicBezTo>
                    <a:pt x="1882" y="1632"/>
                    <a:pt x="2358" y="834"/>
                    <a:pt x="2775" y="12"/>
                  </a:cubicBezTo>
                  <a:cubicBezTo>
                    <a:pt x="2775" y="1"/>
                    <a:pt x="2763" y="1"/>
                    <a:pt x="2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6"/>
            <p:cNvSpPr/>
            <p:nvPr/>
          </p:nvSpPr>
          <p:spPr>
            <a:xfrm>
              <a:off x="2837925" y="2532075"/>
              <a:ext cx="68500" cy="46500"/>
            </a:xfrm>
            <a:custGeom>
              <a:avLst/>
              <a:gdLst/>
              <a:ahLst/>
              <a:cxnLst/>
              <a:rect l="l" t="t" r="r" b="b"/>
              <a:pathLst>
                <a:path w="2740" h="1860" extrusionOk="0">
                  <a:moveTo>
                    <a:pt x="13" y="1"/>
                  </a:moveTo>
                  <a:cubicBezTo>
                    <a:pt x="5" y="1"/>
                    <a:pt x="0" y="24"/>
                    <a:pt x="9" y="33"/>
                  </a:cubicBezTo>
                  <a:cubicBezTo>
                    <a:pt x="735" y="795"/>
                    <a:pt x="1736" y="1378"/>
                    <a:pt x="2676" y="1854"/>
                  </a:cubicBezTo>
                  <a:cubicBezTo>
                    <a:pt x="2684" y="1858"/>
                    <a:pt x="2691" y="1860"/>
                    <a:pt x="2697" y="1860"/>
                  </a:cubicBezTo>
                  <a:cubicBezTo>
                    <a:pt x="2730" y="1860"/>
                    <a:pt x="2740" y="1815"/>
                    <a:pt x="2700" y="1795"/>
                  </a:cubicBezTo>
                  <a:cubicBezTo>
                    <a:pt x="1736" y="1271"/>
                    <a:pt x="914" y="616"/>
                    <a:pt x="21" y="9"/>
                  </a:cubicBezTo>
                  <a:cubicBezTo>
                    <a:pt x="18" y="3"/>
                    <a:pt x="15" y="1"/>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6"/>
            <p:cNvSpPr/>
            <p:nvPr/>
          </p:nvSpPr>
          <p:spPr>
            <a:xfrm>
              <a:off x="2825050" y="2518000"/>
              <a:ext cx="8650" cy="9250"/>
            </a:xfrm>
            <a:custGeom>
              <a:avLst/>
              <a:gdLst/>
              <a:ahLst/>
              <a:cxnLst/>
              <a:rect l="l" t="t" r="r" b="b"/>
              <a:pathLst>
                <a:path w="346" h="370" extrusionOk="0">
                  <a:moveTo>
                    <a:pt x="0" y="0"/>
                  </a:moveTo>
                  <a:cubicBezTo>
                    <a:pt x="143" y="96"/>
                    <a:pt x="262" y="227"/>
                    <a:pt x="346" y="370"/>
                  </a:cubicBezTo>
                  <a:cubicBezTo>
                    <a:pt x="274" y="215"/>
                    <a:pt x="155" y="96"/>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6"/>
            <p:cNvSpPr/>
            <p:nvPr/>
          </p:nvSpPr>
          <p:spPr>
            <a:xfrm>
              <a:off x="2722350" y="2354650"/>
              <a:ext cx="92900" cy="152350"/>
            </a:xfrm>
            <a:custGeom>
              <a:avLst/>
              <a:gdLst/>
              <a:ahLst/>
              <a:cxnLst/>
              <a:rect l="l" t="t" r="r" b="b"/>
              <a:pathLst>
                <a:path w="3716" h="6094" extrusionOk="0">
                  <a:moveTo>
                    <a:pt x="30" y="0"/>
                  </a:moveTo>
                  <a:cubicBezTo>
                    <a:pt x="17" y="0"/>
                    <a:pt x="1" y="13"/>
                    <a:pt x="1" y="34"/>
                  </a:cubicBezTo>
                  <a:cubicBezTo>
                    <a:pt x="155" y="1391"/>
                    <a:pt x="1036" y="2379"/>
                    <a:pt x="1667" y="3546"/>
                  </a:cubicBezTo>
                  <a:cubicBezTo>
                    <a:pt x="2227" y="4510"/>
                    <a:pt x="2739" y="5475"/>
                    <a:pt x="3715" y="6094"/>
                  </a:cubicBezTo>
                  <a:cubicBezTo>
                    <a:pt x="2739" y="5356"/>
                    <a:pt x="2203" y="4332"/>
                    <a:pt x="1632" y="3308"/>
                  </a:cubicBezTo>
                  <a:cubicBezTo>
                    <a:pt x="1001" y="2201"/>
                    <a:pt x="274" y="1296"/>
                    <a:pt x="48" y="22"/>
                  </a:cubicBezTo>
                  <a:cubicBezTo>
                    <a:pt x="48" y="7"/>
                    <a:pt x="40"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6"/>
            <p:cNvSpPr/>
            <p:nvPr/>
          </p:nvSpPr>
          <p:spPr>
            <a:xfrm>
              <a:off x="2686050" y="2318800"/>
              <a:ext cx="35700" cy="61000"/>
            </a:xfrm>
            <a:custGeom>
              <a:avLst/>
              <a:gdLst/>
              <a:ahLst/>
              <a:cxnLst/>
              <a:rect l="l" t="t" r="r" b="b"/>
              <a:pathLst>
                <a:path w="1428" h="2440" extrusionOk="0">
                  <a:moveTo>
                    <a:pt x="1395" y="1"/>
                  </a:moveTo>
                  <a:cubicBezTo>
                    <a:pt x="1391" y="1"/>
                    <a:pt x="1386" y="1"/>
                    <a:pt x="1381" y="3"/>
                  </a:cubicBezTo>
                  <a:cubicBezTo>
                    <a:pt x="643" y="479"/>
                    <a:pt x="0" y="1491"/>
                    <a:pt x="71" y="2384"/>
                  </a:cubicBezTo>
                  <a:cubicBezTo>
                    <a:pt x="71" y="2414"/>
                    <a:pt x="109" y="2439"/>
                    <a:pt x="140" y="2439"/>
                  </a:cubicBezTo>
                  <a:cubicBezTo>
                    <a:pt x="158" y="2439"/>
                    <a:pt x="174" y="2430"/>
                    <a:pt x="179" y="2408"/>
                  </a:cubicBezTo>
                  <a:cubicBezTo>
                    <a:pt x="286" y="1944"/>
                    <a:pt x="321" y="1527"/>
                    <a:pt x="548" y="1099"/>
                  </a:cubicBezTo>
                  <a:cubicBezTo>
                    <a:pt x="774" y="682"/>
                    <a:pt x="1072" y="348"/>
                    <a:pt x="1417" y="27"/>
                  </a:cubicBezTo>
                  <a:cubicBezTo>
                    <a:pt x="1427" y="27"/>
                    <a:pt x="1420" y="1"/>
                    <a:pt x="1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6"/>
            <p:cNvSpPr/>
            <p:nvPr/>
          </p:nvSpPr>
          <p:spPr>
            <a:xfrm>
              <a:off x="2687525" y="2383925"/>
              <a:ext cx="41600" cy="72050"/>
            </a:xfrm>
            <a:custGeom>
              <a:avLst/>
              <a:gdLst/>
              <a:ahLst/>
              <a:cxnLst/>
              <a:rect l="l" t="t" r="r" b="b"/>
              <a:pathLst>
                <a:path w="1664" h="2882" extrusionOk="0">
                  <a:moveTo>
                    <a:pt x="19" y="1"/>
                  </a:moveTo>
                  <a:cubicBezTo>
                    <a:pt x="12" y="1"/>
                    <a:pt x="1" y="9"/>
                    <a:pt x="1" y="18"/>
                  </a:cubicBezTo>
                  <a:cubicBezTo>
                    <a:pt x="322" y="1065"/>
                    <a:pt x="1072" y="1911"/>
                    <a:pt x="1596" y="2863"/>
                  </a:cubicBezTo>
                  <a:cubicBezTo>
                    <a:pt x="1600" y="2876"/>
                    <a:pt x="1611" y="2881"/>
                    <a:pt x="1622" y="2881"/>
                  </a:cubicBezTo>
                  <a:cubicBezTo>
                    <a:pt x="1642" y="2881"/>
                    <a:pt x="1663" y="2866"/>
                    <a:pt x="1656" y="2851"/>
                  </a:cubicBezTo>
                  <a:cubicBezTo>
                    <a:pt x="1620" y="2435"/>
                    <a:pt x="1322" y="2101"/>
                    <a:pt x="1084" y="1780"/>
                  </a:cubicBezTo>
                  <a:cubicBezTo>
                    <a:pt x="667" y="1208"/>
                    <a:pt x="358" y="613"/>
                    <a:pt x="24" y="6"/>
                  </a:cubicBezTo>
                  <a:cubicBezTo>
                    <a:pt x="24"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6"/>
            <p:cNvSpPr/>
            <p:nvPr/>
          </p:nvSpPr>
          <p:spPr>
            <a:xfrm>
              <a:off x="2725325" y="2455950"/>
              <a:ext cx="85900" cy="101400"/>
            </a:xfrm>
            <a:custGeom>
              <a:avLst/>
              <a:gdLst/>
              <a:ahLst/>
              <a:cxnLst/>
              <a:rect l="l" t="t" r="r" b="b"/>
              <a:pathLst>
                <a:path w="3436" h="4056" extrusionOk="0">
                  <a:moveTo>
                    <a:pt x="10" y="0"/>
                  </a:moveTo>
                  <a:cubicBezTo>
                    <a:pt x="7" y="0"/>
                    <a:pt x="1" y="6"/>
                    <a:pt x="1" y="18"/>
                  </a:cubicBezTo>
                  <a:cubicBezTo>
                    <a:pt x="13" y="6"/>
                    <a:pt x="13" y="0"/>
                    <a:pt x="10" y="0"/>
                  </a:cubicBezTo>
                  <a:close/>
                  <a:moveTo>
                    <a:pt x="1" y="18"/>
                  </a:moveTo>
                  <a:cubicBezTo>
                    <a:pt x="203" y="494"/>
                    <a:pt x="120" y="1054"/>
                    <a:pt x="346" y="1518"/>
                  </a:cubicBezTo>
                  <a:cubicBezTo>
                    <a:pt x="525" y="1863"/>
                    <a:pt x="870" y="2054"/>
                    <a:pt x="1120" y="2316"/>
                  </a:cubicBezTo>
                  <a:cubicBezTo>
                    <a:pt x="1406" y="2613"/>
                    <a:pt x="1584" y="2959"/>
                    <a:pt x="1929" y="3197"/>
                  </a:cubicBezTo>
                  <a:cubicBezTo>
                    <a:pt x="2370" y="3506"/>
                    <a:pt x="2894" y="3614"/>
                    <a:pt x="3263" y="4030"/>
                  </a:cubicBezTo>
                  <a:cubicBezTo>
                    <a:pt x="3280" y="4048"/>
                    <a:pt x="3301" y="4055"/>
                    <a:pt x="3320" y="4055"/>
                  </a:cubicBezTo>
                  <a:cubicBezTo>
                    <a:pt x="3381" y="4055"/>
                    <a:pt x="3436" y="3983"/>
                    <a:pt x="3382" y="3911"/>
                  </a:cubicBezTo>
                  <a:cubicBezTo>
                    <a:pt x="3144" y="3661"/>
                    <a:pt x="2858" y="3506"/>
                    <a:pt x="2537" y="3364"/>
                  </a:cubicBezTo>
                  <a:cubicBezTo>
                    <a:pt x="2001" y="3090"/>
                    <a:pt x="1679" y="2768"/>
                    <a:pt x="1298" y="2316"/>
                  </a:cubicBezTo>
                  <a:cubicBezTo>
                    <a:pt x="870" y="1840"/>
                    <a:pt x="441" y="1637"/>
                    <a:pt x="310" y="935"/>
                  </a:cubicBezTo>
                  <a:cubicBezTo>
                    <a:pt x="263" y="566"/>
                    <a:pt x="274" y="280"/>
                    <a:pt x="1" y="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6"/>
            <p:cNvSpPr/>
            <p:nvPr/>
          </p:nvSpPr>
          <p:spPr>
            <a:xfrm>
              <a:off x="2723550" y="2317925"/>
              <a:ext cx="123675" cy="135000"/>
            </a:xfrm>
            <a:custGeom>
              <a:avLst/>
              <a:gdLst/>
              <a:ahLst/>
              <a:cxnLst/>
              <a:rect l="l" t="t" r="r" b="b"/>
              <a:pathLst>
                <a:path w="4947" h="5400" extrusionOk="0">
                  <a:moveTo>
                    <a:pt x="264" y="1"/>
                  </a:moveTo>
                  <a:cubicBezTo>
                    <a:pt x="169" y="1"/>
                    <a:pt x="79" y="80"/>
                    <a:pt x="0" y="276"/>
                  </a:cubicBezTo>
                  <a:cubicBezTo>
                    <a:pt x="76" y="141"/>
                    <a:pt x="156" y="85"/>
                    <a:pt x="238" y="85"/>
                  </a:cubicBezTo>
                  <a:cubicBezTo>
                    <a:pt x="605" y="85"/>
                    <a:pt x="992" y="1205"/>
                    <a:pt x="989" y="1205"/>
                  </a:cubicBezTo>
                  <a:cubicBezTo>
                    <a:pt x="989" y="1205"/>
                    <a:pt x="988" y="1205"/>
                    <a:pt x="988" y="1205"/>
                  </a:cubicBezTo>
                  <a:lnTo>
                    <a:pt x="988" y="1205"/>
                  </a:lnTo>
                  <a:cubicBezTo>
                    <a:pt x="1072" y="1443"/>
                    <a:pt x="1119" y="1681"/>
                    <a:pt x="1250" y="1884"/>
                  </a:cubicBezTo>
                  <a:cubicBezTo>
                    <a:pt x="1548" y="2336"/>
                    <a:pt x="2096" y="2681"/>
                    <a:pt x="2441" y="3110"/>
                  </a:cubicBezTo>
                  <a:cubicBezTo>
                    <a:pt x="3084" y="3896"/>
                    <a:pt x="3763" y="5158"/>
                    <a:pt x="4858" y="5396"/>
                  </a:cubicBezTo>
                  <a:cubicBezTo>
                    <a:pt x="4864" y="5399"/>
                    <a:pt x="4871" y="5400"/>
                    <a:pt x="4877" y="5400"/>
                  </a:cubicBezTo>
                  <a:cubicBezTo>
                    <a:pt x="4924" y="5400"/>
                    <a:pt x="4947" y="5322"/>
                    <a:pt x="4894" y="5301"/>
                  </a:cubicBezTo>
                  <a:cubicBezTo>
                    <a:pt x="4096" y="4884"/>
                    <a:pt x="3584" y="4265"/>
                    <a:pt x="3024" y="3586"/>
                  </a:cubicBezTo>
                  <a:cubicBezTo>
                    <a:pt x="2762" y="3277"/>
                    <a:pt x="2512" y="2931"/>
                    <a:pt x="2239" y="2634"/>
                  </a:cubicBezTo>
                  <a:cubicBezTo>
                    <a:pt x="1846" y="2217"/>
                    <a:pt x="1429" y="1979"/>
                    <a:pt x="1179" y="1431"/>
                  </a:cubicBezTo>
                  <a:cubicBezTo>
                    <a:pt x="1093" y="1260"/>
                    <a:pt x="643" y="1"/>
                    <a:pt x="2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6"/>
            <p:cNvSpPr/>
            <p:nvPr/>
          </p:nvSpPr>
          <p:spPr>
            <a:xfrm>
              <a:off x="2711050" y="2247650"/>
              <a:ext cx="134175" cy="203775"/>
            </a:xfrm>
            <a:custGeom>
              <a:avLst/>
              <a:gdLst/>
              <a:ahLst/>
              <a:cxnLst/>
              <a:rect l="l" t="t" r="r" b="b"/>
              <a:pathLst>
                <a:path w="5367" h="8151" extrusionOk="0">
                  <a:moveTo>
                    <a:pt x="101" y="1"/>
                  </a:moveTo>
                  <a:cubicBezTo>
                    <a:pt x="86" y="1"/>
                    <a:pt x="72" y="10"/>
                    <a:pt x="72" y="27"/>
                  </a:cubicBezTo>
                  <a:cubicBezTo>
                    <a:pt x="0" y="1623"/>
                    <a:pt x="798" y="2956"/>
                    <a:pt x="1929" y="4040"/>
                  </a:cubicBezTo>
                  <a:cubicBezTo>
                    <a:pt x="2643" y="4730"/>
                    <a:pt x="3155" y="5445"/>
                    <a:pt x="3691" y="6242"/>
                  </a:cubicBezTo>
                  <a:cubicBezTo>
                    <a:pt x="4167" y="6945"/>
                    <a:pt x="4917" y="7374"/>
                    <a:pt x="5298" y="8136"/>
                  </a:cubicBezTo>
                  <a:cubicBezTo>
                    <a:pt x="5306" y="8146"/>
                    <a:pt x="5315" y="8151"/>
                    <a:pt x="5324" y="8151"/>
                  </a:cubicBezTo>
                  <a:cubicBezTo>
                    <a:pt x="5346" y="8151"/>
                    <a:pt x="5366" y="8128"/>
                    <a:pt x="5358" y="8112"/>
                  </a:cubicBezTo>
                  <a:cubicBezTo>
                    <a:pt x="5096" y="7469"/>
                    <a:pt x="4501" y="7112"/>
                    <a:pt x="4060" y="6600"/>
                  </a:cubicBezTo>
                  <a:cubicBezTo>
                    <a:pt x="3536" y="5992"/>
                    <a:pt x="3239" y="5242"/>
                    <a:pt x="2703" y="4647"/>
                  </a:cubicBezTo>
                  <a:cubicBezTo>
                    <a:pt x="2119" y="4016"/>
                    <a:pt x="1453" y="3504"/>
                    <a:pt x="988" y="2766"/>
                  </a:cubicBezTo>
                  <a:cubicBezTo>
                    <a:pt x="453" y="1921"/>
                    <a:pt x="238" y="992"/>
                    <a:pt x="131" y="27"/>
                  </a:cubicBezTo>
                  <a:cubicBezTo>
                    <a:pt x="131" y="10"/>
                    <a:pt x="116"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6"/>
            <p:cNvSpPr/>
            <p:nvPr/>
          </p:nvSpPr>
          <p:spPr>
            <a:xfrm>
              <a:off x="2713225" y="2224500"/>
              <a:ext cx="23725" cy="24150"/>
            </a:xfrm>
            <a:custGeom>
              <a:avLst/>
              <a:gdLst/>
              <a:ahLst/>
              <a:cxnLst/>
              <a:rect l="l" t="t" r="r" b="b"/>
              <a:pathLst>
                <a:path w="949" h="966" extrusionOk="0">
                  <a:moveTo>
                    <a:pt x="889" y="1"/>
                  </a:moveTo>
                  <a:cubicBezTo>
                    <a:pt x="485" y="84"/>
                    <a:pt x="127" y="549"/>
                    <a:pt x="8" y="918"/>
                  </a:cubicBezTo>
                  <a:cubicBezTo>
                    <a:pt x="0" y="949"/>
                    <a:pt x="19" y="965"/>
                    <a:pt x="36" y="965"/>
                  </a:cubicBezTo>
                  <a:cubicBezTo>
                    <a:pt x="44" y="965"/>
                    <a:pt x="52" y="961"/>
                    <a:pt x="56" y="953"/>
                  </a:cubicBezTo>
                  <a:cubicBezTo>
                    <a:pt x="163" y="763"/>
                    <a:pt x="282" y="584"/>
                    <a:pt x="449" y="430"/>
                  </a:cubicBezTo>
                  <a:cubicBezTo>
                    <a:pt x="592" y="299"/>
                    <a:pt x="770" y="191"/>
                    <a:pt x="925" y="60"/>
                  </a:cubicBezTo>
                  <a:cubicBezTo>
                    <a:pt x="949" y="49"/>
                    <a:pt x="925" y="1"/>
                    <a:pt x="8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46"/>
            <p:cNvSpPr/>
            <p:nvPr/>
          </p:nvSpPr>
          <p:spPr>
            <a:xfrm>
              <a:off x="2738950" y="2225175"/>
              <a:ext cx="131775" cy="155625"/>
            </a:xfrm>
            <a:custGeom>
              <a:avLst/>
              <a:gdLst/>
              <a:ahLst/>
              <a:cxnLst/>
              <a:rect l="l" t="t" r="r" b="b"/>
              <a:pathLst>
                <a:path w="5271" h="6225" extrusionOk="0">
                  <a:moveTo>
                    <a:pt x="40" y="1"/>
                  </a:moveTo>
                  <a:cubicBezTo>
                    <a:pt x="17" y="1"/>
                    <a:pt x="1" y="17"/>
                    <a:pt x="15" y="45"/>
                  </a:cubicBezTo>
                  <a:cubicBezTo>
                    <a:pt x="587" y="1569"/>
                    <a:pt x="1277" y="2796"/>
                    <a:pt x="2551" y="3855"/>
                  </a:cubicBezTo>
                  <a:cubicBezTo>
                    <a:pt x="2897" y="4141"/>
                    <a:pt x="3194" y="4403"/>
                    <a:pt x="3444" y="4760"/>
                  </a:cubicBezTo>
                  <a:cubicBezTo>
                    <a:pt x="3670" y="5094"/>
                    <a:pt x="3801" y="5475"/>
                    <a:pt x="4075" y="5772"/>
                  </a:cubicBezTo>
                  <a:cubicBezTo>
                    <a:pt x="4313" y="6048"/>
                    <a:pt x="4595" y="6225"/>
                    <a:pt x="4936" y="6225"/>
                  </a:cubicBezTo>
                  <a:cubicBezTo>
                    <a:pt x="5022" y="6225"/>
                    <a:pt x="5112" y="6213"/>
                    <a:pt x="5206" y="6189"/>
                  </a:cubicBezTo>
                  <a:cubicBezTo>
                    <a:pt x="5271" y="6178"/>
                    <a:pt x="5258" y="6090"/>
                    <a:pt x="5194" y="6090"/>
                  </a:cubicBezTo>
                  <a:cubicBezTo>
                    <a:pt x="5187" y="6090"/>
                    <a:pt x="5179" y="6091"/>
                    <a:pt x="5171" y="6094"/>
                  </a:cubicBezTo>
                  <a:cubicBezTo>
                    <a:pt x="5129" y="6098"/>
                    <a:pt x="5088" y="6099"/>
                    <a:pt x="5049" y="6099"/>
                  </a:cubicBezTo>
                  <a:cubicBezTo>
                    <a:pt x="4130" y="6099"/>
                    <a:pt x="3924" y="5056"/>
                    <a:pt x="3444" y="4463"/>
                  </a:cubicBezTo>
                  <a:cubicBezTo>
                    <a:pt x="3087" y="4034"/>
                    <a:pt x="2635" y="3724"/>
                    <a:pt x="2218" y="3367"/>
                  </a:cubicBezTo>
                  <a:cubicBezTo>
                    <a:pt x="1146" y="2462"/>
                    <a:pt x="753" y="1188"/>
                    <a:pt x="87" y="22"/>
                  </a:cubicBezTo>
                  <a:cubicBezTo>
                    <a:pt x="73" y="7"/>
                    <a:pt x="55" y="1"/>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46"/>
            <p:cNvSpPr/>
            <p:nvPr/>
          </p:nvSpPr>
          <p:spPr>
            <a:xfrm>
              <a:off x="2737225" y="2192050"/>
              <a:ext cx="137550" cy="187350"/>
            </a:xfrm>
            <a:custGeom>
              <a:avLst/>
              <a:gdLst/>
              <a:ahLst/>
              <a:cxnLst/>
              <a:rect l="l" t="t" r="r" b="b"/>
              <a:pathLst>
                <a:path w="5502" h="7494" extrusionOk="0">
                  <a:moveTo>
                    <a:pt x="2147" y="1"/>
                  </a:moveTo>
                  <a:cubicBezTo>
                    <a:pt x="2136" y="1"/>
                    <a:pt x="2126" y="4"/>
                    <a:pt x="2120" y="13"/>
                  </a:cubicBezTo>
                  <a:cubicBezTo>
                    <a:pt x="1156" y="835"/>
                    <a:pt x="1608" y="2192"/>
                    <a:pt x="2239" y="3073"/>
                  </a:cubicBezTo>
                  <a:cubicBezTo>
                    <a:pt x="2704" y="3692"/>
                    <a:pt x="3239" y="4275"/>
                    <a:pt x="3739" y="4859"/>
                  </a:cubicBezTo>
                  <a:cubicBezTo>
                    <a:pt x="4394" y="5633"/>
                    <a:pt x="5263" y="6383"/>
                    <a:pt x="5275" y="7478"/>
                  </a:cubicBezTo>
                  <a:cubicBezTo>
                    <a:pt x="5270" y="7488"/>
                    <a:pt x="5280" y="7494"/>
                    <a:pt x="5292" y="7494"/>
                  </a:cubicBezTo>
                  <a:cubicBezTo>
                    <a:pt x="5310" y="7494"/>
                    <a:pt x="5335" y="7482"/>
                    <a:pt x="5335" y="7454"/>
                  </a:cubicBezTo>
                  <a:cubicBezTo>
                    <a:pt x="5502" y="4859"/>
                    <a:pt x="1" y="2728"/>
                    <a:pt x="2192" y="73"/>
                  </a:cubicBezTo>
                  <a:cubicBezTo>
                    <a:pt x="2228" y="37"/>
                    <a:pt x="2182" y="1"/>
                    <a:pt x="2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46"/>
            <p:cNvSpPr/>
            <p:nvPr/>
          </p:nvSpPr>
          <p:spPr>
            <a:xfrm>
              <a:off x="2782550" y="2185700"/>
              <a:ext cx="20675" cy="19725"/>
            </a:xfrm>
            <a:custGeom>
              <a:avLst/>
              <a:gdLst/>
              <a:ahLst/>
              <a:cxnLst/>
              <a:rect l="l" t="t" r="r" b="b"/>
              <a:pathLst>
                <a:path w="827" h="789" extrusionOk="0">
                  <a:moveTo>
                    <a:pt x="767" y="0"/>
                  </a:moveTo>
                  <a:cubicBezTo>
                    <a:pt x="761" y="0"/>
                    <a:pt x="754" y="2"/>
                    <a:pt x="748" y="5"/>
                  </a:cubicBezTo>
                  <a:cubicBezTo>
                    <a:pt x="569" y="53"/>
                    <a:pt x="355" y="148"/>
                    <a:pt x="295" y="327"/>
                  </a:cubicBezTo>
                  <a:cubicBezTo>
                    <a:pt x="295" y="350"/>
                    <a:pt x="307" y="350"/>
                    <a:pt x="319" y="350"/>
                  </a:cubicBezTo>
                  <a:cubicBezTo>
                    <a:pt x="200" y="469"/>
                    <a:pt x="69" y="600"/>
                    <a:pt x="10" y="743"/>
                  </a:cubicBezTo>
                  <a:cubicBezTo>
                    <a:pt x="1" y="769"/>
                    <a:pt x="17" y="789"/>
                    <a:pt x="36" y="789"/>
                  </a:cubicBezTo>
                  <a:cubicBezTo>
                    <a:pt x="43" y="789"/>
                    <a:pt x="51" y="786"/>
                    <a:pt x="57" y="779"/>
                  </a:cubicBezTo>
                  <a:cubicBezTo>
                    <a:pt x="188" y="684"/>
                    <a:pt x="271" y="541"/>
                    <a:pt x="391" y="422"/>
                  </a:cubicBezTo>
                  <a:cubicBezTo>
                    <a:pt x="506" y="317"/>
                    <a:pt x="640" y="221"/>
                    <a:pt x="751" y="119"/>
                  </a:cubicBezTo>
                  <a:lnTo>
                    <a:pt x="751" y="119"/>
                  </a:lnTo>
                  <a:cubicBezTo>
                    <a:pt x="765" y="116"/>
                    <a:pt x="780" y="114"/>
                    <a:pt x="795" y="112"/>
                  </a:cubicBezTo>
                  <a:cubicBezTo>
                    <a:pt x="792" y="103"/>
                    <a:pt x="789" y="94"/>
                    <a:pt x="786" y="86"/>
                  </a:cubicBezTo>
                  <a:lnTo>
                    <a:pt x="786" y="86"/>
                  </a:lnTo>
                  <a:cubicBezTo>
                    <a:pt x="789" y="83"/>
                    <a:pt x="792" y="80"/>
                    <a:pt x="795" y="77"/>
                  </a:cubicBezTo>
                  <a:cubicBezTo>
                    <a:pt x="826" y="56"/>
                    <a:pt x="804" y="0"/>
                    <a:pt x="7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6"/>
            <p:cNvSpPr/>
            <p:nvPr/>
          </p:nvSpPr>
          <p:spPr>
            <a:xfrm>
              <a:off x="2802425" y="2184925"/>
              <a:ext cx="97650" cy="163125"/>
            </a:xfrm>
            <a:custGeom>
              <a:avLst/>
              <a:gdLst/>
              <a:ahLst/>
              <a:cxnLst/>
              <a:rect l="l" t="t" r="r" b="b"/>
              <a:pathLst>
                <a:path w="3906" h="6525" extrusionOk="0">
                  <a:moveTo>
                    <a:pt x="0" y="0"/>
                  </a:moveTo>
                  <a:cubicBezTo>
                    <a:pt x="238" y="715"/>
                    <a:pt x="655" y="1358"/>
                    <a:pt x="881" y="2072"/>
                  </a:cubicBezTo>
                  <a:cubicBezTo>
                    <a:pt x="1084" y="2727"/>
                    <a:pt x="1203" y="3394"/>
                    <a:pt x="1501" y="4025"/>
                  </a:cubicBezTo>
                  <a:cubicBezTo>
                    <a:pt x="1965" y="4989"/>
                    <a:pt x="2608" y="6239"/>
                    <a:pt x="3739" y="6525"/>
                  </a:cubicBezTo>
                  <a:cubicBezTo>
                    <a:pt x="3763" y="6525"/>
                    <a:pt x="3798" y="6525"/>
                    <a:pt x="3822" y="6513"/>
                  </a:cubicBezTo>
                  <a:lnTo>
                    <a:pt x="3870" y="6465"/>
                  </a:lnTo>
                  <a:cubicBezTo>
                    <a:pt x="3906" y="6418"/>
                    <a:pt x="3906" y="6370"/>
                    <a:pt x="3858" y="6346"/>
                  </a:cubicBezTo>
                  <a:lnTo>
                    <a:pt x="3846" y="6346"/>
                  </a:lnTo>
                  <a:cubicBezTo>
                    <a:pt x="3832" y="6336"/>
                    <a:pt x="3817" y="6331"/>
                    <a:pt x="3802" y="6331"/>
                  </a:cubicBezTo>
                  <a:cubicBezTo>
                    <a:pt x="3750" y="6331"/>
                    <a:pt x="3702" y="6384"/>
                    <a:pt x="3739" y="6430"/>
                  </a:cubicBezTo>
                  <a:cubicBezTo>
                    <a:pt x="3584" y="6287"/>
                    <a:pt x="3406" y="6180"/>
                    <a:pt x="3203" y="6108"/>
                  </a:cubicBezTo>
                  <a:cubicBezTo>
                    <a:pt x="3025" y="5977"/>
                    <a:pt x="2858" y="5823"/>
                    <a:pt x="2727" y="5656"/>
                  </a:cubicBezTo>
                  <a:cubicBezTo>
                    <a:pt x="2536" y="5442"/>
                    <a:pt x="2370" y="5180"/>
                    <a:pt x="2203" y="4930"/>
                  </a:cubicBezTo>
                  <a:cubicBezTo>
                    <a:pt x="1846" y="4370"/>
                    <a:pt x="1548" y="3787"/>
                    <a:pt x="1346" y="3144"/>
                  </a:cubicBezTo>
                  <a:cubicBezTo>
                    <a:pt x="1000" y="2024"/>
                    <a:pt x="703" y="977"/>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6"/>
            <p:cNvSpPr/>
            <p:nvPr/>
          </p:nvSpPr>
          <p:spPr>
            <a:xfrm>
              <a:off x="2895000" y="2311175"/>
              <a:ext cx="11325" cy="37375"/>
            </a:xfrm>
            <a:custGeom>
              <a:avLst/>
              <a:gdLst/>
              <a:ahLst/>
              <a:cxnLst/>
              <a:rect l="l" t="t" r="r" b="b"/>
              <a:pathLst>
                <a:path w="453" h="1495" extrusionOk="0">
                  <a:moveTo>
                    <a:pt x="43" y="1"/>
                  </a:moveTo>
                  <a:cubicBezTo>
                    <a:pt x="25" y="1"/>
                    <a:pt x="0" y="21"/>
                    <a:pt x="0" y="46"/>
                  </a:cubicBezTo>
                  <a:cubicBezTo>
                    <a:pt x="84" y="296"/>
                    <a:pt x="167" y="523"/>
                    <a:pt x="155" y="784"/>
                  </a:cubicBezTo>
                  <a:cubicBezTo>
                    <a:pt x="155" y="1023"/>
                    <a:pt x="48" y="1237"/>
                    <a:pt x="24" y="1475"/>
                  </a:cubicBezTo>
                  <a:cubicBezTo>
                    <a:pt x="31" y="1489"/>
                    <a:pt x="42" y="1495"/>
                    <a:pt x="55" y="1495"/>
                  </a:cubicBezTo>
                  <a:cubicBezTo>
                    <a:pt x="64" y="1495"/>
                    <a:pt x="74" y="1492"/>
                    <a:pt x="84" y="1487"/>
                  </a:cubicBezTo>
                  <a:cubicBezTo>
                    <a:pt x="453" y="1142"/>
                    <a:pt x="357" y="368"/>
                    <a:pt x="60" y="11"/>
                  </a:cubicBezTo>
                  <a:cubicBezTo>
                    <a:pt x="56" y="4"/>
                    <a:pt x="50"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6"/>
            <p:cNvSpPr/>
            <p:nvPr/>
          </p:nvSpPr>
          <p:spPr>
            <a:xfrm>
              <a:off x="2946200" y="2532150"/>
              <a:ext cx="40425" cy="30225"/>
            </a:xfrm>
            <a:custGeom>
              <a:avLst/>
              <a:gdLst/>
              <a:ahLst/>
              <a:cxnLst/>
              <a:rect l="l" t="t" r="r" b="b"/>
              <a:pathLst>
                <a:path w="1617" h="1209" extrusionOk="0">
                  <a:moveTo>
                    <a:pt x="1500" y="0"/>
                  </a:moveTo>
                  <a:cubicBezTo>
                    <a:pt x="1484" y="0"/>
                    <a:pt x="1467" y="5"/>
                    <a:pt x="1453" y="18"/>
                  </a:cubicBezTo>
                  <a:cubicBezTo>
                    <a:pt x="1215" y="220"/>
                    <a:pt x="988" y="446"/>
                    <a:pt x="738" y="637"/>
                  </a:cubicBezTo>
                  <a:cubicBezTo>
                    <a:pt x="512" y="804"/>
                    <a:pt x="191" y="923"/>
                    <a:pt x="24" y="1137"/>
                  </a:cubicBezTo>
                  <a:cubicBezTo>
                    <a:pt x="0" y="1161"/>
                    <a:pt x="24" y="1208"/>
                    <a:pt x="72" y="1208"/>
                  </a:cubicBezTo>
                  <a:cubicBezTo>
                    <a:pt x="333" y="1208"/>
                    <a:pt x="619" y="958"/>
                    <a:pt x="834" y="804"/>
                  </a:cubicBezTo>
                  <a:cubicBezTo>
                    <a:pt x="1082" y="623"/>
                    <a:pt x="1341" y="399"/>
                    <a:pt x="1530" y="143"/>
                  </a:cubicBezTo>
                  <a:lnTo>
                    <a:pt x="1530" y="143"/>
                  </a:lnTo>
                  <a:lnTo>
                    <a:pt x="1560" y="113"/>
                  </a:lnTo>
                  <a:cubicBezTo>
                    <a:pt x="1616" y="75"/>
                    <a:pt x="1561" y="0"/>
                    <a:pt x="1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6"/>
            <p:cNvSpPr/>
            <p:nvPr/>
          </p:nvSpPr>
          <p:spPr>
            <a:xfrm>
              <a:off x="2947100" y="2511325"/>
              <a:ext cx="72550" cy="54500"/>
            </a:xfrm>
            <a:custGeom>
              <a:avLst/>
              <a:gdLst/>
              <a:ahLst/>
              <a:cxnLst/>
              <a:rect l="l" t="t" r="r" b="b"/>
              <a:pathLst>
                <a:path w="2902" h="2180" extrusionOk="0">
                  <a:moveTo>
                    <a:pt x="2862" y="0"/>
                  </a:moveTo>
                  <a:cubicBezTo>
                    <a:pt x="2857" y="0"/>
                    <a:pt x="2851" y="2"/>
                    <a:pt x="2845" y="6"/>
                  </a:cubicBezTo>
                  <a:cubicBezTo>
                    <a:pt x="1810" y="387"/>
                    <a:pt x="762" y="1220"/>
                    <a:pt x="47" y="2053"/>
                  </a:cubicBezTo>
                  <a:cubicBezTo>
                    <a:pt x="1" y="2109"/>
                    <a:pt x="49" y="2179"/>
                    <a:pt x="106" y="2179"/>
                  </a:cubicBezTo>
                  <a:cubicBezTo>
                    <a:pt x="122" y="2179"/>
                    <a:pt x="139" y="2174"/>
                    <a:pt x="155" y="2161"/>
                  </a:cubicBezTo>
                  <a:cubicBezTo>
                    <a:pt x="643" y="1756"/>
                    <a:pt x="1131" y="1351"/>
                    <a:pt x="1607" y="922"/>
                  </a:cubicBezTo>
                  <a:cubicBezTo>
                    <a:pt x="1623" y="906"/>
                    <a:pt x="1626" y="889"/>
                    <a:pt x="1620" y="874"/>
                  </a:cubicBezTo>
                  <a:lnTo>
                    <a:pt x="1620" y="874"/>
                  </a:lnTo>
                  <a:cubicBezTo>
                    <a:pt x="2041" y="600"/>
                    <a:pt x="2498" y="380"/>
                    <a:pt x="2881" y="65"/>
                  </a:cubicBezTo>
                  <a:cubicBezTo>
                    <a:pt x="2901" y="45"/>
                    <a:pt x="2888" y="0"/>
                    <a:pt x="28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46"/>
            <p:cNvSpPr/>
            <p:nvPr/>
          </p:nvSpPr>
          <p:spPr>
            <a:xfrm>
              <a:off x="2993750" y="2504300"/>
              <a:ext cx="36400" cy="25950"/>
            </a:xfrm>
            <a:custGeom>
              <a:avLst/>
              <a:gdLst/>
              <a:ahLst/>
              <a:cxnLst/>
              <a:rect l="l" t="t" r="r" b="b"/>
              <a:pathLst>
                <a:path w="1456" h="1038" extrusionOk="0">
                  <a:moveTo>
                    <a:pt x="1456" y="1"/>
                  </a:moveTo>
                  <a:cubicBezTo>
                    <a:pt x="967" y="263"/>
                    <a:pt x="432" y="596"/>
                    <a:pt x="27" y="977"/>
                  </a:cubicBezTo>
                  <a:cubicBezTo>
                    <a:pt x="0" y="1004"/>
                    <a:pt x="13" y="1037"/>
                    <a:pt x="42" y="1037"/>
                  </a:cubicBezTo>
                  <a:cubicBezTo>
                    <a:pt x="51" y="1037"/>
                    <a:pt x="63" y="1034"/>
                    <a:pt x="75" y="1025"/>
                  </a:cubicBezTo>
                  <a:cubicBezTo>
                    <a:pt x="563" y="775"/>
                    <a:pt x="1039" y="370"/>
                    <a:pt x="1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46"/>
            <p:cNvSpPr/>
            <p:nvPr/>
          </p:nvSpPr>
          <p:spPr>
            <a:xfrm>
              <a:off x="2677400" y="2315575"/>
              <a:ext cx="53475" cy="85550"/>
            </a:xfrm>
            <a:custGeom>
              <a:avLst/>
              <a:gdLst/>
              <a:ahLst/>
              <a:cxnLst/>
              <a:rect l="l" t="t" r="r" b="b"/>
              <a:pathLst>
                <a:path w="2139" h="3422" extrusionOk="0">
                  <a:moveTo>
                    <a:pt x="2074" y="0"/>
                  </a:moveTo>
                  <a:cubicBezTo>
                    <a:pt x="2070" y="0"/>
                    <a:pt x="2065" y="0"/>
                    <a:pt x="2061" y="1"/>
                  </a:cubicBezTo>
                  <a:cubicBezTo>
                    <a:pt x="1668" y="61"/>
                    <a:pt x="1549" y="287"/>
                    <a:pt x="1310" y="573"/>
                  </a:cubicBezTo>
                  <a:cubicBezTo>
                    <a:pt x="1072" y="847"/>
                    <a:pt x="703" y="1049"/>
                    <a:pt x="513" y="1359"/>
                  </a:cubicBezTo>
                  <a:cubicBezTo>
                    <a:pt x="179" y="1882"/>
                    <a:pt x="1" y="2966"/>
                    <a:pt x="537" y="3406"/>
                  </a:cubicBezTo>
                  <a:cubicBezTo>
                    <a:pt x="547" y="3417"/>
                    <a:pt x="558" y="3422"/>
                    <a:pt x="567" y="3422"/>
                  </a:cubicBezTo>
                  <a:cubicBezTo>
                    <a:pt x="588" y="3422"/>
                    <a:pt x="601" y="3399"/>
                    <a:pt x="584" y="3383"/>
                  </a:cubicBezTo>
                  <a:cubicBezTo>
                    <a:pt x="275" y="2716"/>
                    <a:pt x="275" y="1859"/>
                    <a:pt x="810" y="1323"/>
                  </a:cubicBezTo>
                  <a:cubicBezTo>
                    <a:pt x="1144" y="989"/>
                    <a:pt x="1608" y="227"/>
                    <a:pt x="2061" y="108"/>
                  </a:cubicBezTo>
                  <a:cubicBezTo>
                    <a:pt x="2138" y="75"/>
                    <a:pt x="2133" y="0"/>
                    <a:pt x="20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46"/>
            <p:cNvSpPr/>
            <p:nvPr/>
          </p:nvSpPr>
          <p:spPr>
            <a:xfrm>
              <a:off x="2685750" y="2369025"/>
              <a:ext cx="8250" cy="26150"/>
            </a:xfrm>
            <a:custGeom>
              <a:avLst/>
              <a:gdLst/>
              <a:ahLst/>
              <a:cxnLst/>
              <a:rect l="l" t="t" r="r" b="b"/>
              <a:pathLst>
                <a:path w="330" h="1046" extrusionOk="0">
                  <a:moveTo>
                    <a:pt x="113" y="0"/>
                  </a:moveTo>
                  <a:cubicBezTo>
                    <a:pt x="98" y="0"/>
                    <a:pt x="83" y="6"/>
                    <a:pt x="83" y="18"/>
                  </a:cubicBezTo>
                  <a:cubicBezTo>
                    <a:pt x="0" y="304"/>
                    <a:pt x="24" y="816"/>
                    <a:pt x="250" y="1030"/>
                  </a:cubicBezTo>
                  <a:cubicBezTo>
                    <a:pt x="257" y="1041"/>
                    <a:pt x="267" y="1045"/>
                    <a:pt x="278" y="1045"/>
                  </a:cubicBezTo>
                  <a:cubicBezTo>
                    <a:pt x="303" y="1045"/>
                    <a:pt x="330" y="1020"/>
                    <a:pt x="322" y="995"/>
                  </a:cubicBezTo>
                  <a:cubicBezTo>
                    <a:pt x="298" y="840"/>
                    <a:pt x="214" y="697"/>
                    <a:pt x="191" y="542"/>
                  </a:cubicBezTo>
                  <a:cubicBezTo>
                    <a:pt x="143" y="364"/>
                    <a:pt x="155" y="197"/>
                    <a:pt x="143" y="18"/>
                  </a:cubicBezTo>
                  <a:cubicBezTo>
                    <a:pt x="143" y="6"/>
                    <a:pt x="128" y="0"/>
                    <a:pt x="1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46"/>
            <p:cNvSpPr/>
            <p:nvPr/>
          </p:nvSpPr>
          <p:spPr>
            <a:xfrm>
              <a:off x="2677700" y="2368925"/>
              <a:ext cx="32475" cy="57500"/>
            </a:xfrm>
            <a:custGeom>
              <a:avLst/>
              <a:gdLst/>
              <a:ahLst/>
              <a:cxnLst/>
              <a:rect l="l" t="t" r="r" b="b"/>
              <a:pathLst>
                <a:path w="1299" h="2300" extrusionOk="0">
                  <a:moveTo>
                    <a:pt x="484" y="1"/>
                  </a:moveTo>
                  <a:cubicBezTo>
                    <a:pt x="475" y="1"/>
                    <a:pt x="468" y="4"/>
                    <a:pt x="465" y="10"/>
                  </a:cubicBezTo>
                  <a:cubicBezTo>
                    <a:pt x="1" y="760"/>
                    <a:pt x="763" y="1713"/>
                    <a:pt x="1227" y="2284"/>
                  </a:cubicBezTo>
                  <a:cubicBezTo>
                    <a:pt x="1234" y="2295"/>
                    <a:pt x="1244" y="2300"/>
                    <a:pt x="1253" y="2300"/>
                  </a:cubicBezTo>
                  <a:cubicBezTo>
                    <a:pt x="1275" y="2300"/>
                    <a:pt x="1298" y="2277"/>
                    <a:pt x="1298" y="2261"/>
                  </a:cubicBezTo>
                  <a:cubicBezTo>
                    <a:pt x="1156" y="1439"/>
                    <a:pt x="239" y="999"/>
                    <a:pt x="536" y="46"/>
                  </a:cubicBezTo>
                  <a:cubicBezTo>
                    <a:pt x="536" y="20"/>
                    <a:pt x="505" y="1"/>
                    <a:pt x="4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46"/>
            <p:cNvSpPr/>
            <p:nvPr/>
          </p:nvSpPr>
          <p:spPr>
            <a:xfrm>
              <a:off x="2857775" y="2466200"/>
              <a:ext cx="48175" cy="45325"/>
            </a:xfrm>
            <a:custGeom>
              <a:avLst/>
              <a:gdLst/>
              <a:ahLst/>
              <a:cxnLst/>
              <a:rect l="l" t="t" r="r" b="b"/>
              <a:pathLst>
                <a:path w="1927" h="1813" extrusionOk="0">
                  <a:moveTo>
                    <a:pt x="1" y="1"/>
                  </a:moveTo>
                  <a:lnTo>
                    <a:pt x="1" y="1"/>
                  </a:lnTo>
                  <a:cubicBezTo>
                    <a:pt x="501" y="703"/>
                    <a:pt x="1168" y="1346"/>
                    <a:pt x="1894" y="1811"/>
                  </a:cubicBezTo>
                  <a:cubicBezTo>
                    <a:pt x="1896" y="1812"/>
                    <a:pt x="1898" y="1813"/>
                    <a:pt x="1900" y="1813"/>
                  </a:cubicBezTo>
                  <a:cubicBezTo>
                    <a:pt x="1912" y="1813"/>
                    <a:pt x="1926" y="1787"/>
                    <a:pt x="1906" y="1787"/>
                  </a:cubicBezTo>
                  <a:cubicBezTo>
                    <a:pt x="1192" y="1239"/>
                    <a:pt x="584" y="69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46"/>
            <p:cNvSpPr/>
            <p:nvPr/>
          </p:nvSpPr>
          <p:spPr>
            <a:xfrm>
              <a:off x="2869400" y="2470075"/>
              <a:ext cx="40450" cy="37300"/>
            </a:xfrm>
            <a:custGeom>
              <a:avLst/>
              <a:gdLst/>
              <a:ahLst/>
              <a:cxnLst/>
              <a:rect l="l" t="t" r="r" b="b"/>
              <a:pathLst>
                <a:path w="1618" h="1492" extrusionOk="0">
                  <a:moveTo>
                    <a:pt x="36" y="1"/>
                  </a:moveTo>
                  <a:cubicBezTo>
                    <a:pt x="12" y="1"/>
                    <a:pt x="0" y="12"/>
                    <a:pt x="12" y="12"/>
                  </a:cubicBezTo>
                  <a:cubicBezTo>
                    <a:pt x="417" y="584"/>
                    <a:pt x="953" y="1179"/>
                    <a:pt x="1596" y="1489"/>
                  </a:cubicBezTo>
                  <a:cubicBezTo>
                    <a:pt x="1597" y="1491"/>
                    <a:pt x="1599" y="1491"/>
                    <a:pt x="1601" y="1491"/>
                  </a:cubicBezTo>
                  <a:cubicBezTo>
                    <a:pt x="1611" y="1491"/>
                    <a:pt x="1618" y="1465"/>
                    <a:pt x="1608" y="1465"/>
                  </a:cubicBezTo>
                  <a:cubicBezTo>
                    <a:pt x="1024" y="1013"/>
                    <a:pt x="477" y="596"/>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6"/>
            <p:cNvSpPr/>
            <p:nvPr/>
          </p:nvSpPr>
          <p:spPr>
            <a:xfrm>
              <a:off x="2880275" y="2473225"/>
              <a:ext cx="27750" cy="27075"/>
            </a:xfrm>
            <a:custGeom>
              <a:avLst/>
              <a:gdLst/>
              <a:ahLst/>
              <a:cxnLst/>
              <a:rect l="l" t="t" r="r" b="b"/>
              <a:pathLst>
                <a:path w="1110" h="1083" extrusionOk="0">
                  <a:moveTo>
                    <a:pt x="27" y="1"/>
                  </a:moveTo>
                  <a:cubicBezTo>
                    <a:pt x="14" y="1"/>
                    <a:pt x="1" y="9"/>
                    <a:pt x="18" y="17"/>
                  </a:cubicBezTo>
                  <a:cubicBezTo>
                    <a:pt x="196" y="220"/>
                    <a:pt x="387" y="398"/>
                    <a:pt x="565" y="589"/>
                  </a:cubicBezTo>
                  <a:cubicBezTo>
                    <a:pt x="732" y="756"/>
                    <a:pt x="887" y="946"/>
                    <a:pt x="1089" y="1077"/>
                  </a:cubicBezTo>
                  <a:cubicBezTo>
                    <a:pt x="1093" y="1081"/>
                    <a:pt x="1096" y="1082"/>
                    <a:pt x="1099" y="1082"/>
                  </a:cubicBezTo>
                  <a:cubicBezTo>
                    <a:pt x="1106" y="1082"/>
                    <a:pt x="1110" y="1074"/>
                    <a:pt x="1101" y="1065"/>
                  </a:cubicBezTo>
                  <a:cubicBezTo>
                    <a:pt x="970" y="875"/>
                    <a:pt x="768" y="720"/>
                    <a:pt x="613" y="553"/>
                  </a:cubicBezTo>
                  <a:cubicBezTo>
                    <a:pt x="411" y="375"/>
                    <a:pt x="232" y="184"/>
                    <a:pt x="42" y="6"/>
                  </a:cubicBezTo>
                  <a:cubicBezTo>
                    <a:pt x="38" y="2"/>
                    <a:pt x="32"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6"/>
            <p:cNvSpPr/>
            <p:nvPr/>
          </p:nvSpPr>
          <p:spPr>
            <a:xfrm>
              <a:off x="2884125" y="2467725"/>
              <a:ext cx="25175" cy="28100"/>
            </a:xfrm>
            <a:custGeom>
              <a:avLst/>
              <a:gdLst/>
              <a:ahLst/>
              <a:cxnLst/>
              <a:rect l="l" t="t" r="r" b="b"/>
              <a:pathLst>
                <a:path w="1007" h="1124" extrusionOk="0">
                  <a:moveTo>
                    <a:pt x="13" y="1"/>
                  </a:moveTo>
                  <a:cubicBezTo>
                    <a:pt x="4" y="1"/>
                    <a:pt x="0" y="10"/>
                    <a:pt x="7" y="23"/>
                  </a:cubicBezTo>
                  <a:cubicBezTo>
                    <a:pt x="185" y="202"/>
                    <a:pt x="352" y="356"/>
                    <a:pt x="519" y="559"/>
                  </a:cubicBezTo>
                  <a:cubicBezTo>
                    <a:pt x="673" y="737"/>
                    <a:pt x="816" y="940"/>
                    <a:pt x="971" y="1118"/>
                  </a:cubicBezTo>
                  <a:cubicBezTo>
                    <a:pt x="978" y="1122"/>
                    <a:pt x="984" y="1123"/>
                    <a:pt x="989" y="1123"/>
                  </a:cubicBezTo>
                  <a:cubicBezTo>
                    <a:pt x="1001" y="1123"/>
                    <a:pt x="1007" y="1115"/>
                    <a:pt x="1007" y="1107"/>
                  </a:cubicBezTo>
                  <a:cubicBezTo>
                    <a:pt x="780" y="690"/>
                    <a:pt x="376" y="321"/>
                    <a:pt x="42" y="23"/>
                  </a:cubicBezTo>
                  <a:cubicBezTo>
                    <a:pt x="32" y="7"/>
                    <a:pt x="21" y="1"/>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6"/>
            <p:cNvSpPr/>
            <p:nvPr/>
          </p:nvSpPr>
          <p:spPr>
            <a:xfrm>
              <a:off x="2889725" y="2465950"/>
              <a:ext cx="20775" cy="20825"/>
            </a:xfrm>
            <a:custGeom>
              <a:avLst/>
              <a:gdLst/>
              <a:ahLst/>
              <a:cxnLst/>
              <a:rect l="l" t="t" r="r" b="b"/>
              <a:pathLst>
                <a:path w="831" h="833" extrusionOk="0">
                  <a:moveTo>
                    <a:pt x="16" y="1"/>
                  </a:moveTo>
                  <a:cubicBezTo>
                    <a:pt x="10" y="1"/>
                    <a:pt x="0" y="18"/>
                    <a:pt x="9" y="35"/>
                  </a:cubicBezTo>
                  <a:cubicBezTo>
                    <a:pt x="140" y="177"/>
                    <a:pt x="295" y="308"/>
                    <a:pt x="426" y="463"/>
                  </a:cubicBezTo>
                  <a:cubicBezTo>
                    <a:pt x="545" y="582"/>
                    <a:pt x="664" y="725"/>
                    <a:pt x="807" y="832"/>
                  </a:cubicBezTo>
                  <a:cubicBezTo>
                    <a:pt x="830" y="832"/>
                    <a:pt x="830" y="832"/>
                    <a:pt x="830" y="820"/>
                  </a:cubicBezTo>
                  <a:cubicBezTo>
                    <a:pt x="735" y="666"/>
                    <a:pt x="592" y="547"/>
                    <a:pt x="449" y="427"/>
                  </a:cubicBezTo>
                  <a:cubicBezTo>
                    <a:pt x="306" y="297"/>
                    <a:pt x="175" y="142"/>
                    <a:pt x="21" y="11"/>
                  </a:cubicBezTo>
                  <a:cubicBezTo>
                    <a:pt x="21" y="4"/>
                    <a:pt x="19" y="1"/>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6"/>
            <p:cNvSpPr/>
            <p:nvPr/>
          </p:nvSpPr>
          <p:spPr>
            <a:xfrm>
              <a:off x="2897475" y="2466425"/>
              <a:ext cx="13925" cy="14950"/>
            </a:xfrm>
            <a:custGeom>
              <a:avLst/>
              <a:gdLst/>
              <a:ahLst/>
              <a:cxnLst/>
              <a:rect l="l" t="t" r="r" b="b"/>
              <a:pathLst>
                <a:path w="557" h="598" extrusionOk="0">
                  <a:moveTo>
                    <a:pt x="17" y="0"/>
                  </a:moveTo>
                  <a:cubicBezTo>
                    <a:pt x="3" y="0"/>
                    <a:pt x="0" y="19"/>
                    <a:pt x="8" y="27"/>
                  </a:cubicBezTo>
                  <a:lnTo>
                    <a:pt x="270" y="289"/>
                  </a:lnTo>
                  <a:cubicBezTo>
                    <a:pt x="366" y="385"/>
                    <a:pt x="437" y="504"/>
                    <a:pt x="532" y="587"/>
                  </a:cubicBezTo>
                  <a:cubicBezTo>
                    <a:pt x="536" y="594"/>
                    <a:pt x="540" y="597"/>
                    <a:pt x="543" y="597"/>
                  </a:cubicBezTo>
                  <a:cubicBezTo>
                    <a:pt x="550" y="597"/>
                    <a:pt x="556" y="583"/>
                    <a:pt x="556" y="575"/>
                  </a:cubicBezTo>
                  <a:cubicBezTo>
                    <a:pt x="437" y="349"/>
                    <a:pt x="235" y="158"/>
                    <a:pt x="44" y="16"/>
                  </a:cubicBezTo>
                  <a:cubicBezTo>
                    <a:pt x="33" y="4"/>
                    <a:pt x="24" y="0"/>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6"/>
            <p:cNvSpPr/>
            <p:nvPr/>
          </p:nvSpPr>
          <p:spPr>
            <a:xfrm>
              <a:off x="2905125" y="2470350"/>
              <a:ext cx="8350" cy="12500"/>
            </a:xfrm>
            <a:custGeom>
              <a:avLst/>
              <a:gdLst/>
              <a:ahLst/>
              <a:cxnLst/>
              <a:rect l="l" t="t" r="r" b="b"/>
              <a:pathLst>
                <a:path w="334" h="500" extrusionOk="0">
                  <a:moveTo>
                    <a:pt x="15" y="1"/>
                  </a:moveTo>
                  <a:cubicBezTo>
                    <a:pt x="5" y="1"/>
                    <a:pt x="0" y="14"/>
                    <a:pt x="0" y="37"/>
                  </a:cubicBezTo>
                  <a:cubicBezTo>
                    <a:pt x="107" y="180"/>
                    <a:pt x="191" y="359"/>
                    <a:pt x="310" y="490"/>
                  </a:cubicBezTo>
                  <a:cubicBezTo>
                    <a:pt x="317" y="497"/>
                    <a:pt x="322" y="500"/>
                    <a:pt x="326" y="500"/>
                  </a:cubicBezTo>
                  <a:cubicBezTo>
                    <a:pt x="333" y="500"/>
                    <a:pt x="333" y="486"/>
                    <a:pt x="333" y="478"/>
                  </a:cubicBezTo>
                  <a:cubicBezTo>
                    <a:pt x="238" y="311"/>
                    <a:pt x="131" y="168"/>
                    <a:pt x="36" y="13"/>
                  </a:cubicBezTo>
                  <a:cubicBezTo>
                    <a:pt x="27" y="5"/>
                    <a:pt x="20" y="1"/>
                    <a:pt x="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6"/>
            <p:cNvSpPr/>
            <p:nvPr/>
          </p:nvSpPr>
          <p:spPr>
            <a:xfrm>
              <a:off x="2907800" y="2466875"/>
              <a:ext cx="4175" cy="45250"/>
            </a:xfrm>
            <a:custGeom>
              <a:avLst/>
              <a:gdLst/>
              <a:ahLst/>
              <a:cxnLst/>
              <a:rect l="l" t="t" r="r" b="b"/>
              <a:pathLst>
                <a:path w="167" h="1810" extrusionOk="0">
                  <a:moveTo>
                    <a:pt x="146" y="1"/>
                  </a:moveTo>
                  <a:cubicBezTo>
                    <a:pt x="140" y="1"/>
                    <a:pt x="131" y="4"/>
                    <a:pt x="131" y="9"/>
                  </a:cubicBezTo>
                  <a:cubicBezTo>
                    <a:pt x="48" y="569"/>
                    <a:pt x="0" y="1212"/>
                    <a:pt x="60" y="1795"/>
                  </a:cubicBezTo>
                  <a:cubicBezTo>
                    <a:pt x="60" y="1802"/>
                    <a:pt x="68" y="1809"/>
                    <a:pt x="74" y="1809"/>
                  </a:cubicBezTo>
                  <a:cubicBezTo>
                    <a:pt x="79" y="1809"/>
                    <a:pt x="84" y="1805"/>
                    <a:pt x="84" y="1795"/>
                  </a:cubicBezTo>
                  <a:cubicBezTo>
                    <a:pt x="143" y="1212"/>
                    <a:pt x="167" y="593"/>
                    <a:pt x="143" y="9"/>
                  </a:cubicBezTo>
                  <a:cubicBezTo>
                    <a:pt x="155" y="4"/>
                    <a:pt x="152"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6"/>
            <p:cNvSpPr/>
            <p:nvPr/>
          </p:nvSpPr>
          <p:spPr>
            <a:xfrm>
              <a:off x="2907625" y="2470325"/>
              <a:ext cx="6150" cy="42500"/>
            </a:xfrm>
            <a:custGeom>
              <a:avLst/>
              <a:gdLst/>
              <a:ahLst/>
              <a:cxnLst/>
              <a:rect l="l" t="t" r="r" b="b"/>
              <a:pathLst>
                <a:path w="246" h="1700" extrusionOk="0">
                  <a:moveTo>
                    <a:pt x="64" y="1"/>
                  </a:moveTo>
                  <a:cubicBezTo>
                    <a:pt x="59" y="1"/>
                    <a:pt x="55" y="7"/>
                    <a:pt x="55" y="14"/>
                  </a:cubicBezTo>
                  <a:cubicBezTo>
                    <a:pt x="126" y="598"/>
                    <a:pt x="114" y="1074"/>
                    <a:pt x="7" y="1657"/>
                  </a:cubicBezTo>
                  <a:cubicBezTo>
                    <a:pt x="0" y="1684"/>
                    <a:pt x="16" y="1700"/>
                    <a:pt x="34" y="1700"/>
                  </a:cubicBezTo>
                  <a:cubicBezTo>
                    <a:pt x="47" y="1700"/>
                    <a:pt x="61" y="1690"/>
                    <a:pt x="67" y="1669"/>
                  </a:cubicBezTo>
                  <a:cubicBezTo>
                    <a:pt x="245" y="1145"/>
                    <a:pt x="245" y="538"/>
                    <a:pt x="79" y="14"/>
                  </a:cubicBezTo>
                  <a:cubicBezTo>
                    <a:pt x="74" y="4"/>
                    <a:pt x="69"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6"/>
            <p:cNvSpPr/>
            <p:nvPr/>
          </p:nvSpPr>
          <p:spPr>
            <a:xfrm>
              <a:off x="2909275" y="2465425"/>
              <a:ext cx="5100" cy="44350"/>
            </a:xfrm>
            <a:custGeom>
              <a:avLst/>
              <a:gdLst/>
              <a:ahLst/>
              <a:cxnLst/>
              <a:rect l="l" t="t" r="r" b="b"/>
              <a:pathLst>
                <a:path w="204" h="1774" extrusionOk="0">
                  <a:moveTo>
                    <a:pt x="125" y="0"/>
                  </a:moveTo>
                  <a:cubicBezTo>
                    <a:pt x="116" y="0"/>
                    <a:pt x="108" y="6"/>
                    <a:pt x="108" y="20"/>
                  </a:cubicBezTo>
                  <a:cubicBezTo>
                    <a:pt x="60" y="591"/>
                    <a:pt x="1" y="1187"/>
                    <a:pt x="1" y="1746"/>
                  </a:cubicBezTo>
                  <a:cubicBezTo>
                    <a:pt x="1" y="1764"/>
                    <a:pt x="13" y="1773"/>
                    <a:pt x="25" y="1773"/>
                  </a:cubicBezTo>
                  <a:cubicBezTo>
                    <a:pt x="36" y="1773"/>
                    <a:pt x="48" y="1764"/>
                    <a:pt x="48" y="1746"/>
                  </a:cubicBezTo>
                  <a:cubicBezTo>
                    <a:pt x="179" y="1210"/>
                    <a:pt x="203" y="556"/>
                    <a:pt x="144" y="8"/>
                  </a:cubicBezTo>
                  <a:cubicBezTo>
                    <a:pt x="139" y="3"/>
                    <a:pt x="132" y="0"/>
                    <a:pt x="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6"/>
            <p:cNvSpPr/>
            <p:nvPr/>
          </p:nvSpPr>
          <p:spPr>
            <a:xfrm>
              <a:off x="2909575" y="2469100"/>
              <a:ext cx="3900" cy="37975"/>
            </a:xfrm>
            <a:custGeom>
              <a:avLst/>
              <a:gdLst/>
              <a:ahLst/>
              <a:cxnLst/>
              <a:rect l="l" t="t" r="r" b="b"/>
              <a:pathLst>
                <a:path w="156" h="1519" extrusionOk="0">
                  <a:moveTo>
                    <a:pt x="108" y="1"/>
                  </a:moveTo>
                  <a:cubicBezTo>
                    <a:pt x="102" y="1"/>
                    <a:pt x="96" y="10"/>
                    <a:pt x="96" y="28"/>
                  </a:cubicBezTo>
                  <a:cubicBezTo>
                    <a:pt x="48" y="504"/>
                    <a:pt x="1" y="1016"/>
                    <a:pt x="48" y="1492"/>
                  </a:cubicBezTo>
                  <a:cubicBezTo>
                    <a:pt x="48" y="1510"/>
                    <a:pt x="54" y="1519"/>
                    <a:pt x="60" y="1519"/>
                  </a:cubicBezTo>
                  <a:cubicBezTo>
                    <a:pt x="66" y="1519"/>
                    <a:pt x="72" y="1510"/>
                    <a:pt x="72" y="1492"/>
                  </a:cubicBezTo>
                  <a:cubicBezTo>
                    <a:pt x="155" y="1016"/>
                    <a:pt x="132" y="504"/>
                    <a:pt x="120" y="28"/>
                  </a:cubicBezTo>
                  <a:cubicBezTo>
                    <a:pt x="120" y="10"/>
                    <a:pt x="114"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46"/>
            <p:cNvSpPr/>
            <p:nvPr/>
          </p:nvSpPr>
          <p:spPr>
            <a:xfrm>
              <a:off x="2910775" y="2449675"/>
              <a:ext cx="3150" cy="50650"/>
            </a:xfrm>
            <a:custGeom>
              <a:avLst/>
              <a:gdLst/>
              <a:ahLst/>
              <a:cxnLst/>
              <a:rect l="l" t="t" r="r" b="b"/>
              <a:pathLst>
                <a:path w="126" h="2026" extrusionOk="0">
                  <a:moveTo>
                    <a:pt x="95" y="1"/>
                  </a:moveTo>
                  <a:cubicBezTo>
                    <a:pt x="84" y="1"/>
                    <a:pt x="72" y="7"/>
                    <a:pt x="72" y="19"/>
                  </a:cubicBezTo>
                  <a:cubicBezTo>
                    <a:pt x="34" y="428"/>
                    <a:pt x="25" y="846"/>
                    <a:pt x="21" y="1261"/>
                  </a:cubicBezTo>
                  <a:lnTo>
                    <a:pt x="21" y="1261"/>
                  </a:lnTo>
                  <a:cubicBezTo>
                    <a:pt x="6" y="1516"/>
                    <a:pt x="0" y="1764"/>
                    <a:pt x="0" y="2007"/>
                  </a:cubicBezTo>
                  <a:cubicBezTo>
                    <a:pt x="0" y="2019"/>
                    <a:pt x="15" y="2025"/>
                    <a:pt x="30" y="2025"/>
                  </a:cubicBezTo>
                  <a:cubicBezTo>
                    <a:pt x="32" y="2025"/>
                    <a:pt x="34" y="2025"/>
                    <a:pt x="36" y="2025"/>
                  </a:cubicBezTo>
                  <a:lnTo>
                    <a:pt x="36" y="2025"/>
                  </a:lnTo>
                  <a:cubicBezTo>
                    <a:pt x="38" y="2025"/>
                    <a:pt x="40" y="2025"/>
                    <a:pt x="42" y="2025"/>
                  </a:cubicBezTo>
                  <a:cubicBezTo>
                    <a:pt x="57" y="2025"/>
                    <a:pt x="72" y="2019"/>
                    <a:pt x="72" y="2007"/>
                  </a:cubicBezTo>
                  <a:cubicBezTo>
                    <a:pt x="81" y="1711"/>
                    <a:pt x="97" y="1423"/>
                    <a:pt x="93" y="1135"/>
                  </a:cubicBezTo>
                  <a:lnTo>
                    <a:pt x="93" y="1135"/>
                  </a:lnTo>
                  <a:cubicBezTo>
                    <a:pt x="110" y="765"/>
                    <a:pt x="126" y="392"/>
                    <a:pt x="119" y="19"/>
                  </a:cubicBezTo>
                  <a:cubicBezTo>
                    <a:pt x="119" y="7"/>
                    <a:pt x="107" y="1"/>
                    <a:pt x="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6"/>
            <p:cNvSpPr/>
            <p:nvPr/>
          </p:nvSpPr>
          <p:spPr>
            <a:xfrm>
              <a:off x="2860475" y="2170375"/>
              <a:ext cx="6675" cy="23425"/>
            </a:xfrm>
            <a:custGeom>
              <a:avLst/>
              <a:gdLst/>
              <a:ahLst/>
              <a:cxnLst/>
              <a:rect l="l" t="t" r="r" b="b"/>
              <a:pathLst>
                <a:path w="267" h="937" extrusionOk="0">
                  <a:moveTo>
                    <a:pt x="242" y="1"/>
                  </a:moveTo>
                  <a:cubicBezTo>
                    <a:pt x="236" y="1"/>
                    <a:pt x="230" y="4"/>
                    <a:pt x="226" y="11"/>
                  </a:cubicBezTo>
                  <a:cubicBezTo>
                    <a:pt x="72" y="285"/>
                    <a:pt x="0" y="618"/>
                    <a:pt x="48" y="928"/>
                  </a:cubicBezTo>
                  <a:cubicBezTo>
                    <a:pt x="48" y="934"/>
                    <a:pt x="51" y="937"/>
                    <a:pt x="54" y="937"/>
                  </a:cubicBezTo>
                  <a:cubicBezTo>
                    <a:pt x="57" y="937"/>
                    <a:pt x="60" y="934"/>
                    <a:pt x="60" y="928"/>
                  </a:cubicBezTo>
                  <a:cubicBezTo>
                    <a:pt x="60" y="606"/>
                    <a:pt x="119" y="320"/>
                    <a:pt x="250" y="23"/>
                  </a:cubicBezTo>
                  <a:cubicBezTo>
                    <a:pt x="267" y="15"/>
                    <a:pt x="255" y="1"/>
                    <a:pt x="2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6"/>
            <p:cNvSpPr/>
            <p:nvPr/>
          </p:nvSpPr>
          <p:spPr>
            <a:xfrm>
              <a:off x="2860950" y="2206825"/>
              <a:ext cx="37925" cy="110000"/>
            </a:xfrm>
            <a:custGeom>
              <a:avLst/>
              <a:gdLst/>
              <a:ahLst/>
              <a:cxnLst/>
              <a:rect l="l" t="t" r="r" b="b"/>
              <a:pathLst>
                <a:path w="1517" h="4400" extrusionOk="0">
                  <a:moveTo>
                    <a:pt x="24" y="0"/>
                  </a:moveTo>
                  <a:cubicBezTo>
                    <a:pt x="11" y="0"/>
                    <a:pt x="1" y="5"/>
                    <a:pt x="17" y="5"/>
                  </a:cubicBezTo>
                  <a:cubicBezTo>
                    <a:pt x="517" y="1470"/>
                    <a:pt x="1184" y="2839"/>
                    <a:pt x="1457" y="4387"/>
                  </a:cubicBezTo>
                  <a:cubicBezTo>
                    <a:pt x="1457" y="4395"/>
                    <a:pt x="1465" y="4399"/>
                    <a:pt x="1475" y="4399"/>
                  </a:cubicBezTo>
                  <a:cubicBezTo>
                    <a:pt x="1492" y="4399"/>
                    <a:pt x="1517" y="4386"/>
                    <a:pt x="1517" y="4363"/>
                  </a:cubicBezTo>
                  <a:cubicBezTo>
                    <a:pt x="1338" y="2863"/>
                    <a:pt x="684" y="1363"/>
                    <a:pt x="41" y="5"/>
                  </a:cubicBezTo>
                  <a:cubicBezTo>
                    <a:pt x="37" y="1"/>
                    <a:pt x="30"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6"/>
            <p:cNvSpPr/>
            <p:nvPr/>
          </p:nvSpPr>
          <p:spPr>
            <a:xfrm>
              <a:off x="2867900" y="2152975"/>
              <a:ext cx="61350" cy="17675"/>
            </a:xfrm>
            <a:custGeom>
              <a:avLst/>
              <a:gdLst/>
              <a:ahLst/>
              <a:cxnLst/>
              <a:rect l="l" t="t" r="r" b="b"/>
              <a:pathLst>
                <a:path w="2454" h="707" extrusionOk="0">
                  <a:moveTo>
                    <a:pt x="2243" y="1"/>
                  </a:moveTo>
                  <a:cubicBezTo>
                    <a:pt x="1474" y="1"/>
                    <a:pt x="610" y="219"/>
                    <a:pt x="13" y="683"/>
                  </a:cubicBezTo>
                  <a:cubicBezTo>
                    <a:pt x="1" y="683"/>
                    <a:pt x="13" y="707"/>
                    <a:pt x="36" y="707"/>
                  </a:cubicBezTo>
                  <a:cubicBezTo>
                    <a:pt x="834" y="326"/>
                    <a:pt x="1501" y="88"/>
                    <a:pt x="2418" y="64"/>
                  </a:cubicBezTo>
                  <a:cubicBezTo>
                    <a:pt x="2453" y="64"/>
                    <a:pt x="2453" y="4"/>
                    <a:pt x="2418" y="4"/>
                  </a:cubicBezTo>
                  <a:cubicBezTo>
                    <a:pt x="2360" y="2"/>
                    <a:pt x="2302" y="1"/>
                    <a:pt x="2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6"/>
            <p:cNvSpPr/>
            <p:nvPr/>
          </p:nvSpPr>
          <p:spPr>
            <a:xfrm>
              <a:off x="2930125" y="2190875"/>
              <a:ext cx="6575" cy="61500"/>
            </a:xfrm>
            <a:custGeom>
              <a:avLst/>
              <a:gdLst/>
              <a:ahLst/>
              <a:cxnLst/>
              <a:rect l="l" t="t" r="r" b="b"/>
              <a:pathLst>
                <a:path w="263" h="2460" extrusionOk="0">
                  <a:moveTo>
                    <a:pt x="262" y="1"/>
                  </a:moveTo>
                  <a:lnTo>
                    <a:pt x="262" y="1"/>
                  </a:lnTo>
                  <a:cubicBezTo>
                    <a:pt x="155" y="810"/>
                    <a:pt x="48" y="1632"/>
                    <a:pt x="0" y="2441"/>
                  </a:cubicBezTo>
                  <a:cubicBezTo>
                    <a:pt x="0" y="2453"/>
                    <a:pt x="3" y="2459"/>
                    <a:pt x="6" y="2459"/>
                  </a:cubicBezTo>
                  <a:cubicBezTo>
                    <a:pt x="9" y="2459"/>
                    <a:pt x="12" y="2453"/>
                    <a:pt x="12" y="2441"/>
                  </a:cubicBezTo>
                  <a:cubicBezTo>
                    <a:pt x="143" y="1644"/>
                    <a:pt x="203" y="810"/>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6"/>
            <p:cNvSpPr/>
            <p:nvPr/>
          </p:nvSpPr>
          <p:spPr>
            <a:xfrm>
              <a:off x="2934875" y="2227600"/>
              <a:ext cx="4200" cy="27825"/>
            </a:xfrm>
            <a:custGeom>
              <a:avLst/>
              <a:gdLst/>
              <a:ahLst/>
              <a:cxnLst/>
              <a:rect l="l" t="t" r="r" b="b"/>
              <a:pathLst>
                <a:path w="168" h="1113" extrusionOk="0">
                  <a:moveTo>
                    <a:pt x="111" y="0"/>
                  </a:moveTo>
                  <a:cubicBezTo>
                    <a:pt x="106" y="0"/>
                    <a:pt x="101" y="3"/>
                    <a:pt x="96" y="8"/>
                  </a:cubicBezTo>
                  <a:cubicBezTo>
                    <a:pt x="72" y="365"/>
                    <a:pt x="48" y="722"/>
                    <a:pt x="1" y="1079"/>
                  </a:cubicBezTo>
                  <a:cubicBezTo>
                    <a:pt x="1" y="1100"/>
                    <a:pt x="17" y="1113"/>
                    <a:pt x="33" y="1113"/>
                  </a:cubicBezTo>
                  <a:cubicBezTo>
                    <a:pt x="44" y="1113"/>
                    <a:pt x="55" y="1106"/>
                    <a:pt x="60" y="1091"/>
                  </a:cubicBezTo>
                  <a:cubicBezTo>
                    <a:pt x="132" y="734"/>
                    <a:pt x="167" y="377"/>
                    <a:pt x="132" y="20"/>
                  </a:cubicBezTo>
                  <a:cubicBezTo>
                    <a:pt x="125" y="6"/>
                    <a:pt x="118"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6"/>
            <p:cNvSpPr/>
            <p:nvPr/>
          </p:nvSpPr>
          <p:spPr>
            <a:xfrm>
              <a:off x="2941125" y="2230250"/>
              <a:ext cx="4800" cy="23825"/>
            </a:xfrm>
            <a:custGeom>
              <a:avLst/>
              <a:gdLst/>
              <a:ahLst/>
              <a:cxnLst/>
              <a:rect l="l" t="t" r="r" b="b"/>
              <a:pathLst>
                <a:path w="192" h="953" extrusionOk="0">
                  <a:moveTo>
                    <a:pt x="176" y="0"/>
                  </a:moveTo>
                  <a:cubicBezTo>
                    <a:pt x="167" y="0"/>
                    <a:pt x="155" y="3"/>
                    <a:pt x="155" y="9"/>
                  </a:cubicBezTo>
                  <a:cubicBezTo>
                    <a:pt x="96" y="307"/>
                    <a:pt x="24" y="616"/>
                    <a:pt x="1" y="926"/>
                  </a:cubicBezTo>
                  <a:cubicBezTo>
                    <a:pt x="1" y="944"/>
                    <a:pt x="13" y="953"/>
                    <a:pt x="24" y="953"/>
                  </a:cubicBezTo>
                  <a:cubicBezTo>
                    <a:pt x="36" y="953"/>
                    <a:pt x="48" y="944"/>
                    <a:pt x="48" y="926"/>
                  </a:cubicBezTo>
                  <a:cubicBezTo>
                    <a:pt x="120" y="628"/>
                    <a:pt x="155" y="319"/>
                    <a:pt x="179" y="9"/>
                  </a:cubicBezTo>
                  <a:cubicBezTo>
                    <a:pt x="191" y="3"/>
                    <a:pt x="185" y="0"/>
                    <a:pt x="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6"/>
            <p:cNvSpPr/>
            <p:nvPr/>
          </p:nvSpPr>
          <p:spPr>
            <a:xfrm>
              <a:off x="2971800" y="2169450"/>
              <a:ext cx="17325" cy="27475"/>
            </a:xfrm>
            <a:custGeom>
              <a:avLst/>
              <a:gdLst/>
              <a:ahLst/>
              <a:cxnLst/>
              <a:rect l="l" t="t" r="r" b="b"/>
              <a:pathLst>
                <a:path w="693" h="1099" extrusionOk="0">
                  <a:moveTo>
                    <a:pt x="0" y="0"/>
                  </a:moveTo>
                  <a:lnTo>
                    <a:pt x="0" y="0"/>
                  </a:lnTo>
                  <a:cubicBezTo>
                    <a:pt x="310" y="298"/>
                    <a:pt x="500" y="655"/>
                    <a:pt x="619" y="1072"/>
                  </a:cubicBezTo>
                  <a:cubicBezTo>
                    <a:pt x="629" y="1091"/>
                    <a:pt x="644" y="1098"/>
                    <a:pt x="657" y="1098"/>
                  </a:cubicBezTo>
                  <a:cubicBezTo>
                    <a:pt x="677" y="1098"/>
                    <a:pt x="693" y="1081"/>
                    <a:pt x="679" y="1060"/>
                  </a:cubicBezTo>
                  <a:cubicBezTo>
                    <a:pt x="583" y="619"/>
                    <a:pt x="345" y="26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6"/>
            <p:cNvSpPr/>
            <p:nvPr/>
          </p:nvSpPr>
          <p:spPr>
            <a:xfrm>
              <a:off x="2973725" y="2157750"/>
              <a:ext cx="22500" cy="43150"/>
            </a:xfrm>
            <a:custGeom>
              <a:avLst/>
              <a:gdLst/>
              <a:ahLst/>
              <a:cxnLst/>
              <a:rect l="l" t="t" r="r" b="b"/>
              <a:pathLst>
                <a:path w="900" h="1726" extrusionOk="0">
                  <a:moveTo>
                    <a:pt x="222" y="154"/>
                  </a:moveTo>
                  <a:cubicBezTo>
                    <a:pt x="401" y="272"/>
                    <a:pt x="506" y="449"/>
                    <a:pt x="573" y="650"/>
                  </a:cubicBezTo>
                  <a:lnTo>
                    <a:pt x="573" y="650"/>
                  </a:lnTo>
                  <a:cubicBezTo>
                    <a:pt x="504" y="534"/>
                    <a:pt x="424" y="424"/>
                    <a:pt x="333" y="322"/>
                  </a:cubicBezTo>
                  <a:lnTo>
                    <a:pt x="333" y="322"/>
                  </a:lnTo>
                  <a:cubicBezTo>
                    <a:pt x="297" y="265"/>
                    <a:pt x="260" y="209"/>
                    <a:pt x="222" y="154"/>
                  </a:cubicBezTo>
                  <a:close/>
                  <a:moveTo>
                    <a:pt x="77" y="1"/>
                  </a:moveTo>
                  <a:cubicBezTo>
                    <a:pt x="36" y="1"/>
                    <a:pt x="1" y="24"/>
                    <a:pt x="30" y="63"/>
                  </a:cubicBezTo>
                  <a:cubicBezTo>
                    <a:pt x="48" y="87"/>
                    <a:pt x="65" y="111"/>
                    <a:pt x="82" y="135"/>
                  </a:cubicBezTo>
                  <a:lnTo>
                    <a:pt x="82" y="135"/>
                  </a:lnTo>
                  <a:cubicBezTo>
                    <a:pt x="82" y="142"/>
                    <a:pt x="84" y="150"/>
                    <a:pt x="90" y="159"/>
                  </a:cubicBezTo>
                  <a:cubicBezTo>
                    <a:pt x="105" y="176"/>
                    <a:pt x="120" y="194"/>
                    <a:pt x="134" y="211"/>
                  </a:cubicBezTo>
                  <a:lnTo>
                    <a:pt x="134" y="211"/>
                  </a:lnTo>
                  <a:cubicBezTo>
                    <a:pt x="413" y="622"/>
                    <a:pt x="625" y="1067"/>
                    <a:pt x="749" y="1552"/>
                  </a:cubicBezTo>
                  <a:lnTo>
                    <a:pt x="749" y="1552"/>
                  </a:lnTo>
                  <a:cubicBezTo>
                    <a:pt x="755" y="1580"/>
                    <a:pt x="761" y="1608"/>
                    <a:pt x="768" y="1635"/>
                  </a:cubicBezTo>
                  <a:cubicBezTo>
                    <a:pt x="769" y="1637"/>
                    <a:pt x="770" y="1640"/>
                    <a:pt x="771" y="1642"/>
                  </a:cubicBezTo>
                  <a:lnTo>
                    <a:pt x="771" y="1642"/>
                  </a:lnTo>
                  <a:cubicBezTo>
                    <a:pt x="774" y="1655"/>
                    <a:pt x="777" y="1669"/>
                    <a:pt x="780" y="1683"/>
                  </a:cubicBezTo>
                  <a:cubicBezTo>
                    <a:pt x="792" y="1711"/>
                    <a:pt x="819" y="1726"/>
                    <a:pt x="845" y="1726"/>
                  </a:cubicBezTo>
                  <a:cubicBezTo>
                    <a:pt x="873" y="1726"/>
                    <a:pt x="899" y="1708"/>
                    <a:pt x="899" y="1671"/>
                  </a:cubicBezTo>
                  <a:cubicBezTo>
                    <a:pt x="899" y="1667"/>
                    <a:pt x="899" y="1663"/>
                    <a:pt x="898" y="1659"/>
                  </a:cubicBezTo>
                  <a:lnTo>
                    <a:pt x="898" y="1659"/>
                  </a:lnTo>
                  <a:cubicBezTo>
                    <a:pt x="899" y="1659"/>
                    <a:pt x="899" y="1659"/>
                    <a:pt x="899" y="1659"/>
                  </a:cubicBezTo>
                  <a:cubicBezTo>
                    <a:pt x="899" y="1656"/>
                    <a:pt x="898" y="1653"/>
                    <a:pt x="897" y="1650"/>
                  </a:cubicBezTo>
                  <a:lnTo>
                    <a:pt x="897" y="1650"/>
                  </a:lnTo>
                  <a:cubicBezTo>
                    <a:pt x="879" y="1477"/>
                    <a:pt x="844" y="1306"/>
                    <a:pt x="792" y="1142"/>
                  </a:cubicBezTo>
                  <a:lnTo>
                    <a:pt x="792" y="1142"/>
                  </a:lnTo>
                  <a:cubicBezTo>
                    <a:pt x="728" y="678"/>
                    <a:pt x="535" y="201"/>
                    <a:pt x="119" y="12"/>
                  </a:cubicBezTo>
                  <a:lnTo>
                    <a:pt x="119" y="12"/>
                  </a:lnTo>
                  <a:cubicBezTo>
                    <a:pt x="117" y="9"/>
                    <a:pt x="115" y="7"/>
                    <a:pt x="114" y="4"/>
                  </a:cubicBezTo>
                  <a:cubicBezTo>
                    <a:pt x="113" y="5"/>
                    <a:pt x="112" y="7"/>
                    <a:pt x="111" y="8"/>
                  </a:cubicBezTo>
                  <a:lnTo>
                    <a:pt x="111" y="8"/>
                  </a:lnTo>
                  <a:cubicBezTo>
                    <a:pt x="108" y="7"/>
                    <a:pt x="105" y="5"/>
                    <a:pt x="102" y="4"/>
                  </a:cubicBezTo>
                  <a:cubicBezTo>
                    <a:pt x="93" y="2"/>
                    <a:pt x="85" y="1"/>
                    <a:pt x="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6"/>
            <p:cNvSpPr/>
            <p:nvPr/>
          </p:nvSpPr>
          <p:spPr>
            <a:xfrm>
              <a:off x="2989775" y="2177525"/>
              <a:ext cx="7350" cy="30050"/>
            </a:xfrm>
            <a:custGeom>
              <a:avLst/>
              <a:gdLst/>
              <a:ahLst/>
              <a:cxnLst/>
              <a:rect l="l" t="t" r="r" b="b"/>
              <a:pathLst>
                <a:path w="294" h="1202" extrusionOk="0">
                  <a:moveTo>
                    <a:pt x="30" y="1"/>
                  </a:moveTo>
                  <a:cubicBezTo>
                    <a:pt x="14" y="1"/>
                    <a:pt x="0" y="14"/>
                    <a:pt x="7" y="34"/>
                  </a:cubicBezTo>
                  <a:cubicBezTo>
                    <a:pt x="138" y="404"/>
                    <a:pt x="186" y="761"/>
                    <a:pt x="162" y="1166"/>
                  </a:cubicBezTo>
                  <a:cubicBezTo>
                    <a:pt x="162" y="1189"/>
                    <a:pt x="177" y="1201"/>
                    <a:pt x="193" y="1201"/>
                  </a:cubicBezTo>
                  <a:cubicBezTo>
                    <a:pt x="210" y="1201"/>
                    <a:pt x="228" y="1189"/>
                    <a:pt x="234" y="1166"/>
                  </a:cubicBezTo>
                  <a:cubicBezTo>
                    <a:pt x="293" y="773"/>
                    <a:pt x="234" y="380"/>
                    <a:pt x="67" y="23"/>
                  </a:cubicBezTo>
                  <a:cubicBezTo>
                    <a:pt x="57" y="8"/>
                    <a:pt x="4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6"/>
            <p:cNvSpPr/>
            <p:nvPr/>
          </p:nvSpPr>
          <p:spPr>
            <a:xfrm>
              <a:off x="2613400" y="2422625"/>
              <a:ext cx="22050" cy="49550"/>
            </a:xfrm>
            <a:custGeom>
              <a:avLst/>
              <a:gdLst/>
              <a:ahLst/>
              <a:cxnLst/>
              <a:rect l="l" t="t" r="r" b="b"/>
              <a:pathLst>
                <a:path w="882" h="1982" extrusionOk="0">
                  <a:moveTo>
                    <a:pt x="849" y="1"/>
                  </a:moveTo>
                  <a:cubicBezTo>
                    <a:pt x="843" y="1"/>
                    <a:pt x="838" y="2"/>
                    <a:pt x="834" y="5"/>
                  </a:cubicBezTo>
                  <a:cubicBezTo>
                    <a:pt x="608" y="303"/>
                    <a:pt x="334" y="613"/>
                    <a:pt x="168" y="946"/>
                  </a:cubicBezTo>
                  <a:cubicBezTo>
                    <a:pt x="1" y="1291"/>
                    <a:pt x="96" y="1649"/>
                    <a:pt x="203" y="1982"/>
                  </a:cubicBezTo>
                  <a:lnTo>
                    <a:pt x="227" y="1982"/>
                  </a:lnTo>
                  <a:cubicBezTo>
                    <a:pt x="120" y="1541"/>
                    <a:pt x="49" y="1172"/>
                    <a:pt x="334" y="767"/>
                  </a:cubicBezTo>
                  <a:cubicBezTo>
                    <a:pt x="489" y="517"/>
                    <a:pt x="703" y="279"/>
                    <a:pt x="882" y="17"/>
                  </a:cubicBezTo>
                  <a:cubicBezTo>
                    <a:pt x="882" y="9"/>
                    <a:pt x="864" y="1"/>
                    <a:pt x="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6"/>
            <p:cNvSpPr/>
            <p:nvPr/>
          </p:nvSpPr>
          <p:spPr>
            <a:xfrm>
              <a:off x="2620250" y="2482275"/>
              <a:ext cx="140525" cy="189925"/>
            </a:xfrm>
            <a:custGeom>
              <a:avLst/>
              <a:gdLst/>
              <a:ahLst/>
              <a:cxnLst/>
              <a:rect l="l" t="t" r="r" b="b"/>
              <a:pathLst>
                <a:path w="5621" h="7597" extrusionOk="0">
                  <a:moveTo>
                    <a:pt x="1" y="1"/>
                  </a:moveTo>
                  <a:lnTo>
                    <a:pt x="1" y="1"/>
                  </a:lnTo>
                  <a:cubicBezTo>
                    <a:pt x="251" y="775"/>
                    <a:pt x="632" y="1501"/>
                    <a:pt x="1108" y="2156"/>
                  </a:cubicBezTo>
                  <a:cubicBezTo>
                    <a:pt x="1644" y="2918"/>
                    <a:pt x="2418" y="3501"/>
                    <a:pt x="2882" y="4299"/>
                  </a:cubicBezTo>
                  <a:cubicBezTo>
                    <a:pt x="3311" y="5073"/>
                    <a:pt x="3704" y="5763"/>
                    <a:pt x="4299" y="6430"/>
                  </a:cubicBezTo>
                  <a:cubicBezTo>
                    <a:pt x="4547" y="6714"/>
                    <a:pt x="5172" y="7597"/>
                    <a:pt x="5588" y="7597"/>
                  </a:cubicBezTo>
                  <a:cubicBezTo>
                    <a:pt x="5591" y="7597"/>
                    <a:pt x="5594" y="7597"/>
                    <a:pt x="5597" y="7597"/>
                  </a:cubicBezTo>
                  <a:cubicBezTo>
                    <a:pt x="5609" y="7597"/>
                    <a:pt x="5620" y="7573"/>
                    <a:pt x="5620" y="7561"/>
                  </a:cubicBezTo>
                  <a:lnTo>
                    <a:pt x="5620" y="7490"/>
                  </a:lnTo>
                  <a:cubicBezTo>
                    <a:pt x="5620" y="7478"/>
                    <a:pt x="5609" y="7454"/>
                    <a:pt x="5597" y="7454"/>
                  </a:cubicBezTo>
                  <a:lnTo>
                    <a:pt x="5537" y="7454"/>
                  </a:lnTo>
                  <a:cubicBezTo>
                    <a:pt x="5518" y="7454"/>
                    <a:pt x="5507" y="7477"/>
                    <a:pt x="5521" y="7486"/>
                  </a:cubicBezTo>
                  <a:lnTo>
                    <a:pt x="5521" y="7486"/>
                  </a:lnTo>
                  <a:cubicBezTo>
                    <a:pt x="5192" y="7401"/>
                    <a:pt x="4831" y="6879"/>
                    <a:pt x="4608" y="6656"/>
                  </a:cubicBezTo>
                  <a:cubicBezTo>
                    <a:pt x="4347" y="6371"/>
                    <a:pt x="4073" y="6085"/>
                    <a:pt x="3835" y="5787"/>
                  </a:cubicBezTo>
                  <a:cubicBezTo>
                    <a:pt x="3358" y="5180"/>
                    <a:pt x="3120" y="4454"/>
                    <a:pt x="2656" y="3846"/>
                  </a:cubicBezTo>
                  <a:cubicBezTo>
                    <a:pt x="2215" y="3227"/>
                    <a:pt x="1608" y="2751"/>
                    <a:pt x="1156" y="2132"/>
                  </a:cubicBezTo>
                  <a:cubicBezTo>
                    <a:pt x="679" y="1477"/>
                    <a:pt x="334" y="763"/>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6"/>
            <p:cNvSpPr/>
            <p:nvPr/>
          </p:nvSpPr>
          <p:spPr>
            <a:xfrm>
              <a:off x="2729200" y="2649275"/>
              <a:ext cx="27375" cy="21800"/>
            </a:xfrm>
            <a:custGeom>
              <a:avLst/>
              <a:gdLst/>
              <a:ahLst/>
              <a:cxnLst/>
              <a:rect l="l" t="t" r="r" b="b"/>
              <a:pathLst>
                <a:path w="1095" h="872" extrusionOk="0">
                  <a:moveTo>
                    <a:pt x="12" y="0"/>
                  </a:moveTo>
                  <a:cubicBezTo>
                    <a:pt x="0" y="48"/>
                    <a:pt x="12" y="83"/>
                    <a:pt x="60" y="107"/>
                  </a:cubicBezTo>
                  <a:cubicBezTo>
                    <a:pt x="60" y="95"/>
                    <a:pt x="72" y="83"/>
                    <a:pt x="72" y="60"/>
                  </a:cubicBezTo>
                  <a:cubicBezTo>
                    <a:pt x="84" y="83"/>
                    <a:pt x="119" y="95"/>
                    <a:pt x="131" y="119"/>
                  </a:cubicBezTo>
                  <a:cubicBezTo>
                    <a:pt x="179" y="155"/>
                    <a:pt x="227" y="191"/>
                    <a:pt x="262" y="226"/>
                  </a:cubicBezTo>
                  <a:cubicBezTo>
                    <a:pt x="346" y="286"/>
                    <a:pt x="429" y="345"/>
                    <a:pt x="500" y="417"/>
                  </a:cubicBezTo>
                  <a:cubicBezTo>
                    <a:pt x="703" y="572"/>
                    <a:pt x="881" y="738"/>
                    <a:pt x="1072" y="869"/>
                  </a:cubicBezTo>
                  <a:cubicBezTo>
                    <a:pt x="1074" y="871"/>
                    <a:pt x="1075" y="872"/>
                    <a:pt x="1077" y="872"/>
                  </a:cubicBezTo>
                  <a:cubicBezTo>
                    <a:pt x="1087" y="872"/>
                    <a:pt x="1094" y="845"/>
                    <a:pt x="1084" y="845"/>
                  </a:cubicBezTo>
                  <a:cubicBezTo>
                    <a:pt x="751" y="536"/>
                    <a:pt x="381" y="274"/>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6"/>
            <p:cNvSpPr/>
            <p:nvPr/>
          </p:nvSpPr>
          <p:spPr>
            <a:xfrm>
              <a:off x="2726525" y="2642975"/>
              <a:ext cx="31200" cy="28850"/>
            </a:xfrm>
            <a:custGeom>
              <a:avLst/>
              <a:gdLst/>
              <a:ahLst/>
              <a:cxnLst/>
              <a:rect l="l" t="t" r="r" b="b"/>
              <a:pathLst>
                <a:path w="1248" h="1154" extrusionOk="0">
                  <a:moveTo>
                    <a:pt x="8" y="0"/>
                  </a:moveTo>
                  <a:cubicBezTo>
                    <a:pt x="4" y="0"/>
                    <a:pt x="0" y="7"/>
                    <a:pt x="0" y="14"/>
                  </a:cubicBezTo>
                  <a:cubicBezTo>
                    <a:pt x="191" y="228"/>
                    <a:pt x="417" y="419"/>
                    <a:pt x="631" y="633"/>
                  </a:cubicBezTo>
                  <a:cubicBezTo>
                    <a:pt x="822" y="812"/>
                    <a:pt x="1000" y="1002"/>
                    <a:pt x="1227" y="1145"/>
                  </a:cubicBezTo>
                  <a:cubicBezTo>
                    <a:pt x="1229" y="1151"/>
                    <a:pt x="1232" y="1153"/>
                    <a:pt x="1235" y="1153"/>
                  </a:cubicBezTo>
                  <a:cubicBezTo>
                    <a:pt x="1243" y="1153"/>
                    <a:pt x="1248" y="1130"/>
                    <a:pt x="1239" y="1121"/>
                  </a:cubicBezTo>
                  <a:cubicBezTo>
                    <a:pt x="1060" y="895"/>
                    <a:pt x="822" y="705"/>
                    <a:pt x="607" y="526"/>
                  </a:cubicBezTo>
                  <a:cubicBezTo>
                    <a:pt x="417" y="347"/>
                    <a:pt x="226" y="169"/>
                    <a:pt x="12" y="14"/>
                  </a:cubicBezTo>
                  <a:cubicBezTo>
                    <a:pt x="12" y="4"/>
                    <a:pt x="10" y="0"/>
                    <a:pt x="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6"/>
            <p:cNvSpPr/>
            <p:nvPr/>
          </p:nvSpPr>
          <p:spPr>
            <a:xfrm>
              <a:off x="2721450" y="2635575"/>
              <a:ext cx="29125" cy="26125"/>
            </a:xfrm>
            <a:custGeom>
              <a:avLst/>
              <a:gdLst/>
              <a:ahLst/>
              <a:cxnLst/>
              <a:rect l="l" t="t" r="r" b="b"/>
              <a:pathLst>
                <a:path w="1165" h="1045" extrusionOk="0">
                  <a:moveTo>
                    <a:pt x="72" y="0"/>
                  </a:moveTo>
                  <a:cubicBezTo>
                    <a:pt x="72" y="0"/>
                    <a:pt x="60" y="0"/>
                    <a:pt x="60" y="12"/>
                  </a:cubicBezTo>
                  <a:cubicBezTo>
                    <a:pt x="1" y="191"/>
                    <a:pt x="334" y="429"/>
                    <a:pt x="441" y="536"/>
                  </a:cubicBezTo>
                  <a:cubicBezTo>
                    <a:pt x="632" y="715"/>
                    <a:pt x="870" y="953"/>
                    <a:pt x="1132" y="1036"/>
                  </a:cubicBezTo>
                  <a:cubicBezTo>
                    <a:pt x="1137" y="1042"/>
                    <a:pt x="1142" y="1044"/>
                    <a:pt x="1146" y="1044"/>
                  </a:cubicBezTo>
                  <a:cubicBezTo>
                    <a:pt x="1160" y="1044"/>
                    <a:pt x="1165" y="1019"/>
                    <a:pt x="1156" y="1001"/>
                  </a:cubicBezTo>
                  <a:cubicBezTo>
                    <a:pt x="989" y="834"/>
                    <a:pt x="787" y="715"/>
                    <a:pt x="608" y="572"/>
                  </a:cubicBezTo>
                  <a:cubicBezTo>
                    <a:pt x="538" y="537"/>
                    <a:pt x="87" y="179"/>
                    <a:pt x="118" y="65"/>
                  </a:cubicBezTo>
                  <a:lnTo>
                    <a:pt x="118" y="65"/>
                  </a:lnTo>
                  <a:cubicBezTo>
                    <a:pt x="119" y="64"/>
                    <a:pt x="120" y="62"/>
                    <a:pt x="120" y="60"/>
                  </a:cubicBezTo>
                  <a:lnTo>
                    <a:pt x="120" y="60"/>
                  </a:lnTo>
                  <a:cubicBezTo>
                    <a:pt x="120" y="60"/>
                    <a:pt x="120" y="60"/>
                    <a:pt x="120" y="60"/>
                  </a:cubicBezTo>
                  <a:cubicBezTo>
                    <a:pt x="120" y="60"/>
                    <a:pt x="120" y="48"/>
                    <a:pt x="132" y="48"/>
                  </a:cubicBezTo>
                  <a:lnTo>
                    <a:pt x="132" y="24"/>
                  </a:lnTo>
                  <a:cubicBezTo>
                    <a:pt x="96" y="0"/>
                    <a:pt x="120" y="0"/>
                    <a:pt x="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6"/>
            <p:cNvSpPr/>
            <p:nvPr/>
          </p:nvSpPr>
          <p:spPr>
            <a:xfrm>
              <a:off x="2715100" y="2629375"/>
              <a:ext cx="42400" cy="36275"/>
            </a:xfrm>
            <a:custGeom>
              <a:avLst/>
              <a:gdLst/>
              <a:ahLst/>
              <a:cxnLst/>
              <a:rect l="l" t="t" r="r" b="b"/>
              <a:pathLst>
                <a:path w="1696" h="1451" extrusionOk="0">
                  <a:moveTo>
                    <a:pt x="29" y="0"/>
                  </a:moveTo>
                  <a:cubicBezTo>
                    <a:pt x="12" y="0"/>
                    <a:pt x="0" y="14"/>
                    <a:pt x="17" y="22"/>
                  </a:cubicBezTo>
                  <a:cubicBezTo>
                    <a:pt x="386" y="606"/>
                    <a:pt x="993" y="1213"/>
                    <a:pt x="1660" y="1451"/>
                  </a:cubicBezTo>
                  <a:cubicBezTo>
                    <a:pt x="1684" y="1451"/>
                    <a:pt x="1696" y="1439"/>
                    <a:pt x="1684" y="1427"/>
                  </a:cubicBezTo>
                  <a:cubicBezTo>
                    <a:pt x="1362" y="1201"/>
                    <a:pt x="1041" y="1022"/>
                    <a:pt x="755" y="772"/>
                  </a:cubicBezTo>
                  <a:cubicBezTo>
                    <a:pt x="493" y="546"/>
                    <a:pt x="279" y="284"/>
                    <a:pt x="52" y="10"/>
                  </a:cubicBezTo>
                  <a:cubicBezTo>
                    <a:pt x="45" y="3"/>
                    <a:pt x="37"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6"/>
            <p:cNvSpPr/>
            <p:nvPr/>
          </p:nvSpPr>
          <p:spPr>
            <a:xfrm>
              <a:off x="2730675" y="2644500"/>
              <a:ext cx="36300" cy="30750"/>
            </a:xfrm>
            <a:custGeom>
              <a:avLst/>
              <a:gdLst/>
              <a:ahLst/>
              <a:cxnLst/>
              <a:rect l="l" t="t" r="r" b="b"/>
              <a:pathLst>
                <a:path w="1452" h="1230" extrusionOk="0">
                  <a:moveTo>
                    <a:pt x="1" y="1"/>
                  </a:moveTo>
                  <a:lnTo>
                    <a:pt x="1" y="1"/>
                  </a:lnTo>
                  <a:cubicBezTo>
                    <a:pt x="203" y="251"/>
                    <a:pt x="465" y="477"/>
                    <a:pt x="715" y="691"/>
                  </a:cubicBezTo>
                  <a:cubicBezTo>
                    <a:pt x="942" y="882"/>
                    <a:pt x="1180" y="1084"/>
                    <a:pt x="1430" y="1227"/>
                  </a:cubicBezTo>
                  <a:cubicBezTo>
                    <a:pt x="1431" y="1229"/>
                    <a:pt x="1433" y="1229"/>
                    <a:pt x="1435" y="1229"/>
                  </a:cubicBezTo>
                  <a:cubicBezTo>
                    <a:pt x="1444" y="1229"/>
                    <a:pt x="1452" y="1201"/>
                    <a:pt x="1442" y="1191"/>
                  </a:cubicBezTo>
                  <a:cubicBezTo>
                    <a:pt x="1203" y="953"/>
                    <a:pt x="918" y="775"/>
                    <a:pt x="680" y="572"/>
                  </a:cubicBezTo>
                  <a:cubicBezTo>
                    <a:pt x="465" y="394"/>
                    <a:pt x="239" y="179"/>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46"/>
            <p:cNvSpPr/>
            <p:nvPr/>
          </p:nvSpPr>
          <p:spPr>
            <a:xfrm>
              <a:off x="2742300" y="2655825"/>
              <a:ext cx="25850" cy="20025"/>
            </a:xfrm>
            <a:custGeom>
              <a:avLst/>
              <a:gdLst/>
              <a:ahLst/>
              <a:cxnLst/>
              <a:rect l="l" t="t" r="r" b="b"/>
              <a:pathLst>
                <a:path w="1034" h="801" extrusionOk="0">
                  <a:moveTo>
                    <a:pt x="12" y="0"/>
                  </a:moveTo>
                  <a:lnTo>
                    <a:pt x="0" y="12"/>
                  </a:lnTo>
                  <a:cubicBezTo>
                    <a:pt x="310" y="274"/>
                    <a:pt x="631" y="595"/>
                    <a:pt x="989" y="798"/>
                  </a:cubicBezTo>
                  <a:cubicBezTo>
                    <a:pt x="993" y="800"/>
                    <a:pt x="998" y="801"/>
                    <a:pt x="1002" y="801"/>
                  </a:cubicBezTo>
                  <a:cubicBezTo>
                    <a:pt x="1020" y="801"/>
                    <a:pt x="1034" y="784"/>
                    <a:pt x="1024" y="774"/>
                  </a:cubicBezTo>
                  <a:cubicBezTo>
                    <a:pt x="727" y="476"/>
                    <a:pt x="357" y="238"/>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46"/>
            <p:cNvSpPr/>
            <p:nvPr/>
          </p:nvSpPr>
          <p:spPr>
            <a:xfrm>
              <a:off x="2748250" y="2660350"/>
              <a:ext cx="20200" cy="16675"/>
            </a:xfrm>
            <a:custGeom>
              <a:avLst/>
              <a:gdLst/>
              <a:ahLst/>
              <a:cxnLst/>
              <a:rect l="l" t="t" r="r" b="b"/>
              <a:pathLst>
                <a:path w="808" h="667" extrusionOk="0">
                  <a:moveTo>
                    <a:pt x="5" y="1"/>
                  </a:moveTo>
                  <a:cubicBezTo>
                    <a:pt x="3" y="1"/>
                    <a:pt x="0" y="4"/>
                    <a:pt x="0" y="10"/>
                  </a:cubicBezTo>
                  <a:cubicBezTo>
                    <a:pt x="6" y="4"/>
                    <a:pt x="6" y="1"/>
                    <a:pt x="5" y="1"/>
                  </a:cubicBezTo>
                  <a:close/>
                  <a:moveTo>
                    <a:pt x="0" y="10"/>
                  </a:moveTo>
                  <a:lnTo>
                    <a:pt x="0" y="10"/>
                  </a:lnTo>
                  <a:cubicBezTo>
                    <a:pt x="131" y="271"/>
                    <a:pt x="489" y="569"/>
                    <a:pt x="774" y="664"/>
                  </a:cubicBezTo>
                  <a:cubicBezTo>
                    <a:pt x="777" y="666"/>
                    <a:pt x="779" y="666"/>
                    <a:pt x="782" y="666"/>
                  </a:cubicBezTo>
                  <a:cubicBezTo>
                    <a:pt x="800" y="666"/>
                    <a:pt x="807" y="627"/>
                    <a:pt x="786" y="617"/>
                  </a:cubicBezTo>
                  <a:cubicBezTo>
                    <a:pt x="655" y="522"/>
                    <a:pt x="500" y="450"/>
                    <a:pt x="370" y="343"/>
                  </a:cubicBezTo>
                  <a:cubicBezTo>
                    <a:pt x="250" y="236"/>
                    <a:pt x="143" y="93"/>
                    <a:pt x="0" y="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46"/>
            <p:cNvSpPr/>
            <p:nvPr/>
          </p:nvSpPr>
          <p:spPr>
            <a:xfrm>
              <a:off x="2751825" y="2665050"/>
              <a:ext cx="26225" cy="16375"/>
            </a:xfrm>
            <a:custGeom>
              <a:avLst/>
              <a:gdLst/>
              <a:ahLst/>
              <a:cxnLst/>
              <a:rect l="l" t="t" r="r" b="b"/>
              <a:pathLst>
                <a:path w="1049" h="655" extrusionOk="0">
                  <a:moveTo>
                    <a:pt x="48" y="0"/>
                  </a:moveTo>
                  <a:cubicBezTo>
                    <a:pt x="12" y="0"/>
                    <a:pt x="0" y="12"/>
                    <a:pt x="12" y="24"/>
                  </a:cubicBezTo>
                  <a:cubicBezTo>
                    <a:pt x="274" y="298"/>
                    <a:pt x="631" y="584"/>
                    <a:pt x="1012" y="655"/>
                  </a:cubicBezTo>
                  <a:cubicBezTo>
                    <a:pt x="1024" y="655"/>
                    <a:pt x="1048" y="631"/>
                    <a:pt x="1024" y="619"/>
                  </a:cubicBezTo>
                  <a:cubicBezTo>
                    <a:pt x="869" y="536"/>
                    <a:pt x="703" y="476"/>
                    <a:pt x="536" y="369"/>
                  </a:cubicBezTo>
                  <a:cubicBezTo>
                    <a:pt x="357" y="262"/>
                    <a:pt x="191" y="131"/>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46"/>
            <p:cNvSpPr/>
            <p:nvPr/>
          </p:nvSpPr>
          <p:spPr>
            <a:xfrm>
              <a:off x="2757175" y="2667125"/>
              <a:ext cx="26225" cy="13425"/>
            </a:xfrm>
            <a:custGeom>
              <a:avLst/>
              <a:gdLst/>
              <a:ahLst/>
              <a:cxnLst/>
              <a:rect l="l" t="t" r="r" b="b"/>
              <a:pathLst>
                <a:path w="1049" h="537" extrusionOk="0">
                  <a:moveTo>
                    <a:pt x="24" y="0"/>
                  </a:moveTo>
                  <a:cubicBezTo>
                    <a:pt x="24" y="0"/>
                    <a:pt x="1" y="36"/>
                    <a:pt x="13" y="36"/>
                  </a:cubicBezTo>
                  <a:cubicBezTo>
                    <a:pt x="298" y="262"/>
                    <a:pt x="679" y="512"/>
                    <a:pt x="1036" y="536"/>
                  </a:cubicBezTo>
                  <a:cubicBezTo>
                    <a:pt x="1048" y="536"/>
                    <a:pt x="1048" y="524"/>
                    <a:pt x="1048" y="512"/>
                  </a:cubicBezTo>
                  <a:cubicBezTo>
                    <a:pt x="894" y="417"/>
                    <a:pt x="691" y="381"/>
                    <a:pt x="513" y="298"/>
                  </a:cubicBezTo>
                  <a:cubicBezTo>
                    <a:pt x="334" y="215"/>
                    <a:pt x="191" y="12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46"/>
            <p:cNvSpPr/>
            <p:nvPr/>
          </p:nvSpPr>
          <p:spPr>
            <a:xfrm>
              <a:off x="2759250" y="2669500"/>
              <a:ext cx="107875" cy="49325"/>
            </a:xfrm>
            <a:custGeom>
              <a:avLst/>
              <a:gdLst/>
              <a:ahLst/>
              <a:cxnLst/>
              <a:rect l="l" t="t" r="r" b="b"/>
              <a:pathLst>
                <a:path w="4315" h="1973" extrusionOk="0">
                  <a:moveTo>
                    <a:pt x="37" y="1"/>
                  </a:moveTo>
                  <a:cubicBezTo>
                    <a:pt x="13" y="13"/>
                    <a:pt x="1" y="25"/>
                    <a:pt x="13" y="25"/>
                  </a:cubicBezTo>
                  <a:cubicBezTo>
                    <a:pt x="596" y="406"/>
                    <a:pt x="1251" y="501"/>
                    <a:pt x="1918" y="679"/>
                  </a:cubicBezTo>
                  <a:cubicBezTo>
                    <a:pt x="2811" y="918"/>
                    <a:pt x="3573" y="1358"/>
                    <a:pt x="4240" y="1965"/>
                  </a:cubicBezTo>
                  <a:cubicBezTo>
                    <a:pt x="4248" y="1971"/>
                    <a:pt x="4256" y="1973"/>
                    <a:pt x="4264" y="1973"/>
                  </a:cubicBezTo>
                  <a:cubicBezTo>
                    <a:pt x="4293" y="1973"/>
                    <a:pt x="4315" y="1945"/>
                    <a:pt x="4287" y="1918"/>
                  </a:cubicBezTo>
                  <a:cubicBezTo>
                    <a:pt x="3811" y="1453"/>
                    <a:pt x="3263" y="1084"/>
                    <a:pt x="2656" y="834"/>
                  </a:cubicBezTo>
                  <a:cubicBezTo>
                    <a:pt x="1787" y="477"/>
                    <a:pt x="846" y="44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46"/>
            <p:cNvSpPr/>
            <p:nvPr/>
          </p:nvSpPr>
          <p:spPr>
            <a:xfrm>
              <a:off x="2810350" y="2689325"/>
              <a:ext cx="47050" cy="27900"/>
            </a:xfrm>
            <a:custGeom>
              <a:avLst/>
              <a:gdLst/>
              <a:ahLst/>
              <a:cxnLst/>
              <a:rect l="l" t="t" r="r" b="b"/>
              <a:pathLst>
                <a:path w="1882" h="1116" extrusionOk="0">
                  <a:moveTo>
                    <a:pt x="11" y="0"/>
                  </a:moveTo>
                  <a:cubicBezTo>
                    <a:pt x="6" y="0"/>
                    <a:pt x="1" y="5"/>
                    <a:pt x="17" y="5"/>
                  </a:cubicBezTo>
                  <a:cubicBezTo>
                    <a:pt x="17" y="1"/>
                    <a:pt x="14" y="0"/>
                    <a:pt x="11" y="0"/>
                  </a:cubicBezTo>
                  <a:close/>
                  <a:moveTo>
                    <a:pt x="17" y="5"/>
                  </a:moveTo>
                  <a:cubicBezTo>
                    <a:pt x="636" y="351"/>
                    <a:pt x="1231" y="767"/>
                    <a:pt x="1838" y="1113"/>
                  </a:cubicBezTo>
                  <a:cubicBezTo>
                    <a:pt x="1843" y="1115"/>
                    <a:pt x="1847" y="1116"/>
                    <a:pt x="1851" y="1116"/>
                  </a:cubicBezTo>
                  <a:cubicBezTo>
                    <a:pt x="1869" y="1116"/>
                    <a:pt x="1882" y="1096"/>
                    <a:pt x="1862" y="1077"/>
                  </a:cubicBezTo>
                  <a:cubicBezTo>
                    <a:pt x="1338" y="636"/>
                    <a:pt x="648" y="279"/>
                    <a:pt x="17" y="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46"/>
            <p:cNvSpPr/>
            <p:nvPr/>
          </p:nvSpPr>
          <p:spPr>
            <a:xfrm>
              <a:off x="2814775" y="2687925"/>
              <a:ext cx="62025" cy="41925"/>
            </a:xfrm>
            <a:custGeom>
              <a:avLst/>
              <a:gdLst/>
              <a:ahLst/>
              <a:cxnLst/>
              <a:rect l="l" t="t" r="r" b="b"/>
              <a:pathLst>
                <a:path w="2481" h="1677" extrusionOk="0">
                  <a:moveTo>
                    <a:pt x="433" y="298"/>
                  </a:moveTo>
                  <a:cubicBezTo>
                    <a:pt x="748" y="453"/>
                    <a:pt x="1040" y="631"/>
                    <a:pt x="1310" y="847"/>
                  </a:cubicBezTo>
                  <a:lnTo>
                    <a:pt x="1310" y="847"/>
                  </a:lnTo>
                  <a:cubicBezTo>
                    <a:pt x="1160" y="748"/>
                    <a:pt x="1003" y="664"/>
                    <a:pt x="864" y="573"/>
                  </a:cubicBezTo>
                  <a:cubicBezTo>
                    <a:pt x="738" y="479"/>
                    <a:pt x="576" y="395"/>
                    <a:pt x="433" y="298"/>
                  </a:cubicBezTo>
                  <a:close/>
                  <a:moveTo>
                    <a:pt x="1889" y="1200"/>
                  </a:moveTo>
                  <a:lnTo>
                    <a:pt x="1889" y="1200"/>
                  </a:lnTo>
                  <a:cubicBezTo>
                    <a:pt x="1889" y="1201"/>
                    <a:pt x="1888" y="1203"/>
                    <a:pt x="1888" y="1204"/>
                  </a:cubicBezTo>
                  <a:cubicBezTo>
                    <a:pt x="1888" y="1203"/>
                    <a:pt x="1889" y="1201"/>
                    <a:pt x="1889" y="1200"/>
                  </a:cubicBezTo>
                  <a:close/>
                  <a:moveTo>
                    <a:pt x="1865" y="1198"/>
                  </a:moveTo>
                  <a:cubicBezTo>
                    <a:pt x="1917" y="1236"/>
                    <a:pt x="1968" y="1274"/>
                    <a:pt x="2019" y="1312"/>
                  </a:cubicBezTo>
                  <a:cubicBezTo>
                    <a:pt x="2020" y="1313"/>
                    <a:pt x="2022" y="1314"/>
                    <a:pt x="2024" y="1315"/>
                  </a:cubicBezTo>
                  <a:lnTo>
                    <a:pt x="2024" y="1315"/>
                  </a:lnTo>
                  <a:cubicBezTo>
                    <a:pt x="2080" y="1365"/>
                    <a:pt x="2135" y="1416"/>
                    <a:pt x="2185" y="1466"/>
                  </a:cubicBezTo>
                  <a:cubicBezTo>
                    <a:pt x="2191" y="1472"/>
                    <a:pt x="2196" y="1478"/>
                    <a:pt x="2200" y="1483"/>
                  </a:cubicBezTo>
                  <a:lnTo>
                    <a:pt x="2200" y="1483"/>
                  </a:lnTo>
                  <a:cubicBezTo>
                    <a:pt x="2094" y="1382"/>
                    <a:pt x="1981" y="1289"/>
                    <a:pt x="1865" y="1198"/>
                  </a:cubicBezTo>
                  <a:close/>
                  <a:moveTo>
                    <a:pt x="2259" y="1552"/>
                  </a:moveTo>
                  <a:cubicBezTo>
                    <a:pt x="2278" y="1576"/>
                    <a:pt x="2282" y="1586"/>
                    <a:pt x="2276" y="1586"/>
                  </a:cubicBezTo>
                  <a:cubicBezTo>
                    <a:pt x="2272" y="1586"/>
                    <a:pt x="2260" y="1580"/>
                    <a:pt x="2245" y="1569"/>
                  </a:cubicBezTo>
                  <a:lnTo>
                    <a:pt x="2245" y="1569"/>
                  </a:lnTo>
                  <a:cubicBezTo>
                    <a:pt x="2252" y="1568"/>
                    <a:pt x="2257" y="1560"/>
                    <a:pt x="2259" y="1552"/>
                  </a:cubicBezTo>
                  <a:close/>
                  <a:moveTo>
                    <a:pt x="66" y="0"/>
                  </a:moveTo>
                  <a:cubicBezTo>
                    <a:pt x="26" y="0"/>
                    <a:pt x="0" y="50"/>
                    <a:pt x="39" y="83"/>
                  </a:cubicBezTo>
                  <a:lnTo>
                    <a:pt x="39" y="83"/>
                  </a:lnTo>
                  <a:cubicBezTo>
                    <a:pt x="31" y="98"/>
                    <a:pt x="34" y="113"/>
                    <a:pt x="42" y="121"/>
                  </a:cubicBezTo>
                  <a:cubicBezTo>
                    <a:pt x="100" y="145"/>
                    <a:pt x="158" y="170"/>
                    <a:pt x="215" y="196"/>
                  </a:cubicBezTo>
                  <a:lnTo>
                    <a:pt x="215" y="196"/>
                  </a:lnTo>
                  <a:cubicBezTo>
                    <a:pt x="727" y="527"/>
                    <a:pt x="1232" y="881"/>
                    <a:pt x="1746" y="1218"/>
                  </a:cubicBezTo>
                  <a:lnTo>
                    <a:pt x="1746" y="1218"/>
                  </a:lnTo>
                  <a:cubicBezTo>
                    <a:pt x="1897" y="1347"/>
                    <a:pt x="2060" y="1462"/>
                    <a:pt x="2235" y="1565"/>
                  </a:cubicBezTo>
                  <a:lnTo>
                    <a:pt x="2235" y="1565"/>
                  </a:lnTo>
                  <a:cubicBezTo>
                    <a:pt x="2237" y="1568"/>
                    <a:pt x="2240" y="1570"/>
                    <a:pt x="2243" y="1570"/>
                  </a:cubicBezTo>
                  <a:cubicBezTo>
                    <a:pt x="2243" y="1570"/>
                    <a:pt x="2243" y="1570"/>
                    <a:pt x="2243" y="1570"/>
                  </a:cubicBezTo>
                  <a:lnTo>
                    <a:pt x="2243" y="1570"/>
                  </a:lnTo>
                  <a:cubicBezTo>
                    <a:pt x="2302" y="1604"/>
                    <a:pt x="2362" y="1637"/>
                    <a:pt x="2423" y="1669"/>
                  </a:cubicBezTo>
                  <a:cubicBezTo>
                    <a:pt x="2431" y="1674"/>
                    <a:pt x="2439" y="1676"/>
                    <a:pt x="2445" y="1676"/>
                  </a:cubicBezTo>
                  <a:cubicBezTo>
                    <a:pt x="2468" y="1676"/>
                    <a:pt x="2480" y="1649"/>
                    <a:pt x="2471" y="1621"/>
                  </a:cubicBezTo>
                  <a:cubicBezTo>
                    <a:pt x="1983" y="1073"/>
                    <a:pt x="1388" y="633"/>
                    <a:pt x="709" y="288"/>
                  </a:cubicBezTo>
                  <a:cubicBezTo>
                    <a:pt x="704" y="284"/>
                    <a:pt x="699" y="283"/>
                    <a:pt x="694" y="283"/>
                  </a:cubicBezTo>
                  <a:cubicBezTo>
                    <a:pt x="693" y="283"/>
                    <a:pt x="692" y="283"/>
                    <a:pt x="691" y="283"/>
                  </a:cubicBezTo>
                  <a:lnTo>
                    <a:pt x="691" y="283"/>
                  </a:lnTo>
                  <a:cubicBezTo>
                    <a:pt x="492" y="180"/>
                    <a:pt x="287" y="86"/>
                    <a:pt x="78" y="2"/>
                  </a:cubicBezTo>
                  <a:cubicBezTo>
                    <a:pt x="74" y="1"/>
                    <a:pt x="70" y="0"/>
                    <a:pt x="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46"/>
            <p:cNvSpPr/>
            <p:nvPr/>
          </p:nvSpPr>
          <p:spPr>
            <a:xfrm>
              <a:off x="2855050" y="2714750"/>
              <a:ext cx="25475" cy="19075"/>
            </a:xfrm>
            <a:custGeom>
              <a:avLst/>
              <a:gdLst/>
              <a:ahLst/>
              <a:cxnLst/>
              <a:rect l="l" t="t" r="r" b="b"/>
              <a:pathLst>
                <a:path w="1019" h="763" extrusionOk="0">
                  <a:moveTo>
                    <a:pt x="86" y="0"/>
                  </a:moveTo>
                  <a:cubicBezTo>
                    <a:pt x="1" y="0"/>
                    <a:pt x="30" y="77"/>
                    <a:pt x="106" y="93"/>
                  </a:cubicBezTo>
                  <a:lnTo>
                    <a:pt x="106" y="93"/>
                  </a:lnTo>
                  <a:cubicBezTo>
                    <a:pt x="119" y="117"/>
                    <a:pt x="207" y="184"/>
                    <a:pt x="217" y="203"/>
                  </a:cubicBezTo>
                  <a:cubicBezTo>
                    <a:pt x="312" y="262"/>
                    <a:pt x="384" y="334"/>
                    <a:pt x="467" y="393"/>
                  </a:cubicBezTo>
                  <a:cubicBezTo>
                    <a:pt x="634" y="512"/>
                    <a:pt x="789" y="643"/>
                    <a:pt x="943" y="762"/>
                  </a:cubicBezTo>
                  <a:cubicBezTo>
                    <a:pt x="947" y="761"/>
                    <a:pt x="950" y="758"/>
                    <a:pt x="953" y="755"/>
                  </a:cubicBezTo>
                  <a:lnTo>
                    <a:pt x="953" y="755"/>
                  </a:lnTo>
                  <a:cubicBezTo>
                    <a:pt x="958" y="757"/>
                    <a:pt x="963" y="758"/>
                    <a:pt x="968" y="758"/>
                  </a:cubicBezTo>
                  <a:cubicBezTo>
                    <a:pt x="996" y="758"/>
                    <a:pt x="1019" y="731"/>
                    <a:pt x="991" y="703"/>
                  </a:cubicBezTo>
                  <a:lnTo>
                    <a:pt x="550" y="346"/>
                  </a:lnTo>
                  <a:cubicBezTo>
                    <a:pt x="455" y="286"/>
                    <a:pt x="384" y="215"/>
                    <a:pt x="289" y="155"/>
                  </a:cubicBezTo>
                  <a:cubicBezTo>
                    <a:pt x="253" y="120"/>
                    <a:pt x="146" y="0"/>
                    <a:pt x="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46"/>
            <p:cNvSpPr/>
            <p:nvPr/>
          </p:nvSpPr>
          <p:spPr>
            <a:xfrm>
              <a:off x="2856100" y="2716200"/>
              <a:ext cx="26950" cy="19200"/>
            </a:xfrm>
            <a:custGeom>
              <a:avLst/>
              <a:gdLst/>
              <a:ahLst/>
              <a:cxnLst/>
              <a:rect l="l" t="t" r="r" b="b"/>
              <a:pathLst>
                <a:path w="1078" h="768" extrusionOk="0">
                  <a:moveTo>
                    <a:pt x="48" y="0"/>
                  </a:moveTo>
                  <a:cubicBezTo>
                    <a:pt x="25" y="0"/>
                    <a:pt x="0" y="39"/>
                    <a:pt x="32" y="50"/>
                  </a:cubicBezTo>
                  <a:cubicBezTo>
                    <a:pt x="102" y="97"/>
                    <a:pt x="172" y="146"/>
                    <a:pt x="241" y="195"/>
                  </a:cubicBezTo>
                  <a:lnTo>
                    <a:pt x="241" y="195"/>
                  </a:lnTo>
                  <a:cubicBezTo>
                    <a:pt x="251" y="202"/>
                    <a:pt x="260" y="209"/>
                    <a:pt x="270" y="216"/>
                  </a:cubicBezTo>
                  <a:cubicBezTo>
                    <a:pt x="272" y="218"/>
                    <a:pt x="273" y="219"/>
                    <a:pt x="275" y="219"/>
                  </a:cubicBezTo>
                  <a:lnTo>
                    <a:pt x="275" y="219"/>
                  </a:lnTo>
                  <a:cubicBezTo>
                    <a:pt x="523" y="397"/>
                    <a:pt x="768" y="584"/>
                    <a:pt x="1020" y="764"/>
                  </a:cubicBezTo>
                  <a:cubicBezTo>
                    <a:pt x="1027" y="766"/>
                    <a:pt x="1033" y="767"/>
                    <a:pt x="1038" y="767"/>
                  </a:cubicBezTo>
                  <a:cubicBezTo>
                    <a:pt x="1063" y="767"/>
                    <a:pt x="1078" y="746"/>
                    <a:pt x="1068" y="716"/>
                  </a:cubicBezTo>
                  <a:cubicBezTo>
                    <a:pt x="782" y="443"/>
                    <a:pt x="413" y="204"/>
                    <a:pt x="56" y="2"/>
                  </a:cubicBezTo>
                  <a:cubicBezTo>
                    <a:pt x="53" y="1"/>
                    <a:pt x="51" y="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46"/>
            <p:cNvSpPr/>
            <p:nvPr/>
          </p:nvSpPr>
          <p:spPr>
            <a:xfrm>
              <a:off x="2856900" y="2715875"/>
              <a:ext cx="24375" cy="18900"/>
            </a:xfrm>
            <a:custGeom>
              <a:avLst/>
              <a:gdLst/>
              <a:ahLst/>
              <a:cxnLst/>
              <a:rect l="l" t="t" r="r" b="b"/>
              <a:pathLst>
                <a:path w="975" h="756" extrusionOk="0">
                  <a:moveTo>
                    <a:pt x="50" y="0"/>
                  </a:moveTo>
                  <a:cubicBezTo>
                    <a:pt x="38" y="0"/>
                    <a:pt x="25" y="1"/>
                    <a:pt x="12" y="3"/>
                  </a:cubicBezTo>
                  <a:cubicBezTo>
                    <a:pt x="0" y="3"/>
                    <a:pt x="0" y="39"/>
                    <a:pt x="0" y="39"/>
                  </a:cubicBezTo>
                  <a:cubicBezTo>
                    <a:pt x="298" y="289"/>
                    <a:pt x="607" y="551"/>
                    <a:pt x="929" y="753"/>
                  </a:cubicBezTo>
                  <a:cubicBezTo>
                    <a:pt x="932" y="755"/>
                    <a:pt x="936" y="756"/>
                    <a:pt x="939" y="756"/>
                  </a:cubicBezTo>
                  <a:cubicBezTo>
                    <a:pt x="959" y="756"/>
                    <a:pt x="975" y="728"/>
                    <a:pt x="965" y="717"/>
                  </a:cubicBezTo>
                  <a:cubicBezTo>
                    <a:pt x="834" y="586"/>
                    <a:pt x="679" y="479"/>
                    <a:pt x="536" y="372"/>
                  </a:cubicBezTo>
                  <a:cubicBezTo>
                    <a:pt x="453" y="313"/>
                    <a:pt x="369" y="253"/>
                    <a:pt x="298" y="194"/>
                  </a:cubicBezTo>
                  <a:cubicBezTo>
                    <a:pt x="253" y="171"/>
                    <a:pt x="218" y="138"/>
                    <a:pt x="184" y="114"/>
                  </a:cubicBezTo>
                  <a:lnTo>
                    <a:pt x="184" y="114"/>
                  </a:lnTo>
                  <a:cubicBezTo>
                    <a:pt x="193" y="111"/>
                    <a:pt x="197" y="105"/>
                    <a:pt x="191" y="98"/>
                  </a:cubicBezTo>
                  <a:cubicBezTo>
                    <a:pt x="161" y="28"/>
                    <a:pt x="114" y="0"/>
                    <a:pt x="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46"/>
            <p:cNvSpPr/>
            <p:nvPr/>
          </p:nvSpPr>
          <p:spPr>
            <a:xfrm>
              <a:off x="2976775" y="2502425"/>
              <a:ext cx="57550" cy="46000"/>
            </a:xfrm>
            <a:custGeom>
              <a:avLst/>
              <a:gdLst/>
              <a:ahLst/>
              <a:cxnLst/>
              <a:rect l="l" t="t" r="r" b="b"/>
              <a:pathLst>
                <a:path w="2302" h="1840" extrusionOk="0">
                  <a:moveTo>
                    <a:pt x="2244" y="0"/>
                  </a:moveTo>
                  <a:cubicBezTo>
                    <a:pt x="2223" y="0"/>
                    <a:pt x="2226" y="16"/>
                    <a:pt x="2170" y="16"/>
                  </a:cubicBezTo>
                  <a:cubicBezTo>
                    <a:pt x="1992" y="28"/>
                    <a:pt x="1587" y="481"/>
                    <a:pt x="1468" y="576"/>
                  </a:cubicBezTo>
                  <a:cubicBezTo>
                    <a:pt x="992" y="981"/>
                    <a:pt x="480" y="1374"/>
                    <a:pt x="27" y="1802"/>
                  </a:cubicBezTo>
                  <a:cubicBezTo>
                    <a:pt x="1" y="1811"/>
                    <a:pt x="20" y="1839"/>
                    <a:pt x="36" y="1839"/>
                  </a:cubicBezTo>
                  <a:cubicBezTo>
                    <a:pt x="42" y="1839"/>
                    <a:pt x="48" y="1835"/>
                    <a:pt x="51" y="1826"/>
                  </a:cubicBezTo>
                  <a:cubicBezTo>
                    <a:pt x="420" y="1552"/>
                    <a:pt x="765" y="1231"/>
                    <a:pt x="1123" y="933"/>
                  </a:cubicBezTo>
                  <a:cubicBezTo>
                    <a:pt x="1289" y="790"/>
                    <a:pt x="1456" y="659"/>
                    <a:pt x="1635" y="504"/>
                  </a:cubicBezTo>
                  <a:cubicBezTo>
                    <a:pt x="1692" y="481"/>
                    <a:pt x="2245" y="62"/>
                    <a:pt x="2298" y="62"/>
                  </a:cubicBezTo>
                  <a:cubicBezTo>
                    <a:pt x="2300" y="62"/>
                    <a:pt x="2301" y="63"/>
                    <a:pt x="2301" y="64"/>
                  </a:cubicBezTo>
                  <a:lnTo>
                    <a:pt x="2301" y="28"/>
                  </a:lnTo>
                  <a:lnTo>
                    <a:pt x="2301" y="16"/>
                  </a:lnTo>
                  <a:cubicBezTo>
                    <a:pt x="2270" y="4"/>
                    <a:pt x="2254" y="0"/>
                    <a:pt x="2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46"/>
            <p:cNvSpPr/>
            <p:nvPr/>
          </p:nvSpPr>
          <p:spPr>
            <a:xfrm>
              <a:off x="2970025" y="2523825"/>
              <a:ext cx="35725" cy="31150"/>
            </a:xfrm>
            <a:custGeom>
              <a:avLst/>
              <a:gdLst/>
              <a:ahLst/>
              <a:cxnLst/>
              <a:rect l="l" t="t" r="r" b="b"/>
              <a:pathLst>
                <a:path w="1429" h="1246" extrusionOk="0">
                  <a:moveTo>
                    <a:pt x="1409" y="1"/>
                  </a:moveTo>
                  <a:cubicBezTo>
                    <a:pt x="1407" y="1"/>
                    <a:pt x="1405" y="2"/>
                    <a:pt x="1405" y="6"/>
                  </a:cubicBezTo>
                  <a:cubicBezTo>
                    <a:pt x="1166" y="172"/>
                    <a:pt x="952" y="363"/>
                    <a:pt x="738" y="553"/>
                  </a:cubicBezTo>
                  <a:cubicBezTo>
                    <a:pt x="500" y="768"/>
                    <a:pt x="238" y="958"/>
                    <a:pt x="11" y="1196"/>
                  </a:cubicBezTo>
                  <a:cubicBezTo>
                    <a:pt x="1" y="1207"/>
                    <a:pt x="9" y="1246"/>
                    <a:pt x="28" y="1246"/>
                  </a:cubicBezTo>
                  <a:cubicBezTo>
                    <a:pt x="30" y="1246"/>
                    <a:pt x="33" y="1245"/>
                    <a:pt x="35" y="1244"/>
                  </a:cubicBezTo>
                  <a:cubicBezTo>
                    <a:pt x="273" y="1077"/>
                    <a:pt x="488" y="875"/>
                    <a:pt x="714" y="672"/>
                  </a:cubicBezTo>
                  <a:cubicBezTo>
                    <a:pt x="952" y="470"/>
                    <a:pt x="1202" y="256"/>
                    <a:pt x="1428" y="17"/>
                  </a:cubicBezTo>
                  <a:cubicBezTo>
                    <a:pt x="1428" y="9"/>
                    <a:pt x="1416"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46"/>
            <p:cNvSpPr/>
            <p:nvPr/>
          </p:nvSpPr>
          <p:spPr>
            <a:xfrm>
              <a:off x="2967025" y="2524600"/>
              <a:ext cx="33350" cy="32425"/>
            </a:xfrm>
            <a:custGeom>
              <a:avLst/>
              <a:gdLst/>
              <a:ahLst/>
              <a:cxnLst/>
              <a:rect l="l" t="t" r="r" b="b"/>
              <a:pathLst>
                <a:path w="1334" h="1297" extrusionOk="0">
                  <a:moveTo>
                    <a:pt x="1315" y="0"/>
                  </a:moveTo>
                  <a:cubicBezTo>
                    <a:pt x="1312" y="0"/>
                    <a:pt x="1310" y="3"/>
                    <a:pt x="1310" y="10"/>
                  </a:cubicBezTo>
                  <a:cubicBezTo>
                    <a:pt x="1108" y="225"/>
                    <a:pt x="929" y="463"/>
                    <a:pt x="715" y="677"/>
                  </a:cubicBezTo>
                  <a:cubicBezTo>
                    <a:pt x="489" y="879"/>
                    <a:pt x="239" y="1046"/>
                    <a:pt x="12" y="1260"/>
                  </a:cubicBezTo>
                  <a:cubicBezTo>
                    <a:pt x="1" y="1272"/>
                    <a:pt x="12" y="1296"/>
                    <a:pt x="36" y="1296"/>
                  </a:cubicBezTo>
                  <a:cubicBezTo>
                    <a:pt x="560" y="1082"/>
                    <a:pt x="1072" y="510"/>
                    <a:pt x="1334" y="34"/>
                  </a:cubicBezTo>
                  <a:cubicBezTo>
                    <a:pt x="1334" y="17"/>
                    <a:pt x="1322" y="0"/>
                    <a:pt x="13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46"/>
            <p:cNvSpPr/>
            <p:nvPr/>
          </p:nvSpPr>
          <p:spPr>
            <a:xfrm>
              <a:off x="2950950" y="2520550"/>
              <a:ext cx="53125" cy="43325"/>
            </a:xfrm>
            <a:custGeom>
              <a:avLst/>
              <a:gdLst/>
              <a:ahLst/>
              <a:cxnLst/>
              <a:rect l="l" t="t" r="r" b="b"/>
              <a:pathLst>
                <a:path w="2125" h="1733" extrusionOk="0">
                  <a:moveTo>
                    <a:pt x="2099" y="1"/>
                  </a:moveTo>
                  <a:cubicBezTo>
                    <a:pt x="2093" y="1"/>
                    <a:pt x="2088" y="2"/>
                    <a:pt x="2084" y="6"/>
                  </a:cubicBezTo>
                  <a:cubicBezTo>
                    <a:pt x="1787" y="327"/>
                    <a:pt x="1477" y="649"/>
                    <a:pt x="1132" y="922"/>
                  </a:cubicBezTo>
                  <a:cubicBezTo>
                    <a:pt x="786" y="1208"/>
                    <a:pt x="382" y="1434"/>
                    <a:pt x="24" y="1684"/>
                  </a:cubicBezTo>
                  <a:cubicBezTo>
                    <a:pt x="1" y="1696"/>
                    <a:pt x="24" y="1732"/>
                    <a:pt x="60" y="1732"/>
                  </a:cubicBezTo>
                  <a:cubicBezTo>
                    <a:pt x="858" y="1422"/>
                    <a:pt x="1608" y="708"/>
                    <a:pt x="2108" y="18"/>
                  </a:cubicBezTo>
                  <a:cubicBezTo>
                    <a:pt x="2125" y="9"/>
                    <a:pt x="2112" y="1"/>
                    <a:pt x="2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46"/>
            <p:cNvSpPr/>
            <p:nvPr/>
          </p:nvSpPr>
          <p:spPr>
            <a:xfrm>
              <a:off x="2953925" y="2524200"/>
              <a:ext cx="45200" cy="35200"/>
            </a:xfrm>
            <a:custGeom>
              <a:avLst/>
              <a:gdLst/>
              <a:ahLst/>
              <a:cxnLst/>
              <a:rect l="l" t="t" r="r" b="b"/>
              <a:pathLst>
                <a:path w="1808" h="1408" extrusionOk="0">
                  <a:moveTo>
                    <a:pt x="1780" y="0"/>
                  </a:moveTo>
                  <a:cubicBezTo>
                    <a:pt x="1778" y="0"/>
                    <a:pt x="1776" y="1"/>
                    <a:pt x="1775" y="2"/>
                  </a:cubicBezTo>
                  <a:cubicBezTo>
                    <a:pt x="1537" y="264"/>
                    <a:pt x="1287" y="514"/>
                    <a:pt x="1013" y="729"/>
                  </a:cubicBezTo>
                  <a:cubicBezTo>
                    <a:pt x="691" y="979"/>
                    <a:pt x="370" y="1134"/>
                    <a:pt x="24" y="1348"/>
                  </a:cubicBezTo>
                  <a:cubicBezTo>
                    <a:pt x="1" y="1360"/>
                    <a:pt x="13" y="1407"/>
                    <a:pt x="48" y="1407"/>
                  </a:cubicBezTo>
                  <a:cubicBezTo>
                    <a:pt x="727" y="1181"/>
                    <a:pt x="1394" y="610"/>
                    <a:pt x="1787" y="38"/>
                  </a:cubicBezTo>
                  <a:cubicBezTo>
                    <a:pt x="1807" y="28"/>
                    <a:pt x="1792" y="0"/>
                    <a:pt x="1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46"/>
            <p:cNvSpPr/>
            <p:nvPr/>
          </p:nvSpPr>
          <p:spPr>
            <a:xfrm>
              <a:off x="2923000" y="2556925"/>
              <a:ext cx="27675" cy="9625"/>
            </a:xfrm>
            <a:custGeom>
              <a:avLst/>
              <a:gdLst/>
              <a:ahLst/>
              <a:cxnLst/>
              <a:rect l="l" t="t" r="r" b="b"/>
              <a:pathLst>
                <a:path w="1107" h="385" extrusionOk="0">
                  <a:moveTo>
                    <a:pt x="1070" y="0"/>
                  </a:moveTo>
                  <a:cubicBezTo>
                    <a:pt x="1067" y="0"/>
                    <a:pt x="1063" y="1"/>
                    <a:pt x="1059" y="3"/>
                  </a:cubicBezTo>
                  <a:cubicBezTo>
                    <a:pt x="781" y="90"/>
                    <a:pt x="518" y="184"/>
                    <a:pt x="246" y="254"/>
                  </a:cubicBezTo>
                  <a:lnTo>
                    <a:pt x="246" y="254"/>
                  </a:lnTo>
                  <a:lnTo>
                    <a:pt x="47" y="289"/>
                  </a:lnTo>
                  <a:cubicBezTo>
                    <a:pt x="0" y="301"/>
                    <a:pt x="11" y="359"/>
                    <a:pt x="57" y="360"/>
                  </a:cubicBezTo>
                  <a:lnTo>
                    <a:pt x="57" y="360"/>
                  </a:lnTo>
                  <a:cubicBezTo>
                    <a:pt x="58" y="367"/>
                    <a:pt x="59" y="375"/>
                    <a:pt x="59" y="384"/>
                  </a:cubicBezTo>
                  <a:cubicBezTo>
                    <a:pt x="404" y="301"/>
                    <a:pt x="726" y="229"/>
                    <a:pt x="1071" y="158"/>
                  </a:cubicBezTo>
                  <a:cubicBezTo>
                    <a:pt x="1107" y="146"/>
                    <a:pt x="1083" y="110"/>
                    <a:pt x="1071" y="110"/>
                  </a:cubicBezTo>
                  <a:lnTo>
                    <a:pt x="849" y="149"/>
                  </a:lnTo>
                  <a:lnTo>
                    <a:pt x="849" y="149"/>
                  </a:lnTo>
                  <a:cubicBezTo>
                    <a:pt x="925" y="117"/>
                    <a:pt x="999" y="80"/>
                    <a:pt x="1071" y="39"/>
                  </a:cubicBezTo>
                  <a:cubicBezTo>
                    <a:pt x="1081" y="19"/>
                    <a:pt x="1082"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46"/>
            <p:cNvSpPr/>
            <p:nvPr/>
          </p:nvSpPr>
          <p:spPr>
            <a:xfrm>
              <a:off x="2730400" y="2374825"/>
              <a:ext cx="25600" cy="44800"/>
            </a:xfrm>
            <a:custGeom>
              <a:avLst/>
              <a:gdLst/>
              <a:ahLst/>
              <a:cxnLst/>
              <a:rect l="l" t="t" r="r" b="b"/>
              <a:pathLst>
                <a:path w="1024" h="1792" extrusionOk="0">
                  <a:moveTo>
                    <a:pt x="0" y="1"/>
                  </a:moveTo>
                  <a:cubicBezTo>
                    <a:pt x="191" y="655"/>
                    <a:pt x="512" y="1298"/>
                    <a:pt x="1000" y="1786"/>
                  </a:cubicBezTo>
                  <a:cubicBezTo>
                    <a:pt x="1007" y="1790"/>
                    <a:pt x="1012" y="1791"/>
                    <a:pt x="1016" y="1791"/>
                  </a:cubicBezTo>
                  <a:cubicBezTo>
                    <a:pt x="1024" y="1791"/>
                    <a:pt x="1024" y="1783"/>
                    <a:pt x="1024" y="1775"/>
                  </a:cubicBezTo>
                  <a:cubicBezTo>
                    <a:pt x="572" y="1215"/>
                    <a:pt x="214" y="66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46"/>
            <p:cNvSpPr/>
            <p:nvPr/>
          </p:nvSpPr>
          <p:spPr>
            <a:xfrm>
              <a:off x="2735450" y="2373600"/>
              <a:ext cx="23825" cy="43050"/>
            </a:xfrm>
            <a:custGeom>
              <a:avLst/>
              <a:gdLst/>
              <a:ahLst/>
              <a:cxnLst/>
              <a:rect l="l" t="t" r="r" b="b"/>
              <a:pathLst>
                <a:path w="953" h="1722" extrusionOk="0">
                  <a:moveTo>
                    <a:pt x="22" y="0"/>
                  </a:moveTo>
                  <a:cubicBezTo>
                    <a:pt x="12" y="0"/>
                    <a:pt x="0" y="7"/>
                    <a:pt x="0" y="14"/>
                  </a:cubicBezTo>
                  <a:cubicBezTo>
                    <a:pt x="131" y="657"/>
                    <a:pt x="465" y="1252"/>
                    <a:pt x="941" y="1716"/>
                  </a:cubicBezTo>
                  <a:cubicBezTo>
                    <a:pt x="944" y="1720"/>
                    <a:pt x="947" y="1721"/>
                    <a:pt x="948" y="1721"/>
                  </a:cubicBezTo>
                  <a:cubicBezTo>
                    <a:pt x="953" y="1721"/>
                    <a:pt x="953" y="1710"/>
                    <a:pt x="953" y="1693"/>
                  </a:cubicBezTo>
                  <a:cubicBezTo>
                    <a:pt x="512" y="1193"/>
                    <a:pt x="215" y="657"/>
                    <a:pt x="36" y="14"/>
                  </a:cubicBezTo>
                  <a:cubicBezTo>
                    <a:pt x="36" y="4"/>
                    <a:pt x="30"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46"/>
            <p:cNvSpPr/>
            <p:nvPr/>
          </p:nvSpPr>
          <p:spPr>
            <a:xfrm>
              <a:off x="2736025" y="2370850"/>
              <a:ext cx="23475" cy="38650"/>
            </a:xfrm>
            <a:custGeom>
              <a:avLst/>
              <a:gdLst/>
              <a:ahLst/>
              <a:cxnLst/>
              <a:rect l="l" t="t" r="r" b="b"/>
              <a:pathLst>
                <a:path w="939" h="1546" extrusionOk="0">
                  <a:moveTo>
                    <a:pt x="19" y="0"/>
                  </a:moveTo>
                  <a:cubicBezTo>
                    <a:pt x="9" y="0"/>
                    <a:pt x="0" y="9"/>
                    <a:pt x="13" y="29"/>
                  </a:cubicBezTo>
                  <a:cubicBezTo>
                    <a:pt x="168" y="564"/>
                    <a:pt x="466" y="1172"/>
                    <a:pt x="906" y="1541"/>
                  </a:cubicBezTo>
                  <a:cubicBezTo>
                    <a:pt x="910" y="1544"/>
                    <a:pt x="914" y="1546"/>
                    <a:pt x="918" y="1546"/>
                  </a:cubicBezTo>
                  <a:cubicBezTo>
                    <a:pt x="929" y="1546"/>
                    <a:pt x="938" y="1537"/>
                    <a:pt x="930" y="1529"/>
                  </a:cubicBezTo>
                  <a:cubicBezTo>
                    <a:pt x="787" y="1303"/>
                    <a:pt x="585" y="1100"/>
                    <a:pt x="442" y="862"/>
                  </a:cubicBezTo>
                  <a:cubicBezTo>
                    <a:pt x="275" y="588"/>
                    <a:pt x="156" y="302"/>
                    <a:pt x="37" y="17"/>
                  </a:cubicBezTo>
                  <a:cubicBezTo>
                    <a:pt x="37" y="6"/>
                    <a:pt x="27" y="0"/>
                    <a:pt x="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46"/>
            <p:cNvSpPr/>
            <p:nvPr/>
          </p:nvSpPr>
          <p:spPr>
            <a:xfrm>
              <a:off x="2742425" y="2372475"/>
              <a:ext cx="20725" cy="34950"/>
            </a:xfrm>
            <a:custGeom>
              <a:avLst/>
              <a:gdLst/>
              <a:ahLst/>
              <a:cxnLst/>
              <a:rect l="l" t="t" r="r" b="b"/>
              <a:pathLst>
                <a:path w="829" h="1398" extrusionOk="0">
                  <a:moveTo>
                    <a:pt x="16" y="1"/>
                  </a:moveTo>
                  <a:cubicBezTo>
                    <a:pt x="5" y="1"/>
                    <a:pt x="1" y="10"/>
                    <a:pt x="7" y="23"/>
                  </a:cubicBezTo>
                  <a:cubicBezTo>
                    <a:pt x="174" y="499"/>
                    <a:pt x="424" y="1035"/>
                    <a:pt x="793" y="1392"/>
                  </a:cubicBezTo>
                  <a:cubicBezTo>
                    <a:pt x="796" y="1396"/>
                    <a:pt x="800" y="1397"/>
                    <a:pt x="804" y="1397"/>
                  </a:cubicBezTo>
                  <a:cubicBezTo>
                    <a:pt x="816" y="1397"/>
                    <a:pt x="829" y="1386"/>
                    <a:pt x="829" y="1369"/>
                  </a:cubicBezTo>
                  <a:cubicBezTo>
                    <a:pt x="686" y="1142"/>
                    <a:pt x="531" y="940"/>
                    <a:pt x="388" y="714"/>
                  </a:cubicBezTo>
                  <a:cubicBezTo>
                    <a:pt x="257" y="499"/>
                    <a:pt x="150" y="249"/>
                    <a:pt x="55" y="23"/>
                  </a:cubicBezTo>
                  <a:cubicBezTo>
                    <a:pt x="39" y="7"/>
                    <a:pt x="25" y="1"/>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46"/>
            <p:cNvSpPr/>
            <p:nvPr/>
          </p:nvSpPr>
          <p:spPr>
            <a:xfrm>
              <a:off x="2720575" y="2324400"/>
              <a:ext cx="9850" cy="19075"/>
            </a:xfrm>
            <a:custGeom>
              <a:avLst/>
              <a:gdLst/>
              <a:ahLst/>
              <a:cxnLst/>
              <a:rect l="l" t="t" r="r" b="b"/>
              <a:pathLst>
                <a:path w="394" h="763" extrusionOk="0">
                  <a:moveTo>
                    <a:pt x="18" y="0"/>
                  </a:moveTo>
                  <a:cubicBezTo>
                    <a:pt x="6" y="0"/>
                    <a:pt x="0" y="9"/>
                    <a:pt x="0" y="17"/>
                  </a:cubicBezTo>
                  <a:cubicBezTo>
                    <a:pt x="36" y="136"/>
                    <a:pt x="95" y="255"/>
                    <a:pt x="155" y="375"/>
                  </a:cubicBezTo>
                  <a:cubicBezTo>
                    <a:pt x="214" y="494"/>
                    <a:pt x="274" y="648"/>
                    <a:pt x="345" y="756"/>
                  </a:cubicBezTo>
                  <a:cubicBezTo>
                    <a:pt x="350" y="760"/>
                    <a:pt x="357" y="763"/>
                    <a:pt x="365" y="763"/>
                  </a:cubicBezTo>
                  <a:cubicBezTo>
                    <a:pt x="379" y="763"/>
                    <a:pt x="393" y="754"/>
                    <a:pt x="393" y="732"/>
                  </a:cubicBezTo>
                  <a:cubicBezTo>
                    <a:pt x="357" y="601"/>
                    <a:pt x="286" y="482"/>
                    <a:pt x="226" y="363"/>
                  </a:cubicBezTo>
                  <a:cubicBezTo>
                    <a:pt x="167" y="244"/>
                    <a:pt x="119" y="113"/>
                    <a:pt x="36" y="5"/>
                  </a:cubicBezTo>
                  <a:cubicBezTo>
                    <a:pt x="29" y="2"/>
                    <a:pt x="23" y="0"/>
                    <a:pt x="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46"/>
            <p:cNvSpPr/>
            <p:nvPr/>
          </p:nvSpPr>
          <p:spPr>
            <a:xfrm>
              <a:off x="2722050" y="2318125"/>
              <a:ext cx="10750" cy="21850"/>
            </a:xfrm>
            <a:custGeom>
              <a:avLst/>
              <a:gdLst/>
              <a:ahLst/>
              <a:cxnLst/>
              <a:rect l="l" t="t" r="r" b="b"/>
              <a:pathLst>
                <a:path w="430" h="874" extrusionOk="0">
                  <a:moveTo>
                    <a:pt x="19" y="0"/>
                  </a:moveTo>
                  <a:cubicBezTo>
                    <a:pt x="10" y="0"/>
                    <a:pt x="1" y="6"/>
                    <a:pt x="1" y="18"/>
                  </a:cubicBezTo>
                  <a:cubicBezTo>
                    <a:pt x="60" y="292"/>
                    <a:pt x="179" y="673"/>
                    <a:pt x="394" y="864"/>
                  </a:cubicBezTo>
                  <a:cubicBezTo>
                    <a:pt x="397" y="871"/>
                    <a:pt x="402" y="874"/>
                    <a:pt x="407" y="874"/>
                  </a:cubicBezTo>
                  <a:cubicBezTo>
                    <a:pt x="418" y="874"/>
                    <a:pt x="429" y="860"/>
                    <a:pt x="429" y="852"/>
                  </a:cubicBezTo>
                  <a:cubicBezTo>
                    <a:pt x="394" y="721"/>
                    <a:pt x="298" y="602"/>
                    <a:pt x="227" y="471"/>
                  </a:cubicBezTo>
                  <a:cubicBezTo>
                    <a:pt x="155" y="316"/>
                    <a:pt x="96" y="173"/>
                    <a:pt x="36" y="18"/>
                  </a:cubicBezTo>
                  <a:cubicBezTo>
                    <a:pt x="36" y="6"/>
                    <a:pt x="27" y="0"/>
                    <a:pt x="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46"/>
            <p:cNvSpPr/>
            <p:nvPr/>
          </p:nvSpPr>
          <p:spPr>
            <a:xfrm>
              <a:off x="2724725" y="2318150"/>
              <a:ext cx="11950" cy="21400"/>
            </a:xfrm>
            <a:custGeom>
              <a:avLst/>
              <a:gdLst/>
              <a:ahLst/>
              <a:cxnLst/>
              <a:rect l="l" t="t" r="r" b="b"/>
              <a:pathLst>
                <a:path w="478" h="856" extrusionOk="0">
                  <a:moveTo>
                    <a:pt x="28" y="0"/>
                  </a:moveTo>
                  <a:cubicBezTo>
                    <a:pt x="13" y="0"/>
                    <a:pt x="1" y="9"/>
                    <a:pt x="1" y="17"/>
                  </a:cubicBezTo>
                  <a:lnTo>
                    <a:pt x="227" y="470"/>
                  </a:lnTo>
                  <a:cubicBezTo>
                    <a:pt x="287" y="601"/>
                    <a:pt x="334" y="744"/>
                    <a:pt x="441" y="851"/>
                  </a:cubicBezTo>
                  <a:cubicBezTo>
                    <a:pt x="448" y="854"/>
                    <a:pt x="454" y="856"/>
                    <a:pt x="459" y="856"/>
                  </a:cubicBezTo>
                  <a:cubicBezTo>
                    <a:pt x="471" y="856"/>
                    <a:pt x="477" y="847"/>
                    <a:pt x="477" y="839"/>
                  </a:cubicBezTo>
                  <a:cubicBezTo>
                    <a:pt x="441" y="684"/>
                    <a:pt x="358" y="565"/>
                    <a:pt x="287" y="434"/>
                  </a:cubicBezTo>
                  <a:cubicBezTo>
                    <a:pt x="203" y="291"/>
                    <a:pt x="120" y="136"/>
                    <a:pt x="48" y="5"/>
                  </a:cubicBezTo>
                  <a:cubicBezTo>
                    <a:pt x="41" y="2"/>
                    <a:pt x="34"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46"/>
            <p:cNvSpPr/>
            <p:nvPr/>
          </p:nvSpPr>
          <p:spPr>
            <a:xfrm>
              <a:off x="2728550" y="2319725"/>
              <a:ext cx="13575" cy="21750"/>
            </a:xfrm>
            <a:custGeom>
              <a:avLst/>
              <a:gdLst/>
              <a:ahLst/>
              <a:cxnLst/>
              <a:rect l="l" t="t" r="r" b="b"/>
              <a:pathLst>
                <a:path w="543" h="870" extrusionOk="0">
                  <a:moveTo>
                    <a:pt x="14" y="0"/>
                  </a:moveTo>
                  <a:cubicBezTo>
                    <a:pt x="7" y="0"/>
                    <a:pt x="1" y="7"/>
                    <a:pt x="15" y="14"/>
                  </a:cubicBezTo>
                  <a:cubicBezTo>
                    <a:pt x="86" y="169"/>
                    <a:pt x="169" y="323"/>
                    <a:pt x="253" y="478"/>
                  </a:cubicBezTo>
                  <a:cubicBezTo>
                    <a:pt x="324" y="609"/>
                    <a:pt x="396" y="740"/>
                    <a:pt x="503" y="859"/>
                  </a:cubicBezTo>
                  <a:cubicBezTo>
                    <a:pt x="506" y="867"/>
                    <a:pt x="512" y="869"/>
                    <a:pt x="518" y="869"/>
                  </a:cubicBezTo>
                  <a:cubicBezTo>
                    <a:pt x="531" y="869"/>
                    <a:pt x="543" y="855"/>
                    <a:pt x="526" y="847"/>
                  </a:cubicBezTo>
                  <a:cubicBezTo>
                    <a:pt x="491" y="704"/>
                    <a:pt x="396" y="585"/>
                    <a:pt x="312" y="442"/>
                  </a:cubicBezTo>
                  <a:cubicBezTo>
                    <a:pt x="217" y="300"/>
                    <a:pt x="134" y="145"/>
                    <a:pt x="26" y="14"/>
                  </a:cubicBezTo>
                  <a:cubicBezTo>
                    <a:pt x="26" y="4"/>
                    <a:pt x="20" y="0"/>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46"/>
            <p:cNvSpPr/>
            <p:nvPr/>
          </p:nvSpPr>
          <p:spPr>
            <a:xfrm>
              <a:off x="2731275" y="2321725"/>
              <a:ext cx="15275" cy="17625"/>
            </a:xfrm>
            <a:custGeom>
              <a:avLst/>
              <a:gdLst/>
              <a:ahLst/>
              <a:cxnLst/>
              <a:rect l="l" t="t" r="r" b="b"/>
              <a:pathLst>
                <a:path w="611" h="705" extrusionOk="0">
                  <a:moveTo>
                    <a:pt x="10" y="1"/>
                  </a:moveTo>
                  <a:cubicBezTo>
                    <a:pt x="1" y="1"/>
                    <a:pt x="1" y="12"/>
                    <a:pt x="1" y="29"/>
                  </a:cubicBezTo>
                  <a:cubicBezTo>
                    <a:pt x="84" y="124"/>
                    <a:pt x="179" y="208"/>
                    <a:pt x="263" y="303"/>
                  </a:cubicBezTo>
                  <a:cubicBezTo>
                    <a:pt x="314" y="377"/>
                    <a:pt x="371" y="451"/>
                    <a:pt x="423" y="530"/>
                  </a:cubicBezTo>
                  <a:lnTo>
                    <a:pt x="423" y="530"/>
                  </a:lnTo>
                  <a:cubicBezTo>
                    <a:pt x="403" y="521"/>
                    <a:pt x="381" y="512"/>
                    <a:pt x="358" y="505"/>
                  </a:cubicBezTo>
                  <a:cubicBezTo>
                    <a:pt x="355" y="500"/>
                    <a:pt x="352" y="497"/>
                    <a:pt x="348" y="497"/>
                  </a:cubicBezTo>
                  <a:cubicBezTo>
                    <a:pt x="337" y="497"/>
                    <a:pt x="325" y="520"/>
                    <a:pt x="334" y="529"/>
                  </a:cubicBezTo>
                  <a:cubicBezTo>
                    <a:pt x="394" y="589"/>
                    <a:pt x="453" y="636"/>
                    <a:pt x="513" y="696"/>
                  </a:cubicBezTo>
                  <a:cubicBezTo>
                    <a:pt x="525" y="702"/>
                    <a:pt x="538" y="705"/>
                    <a:pt x="550" y="705"/>
                  </a:cubicBezTo>
                  <a:cubicBezTo>
                    <a:pt x="585" y="705"/>
                    <a:pt x="611" y="680"/>
                    <a:pt x="584" y="636"/>
                  </a:cubicBezTo>
                  <a:cubicBezTo>
                    <a:pt x="465" y="410"/>
                    <a:pt x="275" y="112"/>
                    <a:pt x="25" y="5"/>
                  </a:cubicBezTo>
                  <a:cubicBezTo>
                    <a:pt x="18" y="2"/>
                    <a:pt x="14" y="1"/>
                    <a:pt x="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46"/>
            <p:cNvSpPr/>
            <p:nvPr/>
          </p:nvSpPr>
          <p:spPr>
            <a:xfrm>
              <a:off x="2730775" y="2319725"/>
              <a:ext cx="17800" cy="23625"/>
            </a:xfrm>
            <a:custGeom>
              <a:avLst/>
              <a:gdLst/>
              <a:ahLst/>
              <a:cxnLst/>
              <a:rect l="l" t="t" r="r" b="b"/>
              <a:pathLst>
                <a:path w="712" h="945" extrusionOk="0">
                  <a:moveTo>
                    <a:pt x="131" y="140"/>
                  </a:moveTo>
                  <a:cubicBezTo>
                    <a:pt x="134" y="142"/>
                    <a:pt x="137" y="143"/>
                    <a:pt x="140" y="145"/>
                  </a:cubicBezTo>
                  <a:cubicBezTo>
                    <a:pt x="138" y="150"/>
                    <a:pt x="137" y="155"/>
                    <a:pt x="137" y="159"/>
                  </a:cubicBezTo>
                  <a:lnTo>
                    <a:pt x="137" y="159"/>
                  </a:lnTo>
                  <a:cubicBezTo>
                    <a:pt x="135" y="153"/>
                    <a:pt x="133" y="146"/>
                    <a:pt x="131" y="140"/>
                  </a:cubicBezTo>
                  <a:close/>
                  <a:moveTo>
                    <a:pt x="64" y="1"/>
                  </a:moveTo>
                  <a:cubicBezTo>
                    <a:pt x="27" y="1"/>
                    <a:pt x="0" y="63"/>
                    <a:pt x="53" y="84"/>
                  </a:cubicBezTo>
                  <a:lnTo>
                    <a:pt x="53" y="84"/>
                  </a:lnTo>
                  <a:cubicBezTo>
                    <a:pt x="41" y="91"/>
                    <a:pt x="31" y="99"/>
                    <a:pt x="21" y="109"/>
                  </a:cubicBezTo>
                  <a:cubicBezTo>
                    <a:pt x="164" y="228"/>
                    <a:pt x="283" y="359"/>
                    <a:pt x="378" y="490"/>
                  </a:cubicBezTo>
                  <a:cubicBezTo>
                    <a:pt x="426" y="550"/>
                    <a:pt x="473" y="621"/>
                    <a:pt x="497" y="681"/>
                  </a:cubicBezTo>
                  <a:lnTo>
                    <a:pt x="545" y="776"/>
                  </a:lnTo>
                  <a:cubicBezTo>
                    <a:pt x="545" y="775"/>
                    <a:pt x="545" y="775"/>
                    <a:pt x="545" y="775"/>
                  </a:cubicBezTo>
                  <a:cubicBezTo>
                    <a:pt x="549" y="775"/>
                    <a:pt x="587" y="869"/>
                    <a:pt x="571" y="869"/>
                  </a:cubicBezTo>
                  <a:cubicBezTo>
                    <a:pt x="568" y="869"/>
                    <a:pt x="563" y="866"/>
                    <a:pt x="557" y="859"/>
                  </a:cubicBezTo>
                  <a:cubicBezTo>
                    <a:pt x="553" y="856"/>
                    <a:pt x="549" y="854"/>
                    <a:pt x="545" y="854"/>
                  </a:cubicBezTo>
                  <a:cubicBezTo>
                    <a:pt x="534" y="854"/>
                    <a:pt x="524" y="866"/>
                    <a:pt x="533" y="883"/>
                  </a:cubicBezTo>
                  <a:cubicBezTo>
                    <a:pt x="540" y="921"/>
                    <a:pt x="572" y="944"/>
                    <a:pt x="609" y="944"/>
                  </a:cubicBezTo>
                  <a:cubicBezTo>
                    <a:pt x="630" y="944"/>
                    <a:pt x="654" y="936"/>
                    <a:pt x="676" y="919"/>
                  </a:cubicBezTo>
                  <a:cubicBezTo>
                    <a:pt x="688" y="907"/>
                    <a:pt x="711" y="895"/>
                    <a:pt x="711" y="859"/>
                  </a:cubicBezTo>
                  <a:cubicBezTo>
                    <a:pt x="592" y="538"/>
                    <a:pt x="378" y="240"/>
                    <a:pt x="92" y="14"/>
                  </a:cubicBezTo>
                  <a:cubicBezTo>
                    <a:pt x="83" y="5"/>
                    <a:pt x="73"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46"/>
            <p:cNvSpPr/>
            <p:nvPr/>
          </p:nvSpPr>
          <p:spPr>
            <a:xfrm>
              <a:off x="2731925" y="2320575"/>
              <a:ext cx="27225" cy="49450"/>
            </a:xfrm>
            <a:custGeom>
              <a:avLst/>
              <a:gdLst/>
              <a:ahLst/>
              <a:cxnLst/>
              <a:rect l="l" t="t" r="r" b="b"/>
              <a:pathLst>
                <a:path w="1089" h="1978" extrusionOk="0">
                  <a:moveTo>
                    <a:pt x="38" y="0"/>
                  </a:moveTo>
                  <a:cubicBezTo>
                    <a:pt x="23" y="0"/>
                    <a:pt x="1" y="20"/>
                    <a:pt x="10" y="39"/>
                  </a:cubicBezTo>
                  <a:cubicBezTo>
                    <a:pt x="391" y="670"/>
                    <a:pt x="689" y="1301"/>
                    <a:pt x="1034" y="1956"/>
                  </a:cubicBezTo>
                  <a:cubicBezTo>
                    <a:pt x="1039" y="1971"/>
                    <a:pt x="1051" y="1978"/>
                    <a:pt x="1061" y="1978"/>
                  </a:cubicBezTo>
                  <a:cubicBezTo>
                    <a:pt x="1076" y="1978"/>
                    <a:pt x="1089" y="1965"/>
                    <a:pt x="1082" y="1944"/>
                  </a:cubicBezTo>
                  <a:cubicBezTo>
                    <a:pt x="915" y="1242"/>
                    <a:pt x="511" y="563"/>
                    <a:pt x="46" y="4"/>
                  </a:cubicBezTo>
                  <a:cubicBezTo>
                    <a:pt x="44" y="1"/>
                    <a:pt x="41" y="0"/>
                    <a:pt x="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46"/>
            <p:cNvSpPr/>
            <p:nvPr/>
          </p:nvSpPr>
          <p:spPr>
            <a:xfrm>
              <a:off x="2870575" y="2400125"/>
              <a:ext cx="41950" cy="42950"/>
            </a:xfrm>
            <a:custGeom>
              <a:avLst/>
              <a:gdLst/>
              <a:ahLst/>
              <a:cxnLst/>
              <a:rect l="l" t="t" r="r" b="b"/>
              <a:pathLst>
                <a:path w="1678" h="1718" extrusionOk="0">
                  <a:moveTo>
                    <a:pt x="1" y="1"/>
                  </a:moveTo>
                  <a:cubicBezTo>
                    <a:pt x="430" y="608"/>
                    <a:pt x="1013" y="1310"/>
                    <a:pt x="1656" y="1715"/>
                  </a:cubicBezTo>
                  <a:cubicBezTo>
                    <a:pt x="1658" y="1717"/>
                    <a:pt x="1659" y="1718"/>
                    <a:pt x="1661" y="1718"/>
                  </a:cubicBezTo>
                  <a:cubicBezTo>
                    <a:pt x="1671" y="1718"/>
                    <a:pt x="1678" y="1691"/>
                    <a:pt x="1668" y="1691"/>
                  </a:cubicBezTo>
                  <a:cubicBezTo>
                    <a:pt x="1394" y="1417"/>
                    <a:pt x="1072" y="1179"/>
                    <a:pt x="787" y="894"/>
                  </a:cubicBezTo>
                  <a:cubicBezTo>
                    <a:pt x="501" y="608"/>
                    <a:pt x="251" y="310"/>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46"/>
            <p:cNvSpPr/>
            <p:nvPr/>
          </p:nvSpPr>
          <p:spPr>
            <a:xfrm>
              <a:off x="2874825" y="2399125"/>
              <a:ext cx="38050" cy="37550"/>
            </a:xfrm>
            <a:custGeom>
              <a:avLst/>
              <a:gdLst/>
              <a:ahLst/>
              <a:cxnLst/>
              <a:rect l="l" t="t" r="r" b="b"/>
              <a:pathLst>
                <a:path w="1522" h="1502" extrusionOk="0">
                  <a:moveTo>
                    <a:pt x="17" y="0"/>
                  </a:moveTo>
                  <a:cubicBezTo>
                    <a:pt x="11" y="0"/>
                    <a:pt x="1" y="11"/>
                    <a:pt x="9" y="29"/>
                  </a:cubicBezTo>
                  <a:cubicBezTo>
                    <a:pt x="426" y="481"/>
                    <a:pt x="843" y="957"/>
                    <a:pt x="1272" y="1398"/>
                  </a:cubicBezTo>
                  <a:cubicBezTo>
                    <a:pt x="1312" y="1428"/>
                    <a:pt x="1369" y="1501"/>
                    <a:pt x="1429" y="1501"/>
                  </a:cubicBezTo>
                  <a:cubicBezTo>
                    <a:pt x="1440" y="1501"/>
                    <a:pt x="1451" y="1499"/>
                    <a:pt x="1462" y="1493"/>
                  </a:cubicBezTo>
                  <a:cubicBezTo>
                    <a:pt x="1510" y="1469"/>
                    <a:pt x="1522" y="1434"/>
                    <a:pt x="1498" y="1398"/>
                  </a:cubicBezTo>
                  <a:cubicBezTo>
                    <a:pt x="1492" y="1387"/>
                    <a:pt x="1485" y="1381"/>
                    <a:pt x="1478" y="1381"/>
                  </a:cubicBezTo>
                  <a:cubicBezTo>
                    <a:pt x="1469" y="1381"/>
                    <a:pt x="1462" y="1390"/>
                    <a:pt x="1462" y="1410"/>
                  </a:cubicBezTo>
                  <a:cubicBezTo>
                    <a:pt x="1462" y="1419"/>
                    <a:pt x="1457" y="1423"/>
                    <a:pt x="1450" y="1423"/>
                  </a:cubicBezTo>
                  <a:cubicBezTo>
                    <a:pt x="1409" y="1423"/>
                    <a:pt x="1283" y="1315"/>
                    <a:pt x="1283" y="1315"/>
                  </a:cubicBezTo>
                  <a:cubicBezTo>
                    <a:pt x="1212" y="1255"/>
                    <a:pt x="1152" y="1184"/>
                    <a:pt x="1093" y="1112"/>
                  </a:cubicBezTo>
                  <a:cubicBezTo>
                    <a:pt x="974" y="993"/>
                    <a:pt x="855" y="862"/>
                    <a:pt x="736" y="743"/>
                  </a:cubicBezTo>
                  <a:cubicBezTo>
                    <a:pt x="498" y="505"/>
                    <a:pt x="260" y="243"/>
                    <a:pt x="21" y="5"/>
                  </a:cubicBezTo>
                  <a:cubicBezTo>
                    <a:pt x="21" y="2"/>
                    <a:pt x="20" y="0"/>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46"/>
            <p:cNvSpPr/>
            <p:nvPr/>
          </p:nvSpPr>
          <p:spPr>
            <a:xfrm>
              <a:off x="2877125" y="2392975"/>
              <a:ext cx="33500" cy="35325"/>
            </a:xfrm>
            <a:custGeom>
              <a:avLst/>
              <a:gdLst/>
              <a:ahLst/>
              <a:cxnLst/>
              <a:rect l="l" t="t" r="r" b="b"/>
              <a:pathLst>
                <a:path w="1340" h="1413" extrusionOk="0">
                  <a:moveTo>
                    <a:pt x="37" y="1"/>
                  </a:moveTo>
                  <a:cubicBezTo>
                    <a:pt x="25" y="1"/>
                    <a:pt x="1" y="13"/>
                    <a:pt x="25" y="37"/>
                  </a:cubicBezTo>
                  <a:cubicBezTo>
                    <a:pt x="418" y="513"/>
                    <a:pt x="834" y="965"/>
                    <a:pt x="1275" y="1406"/>
                  </a:cubicBezTo>
                  <a:cubicBezTo>
                    <a:pt x="1279" y="1410"/>
                    <a:pt x="1285" y="1412"/>
                    <a:pt x="1290" y="1412"/>
                  </a:cubicBezTo>
                  <a:cubicBezTo>
                    <a:pt x="1314" y="1412"/>
                    <a:pt x="1339" y="1377"/>
                    <a:pt x="1311" y="1358"/>
                  </a:cubicBezTo>
                  <a:cubicBezTo>
                    <a:pt x="906" y="894"/>
                    <a:pt x="477" y="429"/>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46"/>
            <p:cNvSpPr/>
            <p:nvPr/>
          </p:nvSpPr>
          <p:spPr>
            <a:xfrm>
              <a:off x="2879300" y="2386600"/>
              <a:ext cx="30300" cy="32975"/>
            </a:xfrm>
            <a:custGeom>
              <a:avLst/>
              <a:gdLst/>
              <a:ahLst/>
              <a:cxnLst/>
              <a:rect l="l" t="t" r="r" b="b"/>
              <a:pathLst>
                <a:path w="1212" h="1319" extrusionOk="0">
                  <a:moveTo>
                    <a:pt x="11" y="1"/>
                  </a:moveTo>
                  <a:cubicBezTo>
                    <a:pt x="4" y="1"/>
                    <a:pt x="1" y="9"/>
                    <a:pt x="9" y="18"/>
                  </a:cubicBezTo>
                  <a:cubicBezTo>
                    <a:pt x="200" y="256"/>
                    <a:pt x="414" y="482"/>
                    <a:pt x="616" y="720"/>
                  </a:cubicBezTo>
                  <a:cubicBezTo>
                    <a:pt x="795" y="923"/>
                    <a:pt x="973" y="1149"/>
                    <a:pt x="1188" y="1315"/>
                  </a:cubicBezTo>
                  <a:cubicBezTo>
                    <a:pt x="1190" y="1318"/>
                    <a:pt x="1193" y="1319"/>
                    <a:pt x="1195" y="1319"/>
                  </a:cubicBezTo>
                  <a:cubicBezTo>
                    <a:pt x="1204" y="1319"/>
                    <a:pt x="1212" y="1304"/>
                    <a:pt x="1212" y="1304"/>
                  </a:cubicBezTo>
                  <a:cubicBezTo>
                    <a:pt x="1069" y="1077"/>
                    <a:pt x="854" y="863"/>
                    <a:pt x="664" y="673"/>
                  </a:cubicBezTo>
                  <a:cubicBezTo>
                    <a:pt x="450" y="446"/>
                    <a:pt x="247" y="232"/>
                    <a:pt x="21" y="6"/>
                  </a:cubicBezTo>
                  <a:cubicBezTo>
                    <a:pt x="17" y="2"/>
                    <a:pt x="14"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46"/>
            <p:cNvSpPr/>
            <p:nvPr/>
          </p:nvSpPr>
          <p:spPr>
            <a:xfrm>
              <a:off x="2890525" y="2387625"/>
              <a:ext cx="19975" cy="22300"/>
            </a:xfrm>
            <a:custGeom>
              <a:avLst/>
              <a:gdLst/>
              <a:ahLst/>
              <a:cxnLst/>
              <a:rect l="l" t="t" r="r" b="b"/>
              <a:pathLst>
                <a:path w="799" h="892" extrusionOk="0">
                  <a:moveTo>
                    <a:pt x="36" y="1"/>
                  </a:moveTo>
                  <a:cubicBezTo>
                    <a:pt x="24" y="12"/>
                    <a:pt x="1" y="36"/>
                    <a:pt x="24" y="36"/>
                  </a:cubicBezTo>
                  <a:cubicBezTo>
                    <a:pt x="167" y="155"/>
                    <a:pt x="298" y="286"/>
                    <a:pt x="417" y="441"/>
                  </a:cubicBezTo>
                  <a:cubicBezTo>
                    <a:pt x="536" y="572"/>
                    <a:pt x="632" y="751"/>
                    <a:pt x="763" y="882"/>
                  </a:cubicBezTo>
                  <a:cubicBezTo>
                    <a:pt x="766" y="889"/>
                    <a:pt x="771" y="892"/>
                    <a:pt x="776" y="892"/>
                  </a:cubicBezTo>
                  <a:cubicBezTo>
                    <a:pt x="787" y="892"/>
                    <a:pt x="798" y="878"/>
                    <a:pt x="798" y="870"/>
                  </a:cubicBezTo>
                  <a:cubicBezTo>
                    <a:pt x="739" y="703"/>
                    <a:pt x="584" y="560"/>
                    <a:pt x="465" y="417"/>
                  </a:cubicBezTo>
                  <a:cubicBezTo>
                    <a:pt x="334" y="274"/>
                    <a:pt x="179" y="143"/>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46"/>
            <p:cNvSpPr/>
            <p:nvPr/>
          </p:nvSpPr>
          <p:spPr>
            <a:xfrm>
              <a:off x="2900050" y="2387200"/>
              <a:ext cx="11925" cy="13025"/>
            </a:xfrm>
            <a:custGeom>
              <a:avLst/>
              <a:gdLst/>
              <a:ahLst/>
              <a:cxnLst/>
              <a:rect l="l" t="t" r="r" b="b"/>
              <a:pathLst>
                <a:path w="477" h="521" extrusionOk="0">
                  <a:moveTo>
                    <a:pt x="10" y="1"/>
                  </a:moveTo>
                  <a:cubicBezTo>
                    <a:pt x="7" y="1"/>
                    <a:pt x="1" y="12"/>
                    <a:pt x="1" y="29"/>
                  </a:cubicBezTo>
                  <a:lnTo>
                    <a:pt x="215" y="291"/>
                  </a:lnTo>
                  <a:cubicBezTo>
                    <a:pt x="274" y="363"/>
                    <a:pt x="358" y="470"/>
                    <a:pt x="441" y="518"/>
                  </a:cubicBezTo>
                  <a:cubicBezTo>
                    <a:pt x="443" y="520"/>
                    <a:pt x="446" y="521"/>
                    <a:pt x="449" y="521"/>
                  </a:cubicBezTo>
                  <a:cubicBezTo>
                    <a:pt x="461" y="521"/>
                    <a:pt x="477" y="501"/>
                    <a:pt x="477" y="482"/>
                  </a:cubicBezTo>
                  <a:cubicBezTo>
                    <a:pt x="429" y="399"/>
                    <a:pt x="334" y="327"/>
                    <a:pt x="263" y="244"/>
                  </a:cubicBezTo>
                  <a:cubicBezTo>
                    <a:pt x="191" y="160"/>
                    <a:pt x="96" y="89"/>
                    <a:pt x="13" y="6"/>
                  </a:cubicBezTo>
                  <a:cubicBezTo>
                    <a:pt x="13" y="2"/>
                    <a:pt x="12" y="1"/>
                    <a:pt x="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46"/>
            <p:cNvSpPr/>
            <p:nvPr/>
          </p:nvSpPr>
          <p:spPr>
            <a:xfrm>
              <a:off x="2906400" y="2383625"/>
              <a:ext cx="4900" cy="5925"/>
            </a:xfrm>
            <a:custGeom>
              <a:avLst/>
              <a:gdLst/>
              <a:ahLst/>
              <a:cxnLst/>
              <a:rect l="l" t="t" r="r" b="b"/>
              <a:pathLst>
                <a:path w="196" h="237" extrusionOk="0">
                  <a:moveTo>
                    <a:pt x="24" y="1"/>
                  </a:moveTo>
                  <a:cubicBezTo>
                    <a:pt x="10" y="1"/>
                    <a:pt x="0" y="9"/>
                    <a:pt x="9" y="18"/>
                  </a:cubicBezTo>
                  <a:cubicBezTo>
                    <a:pt x="56" y="89"/>
                    <a:pt x="116" y="172"/>
                    <a:pt x="175" y="232"/>
                  </a:cubicBezTo>
                  <a:cubicBezTo>
                    <a:pt x="178" y="235"/>
                    <a:pt x="182" y="237"/>
                    <a:pt x="184" y="237"/>
                  </a:cubicBezTo>
                  <a:cubicBezTo>
                    <a:pt x="192" y="237"/>
                    <a:pt x="196" y="226"/>
                    <a:pt x="187" y="208"/>
                  </a:cubicBezTo>
                  <a:cubicBezTo>
                    <a:pt x="140" y="137"/>
                    <a:pt x="104" y="65"/>
                    <a:pt x="44" y="6"/>
                  </a:cubicBezTo>
                  <a:cubicBezTo>
                    <a:pt x="37" y="2"/>
                    <a:pt x="30"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46"/>
            <p:cNvSpPr/>
            <p:nvPr/>
          </p:nvSpPr>
          <p:spPr>
            <a:xfrm>
              <a:off x="2786050" y="2201300"/>
              <a:ext cx="25" cy="625"/>
            </a:xfrm>
            <a:custGeom>
              <a:avLst/>
              <a:gdLst/>
              <a:ahLst/>
              <a:cxnLst/>
              <a:rect l="l" t="t" r="r" b="b"/>
              <a:pathLst>
                <a:path w="1" h="25" extrusionOk="0">
                  <a:moveTo>
                    <a:pt x="1" y="24"/>
                  </a:moveTo>
                  <a:cubicBezTo>
                    <a:pt x="1" y="24"/>
                    <a:pt x="1" y="0"/>
                    <a:pt x="1" y="24"/>
                  </a:cubicBezTo>
                  <a:cubicBezTo>
                    <a:pt x="1" y="0"/>
                    <a:pt x="1" y="24"/>
                    <a:pt x="1"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46"/>
            <p:cNvSpPr/>
            <p:nvPr/>
          </p:nvSpPr>
          <p:spPr>
            <a:xfrm>
              <a:off x="2784550" y="2196225"/>
              <a:ext cx="20275" cy="22275"/>
            </a:xfrm>
            <a:custGeom>
              <a:avLst/>
              <a:gdLst/>
              <a:ahLst/>
              <a:cxnLst/>
              <a:rect l="l" t="t" r="r" b="b"/>
              <a:pathLst>
                <a:path w="811" h="891" extrusionOk="0">
                  <a:moveTo>
                    <a:pt x="787" y="1"/>
                  </a:moveTo>
                  <a:cubicBezTo>
                    <a:pt x="394" y="84"/>
                    <a:pt x="1" y="441"/>
                    <a:pt x="61" y="882"/>
                  </a:cubicBezTo>
                  <a:cubicBezTo>
                    <a:pt x="61" y="888"/>
                    <a:pt x="63" y="891"/>
                    <a:pt x="69" y="891"/>
                  </a:cubicBezTo>
                  <a:cubicBezTo>
                    <a:pt x="75" y="891"/>
                    <a:pt x="84" y="888"/>
                    <a:pt x="96" y="882"/>
                  </a:cubicBezTo>
                  <a:cubicBezTo>
                    <a:pt x="168" y="477"/>
                    <a:pt x="370" y="120"/>
                    <a:pt x="811" y="13"/>
                  </a:cubicBezTo>
                  <a:lnTo>
                    <a:pt x="7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46"/>
            <p:cNvSpPr/>
            <p:nvPr/>
          </p:nvSpPr>
          <p:spPr>
            <a:xfrm>
              <a:off x="2781875" y="2225325"/>
              <a:ext cx="73550" cy="114800"/>
            </a:xfrm>
            <a:custGeom>
              <a:avLst/>
              <a:gdLst/>
              <a:ahLst/>
              <a:cxnLst/>
              <a:rect l="l" t="t" r="r" b="b"/>
              <a:pathLst>
                <a:path w="2942" h="4592" extrusionOk="0">
                  <a:moveTo>
                    <a:pt x="139" y="1"/>
                  </a:moveTo>
                  <a:cubicBezTo>
                    <a:pt x="129" y="1"/>
                    <a:pt x="120" y="10"/>
                    <a:pt x="120" y="27"/>
                  </a:cubicBezTo>
                  <a:cubicBezTo>
                    <a:pt x="1" y="730"/>
                    <a:pt x="596" y="1420"/>
                    <a:pt x="1037" y="1944"/>
                  </a:cubicBezTo>
                  <a:cubicBezTo>
                    <a:pt x="1370" y="2361"/>
                    <a:pt x="1763" y="2718"/>
                    <a:pt x="2061" y="3183"/>
                  </a:cubicBezTo>
                  <a:cubicBezTo>
                    <a:pt x="2358" y="3647"/>
                    <a:pt x="2596" y="4135"/>
                    <a:pt x="2894" y="4576"/>
                  </a:cubicBezTo>
                  <a:cubicBezTo>
                    <a:pt x="2898" y="4587"/>
                    <a:pt x="2904" y="4591"/>
                    <a:pt x="2911" y="4591"/>
                  </a:cubicBezTo>
                  <a:cubicBezTo>
                    <a:pt x="2925" y="4591"/>
                    <a:pt x="2942" y="4572"/>
                    <a:pt x="2942" y="4564"/>
                  </a:cubicBezTo>
                  <a:cubicBezTo>
                    <a:pt x="2620" y="3921"/>
                    <a:pt x="2251" y="3183"/>
                    <a:pt x="1775" y="2623"/>
                  </a:cubicBezTo>
                  <a:cubicBezTo>
                    <a:pt x="1156" y="1897"/>
                    <a:pt x="156" y="1063"/>
                    <a:pt x="168" y="27"/>
                  </a:cubicBezTo>
                  <a:cubicBezTo>
                    <a:pt x="162" y="10"/>
                    <a:pt x="150" y="1"/>
                    <a:pt x="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46"/>
            <p:cNvSpPr/>
            <p:nvPr/>
          </p:nvSpPr>
          <p:spPr>
            <a:xfrm>
              <a:off x="2937625" y="2597175"/>
              <a:ext cx="16025" cy="8750"/>
            </a:xfrm>
            <a:custGeom>
              <a:avLst/>
              <a:gdLst/>
              <a:ahLst/>
              <a:cxnLst/>
              <a:rect l="l" t="t" r="r" b="b"/>
              <a:pathLst>
                <a:path w="641" h="350" extrusionOk="0">
                  <a:moveTo>
                    <a:pt x="605" y="1"/>
                  </a:moveTo>
                  <a:cubicBezTo>
                    <a:pt x="403" y="96"/>
                    <a:pt x="200" y="227"/>
                    <a:pt x="10" y="334"/>
                  </a:cubicBezTo>
                  <a:cubicBezTo>
                    <a:pt x="0" y="334"/>
                    <a:pt x="6" y="349"/>
                    <a:pt x="15" y="349"/>
                  </a:cubicBezTo>
                  <a:cubicBezTo>
                    <a:pt x="17" y="349"/>
                    <a:pt x="19" y="348"/>
                    <a:pt x="22" y="346"/>
                  </a:cubicBezTo>
                  <a:cubicBezTo>
                    <a:pt x="224" y="239"/>
                    <a:pt x="426" y="143"/>
                    <a:pt x="617" y="24"/>
                  </a:cubicBezTo>
                  <a:cubicBezTo>
                    <a:pt x="641" y="24"/>
                    <a:pt x="617" y="1"/>
                    <a:pt x="6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46"/>
            <p:cNvSpPr/>
            <p:nvPr/>
          </p:nvSpPr>
          <p:spPr>
            <a:xfrm>
              <a:off x="2924175" y="2595400"/>
              <a:ext cx="29475" cy="17275"/>
            </a:xfrm>
            <a:custGeom>
              <a:avLst/>
              <a:gdLst/>
              <a:ahLst/>
              <a:cxnLst/>
              <a:rect l="l" t="t" r="r" b="b"/>
              <a:pathLst>
                <a:path w="1179" h="691" extrusionOk="0">
                  <a:moveTo>
                    <a:pt x="1143" y="0"/>
                  </a:moveTo>
                  <a:cubicBezTo>
                    <a:pt x="953" y="119"/>
                    <a:pt x="762" y="250"/>
                    <a:pt x="560" y="357"/>
                  </a:cubicBezTo>
                  <a:cubicBezTo>
                    <a:pt x="381" y="464"/>
                    <a:pt x="179" y="536"/>
                    <a:pt x="12" y="655"/>
                  </a:cubicBezTo>
                  <a:cubicBezTo>
                    <a:pt x="0" y="667"/>
                    <a:pt x="12" y="691"/>
                    <a:pt x="24" y="691"/>
                  </a:cubicBezTo>
                  <a:cubicBezTo>
                    <a:pt x="238" y="643"/>
                    <a:pt x="441" y="524"/>
                    <a:pt x="619" y="405"/>
                  </a:cubicBezTo>
                  <a:cubicBezTo>
                    <a:pt x="822" y="286"/>
                    <a:pt x="1000" y="167"/>
                    <a:pt x="1155" y="12"/>
                  </a:cubicBezTo>
                  <a:cubicBezTo>
                    <a:pt x="1179" y="12"/>
                    <a:pt x="1155" y="0"/>
                    <a:pt x="1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46"/>
            <p:cNvSpPr/>
            <p:nvPr/>
          </p:nvSpPr>
          <p:spPr>
            <a:xfrm>
              <a:off x="2921750" y="2603125"/>
              <a:ext cx="28325" cy="16800"/>
            </a:xfrm>
            <a:custGeom>
              <a:avLst/>
              <a:gdLst/>
              <a:ahLst/>
              <a:cxnLst/>
              <a:rect l="l" t="t" r="r" b="b"/>
              <a:pathLst>
                <a:path w="1133" h="672" extrusionOk="0">
                  <a:moveTo>
                    <a:pt x="1073" y="1"/>
                  </a:moveTo>
                  <a:lnTo>
                    <a:pt x="1061" y="24"/>
                  </a:lnTo>
                  <a:cubicBezTo>
                    <a:pt x="1073" y="24"/>
                    <a:pt x="1097" y="36"/>
                    <a:pt x="1097" y="36"/>
                  </a:cubicBezTo>
                  <a:cubicBezTo>
                    <a:pt x="919" y="108"/>
                    <a:pt x="716" y="155"/>
                    <a:pt x="538" y="239"/>
                  </a:cubicBezTo>
                  <a:cubicBezTo>
                    <a:pt x="359" y="334"/>
                    <a:pt x="180" y="453"/>
                    <a:pt x="37" y="584"/>
                  </a:cubicBezTo>
                  <a:cubicBezTo>
                    <a:pt x="1" y="621"/>
                    <a:pt x="27" y="671"/>
                    <a:pt x="69" y="671"/>
                  </a:cubicBezTo>
                  <a:cubicBezTo>
                    <a:pt x="81" y="671"/>
                    <a:pt x="95" y="667"/>
                    <a:pt x="109" y="655"/>
                  </a:cubicBezTo>
                  <a:cubicBezTo>
                    <a:pt x="299" y="513"/>
                    <a:pt x="478" y="382"/>
                    <a:pt x="704" y="274"/>
                  </a:cubicBezTo>
                  <a:cubicBezTo>
                    <a:pt x="811" y="227"/>
                    <a:pt x="930" y="179"/>
                    <a:pt x="1038" y="144"/>
                  </a:cubicBezTo>
                  <a:cubicBezTo>
                    <a:pt x="1097" y="120"/>
                    <a:pt x="1109" y="108"/>
                    <a:pt x="1133" y="60"/>
                  </a:cubicBezTo>
                  <a:lnTo>
                    <a:pt x="1133" y="36"/>
                  </a:lnTo>
                  <a:cubicBezTo>
                    <a:pt x="1121" y="1"/>
                    <a:pt x="1121" y="24"/>
                    <a:pt x="10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46"/>
            <p:cNvSpPr/>
            <p:nvPr/>
          </p:nvSpPr>
          <p:spPr>
            <a:xfrm>
              <a:off x="2921300" y="2608200"/>
              <a:ext cx="31175" cy="15825"/>
            </a:xfrm>
            <a:custGeom>
              <a:avLst/>
              <a:gdLst/>
              <a:ahLst/>
              <a:cxnLst/>
              <a:rect l="l" t="t" r="r" b="b"/>
              <a:pathLst>
                <a:path w="1247" h="633" extrusionOk="0">
                  <a:moveTo>
                    <a:pt x="1187" y="0"/>
                  </a:moveTo>
                  <a:cubicBezTo>
                    <a:pt x="794" y="143"/>
                    <a:pt x="413" y="333"/>
                    <a:pt x="55" y="548"/>
                  </a:cubicBezTo>
                  <a:cubicBezTo>
                    <a:pt x="0" y="570"/>
                    <a:pt x="37" y="632"/>
                    <a:pt x="90" y="632"/>
                  </a:cubicBezTo>
                  <a:cubicBezTo>
                    <a:pt x="94" y="632"/>
                    <a:pt x="99" y="632"/>
                    <a:pt x="103" y="631"/>
                  </a:cubicBezTo>
                  <a:cubicBezTo>
                    <a:pt x="472" y="476"/>
                    <a:pt x="853" y="262"/>
                    <a:pt x="1198" y="36"/>
                  </a:cubicBezTo>
                  <a:cubicBezTo>
                    <a:pt x="1246" y="24"/>
                    <a:pt x="1210" y="0"/>
                    <a:pt x="1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46"/>
            <p:cNvSpPr/>
            <p:nvPr/>
          </p:nvSpPr>
          <p:spPr>
            <a:xfrm>
              <a:off x="2923375" y="2612400"/>
              <a:ext cx="27375" cy="15500"/>
            </a:xfrm>
            <a:custGeom>
              <a:avLst/>
              <a:gdLst/>
              <a:ahLst/>
              <a:cxnLst/>
              <a:rect l="l" t="t" r="r" b="b"/>
              <a:pathLst>
                <a:path w="1095" h="620" extrusionOk="0">
                  <a:moveTo>
                    <a:pt x="1052" y="1"/>
                  </a:moveTo>
                  <a:cubicBezTo>
                    <a:pt x="1046" y="1"/>
                    <a:pt x="1039" y="4"/>
                    <a:pt x="1032" y="11"/>
                  </a:cubicBezTo>
                  <a:cubicBezTo>
                    <a:pt x="854" y="94"/>
                    <a:pt x="675" y="189"/>
                    <a:pt x="496" y="284"/>
                  </a:cubicBezTo>
                  <a:cubicBezTo>
                    <a:pt x="330" y="380"/>
                    <a:pt x="163" y="451"/>
                    <a:pt x="32" y="558"/>
                  </a:cubicBezTo>
                  <a:cubicBezTo>
                    <a:pt x="0" y="580"/>
                    <a:pt x="25" y="620"/>
                    <a:pt x="48" y="620"/>
                  </a:cubicBezTo>
                  <a:cubicBezTo>
                    <a:pt x="51" y="620"/>
                    <a:pt x="53" y="619"/>
                    <a:pt x="56" y="618"/>
                  </a:cubicBezTo>
                  <a:cubicBezTo>
                    <a:pt x="223" y="558"/>
                    <a:pt x="389" y="451"/>
                    <a:pt x="532" y="368"/>
                  </a:cubicBezTo>
                  <a:cubicBezTo>
                    <a:pt x="711" y="261"/>
                    <a:pt x="889" y="165"/>
                    <a:pt x="1056" y="70"/>
                  </a:cubicBezTo>
                  <a:cubicBezTo>
                    <a:pt x="1094" y="51"/>
                    <a:pt x="1079" y="1"/>
                    <a:pt x="10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46"/>
            <p:cNvSpPr/>
            <p:nvPr/>
          </p:nvSpPr>
          <p:spPr>
            <a:xfrm>
              <a:off x="2920000" y="2561450"/>
              <a:ext cx="31575" cy="58675"/>
            </a:xfrm>
            <a:custGeom>
              <a:avLst/>
              <a:gdLst/>
              <a:ahLst/>
              <a:cxnLst/>
              <a:rect l="l" t="t" r="r" b="b"/>
              <a:pathLst>
                <a:path w="1263" h="2347" extrusionOk="0">
                  <a:moveTo>
                    <a:pt x="363" y="1973"/>
                  </a:moveTo>
                  <a:lnTo>
                    <a:pt x="363" y="1973"/>
                  </a:lnTo>
                  <a:cubicBezTo>
                    <a:pt x="336" y="1991"/>
                    <a:pt x="310" y="2009"/>
                    <a:pt x="284" y="2028"/>
                  </a:cubicBezTo>
                  <a:lnTo>
                    <a:pt x="284" y="2028"/>
                  </a:lnTo>
                  <a:cubicBezTo>
                    <a:pt x="310" y="2008"/>
                    <a:pt x="336" y="1990"/>
                    <a:pt x="363" y="1973"/>
                  </a:cubicBezTo>
                  <a:close/>
                  <a:moveTo>
                    <a:pt x="82" y="1"/>
                  </a:moveTo>
                  <a:cubicBezTo>
                    <a:pt x="63" y="1"/>
                    <a:pt x="42" y="13"/>
                    <a:pt x="36" y="36"/>
                  </a:cubicBezTo>
                  <a:cubicBezTo>
                    <a:pt x="0" y="179"/>
                    <a:pt x="0" y="275"/>
                    <a:pt x="48" y="406"/>
                  </a:cubicBezTo>
                  <a:cubicBezTo>
                    <a:pt x="53" y="424"/>
                    <a:pt x="65" y="434"/>
                    <a:pt x="77" y="436"/>
                  </a:cubicBezTo>
                  <a:lnTo>
                    <a:pt x="77" y="436"/>
                  </a:lnTo>
                  <a:cubicBezTo>
                    <a:pt x="99" y="612"/>
                    <a:pt x="119" y="790"/>
                    <a:pt x="119" y="989"/>
                  </a:cubicBezTo>
                  <a:cubicBezTo>
                    <a:pt x="128" y="1167"/>
                    <a:pt x="124" y="1357"/>
                    <a:pt x="117" y="1541"/>
                  </a:cubicBezTo>
                  <a:lnTo>
                    <a:pt x="117" y="1541"/>
                  </a:lnTo>
                  <a:cubicBezTo>
                    <a:pt x="110" y="1556"/>
                    <a:pt x="103" y="1570"/>
                    <a:pt x="96" y="1584"/>
                  </a:cubicBezTo>
                  <a:cubicBezTo>
                    <a:pt x="78" y="1613"/>
                    <a:pt x="92" y="1639"/>
                    <a:pt x="113" y="1653"/>
                  </a:cubicBezTo>
                  <a:lnTo>
                    <a:pt x="113" y="1653"/>
                  </a:lnTo>
                  <a:cubicBezTo>
                    <a:pt x="111" y="1690"/>
                    <a:pt x="109" y="1727"/>
                    <a:pt x="107" y="1763"/>
                  </a:cubicBezTo>
                  <a:cubicBezTo>
                    <a:pt x="107" y="1793"/>
                    <a:pt x="125" y="1808"/>
                    <a:pt x="145" y="1808"/>
                  </a:cubicBezTo>
                  <a:cubicBezTo>
                    <a:pt x="164" y="1808"/>
                    <a:pt x="185" y="1793"/>
                    <a:pt x="191" y="1763"/>
                  </a:cubicBezTo>
                  <a:cubicBezTo>
                    <a:pt x="201" y="1707"/>
                    <a:pt x="210" y="1651"/>
                    <a:pt x="219" y="1593"/>
                  </a:cubicBezTo>
                  <a:lnTo>
                    <a:pt x="219" y="1593"/>
                  </a:lnTo>
                  <a:cubicBezTo>
                    <a:pt x="221" y="1590"/>
                    <a:pt x="222" y="1587"/>
                    <a:pt x="224" y="1584"/>
                  </a:cubicBezTo>
                  <a:lnTo>
                    <a:pt x="224" y="1584"/>
                  </a:lnTo>
                  <a:cubicBezTo>
                    <a:pt x="226" y="1588"/>
                    <a:pt x="228" y="1591"/>
                    <a:pt x="231" y="1593"/>
                  </a:cubicBezTo>
                  <a:lnTo>
                    <a:pt x="231" y="1593"/>
                  </a:lnTo>
                  <a:cubicBezTo>
                    <a:pt x="206" y="1629"/>
                    <a:pt x="232" y="1671"/>
                    <a:pt x="270" y="1671"/>
                  </a:cubicBezTo>
                  <a:cubicBezTo>
                    <a:pt x="272" y="1671"/>
                    <a:pt x="273" y="1671"/>
                    <a:pt x="275" y="1671"/>
                  </a:cubicBezTo>
                  <a:lnTo>
                    <a:pt x="275" y="1671"/>
                  </a:lnTo>
                  <a:cubicBezTo>
                    <a:pt x="267" y="1674"/>
                    <a:pt x="259" y="1677"/>
                    <a:pt x="250" y="1680"/>
                  </a:cubicBezTo>
                  <a:cubicBezTo>
                    <a:pt x="254" y="1685"/>
                    <a:pt x="257" y="1690"/>
                    <a:pt x="261" y="1695"/>
                  </a:cubicBezTo>
                  <a:lnTo>
                    <a:pt x="261" y="1695"/>
                  </a:lnTo>
                  <a:cubicBezTo>
                    <a:pt x="257" y="1697"/>
                    <a:pt x="254" y="1700"/>
                    <a:pt x="250" y="1703"/>
                  </a:cubicBezTo>
                  <a:cubicBezTo>
                    <a:pt x="231" y="1730"/>
                    <a:pt x="240" y="1759"/>
                    <a:pt x="258" y="1777"/>
                  </a:cubicBezTo>
                  <a:lnTo>
                    <a:pt x="258" y="1777"/>
                  </a:lnTo>
                  <a:cubicBezTo>
                    <a:pt x="228" y="1798"/>
                    <a:pt x="198" y="1822"/>
                    <a:pt x="167" y="1846"/>
                  </a:cubicBezTo>
                  <a:cubicBezTo>
                    <a:pt x="130" y="1883"/>
                    <a:pt x="157" y="1933"/>
                    <a:pt x="198" y="1933"/>
                  </a:cubicBezTo>
                  <a:cubicBezTo>
                    <a:pt x="200" y="1933"/>
                    <a:pt x="201" y="1933"/>
                    <a:pt x="202" y="1933"/>
                  </a:cubicBezTo>
                  <a:lnTo>
                    <a:pt x="202" y="1933"/>
                  </a:lnTo>
                  <a:cubicBezTo>
                    <a:pt x="202" y="1933"/>
                    <a:pt x="202" y="1933"/>
                    <a:pt x="202" y="1933"/>
                  </a:cubicBezTo>
                  <a:lnTo>
                    <a:pt x="202" y="1933"/>
                  </a:lnTo>
                  <a:cubicBezTo>
                    <a:pt x="175" y="1954"/>
                    <a:pt x="147" y="1977"/>
                    <a:pt x="119" y="2001"/>
                  </a:cubicBezTo>
                  <a:lnTo>
                    <a:pt x="131" y="2013"/>
                  </a:lnTo>
                  <a:lnTo>
                    <a:pt x="131" y="2013"/>
                  </a:lnTo>
                  <a:cubicBezTo>
                    <a:pt x="104" y="2049"/>
                    <a:pt x="133" y="2100"/>
                    <a:pt x="174" y="2100"/>
                  </a:cubicBezTo>
                  <a:cubicBezTo>
                    <a:pt x="181" y="2100"/>
                    <a:pt x="189" y="2099"/>
                    <a:pt x="196" y="2095"/>
                  </a:cubicBezTo>
                  <a:lnTo>
                    <a:pt x="196" y="2095"/>
                  </a:lnTo>
                  <a:cubicBezTo>
                    <a:pt x="154" y="2130"/>
                    <a:pt x="113" y="2166"/>
                    <a:pt x="72" y="2203"/>
                  </a:cubicBezTo>
                  <a:cubicBezTo>
                    <a:pt x="43" y="2242"/>
                    <a:pt x="77" y="2296"/>
                    <a:pt x="122" y="2296"/>
                  </a:cubicBezTo>
                  <a:cubicBezTo>
                    <a:pt x="133" y="2296"/>
                    <a:pt x="144" y="2293"/>
                    <a:pt x="155" y="2287"/>
                  </a:cubicBezTo>
                  <a:cubicBezTo>
                    <a:pt x="160" y="2283"/>
                    <a:pt x="165" y="2279"/>
                    <a:pt x="169" y="2276"/>
                  </a:cubicBezTo>
                  <a:lnTo>
                    <a:pt x="169" y="2276"/>
                  </a:lnTo>
                  <a:lnTo>
                    <a:pt x="179" y="2287"/>
                  </a:lnTo>
                  <a:cubicBezTo>
                    <a:pt x="432" y="2053"/>
                    <a:pt x="702" y="1891"/>
                    <a:pt x="1020" y="1781"/>
                  </a:cubicBezTo>
                  <a:lnTo>
                    <a:pt x="1020" y="1781"/>
                  </a:lnTo>
                  <a:cubicBezTo>
                    <a:pt x="912" y="1867"/>
                    <a:pt x="796" y="1945"/>
                    <a:pt x="678" y="2017"/>
                  </a:cubicBezTo>
                  <a:lnTo>
                    <a:pt x="678" y="2017"/>
                  </a:lnTo>
                  <a:cubicBezTo>
                    <a:pt x="538" y="2096"/>
                    <a:pt x="393" y="2170"/>
                    <a:pt x="238" y="2239"/>
                  </a:cubicBezTo>
                  <a:cubicBezTo>
                    <a:pt x="244" y="2250"/>
                    <a:pt x="251" y="2262"/>
                    <a:pt x="260" y="2277"/>
                  </a:cubicBezTo>
                  <a:lnTo>
                    <a:pt x="260" y="2277"/>
                  </a:lnTo>
                  <a:cubicBezTo>
                    <a:pt x="262" y="2292"/>
                    <a:pt x="270" y="2307"/>
                    <a:pt x="283" y="2317"/>
                  </a:cubicBezTo>
                  <a:lnTo>
                    <a:pt x="283" y="2317"/>
                  </a:lnTo>
                  <a:cubicBezTo>
                    <a:pt x="288" y="2326"/>
                    <a:pt x="293" y="2336"/>
                    <a:pt x="298" y="2346"/>
                  </a:cubicBezTo>
                  <a:cubicBezTo>
                    <a:pt x="315" y="2338"/>
                    <a:pt x="333" y="2329"/>
                    <a:pt x="350" y="2321"/>
                  </a:cubicBezTo>
                  <a:lnTo>
                    <a:pt x="350" y="2321"/>
                  </a:lnTo>
                  <a:cubicBezTo>
                    <a:pt x="693" y="2178"/>
                    <a:pt x="990" y="1988"/>
                    <a:pt x="1262" y="1763"/>
                  </a:cubicBezTo>
                  <a:cubicBezTo>
                    <a:pt x="1257" y="1745"/>
                    <a:pt x="1248" y="1722"/>
                    <a:pt x="1235" y="1707"/>
                  </a:cubicBezTo>
                  <a:lnTo>
                    <a:pt x="1235" y="1707"/>
                  </a:lnTo>
                  <a:cubicBezTo>
                    <a:pt x="1253" y="1683"/>
                    <a:pt x="1228" y="1642"/>
                    <a:pt x="1192" y="1633"/>
                  </a:cubicBezTo>
                  <a:lnTo>
                    <a:pt x="1192" y="1633"/>
                  </a:lnTo>
                  <a:lnTo>
                    <a:pt x="1191" y="1632"/>
                  </a:lnTo>
                  <a:cubicBezTo>
                    <a:pt x="1191" y="1632"/>
                    <a:pt x="1190" y="1633"/>
                    <a:pt x="1190" y="1633"/>
                  </a:cubicBezTo>
                  <a:lnTo>
                    <a:pt x="1190" y="1633"/>
                  </a:lnTo>
                  <a:cubicBezTo>
                    <a:pt x="1186" y="1632"/>
                    <a:pt x="1183" y="1632"/>
                    <a:pt x="1179" y="1632"/>
                  </a:cubicBezTo>
                  <a:cubicBezTo>
                    <a:pt x="1053" y="1660"/>
                    <a:pt x="933" y="1695"/>
                    <a:pt x="819" y="1738"/>
                  </a:cubicBezTo>
                  <a:lnTo>
                    <a:pt x="819" y="1738"/>
                  </a:lnTo>
                  <a:cubicBezTo>
                    <a:pt x="809" y="1720"/>
                    <a:pt x="787" y="1703"/>
                    <a:pt x="762" y="1703"/>
                  </a:cubicBezTo>
                  <a:cubicBezTo>
                    <a:pt x="675" y="1719"/>
                    <a:pt x="598" y="1737"/>
                    <a:pt x="526" y="1761"/>
                  </a:cubicBezTo>
                  <a:lnTo>
                    <a:pt x="526" y="1761"/>
                  </a:lnTo>
                  <a:cubicBezTo>
                    <a:pt x="541" y="1749"/>
                    <a:pt x="555" y="1737"/>
                    <a:pt x="570" y="1725"/>
                  </a:cubicBezTo>
                  <a:lnTo>
                    <a:pt x="570" y="1725"/>
                  </a:lnTo>
                  <a:cubicBezTo>
                    <a:pt x="578" y="1722"/>
                    <a:pt x="587" y="1718"/>
                    <a:pt x="596" y="1715"/>
                  </a:cubicBezTo>
                  <a:cubicBezTo>
                    <a:pt x="594" y="1713"/>
                    <a:pt x="593" y="1710"/>
                    <a:pt x="591" y="1707"/>
                  </a:cubicBezTo>
                  <a:lnTo>
                    <a:pt x="591" y="1707"/>
                  </a:lnTo>
                  <a:cubicBezTo>
                    <a:pt x="593" y="1706"/>
                    <a:pt x="594" y="1705"/>
                    <a:pt x="596" y="1703"/>
                  </a:cubicBezTo>
                  <a:cubicBezTo>
                    <a:pt x="613" y="1686"/>
                    <a:pt x="616" y="1668"/>
                    <a:pt x="611" y="1652"/>
                  </a:cubicBezTo>
                  <a:lnTo>
                    <a:pt x="611" y="1652"/>
                  </a:lnTo>
                  <a:cubicBezTo>
                    <a:pt x="646" y="1612"/>
                    <a:pt x="610" y="1566"/>
                    <a:pt x="570" y="1560"/>
                  </a:cubicBezTo>
                  <a:lnTo>
                    <a:pt x="570" y="1560"/>
                  </a:lnTo>
                  <a:lnTo>
                    <a:pt x="584" y="1549"/>
                  </a:lnTo>
                  <a:cubicBezTo>
                    <a:pt x="608" y="1525"/>
                    <a:pt x="596" y="1465"/>
                    <a:pt x="548" y="1465"/>
                  </a:cubicBezTo>
                  <a:cubicBezTo>
                    <a:pt x="539" y="1466"/>
                    <a:pt x="531" y="1467"/>
                    <a:pt x="523" y="1468"/>
                  </a:cubicBezTo>
                  <a:lnTo>
                    <a:pt x="523" y="1468"/>
                  </a:lnTo>
                  <a:lnTo>
                    <a:pt x="699" y="1313"/>
                  </a:lnTo>
                  <a:lnTo>
                    <a:pt x="699" y="1313"/>
                  </a:lnTo>
                  <a:cubicBezTo>
                    <a:pt x="700" y="1312"/>
                    <a:pt x="701" y="1311"/>
                    <a:pt x="703" y="1310"/>
                  </a:cubicBezTo>
                  <a:cubicBezTo>
                    <a:pt x="703" y="1310"/>
                    <a:pt x="702" y="1310"/>
                    <a:pt x="702" y="1309"/>
                  </a:cubicBezTo>
                  <a:lnTo>
                    <a:pt x="702" y="1309"/>
                  </a:lnTo>
                  <a:lnTo>
                    <a:pt x="715" y="1299"/>
                  </a:lnTo>
                  <a:cubicBezTo>
                    <a:pt x="758" y="1255"/>
                    <a:pt x="712" y="1202"/>
                    <a:pt x="668" y="1202"/>
                  </a:cubicBezTo>
                  <a:cubicBezTo>
                    <a:pt x="664" y="1202"/>
                    <a:pt x="659" y="1202"/>
                    <a:pt x="655" y="1203"/>
                  </a:cubicBezTo>
                  <a:cubicBezTo>
                    <a:pt x="597" y="1233"/>
                    <a:pt x="544" y="1262"/>
                    <a:pt x="495" y="1293"/>
                  </a:cubicBezTo>
                  <a:lnTo>
                    <a:pt x="495" y="1293"/>
                  </a:lnTo>
                  <a:cubicBezTo>
                    <a:pt x="501" y="1283"/>
                    <a:pt x="507" y="1273"/>
                    <a:pt x="512" y="1263"/>
                  </a:cubicBezTo>
                  <a:cubicBezTo>
                    <a:pt x="531" y="1235"/>
                    <a:pt x="498" y="1192"/>
                    <a:pt x="461" y="1192"/>
                  </a:cubicBezTo>
                  <a:cubicBezTo>
                    <a:pt x="450" y="1192"/>
                    <a:pt x="439" y="1196"/>
                    <a:pt x="429" y="1203"/>
                  </a:cubicBezTo>
                  <a:cubicBezTo>
                    <a:pt x="427" y="1205"/>
                    <a:pt x="424" y="1207"/>
                    <a:pt x="422" y="1209"/>
                  </a:cubicBezTo>
                  <a:lnTo>
                    <a:pt x="422" y="1209"/>
                  </a:lnTo>
                  <a:cubicBezTo>
                    <a:pt x="436" y="1183"/>
                    <a:pt x="450" y="1157"/>
                    <a:pt x="465" y="1132"/>
                  </a:cubicBezTo>
                  <a:cubicBezTo>
                    <a:pt x="482" y="1097"/>
                    <a:pt x="454" y="1055"/>
                    <a:pt x="424" y="1055"/>
                  </a:cubicBezTo>
                  <a:cubicBezTo>
                    <a:pt x="413" y="1055"/>
                    <a:pt x="402" y="1060"/>
                    <a:pt x="393" y="1072"/>
                  </a:cubicBezTo>
                  <a:cubicBezTo>
                    <a:pt x="388" y="1076"/>
                    <a:pt x="382" y="1080"/>
                    <a:pt x="376" y="1085"/>
                  </a:cubicBezTo>
                  <a:lnTo>
                    <a:pt x="376" y="1085"/>
                  </a:lnTo>
                  <a:cubicBezTo>
                    <a:pt x="373" y="1063"/>
                    <a:pt x="368" y="1040"/>
                    <a:pt x="363" y="1017"/>
                  </a:cubicBezTo>
                  <a:lnTo>
                    <a:pt x="363" y="1017"/>
                  </a:lnTo>
                  <a:cubicBezTo>
                    <a:pt x="406" y="814"/>
                    <a:pt x="399" y="615"/>
                    <a:pt x="358" y="394"/>
                  </a:cubicBezTo>
                  <a:cubicBezTo>
                    <a:pt x="352" y="371"/>
                    <a:pt x="333" y="359"/>
                    <a:pt x="315" y="359"/>
                  </a:cubicBezTo>
                  <a:cubicBezTo>
                    <a:pt x="297" y="359"/>
                    <a:pt x="279" y="371"/>
                    <a:pt x="275" y="395"/>
                  </a:cubicBezTo>
                  <a:lnTo>
                    <a:pt x="275" y="395"/>
                  </a:lnTo>
                  <a:cubicBezTo>
                    <a:pt x="258" y="396"/>
                    <a:pt x="240" y="399"/>
                    <a:pt x="227" y="406"/>
                  </a:cubicBezTo>
                  <a:cubicBezTo>
                    <a:pt x="239" y="470"/>
                    <a:pt x="247" y="532"/>
                    <a:pt x="251" y="593"/>
                  </a:cubicBezTo>
                  <a:lnTo>
                    <a:pt x="251" y="593"/>
                  </a:lnTo>
                  <a:cubicBezTo>
                    <a:pt x="223" y="501"/>
                    <a:pt x="200" y="430"/>
                    <a:pt x="191" y="406"/>
                  </a:cubicBezTo>
                  <a:cubicBezTo>
                    <a:pt x="187" y="388"/>
                    <a:pt x="179" y="379"/>
                    <a:pt x="168" y="375"/>
                  </a:cubicBezTo>
                  <a:lnTo>
                    <a:pt x="168" y="375"/>
                  </a:lnTo>
                  <a:cubicBezTo>
                    <a:pt x="155" y="262"/>
                    <a:pt x="138" y="149"/>
                    <a:pt x="119" y="36"/>
                  </a:cubicBezTo>
                  <a:cubicBezTo>
                    <a:pt x="119" y="13"/>
                    <a:pt x="102" y="1"/>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46"/>
            <p:cNvSpPr/>
            <p:nvPr/>
          </p:nvSpPr>
          <p:spPr>
            <a:xfrm>
              <a:off x="2921775" y="2501025"/>
              <a:ext cx="5675" cy="58600"/>
            </a:xfrm>
            <a:custGeom>
              <a:avLst/>
              <a:gdLst/>
              <a:ahLst/>
              <a:cxnLst/>
              <a:rect l="l" t="t" r="r" b="b"/>
              <a:pathLst>
                <a:path w="227" h="2344" extrusionOk="0">
                  <a:moveTo>
                    <a:pt x="215" y="1"/>
                  </a:moveTo>
                  <a:lnTo>
                    <a:pt x="215" y="1"/>
                  </a:lnTo>
                  <a:cubicBezTo>
                    <a:pt x="156" y="775"/>
                    <a:pt x="60" y="1561"/>
                    <a:pt x="1" y="2334"/>
                  </a:cubicBezTo>
                  <a:cubicBezTo>
                    <a:pt x="1" y="2340"/>
                    <a:pt x="10" y="2343"/>
                    <a:pt x="19" y="2343"/>
                  </a:cubicBezTo>
                  <a:cubicBezTo>
                    <a:pt x="28" y="2343"/>
                    <a:pt x="36" y="2340"/>
                    <a:pt x="36" y="2334"/>
                  </a:cubicBezTo>
                  <a:cubicBezTo>
                    <a:pt x="203" y="1572"/>
                    <a:pt x="227" y="775"/>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46"/>
            <p:cNvSpPr/>
            <p:nvPr/>
          </p:nvSpPr>
          <p:spPr>
            <a:xfrm>
              <a:off x="2925350" y="2508025"/>
              <a:ext cx="2400" cy="57850"/>
            </a:xfrm>
            <a:custGeom>
              <a:avLst/>
              <a:gdLst/>
              <a:ahLst/>
              <a:cxnLst/>
              <a:rect l="l" t="t" r="r" b="b"/>
              <a:pathLst>
                <a:path w="96" h="2314" extrusionOk="0">
                  <a:moveTo>
                    <a:pt x="48" y="1"/>
                  </a:moveTo>
                  <a:cubicBezTo>
                    <a:pt x="42" y="1"/>
                    <a:pt x="36" y="7"/>
                    <a:pt x="36" y="18"/>
                  </a:cubicBezTo>
                  <a:cubicBezTo>
                    <a:pt x="36" y="769"/>
                    <a:pt x="1" y="1542"/>
                    <a:pt x="13" y="2304"/>
                  </a:cubicBezTo>
                  <a:cubicBezTo>
                    <a:pt x="13" y="2310"/>
                    <a:pt x="18" y="2313"/>
                    <a:pt x="24" y="2313"/>
                  </a:cubicBezTo>
                  <a:cubicBezTo>
                    <a:pt x="30" y="2313"/>
                    <a:pt x="36" y="2310"/>
                    <a:pt x="36" y="2304"/>
                  </a:cubicBezTo>
                  <a:cubicBezTo>
                    <a:pt x="96" y="1542"/>
                    <a:pt x="72" y="769"/>
                    <a:pt x="60" y="18"/>
                  </a:cubicBezTo>
                  <a:cubicBezTo>
                    <a:pt x="60" y="7"/>
                    <a:pt x="54" y="1"/>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46"/>
            <p:cNvSpPr/>
            <p:nvPr/>
          </p:nvSpPr>
          <p:spPr>
            <a:xfrm>
              <a:off x="2927425" y="2523650"/>
              <a:ext cx="3025" cy="47575"/>
            </a:xfrm>
            <a:custGeom>
              <a:avLst/>
              <a:gdLst/>
              <a:ahLst/>
              <a:cxnLst/>
              <a:rect l="l" t="t" r="r" b="b"/>
              <a:pathLst>
                <a:path w="121" h="1903" extrusionOk="0">
                  <a:moveTo>
                    <a:pt x="49" y="1"/>
                  </a:moveTo>
                  <a:cubicBezTo>
                    <a:pt x="49" y="620"/>
                    <a:pt x="1" y="1263"/>
                    <a:pt x="61" y="1894"/>
                  </a:cubicBezTo>
                  <a:cubicBezTo>
                    <a:pt x="61" y="1900"/>
                    <a:pt x="69" y="1903"/>
                    <a:pt x="78" y="1903"/>
                  </a:cubicBezTo>
                  <a:cubicBezTo>
                    <a:pt x="87" y="1903"/>
                    <a:pt x="96" y="1900"/>
                    <a:pt x="96" y="1894"/>
                  </a:cubicBezTo>
                  <a:cubicBezTo>
                    <a:pt x="120" y="1263"/>
                    <a:pt x="72" y="620"/>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46"/>
            <p:cNvSpPr/>
            <p:nvPr/>
          </p:nvSpPr>
          <p:spPr>
            <a:xfrm>
              <a:off x="2917325" y="2618825"/>
              <a:ext cx="34250" cy="19750"/>
            </a:xfrm>
            <a:custGeom>
              <a:avLst/>
              <a:gdLst/>
              <a:ahLst/>
              <a:cxnLst/>
              <a:rect l="l" t="t" r="r" b="b"/>
              <a:pathLst>
                <a:path w="1370" h="790" extrusionOk="0">
                  <a:moveTo>
                    <a:pt x="1353" y="0"/>
                  </a:moveTo>
                  <a:cubicBezTo>
                    <a:pt x="1350" y="0"/>
                    <a:pt x="1348" y="1"/>
                    <a:pt x="1346" y="4"/>
                  </a:cubicBezTo>
                  <a:cubicBezTo>
                    <a:pt x="1119" y="135"/>
                    <a:pt x="917" y="266"/>
                    <a:pt x="691" y="385"/>
                  </a:cubicBezTo>
                  <a:cubicBezTo>
                    <a:pt x="465" y="504"/>
                    <a:pt x="226" y="611"/>
                    <a:pt x="24" y="766"/>
                  </a:cubicBezTo>
                  <a:cubicBezTo>
                    <a:pt x="0" y="778"/>
                    <a:pt x="0" y="789"/>
                    <a:pt x="36" y="789"/>
                  </a:cubicBezTo>
                  <a:cubicBezTo>
                    <a:pt x="512" y="647"/>
                    <a:pt x="988" y="313"/>
                    <a:pt x="1369" y="16"/>
                  </a:cubicBezTo>
                  <a:cubicBezTo>
                    <a:pt x="1369" y="16"/>
                    <a:pt x="1362" y="0"/>
                    <a:pt x="13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46"/>
            <p:cNvSpPr/>
            <p:nvPr/>
          </p:nvSpPr>
          <p:spPr>
            <a:xfrm>
              <a:off x="2918800" y="2627750"/>
              <a:ext cx="31175" cy="19325"/>
            </a:xfrm>
            <a:custGeom>
              <a:avLst/>
              <a:gdLst/>
              <a:ahLst/>
              <a:cxnLst/>
              <a:rect l="l" t="t" r="r" b="b"/>
              <a:pathLst>
                <a:path w="1247" h="773" extrusionOk="0">
                  <a:moveTo>
                    <a:pt x="1227" y="1"/>
                  </a:moveTo>
                  <a:cubicBezTo>
                    <a:pt x="1223" y="1"/>
                    <a:pt x="1219" y="2"/>
                    <a:pt x="1215" y="4"/>
                  </a:cubicBezTo>
                  <a:cubicBezTo>
                    <a:pt x="929" y="111"/>
                    <a:pt x="656" y="254"/>
                    <a:pt x="406" y="421"/>
                  </a:cubicBezTo>
                  <a:cubicBezTo>
                    <a:pt x="298" y="480"/>
                    <a:pt x="25" y="587"/>
                    <a:pt x="1" y="730"/>
                  </a:cubicBezTo>
                  <a:cubicBezTo>
                    <a:pt x="1" y="742"/>
                    <a:pt x="1" y="742"/>
                    <a:pt x="25" y="766"/>
                  </a:cubicBezTo>
                  <a:cubicBezTo>
                    <a:pt x="33" y="770"/>
                    <a:pt x="39" y="773"/>
                    <a:pt x="44" y="773"/>
                  </a:cubicBezTo>
                  <a:cubicBezTo>
                    <a:pt x="53" y="773"/>
                    <a:pt x="61" y="765"/>
                    <a:pt x="84" y="742"/>
                  </a:cubicBezTo>
                  <a:lnTo>
                    <a:pt x="96" y="730"/>
                  </a:lnTo>
                  <a:lnTo>
                    <a:pt x="96" y="718"/>
                  </a:lnTo>
                  <a:cubicBezTo>
                    <a:pt x="96" y="706"/>
                    <a:pt x="87" y="700"/>
                    <a:pt x="78" y="700"/>
                  </a:cubicBezTo>
                  <a:cubicBezTo>
                    <a:pt x="73" y="700"/>
                    <a:pt x="68" y="702"/>
                    <a:pt x="65" y="706"/>
                  </a:cubicBezTo>
                  <a:lnTo>
                    <a:pt x="65" y="706"/>
                  </a:lnTo>
                  <a:cubicBezTo>
                    <a:pt x="102" y="651"/>
                    <a:pt x="336" y="538"/>
                    <a:pt x="358" y="516"/>
                  </a:cubicBezTo>
                  <a:cubicBezTo>
                    <a:pt x="453" y="456"/>
                    <a:pt x="560" y="397"/>
                    <a:pt x="644" y="361"/>
                  </a:cubicBezTo>
                  <a:lnTo>
                    <a:pt x="1227" y="40"/>
                  </a:lnTo>
                  <a:cubicBezTo>
                    <a:pt x="1246" y="20"/>
                    <a:pt x="1242" y="1"/>
                    <a:pt x="1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46"/>
            <p:cNvSpPr/>
            <p:nvPr/>
          </p:nvSpPr>
          <p:spPr>
            <a:xfrm>
              <a:off x="2916775" y="2636975"/>
              <a:ext cx="27050" cy="15075"/>
            </a:xfrm>
            <a:custGeom>
              <a:avLst/>
              <a:gdLst/>
              <a:ahLst/>
              <a:cxnLst/>
              <a:rect l="l" t="t" r="r" b="b"/>
              <a:pathLst>
                <a:path w="1082" h="603" extrusionOk="0">
                  <a:moveTo>
                    <a:pt x="1069" y="1"/>
                  </a:moveTo>
                  <a:cubicBezTo>
                    <a:pt x="1066" y="1"/>
                    <a:pt x="1062" y="2"/>
                    <a:pt x="1058" y="4"/>
                  </a:cubicBezTo>
                  <a:cubicBezTo>
                    <a:pt x="713" y="171"/>
                    <a:pt x="308" y="337"/>
                    <a:pt x="10" y="575"/>
                  </a:cubicBezTo>
                  <a:cubicBezTo>
                    <a:pt x="1" y="585"/>
                    <a:pt x="7" y="603"/>
                    <a:pt x="16" y="603"/>
                  </a:cubicBezTo>
                  <a:cubicBezTo>
                    <a:pt x="18" y="603"/>
                    <a:pt x="20" y="602"/>
                    <a:pt x="22" y="599"/>
                  </a:cubicBezTo>
                  <a:cubicBezTo>
                    <a:pt x="379" y="480"/>
                    <a:pt x="737" y="230"/>
                    <a:pt x="1070" y="40"/>
                  </a:cubicBezTo>
                  <a:cubicBezTo>
                    <a:pt x="1080" y="20"/>
                    <a:pt x="1081" y="1"/>
                    <a:pt x="10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46"/>
            <p:cNvSpPr/>
            <p:nvPr/>
          </p:nvSpPr>
          <p:spPr>
            <a:xfrm>
              <a:off x="2925650" y="2666525"/>
              <a:ext cx="69675" cy="31275"/>
            </a:xfrm>
            <a:custGeom>
              <a:avLst/>
              <a:gdLst/>
              <a:ahLst/>
              <a:cxnLst/>
              <a:rect l="l" t="t" r="r" b="b"/>
              <a:pathLst>
                <a:path w="2787" h="1251" extrusionOk="0">
                  <a:moveTo>
                    <a:pt x="2751" y="1"/>
                  </a:moveTo>
                  <a:cubicBezTo>
                    <a:pt x="1858" y="501"/>
                    <a:pt x="1013" y="906"/>
                    <a:pt x="24" y="1203"/>
                  </a:cubicBezTo>
                  <a:cubicBezTo>
                    <a:pt x="1" y="1215"/>
                    <a:pt x="1" y="1251"/>
                    <a:pt x="24" y="1251"/>
                  </a:cubicBezTo>
                  <a:cubicBezTo>
                    <a:pt x="1001" y="1037"/>
                    <a:pt x="1977" y="620"/>
                    <a:pt x="2763" y="24"/>
                  </a:cubicBezTo>
                  <a:cubicBezTo>
                    <a:pt x="2787" y="13"/>
                    <a:pt x="2763" y="1"/>
                    <a:pt x="2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46"/>
            <p:cNvSpPr/>
            <p:nvPr/>
          </p:nvSpPr>
          <p:spPr>
            <a:xfrm>
              <a:off x="2959125" y="2651900"/>
              <a:ext cx="71250" cy="39125"/>
            </a:xfrm>
            <a:custGeom>
              <a:avLst/>
              <a:gdLst/>
              <a:ahLst/>
              <a:cxnLst/>
              <a:rect l="l" t="t" r="r" b="b"/>
              <a:pathLst>
                <a:path w="2850" h="1565" extrusionOk="0">
                  <a:moveTo>
                    <a:pt x="2793" y="0"/>
                  </a:moveTo>
                  <a:cubicBezTo>
                    <a:pt x="2789" y="0"/>
                    <a:pt x="2785" y="1"/>
                    <a:pt x="2781" y="2"/>
                  </a:cubicBezTo>
                  <a:cubicBezTo>
                    <a:pt x="1948" y="657"/>
                    <a:pt x="817" y="836"/>
                    <a:pt x="31" y="1526"/>
                  </a:cubicBezTo>
                  <a:cubicBezTo>
                    <a:pt x="0" y="1536"/>
                    <a:pt x="22" y="1564"/>
                    <a:pt x="44" y="1564"/>
                  </a:cubicBezTo>
                  <a:cubicBezTo>
                    <a:pt x="48" y="1564"/>
                    <a:pt x="51" y="1564"/>
                    <a:pt x="55" y="1562"/>
                  </a:cubicBezTo>
                  <a:cubicBezTo>
                    <a:pt x="971" y="1074"/>
                    <a:pt x="2079" y="776"/>
                    <a:pt x="2829" y="50"/>
                  </a:cubicBezTo>
                  <a:cubicBezTo>
                    <a:pt x="2850" y="39"/>
                    <a:pt x="2824" y="0"/>
                    <a:pt x="27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46"/>
            <p:cNvSpPr/>
            <p:nvPr/>
          </p:nvSpPr>
          <p:spPr>
            <a:xfrm>
              <a:off x="2948900" y="2652675"/>
              <a:ext cx="79000" cy="39975"/>
            </a:xfrm>
            <a:custGeom>
              <a:avLst/>
              <a:gdLst/>
              <a:ahLst/>
              <a:cxnLst/>
              <a:rect l="l" t="t" r="r" b="b"/>
              <a:pathLst>
                <a:path w="3160" h="1599" extrusionOk="0">
                  <a:moveTo>
                    <a:pt x="3122" y="0"/>
                  </a:moveTo>
                  <a:cubicBezTo>
                    <a:pt x="3117" y="0"/>
                    <a:pt x="3112" y="2"/>
                    <a:pt x="3107" y="7"/>
                  </a:cubicBezTo>
                  <a:cubicBezTo>
                    <a:pt x="2095" y="555"/>
                    <a:pt x="1047" y="1043"/>
                    <a:pt x="23" y="1567"/>
                  </a:cubicBezTo>
                  <a:cubicBezTo>
                    <a:pt x="5" y="1576"/>
                    <a:pt x="1" y="1599"/>
                    <a:pt x="15" y="1599"/>
                  </a:cubicBezTo>
                  <a:cubicBezTo>
                    <a:pt x="20" y="1599"/>
                    <a:pt x="26" y="1596"/>
                    <a:pt x="35" y="1591"/>
                  </a:cubicBezTo>
                  <a:cubicBezTo>
                    <a:pt x="1118" y="1293"/>
                    <a:pt x="2226" y="686"/>
                    <a:pt x="3131" y="31"/>
                  </a:cubicBezTo>
                  <a:cubicBezTo>
                    <a:pt x="3159" y="31"/>
                    <a:pt x="3142" y="0"/>
                    <a:pt x="3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46"/>
            <p:cNvSpPr/>
            <p:nvPr/>
          </p:nvSpPr>
          <p:spPr>
            <a:xfrm>
              <a:off x="2959575" y="2663000"/>
              <a:ext cx="48375" cy="19625"/>
            </a:xfrm>
            <a:custGeom>
              <a:avLst/>
              <a:gdLst/>
              <a:ahLst/>
              <a:cxnLst/>
              <a:rect l="l" t="t" r="r" b="b"/>
              <a:pathLst>
                <a:path w="1935" h="785" extrusionOk="0">
                  <a:moveTo>
                    <a:pt x="1895" y="1"/>
                  </a:moveTo>
                  <a:cubicBezTo>
                    <a:pt x="1887" y="1"/>
                    <a:pt x="1879" y="4"/>
                    <a:pt x="1870" y="11"/>
                  </a:cubicBezTo>
                  <a:cubicBezTo>
                    <a:pt x="1275" y="273"/>
                    <a:pt x="656" y="487"/>
                    <a:pt x="25" y="737"/>
                  </a:cubicBezTo>
                  <a:cubicBezTo>
                    <a:pt x="1" y="749"/>
                    <a:pt x="13" y="785"/>
                    <a:pt x="37" y="785"/>
                  </a:cubicBezTo>
                  <a:cubicBezTo>
                    <a:pt x="680" y="630"/>
                    <a:pt x="1311" y="368"/>
                    <a:pt x="1906" y="82"/>
                  </a:cubicBezTo>
                  <a:cubicBezTo>
                    <a:pt x="1935" y="53"/>
                    <a:pt x="1925" y="1"/>
                    <a:pt x="18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46"/>
            <p:cNvSpPr/>
            <p:nvPr/>
          </p:nvSpPr>
          <p:spPr>
            <a:xfrm>
              <a:off x="2832475" y="2688600"/>
              <a:ext cx="30925" cy="21800"/>
            </a:xfrm>
            <a:custGeom>
              <a:avLst/>
              <a:gdLst/>
              <a:ahLst/>
              <a:cxnLst/>
              <a:rect l="l" t="t" r="r" b="b"/>
              <a:pathLst>
                <a:path w="1237" h="872" extrusionOk="0">
                  <a:moveTo>
                    <a:pt x="23" y="0"/>
                  </a:moveTo>
                  <a:cubicBezTo>
                    <a:pt x="12" y="0"/>
                    <a:pt x="1" y="14"/>
                    <a:pt x="1" y="23"/>
                  </a:cubicBezTo>
                  <a:cubicBezTo>
                    <a:pt x="60" y="118"/>
                    <a:pt x="84" y="177"/>
                    <a:pt x="156" y="249"/>
                  </a:cubicBezTo>
                  <a:cubicBezTo>
                    <a:pt x="93" y="139"/>
                    <a:pt x="72" y="81"/>
                    <a:pt x="98" y="81"/>
                  </a:cubicBezTo>
                  <a:cubicBezTo>
                    <a:pt x="112" y="81"/>
                    <a:pt x="139" y="97"/>
                    <a:pt x="179" y="130"/>
                  </a:cubicBezTo>
                  <a:cubicBezTo>
                    <a:pt x="227" y="154"/>
                    <a:pt x="287" y="189"/>
                    <a:pt x="334" y="237"/>
                  </a:cubicBezTo>
                  <a:cubicBezTo>
                    <a:pt x="441" y="308"/>
                    <a:pt x="525" y="368"/>
                    <a:pt x="632" y="439"/>
                  </a:cubicBezTo>
                  <a:cubicBezTo>
                    <a:pt x="822" y="570"/>
                    <a:pt x="1013" y="737"/>
                    <a:pt x="1215" y="868"/>
                  </a:cubicBezTo>
                  <a:cubicBezTo>
                    <a:pt x="1218" y="870"/>
                    <a:pt x="1220" y="871"/>
                    <a:pt x="1222" y="871"/>
                  </a:cubicBezTo>
                  <a:cubicBezTo>
                    <a:pt x="1231" y="871"/>
                    <a:pt x="1237" y="854"/>
                    <a:pt x="1227" y="844"/>
                  </a:cubicBezTo>
                  <a:cubicBezTo>
                    <a:pt x="870" y="511"/>
                    <a:pt x="453" y="249"/>
                    <a:pt x="37" y="11"/>
                  </a:cubicBezTo>
                  <a:cubicBezTo>
                    <a:pt x="33" y="3"/>
                    <a:pt x="28"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46"/>
            <p:cNvSpPr/>
            <p:nvPr/>
          </p:nvSpPr>
          <p:spPr>
            <a:xfrm>
              <a:off x="2816700" y="2684975"/>
              <a:ext cx="44675" cy="24825"/>
            </a:xfrm>
            <a:custGeom>
              <a:avLst/>
              <a:gdLst/>
              <a:ahLst/>
              <a:cxnLst/>
              <a:rect l="l" t="t" r="r" b="b"/>
              <a:pathLst>
                <a:path w="1787" h="993" extrusionOk="0">
                  <a:moveTo>
                    <a:pt x="37" y="1"/>
                  </a:moveTo>
                  <a:cubicBezTo>
                    <a:pt x="13" y="1"/>
                    <a:pt x="1" y="37"/>
                    <a:pt x="25" y="37"/>
                  </a:cubicBezTo>
                  <a:cubicBezTo>
                    <a:pt x="715" y="227"/>
                    <a:pt x="1203" y="572"/>
                    <a:pt x="1751" y="989"/>
                  </a:cubicBezTo>
                  <a:cubicBezTo>
                    <a:pt x="1753" y="991"/>
                    <a:pt x="1756" y="992"/>
                    <a:pt x="1759" y="992"/>
                  </a:cubicBezTo>
                  <a:cubicBezTo>
                    <a:pt x="1771" y="992"/>
                    <a:pt x="1787" y="973"/>
                    <a:pt x="1787" y="953"/>
                  </a:cubicBezTo>
                  <a:cubicBezTo>
                    <a:pt x="1370" y="453"/>
                    <a:pt x="680" y="120"/>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46"/>
            <p:cNvSpPr/>
            <p:nvPr/>
          </p:nvSpPr>
          <p:spPr>
            <a:xfrm>
              <a:off x="2830150" y="2689400"/>
              <a:ext cx="41900" cy="24850"/>
            </a:xfrm>
            <a:custGeom>
              <a:avLst/>
              <a:gdLst/>
              <a:ahLst/>
              <a:cxnLst/>
              <a:rect l="l" t="t" r="r" b="b"/>
              <a:pathLst>
                <a:path w="1676" h="994" extrusionOk="0">
                  <a:moveTo>
                    <a:pt x="25" y="0"/>
                  </a:moveTo>
                  <a:cubicBezTo>
                    <a:pt x="8" y="0"/>
                    <a:pt x="0" y="26"/>
                    <a:pt x="11" y="26"/>
                  </a:cubicBezTo>
                  <a:cubicBezTo>
                    <a:pt x="558" y="324"/>
                    <a:pt x="1082" y="669"/>
                    <a:pt x="1630" y="991"/>
                  </a:cubicBezTo>
                  <a:cubicBezTo>
                    <a:pt x="1631" y="992"/>
                    <a:pt x="1634" y="993"/>
                    <a:pt x="1636" y="993"/>
                  </a:cubicBezTo>
                  <a:cubicBezTo>
                    <a:pt x="1651" y="993"/>
                    <a:pt x="1676" y="965"/>
                    <a:pt x="1666" y="955"/>
                  </a:cubicBezTo>
                  <a:cubicBezTo>
                    <a:pt x="1189" y="562"/>
                    <a:pt x="594" y="264"/>
                    <a:pt x="34" y="2"/>
                  </a:cubicBezTo>
                  <a:cubicBezTo>
                    <a:pt x="31" y="1"/>
                    <a:pt x="28"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46"/>
            <p:cNvSpPr/>
            <p:nvPr/>
          </p:nvSpPr>
          <p:spPr>
            <a:xfrm>
              <a:off x="2843800" y="2692125"/>
              <a:ext cx="38300" cy="23625"/>
            </a:xfrm>
            <a:custGeom>
              <a:avLst/>
              <a:gdLst/>
              <a:ahLst/>
              <a:cxnLst/>
              <a:rect l="l" t="t" r="r" b="b"/>
              <a:pathLst>
                <a:path w="1532" h="945" extrusionOk="0">
                  <a:moveTo>
                    <a:pt x="24" y="1"/>
                  </a:moveTo>
                  <a:cubicBezTo>
                    <a:pt x="12" y="1"/>
                    <a:pt x="0" y="13"/>
                    <a:pt x="12" y="36"/>
                  </a:cubicBezTo>
                  <a:cubicBezTo>
                    <a:pt x="500" y="346"/>
                    <a:pt x="977" y="691"/>
                    <a:pt x="1501" y="941"/>
                  </a:cubicBezTo>
                  <a:cubicBezTo>
                    <a:pt x="1503" y="943"/>
                    <a:pt x="1505" y="944"/>
                    <a:pt x="1508" y="944"/>
                  </a:cubicBezTo>
                  <a:cubicBezTo>
                    <a:pt x="1520" y="944"/>
                    <a:pt x="1532" y="925"/>
                    <a:pt x="1512" y="905"/>
                  </a:cubicBezTo>
                  <a:cubicBezTo>
                    <a:pt x="1060" y="572"/>
                    <a:pt x="524" y="298"/>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46"/>
            <p:cNvSpPr/>
            <p:nvPr/>
          </p:nvSpPr>
          <p:spPr>
            <a:xfrm>
              <a:off x="2850950" y="2690925"/>
              <a:ext cx="33300" cy="22150"/>
            </a:xfrm>
            <a:custGeom>
              <a:avLst/>
              <a:gdLst/>
              <a:ahLst/>
              <a:cxnLst/>
              <a:rect l="l" t="t" r="r" b="b"/>
              <a:pathLst>
                <a:path w="1332" h="886" extrusionOk="0">
                  <a:moveTo>
                    <a:pt x="0" y="1"/>
                  </a:moveTo>
                  <a:lnTo>
                    <a:pt x="0" y="1"/>
                  </a:lnTo>
                  <a:cubicBezTo>
                    <a:pt x="429" y="287"/>
                    <a:pt x="857" y="632"/>
                    <a:pt x="1310" y="882"/>
                  </a:cubicBezTo>
                  <a:cubicBezTo>
                    <a:pt x="1312" y="884"/>
                    <a:pt x="1315" y="885"/>
                    <a:pt x="1317" y="885"/>
                  </a:cubicBezTo>
                  <a:cubicBezTo>
                    <a:pt x="1325" y="885"/>
                    <a:pt x="1331" y="870"/>
                    <a:pt x="1322" y="870"/>
                  </a:cubicBezTo>
                  <a:cubicBezTo>
                    <a:pt x="964" y="513"/>
                    <a:pt x="453" y="239"/>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46"/>
            <p:cNvSpPr/>
            <p:nvPr/>
          </p:nvSpPr>
          <p:spPr>
            <a:xfrm>
              <a:off x="2859875" y="2690650"/>
              <a:ext cx="31275" cy="20250"/>
            </a:xfrm>
            <a:custGeom>
              <a:avLst/>
              <a:gdLst/>
              <a:ahLst/>
              <a:cxnLst/>
              <a:rect l="l" t="t" r="r" b="b"/>
              <a:pathLst>
                <a:path w="1251" h="810" extrusionOk="0">
                  <a:moveTo>
                    <a:pt x="12" y="0"/>
                  </a:moveTo>
                  <a:cubicBezTo>
                    <a:pt x="12" y="0"/>
                    <a:pt x="0" y="36"/>
                    <a:pt x="12" y="36"/>
                  </a:cubicBezTo>
                  <a:cubicBezTo>
                    <a:pt x="393" y="298"/>
                    <a:pt x="798" y="607"/>
                    <a:pt x="1215" y="810"/>
                  </a:cubicBezTo>
                  <a:cubicBezTo>
                    <a:pt x="1227" y="810"/>
                    <a:pt x="1250" y="786"/>
                    <a:pt x="1227" y="774"/>
                  </a:cubicBezTo>
                  <a:cubicBezTo>
                    <a:pt x="869" y="476"/>
                    <a:pt x="417" y="238"/>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46"/>
            <p:cNvSpPr/>
            <p:nvPr/>
          </p:nvSpPr>
          <p:spPr>
            <a:xfrm>
              <a:off x="2868900" y="2691275"/>
              <a:ext cx="31075" cy="20300"/>
            </a:xfrm>
            <a:custGeom>
              <a:avLst/>
              <a:gdLst/>
              <a:ahLst/>
              <a:cxnLst/>
              <a:rect l="l" t="t" r="r" b="b"/>
              <a:pathLst>
                <a:path w="1243" h="812" extrusionOk="0">
                  <a:moveTo>
                    <a:pt x="10" y="1"/>
                  </a:moveTo>
                  <a:cubicBezTo>
                    <a:pt x="3" y="1"/>
                    <a:pt x="0" y="14"/>
                    <a:pt x="8" y="23"/>
                  </a:cubicBezTo>
                  <a:cubicBezTo>
                    <a:pt x="366" y="297"/>
                    <a:pt x="794" y="618"/>
                    <a:pt x="1211" y="809"/>
                  </a:cubicBezTo>
                  <a:cubicBezTo>
                    <a:pt x="1213" y="811"/>
                    <a:pt x="1216" y="812"/>
                    <a:pt x="1219" y="812"/>
                  </a:cubicBezTo>
                  <a:cubicBezTo>
                    <a:pt x="1230" y="812"/>
                    <a:pt x="1242" y="794"/>
                    <a:pt x="1223" y="785"/>
                  </a:cubicBezTo>
                  <a:cubicBezTo>
                    <a:pt x="854" y="499"/>
                    <a:pt x="425" y="249"/>
                    <a:pt x="20" y="11"/>
                  </a:cubicBezTo>
                  <a:cubicBezTo>
                    <a:pt x="17" y="3"/>
                    <a:pt x="13" y="1"/>
                    <a:pt x="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46"/>
            <p:cNvSpPr/>
            <p:nvPr/>
          </p:nvSpPr>
          <p:spPr>
            <a:xfrm>
              <a:off x="2876550" y="2691225"/>
              <a:ext cx="26350" cy="16300"/>
            </a:xfrm>
            <a:custGeom>
              <a:avLst/>
              <a:gdLst/>
              <a:ahLst/>
              <a:cxnLst/>
              <a:rect l="l" t="t" r="r" b="b"/>
              <a:pathLst>
                <a:path w="1054" h="652" extrusionOk="0">
                  <a:moveTo>
                    <a:pt x="24" y="1"/>
                  </a:moveTo>
                  <a:cubicBezTo>
                    <a:pt x="12" y="13"/>
                    <a:pt x="0" y="25"/>
                    <a:pt x="12" y="37"/>
                  </a:cubicBezTo>
                  <a:cubicBezTo>
                    <a:pt x="191" y="132"/>
                    <a:pt x="369" y="215"/>
                    <a:pt x="536" y="322"/>
                  </a:cubicBezTo>
                  <a:cubicBezTo>
                    <a:pt x="702" y="430"/>
                    <a:pt x="845" y="560"/>
                    <a:pt x="1024" y="644"/>
                  </a:cubicBezTo>
                  <a:cubicBezTo>
                    <a:pt x="1027" y="650"/>
                    <a:pt x="1030" y="652"/>
                    <a:pt x="1034" y="652"/>
                  </a:cubicBezTo>
                  <a:cubicBezTo>
                    <a:pt x="1045" y="652"/>
                    <a:pt x="1054" y="629"/>
                    <a:pt x="1036" y="620"/>
                  </a:cubicBezTo>
                  <a:cubicBezTo>
                    <a:pt x="786" y="334"/>
                    <a:pt x="369" y="132"/>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46"/>
            <p:cNvSpPr/>
            <p:nvPr/>
          </p:nvSpPr>
          <p:spPr>
            <a:xfrm>
              <a:off x="2882500" y="2690050"/>
              <a:ext cx="19375" cy="13025"/>
            </a:xfrm>
            <a:custGeom>
              <a:avLst/>
              <a:gdLst/>
              <a:ahLst/>
              <a:cxnLst/>
              <a:rect l="l" t="t" r="r" b="b"/>
              <a:pathLst>
                <a:path w="775" h="521" extrusionOk="0">
                  <a:moveTo>
                    <a:pt x="48" y="0"/>
                  </a:moveTo>
                  <a:cubicBezTo>
                    <a:pt x="12" y="12"/>
                    <a:pt x="0" y="36"/>
                    <a:pt x="24" y="60"/>
                  </a:cubicBezTo>
                  <a:cubicBezTo>
                    <a:pt x="167" y="119"/>
                    <a:pt x="298" y="191"/>
                    <a:pt x="429" y="262"/>
                  </a:cubicBezTo>
                  <a:cubicBezTo>
                    <a:pt x="548" y="334"/>
                    <a:pt x="643" y="441"/>
                    <a:pt x="738" y="512"/>
                  </a:cubicBezTo>
                  <a:cubicBezTo>
                    <a:pt x="744" y="518"/>
                    <a:pt x="749" y="520"/>
                    <a:pt x="753" y="520"/>
                  </a:cubicBezTo>
                  <a:cubicBezTo>
                    <a:pt x="767" y="520"/>
                    <a:pt x="774" y="497"/>
                    <a:pt x="774" y="488"/>
                  </a:cubicBezTo>
                  <a:cubicBezTo>
                    <a:pt x="619" y="250"/>
                    <a:pt x="298" y="84"/>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46"/>
            <p:cNvSpPr/>
            <p:nvPr/>
          </p:nvSpPr>
          <p:spPr>
            <a:xfrm>
              <a:off x="2883075" y="2686475"/>
              <a:ext cx="20525" cy="13200"/>
            </a:xfrm>
            <a:custGeom>
              <a:avLst/>
              <a:gdLst/>
              <a:ahLst/>
              <a:cxnLst/>
              <a:rect l="l" t="t" r="r" b="b"/>
              <a:pathLst>
                <a:path w="821" h="528" extrusionOk="0">
                  <a:moveTo>
                    <a:pt x="37" y="0"/>
                  </a:moveTo>
                  <a:cubicBezTo>
                    <a:pt x="1" y="0"/>
                    <a:pt x="1" y="24"/>
                    <a:pt x="25" y="36"/>
                  </a:cubicBezTo>
                  <a:cubicBezTo>
                    <a:pt x="156" y="108"/>
                    <a:pt x="275" y="203"/>
                    <a:pt x="406" y="274"/>
                  </a:cubicBezTo>
                  <a:cubicBezTo>
                    <a:pt x="525" y="358"/>
                    <a:pt x="644" y="465"/>
                    <a:pt x="775" y="524"/>
                  </a:cubicBezTo>
                  <a:cubicBezTo>
                    <a:pt x="779" y="527"/>
                    <a:pt x="784" y="527"/>
                    <a:pt x="788" y="527"/>
                  </a:cubicBezTo>
                  <a:cubicBezTo>
                    <a:pt x="806" y="527"/>
                    <a:pt x="820" y="510"/>
                    <a:pt x="811" y="500"/>
                  </a:cubicBezTo>
                  <a:cubicBezTo>
                    <a:pt x="620" y="274"/>
                    <a:pt x="287" y="119"/>
                    <a:pt x="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46"/>
            <p:cNvSpPr/>
            <p:nvPr/>
          </p:nvSpPr>
          <p:spPr>
            <a:xfrm>
              <a:off x="2886825" y="2682950"/>
              <a:ext cx="16825" cy="11875"/>
            </a:xfrm>
            <a:custGeom>
              <a:avLst/>
              <a:gdLst/>
              <a:ahLst/>
              <a:cxnLst/>
              <a:rect l="l" t="t" r="r" b="b"/>
              <a:pathLst>
                <a:path w="673" h="475" extrusionOk="0">
                  <a:moveTo>
                    <a:pt x="27" y="1"/>
                  </a:moveTo>
                  <a:cubicBezTo>
                    <a:pt x="8" y="1"/>
                    <a:pt x="0" y="20"/>
                    <a:pt x="18" y="46"/>
                  </a:cubicBezTo>
                  <a:cubicBezTo>
                    <a:pt x="125" y="118"/>
                    <a:pt x="232" y="189"/>
                    <a:pt x="351" y="284"/>
                  </a:cubicBezTo>
                  <a:cubicBezTo>
                    <a:pt x="434" y="344"/>
                    <a:pt x="542" y="439"/>
                    <a:pt x="649" y="475"/>
                  </a:cubicBezTo>
                  <a:cubicBezTo>
                    <a:pt x="661" y="475"/>
                    <a:pt x="672" y="463"/>
                    <a:pt x="661" y="439"/>
                  </a:cubicBezTo>
                  <a:cubicBezTo>
                    <a:pt x="589" y="356"/>
                    <a:pt x="470" y="296"/>
                    <a:pt x="375" y="237"/>
                  </a:cubicBezTo>
                  <a:cubicBezTo>
                    <a:pt x="268" y="165"/>
                    <a:pt x="149" y="82"/>
                    <a:pt x="53" y="10"/>
                  </a:cubicBezTo>
                  <a:cubicBezTo>
                    <a:pt x="43" y="4"/>
                    <a:pt x="34"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46"/>
            <p:cNvSpPr/>
            <p:nvPr/>
          </p:nvSpPr>
          <p:spPr>
            <a:xfrm>
              <a:off x="2891175" y="2682825"/>
              <a:ext cx="14850" cy="10900"/>
            </a:xfrm>
            <a:custGeom>
              <a:avLst/>
              <a:gdLst/>
              <a:ahLst/>
              <a:cxnLst/>
              <a:rect l="l" t="t" r="r" b="b"/>
              <a:pathLst>
                <a:path w="594" h="436" extrusionOk="0">
                  <a:moveTo>
                    <a:pt x="22" y="0"/>
                  </a:moveTo>
                  <a:cubicBezTo>
                    <a:pt x="7" y="0"/>
                    <a:pt x="1" y="18"/>
                    <a:pt x="10" y="27"/>
                  </a:cubicBezTo>
                  <a:cubicBezTo>
                    <a:pt x="117" y="111"/>
                    <a:pt x="213" y="170"/>
                    <a:pt x="320" y="242"/>
                  </a:cubicBezTo>
                  <a:cubicBezTo>
                    <a:pt x="391" y="301"/>
                    <a:pt x="475" y="385"/>
                    <a:pt x="558" y="432"/>
                  </a:cubicBezTo>
                  <a:cubicBezTo>
                    <a:pt x="560" y="434"/>
                    <a:pt x="563" y="435"/>
                    <a:pt x="566" y="435"/>
                  </a:cubicBezTo>
                  <a:cubicBezTo>
                    <a:pt x="578" y="435"/>
                    <a:pt x="594" y="418"/>
                    <a:pt x="594" y="408"/>
                  </a:cubicBezTo>
                  <a:cubicBezTo>
                    <a:pt x="546" y="313"/>
                    <a:pt x="439" y="254"/>
                    <a:pt x="368" y="194"/>
                  </a:cubicBezTo>
                  <a:cubicBezTo>
                    <a:pt x="260" y="123"/>
                    <a:pt x="153" y="63"/>
                    <a:pt x="34" y="4"/>
                  </a:cubicBezTo>
                  <a:cubicBezTo>
                    <a:pt x="30" y="1"/>
                    <a:pt x="25"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46"/>
            <p:cNvSpPr/>
            <p:nvPr/>
          </p:nvSpPr>
          <p:spPr>
            <a:xfrm>
              <a:off x="2894700" y="2680525"/>
              <a:ext cx="13125" cy="10150"/>
            </a:xfrm>
            <a:custGeom>
              <a:avLst/>
              <a:gdLst/>
              <a:ahLst/>
              <a:cxnLst/>
              <a:rect l="l" t="t" r="r" b="b"/>
              <a:pathLst>
                <a:path w="525" h="406" extrusionOk="0">
                  <a:moveTo>
                    <a:pt x="36" y="0"/>
                  </a:moveTo>
                  <a:cubicBezTo>
                    <a:pt x="12" y="0"/>
                    <a:pt x="0" y="24"/>
                    <a:pt x="12" y="36"/>
                  </a:cubicBezTo>
                  <a:cubicBezTo>
                    <a:pt x="107" y="96"/>
                    <a:pt x="191" y="167"/>
                    <a:pt x="286" y="238"/>
                  </a:cubicBezTo>
                  <a:cubicBezTo>
                    <a:pt x="346" y="286"/>
                    <a:pt x="405" y="381"/>
                    <a:pt x="488" y="405"/>
                  </a:cubicBezTo>
                  <a:cubicBezTo>
                    <a:pt x="512" y="405"/>
                    <a:pt x="524" y="393"/>
                    <a:pt x="524" y="381"/>
                  </a:cubicBezTo>
                  <a:cubicBezTo>
                    <a:pt x="512" y="286"/>
                    <a:pt x="405" y="238"/>
                    <a:pt x="334" y="179"/>
                  </a:cubicBezTo>
                  <a:cubicBezTo>
                    <a:pt x="238" y="107"/>
                    <a:pt x="131" y="48"/>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46"/>
            <p:cNvSpPr/>
            <p:nvPr/>
          </p:nvSpPr>
          <p:spPr>
            <a:xfrm>
              <a:off x="2901550" y="2680750"/>
              <a:ext cx="3200" cy="7500"/>
            </a:xfrm>
            <a:custGeom>
              <a:avLst/>
              <a:gdLst/>
              <a:ahLst/>
              <a:cxnLst/>
              <a:rect l="l" t="t" r="r" b="b"/>
              <a:pathLst>
                <a:path w="128" h="300" extrusionOk="0">
                  <a:moveTo>
                    <a:pt x="17" y="0"/>
                  </a:moveTo>
                  <a:cubicBezTo>
                    <a:pt x="9" y="0"/>
                    <a:pt x="0" y="9"/>
                    <a:pt x="0" y="27"/>
                  </a:cubicBezTo>
                  <a:cubicBezTo>
                    <a:pt x="0" y="134"/>
                    <a:pt x="24" y="217"/>
                    <a:pt x="95" y="289"/>
                  </a:cubicBezTo>
                  <a:cubicBezTo>
                    <a:pt x="103" y="296"/>
                    <a:pt x="109" y="299"/>
                    <a:pt x="114" y="299"/>
                  </a:cubicBezTo>
                  <a:cubicBezTo>
                    <a:pt x="124" y="299"/>
                    <a:pt x="127" y="285"/>
                    <a:pt x="119" y="277"/>
                  </a:cubicBezTo>
                  <a:cubicBezTo>
                    <a:pt x="72" y="206"/>
                    <a:pt x="24" y="110"/>
                    <a:pt x="24" y="27"/>
                  </a:cubicBezTo>
                  <a:cubicBezTo>
                    <a:pt x="30" y="9"/>
                    <a:pt x="24" y="0"/>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46"/>
            <p:cNvSpPr/>
            <p:nvPr/>
          </p:nvSpPr>
          <p:spPr>
            <a:xfrm>
              <a:off x="2903025" y="2663625"/>
              <a:ext cx="6275" cy="46025"/>
            </a:xfrm>
            <a:custGeom>
              <a:avLst/>
              <a:gdLst/>
              <a:ahLst/>
              <a:cxnLst/>
              <a:rect l="l" t="t" r="r" b="b"/>
              <a:pathLst>
                <a:path w="251" h="1841" extrusionOk="0">
                  <a:moveTo>
                    <a:pt x="109" y="1"/>
                  </a:moveTo>
                  <a:cubicBezTo>
                    <a:pt x="102" y="1"/>
                    <a:pt x="96" y="4"/>
                    <a:pt x="96" y="10"/>
                  </a:cubicBezTo>
                  <a:cubicBezTo>
                    <a:pt x="60" y="45"/>
                    <a:pt x="60" y="21"/>
                    <a:pt x="60" y="69"/>
                  </a:cubicBezTo>
                  <a:cubicBezTo>
                    <a:pt x="42" y="96"/>
                    <a:pt x="51" y="109"/>
                    <a:pt x="57" y="109"/>
                  </a:cubicBezTo>
                  <a:cubicBezTo>
                    <a:pt x="57" y="109"/>
                    <a:pt x="58" y="109"/>
                    <a:pt x="58" y="109"/>
                  </a:cubicBezTo>
                  <a:lnTo>
                    <a:pt x="58" y="109"/>
                  </a:lnTo>
                  <a:cubicBezTo>
                    <a:pt x="40" y="154"/>
                    <a:pt x="84" y="345"/>
                    <a:pt x="84" y="414"/>
                  </a:cubicBezTo>
                  <a:cubicBezTo>
                    <a:pt x="84" y="581"/>
                    <a:pt x="72" y="736"/>
                    <a:pt x="72" y="902"/>
                  </a:cubicBezTo>
                  <a:cubicBezTo>
                    <a:pt x="60" y="1200"/>
                    <a:pt x="24" y="1510"/>
                    <a:pt x="1" y="1807"/>
                  </a:cubicBezTo>
                  <a:cubicBezTo>
                    <a:pt x="4" y="1807"/>
                    <a:pt x="8" y="1807"/>
                    <a:pt x="11" y="1807"/>
                  </a:cubicBezTo>
                  <a:lnTo>
                    <a:pt x="11" y="1807"/>
                  </a:lnTo>
                  <a:cubicBezTo>
                    <a:pt x="12" y="1829"/>
                    <a:pt x="27" y="1840"/>
                    <a:pt x="45" y="1840"/>
                  </a:cubicBezTo>
                  <a:cubicBezTo>
                    <a:pt x="66" y="1840"/>
                    <a:pt x="90" y="1825"/>
                    <a:pt x="96" y="1795"/>
                  </a:cubicBezTo>
                  <a:cubicBezTo>
                    <a:pt x="144" y="1414"/>
                    <a:pt x="179" y="1010"/>
                    <a:pt x="179" y="605"/>
                  </a:cubicBezTo>
                  <a:cubicBezTo>
                    <a:pt x="179" y="438"/>
                    <a:pt x="251" y="164"/>
                    <a:pt x="132" y="10"/>
                  </a:cubicBezTo>
                  <a:cubicBezTo>
                    <a:pt x="126" y="4"/>
                    <a:pt x="117"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46"/>
            <p:cNvSpPr/>
            <p:nvPr/>
          </p:nvSpPr>
          <p:spPr>
            <a:xfrm>
              <a:off x="2900050" y="2664300"/>
              <a:ext cx="9125" cy="56175"/>
            </a:xfrm>
            <a:custGeom>
              <a:avLst/>
              <a:gdLst/>
              <a:ahLst/>
              <a:cxnLst/>
              <a:rect l="l" t="t" r="r" b="b"/>
              <a:pathLst>
                <a:path w="365" h="2247" extrusionOk="0">
                  <a:moveTo>
                    <a:pt x="337" y="1"/>
                  </a:moveTo>
                  <a:cubicBezTo>
                    <a:pt x="326" y="1"/>
                    <a:pt x="315" y="10"/>
                    <a:pt x="310" y="30"/>
                  </a:cubicBezTo>
                  <a:cubicBezTo>
                    <a:pt x="96" y="733"/>
                    <a:pt x="1" y="1507"/>
                    <a:pt x="84" y="2233"/>
                  </a:cubicBezTo>
                  <a:cubicBezTo>
                    <a:pt x="84" y="2243"/>
                    <a:pt x="92" y="2247"/>
                    <a:pt x="102" y="2247"/>
                  </a:cubicBezTo>
                  <a:cubicBezTo>
                    <a:pt x="116" y="2247"/>
                    <a:pt x="132" y="2240"/>
                    <a:pt x="132" y="2233"/>
                  </a:cubicBezTo>
                  <a:cubicBezTo>
                    <a:pt x="167" y="1483"/>
                    <a:pt x="203" y="792"/>
                    <a:pt x="358" y="54"/>
                  </a:cubicBezTo>
                  <a:cubicBezTo>
                    <a:pt x="365" y="19"/>
                    <a:pt x="351" y="1"/>
                    <a:pt x="3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46"/>
            <p:cNvSpPr/>
            <p:nvPr/>
          </p:nvSpPr>
          <p:spPr>
            <a:xfrm>
              <a:off x="2903025" y="2668400"/>
              <a:ext cx="5975" cy="59525"/>
            </a:xfrm>
            <a:custGeom>
              <a:avLst/>
              <a:gdLst/>
              <a:ahLst/>
              <a:cxnLst/>
              <a:rect l="l" t="t" r="r" b="b"/>
              <a:pathLst>
                <a:path w="239" h="2381" extrusionOk="0">
                  <a:moveTo>
                    <a:pt x="20" y="0"/>
                  </a:moveTo>
                  <a:cubicBezTo>
                    <a:pt x="16" y="0"/>
                    <a:pt x="13" y="3"/>
                    <a:pt x="13" y="9"/>
                  </a:cubicBezTo>
                  <a:cubicBezTo>
                    <a:pt x="1" y="771"/>
                    <a:pt x="24" y="1616"/>
                    <a:pt x="155" y="2366"/>
                  </a:cubicBezTo>
                  <a:cubicBezTo>
                    <a:pt x="155" y="2377"/>
                    <a:pt x="164" y="2380"/>
                    <a:pt x="174" y="2380"/>
                  </a:cubicBezTo>
                  <a:cubicBezTo>
                    <a:pt x="187" y="2380"/>
                    <a:pt x="203" y="2373"/>
                    <a:pt x="203" y="2366"/>
                  </a:cubicBezTo>
                  <a:cubicBezTo>
                    <a:pt x="239" y="1604"/>
                    <a:pt x="155" y="771"/>
                    <a:pt x="36" y="9"/>
                  </a:cubicBezTo>
                  <a:cubicBezTo>
                    <a:pt x="30" y="3"/>
                    <a:pt x="24"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46"/>
            <p:cNvSpPr/>
            <p:nvPr/>
          </p:nvSpPr>
          <p:spPr>
            <a:xfrm>
              <a:off x="2906000" y="2692600"/>
              <a:ext cx="4500" cy="45725"/>
            </a:xfrm>
            <a:custGeom>
              <a:avLst/>
              <a:gdLst/>
              <a:ahLst/>
              <a:cxnLst/>
              <a:rect l="l" t="t" r="r" b="b"/>
              <a:pathLst>
                <a:path w="180" h="1829" extrusionOk="0">
                  <a:moveTo>
                    <a:pt x="40" y="1"/>
                  </a:moveTo>
                  <a:cubicBezTo>
                    <a:pt x="32" y="1"/>
                    <a:pt x="25" y="7"/>
                    <a:pt x="25" y="17"/>
                  </a:cubicBezTo>
                  <a:cubicBezTo>
                    <a:pt x="1" y="589"/>
                    <a:pt x="1" y="1232"/>
                    <a:pt x="84" y="1815"/>
                  </a:cubicBezTo>
                  <a:cubicBezTo>
                    <a:pt x="84" y="1825"/>
                    <a:pt x="93" y="1829"/>
                    <a:pt x="102" y="1829"/>
                  </a:cubicBezTo>
                  <a:cubicBezTo>
                    <a:pt x="116" y="1829"/>
                    <a:pt x="132" y="1822"/>
                    <a:pt x="132" y="1815"/>
                  </a:cubicBezTo>
                  <a:cubicBezTo>
                    <a:pt x="179" y="1232"/>
                    <a:pt x="132" y="589"/>
                    <a:pt x="60" y="29"/>
                  </a:cubicBezTo>
                  <a:cubicBezTo>
                    <a:pt x="60" y="10"/>
                    <a:pt x="49" y="1"/>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46"/>
            <p:cNvSpPr/>
            <p:nvPr/>
          </p:nvSpPr>
          <p:spPr>
            <a:xfrm>
              <a:off x="2902275" y="2698550"/>
              <a:ext cx="8225" cy="43175"/>
            </a:xfrm>
            <a:custGeom>
              <a:avLst/>
              <a:gdLst/>
              <a:ahLst/>
              <a:cxnLst/>
              <a:rect l="l" t="t" r="r" b="b"/>
              <a:pathLst>
                <a:path w="329" h="1727" extrusionOk="0">
                  <a:moveTo>
                    <a:pt x="27" y="1"/>
                  </a:moveTo>
                  <a:cubicBezTo>
                    <a:pt x="12" y="1"/>
                    <a:pt x="0" y="10"/>
                    <a:pt x="7" y="29"/>
                  </a:cubicBezTo>
                  <a:cubicBezTo>
                    <a:pt x="102" y="589"/>
                    <a:pt x="114" y="1149"/>
                    <a:pt x="174" y="1708"/>
                  </a:cubicBezTo>
                  <a:cubicBezTo>
                    <a:pt x="174" y="1715"/>
                    <a:pt x="187" y="1727"/>
                    <a:pt x="200" y="1727"/>
                  </a:cubicBezTo>
                  <a:cubicBezTo>
                    <a:pt x="208" y="1727"/>
                    <a:pt x="216" y="1722"/>
                    <a:pt x="221" y="1708"/>
                  </a:cubicBezTo>
                  <a:cubicBezTo>
                    <a:pt x="328" y="1172"/>
                    <a:pt x="221" y="529"/>
                    <a:pt x="66" y="17"/>
                  </a:cubicBezTo>
                  <a:cubicBezTo>
                    <a:pt x="56" y="7"/>
                    <a:pt x="40"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46"/>
            <p:cNvSpPr/>
            <p:nvPr/>
          </p:nvSpPr>
          <p:spPr>
            <a:xfrm>
              <a:off x="2902425" y="2706575"/>
              <a:ext cx="4200" cy="32675"/>
            </a:xfrm>
            <a:custGeom>
              <a:avLst/>
              <a:gdLst/>
              <a:ahLst/>
              <a:cxnLst/>
              <a:rect l="l" t="t" r="r" b="b"/>
              <a:pathLst>
                <a:path w="168" h="1307" extrusionOk="0">
                  <a:moveTo>
                    <a:pt x="64" y="1"/>
                  </a:moveTo>
                  <a:cubicBezTo>
                    <a:pt x="54" y="1"/>
                    <a:pt x="48" y="6"/>
                    <a:pt x="48" y="6"/>
                  </a:cubicBezTo>
                  <a:cubicBezTo>
                    <a:pt x="25" y="411"/>
                    <a:pt x="1" y="875"/>
                    <a:pt x="60" y="1280"/>
                  </a:cubicBezTo>
                  <a:cubicBezTo>
                    <a:pt x="60" y="1298"/>
                    <a:pt x="72" y="1307"/>
                    <a:pt x="86" y="1307"/>
                  </a:cubicBezTo>
                  <a:cubicBezTo>
                    <a:pt x="99" y="1307"/>
                    <a:pt x="114" y="1298"/>
                    <a:pt x="120" y="1280"/>
                  </a:cubicBezTo>
                  <a:cubicBezTo>
                    <a:pt x="168" y="887"/>
                    <a:pt x="120" y="411"/>
                    <a:pt x="84" y="6"/>
                  </a:cubicBezTo>
                  <a:cubicBezTo>
                    <a:pt x="76" y="2"/>
                    <a:pt x="70"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46"/>
            <p:cNvSpPr/>
            <p:nvPr/>
          </p:nvSpPr>
          <p:spPr>
            <a:xfrm>
              <a:off x="2909275" y="2700300"/>
              <a:ext cx="5675" cy="37925"/>
            </a:xfrm>
            <a:custGeom>
              <a:avLst/>
              <a:gdLst/>
              <a:ahLst/>
              <a:cxnLst/>
              <a:rect l="l" t="t" r="r" b="b"/>
              <a:pathLst>
                <a:path w="227" h="1517" extrusionOk="0">
                  <a:moveTo>
                    <a:pt x="11" y="0"/>
                  </a:moveTo>
                  <a:cubicBezTo>
                    <a:pt x="5" y="0"/>
                    <a:pt x="1" y="12"/>
                    <a:pt x="1" y="19"/>
                  </a:cubicBezTo>
                  <a:cubicBezTo>
                    <a:pt x="108" y="519"/>
                    <a:pt x="84" y="995"/>
                    <a:pt x="84" y="1507"/>
                  </a:cubicBezTo>
                  <a:cubicBezTo>
                    <a:pt x="84" y="1513"/>
                    <a:pt x="93" y="1516"/>
                    <a:pt x="102" y="1516"/>
                  </a:cubicBezTo>
                  <a:cubicBezTo>
                    <a:pt x="111" y="1516"/>
                    <a:pt x="120" y="1513"/>
                    <a:pt x="120" y="1507"/>
                  </a:cubicBezTo>
                  <a:cubicBezTo>
                    <a:pt x="227" y="1019"/>
                    <a:pt x="144" y="495"/>
                    <a:pt x="25" y="19"/>
                  </a:cubicBezTo>
                  <a:cubicBezTo>
                    <a:pt x="20" y="5"/>
                    <a:pt x="15" y="0"/>
                    <a:pt x="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46"/>
            <p:cNvSpPr/>
            <p:nvPr/>
          </p:nvSpPr>
          <p:spPr>
            <a:xfrm>
              <a:off x="2920000" y="2490050"/>
              <a:ext cx="5375" cy="50525"/>
            </a:xfrm>
            <a:custGeom>
              <a:avLst/>
              <a:gdLst/>
              <a:ahLst/>
              <a:cxnLst/>
              <a:rect l="l" t="t" r="r" b="b"/>
              <a:pathLst>
                <a:path w="215" h="2021" extrusionOk="0">
                  <a:moveTo>
                    <a:pt x="144" y="1"/>
                  </a:moveTo>
                  <a:cubicBezTo>
                    <a:pt x="136" y="1"/>
                    <a:pt x="131" y="7"/>
                    <a:pt x="131" y="23"/>
                  </a:cubicBezTo>
                  <a:cubicBezTo>
                    <a:pt x="12" y="642"/>
                    <a:pt x="0" y="1392"/>
                    <a:pt x="107" y="2011"/>
                  </a:cubicBezTo>
                  <a:cubicBezTo>
                    <a:pt x="107" y="2017"/>
                    <a:pt x="113" y="2020"/>
                    <a:pt x="122" y="2020"/>
                  </a:cubicBezTo>
                  <a:cubicBezTo>
                    <a:pt x="131" y="2020"/>
                    <a:pt x="143" y="2017"/>
                    <a:pt x="155" y="2011"/>
                  </a:cubicBezTo>
                  <a:cubicBezTo>
                    <a:pt x="215" y="1368"/>
                    <a:pt x="215" y="654"/>
                    <a:pt x="179" y="23"/>
                  </a:cubicBezTo>
                  <a:cubicBezTo>
                    <a:pt x="166" y="10"/>
                    <a:pt x="153" y="1"/>
                    <a:pt x="1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46"/>
            <p:cNvSpPr/>
            <p:nvPr/>
          </p:nvSpPr>
          <p:spPr>
            <a:xfrm>
              <a:off x="2922675" y="2452950"/>
              <a:ext cx="3600" cy="66050"/>
            </a:xfrm>
            <a:custGeom>
              <a:avLst/>
              <a:gdLst/>
              <a:ahLst/>
              <a:cxnLst/>
              <a:rect l="l" t="t" r="r" b="b"/>
              <a:pathLst>
                <a:path w="144" h="2642" extrusionOk="0">
                  <a:moveTo>
                    <a:pt x="72" y="1"/>
                  </a:moveTo>
                  <a:cubicBezTo>
                    <a:pt x="66" y="1"/>
                    <a:pt x="60" y="7"/>
                    <a:pt x="60" y="19"/>
                  </a:cubicBezTo>
                  <a:cubicBezTo>
                    <a:pt x="24" y="876"/>
                    <a:pt x="0" y="1757"/>
                    <a:pt x="48" y="2614"/>
                  </a:cubicBezTo>
                  <a:cubicBezTo>
                    <a:pt x="48" y="2632"/>
                    <a:pt x="57" y="2641"/>
                    <a:pt x="66" y="2641"/>
                  </a:cubicBezTo>
                  <a:cubicBezTo>
                    <a:pt x="75" y="2641"/>
                    <a:pt x="84" y="2632"/>
                    <a:pt x="84" y="2614"/>
                  </a:cubicBezTo>
                  <a:cubicBezTo>
                    <a:pt x="143" y="1757"/>
                    <a:pt x="120" y="876"/>
                    <a:pt x="84" y="19"/>
                  </a:cubicBezTo>
                  <a:cubicBezTo>
                    <a:pt x="84" y="7"/>
                    <a:pt x="78"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46"/>
            <p:cNvSpPr/>
            <p:nvPr/>
          </p:nvSpPr>
          <p:spPr>
            <a:xfrm>
              <a:off x="2925350" y="2450800"/>
              <a:ext cx="5375" cy="63425"/>
            </a:xfrm>
            <a:custGeom>
              <a:avLst/>
              <a:gdLst/>
              <a:ahLst/>
              <a:cxnLst/>
              <a:rect l="l" t="t" r="r" b="b"/>
              <a:pathLst>
                <a:path w="215" h="2537" extrusionOk="0">
                  <a:moveTo>
                    <a:pt x="13" y="1"/>
                  </a:moveTo>
                  <a:cubicBezTo>
                    <a:pt x="7" y="1"/>
                    <a:pt x="1" y="4"/>
                    <a:pt x="1" y="10"/>
                  </a:cubicBezTo>
                  <a:cubicBezTo>
                    <a:pt x="36" y="843"/>
                    <a:pt x="36" y="1676"/>
                    <a:pt x="72" y="2510"/>
                  </a:cubicBezTo>
                  <a:cubicBezTo>
                    <a:pt x="72" y="2528"/>
                    <a:pt x="78" y="2537"/>
                    <a:pt x="87" y="2537"/>
                  </a:cubicBezTo>
                  <a:cubicBezTo>
                    <a:pt x="96" y="2537"/>
                    <a:pt x="108" y="2528"/>
                    <a:pt x="120" y="2510"/>
                  </a:cubicBezTo>
                  <a:cubicBezTo>
                    <a:pt x="215" y="1688"/>
                    <a:pt x="144" y="819"/>
                    <a:pt x="24" y="10"/>
                  </a:cubicBezTo>
                  <a:cubicBezTo>
                    <a:pt x="24" y="4"/>
                    <a:pt x="18" y="1"/>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46"/>
            <p:cNvSpPr/>
            <p:nvPr/>
          </p:nvSpPr>
          <p:spPr>
            <a:xfrm>
              <a:off x="2926025" y="2447675"/>
              <a:ext cx="21975" cy="27600"/>
            </a:xfrm>
            <a:custGeom>
              <a:avLst/>
              <a:gdLst/>
              <a:ahLst/>
              <a:cxnLst/>
              <a:rect l="l" t="t" r="r" b="b"/>
              <a:pathLst>
                <a:path w="879" h="1104" extrusionOk="0">
                  <a:moveTo>
                    <a:pt x="856" y="0"/>
                  </a:moveTo>
                  <a:cubicBezTo>
                    <a:pt x="852" y="0"/>
                    <a:pt x="848" y="1"/>
                    <a:pt x="843" y="4"/>
                  </a:cubicBezTo>
                  <a:cubicBezTo>
                    <a:pt x="700" y="170"/>
                    <a:pt x="581" y="349"/>
                    <a:pt x="450" y="504"/>
                  </a:cubicBezTo>
                  <a:cubicBezTo>
                    <a:pt x="295" y="706"/>
                    <a:pt x="128" y="885"/>
                    <a:pt x="9" y="1087"/>
                  </a:cubicBezTo>
                  <a:cubicBezTo>
                    <a:pt x="1" y="1095"/>
                    <a:pt x="16" y="1104"/>
                    <a:pt x="30" y="1104"/>
                  </a:cubicBezTo>
                  <a:cubicBezTo>
                    <a:pt x="36" y="1104"/>
                    <a:pt x="42" y="1102"/>
                    <a:pt x="45" y="1099"/>
                  </a:cubicBezTo>
                  <a:cubicBezTo>
                    <a:pt x="188" y="956"/>
                    <a:pt x="331" y="777"/>
                    <a:pt x="450" y="599"/>
                  </a:cubicBezTo>
                  <a:cubicBezTo>
                    <a:pt x="593" y="408"/>
                    <a:pt x="748" y="206"/>
                    <a:pt x="879" y="15"/>
                  </a:cubicBezTo>
                  <a:cubicBezTo>
                    <a:pt x="879" y="15"/>
                    <a:pt x="871" y="0"/>
                    <a:pt x="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46"/>
            <p:cNvSpPr/>
            <p:nvPr/>
          </p:nvSpPr>
          <p:spPr>
            <a:xfrm>
              <a:off x="2927200" y="2453575"/>
              <a:ext cx="25775" cy="28800"/>
            </a:xfrm>
            <a:custGeom>
              <a:avLst/>
              <a:gdLst/>
              <a:ahLst/>
              <a:cxnLst/>
              <a:rect l="l" t="t" r="r" b="b"/>
              <a:pathLst>
                <a:path w="1031" h="1152" extrusionOk="0">
                  <a:moveTo>
                    <a:pt x="1020" y="1"/>
                  </a:moveTo>
                  <a:cubicBezTo>
                    <a:pt x="1017" y="1"/>
                    <a:pt x="1014" y="2"/>
                    <a:pt x="1010" y="6"/>
                  </a:cubicBezTo>
                  <a:cubicBezTo>
                    <a:pt x="832" y="196"/>
                    <a:pt x="665" y="411"/>
                    <a:pt x="486" y="601"/>
                  </a:cubicBezTo>
                  <a:cubicBezTo>
                    <a:pt x="320" y="780"/>
                    <a:pt x="165" y="946"/>
                    <a:pt x="10" y="1125"/>
                  </a:cubicBezTo>
                  <a:cubicBezTo>
                    <a:pt x="0" y="1135"/>
                    <a:pt x="14" y="1152"/>
                    <a:pt x="32" y="1152"/>
                  </a:cubicBezTo>
                  <a:cubicBezTo>
                    <a:pt x="37" y="1152"/>
                    <a:pt x="41" y="1151"/>
                    <a:pt x="46" y="1149"/>
                  </a:cubicBezTo>
                  <a:cubicBezTo>
                    <a:pt x="415" y="839"/>
                    <a:pt x="760" y="411"/>
                    <a:pt x="1022" y="18"/>
                  </a:cubicBezTo>
                  <a:cubicBezTo>
                    <a:pt x="1030" y="9"/>
                    <a:pt x="1027" y="1"/>
                    <a:pt x="10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46"/>
            <p:cNvSpPr/>
            <p:nvPr/>
          </p:nvSpPr>
          <p:spPr>
            <a:xfrm>
              <a:off x="2928000" y="2458100"/>
              <a:ext cx="33700" cy="36550"/>
            </a:xfrm>
            <a:custGeom>
              <a:avLst/>
              <a:gdLst/>
              <a:ahLst/>
              <a:cxnLst/>
              <a:rect l="l" t="t" r="r" b="b"/>
              <a:pathLst>
                <a:path w="1348" h="1462" extrusionOk="0">
                  <a:moveTo>
                    <a:pt x="1015" y="0"/>
                  </a:moveTo>
                  <a:cubicBezTo>
                    <a:pt x="990" y="0"/>
                    <a:pt x="992" y="17"/>
                    <a:pt x="1002" y="27"/>
                  </a:cubicBezTo>
                  <a:cubicBezTo>
                    <a:pt x="1170" y="126"/>
                    <a:pt x="446" y="920"/>
                    <a:pt x="139" y="1250"/>
                  </a:cubicBezTo>
                  <a:lnTo>
                    <a:pt x="139" y="1250"/>
                  </a:lnTo>
                  <a:cubicBezTo>
                    <a:pt x="137" y="1250"/>
                    <a:pt x="135" y="1252"/>
                    <a:pt x="133" y="1253"/>
                  </a:cubicBezTo>
                  <a:cubicBezTo>
                    <a:pt x="127" y="1261"/>
                    <a:pt x="121" y="1269"/>
                    <a:pt x="114" y="1276"/>
                  </a:cubicBezTo>
                  <a:lnTo>
                    <a:pt x="114" y="1276"/>
                  </a:lnTo>
                  <a:cubicBezTo>
                    <a:pt x="64" y="1330"/>
                    <a:pt x="28" y="1369"/>
                    <a:pt x="14" y="1384"/>
                  </a:cubicBezTo>
                  <a:cubicBezTo>
                    <a:pt x="17" y="1386"/>
                    <a:pt x="19" y="1388"/>
                    <a:pt x="22" y="1389"/>
                  </a:cubicBezTo>
                  <a:lnTo>
                    <a:pt x="22" y="1389"/>
                  </a:lnTo>
                  <a:cubicBezTo>
                    <a:pt x="1" y="1424"/>
                    <a:pt x="20" y="1461"/>
                    <a:pt x="49" y="1461"/>
                  </a:cubicBezTo>
                  <a:cubicBezTo>
                    <a:pt x="60" y="1461"/>
                    <a:pt x="73" y="1456"/>
                    <a:pt x="85" y="1444"/>
                  </a:cubicBezTo>
                  <a:cubicBezTo>
                    <a:pt x="228" y="1313"/>
                    <a:pt x="1347" y="134"/>
                    <a:pt x="1038" y="3"/>
                  </a:cubicBezTo>
                  <a:cubicBezTo>
                    <a:pt x="1029" y="1"/>
                    <a:pt x="1021" y="0"/>
                    <a:pt x="1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46"/>
            <p:cNvSpPr/>
            <p:nvPr/>
          </p:nvSpPr>
          <p:spPr>
            <a:xfrm>
              <a:off x="2924925" y="2468475"/>
              <a:ext cx="30650" cy="34600"/>
            </a:xfrm>
            <a:custGeom>
              <a:avLst/>
              <a:gdLst/>
              <a:ahLst/>
              <a:cxnLst/>
              <a:rect l="l" t="t" r="r" b="b"/>
              <a:pathLst>
                <a:path w="1226" h="1384" extrusionOk="0">
                  <a:moveTo>
                    <a:pt x="1200" y="0"/>
                  </a:moveTo>
                  <a:cubicBezTo>
                    <a:pt x="1192" y="0"/>
                    <a:pt x="1183" y="2"/>
                    <a:pt x="1173" y="5"/>
                  </a:cubicBezTo>
                  <a:cubicBezTo>
                    <a:pt x="970" y="231"/>
                    <a:pt x="768" y="481"/>
                    <a:pt x="565" y="707"/>
                  </a:cubicBezTo>
                  <a:cubicBezTo>
                    <a:pt x="387" y="910"/>
                    <a:pt x="172" y="1124"/>
                    <a:pt x="18" y="1339"/>
                  </a:cubicBezTo>
                  <a:cubicBezTo>
                    <a:pt x="0" y="1364"/>
                    <a:pt x="14" y="1384"/>
                    <a:pt x="32" y="1384"/>
                  </a:cubicBezTo>
                  <a:cubicBezTo>
                    <a:pt x="39" y="1384"/>
                    <a:pt x="47" y="1381"/>
                    <a:pt x="53" y="1374"/>
                  </a:cubicBezTo>
                  <a:cubicBezTo>
                    <a:pt x="482" y="1005"/>
                    <a:pt x="875" y="481"/>
                    <a:pt x="1208" y="17"/>
                  </a:cubicBezTo>
                  <a:cubicBezTo>
                    <a:pt x="1225" y="9"/>
                    <a:pt x="1218" y="0"/>
                    <a:pt x="1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46"/>
            <p:cNvSpPr/>
            <p:nvPr/>
          </p:nvSpPr>
          <p:spPr>
            <a:xfrm>
              <a:off x="2926075" y="2476325"/>
              <a:ext cx="29375" cy="34150"/>
            </a:xfrm>
            <a:custGeom>
              <a:avLst/>
              <a:gdLst/>
              <a:ahLst/>
              <a:cxnLst/>
              <a:rect l="l" t="t" r="r" b="b"/>
              <a:pathLst>
                <a:path w="1175" h="1366" extrusionOk="0">
                  <a:moveTo>
                    <a:pt x="1174" y="1"/>
                  </a:moveTo>
                  <a:lnTo>
                    <a:pt x="1174" y="1"/>
                  </a:lnTo>
                  <a:cubicBezTo>
                    <a:pt x="984" y="215"/>
                    <a:pt x="817" y="453"/>
                    <a:pt x="615" y="667"/>
                  </a:cubicBezTo>
                  <a:cubicBezTo>
                    <a:pt x="424" y="894"/>
                    <a:pt x="222" y="1084"/>
                    <a:pt x="19" y="1298"/>
                  </a:cubicBezTo>
                  <a:cubicBezTo>
                    <a:pt x="1" y="1336"/>
                    <a:pt x="26" y="1365"/>
                    <a:pt x="54" y="1365"/>
                  </a:cubicBezTo>
                  <a:cubicBezTo>
                    <a:pt x="63" y="1365"/>
                    <a:pt x="71" y="1363"/>
                    <a:pt x="79" y="1358"/>
                  </a:cubicBezTo>
                  <a:cubicBezTo>
                    <a:pt x="531" y="1013"/>
                    <a:pt x="960" y="513"/>
                    <a:pt x="1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46"/>
            <p:cNvSpPr/>
            <p:nvPr/>
          </p:nvSpPr>
          <p:spPr>
            <a:xfrm>
              <a:off x="2926900" y="2488475"/>
              <a:ext cx="28850" cy="30825"/>
            </a:xfrm>
            <a:custGeom>
              <a:avLst/>
              <a:gdLst/>
              <a:ahLst/>
              <a:cxnLst/>
              <a:rect l="l" t="t" r="r" b="b"/>
              <a:pathLst>
                <a:path w="1154" h="1233" extrusionOk="0">
                  <a:moveTo>
                    <a:pt x="958" y="0"/>
                  </a:moveTo>
                  <a:cubicBezTo>
                    <a:pt x="951" y="0"/>
                    <a:pt x="952" y="28"/>
                    <a:pt x="963" y="38"/>
                  </a:cubicBezTo>
                  <a:cubicBezTo>
                    <a:pt x="1022" y="62"/>
                    <a:pt x="486" y="634"/>
                    <a:pt x="439" y="693"/>
                  </a:cubicBezTo>
                  <a:cubicBezTo>
                    <a:pt x="296" y="860"/>
                    <a:pt x="117" y="1003"/>
                    <a:pt x="10" y="1193"/>
                  </a:cubicBezTo>
                  <a:cubicBezTo>
                    <a:pt x="0" y="1213"/>
                    <a:pt x="14" y="1232"/>
                    <a:pt x="26" y="1232"/>
                  </a:cubicBezTo>
                  <a:cubicBezTo>
                    <a:pt x="29" y="1232"/>
                    <a:pt x="32" y="1231"/>
                    <a:pt x="34" y="1229"/>
                  </a:cubicBezTo>
                  <a:cubicBezTo>
                    <a:pt x="201" y="1122"/>
                    <a:pt x="320" y="967"/>
                    <a:pt x="439" y="824"/>
                  </a:cubicBezTo>
                  <a:cubicBezTo>
                    <a:pt x="593" y="658"/>
                    <a:pt x="736" y="503"/>
                    <a:pt x="867" y="336"/>
                  </a:cubicBezTo>
                  <a:cubicBezTo>
                    <a:pt x="927" y="277"/>
                    <a:pt x="1153" y="50"/>
                    <a:pt x="963" y="3"/>
                  </a:cubicBezTo>
                  <a:cubicBezTo>
                    <a:pt x="961" y="1"/>
                    <a:pt x="959" y="0"/>
                    <a:pt x="9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46"/>
            <p:cNvSpPr/>
            <p:nvPr/>
          </p:nvSpPr>
          <p:spPr>
            <a:xfrm>
              <a:off x="2930700" y="2503025"/>
              <a:ext cx="21350" cy="22150"/>
            </a:xfrm>
            <a:custGeom>
              <a:avLst/>
              <a:gdLst/>
              <a:ahLst/>
              <a:cxnLst/>
              <a:rect l="l" t="t" r="r" b="b"/>
              <a:pathLst>
                <a:path w="854" h="886" extrusionOk="0">
                  <a:moveTo>
                    <a:pt x="830" y="1"/>
                  </a:moveTo>
                  <a:cubicBezTo>
                    <a:pt x="827" y="1"/>
                    <a:pt x="825" y="2"/>
                    <a:pt x="822" y="4"/>
                  </a:cubicBezTo>
                  <a:cubicBezTo>
                    <a:pt x="644" y="111"/>
                    <a:pt x="513" y="290"/>
                    <a:pt x="382" y="433"/>
                  </a:cubicBezTo>
                  <a:cubicBezTo>
                    <a:pt x="263" y="552"/>
                    <a:pt x="60" y="683"/>
                    <a:pt x="1" y="849"/>
                  </a:cubicBezTo>
                  <a:cubicBezTo>
                    <a:pt x="1" y="873"/>
                    <a:pt x="25" y="885"/>
                    <a:pt x="25" y="885"/>
                  </a:cubicBezTo>
                  <a:cubicBezTo>
                    <a:pt x="180" y="826"/>
                    <a:pt x="322" y="635"/>
                    <a:pt x="441" y="516"/>
                  </a:cubicBezTo>
                  <a:cubicBezTo>
                    <a:pt x="572" y="361"/>
                    <a:pt x="751" y="218"/>
                    <a:pt x="834" y="40"/>
                  </a:cubicBezTo>
                  <a:cubicBezTo>
                    <a:pt x="854" y="20"/>
                    <a:pt x="842" y="1"/>
                    <a:pt x="8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46"/>
            <p:cNvSpPr/>
            <p:nvPr/>
          </p:nvSpPr>
          <p:spPr>
            <a:xfrm>
              <a:off x="2927375" y="2511950"/>
              <a:ext cx="23125" cy="21275"/>
            </a:xfrm>
            <a:custGeom>
              <a:avLst/>
              <a:gdLst/>
              <a:ahLst/>
              <a:cxnLst/>
              <a:rect l="l" t="t" r="r" b="b"/>
              <a:pathLst>
                <a:path w="925" h="851" extrusionOk="0">
                  <a:moveTo>
                    <a:pt x="893" y="1"/>
                  </a:moveTo>
                  <a:cubicBezTo>
                    <a:pt x="890" y="1"/>
                    <a:pt x="886" y="2"/>
                    <a:pt x="884" y="4"/>
                  </a:cubicBezTo>
                  <a:cubicBezTo>
                    <a:pt x="729" y="111"/>
                    <a:pt x="610" y="242"/>
                    <a:pt x="479" y="362"/>
                  </a:cubicBezTo>
                  <a:cubicBezTo>
                    <a:pt x="360" y="471"/>
                    <a:pt x="241" y="588"/>
                    <a:pt x="123" y="706"/>
                  </a:cubicBezTo>
                  <a:lnTo>
                    <a:pt x="123" y="706"/>
                  </a:lnTo>
                  <a:cubicBezTo>
                    <a:pt x="98" y="726"/>
                    <a:pt x="72" y="746"/>
                    <a:pt x="39" y="766"/>
                  </a:cubicBezTo>
                  <a:cubicBezTo>
                    <a:pt x="0" y="785"/>
                    <a:pt x="31" y="851"/>
                    <a:pt x="76" y="851"/>
                  </a:cubicBezTo>
                  <a:cubicBezTo>
                    <a:pt x="87" y="851"/>
                    <a:pt x="99" y="847"/>
                    <a:pt x="110" y="838"/>
                  </a:cubicBezTo>
                  <a:cubicBezTo>
                    <a:pt x="112" y="836"/>
                    <a:pt x="113" y="835"/>
                    <a:pt x="115" y="833"/>
                  </a:cubicBezTo>
                  <a:lnTo>
                    <a:pt x="115" y="833"/>
                  </a:lnTo>
                  <a:cubicBezTo>
                    <a:pt x="117" y="835"/>
                    <a:pt x="120" y="837"/>
                    <a:pt x="122" y="838"/>
                  </a:cubicBezTo>
                  <a:cubicBezTo>
                    <a:pt x="131" y="826"/>
                    <a:pt x="139" y="815"/>
                    <a:pt x="146" y="804"/>
                  </a:cubicBezTo>
                  <a:lnTo>
                    <a:pt x="146" y="804"/>
                  </a:lnTo>
                  <a:cubicBezTo>
                    <a:pt x="277" y="684"/>
                    <a:pt x="408" y="563"/>
                    <a:pt x="539" y="421"/>
                  </a:cubicBezTo>
                  <a:cubicBezTo>
                    <a:pt x="658" y="302"/>
                    <a:pt x="813" y="171"/>
                    <a:pt x="896" y="16"/>
                  </a:cubicBezTo>
                  <a:cubicBezTo>
                    <a:pt x="925" y="16"/>
                    <a:pt x="907" y="1"/>
                    <a:pt x="8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46"/>
            <p:cNvSpPr/>
            <p:nvPr/>
          </p:nvSpPr>
          <p:spPr>
            <a:xfrm>
              <a:off x="2927750" y="2512625"/>
              <a:ext cx="25675" cy="23400"/>
            </a:xfrm>
            <a:custGeom>
              <a:avLst/>
              <a:gdLst/>
              <a:ahLst/>
              <a:cxnLst/>
              <a:rect l="l" t="t" r="r" b="b"/>
              <a:pathLst>
                <a:path w="1027" h="936" extrusionOk="0">
                  <a:moveTo>
                    <a:pt x="976" y="0"/>
                  </a:moveTo>
                  <a:cubicBezTo>
                    <a:pt x="965" y="0"/>
                    <a:pt x="953" y="4"/>
                    <a:pt x="940" y="13"/>
                  </a:cubicBezTo>
                  <a:cubicBezTo>
                    <a:pt x="647" y="283"/>
                    <a:pt x="342" y="564"/>
                    <a:pt x="49" y="846"/>
                  </a:cubicBezTo>
                  <a:lnTo>
                    <a:pt x="49" y="846"/>
                  </a:lnTo>
                  <a:cubicBezTo>
                    <a:pt x="48" y="846"/>
                    <a:pt x="48" y="846"/>
                    <a:pt x="48" y="846"/>
                  </a:cubicBezTo>
                  <a:cubicBezTo>
                    <a:pt x="48" y="847"/>
                    <a:pt x="48" y="847"/>
                    <a:pt x="48" y="847"/>
                  </a:cubicBezTo>
                  <a:lnTo>
                    <a:pt x="48" y="847"/>
                  </a:lnTo>
                  <a:cubicBezTo>
                    <a:pt x="44" y="851"/>
                    <a:pt x="40" y="855"/>
                    <a:pt x="36" y="858"/>
                  </a:cubicBezTo>
                  <a:cubicBezTo>
                    <a:pt x="0" y="894"/>
                    <a:pt x="30" y="935"/>
                    <a:pt x="63" y="935"/>
                  </a:cubicBezTo>
                  <a:cubicBezTo>
                    <a:pt x="74" y="935"/>
                    <a:pt x="86" y="930"/>
                    <a:pt x="95" y="918"/>
                  </a:cubicBezTo>
                  <a:cubicBezTo>
                    <a:pt x="97" y="915"/>
                    <a:pt x="99" y="913"/>
                    <a:pt x="102" y="910"/>
                  </a:cubicBezTo>
                  <a:lnTo>
                    <a:pt x="102" y="910"/>
                  </a:lnTo>
                  <a:cubicBezTo>
                    <a:pt x="103" y="913"/>
                    <a:pt x="105" y="915"/>
                    <a:pt x="107" y="918"/>
                  </a:cubicBezTo>
                  <a:cubicBezTo>
                    <a:pt x="440" y="668"/>
                    <a:pt x="714" y="346"/>
                    <a:pt x="1000" y="49"/>
                  </a:cubicBezTo>
                  <a:cubicBezTo>
                    <a:pt x="1027" y="31"/>
                    <a:pt x="1007" y="0"/>
                    <a:pt x="9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46"/>
            <p:cNvSpPr/>
            <p:nvPr/>
          </p:nvSpPr>
          <p:spPr>
            <a:xfrm>
              <a:off x="2925675" y="2518125"/>
              <a:ext cx="31150" cy="25225"/>
            </a:xfrm>
            <a:custGeom>
              <a:avLst/>
              <a:gdLst/>
              <a:ahLst/>
              <a:cxnLst/>
              <a:rect l="l" t="t" r="r" b="b"/>
              <a:pathLst>
                <a:path w="1246" h="1009" extrusionOk="0">
                  <a:moveTo>
                    <a:pt x="1205" y="1"/>
                  </a:moveTo>
                  <a:cubicBezTo>
                    <a:pt x="1200" y="1"/>
                    <a:pt x="1195" y="3"/>
                    <a:pt x="1190" y="7"/>
                  </a:cubicBezTo>
                  <a:cubicBezTo>
                    <a:pt x="785" y="269"/>
                    <a:pt x="381" y="603"/>
                    <a:pt x="23" y="924"/>
                  </a:cubicBezTo>
                  <a:cubicBezTo>
                    <a:pt x="25" y="926"/>
                    <a:pt x="27" y="927"/>
                    <a:pt x="28" y="929"/>
                  </a:cubicBezTo>
                  <a:lnTo>
                    <a:pt x="28" y="929"/>
                  </a:lnTo>
                  <a:cubicBezTo>
                    <a:pt x="0" y="952"/>
                    <a:pt x="23" y="1009"/>
                    <a:pt x="62" y="1009"/>
                  </a:cubicBezTo>
                  <a:cubicBezTo>
                    <a:pt x="72" y="1009"/>
                    <a:pt x="83" y="1005"/>
                    <a:pt x="95" y="996"/>
                  </a:cubicBezTo>
                  <a:cubicBezTo>
                    <a:pt x="488" y="710"/>
                    <a:pt x="904" y="400"/>
                    <a:pt x="1226" y="55"/>
                  </a:cubicBezTo>
                  <a:cubicBezTo>
                    <a:pt x="1245" y="36"/>
                    <a:pt x="1225" y="1"/>
                    <a:pt x="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46"/>
            <p:cNvSpPr/>
            <p:nvPr/>
          </p:nvSpPr>
          <p:spPr>
            <a:xfrm>
              <a:off x="2924350" y="2523950"/>
              <a:ext cx="30200" cy="26350"/>
            </a:xfrm>
            <a:custGeom>
              <a:avLst/>
              <a:gdLst/>
              <a:ahLst/>
              <a:cxnLst/>
              <a:rect l="l" t="t" r="r" b="b"/>
              <a:pathLst>
                <a:path w="1208" h="1054" extrusionOk="0">
                  <a:moveTo>
                    <a:pt x="1207" y="1"/>
                  </a:moveTo>
                  <a:lnTo>
                    <a:pt x="1207" y="1"/>
                  </a:lnTo>
                  <a:cubicBezTo>
                    <a:pt x="1005" y="72"/>
                    <a:pt x="826" y="274"/>
                    <a:pt x="660" y="405"/>
                  </a:cubicBezTo>
                  <a:cubicBezTo>
                    <a:pt x="457" y="584"/>
                    <a:pt x="231" y="774"/>
                    <a:pt x="41" y="965"/>
                  </a:cubicBezTo>
                  <a:cubicBezTo>
                    <a:pt x="0" y="1005"/>
                    <a:pt x="28" y="1054"/>
                    <a:pt x="66" y="1054"/>
                  </a:cubicBezTo>
                  <a:cubicBezTo>
                    <a:pt x="73" y="1054"/>
                    <a:pt x="81" y="1052"/>
                    <a:pt x="88" y="1048"/>
                  </a:cubicBezTo>
                  <a:cubicBezTo>
                    <a:pt x="95" y="1046"/>
                    <a:pt x="101" y="1043"/>
                    <a:pt x="108" y="1040"/>
                  </a:cubicBezTo>
                  <a:lnTo>
                    <a:pt x="108" y="1040"/>
                  </a:lnTo>
                  <a:lnTo>
                    <a:pt x="112" y="1048"/>
                  </a:lnTo>
                  <a:cubicBezTo>
                    <a:pt x="121" y="1041"/>
                    <a:pt x="129" y="1033"/>
                    <a:pt x="138" y="1025"/>
                  </a:cubicBezTo>
                  <a:lnTo>
                    <a:pt x="138" y="1025"/>
                  </a:lnTo>
                  <a:cubicBezTo>
                    <a:pt x="222" y="982"/>
                    <a:pt x="291" y="924"/>
                    <a:pt x="335" y="849"/>
                  </a:cubicBezTo>
                  <a:lnTo>
                    <a:pt x="335" y="849"/>
                  </a:lnTo>
                  <a:cubicBezTo>
                    <a:pt x="458" y="737"/>
                    <a:pt x="580" y="625"/>
                    <a:pt x="707" y="513"/>
                  </a:cubicBezTo>
                  <a:cubicBezTo>
                    <a:pt x="874" y="358"/>
                    <a:pt x="1088" y="215"/>
                    <a:pt x="1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46"/>
            <p:cNvSpPr/>
            <p:nvPr/>
          </p:nvSpPr>
          <p:spPr>
            <a:xfrm>
              <a:off x="2923400" y="2524850"/>
              <a:ext cx="36200" cy="28350"/>
            </a:xfrm>
            <a:custGeom>
              <a:avLst/>
              <a:gdLst/>
              <a:ahLst/>
              <a:cxnLst/>
              <a:rect l="l" t="t" r="r" b="b"/>
              <a:pathLst>
                <a:path w="1448" h="1134" extrusionOk="0">
                  <a:moveTo>
                    <a:pt x="1341" y="0"/>
                  </a:moveTo>
                  <a:cubicBezTo>
                    <a:pt x="1341" y="0"/>
                    <a:pt x="1317" y="0"/>
                    <a:pt x="1317" y="12"/>
                  </a:cubicBezTo>
                  <a:cubicBezTo>
                    <a:pt x="1317" y="24"/>
                    <a:pt x="1305" y="24"/>
                    <a:pt x="1305" y="36"/>
                  </a:cubicBezTo>
                  <a:cubicBezTo>
                    <a:pt x="1305" y="36"/>
                    <a:pt x="1321" y="47"/>
                    <a:pt x="1331" y="47"/>
                  </a:cubicBezTo>
                  <a:cubicBezTo>
                    <a:pt x="1333" y="47"/>
                    <a:pt x="1334" y="46"/>
                    <a:pt x="1335" y="46"/>
                  </a:cubicBezTo>
                  <a:lnTo>
                    <a:pt x="1335" y="46"/>
                  </a:lnTo>
                  <a:cubicBezTo>
                    <a:pt x="1212" y="256"/>
                    <a:pt x="921" y="431"/>
                    <a:pt x="710" y="572"/>
                  </a:cubicBezTo>
                  <a:cubicBezTo>
                    <a:pt x="495" y="738"/>
                    <a:pt x="233" y="893"/>
                    <a:pt x="31" y="1084"/>
                  </a:cubicBezTo>
                  <a:cubicBezTo>
                    <a:pt x="0" y="1104"/>
                    <a:pt x="23" y="1134"/>
                    <a:pt x="60" y="1134"/>
                  </a:cubicBezTo>
                  <a:cubicBezTo>
                    <a:pt x="66" y="1134"/>
                    <a:pt x="72" y="1133"/>
                    <a:pt x="79" y="1131"/>
                  </a:cubicBezTo>
                  <a:cubicBezTo>
                    <a:pt x="376" y="989"/>
                    <a:pt x="650" y="750"/>
                    <a:pt x="912" y="560"/>
                  </a:cubicBezTo>
                  <a:cubicBezTo>
                    <a:pt x="1067" y="441"/>
                    <a:pt x="1424" y="250"/>
                    <a:pt x="1448" y="36"/>
                  </a:cubicBezTo>
                  <a:cubicBezTo>
                    <a:pt x="1448" y="24"/>
                    <a:pt x="1424" y="12"/>
                    <a:pt x="1412" y="12"/>
                  </a:cubicBezTo>
                  <a:cubicBezTo>
                    <a:pt x="1365" y="0"/>
                    <a:pt x="1376" y="0"/>
                    <a:pt x="13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46"/>
            <p:cNvSpPr/>
            <p:nvPr/>
          </p:nvSpPr>
          <p:spPr>
            <a:xfrm>
              <a:off x="2925650" y="2468450"/>
              <a:ext cx="5975" cy="65500"/>
            </a:xfrm>
            <a:custGeom>
              <a:avLst/>
              <a:gdLst/>
              <a:ahLst/>
              <a:cxnLst/>
              <a:rect l="l" t="t" r="r" b="b"/>
              <a:pathLst>
                <a:path w="239" h="2620" extrusionOk="0">
                  <a:moveTo>
                    <a:pt x="60" y="0"/>
                  </a:moveTo>
                  <a:cubicBezTo>
                    <a:pt x="54" y="0"/>
                    <a:pt x="48" y="6"/>
                    <a:pt x="48" y="18"/>
                  </a:cubicBezTo>
                  <a:cubicBezTo>
                    <a:pt x="24" y="863"/>
                    <a:pt x="24" y="1721"/>
                    <a:pt x="1" y="2578"/>
                  </a:cubicBezTo>
                  <a:cubicBezTo>
                    <a:pt x="1" y="2605"/>
                    <a:pt x="23" y="2620"/>
                    <a:pt x="43" y="2620"/>
                  </a:cubicBezTo>
                  <a:cubicBezTo>
                    <a:pt x="58" y="2620"/>
                    <a:pt x="72" y="2611"/>
                    <a:pt x="72" y="2590"/>
                  </a:cubicBezTo>
                  <a:cubicBezTo>
                    <a:pt x="227" y="1780"/>
                    <a:pt x="239" y="839"/>
                    <a:pt x="72" y="18"/>
                  </a:cubicBezTo>
                  <a:cubicBezTo>
                    <a:pt x="72" y="6"/>
                    <a:pt x="66"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46"/>
            <p:cNvSpPr/>
            <p:nvPr/>
          </p:nvSpPr>
          <p:spPr>
            <a:xfrm>
              <a:off x="2923875" y="2465975"/>
              <a:ext cx="6575" cy="66125"/>
            </a:xfrm>
            <a:custGeom>
              <a:avLst/>
              <a:gdLst/>
              <a:ahLst/>
              <a:cxnLst/>
              <a:rect l="l" t="t" r="r" b="b"/>
              <a:pathLst>
                <a:path w="263" h="2645" extrusionOk="0">
                  <a:moveTo>
                    <a:pt x="238" y="1"/>
                  </a:moveTo>
                  <a:cubicBezTo>
                    <a:pt x="226" y="1"/>
                    <a:pt x="214" y="4"/>
                    <a:pt x="214" y="10"/>
                  </a:cubicBezTo>
                  <a:cubicBezTo>
                    <a:pt x="83" y="843"/>
                    <a:pt x="0" y="1772"/>
                    <a:pt x="60" y="2617"/>
                  </a:cubicBezTo>
                  <a:cubicBezTo>
                    <a:pt x="60" y="2635"/>
                    <a:pt x="69" y="2644"/>
                    <a:pt x="79" y="2644"/>
                  </a:cubicBezTo>
                  <a:cubicBezTo>
                    <a:pt x="89" y="2644"/>
                    <a:pt x="101" y="2635"/>
                    <a:pt x="107" y="2617"/>
                  </a:cubicBezTo>
                  <a:cubicBezTo>
                    <a:pt x="226" y="1772"/>
                    <a:pt x="250" y="867"/>
                    <a:pt x="262" y="10"/>
                  </a:cubicBezTo>
                  <a:cubicBezTo>
                    <a:pt x="262" y="4"/>
                    <a:pt x="250" y="1"/>
                    <a:pt x="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46"/>
            <p:cNvSpPr/>
            <p:nvPr/>
          </p:nvSpPr>
          <p:spPr>
            <a:xfrm>
              <a:off x="2925350" y="2451750"/>
              <a:ext cx="5375" cy="64825"/>
            </a:xfrm>
            <a:custGeom>
              <a:avLst/>
              <a:gdLst/>
              <a:ahLst/>
              <a:cxnLst/>
              <a:rect l="l" t="t" r="r" b="b"/>
              <a:pathLst>
                <a:path w="215" h="2593" extrusionOk="0">
                  <a:moveTo>
                    <a:pt x="77" y="1"/>
                  </a:moveTo>
                  <a:cubicBezTo>
                    <a:pt x="67" y="1"/>
                    <a:pt x="57" y="6"/>
                    <a:pt x="48" y="19"/>
                  </a:cubicBezTo>
                  <a:cubicBezTo>
                    <a:pt x="13" y="162"/>
                    <a:pt x="1" y="293"/>
                    <a:pt x="1" y="460"/>
                  </a:cubicBezTo>
                  <a:cubicBezTo>
                    <a:pt x="1" y="482"/>
                    <a:pt x="5" y="491"/>
                    <a:pt x="9" y="491"/>
                  </a:cubicBezTo>
                  <a:cubicBezTo>
                    <a:pt x="11" y="491"/>
                    <a:pt x="13" y="488"/>
                    <a:pt x="13" y="484"/>
                  </a:cubicBezTo>
                  <a:cubicBezTo>
                    <a:pt x="32" y="261"/>
                    <a:pt x="41" y="182"/>
                    <a:pt x="45" y="182"/>
                  </a:cubicBezTo>
                  <a:lnTo>
                    <a:pt x="45" y="182"/>
                  </a:lnTo>
                  <a:cubicBezTo>
                    <a:pt x="53" y="182"/>
                    <a:pt x="36" y="530"/>
                    <a:pt x="36" y="626"/>
                  </a:cubicBezTo>
                  <a:lnTo>
                    <a:pt x="36" y="1210"/>
                  </a:lnTo>
                  <a:cubicBezTo>
                    <a:pt x="36" y="1674"/>
                    <a:pt x="1" y="2115"/>
                    <a:pt x="24" y="2579"/>
                  </a:cubicBezTo>
                  <a:cubicBezTo>
                    <a:pt x="24" y="2586"/>
                    <a:pt x="36" y="2593"/>
                    <a:pt x="49" y="2593"/>
                  </a:cubicBezTo>
                  <a:cubicBezTo>
                    <a:pt x="58" y="2593"/>
                    <a:pt x="67" y="2589"/>
                    <a:pt x="72" y="2579"/>
                  </a:cubicBezTo>
                  <a:cubicBezTo>
                    <a:pt x="215" y="1769"/>
                    <a:pt x="191" y="853"/>
                    <a:pt x="108" y="31"/>
                  </a:cubicBezTo>
                  <a:cubicBezTo>
                    <a:pt x="108" y="16"/>
                    <a:pt x="93" y="1"/>
                    <a:pt x="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46"/>
            <p:cNvSpPr/>
            <p:nvPr/>
          </p:nvSpPr>
          <p:spPr>
            <a:xfrm>
              <a:off x="2930500" y="2462800"/>
              <a:ext cx="5600" cy="74200"/>
            </a:xfrm>
            <a:custGeom>
              <a:avLst/>
              <a:gdLst/>
              <a:ahLst/>
              <a:cxnLst/>
              <a:rect l="l" t="t" r="r" b="b"/>
              <a:pathLst>
                <a:path w="224" h="2968" extrusionOk="0">
                  <a:moveTo>
                    <a:pt x="26" y="1"/>
                  </a:moveTo>
                  <a:cubicBezTo>
                    <a:pt x="16" y="1"/>
                    <a:pt x="1" y="9"/>
                    <a:pt x="9" y="18"/>
                  </a:cubicBezTo>
                  <a:cubicBezTo>
                    <a:pt x="176" y="423"/>
                    <a:pt x="57" y="1077"/>
                    <a:pt x="57" y="1506"/>
                  </a:cubicBezTo>
                  <a:cubicBezTo>
                    <a:pt x="57" y="1982"/>
                    <a:pt x="45" y="2482"/>
                    <a:pt x="92" y="2959"/>
                  </a:cubicBezTo>
                  <a:cubicBezTo>
                    <a:pt x="92" y="2965"/>
                    <a:pt x="98" y="2967"/>
                    <a:pt x="104" y="2967"/>
                  </a:cubicBezTo>
                  <a:cubicBezTo>
                    <a:pt x="110" y="2967"/>
                    <a:pt x="116" y="2965"/>
                    <a:pt x="116" y="2959"/>
                  </a:cubicBezTo>
                  <a:cubicBezTo>
                    <a:pt x="164" y="2363"/>
                    <a:pt x="152" y="1768"/>
                    <a:pt x="128" y="1173"/>
                  </a:cubicBezTo>
                  <a:cubicBezTo>
                    <a:pt x="128" y="815"/>
                    <a:pt x="223" y="315"/>
                    <a:pt x="33" y="6"/>
                  </a:cubicBezTo>
                  <a:cubicBezTo>
                    <a:pt x="33" y="2"/>
                    <a:pt x="30"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46"/>
            <p:cNvSpPr/>
            <p:nvPr/>
          </p:nvSpPr>
          <p:spPr>
            <a:xfrm>
              <a:off x="2934875" y="2488000"/>
              <a:ext cx="325" cy="1675"/>
            </a:xfrm>
            <a:custGeom>
              <a:avLst/>
              <a:gdLst/>
              <a:ahLst/>
              <a:cxnLst/>
              <a:rect l="l" t="t" r="r" b="b"/>
              <a:pathLst>
                <a:path w="13" h="67" extrusionOk="0">
                  <a:moveTo>
                    <a:pt x="7" y="1"/>
                  </a:moveTo>
                  <a:cubicBezTo>
                    <a:pt x="4" y="1"/>
                    <a:pt x="1" y="4"/>
                    <a:pt x="1" y="10"/>
                  </a:cubicBezTo>
                  <a:lnTo>
                    <a:pt x="1" y="57"/>
                  </a:lnTo>
                  <a:cubicBezTo>
                    <a:pt x="1" y="63"/>
                    <a:pt x="4" y="66"/>
                    <a:pt x="7" y="66"/>
                  </a:cubicBezTo>
                  <a:cubicBezTo>
                    <a:pt x="10" y="66"/>
                    <a:pt x="13" y="63"/>
                    <a:pt x="13" y="57"/>
                  </a:cubicBezTo>
                  <a:lnTo>
                    <a:pt x="13" y="10"/>
                  </a:lnTo>
                  <a:cubicBezTo>
                    <a:pt x="13" y="4"/>
                    <a:pt x="10" y="1"/>
                    <a:pt x="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46"/>
            <p:cNvSpPr/>
            <p:nvPr/>
          </p:nvSpPr>
          <p:spPr>
            <a:xfrm>
              <a:off x="2943500" y="2501625"/>
              <a:ext cx="7175" cy="20275"/>
            </a:xfrm>
            <a:custGeom>
              <a:avLst/>
              <a:gdLst/>
              <a:ahLst/>
              <a:cxnLst/>
              <a:rect l="l" t="t" r="r" b="b"/>
              <a:pathLst>
                <a:path w="287" h="811" extrusionOk="0">
                  <a:moveTo>
                    <a:pt x="287" y="1"/>
                  </a:moveTo>
                  <a:lnTo>
                    <a:pt x="287" y="1"/>
                  </a:lnTo>
                  <a:cubicBezTo>
                    <a:pt x="203" y="274"/>
                    <a:pt x="120" y="536"/>
                    <a:pt x="1" y="810"/>
                  </a:cubicBezTo>
                  <a:cubicBezTo>
                    <a:pt x="132" y="548"/>
                    <a:pt x="227" y="286"/>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46"/>
            <p:cNvSpPr/>
            <p:nvPr/>
          </p:nvSpPr>
          <p:spPr>
            <a:xfrm>
              <a:off x="2942325" y="2568900"/>
              <a:ext cx="9850" cy="5075"/>
            </a:xfrm>
            <a:custGeom>
              <a:avLst/>
              <a:gdLst/>
              <a:ahLst/>
              <a:cxnLst/>
              <a:rect l="l" t="t" r="r" b="b"/>
              <a:pathLst>
                <a:path w="394" h="203" extrusionOk="0">
                  <a:moveTo>
                    <a:pt x="393" y="0"/>
                  </a:moveTo>
                  <a:lnTo>
                    <a:pt x="393" y="0"/>
                  </a:lnTo>
                  <a:cubicBezTo>
                    <a:pt x="274" y="60"/>
                    <a:pt x="131" y="119"/>
                    <a:pt x="12" y="179"/>
                  </a:cubicBezTo>
                  <a:cubicBezTo>
                    <a:pt x="0" y="179"/>
                    <a:pt x="12" y="203"/>
                    <a:pt x="12" y="203"/>
                  </a:cubicBezTo>
                  <a:cubicBezTo>
                    <a:pt x="155" y="143"/>
                    <a:pt x="274" y="6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46"/>
            <p:cNvSpPr/>
            <p:nvPr/>
          </p:nvSpPr>
          <p:spPr>
            <a:xfrm>
              <a:off x="2917325" y="2553675"/>
              <a:ext cx="60700" cy="33100"/>
            </a:xfrm>
            <a:custGeom>
              <a:avLst/>
              <a:gdLst/>
              <a:ahLst/>
              <a:cxnLst/>
              <a:rect l="l" t="t" r="r" b="b"/>
              <a:pathLst>
                <a:path w="2428" h="1324" extrusionOk="0">
                  <a:moveTo>
                    <a:pt x="2392" y="0"/>
                  </a:moveTo>
                  <a:cubicBezTo>
                    <a:pt x="2389" y="0"/>
                    <a:pt x="2385" y="1"/>
                    <a:pt x="2381" y="2"/>
                  </a:cubicBezTo>
                  <a:cubicBezTo>
                    <a:pt x="1608" y="478"/>
                    <a:pt x="822" y="883"/>
                    <a:pt x="24" y="1288"/>
                  </a:cubicBezTo>
                  <a:cubicBezTo>
                    <a:pt x="0" y="1300"/>
                    <a:pt x="0" y="1324"/>
                    <a:pt x="36" y="1324"/>
                  </a:cubicBezTo>
                  <a:cubicBezTo>
                    <a:pt x="869" y="1014"/>
                    <a:pt x="1691" y="550"/>
                    <a:pt x="2417" y="50"/>
                  </a:cubicBezTo>
                  <a:cubicBezTo>
                    <a:pt x="2428" y="39"/>
                    <a:pt x="2419" y="0"/>
                    <a:pt x="23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46"/>
            <p:cNvSpPr/>
            <p:nvPr/>
          </p:nvSpPr>
          <p:spPr>
            <a:xfrm>
              <a:off x="2926250" y="2565250"/>
              <a:ext cx="42175" cy="23025"/>
            </a:xfrm>
            <a:custGeom>
              <a:avLst/>
              <a:gdLst/>
              <a:ahLst/>
              <a:cxnLst/>
              <a:rect l="l" t="t" r="r" b="b"/>
              <a:pathLst>
                <a:path w="1687" h="921" extrusionOk="0">
                  <a:moveTo>
                    <a:pt x="1663" y="0"/>
                  </a:moveTo>
                  <a:cubicBezTo>
                    <a:pt x="1660" y="0"/>
                    <a:pt x="1658" y="1"/>
                    <a:pt x="1655" y="4"/>
                  </a:cubicBezTo>
                  <a:cubicBezTo>
                    <a:pt x="1120" y="313"/>
                    <a:pt x="572" y="599"/>
                    <a:pt x="24" y="873"/>
                  </a:cubicBezTo>
                  <a:cubicBezTo>
                    <a:pt x="0" y="897"/>
                    <a:pt x="0" y="920"/>
                    <a:pt x="36" y="920"/>
                  </a:cubicBezTo>
                  <a:cubicBezTo>
                    <a:pt x="619" y="718"/>
                    <a:pt x="1179" y="385"/>
                    <a:pt x="1667" y="27"/>
                  </a:cubicBezTo>
                  <a:cubicBezTo>
                    <a:pt x="1686" y="18"/>
                    <a:pt x="1675" y="0"/>
                    <a:pt x="16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46"/>
            <p:cNvSpPr/>
            <p:nvPr/>
          </p:nvSpPr>
          <p:spPr>
            <a:xfrm>
              <a:off x="2925650" y="2575250"/>
              <a:ext cx="41175" cy="20450"/>
            </a:xfrm>
            <a:custGeom>
              <a:avLst/>
              <a:gdLst/>
              <a:ahLst/>
              <a:cxnLst/>
              <a:rect l="l" t="t" r="r" b="b"/>
              <a:pathLst>
                <a:path w="1647" h="818" extrusionOk="0">
                  <a:moveTo>
                    <a:pt x="1630" y="0"/>
                  </a:moveTo>
                  <a:cubicBezTo>
                    <a:pt x="1626" y="0"/>
                    <a:pt x="1623" y="2"/>
                    <a:pt x="1620" y="8"/>
                  </a:cubicBezTo>
                  <a:cubicBezTo>
                    <a:pt x="1358" y="104"/>
                    <a:pt x="1096" y="270"/>
                    <a:pt x="834" y="389"/>
                  </a:cubicBezTo>
                  <a:cubicBezTo>
                    <a:pt x="560" y="520"/>
                    <a:pt x="298" y="627"/>
                    <a:pt x="24" y="758"/>
                  </a:cubicBezTo>
                  <a:cubicBezTo>
                    <a:pt x="1" y="782"/>
                    <a:pt x="12" y="818"/>
                    <a:pt x="48" y="818"/>
                  </a:cubicBezTo>
                  <a:cubicBezTo>
                    <a:pt x="584" y="639"/>
                    <a:pt x="1191" y="377"/>
                    <a:pt x="1620" y="20"/>
                  </a:cubicBezTo>
                  <a:cubicBezTo>
                    <a:pt x="1647" y="20"/>
                    <a:pt x="1640"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46"/>
            <p:cNvSpPr/>
            <p:nvPr/>
          </p:nvSpPr>
          <p:spPr>
            <a:xfrm>
              <a:off x="2926025" y="2583775"/>
              <a:ext cx="39825" cy="18400"/>
            </a:xfrm>
            <a:custGeom>
              <a:avLst/>
              <a:gdLst/>
              <a:ahLst/>
              <a:cxnLst/>
              <a:rect l="l" t="t" r="r" b="b"/>
              <a:pathLst>
                <a:path w="1593" h="736" extrusionOk="0">
                  <a:moveTo>
                    <a:pt x="1545" y="1"/>
                  </a:moveTo>
                  <a:cubicBezTo>
                    <a:pt x="1021" y="120"/>
                    <a:pt x="414" y="346"/>
                    <a:pt x="9" y="703"/>
                  </a:cubicBezTo>
                  <a:cubicBezTo>
                    <a:pt x="0" y="712"/>
                    <a:pt x="5" y="735"/>
                    <a:pt x="23" y="735"/>
                  </a:cubicBezTo>
                  <a:cubicBezTo>
                    <a:pt x="29" y="735"/>
                    <a:pt x="36" y="733"/>
                    <a:pt x="45" y="727"/>
                  </a:cubicBezTo>
                  <a:cubicBezTo>
                    <a:pt x="545" y="489"/>
                    <a:pt x="1009" y="227"/>
                    <a:pt x="1557" y="48"/>
                  </a:cubicBezTo>
                  <a:cubicBezTo>
                    <a:pt x="1593" y="48"/>
                    <a:pt x="1581" y="1"/>
                    <a:pt x="15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46"/>
            <p:cNvSpPr/>
            <p:nvPr/>
          </p:nvSpPr>
          <p:spPr>
            <a:xfrm>
              <a:off x="2932800" y="2593150"/>
              <a:ext cx="28825" cy="12975"/>
            </a:xfrm>
            <a:custGeom>
              <a:avLst/>
              <a:gdLst/>
              <a:ahLst/>
              <a:cxnLst/>
              <a:rect l="l" t="t" r="r" b="b"/>
              <a:pathLst>
                <a:path w="1153" h="519" extrusionOk="0">
                  <a:moveTo>
                    <a:pt x="1121" y="0"/>
                  </a:moveTo>
                  <a:cubicBezTo>
                    <a:pt x="1117" y="0"/>
                    <a:pt x="1112" y="2"/>
                    <a:pt x="1108" y="7"/>
                  </a:cubicBezTo>
                  <a:cubicBezTo>
                    <a:pt x="738" y="150"/>
                    <a:pt x="357" y="281"/>
                    <a:pt x="12" y="495"/>
                  </a:cubicBezTo>
                  <a:cubicBezTo>
                    <a:pt x="0" y="507"/>
                    <a:pt x="12" y="519"/>
                    <a:pt x="24" y="519"/>
                  </a:cubicBezTo>
                  <a:cubicBezTo>
                    <a:pt x="417" y="400"/>
                    <a:pt x="786" y="209"/>
                    <a:pt x="1143" y="42"/>
                  </a:cubicBezTo>
                  <a:cubicBezTo>
                    <a:pt x="1153" y="33"/>
                    <a:pt x="1139"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46"/>
            <p:cNvSpPr/>
            <p:nvPr/>
          </p:nvSpPr>
          <p:spPr>
            <a:xfrm>
              <a:off x="2942625" y="2591150"/>
              <a:ext cx="54775" cy="29575"/>
            </a:xfrm>
            <a:custGeom>
              <a:avLst/>
              <a:gdLst/>
              <a:ahLst/>
              <a:cxnLst/>
              <a:rect l="l" t="t" r="r" b="b"/>
              <a:pathLst>
                <a:path w="2191" h="1183" extrusionOk="0">
                  <a:moveTo>
                    <a:pt x="2172" y="1"/>
                  </a:moveTo>
                  <a:cubicBezTo>
                    <a:pt x="2171" y="1"/>
                    <a:pt x="2169" y="2"/>
                    <a:pt x="2167" y="3"/>
                  </a:cubicBezTo>
                  <a:cubicBezTo>
                    <a:pt x="1477" y="503"/>
                    <a:pt x="774" y="801"/>
                    <a:pt x="24" y="1158"/>
                  </a:cubicBezTo>
                  <a:cubicBezTo>
                    <a:pt x="0" y="1170"/>
                    <a:pt x="24" y="1182"/>
                    <a:pt x="36" y="1182"/>
                  </a:cubicBezTo>
                  <a:cubicBezTo>
                    <a:pt x="821" y="1016"/>
                    <a:pt x="1582" y="528"/>
                    <a:pt x="2189" y="17"/>
                  </a:cubicBezTo>
                  <a:lnTo>
                    <a:pt x="2189" y="17"/>
                  </a:lnTo>
                  <a:cubicBezTo>
                    <a:pt x="2190" y="17"/>
                    <a:pt x="2190" y="18"/>
                    <a:pt x="2190" y="18"/>
                  </a:cubicBezTo>
                  <a:cubicBezTo>
                    <a:pt x="2191" y="18"/>
                    <a:pt x="2191" y="17"/>
                    <a:pt x="2191" y="15"/>
                  </a:cubicBezTo>
                  <a:lnTo>
                    <a:pt x="2191" y="15"/>
                  </a:lnTo>
                  <a:cubicBezTo>
                    <a:pt x="2190" y="16"/>
                    <a:pt x="2190" y="16"/>
                    <a:pt x="2189" y="17"/>
                  </a:cubicBezTo>
                  <a:lnTo>
                    <a:pt x="2189" y="17"/>
                  </a:lnTo>
                  <a:cubicBezTo>
                    <a:pt x="2186" y="14"/>
                    <a:pt x="2179" y="1"/>
                    <a:pt x="2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46"/>
            <p:cNvSpPr/>
            <p:nvPr/>
          </p:nvSpPr>
          <p:spPr>
            <a:xfrm>
              <a:off x="2952500" y="2598300"/>
              <a:ext cx="47875" cy="25150"/>
            </a:xfrm>
            <a:custGeom>
              <a:avLst/>
              <a:gdLst/>
              <a:ahLst/>
              <a:cxnLst/>
              <a:rect l="l" t="t" r="r" b="b"/>
              <a:pathLst>
                <a:path w="1915" h="1006" extrusionOk="0">
                  <a:moveTo>
                    <a:pt x="1897" y="0"/>
                  </a:moveTo>
                  <a:cubicBezTo>
                    <a:pt x="1895" y="0"/>
                    <a:pt x="1893" y="1"/>
                    <a:pt x="1891" y="3"/>
                  </a:cubicBezTo>
                  <a:cubicBezTo>
                    <a:pt x="1260" y="301"/>
                    <a:pt x="605" y="587"/>
                    <a:pt x="22" y="956"/>
                  </a:cubicBezTo>
                  <a:cubicBezTo>
                    <a:pt x="1" y="966"/>
                    <a:pt x="17" y="1005"/>
                    <a:pt x="46" y="1005"/>
                  </a:cubicBezTo>
                  <a:cubicBezTo>
                    <a:pt x="50" y="1005"/>
                    <a:pt x="54" y="1005"/>
                    <a:pt x="58" y="1003"/>
                  </a:cubicBezTo>
                  <a:cubicBezTo>
                    <a:pt x="701" y="729"/>
                    <a:pt x="1308" y="372"/>
                    <a:pt x="1915" y="51"/>
                  </a:cubicBezTo>
                  <a:cubicBezTo>
                    <a:pt x="1915" y="21"/>
                    <a:pt x="1907"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46"/>
            <p:cNvSpPr/>
            <p:nvPr/>
          </p:nvSpPr>
          <p:spPr>
            <a:xfrm>
              <a:off x="2963150" y="2603125"/>
              <a:ext cx="38425" cy="20875"/>
            </a:xfrm>
            <a:custGeom>
              <a:avLst/>
              <a:gdLst/>
              <a:ahLst/>
              <a:cxnLst/>
              <a:rect l="l" t="t" r="r" b="b"/>
              <a:pathLst>
                <a:path w="1537" h="835" extrusionOk="0">
                  <a:moveTo>
                    <a:pt x="1501" y="1"/>
                  </a:moveTo>
                  <a:cubicBezTo>
                    <a:pt x="1025" y="334"/>
                    <a:pt x="513" y="536"/>
                    <a:pt x="13" y="810"/>
                  </a:cubicBezTo>
                  <a:cubicBezTo>
                    <a:pt x="1" y="810"/>
                    <a:pt x="13" y="834"/>
                    <a:pt x="36" y="834"/>
                  </a:cubicBezTo>
                  <a:cubicBezTo>
                    <a:pt x="584" y="715"/>
                    <a:pt x="1108" y="358"/>
                    <a:pt x="1537" y="36"/>
                  </a:cubicBezTo>
                  <a:cubicBezTo>
                    <a:pt x="1537" y="24"/>
                    <a:pt x="1525" y="1"/>
                    <a:pt x="1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46"/>
            <p:cNvSpPr/>
            <p:nvPr/>
          </p:nvSpPr>
          <p:spPr>
            <a:xfrm>
              <a:off x="2970900" y="2609025"/>
              <a:ext cx="30300" cy="16150"/>
            </a:xfrm>
            <a:custGeom>
              <a:avLst/>
              <a:gdLst/>
              <a:ahLst/>
              <a:cxnLst/>
              <a:rect l="l" t="t" r="r" b="b"/>
              <a:pathLst>
                <a:path w="1212" h="646" extrusionOk="0">
                  <a:moveTo>
                    <a:pt x="1177" y="0"/>
                  </a:moveTo>
                  <a:cubicBezTo>
                    <a:pt x="1174" y="0"/>
                    <a:pt x="1170" y="1"/>
                    <a:pt x="1167" y="3"/>
                  </a:cubicBezTo>
                  <a:cubicBezTo>
                    <a:pt x="953" y="110"/>
                    <a:pt x="750" y="217"/>
                    <a:pt x="560" y="324"/>
                  </a:cubicBezTo>
                  <a:cubicBezTo>
                    <a:pt x="369" y="408"/>
                    <a:pt x="179" y="503"/>
                    <a:pt x="12" y="622"/>
                  </a:cubicBezTo>
                  <a:cubicBezTo>
                    <a:pt x="0" y="634"/>
                    <a:pt x="12" y="646"/>
                    <a:pt x="36" y="646"/>
                  </a:cubicBezTo>
                  <a:cubicBezTo>
                    <a:pt x="227" y="586"/>
                    <a:pt x="405" y="467"/>
                    <a:pt x="584" y="384"/>
                  </a:cubicBezTo>
                  <a:cubicBezTo>
                    <a:pt x="798" y="277"/>
                    <a:pt x="989" y="158"/>
                    <a:pt x="1191" y="38"/>
                  </a:cubicBezTo>
                  <a:cubicBezTo>
                    <a:pt x="1211" y="28"/>
                    <a:pt x="1197" y="0"/>
                    <a:pt x="1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46"/>
            <p:cNvSpPr/>
            <p:nvPr/>
          </p:nvSpPr>
          <p:spPr>
            <a:xfrm>
              <a:off x="2978325" y="2617325"/>
              <a:ext cx="14800" cy="6675"/>
            </a:xfrm>
            <a:custGeom>
              <a:avLst/>
              <a:gdLst/>
              <a:ahLst/>
              <a:cxnLst/>
              <a:rect l="l" t="t" r="r" b="b"/>
              <a:pathLst>
                <a:path w="592" h="267" extrusionOk="0">
                  <a:moveTo>
                    <a:pt x="573" y="1"/>
                  </a:moveTo>
                  <a:cubicBezTo>
                    <a:pt x="569" y="1"/>
                    <a:pt x="565" y="2"/>
                    <a:pt x="561" y="4"/>
                  </a:cubicBezTo>
                  <a:cubicBezTo>
                    <a:pt x="382" y="76"/>
                    <a:pt x="180" y="135"/>
                    <a:pt x="25" y="242"/>
                  </a:cubicBezTo>
                  <a:cubicBezTo>
                    <a:pt x="1" y="254"/>
                    <a:pt x="25" y="266"/>
                    <a:pt x="37" y="266"/>
                  </a:cubicBezTo>
                  <a:cubicBezTo>
                    <a:pt x="215" y="207"/>
                    <a:pt x="394" y="123"/>
                    <a:pt x="572" y="28"/>
                  </a:cubicBezTo>
                  <a:cubicBezTo>
                    <a:pt x="592" y="18"/>
                    <a:pt x="588"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46"/>
            <p:cNvSpPr/>
            <p:nvPr/>
          </p:nvSpPr>
          <p:spPr>
            <a:xfrm>
              <a:off x="3021500" y="2464350"/>
              <a:ext cx="54025" cy="45050"/>
            </a:xfrm>
            <a:custGeom>
              <a:avLst/>
              <a:gdLst/>
              <a:ahLst/>
              <a:cxnLst/>
              <a:rect l="l" t="t" r="r" b="b"/>
              <a:pathLst>
                <a:path w="2161" h="1802" extrusionOk="0">
                  <a:moveTo>
                    <a:pt x="2128" y="0"/>
                  </a:moveTo>
                  <a:cubicBezTo>
                    <a:pt x="2125" y="0"/>
                    <a:pt x="2122" y="1"/>
                    <a:pt x="2120" y="3"/>
                  </a:cubicBezTo>
                  <a:cubicBezTo>
                    <a:pt x="1429" y="611"/>
                    <a:pt x="691" y="1170"/>
                    <a:pt x="24" y="1777"/>
                  </a:cubicBezTo>
                  <a:cubicBezTo>
                    <a:pt x="0" y="1789"/>
                    <a:pt x="24" y="1801"/>
                    <a:pt x="36" y="1801"/>
                  </a:cubicBezTo>
                  <a:cubicBezTo>
                    <a:pt x="822" y="1361"/>
                    <a:pt x="1524" y="694"/>
                    <a:pt x="2132" y="39"/>
                  </a:cubicBezTo>
                  <a:cubicBezTo>
                    <a:pt x="2161" y="20"/>
                    <a:pt x="2142" y="0"/>
                    <a:pt x="2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46"/>
            <p:cNvSpPr/>
            <p:nvPr/>
          </p:nvSpPr>
          <p:spPr>
            <a:xfrm>
              <a:off x="3027200" y="2461250"/>
              <a:ext cx="47000" cy="47300"/>
            </a:xfrm>
            <a:custGeom>
              <a:avLst/>
              <a:gdLst/>
              <a:ahLst/>
              <a:cxnLst/>
              <a:rect l="l" t="t" r="r" b="b"/>
              <a:pathLst>
                <a:path w="1880" h="1892" extrusionOk="0">
                  <a:moveTo>
                    <a:pt x="1829" y="0"/>
                  </a:moveTo>
                  <a:cubicBezTo>
                    <a:pt x="1822" y="0"/>
                    <a:pt x="1817" y="6"/>
                    <a:pt x="1796" y="20"/>
                  </a:cubicBezTo>
                  <a:lnTo>
                    <a:pt x="1796" y="44"/>
                  </a:lnTo>
                  <a:cubicBezTo>
                    <a:pt x="1785" y="44"/>
                    <a:pt x="1796" y="44"/>
                    <a:pt x="1820" y="56"/>
                  </a:cubicBezTo>
                  <a:cubicBezTo>
                    <a:pt x="1832" y="175"/>
                    <a:pt x="1534" y="377"/>
                    <a:pt x="1439" y="473"/>
                  </a:cubicBezTo>
                  <a:cubicBezTo>
                    <a:pt x="1284" y="615"/>
                    <a:pt x="1130" y="782"/>
                    <a:pt x="963" y="937"/>
                  </a:cubicBezTo>
                  <a:cubicBezTo>
                    <a:pt x="653" y="1247"/>
                    <a:pt x="308" y="1544"/>
                    <a:pt x="10" y="1854"/>
                  </a:cubicBezTo>
                  <a:cubicBezTo>
                    <a:pt x="0" y="1864"/>
                    <a:pt x="8" y="1892"/>
                    <a:pt x="33" y="1892"/>
                  </a:cubicBezTo>
                  <a:cubicBezTo>
                    <a:pt x="37" y="1892"/>
                    <a:pt x="41" y="1891"/>
                    <a:pt x="46" y="1889"/>
                  </a:cubicBezTo>
                  <a:cubicBezTo>
                    <a:pt x="475" y="1556"/>
                    <a:pt x="868" y="1175"/>
                    <a:pt x="1237" y="782"/>
                  </a:cubicBezTo>
                  <a:cubicBezTo>
                    <a:pt x="1415" y="604"/>
                    <a:pt x="1582" y="425"/>
                    <a:pt x="1737" y="246"/>
                  </a:cubicBezTo>
                  <a:cubicBezTo>
                    <a:pt x="1820" y="175"/>
                    <a:pt x="1880" y="127"/>
                    <a:pt x="1880" y="20"/>
                  </a:cubicBezTo>
                  <a:cubicBezTo>
                    <a:pt x="1880" y="20"/>
                    <a:pt x="1880" y="8"/>
                    <a:pt x="1856" y="8"/>
                  </a:cubicBezTo>
                  <a:cubicBezTo>
                    <a:pt x="1841" y="3"/>
                    <a:pt x="1835" y="0"/>
                    <a:pt x="18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46"/>
            <p:cNvSpPr/>
            <p:nvPr/>
          </p:nvSpPr>
          <p:spPr>
            <a:xfrm>
              <a:off x="3031925" y="2472550"/>
              <a:ext cx="41100" cy="33575"/>
            </a:xfrm>
            <a:custGeom>
              <a:avLst/>
              <a:gdLst/>
              <a:ahLst/>
              <a:cxnLst/>
              <a:rect l="l" t="t" r="r" b="b"/>
              <a:pathLst>
                <a:path w="1644" h="1343" extrusionOk="0">
                  <a:moveTo>
                    <a:pt x="1618" y="1"/>
                  </a:moveTo>
                  <a:cubicBezTo>
                    <a:pt x="1612" y="1"/>
                    <a:pt x="1604" y="3"/>
                    <a:pt x="1596" y="9"/>
                  </a:cubicBezTo>
                  <a:cubicBezTo>
                    <a:pt x="1072" y="437"/>
                    <a:pt x="524" y="854"/>
                    <a:pt x="24" y="1318"/>
                  </a:cubicBezTo>
                  <a:cubicBezTo>
                    <a:pt x="0" y="1330"/>
                    <a:pt x="24" y="1342"/>
                    <a:pt x="36" y="1342"/>
                  </a:cubicBezTo>
                  <a:cubicBezTo>
                    <a:pt x="595" y="973"/>
                    <a:pt x="1131" y="497"/>
                    <a:pt x="1607" y="33"/>
                  </a:cubicBezTo>
                  <a:cubicBezTo>
                    <a:pt x="1644" y="23"/>
                    <a:pt x="1639" y="1"/>
                    <a:pt x="1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46"/>
            <p:cNvSpPr/>
            <p:nvPr/>
          </p:nvSpPr>
          <p:spPr>
            <a:xfrm>
              <a:off x="3035575" y="2474425"/>
              <a:ext cx="39950" cy="34800"/>
            </a:xfrm>
            <a:custGeom>
              <a:avLst/>
              <a:gdLst/>
              <a:ahLst/>
              <a:cxnLst/>
              <a:rect l="l" t="t" r="r" b="b"/>
              <a:pathLst>
                <a:path w="1598" h="1392" extrusionOk="0">
                  <a:moveTo>
                    <a:pt x="1581" y="0"/>
                  </a:moveTo>
                  <a:cubicBezTo>
                    <a:pt x="1577" y="0"/>
                    <a:pt x="1572" y="2"/>
                    <a:pt x="1569" y="5"/>
                  </a:cubicBezTo>
                  <a:cubicBezTo>
                    <a:pt x="1307" y="231"/>
                    <a:pt x="1069" y="469"/>
                    <a:pt x="795" y="708"/>
                  </a:cubicBezTo>
                  <a:cubicBezTo>
                    <a:pt x="545" y="922"/>
                    <a:pt x="247" y="1136"/>
                    <a:pt x="9" y="1374"/>
                  </a:cubicBezTo>
                  <a:cubicBezTo>
                    <a:pt x="0" y="1383"/>
                    <a:pt x="4" y="1391"/>
                    <a:pt x="11" y="1391"/>
                  </a:cubicBezTo>
                  <a:cubicBezTo>
                    <a:pt x="14" y="1391"/>
                    <a:pt x="17" y="1390"/>
                    <a:pt x="21" y="1386"/>
                  </a:cubicBezTo>
                  <a:cubicBezTo>
                    <a:pt x="604" y="1029"/>
                    <a:pt x="1140" y="505"/>
                    <a:pt x="1580" y="17"/>
                  </a:cubicBezTo>
                  <a:cubicBezTo>
                    <a:pt x="1597" y="9"/>
                    <a:pt x="1590" y="0"/>
                    <a:pt x="15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46"/>
            <p:cNvSpPr/>
            <p:nvPr/>
          </p:nvSpPr>
          <p:spPr>
            <a:xfrm>
              <a:off x="3043975" y="2479050"/>
              <a:ext cx="33025" cy="29575"/>
            </a:xfrm>
            <a:custGeom>
              <a:avLst/>
              <a:gdLst/>
              <a:ahLst/>
              <a:cxnLst/>
              <a:rect l="l" t="t" r="r" b="b"/>
              <a:pathLst>
                <a:path w="1321" h="1183" extrusionOk="0">
                  <a:moveTo>
                    <a:pt x="1296" y="0"/>
                  </a:moveTo>
                  <a:cubicBezTo>
                    <a:pt x="1290" y="0"/>
                    <a:pt x="1284" y="3"/>
                    <a:pt x="1280" y="11"/>
                  </a:cubicBezTo>
                  <a:cubicBezTo>
                    <a:pt x="852" y="368"/>
                    <a:pt x="387" y="761"/>
                    <a:pt x="18" y="1154"/>
                  </a:cubicBezTo>
                  <a:cubicBezTo>
                    <a:pt x="1" y="1171"/>
                    <a:pt x="9" y="1182"/>
                    <a:pt x="19" y="1182"/>
                  </a:cubicBezTo>
                  <a:cubicBezTo>
                    <a:pt x="23" y="1182"/>
                    <a:pt x="27" y="1181"/>
                    <a:pt x="30" y="1177"/>
                  </a:cubicBezTo>
                  <a:cubicBezTo>
                    <a:pt x="494" y="832"/>
                    <a:pt x="911" y="427"/>
                    <a:pt x="1304" y="23"/>
                  </a:cubicBezTo>
                  <a:cubicBezTo>
                    <a:pt x="1320" y="14"/>
                    <a:pt x="1309" y="0"/>
                    <a:pt x="12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46"/>
            <p:cNvSpPr/>
            <p:nvPr/>
          </p:nvSpPr>
          <p:spPr>
            <a:xfrm>
              <a:off x="3047400" y="2483350"/>
              <a:ext cx="31100" cy="25150"/>
            </a:xfrm>
            <a:custGeom>
              <a:avLst/>
              <a:gdLst/>
              <a:ahLst/>
              <a:cxnLst/>
              <a:rect l="l" t="t" r="r" b="b"/>
              <a:pathLst>
                <a:path w="1244" h="1006" extrusionOk="0">
                  <a:moveTo>
                    <a:pt x="1216" y="1"/>
                  </a:moveTo>
                  <a:cubicBezTo>
                    <a:pt x="1211" y="1"/>
                    <a:pt x="1206" y="2"/>
                    <a:pt x="1203" y="5"/>
                  </a:cubicBezTo>
                  <a:cubicBezTo>
                    <a:pt x="834" y="374"/>
                    <a:pt x="429" y="672"/>
                    <a:pt x="12" y="970"/>
                  </a:cubicBezTo>
                  <a:cubicBezTo>
                    <a:pt x="0" y="982"/>
                    <a:pt x="12" y="1005"/>
                    <a:pt x="24" y="1005"/>
                  </a:cubicBezTo>
                  <a:cubicBezTo>
                    <a:pt x="488" y="791"/>
                    <a:pt x="917" y="422"/>
                    <a:pt x="1227" y="29"/>
                  </a:cubicBezTo>
                  <a:cubicBezTo>
                    <a:pt x="1244" y="12"/>
                    <a:pt x="1229" y="1"/>
                    <a:pt x="1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46"/>
            <p:cNvSpPr/>
            <p:nvPr/>
          </p:nvSpPr>
          <p:spPr>
            <a:xfrm>
              <a:off x="3051450" y="2484450"/>
              <a:ext cx="31825" cy="26675"/>
            </a:xfrm>
            <a:custGeom>
              <a:avLst/>
              <a:gdLst/>
              <a:ahLst/>
              <a:cxnLst/>
              <a:rect l="l" t="t" r="r" b="b"/>
              <a:pathLst>
                <a:path w="1273" h="1067" extrusionOk="0">
                  <a:moveTo>
                    <a:pt x="1243" y="1"/>
                  </a:moveTo>
                  <a:cubicBezTo>
                    <a:pt x="1239" y="1"/>
                    <a:pt x="1234" y="3"/>
                    <a:pt x="1231" y="9"/>
                  </a:cubicBezTo>
                  <a:cubicBezTo>
                    <a:pt x="862" y="402"/>
                    <a:pt x="445" y="723"/>
                    <a:pt x="17" y="1045"/>
                  </a:cubicBezTo>
                  <a:cubicBezTo>
                    <a:pt x="0" y="1053"/>
                    <a:pt x="7" y="1067"/>
                    <a:pt x="16" y="1067"/>
                  </a:cubicBezTo>
                  <a:cubicBezTo>
                    <a:pt x="20" y="1067"/>
                    <a:pt x="25" y="1064"/>
                    <a:pt x="29" y="1057"/>
                  </a:cubicBezTo>
                  <a:cubicBezTo>
                    <a:pt x="517" y="842"/>
                    <a:pt x="945" y="438"/>
                    <a:pt x="1255" y="21"/>
                  </a:cubicBezTo>
                  <a:cubicBezTo>
                    <a:pt x="1273" y="21"/>
                    <a:pt x="1257" y="1"/>
                    <a:pt x="1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46"/>
            <p:cNvSpPr/>
            <p:nvPr/>
          </p:nvSpPr>
          <p:spPr>
            <a:xfrm>
              <a:off x="3055225" y="2489650"/>
              <a:ext cx="30775" cy="23725"/>
            </a:xfrm>
            <a:custGeom>
              <a:avLst/>
              <a:gdLst/>
              <a:ahLst/>
              <a:cxnLst/>
              <a:rect l="l" t="t" r="r" b="b"/>
              <a:pathLst>
                <a:path w="1231" h="949" extrusionOk="0">
                  <a:moveTo>
                    <a:pt x="1197" y="0"/>
                  </a:moveTo>
                  <a:cubicBezTo>
                    <a:pt x="1193" y="0"/>
                    <a:pt x="1190" y="1"/>
                    <a:pt x="1187" y="3"/>
                  </a:cubicBezTo>
                  <a:cubicBezTo>
                    <a:pt x="818" y="361"/>
                    <a:pt x="413" y="634"/>
                    <a:pt x="9" y="932"/>
                  </a:cubicBezTo>
                  <a:cubicBezTo>
                    <a:pt x="0" y="940"/>
                    <a:pt x="4" y="949"/>
                    <a:pt x="11" y="949"/>
                  </a:cubicBezTo>
                  <a:cubicBezTo>
                    <a:pt x="14" y="949"/>
                    <a:pt x="17" y="947"/>
                    <a:pt x="21" y="944"/>
                  </a:cubicBezTo>
                  <a:cubicBezTo>
                    <a:pt x="473" y="718"/>
                    <a:pt x="878" y="372"/>
                    <a:pt x="1211" y="15"/>
                  </a:cubicBezTo>
                  <a:cubicBezTo>
                    <a:pt x="1230" y="15"/>
                    <a:pt x="1211" y="0"/>
                    <a:pt x="11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46"/>
            <p:cNvSpPr/>
            <p:nvPr/>
          </p:nvSpPr>
          <p:spPr>
            <a:xfrm>
              <a:off x="3058700" y="2498425"/>
              <a:ext cx="21675" cy="18400"/>
            </a:xfrm>
            <a:custGeom>
              <a:avLst/>
              <a:gdLst/>
              <a:ahLst/>
              <a:cxnLst/>
              <a:rect l="l" t="t" r="r" b="b"/>
              <a:pathLst>
                <a:path w="867" h="736" extrusionOk="0">
                  <a:moveTo>
                    <a:pt x="835" y="0"/>
                  </a:moveTo>
                  <a:cubicBezTo>
                    <a:pt x="830" y="0"/>
                    <a:pt x="825" y="3"/>
                    <a:pt x="822" y="10"/>
                  </a:cubicBezTo>
                  <a:cubicBezTo>
                    <a:pt x="679" y="129"/>
                    <a:pt x="525" y="248"/>
                    <a:pt x="394" y="367"/>
                  </a:cubicBezTo>
                  <a:cubicBezTo>
                    <a:pt x="263" y="474"/>
                    <a:pt x="120" y="569"/>
                    <a:pt x="24" y="712"/>
                  </a:cubicBezTo>
                  <a:cubicBezTo>
                    <a:pt x="1" y="724"/>
                    <a:pt x="36" y="736"/>
                    <a:pt x="48" y="736"/>
                  </a:cubicBezTo>
                  <a:cubicBezTo>
                    <a:pt x="203" y="652"/>
                    <a:pt x="322" y="533"/>
                    <a:pt x="441" y="426"/>
                  </a:cubicBezTo>
                  <a:cubicBezTo>
                    <a:pt x="584" y="307"/>
                    <a:pt x="715" y="188"/>
                    <a:pt x="858" y="57"/>
                  </a:cubicBezTo>
                  <a:cubicBezTo>
                    <a:pt x="867" y="22"/>
                    <a:pt x="850" y="0"/>
                    <a:pt x="8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46"/>
            <p:cNvSpPr/>
            <p:nvPr/>
          </p:nvSpPr>
          <p:spPr>
            <a:xfrm>
              <a:off x="3068100" y="2510850"/>
              <a:ext cx="7900" cy="5800"/>
            </a:xfrm>
            <a:custGeom>
              <a:avLst/>
              <a:gdLst/>
              <a:ahLst/>
              <a:cxnLst/>
              <a:rect l="l" t="t" r="r" b="b"/>
              <a:pathLst>
                <a:path w="316" h="232" extrusionOk="0">
                  <a:moveTo>
                    <a:pt x="268" y="1"/>
                  </a:moveTo>
                  <a:cubicBezTo>
                    <a:pt x="184" y="60"/>
                    <a:pt x="89" y="144"/>
                    <a:pt x="18" y="215"/>
                  </a:cubicBezTo>
                  <a:cubicBezTo>
                    <a:pt x="1" y="223"/>
                    <a:pt x="8" y="232"/>
                    <a:pt x="17" y="232"/>
                  </a:cubicBezTo>
                  <a:cubicBezTo>
                    <a:pt x="21" y="232"/>
                    <a:pt x="26" y="230"/>
                    <a:pt x="29" y="227"/>
                  </a:cubicBezTo>
                  <a:cubicBezTo>
                    <a:pt x="125" y="167"/>
                    <a:pt x="208" y="96"/>
                    <a:pt x="291" y="36"/>
                  </a:cubicBezTo>
                  <a:cubicBezTo>
                    <a:pt x="315" y="25"/>
                    <a:pt x="279"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46"/>
            <p:cNvSpPr/>
            <p:nvPr/>
          </p:nvSpPr>
          <p:spPr>
            <a:xfrm>
              <a:off x="3042575" y="2343875"/>
              <a:ext cx="56050" cy="103850"/>
            </a:xfrm>
            <a:custGeom>
              <a:avLst/>
              <a:gdLst/>
              <a:ahLst/>
              <a:cxnLst/>
              <a:rect l="l" t="t" r="r" b="b"/>
              <a:pathLst>
                <a:path w="2242" h="4154" extrusionOk="0">
                  <a:moveTo>
                    <a:pt x="2241" y="0"/>
                  </a:moveTo>
                  <a:cubicBezTo>
                    <a:pt x="2051" y="822"/>
                    <a:pt x="1586" y="1560"/>
                    <a:pt x="1217" y="2310"/>
                  </a:cubicBezTo>
                  <a:cubicBezTo>
                    <a:pt x="872" y="2965"/>
                    <a:pt x="562" y="3608"/>
                    <a:pt x="27" y="4108"/>
                  </a:cubicBezTo>
                  <a:cubicBezTo>
                    <a:pt x="1" y="4134"/>
                    <a:pt x="18" y="4153"/>
                    <a:pt x="35" y="4153"/>
                  </a:cubicBezTo>
                  <a:cubicBezTo>
                    <a:pt x="41" y="4153"/>
                    <a:pt x="47" y="4150"/>
                    <a:pt x="50" y="4144"/>
                  </a:cubicBezTo>
                  <a:cubicBezTo>
                    <a:pt x="634" y="3584"/>
                    <a:pt x="979" y="2894"/>
                    <a:pt x="1336" y="2191"/>
                  </a:cubicBezTo>
                  <a:cubicBezTo>
                    <a:pt x="1693" y="1489"/>
                    <a:pt x="2134" y="786"/>
                    <a:pt x="22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46"/>
            <p:cNvSpPr/>
            <p:nvPr/>
          </p:nvSpPr>
          <p:spPr>
            <a:xfrm>
              <a:off x="3055125" y="2382450"/>
              <a:ext cx="35275" cy="51925"/>
            </a:xfrm>
            <a:custGeom>
              <a:avLst/>
              <a:gdLst/>
              <a:ahLst/>
              <a:cxnLst/>
              <a:rect l="l" t="t" r="r" b="b"/>
              <a:pathLst>
                <a:path w="1411" h="2077" extrusionOk="0">
                  <a:moveTo>
                    <a:pt x="1375" y="0"/>
                  </a:moveTo>
                  <a:cubicBezTo>
                    <a:pt x="1368" y="0"/>
                    <a:pt x="1362" y="2"/>
                    <a:pt x="1358" y="5"/>
                  </a:cubicBezTo>
                  <a:cubicBezTo>
                    <a:pt x="941" y="719"/>
                    <a:pt x="489" y="1386"/>
                    <a:pt x="1" y="2065"/>
                  </a:cubicBezTo>
                  <a:cubicBezTo>
                    <a:pt x="1" y="2077"/>
                    <a:pt x="13" y="2077"/>
                    <a:pt x="13" y="2077"/>
                  </a:cubicBezTo>
                  <a:cubicBezTo>
                    <a:pt x="584" y="1481"/>
                    <a:pt x="1060" y="767"/>
                    <a:pt x="1394" y="17"/>
                  </a:cubicBezTo>
                  <a:cubicBezTo>
                    <a:pt x="1411" y="9"/>
                    <a:pt x="1392" y="0"/>
                    <a:pt x="13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46"/>
            <p:cNvSpPr/>
            <p:nvPr/>
          </p:nvSpPr>
          <p:spPr>
            <a:xfrm>
              <a:off x="3055525" y="2385400"/>
              <a:ext cx="37125" cy="55350"/>
            </a:xfrm>
            <a:custGeom>
              <a:avLst/>
              <a:gdLst/>
              <a:ahLst/>
              <a:cxnLst/>
              <a:rect l="l" t="t" r="r" b="b"/>
              <a:pathLst>
                <a:path w="1485" h="2214" extrusionOk="0">
                  <a:moveTo>
                    <a:pt x="1467" y="1"/>
                  </a:moveTo>
                  <a:cubicBezTo>
                    <a:pt x="1464" y="1"/>
                    <a:pt x="1461" y="2"/>
                    <a:pt x="1461" y="6"/>
                  </a:cubicBezTo>
                  <a:cubicBezTo>
                    <a:pt x="1068" y="816"/>
                    <a:pt x="568" y="1483"/>
                    <a:pt x="9" y="2197"/>
                  </a:cubicBezTo>
                  <a:cubicBezTo>
                    <a:pt x="0" y="2205"/>
                    <a:pt x="16" y="2214"/>
                    <a:pt x="29" y="2214"/>
                  </a:cubicBezTo>
                  <a:cubicBezTo>
                    <a:pt x="35" y="2214"/>
                    <a:pt x="41" y="2212"/>
                    <a:pt x="44" y="2209"/>
                  </a:cubicBezTo>
                  <a:cubicBezTo>
                    <a:pt x="699" y="1625"/>
                    <a:pt x="1163" y="816"/>
                    <a:pt x="1485" y="6"/>
                  </a:cubicBezTo>
                  <a:cubicBezTo>
                    <a:pt x="1485" y="6"/>
                    <a:pt x="1474" y="1"/>
                    <a:pt x="14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46"/>
            <p:cNvSpPr/>
            <p:nvPr/>
          </p:nvSpPr>
          <p:spPr>
            <a:xfrm>
              <a:off x="3066825" y="2385225"/>
              <a:ext cx="33175" cy="52550"/>
            </a:xfrm>
            <a:custGeom>
              <a:avLst/>
              <a:gdLst/>
              <a:ahLst/>
              <a:cxnLst/>
              <a:rect l="l" t="t" r="r" b="b"/>
              <a:pathLst>
                <a:path w="1327" h="2102" extrusionOk="0">
                  <a:moveTo>
                    <a:pt x="1308" y="0"/>
                  </a:moveTo>
                  <a:cubicBezTo>
                    <a:pt x="1301" y="0"/>
                    <a:pt x="1292" y="4"/>
                    <a:pt x="1283" y="13"/>
                  </a:cubicBezTo>
                  <a:cubicBezTo>
                    <a:pt x="866" y="716"/>
                    <a:pt x="426" y="1394"/>
                    <a:pt x="9" y="2085"/>
                  </a:cubicBezTo>
                  <a:cubicBezTo>
                    <a:pt x="1" y="2093"/>
                    <a:pt x="10" y="2102"/>
                    <a:pt x="20" y="2102"/>
                  </a:cubicBezTo>
                  <a:cubicBezTo>
                    <a:pt x="25" y="2102"/>
                    <a:pt x="29" y="2100"/>
                    <a:pt x="33" y="2097"/>
                  </a:cubicBezTo>
                  <a:cubicBezTo>
                    <a:pt x="545" y="1478"/>
                    <a:pt x="962" y="739"/>
                    <a:pt x="1319" y="25"/>
                  </a:cubicBezTo>
                  <a:cubicBezTo>
                    <a:pt x="1326" y="10"/>
                    <a:pt x="1320" y="0"/>
                    <a:pt x="1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46"/>
            <p:cNvSpPr/>
            <p:nvPr/>
          </p:nvSpPr>
          <p:spPr>
            <a:xfrm>
              <a:off x="3075475" y="2389850"/>
              <a:ext cx="27900" cy="46100"/>
            </a:xfrm>
            <a:custGeom>
              <a:avLst/>
              <a:gdLst/>
              <a:ahLst/>
              <a:cxnLst/>
              <a:rect l="l" t="t" r="r" b="b"/>
              <a:pathLst>
                <a:path w="1116" h="1844" extrusionOk="0">
                  <a:moveTo>
                    <a:pt x="1098" y="0"/>
                  </a:moveTo>
                  <a:cubicBezTo>
                    <a:pt x="1094" y="0"/>
                    <a:pt x="1092" y="3"/>
                    <a:pt x="1092" y="7"/>
                  </a:cubicBezTo>
                  <a:cubicBezTo>
                    <a:pt x="758" y="638"/>
                    <a:pt x="377" y="1197"/>
                    <a:pt x="20" y="1805"/>
                  </a:cubicBezTo>
                  <a:cubicBezTo>
                    <a:pt x="1" y="1824"/>
                    <a:pt x="21" y="1844"/>
                    <a:pt x="36" y="1844"/>
                  </a:cubicBezTo>
                  <a:cubicBezTo>
                    <a:pt x="39" y="1844"/>
                    <a:pt x="42" y="1843"/>
                    <a:pt x="44" y="1840"/>
                  </a:cubicBezTo>
                  <a:cubicBezTo>
                    <a:pt x="508" y="1316"/>
                    <a:pt x="854" y="662"/>
                    <a:pt x="1116" y="42"/>
                  </a:cubicBezTo>
                  <a:cubicBezTo>
                    <a:pt x="1116" y="11"/>
                    <a:pt x="1105" y="0"/>
                    <a:pt x="10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46"/>
            <p:cNvSpPr/>
            <p:nvPr/>
          </p:nvSpPr>
          <p:spPr>
            <a:xfrm>
              <a:off x="3075225" y="2374375"/>
              <a:ext cx="42925" cy="66875"/>
            </a:xfrm>
            <a:custGeom>
              <a:avLst/>
              <a:gdLst/>
              <a:ahLst/>
              <a:cxnLst/>
              <a:rect l="l" t="t" r="r" b="b"/>
              <a:pathLst>
                <a:path w="1717" h="2675" extrusionOk="0">
                  <a:moveTo>
                    <a:pt x="1688" y="1"/>
                  </a:moveTo>
                  <a:cubicBezTo>
                    <a:pt x="1679" y="1"/>
                    <a:pt x="1670" y="6"/>
                    <a:pt x="1661" y="19"/>
                  </a:cubicBezTo>
                  <a:cubicBezTo>
                    <a:pt x="1114" y="876"/>
                    <a:pt x="518" y="1745"/>
                    <a:pt x="18" y="2626"/>
                  </a:cubicBezTo>
                  <a:cubicBezTo>
                    <a:pt x="1" y="2644"/>
                    <a:pt x="22" y="2675"/>
                    <a:pt x="40" y="2675"/>
                  </a:cubicBezTo>
                  <a:cubicBezTo>
                    <a:pt x="46" y="2675"/>
                    <a:pt x="51" y="2671"/>
                    <a:pt x="54" y="2662"/>
                  </a:cubicBezTo>
                  <a:cubicBezTo>
                    <a:pt x="709" y="1888"/>
                    <a:pt x="1245" y="959"/>
                    <a:pt x="1709" y="42"/>
                  </a:cubicBezTo>
                  <a:cubicBezTo>
                    <a:pt x="1717" y="19"/>
                    <a:pt x="1704" y="1"/>
                    <a:pt x="1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46"/>
            <p:cNvSpPr/>
            <p:nvPr/>
          </p:nvSpPr>
          <p:spPr>
            <a:xfrm>
              <a:off x="3078175" y="2383325"/>
              <a:ext cx="33725" cy="55725"/>
            </a:xfrm>
            <a:custGeom>
              <a:avLst/>
              <a:gdLst/>
              <a:ahLst/>
              <a:cxnLst/>
              <a:rect l="l" t="t" r="r" b="b"/>
              <a:pathLst>
                <a:path w="1349" h="2229" extrusionOk="0">
                  <a:moveTo>
                    <a:pt x="1315" y="0"/>
                  </a:moveTo>
                  <a:cubicBezTo>
                    <a:pt x="1306" y="0"/>
                    <a:pt x="1297" y="5"/>
                    <a:pt x="1293" y="18"/>
                  </a:cubicBezTo>
                  <a:cubicBezTo>
                    <a:pt x="889" y="756"/>
                    <a:pt x="460" y="1458"/>
                    <a:pt x="19" y="2173"/>
                  </a:cubicBezTo>
                  <a:cubicBezTo>
                    <a:pt x="1" y="2200"/>
                    <a:pt x="25" y="2228"/>
                    <a:pt x="43" y="2228"/>
                  </a:cubicBezTo>
                  <a:cubicBezTo>
                    <a:pt x="48" y="2228"/>
                    <a:pt x="52" y="2226"/>
                    <a:pt x="55" y="2220"/>
                  </a:cubicBezTo>
                  <a:cubicBezTo>
                    <a:pt x="615" y="1625"/>
                    <a:pt x="1067" y="804"/>
                    <a:pt x="1341" y="42"/>
                  </a:cubicBezTo>
                  <a:cubicBezTo>
                    <a:pt x="1349" y="18"/>
                    <a:pt x="1331" y="0"/>
                    <a:pt x="13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46"/>
            <p:cNvSpPr/>
            <p:nvPr/>
          </p:nvSpPr>
          <p:spPr>
            <a:xfrm>
              <a:off x="3087675" y="2375850"/>
              <a:ext cx="29875" cy="48800"/>
            </a:xfrm>
            <a:custGeom>
              <a:avLst/>
              <a:gdLst/>
              <a:ahLst/>
              <a:cxnLst/>
              <a:rect l="l" t="t" r="r" b="b"/>
              <a:pathLst>
                <a:path w="1195" h="1952" extrusionOk="0">
                  <a:moveTo>
                    <a:pt x="1157" y="1"/>
                  </a:moveTo>
                  <a:cubicBezTo>
                    <a:pt x="1148" y="1"/>
                    <a:pt x="1140" y="6"/>
                    <a:pt x="1140" y="19"/>
                  </a:cubicBezTo>
                  <a:cubicBezTo>
                    <a:pt x="830" y="722"/>
                    <a:pt x="449" y="1281"/>
                    <a:pt x="8" y="1912"/>
                  </a:cubicBezTo>
                  <a:cubicBezTo>
                    <a:pt x="0" y="1929"/>
                    <a:pt x="9" y="1951"/>
                    <a:pt x="27" y="1951"/>
                  </a:cubicBezTo>
                  <a:cubicBezTo>
                    <a:pt x="35" y="1951"/>
                    <a:pt x="45" y="1947"/>
                    <a:pt x="56" y="1936"/>
                  </a:cubicBezTo>
                  <a:cubicBezTo>
                    <a:pt x="592" y="1448"/>
                    <a:pt x="985" y="722"/>
                    <a:pt x="1187" y="31"/>
                  </a:cubicBezTo>
                  <a:cubicBezTo>
                    <a:pt x="1195" y="16"/>
                    <a:pt x="1174" y="1"/>
                    <a:pt x="1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46"/>
            <p:cNvSpPr/>
            <p:nvPr/>
          </p:nvSpPr>
          <p:spPr>
            <a:xfrm>
              <a:off x="3124775" y="2355475"/>
              <a:ext cx="20875" cy="35575"/>
            </a:xfrm>
            <a:custGeom>
              <a:avLst/>
              <a:gdLst/>
              <a:ahLst/>
              <a:cxnLst/>
              <a:rect l="l" t="t" r="r" b="b"/>
              <a:pathLst>
                <a:path w="835" h="1423" extrusionOk="0">
                  <a:moveTo>
                    <a:pt x="834" y="1"/>
                  </a:moveTo>
                  <a:lnTo>
                    <a:pt x="834" y="1"/>
                  </a:lnTo>
                  <a:cubicBezTo>
                    <a:pt x="513" y="429"/>
                    <a:pt x="239" y="917"/>
                    <a:pt x="1" y="1394"/>
                  </a:cubicBezTo>
                  <a:cubicBezTo>
                    <a:pt x="1" y="1411"/>
                    <a:pt x="7" y="1422"/>
                    <a:pt x="11" y="1422"/>
                  </a:cubicBezTo>
                  <a:cubicBezTo>
                    <a:pt x="12" y="1422"/>
                    <a:pt x="13" y="1421"/>
                    <a:pt x="13" y="1417"/>
                  </a:cubicBezTo>
                  <a:cubicBezTo>
                    <a:pt x="310" y="977"/>
                    <a:pt x="608" y="489"/>
                    <a:pt x="8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46"/>
            <p:cNvSpPr/>
            <p:nvPr/>
          </p:nvSpPr>
          <p:spPr>
            <a:xfrm>
              <a:off x="3128050" y="2364175"/>
              <a:ext cx="14775" cy="29250"/>
            </a:xfrm>
            <a:custGeom>
              <a:avLst/>
              <a:gdLst/>
              <a:ahLst/>
              <a:cxnLst/>
              <a:rect l="l" t="t" r="r" b="b"/>
              <a:pathLst>
                <a:path w="591" h="1170" extrusionOk="0">
                  <a:moveTo>
                    <a:pt x="589" y="1"/>
                  </a:moveTo>
                  <a:lnTo>
                    <a:pt x="589" y="1"/>
                  </a:lnTo>
                  <a:cubicBezTo>
                    <a:pt x="587" y="1"/>
                    <a:pt x="584" y="4"/>
                    <a:pt x="584" y="10"/>
                  </a:cubicBezTo>
                  <a:cubicBezTo>
                    <a:pt x="590" y="4"/>
                    <a:pt x="590" y="1"/>
                    <a:pt x="589" y="1"/>
                  </a:cubicBezTo>
                  <a:close/>
                  <a:moveTo>
                    <a:pt x="584" y="10"/>
                  </a:moveTo>
                  <a:lnTo>
                    <a:pt x="584" y="10"/>
                  </a:lnTo>
                  <a:cubicBezTo>
                    <a:pt x="489" y="212"/>
                    <a:pt x="418" y="427"/>
                    <a:pt x="310" y="629"/>
                  </a:cubicBezTo>
                  <a:cubicBezTo>
                    <a:pt x="227" y="808"/>
                    <a:pt x="108" y="974"/>
                    <a:pt x="1" y="1153"/>
                  </a:cubicBezTo>
                  <a:cubicBezTo>
                    <a:pt x="1" y="1161"/>
                    <a:pt x="7" y="1170"/>
                    <a:pt x="10" y="1170"/>
                  </a:cubicBezTo>
                  <a:cubicBezTo>
                    <a:pt x="12" y="1170"/>
                    <a:pt x="13" y="1168"/>
                    <a:pt x="13" y="1165"/>
                  </a:cubicBezTo>
                  <a:cubicBezTo>
                    <a:pt x="298" y="867"/>
                    <a:pt x="525" y="391"/>
                    <a:pt x="584" y="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46"/>
            <p:cNvSpPr/>
            <p:nvPr/>
          </p:nvSpPr>
          <p:spPr>
            <a:xfrm>
              <a:off x="3131100" y="2362800"/>
              <a:ext cx="18025" cy="33275"/>
            </a:xfrm>
            <a:custGeom>
              <a:avLst/>
              <a:gdLst/>
              <a:ahLst/>
              <a:cxnLst/>
              <a:rect l="l" t="t" r="r" b="b"/>
              <a:pathLst>
                <a:path w="721" h="1331" extrusionOk="0">
                  <a:moveTo>
                    <a:pt x="705" y="0"/>
                  </a:moveTo>
                  <a:cubicBezTo>
                    <a:pt x="702" y="0"/>
                    <a:pt x="700" y="2"/>
                    <a:pt x="700" y="5"/>
                  </a:cubicBezTo>
                  <a:cubicBezTo>
                    <a:pt x="546" y="482"/>
                    <a:pt x="296" y="886"/>
                    <a:pt x="10" y="1303"/>
                  </a:cubicBezTo>
                  <a:cubicBezTo>
                    <a:pt x="0" y="1313"/>
                    <a:pt x="14" y="1330"/>
                    <a:pt x="32" y="1330"/>
                  </a:cubicBezTo>
                  <a:cubicBezTo>
                    <a:pt x="36" y="1330"/>
                    <a:pt x="41" y="1329"/>
                    <a:pt x="45" y="1327"/>
                  </a:cubicBezTo>
                  <a:cubicBezTo>
                    <a:pt x="379" y="970"/>
                    <a:pt x="593" y="493"/>
                    <a:pt x="712" y="17"/>
                  </a:cubicBezTo>
                  <a:cubicBezTo>
                    <a:pt x="721" y="9"/>
                    <a:pt x="711" y="0"/>
                    <a:pt x="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46"/>
            <p:cNvSpPr/>
            <p:nvPr/>
          </p:nvSpPr>
          <p:spPr>
            <a:xfrm>
              <a:off x="3131425" y="2374275"/>
              <a:ext cx="16600" cy="29275"/>
            </a:xfrm>
            <a:custGeom>
              <a:avLst/>
              <a:gdLst/>
              <a:ahLst/>
              <a:cxnLst/>
              <a:rect l="l" t="t" r="r" b="b"/>
              <a:pathLst>
                <a:path w="664" h="1171" extrusionOk="0">
                  <a:moveTo>
                    <a:pt x="645" y="0"/>
                  </a:moveTo>
                  <a:cubicBezTo>
                    <a:pt x="642" y="0"/>
                    <a:pt x="640" y="3"/>
                    <a:pt x="640" y="11"/>
                  </a:cubicBezTo>
                  <a:cubicBezTo>
                    <a:pt x="485" y="439"/>
                    <a:pt x="271" y="785"/>
                    <a:pt x="9" y="1154"/>
                  </a:cubicBezTo>
                  <a:cubicBezTo>
                    <a:pt x="0" y="1162"/>
                    <a:pt x="16" y="1170"/>
                    <a:pt x="25" y="1170"/>
                  </a:cubicBezTo>
                  <a:cubicBezTo>
                    <a:pt x="29" y="1170"/>
                    <a:pt x="32" y="1169"/>
                    <a:pt x="32" y="1166"/>
                  </a:cubicBezTo>
                  <a:cubicBezTo>
                    <a:pt x="342" y="868"/>
                    <a:pt x="568" y="439"/>
                    <a:pt x="664" y="23"/>
                  </a:cubicBezTo>
                  <a:cubicBezTo>
                    <a:pt x="664" y="14"/>
                    <a:pt x="652" y="0"/>
                    <a:pt x="6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46"/>
            <p:cNvSpPr/>
            <p:nvPr/>
          </p:nvSpPr>
          <p:spPr>
            <a:xfrm>
              <a:off x="3130250" y="2382050"/>
              <a:ext cx="18675" cy="31625"/>
            </a:xfrm>
            <a:custGeom>
              <a:avLst/>
              <a:gdLst/>
              <a:ahLst/>
              <a:cxnLst/>
              <a:rect l="l" t="t" r="r" b="b"/>
              <a:pathLst>
                <a:path w="747" h="1265" extrusionOk="0">
                  <a:moveTo>
                    <a:pt x="728" y="0"/>
                  </a:moveTo>
                  <a:cubicBezTo>
                    <a:pt x="719" y="0"/>
                    <a:pt x="711" y="3"/>
                    <a:pt x="711" y="9"/>
                  </a:cubicBezTo>
                  <a:cubicBezTo>
                    <a:pt x="651" y="235"/>
                    <a:pt x="568" y="450"/>
                    <a:pt x="460" y="664"/>
                  </a:cubicBezTo>
                  <a:cubicBezTo>
                    <a:pt x="341" y="866"/>
                    <a:pt x="175" y="1033"/>
                    <a:pt x="20" y="1212"/>
                  </a:cubicBezTo>
                  <a:cubicBezTo>
                    <a:pt x="0" y="1222"/>
                    <a:pt x="13" y="1265"/>
                    <a:pt x="32" y="1265"/>
                  </a:cubicBezTo>
                  <a:cubicBezTo>
                    <a:pt x="36" y="1265"/>
                    <a:pt x="40" y="1263"/>
                    <a:pt x="44" y="1259"/>
                  </a:cubicBezTo>
                  <a:cubicBezTo>
                    <a:pt x="437" y="974"/>
                    <a:pt x="687" y="462"/>
                    <a:pt x="746" y="9"/>
                  </a:cubicBezTo>
                  <a:cubicBezTo>
                    <a:pt x="746" y="3"/>
                    <a:pt x="737" y="0"/>
                    <a:pt x="7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46"/>
            <p:cNvSpPr/>
            <p:nvPr/>
          </p:nvSpPr>
          <p:spPr>
            <a:xfrm>
              <a:off x="3114450" y="2380750"/>
              <a:ext cx="35650" cy="61325"/>
            </a:xfrm>
            <a:custGeom>
              <a:avLst/>
              <a:gdLst/>
              <a:ahLst/>
              <a:cxnLst/>
              <a:rect l="l" t="t" r="r" b="b"/>
              <a:pathLst>
                <a:path w="1426" h="2453" extrusionOk="0">
                  <a:moveTo>
                    <a:pt x="1391" y="1"/>
                  </a:moveTo>
                  <a:cubicBezTo>
                    <a:pt x="1381" y="1"/>
                    <a:pt x="1371" y="4"/>
                    <a:pt x="1366" y="14"/>
                  </a:cubicBezTo>
                  <a:cubicBezTo>
                    <a:pt x="1033" y="918"/>
                    <a:pt x="569" y="1633"/>
                    <a:pt x="9" y="2407"/>
                  </a:cubicBezTo>
                  <a:cubicBezTo>
                    <a:pt x="0" y="2432"/>
                    <a:pt x="10" y="2452"/>
                    <a:pt x="30" y="2452"/>
                  </a:cubicBezTo>
                  <a:cubicBezTo>
                    <a:pt x="38" y="2452"/>
                    <a:pt x="47" y="2449"/>
                    <a:pt x="57" y="2442"/>
                  </a:cubicBezTo>
                  <a:cubicBezTo>
                    <a:pt x="723" y="1811"/>
                    <a:pt x="1200" y="907"/>
                    <a:pt x="1426" y="25"/>
                  </a:cubicBezTo>
                  <a:cubicBezTo>
                    <a:pt x="1426" y="11"/>
                    <a:pt x="1408" y="1"/>
                    <a:pt x="1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46"/>
            <p:cNvSpPr/>
            <p:nvPr/>
          </p:nvSpPr>
          <p:spPr>
            <a:xfrm>
              <a:off x="3110950" y="2383050"/>
              <a:ext cx="37075" cy="71100"/>
            </a:xfrm>
            <a:custGeom>
              <a:avLst/>
              <a:gdLst/>
              <a:ahLst/>
              <a:cxnLst/>
              <a:rect l="l" t="t" r="r" b="b"/>
              <a:pathLst>
                <a:path w="1483" h="2844" extrusionOk="0">
                  <a:moveTo>
                    <a:pt x="1462" y="0"/>
                  </a:moveTo>
                  <a:cubicBezTo>
                    <a:pt x="1454" y="0"/>
                    <a:pt x="1447" y="6"/>
                    <a:pt x="1447" y="17"/>
                  </a:cubicBezTo>
                  <a:cubicBezTo>
                    <a:pt x="1149" y="1088"/>
                    <a:pt x="661" y="1922"/>
                    <a:pt x="18" y="2815"/>
                  </a:cubicBezTo>
                  <a:cubicBezTo>
                    <a:pt x="1" y="2832"/>
                    <a:pt x="15" y="2843"/>
                    <a:pt x="33" y="2843"/>
                  </a:cubicBezTo>
                  <a:cubicBezTo>
                    <a:pt x="40" y="2843"/>
                    <a:pt x="47" y="2842"/>
                    <a:pt x="54" y="2839"/>
                  </a:cubicBezTo>
                  <a:cubicBezTo>
                    <a:pt x="828" y="2124"/>
                    <a:pt x="1340" y="1041"/>
                    <a:pt x="1483" y="29"/>
                  </a:cubicBezTo>
                  <a:cubicBezTo>
                    <a:pt x="1483" y="9"/>
                    <a:pt x="1472" y="0"/>
                    <a:pt x="1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46"/>
            <p:cNvSpPr/>
            <p:nvPr/>
          </p:nvSpPr>
          <p:spPr>
            <a:xfrm>
              <a:off x="3116900" y="2376100"/>
              <a:ext cx="32025" cy="65550"/>
            </a:xfrm>
            <a:custGeom>
              <a:avLst/>
              <a:gdLst/>
              <a:ahLst/>
              <a:cxnLst/>
              <a:rect l="l" t="t" r="r" b="b"/>
              <a:pathLst>
                <a:path w="1281" h="2622" extrusionOk="0">
                  <a:moveTo>
                    <a:pt x="1262" y="0"/>
                  </a:moveTo>
                  <a:cubicBezTo>
                    <a:pt x="1253" y="0"/>
                    <a:pt x="1245" y="3"/>
                    <a:pt x="1245" y="9"/>
                  </a:cubicBezTo>
                  <a:cubicBezTo>
                    <a:pt x="1209" y="69"/>
                    <a:pt x="1173" y="152"/>
                    <a:pt x="1149" y="247"/>
                  </a:cubicBezTo>
                  <a:cubicBezTo>
                    <a:pt x="1162" y="215"/>
                    <a:pt x="1168" y="201"/>
                    <a:pt x="1171" y="201"/>
                  </a:cubicBezTo>
                  <a:lnTo>
                    <a:pt x="1171" y="201"/>
                  </a:lnTo>
                  <a:cubicBezTo>
                    <a:pt x="1182" y="201"/>
                    <a:pt x="1050" y="637"/>
                    <a:pt x="1030" y="688"/>
                  </a:cubicBezTo>
                  <a:cubicBezTo>
                    <a:pt x="947" y="914"/>
                    <a:pt x="864" y="1140"/>
                    <a:pt x="756" y="1366"/>
                  </a:cubicBezTo>
                  <a:cubicBezTo>
                    <a:pt x="554" y="1795"/>
                    <a:pt x="280" y="2176"/>
                    <a:pt x="18" y="2593"/>
                  </a:cubicBezTo>
                  <a:cubicBezTo>
                    <a:pt x="1" y="2610"/>
                    <a:pt x="15" y="2621"/>
                    <a:pt x="29" y="2621"/>
                  </a:cubicBezTo>
                  <a:cubicBezTo>
                    <a:pt x="34" y="2621"/>
                    <a:pt x="39" y="2620"/>
                    <a:pt x="42" y="2617"/>
                  </a:cubicBezTo>
                  <a:cubicBezTo>
                    <a:pt x="697" y="1926"/>
                    <a:pt x="1149" y="926"/>
                    <a:pt x="1280" y="9"/>
                  </a:cubicBezTo>
                  <a:cubicBezTo>
                    <a:pt x="1280" y="3"/>
                    <a:pt x="1271" y="0"/>
                    <a:pt x="1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46"/>
            <p:cNvSpPr/>
            <p:nvPr/>
          </p:nvSpPr>
          <p:spPr>
            <a:xfrm>
              <a:off x="3089150" y="2385625"/>
              <a:ext cx="55750" cy="94825"/>
            </a:xfrm>
            <a:custGeom>
              <a:avLst/>
              <a:gdLst/>
              <a:ahLst/>
              <a:cxnLst/>
              <a:rect l="l" t="t" r="r" b="b"/>
              <a:pathLst>
                <a:path w="2230" h="3793" extrusionOk="0">
                  <a:moveTo>
                    <a:pt x="2222" y="0"/>
                  </a:moveTo>
                  <a:cubicBezTo>
                    <a:pt x="2218" y="0"/>
                    <a:pt x="2212" y="3"/>
                    <a:pt x="2212" y="9"/>
                  </a:cubicBezTo>
                  <a:cubicBezTo>
                    <a:pt x="1819" y="1462"/>
                    <a:pt x="783" y="2509"/>
                    <a:pt x="9" y="3748"/>
                  </a:cubicBezTo>
                  <a:cubicBezTo>
                    <a:pt x="0" y="3773"/>
                    <a:pt x="17" y="3793"/>
                    <a:pt x="35" y="3793"/>
                  </a:cubicBezTo>
                  <a:cubicBezTo>
                    <a:pt x="42" y="3793"/>
                    <a:pt x="50" y="3790"/>
                    <a:pt x="57" y="3783"/>
                  </a:cubicBezTo>
                  <a:cubicBezTo>
                    <a:pt x="914" y="2712"/>
                    <a:pt x="1997" y="1402"/>
                    <a:pt x="2224" y="9"/>
                  </a:cubicBezTo>
                  <a:cubicBezTo>
                    <a:pt x="2229" y="3"/>
                    <a:pt x="2227" y="0"/>
                    <a:pt x="2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46"/>
            <p:cNvSpPr/>
            <p:nvPr/>
          </p:nvSpPr>
          <p:spPr>
            <a:xfrm>
              <a:off x="3071325" y="2439925"/>
              <a:ext cx="51300" cy="89925"/>
            </a:xfrm>
            <a:custGeom>
              <a:avLst/>
              <a:gdLst/>
              <a:ahLst/>
              <a:cxnLst/>
              <a:rect l="l" t="t" r="r" b="b"/>
              <a:pathLst>
                <a:path w="2052" h="3597" extrusionOk="0">
                  <a:moveTo>
                    <a:pt x="2033" y="0"/>
                  </a:moveTo>
                  <a:cubicBezTo>
                    <a:pt x="2028" y="0"/>
                    <a:pt x="2024" y="5"/>
                    <a:pt x="2020" y="16"/>
                  </a:cubicBezTo>
                  <a:cubicBezTo>
                    <a:pt x="1306" y="808"/>
                    <a:pt x="359" y="1752"/>
                    <a:pt x="83" y="2830"/>
                  </a:cubicBezTo>
                  <a:lnTo>
                    <a:pt x="83" y="2830"/>
                  </a:lnTo>
                  <a:cubicBezTo>
                    <a:pt x="48" y="2936"/>
                    <a:pt x="11" y="3066"/>
                    <a:pt x="20" y="3123"/>
                  </a:cubicBezTo>
                  <a:cubicBezTo>
                    <a:pt x="20" y="3138"/>
                    <a:pt x="20" y="3151"/>
                    <a:pt x="21" y="3164"/>
                  </a:cubicBezTo>
                  <a:lnTo>
                    <a:pt x="21" y="3164"/>
                  </a:lnTo>
                  <a:cubicBezTo>
                    <a:pt x="6" y="3292"/>
                    <a:pt x="1" y="3421"/>
                    <a:pt x="8" y="3552"/>
                  </a:cubicBezTo>
                  <a:cubicBezTo>
                    <a:pt x="8" y="3582"/>
                    <a:pt x="28" y="3597"/>
                    <a:pt x="49" y="3597"/>
                  </a:cubicBezTo>
                  <a:cubicBezTo>
                    <a:pt x="70" y="3597"/>
                    <a:pt x="91" y="3582"/>
                    <a:pt x="91" y="3552"/>
                  </a:cubicBezTo>
                  <a:cubicBezTo>
                    <a:pt x="83" y="3220"/>
                    <a:pt x="144" y="2975"/>
                    <a:pt x="242" y="2713"/>
                  </a:cubicBezTo>
                  <a:lnTo>
                    <a:pt x="242" y="2713"/>
                  </a:lnTo>
                  <a:cubicBezTo>
                    <a:pt x="210" y="2898"/>
                    <a:pt x="238" y="3077"/>
                    <a:pt x="329" y="3290"/>
                  </a:cubicBezTo>
                  <a:cubicBezTo>
                    <a:pt x="337" y="3306"/>
                    <a:pt x="350" y="3313"/>
                    <a:pt x="364" y="3313"/>
                  </a:cubicBezTo>
                  <a:cubicBezTo>
                    <a:pt x="391" y="3313"/>
                    <a:pt x="420" y="3286"/>
                    <a:pt x="412" y="3254"/>
                  </a:cubicBezTo>
                  <a:cubicBezTo>
                    <a:pt x="246" y="2814"/>
                    <a:pt x="412" y="2409"/>
                    <a:pt x="651" y="2028"/>
                  </a:cubicBezTo>
                  <a:cubicBezTo>
                    <a:pt x="659" y="2001"/>
                    <a:pt x="635" y="1968"/>
                    <a:pt x="612" y="1968"/>
                  </a:cubicBezTo>
                  <a:cubicBezTo>
                    <a:pt x="604" y="1968"/>
                    <a:pt x="597" y="1972"/>
                    <a:pt x="591" y="1980"/>
                  </a:cubicBezTo>
                  <a:cubicBezTo>
                    <a:pt x="534" y="2044"/>
                    <a:pt x="481" y="2109"/>
                    <a:pt x="432" y="2174"/>
                  </a:cubicBezTo>
                  <a:lnTo>
                    <a:pt x="432" y="2174"/>
                  </a:lnTo>
                  <a:cubicBezTo>
                    <a:pt x="847" y="1403"/>
                    <a:pt x="1545" y="727"/>
                    <a:pt x="2044" y="28"/>
                  </a:cubicBezTo>
                  <a:cubicBezTo>
                    <a:pt x="2052" y="20"/>
                    <a:pt x="2043" y="0"/>
                    <a:pt x="20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46"/>
            <p:cNvSpPr/>
            <p:nvPr/>
          </p:nvSpPr>
          <p:spPr>
            <a:xfrm>
              <a:off x="2722175" y="2441775"/>
              <a:ext cx="9725" cy="26700"/>
            </a:xfrm>
            <a:custGeom>
              <a:avLst/>
              <a:gdLst/>
              <a:ahLst/>
              <a:cxnLst/>
              <a:rect l="l" t="t" r="r" b="b"/>
              <a:pathLst>
                <a:path w="389" h="1068" extrusionOk="0">
                  <a:moveTo>
                    <a:pt x="28" y="0"/>
                  </a:moveTo>
                  <a:cubicBezTo>
                    <a:pt x="16" y="0"/>
                    <a:pt x="0" y="11"/>
                    <a:pt x="8" y="25"/>
                  </a:cubicBezTo>
                  <a:cubicBezTo>
                    <a:pt x="174" y="371"/>
                    <a:pt x="234" y="704"/>
                    <a:pt x="329" y="1049"/>
                  </a:cubicBezTo>
                  <a:cubicBezTo>
                    <a:pt x="329" y="1061"/>
                    <a:pt x="335" y="1067"/>
                    <a:pt x="341" y="1067"/>
                  </a:cubicBezTo>
                  <a:cubicBezTo>
                    <a:pt x="347" y="1067"/>
                    <a:pt x="353" y="1061"/>
                    <a:pt x="353" y="1049"/>
                  </a:cubicBezTo>
                  <a:cubicBezTo>
                    <a:pt x="389" y="704"/>
                    <a:pt x="234" y="311"/>
                    <a:pt x="43" y="13"/>
                  </a:cubicBezTo>
                  <a:cubicBezTo>
                    <a:pt x="43" y="4"/>
                    <a:pt x="36"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46"/>
            <p:cNvSpPr/>
            <p:nvPr/>
          </p:nvSpPr>
          <p:spPr>
            <a:xfrm>
              <a:off x="2721450" y="2440350"/>
              <a:ext cx="15125" cy="45475"/>
            </a:xfrm>
            <a:custGeom>
              <a:avLst/>
              <a:gdLst/>
              <a:ahLst/>
              <a:cxnLst/>
              <a:rect l="l" t="t" r="r" b="b"/>
              <a:pathLst>
                <a:path w="605" h="1819" extrusionOk="0">
                  <a:moveTo>
                    <a:pt x="19" y="0"/>
                  </a:moveTo>
                  <a:cubicBezTo>
                    <a:pt x="12" y="0"/>
                    <a:pt x="1" y="10"/>
                    <a:pt x="1" y="23"/>
                  </a:cubicBezTo>
                  <a:cubicBezTo>
                    <a:pt x="120" y="642"/>
                    <a:pt x="310" y="1249"/>
                    <a:pt x="560" y="1809"/>
                  </a:cubicBezTo>
                  <a:cubicBezTo>
                    <a:pt x="564" y="1816"/>
                    <a:pt x="570" y="1819"/>
                    <a:pt x="576" y="1819"/>
                  </a:cubicBezTo>
                  <a:cubicBezTo>
                    <a:pt x="590" y="1819"/>
                    <a:pt x="604" y="1805"/>
                    <a:pt x="596" y="1797"/>
                  </a:cubicBezTo>
                  <a:cubicBezTo>
                    <a:pt x="429" y="1201"/>
                    <a:pt x="239" y="606"/>
                    <a:pt x="25" y="23"/>
                  </a:cubicBezTo>
                  <a:cubicBezTo>
                    <a:pt x="30" y="7"/>
                    <a:pt x="26" y="0"/>
                    <a:pt x="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46"/>
            <p:cNvSpPr/>
            <p:nvPr/>
          </p:nvSpPr>
          <p:spPr>
            <a:xfrm>
              <a:off x="2724425" y="2431750"/>
              <a:ext cx="15800" cy="39775"/>
            </a:xfrm>
            <a:custGeom>
              <a:avLst/>
              <a:gdLst/>
              <a:ahLst/>
              <a:cxnLst/>
              <a:rect l="l" t="t" r="r" b="b"/>
              <a:pathLst>
                <a:path w="632" h="1591" extrusionOk="0">
                  <a:moveTo>
                    <a:pt x="8" y="1"/>
                  </a:moveTo>
                  <a:cubicBezTo>
                    <a:pt x="4" y="1"/>
                    <a:pt x="1" y="4"/>
                    <a:pt x="1" y="10"/>
                  </a:cubicBezTo>
                  <a:cubicBezTo>
                    <a:pt x="322" y="510"/>
                    <a:pt x="477" y="1010"/>
                    <a:pt x="608" y="1581"/>
                  </a:cubicBezTo>
                  <a:cubicBezTo>
                    <a:pt x="608" y="1587"/>
                    <a:pt x="614" y="1590"/>
                    <a:pt x="620" y="1590"/>
                  </a:cubicBezTo>
                  <a:cubicBezTo>
                    <a:pt x="626" y="1590"/>
                    <a:pt x="632" y="1587"/>
                    <a:pt x="632" y="1581"/>
                  </a:cubicBezTo>
                  <a:cubicBezTo>
                    <a:pt x="608" y="1010"/>
                    <a:pt x="358" y="462"/>
                    <a:pt x="25" y="10"/>
                  </a:cubicBezTo>
                  <a:cubicBezTo>
                    <a:pt x="19" y="4"/>
                    <a:pt x="13" y="1"/>
                    <a:pt x="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46"/>
            <p:cNvSpPr/>
            <p:nvPr/>
          </p:nvSpPr>
          <p:spPr>
            <a:xfrm>
              <a:off x="2741200" y="2479950"/>
              <a:ext cx="65625" cy="67300"/>
            </a:xfrm>
            <a:custGeom>
              <a:avLst/>
              <a:gdLst/>
              <a:ahLst/>
              <a:cxnLst/>
              <a:rect l="l" t="t" r="r" b="b"/>
              <a:pathLst>
                <a:path w="2625" h="2692" extrusionOk="0">
                  <a:moveTo>
                    <a:pt x="15" y="0"/>
                  </a:moveTo>
                  <a:cubicBezTo>
                    <a:pt x="9" y="0"/>
                    <a:pt x="0" y="14"/>
                    <a:pt x="9" y="22"/>
                  </a:cubicBezTo>
                  <a:cubicBezTo>
                    <a:pt x="247" y="558"/>
                    <a:pt x="663" y="939"/>
                    <a:pt x="1080" y="1332"/>
                  </a:cubicBezTo>
                  <a:cubicBezTo>
                    <a:pt x="1568" y="1796"/>
                    <a:pt x="2068" y="2249"/>
                    <a:pt x="2568" y="2689"/>
                  </a:cubicBezTo>
                  <a:cubicBezTo>
                    <a:pt x="2570" y="2691"/>
                    <a:pt x="2572" y="2692"/>
                    <a:pt x="2575" y="2692"/>
                  </a:cubicBezTo>
                  <a:cubicBezTo>
                    <a:pt x="2592" y="2692"/>
                    <a:pt x="2625" y="2664"/>
                    <a:pt x="2604" y="2654"/>
                  </a:cubicBezTo>
                  <a:cubicBezTo>
                    <a:pt x="1735" y="1808"/>
                    <a:pt x="652" y="1058"/>
                    <a:pt x="20" y="10"/>
                  </a:cubicBezTo>
                  <a:cubicBezTo>
                    <a:pt x="20" y="3"/>
                    <a:pt x="18" y="0"/>
                    <a:pt x="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46"/>
            <p:cNvSpPr/>
            <p:nvPr/>
          </p:nvSpPr>
          <p:spPr>
            <a:xfrm>
              <a:off x="2666700" y="2403425"/>
              <a:ext cx="26500" cy="69000"/>
            </a:xfrm>
            <a:custGeom>
              <a:avLst/>
              <a:gdLst/>
              <a:ahLst/>
              <a:cxnLst/>
              <a:rect l="l" t="t" r="r" b="b"/>
              <a:pathLst>
                <a:path w="1060" h="2760" extrusionOk="0">
                  <a:moveTo>
                    <a:pt x="915" y="1"/>
                  </a:moveTo>
                  <a:cubicBezTo>
                    <a:pt x="499" y="1"/>
                    <a:pt x="196" y="385"/>
                    <a:pt x="250" y="809"/>
                  </a:cubicBezTo>
                  <a:cubicBezTo>
                    <a:pt x="298" y="1202"/>
                    <a:pt x="536" y="1583"/>
                    <a:pt x="607" y="1976"/>
                  </a:cubicBezTo>
                  <a:cubicBezTo>
                    <a:pt x="667" y="2274"/>
                    <a:pt x="703" y="2547"/>
                    <a:pt x="953" y="2750"/>
                  </a:cubicBezTo>
                  <a:cubicBezTo>
                    <a:pt x="956" y="2757"/>
                    <a:pt x="963" y="2760"/>
                    <a:pt x="969" y="2760"/>
                  </a:cubicBezTo>
                  <a:cubicBezTo>
                    <a:pt x="985" y="2760"/>
                    <a:pt x="1002" y="2743"/>
                    <a:pt x="976" y="2726"/>
                  </a:cubicBezTo>
                  <a:cubicBezTo>
                    <a:pt x="738" y="2369"/>
                    <a:pt x="774" y="2000"/>
                    <a:pt x="679" y="1595"/>
                  </a:cubicBezTo>
                  <a:cubicBezTo>
                    <a:pt x="524" y="964"/>
                    <a:pt x="0" y="297"/>
                    <a:pt x="1036" y="35"/>
                  </a:cubicBezTo>
                  <a:cubicBezTo>
                    <a:pt x="1036" y="35"/>
                    <a:pt x="1060" y="11"/>
                    <a:pt x="1036" y="11"/>
                  </a:cubicBezTo>
                  <a:cubicBezTo>
                    <a:pt x="995" y="4"/>
                    <a:pt x="954"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46"/>
            <p:cNvSpPr/>
            <p:nvPr/>
          </p:nvSpPr>
          <p:spPr>
            <a:xfrm>
              <a:off x="2683050" y="2463125"/>
              <a:ext cx="22550" cy="56425"/>
            </a:xfrm>
            <a:custGeom>
              <a:avLst/>
              <a:gdLst/>
              <a:ahLst/>
              <a:cxnLst/>
              <a:rect l="l" t="t" r="r" b="b"/>
              <a:pathLst>
                <a:path w="902" h="2257" extrusionOk="0">
                  <a:moveTo>
                    <a:pt x="11" y="0"/>
                  </a:moveTo>
                  <a:cubicBezTo>
                    <a:pt x="7" y="0"/>
                    <a:pt x="1" y="11"/>
                    <a:pt x="1" y="29"/>
                  </a:cubicBezTo>
                  <a:cubicBezTo>
                    <a:pt x="418" y="695"/>
                    <a:pt x="525" y="1529"/>
                    <a:pt x="846" y="2243"/>
                  </a:cubicBezTo>
                  <a:cubicBezTo>
                    <a:pt x="851" y="2252"/>
                    <a:pt x="861" y="2256"/>
                    <a:pt x="870" y="2256"/>
                  </a:cubicBezTo>
                  <a:cubicBezTo>
                    <a:pt x="886" y="2256"/>
                    <a:pt x="901" y="2246"/>
                    <a:pt x="894" y="2231"/>
                  </a:cubicBezTo>
                  <a:cubicBezTo>
                    <a:pt x="739" y="1493"/>
                    <a:pt x="525" y="588"/>
                    <a:pt x="13" y="5"/>
                  </a:cubicBezTo>
                  <a:cubicBezTo>
                    <a:pt x="13" y="2"/>
                    <a:pt x="12" y="0"/>
                    <a:pt x="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46"/>
            <p:cNvSpPr/>
            <p:nvPr/>
          </p:nvSpPr>
          <p:spPr>
            <a:xfrm>
              <a:off x="2688125" y="2439600"/>
              <a:ext cx="18475" cy="63550"/>
            </a:xfrm>
            <a:custGeom>
              <a:avLst/>
              <a:gdLst/>
              <a:ahLst/>
              <a:cxnLst/>
              <a:rect l="l" t="t" r="r" b="b"/>
              <a:pathLst>
                <a:path w="739" h="2542" extrusionOk="0">
                  <a:moveTo>
                    <a:pt x="16" y="0"/>
                  </a:moveTo>
                  <a:cubicBezTo>
                    <a:pt x="8" y="0"/>
                    <a:pt x="0" y="6"/>
                    <a:pt x="0" y="17"/>
                  </a:cubicBezTo>
                  <a:cubicBezTo>
                    <a:pt x="36" y="886"/>
                    <a:pt x="405" y="1720"/>
                    <a:pt x="715" y="2541"/>
                  </a:cubicBezTo>
                  <a:lnTo>
                    <a:pt x="739" y="2541"/>
                  </a:lnTo>
                  <a:cubicBezTo>
                    <a:pt x="453" y="1708"/>
                    <a:pt x="119" y="910"/>
                    <a:pt x="36" y="29"/>
                  </a:cubicBezTo>
                  <a:cubicBezTo>
                    <a:pt x="36" y="9"/>
                    <a:pt x="25"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46"/>
            <p:cNvSpPr/>
            <p:nvPr/>
          </p:nvSpPr>
          <p:spPr>
            <a:xfrm>
              <a:off x="2709550" y="2507875"/>
              <a:ext cx="106225" cy="101425"/>
            </a:xfrm>
            <a:custGeom>
              <a:avLst/>
              <a:gdLst/>
              <a:ahLst/>
              <a:cxnLst/>
              <a:rect l="l" t="t" r="r" b="b"/>
              <a:pathLst>
                <a:path w="4249" h="4057" extrusionOk="0">
                  <a:moveTo>
                    <a:pt x="1" y="1"/>
                  </a:moveTo>
                  <a:cubicBezTo>
                    <a:pt x="429" y="810"/>
                    <a:pt x="905" y="1596"/>
                    <a:pt x="1620" y="2191"/>
                  </a:cubicBezTo>
                  <a:cubicBezTo>
                    <a:pt x="2441" y="2858"/>
                    <a:pt x="3358" y="3442"/>
                    <a:pt x="4227" y="4049"/>
                  </a:cubicBezTo>
                  <a:cubicBezTo>
                    <a:pt x="4230" y="4055"/>
                    <a:pt x="4233" y="4057"/>
                    <a:pt x="4236" y="4057"/>
                  </a:cubicBezTo>
                  <a:cubicBezTo>
                    <a:pt x="4244" y="4057"/>
                    <a:pt x="4248" y="4037"/>
                    <a:pt x="4239" y="4037"/>
                  </a:cubicBezTo>
                  <a:cubicBezTo>
                    <a:pt x="3549" y="3430"/>
                    <a:pt x="2763" y="2941"/>
                    <a:pt x="2025" y="2418"/>
                  </a:cubicBezTo>
                  <a:cubicBezTo>
                    <a:pt x="1108" y="1775"/>
                    <a:pt x="572" y="91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46"/>
            <p:cNvSpPr/>
            <p:nvPr/>
          </p:nvSpPr>
          <p:spPr>
            <a:xfrm>
              <a:off x="2779500" y="2572475"/>
              <a:ext cx="38975" cy="35800"/>
            </a:xfrm>
            <a:custGeom>
              <a:avLst/>
              <a:gdLst/>
              <a:ahLst/>
              <a:cxnLst/>
              <a:rect l="l" t="t" r="r" b="b"/>
              <a:pathLst>
                <a:path w="1559" h="1432" extrusionOk="0">
                  <a:moveTo>
                    <a:pt x="1" y="0"/>
                  </a:moveTo>
                  <a:lnTo>
                    <a:pt x="1" y="0"/>
                  </a:lnTo>
                  <a:cubicBezTo>
                    <a:pt x="429" y="512"/>
                    <a:pt x="965" y="1036"/>
                    <a:pt x="1525" y="1429"/>
                  </a:cubicBezTo>
                  <a:cubicBezTo>
                    <a:pt x="1528" y="1431"/>
                    <a:pt x="1531" y="1431"/>
                    <a:pt x="1534" y="1431"/>
                  </a:cubicBezTo>
                  <a:cubicBezTo>
                    <a:pt x="1551" y="1431"/>
                    <a:pt x="1559" y="1405"/>
                    <a:pt x="1548" y="1405"/>
                  </a:cubicBezTo>
                  <a:cubicBezTo>
                    <a:pt x="1036" y="917"/>
                    <a:pt x="513" y="45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46"/>
            <p:cNvSpPr/>
            <p:nvPr/>
          </p:nvSpPr>
          <p:spPr>
            <a:xfrm>
              <a:off x="2782575" y="2566675"/>
              <a:ext cx="37925" cy="36725"/>
            </a:xfrm>
            <a:custGeom>
              <a:avLst/>
              <a:gdLst/>
              <a:ahLst/>
              <a:cxnLst/>
              <a:rect l="l" t="t" r="r" b="b"/>
              <a:pathLst>
                <a:path w="1517" h="1469" extrusionOk="0">
                  <a:moveTo>
                    <a:pt x="6" y="1"/>
                  </a:moveTo>
                  <a:cubicBezTo>
                    <a:pt x="3" y="1"/>
                    <a:pt x="1" y="6"/>
                    <a:pt x="9" y="6"/>
                  </a:cubicBezTo>
                  <a:cubicBezTo>
                    <a:pt x="9" y="2"/>
                    <a:pt x="7" y="1"/>
                    <a:pt x="6" y="1"/>
                  </a:cubicBezTo>
                  <a:close/>
                  <a:moveTo>
                    <a:pt x="9" y="6"/>
                  </a:moveTo>
                  <a:lnTo>
                    <a:pt x="9" y="6"/>
                  </a:lnTo>
                  <a:cubicBezTo>
                    <a:pt x="485" y="494"/>
                    <a:pt x="961" y="1030"/>
                    <a:pt x="1497" y="1459"/>
                  </a:cubicBezTo>
                  <a:cubicBezTo>
                    <a:pt x="1501" y="1466"/>
                    <a:pt x="1504" y="1469"/>
                    <a:pt x="1507" y="1469"/>
                  </a:cubicBezTo>
                  <a:cubicBezTo>
                    <a:pt x="1514" y="1469"/>
                    <a:pt x="1517" y="1455"/>
                    <a:pt x="1509" y="1447"/>
                  </a:cubicBezTo>
                  <a:cubicBezTo>
                    <a:pt x="1068" y="923"/>
                    <a:pt x="509" y="470"/>
                    <a:pt x="9"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46"/>
            <p:cNvSpPr/>
            <p:nvPr/>
          </p:nvSpPr>
          <p:spPr>
            <a:xfrm>
              <a:off x="2794525" y="2571350"/>
              <a:ext cx="31350" cy="30950"/>
            </a:xfrm>
            <a:custGeom>
              <a:avLst/>
              <a:gdLst/>
              <a:ahLst/>
              <a:cxnLst/>
              <a:rect l="l" t="t" r="r" b="b"/>
              <a:pathLst>
                <a:path w="1254" h="1238" extrusionOk="0">
                  <a:moveTo>
                    <a:pt x="2" y="1"/>
                  </a:moveTo>
                  <a:cubicBezTo>
                    <a:pt x="1" y="1"/>
                    <a:pt x="1" y="4"/>
                    <a:pt x="7" y="10"/>
                  </a:cubicBezTo>
                  <a:cubicBezTo>
                    <a:pt x="7" y="4"/>
                    <a:pt x="4" y="1"/>
                    <a:pt x="2" y="1"/>
                  </a:cubicBezTo>
                  <a:close/>
                  <a:moveTo>
                    <a:pt x="7" y="10"/>
                  </a:moveTo>
                  <a:lnTo>
                    <a:pt x="7" y="10"/>
                  </a:lnTo>
                  <a:cubicBezTo>
                    <a:pt x="531" y="307"/>
                    <a:pt x="650" y="1010"/>
                    <a:pt x="1209" y="1236"/>
                  </a:cubicBezTo>
                  <a:cubicBezTo>
                    <a:pt x="1213" y="1237"/>
                    <a:pt x="1217" y="1238"/>
                    <a:pt x="1220" y="1238"/>
                  </a:cubicBezTo>
                  <a:cubicBezTo>
                    <a:pt x="1247" y="1238"/>
                    <a:pt x="1253" y="1199"/>
                    <a:pt x="1221" y="1188"/>
                  </a:cubicBezTo>
                  <a:cubicBezTo>
                    <a:pt x="685" y="914"/>
                    <a:pt x="554" y="248"/>
                    <a:pt x="7" y="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46"/>
            <p:cNvSpPr/>
            <p:nvPr/>
          </p:nvSpPr>
          <p:spPr>
            <a:xfrm>
              <a:off x="2797425" y="2560775"/>
              <a:ext cx="35475" cy="41400"/>
            </a:xfrm>
            <a:custGeom>
              <a:avLst/>
              <a:gdLst/>
              <a:ahLst/>
              <a:cxnLst/>
              <a:rect l="l" t="t" r="r" b="b"/>
              <a:pathLst>
                <a:path w="1419" h="1656" extrusionOk="0">
                  <a:moveTo>
                    <a:pt x="30" y="1"/>
                  </a:moveTo>
                  <a:cubicBezTo>
                    <a:pt x="22" y="1"/>
                    <a:pt x="0" y="18"/>
                    <a:pt x="10" y="28"/>
                  </a:cubicBezTo>
                  <a:cubicBezTo>
                    <a:pt x="379" y="611"/>
                    <a:pt x="831" y="1218"/>
                    <a:pt x="1367" y="1647"/>
                  </a:cubicBezTo>
                  <a:cubicBezTo>
                    <a:pt x="1373" y="1653"/>
                    <a:pt x="1379" y="1655"/>
                    <a:pt x="1385" y="1655"/>
                  </a:cubicBezTo>
                  <a:cubicBezTo>
                    <a:pt x="1404" y="1655"/>
                    <a:pt x="1418" y="1632"/>
                    <a:pt x="1391" y="1623"/>
                  </a:cubicBezTo>
                  <a:cubicBezTo>
                    <a:pt x="950" y="1076"/>
                    <a:pt x="450" y="587"/>
                    <a:pt x="34" y="4"/>
                  </a:cubicBezTo>
                  <a:cubicBezTo>
                    <a:pt x="34" y="2"/>
                    <a:pt x="32"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46"/>
            <p:cNvSpPr/>
            <p:nvPr/>
          </p:nvSpPr>
          <p:spPr>
            <a:xfrm>
              <a:off x="2806675" y="2558075"/>
              <a:ext cx="31300" cy="40200"/>
            </a:xfrm>
            <a:custGeom>
              <a:avLst/>
              <a:gdLst/>
              <a:ahLst/>
              <a:cxnLst/>
              <a:rect l="l" t="t" r="r" b="b"/>
              <a:pathLst>
                <a:path w="1252" h="1608" extrusionOk="0">
                  <a:moveTo>
                    <a:pt x="42" y="0"/>
                  </a:moveTo>
                  <a:cubicBezTo>
                    <a:pt x="25" y="0"/>
                    <a:pt x="0" y="14"/>
                    <a:pt x="9" y="41"/>
                  </a:cubicBezTo>
                  <a:cubicBezTo>
                    <a:pt x="378" y="576"/>
                    <a:pt x="771" y="1112"/>
                    <a:pt x="1176" y="1600"/>
                  </a:cubicBezTo>
                  <a:cubicBezTo>
                    <a:pt x="1181" y="1606"/>
                    <a:pt x="1188" y="1608"/>
                    <a:pt x="1196" y="1608"/>
                  </a:cubicBezTo>
                  <a:cubicBezTo>
                    <a:pt x="1222" y="1608"/>
                    <a:pt x="1251" y="1580"/>
                    <a:pt x="1223" y="1553"/>
                  </a:cubicBezTo>
                  <a:cubicBezTo>
                    <a:pt x="854" y="1017"/>
                    <a:pt x="449" y="517"/>
                    <a:pt x="57" y="5"/>
                  </a:cubicBezTo>
                  <a:cubicBezTo>
                    <a:pt x="54" y="2"/>
                    <a:pt x="48" y="0"/>
                    <a:pt x="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46"/>
            <p:cNvSpPr/>
            <p:nvPr/>
          </p:nvSpPr>
          <p:spPr>
            <a:xfrm>
              <a:off x="2812550" y="2553025"/>
              <a:ext cx="19875" cy="39050"/>
            </a:xfrm>
            <a:custGeom>
              <a:avLst/>
              <a:gdLst/>
              <a:ahLst/>
              <a:cxnLst/>
              <a:rect l="l" t="t" r="r" b="b"/>
              <a:pathLst>
                <a:path w="795" h="1562" extrusionOk="0">
                  <a:moveTo>
                    <a:pt x="19" y="1"/>
                  </a:moveTo>
                  <a:cubicBezTo>
                    <a:pt x="8" y="1"/>
                    <a:pt x="0" y="14"/>
                    <a:pt x="0" y="28"/>
                  </a:cubicBezTo>
                  <a:cubicBezTo>
                    <a:pt x="107" y="552"/>
                    <a:pt x="369" y="1159"/>
                    <a:pt x="738" y="1552"/>
                  </a:cubicBezTo>
                  <a:cubicBezTo>
                    <a:pt x="748" y="1559"/>
                    <a:pt x="757" y="1562"/>
                    <a:pt x="765" y="1562"/>
                  </a:cubicBezTo>
                  <a:cubicBezTo>
                    <a:pt x="785" y="1562"/>
                    <a:pt x="795" y="1542"/>
                    <a:pt x="786" y="1516"/>
                  </a:cubicBezTo>
                  <a:cubicBezTo>
                    <a:pt x="667" y="1266"/>
                    <a:pt x="500" y="1040"/>
                    <a:pt x="369" y="790"/>
                  </a:cubicBezTo>
                  <a:cubicBezTo>
                    <a:pt x="250" y="540"/>
                    <a:pt x="143" y="278"/>
                    <a:pt x="48" y="28"/>
                  </a:cubicBezTo>
                  <a:cubicBezTo>
                    <a:pt x="38" y="8"/>
                    <a:pt x="28"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46"/>
            <p:cNvSpPr/>
            <p:nvPr/>
          </p:nvSpPr>
          <p:spPr>
            <a:xfrm>
              <a:off x="2811475" y="2562450"/>
              <a:ext cx="23950" cy="35725"/>
            </a:xfrm>
            <a:custGeom>
              <a:avLst/>
              <a:gdLst/>
              <a:ahLst/>
              <a:cxnLst/>
              <a:rect l="l" t="t" r="r" b="b"/>
              <a:pathLst>
                <a:path w="958" h="1429" extrusionOk="0">
                  <a:moveTo>
                    <a:pt x="21" y="1"/>
                  </a:moveTo>
                  <a:cubicBezTo>
                    <a:pt x="10" y="1"/>
                    <a:pt x="0" y="6"/>
                    <a:pt x="7" y="20"/>
                  </a:cubicBezTo>
                  <a:cubicBezTo>
                    <a:pt x="67" y="306"/>
                    <a:pt x="222" y="580"/>
                    <a:pt x="388" y="818"/>
                  </a:cubicBezTo>
                  <a:cubicBezTo>
                    <a:pt x="531" y="1032"/>
                    <a:pt x="686" y="1270"/>
                    <a:pt x="900" y="1425"/>
                  </a:cubicBezTo>
                  <a:cubicBezTo>
                    <a:pt x="907" y="1427"/>
                    <a:pt x="913" y="1428"/>
                    <a:pt x="918" y="1428"/>
                  </a:cubicBezTo>
                  <a:cubicBezTo>
                    <a:pt x="943" y="1428"/>
                    <a:pt x="958" y="1407"/>
                    <a:pt x="948" y="1378"/>
                  </a:cubicBezTo>
                  <a:cubicBezTo>
                    <a:pt x="817" y="1139"/>
                    <a:pt x="603" y="949"/>
                    <a:pt x="460" y="723"/>
                  </a:cubicBezTo>
                  <a:cubicBezTo>
                    <a:pt x="305" y="485"/>
                    <a:pt x="186" y="247"/>
                    <a:pt x="43" y="8"/>
                  </a:cubicBezTo>
                  <a:cubicBezTo>
                    <a:pt x="38" y="3"/>
                    <a:pt x="29"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46"/>
            <p:cNvSpPr/>
            <p:nvPr/>
          </p:nvSpPr>
          <p:spPr>
            <a:xfrm>
              <a:off x="2812325" y="2565375"/>
              <a:ext cx="32325" cy="39475"/>
            </a:xfrm>
            <a:custGeom>
              <a:avLst/>
              <a:gdLst/>
              <a:ahLst/>
              <a:cxnLst/>
              <a:rect l="l" t="t" r="r" b="b"/>
              <a:pathLst>
                <a:path w="1293" h="1579" extrusionOk="0">
                  <a:moveTo>
                    <a:pt x="40" y="1"/>
                  </a:moveTo>
                  <a:cubicBezTo>
                    <a:pt x="17" y="1"/>
                    <a:pt x="1" y="20"/>
                    <a:pt x="9" y="46"/>
                  </a:cubicBezTo>
                  <a:cubicBezTo>
                    <a:pt x="295" y="606"/>
                    <a:pt x="735" y="1213"/>
                    <a:pt x="1259" y="1570"/>
                  </a:cubicBezTo>
                  <a:cubicBezTo>
                    <a:pt x="1265" y="1576"/>
                    <a:pt x="1270" y="1578"/>
                    <a:pt x="1274" y="1578"/>
                  </a:cubicBezTo>
                  <a:cubicBezTo>
                    <a:pt x="1287" y="1578"/>
                    <a:pt x="1292" y="1555"/>
                    <a:pt x="1283" y="1546"/>
                  </a:cubicBezTo>
                  <a:cubicBezTo>
                    <a:pt x="1093" y="1308"/>
                    <a:pt x="855" y="1094"/>
                    <a:pt x="664" y="844"/>
                  </a:cubicBezTo>
                  <a:cubicBezTo>
                    <a:pt x="438" y="582"/>
                    <a:pt x="259" y="296"/>
                    <a:pt x="69" y="10"/>
                  </a:cubicBezTo>
                  <a:cubicBezTo>
                    <a:pt x="59" y="4"/>
                    <a:pt x="49" y="1"/>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46"/>
            <p:cNvSpPr/>
            <p:nvPr/>
          </p:nvSpPr>
          <p:spPr>
            <a:xfrm>
              <a:off x="2823550" y="2585150"/>
              <a:ext cx="29200" cy="21875"/>
            </a:xfrm>
            <a:custGeom>
              <a:avLst/>
              <a:gdLst/>
              <a:ahLst/>
              <a:cxnLst/>
              <a:rect l="l" t="t" r="r" b="b"/>
              <a:pathLst>
                <a:path w="1168" h="875" extrusionOk="0">
                  <a:moveTo>
                    <a:pt x="25" y="1"/>
                  </a:moveTo>
                  <a:cubicBezTo>
                    <a:pt x="13" y="1"/>
                    <a:pt x="1" y="12"/>
                    <a:pt x="1" y="29"/>
                  </a:cubicBezTo>
                  <a:cubicBezTo>
                    <a:pt x="179" y="446"/>
                    <a:pt x="656" y="874"/>
                    <a:pt x="1132" y="874"/>
                  </a:cubicBezTo>
                  <a:cubicBezTo>
                    <a:pt x="1168" y="874"/>
                    <a:pt x="1168" y="839"/>
                    <a:pt x="1132" y="827"/>
                  </a:cubicBezTo>
                  <a:cubicBezTo>
                    <a:pt x="929" y="732"/>
                    <a:pt x="703" y="672"/>
                    <a:pt x="525" y="541"/>
                  </a:cubicBezTo>
                  <a:cubicBezTo>
                    <a:pt x="322" y="398"/>
                    <a:pt x="167" y="220"/>
                    <a:pt x="36"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46"/>
            <p:cNvSpPr/>
            <p:nvPr/>
          </p:nvSpPr>
          <p:spPr>
            <a:xfrm>
              <a:off x="2717600" y="2247650"/>
              <a:ext cx="69675" cy="119575"/>
            </a:xfrm>
            <a:custGeom>
              <a:avLst/>
              <a:gdLst/>
              <a:ahLst/>
              <a:cxnLst/>
              <a:rect l="l" t="t" r="r" b="b"/>
              <a:pathLst>
                <a:path w="2787" h="4783" extrusionOk="0">
                  <a:moveTo>
                    <a:pt x="133" y="1"/>
                  </a:moveTo>
                  <a:cubicBezTo>
                    <a:pt x="119" y="1"/>
                    <a:pt x="107" y="10"/>
                    <a:pt x="107" y="27"/>
                  </a:cubicBezTo>
                  <a:cubicBezTo>
                    <a:pt x="0" y="885"/>
                    <a:pt x="417" y="1706"/>
                    <a:pt x="822" y="2456"/>
                  </a:cubicBezTo>
                  <a:cubicBezTo>
                    <a:pt x="1310" y="3361"/>
                    <a:pt x="2191" y="3909"/>
                    <a:pt x="2750" y="4778"/>
                  </a:cubicBezTo>
                  <a:cubicBezTo>
                    <a:pt x="2757" y="4781"/>
                    <a:pt x="2762" y="4783"/>
                    <a:pt x="2767" y="4783"/>
                  </a:cubicBezTo>
                  <a:cubicBezTo>
                    <a:pt x="2780" y="4783"/>
                    <a:pt x="2786" y="4772"/>
                    <a:pt x="2786" y="4754"/>
                  </a:cubicBezTo>
                  <a:cubicBezTo>
                    <a:pt x="2393" y="3956"/>
                    <a:pt x="1619" y="3540"/>
                    <a:pt x="1131" y="2825"/>
                  </a:cubicBezTo>
                  <a:cubicBezTo>
                    <a:pt x="583" y="2040"/>
                    <a:pt x="95" y="980"/>
                    <a:pt x="167" y="27"/>
                  </a:cubicBezTo>
                  <a:cubicBezTo>
                    <a:pt x="161" y="10"/>
                    <a:pt x="146" y="1"/>
                    <a:pt x="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46"/>
            <p:cNvSpPr/>
            <p:nvPr/>
          </p:nvSpPr>
          <p:spPr>
            <a:xfrm>
              <a:off x="2792900" y="2373625"/>
              <a:ext cx="68975" cy="73525"/>
            </a:xfrm>
            <a:custGeom>
              <a:avLst/>
              <a:gdLst/>
              <a:ahLst/>
              <a:cxnLst/>
              <a:rect l="l" t="t" r="r" b="b"/>
              <a:pathLst>
                <a:path w="2759" h="2941" extrusionOk="0">
                  <a:moveTo>
                    <a:pt x="0" y="1"/>
                  </a:moveTo>
                  <a:lnTo>
                    <a:pt x="0" y="1"/>
                  </a:lnTo>
                  <a:cubicBezTo>
                    <a:pt x="453" y="465"/>
                    <a:pt x="786" y="1061"/>
                    <a:pt x="1227" y="1537"/>
                  </a:cubicBezTo>
                  <a:cubicBezTo>
                    <a:pt x="1691" y="2025"/>
                    <a:pt x="2215" y="2501"/>
                    <a:pt x="2739" y="2930"/>
                  </a:cubicBezTo>
                  <a:cubicBezTo>
                    <a:pt x="2742" y="2937"/>
                    <a:pt x="2746" y="2940"/>
                    <a:pt x="2749" y="2940"/>
                  </a:cubicBezTo>
                  <a:cubicBezTo>
                    <a:pt x="2756" y="2940"/>
                    <a:pt x="2759" y="2926"/>
                    <a:pt x="2751" y="2918"/>
                  </a:cubicBezTo>
                  <a:cubicBezTo>
                    <a:pt x="2263" y="2442"/>
                    <a:pt x="1727" y="2013"/>
                    <a:pt x="1262" y="1501"/>
                  </a:cubicBezTo>
                  <a:cubicBezTo>
                    <a:pt x="810" y="1025"/>
                    <a:pt x="500" y="40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46"/>
            <p:cNvSpPr/>
            <p:nvPr/>
          </p:nvSpPr>
          <p:spPr>
            <a:xfrm>
              <a:off x="2827425" y="2400125"/>
              <a:ext cx="39025" cy="43475"/>
            </a:xfrm>
            <a:custGeom>
              <a:avLst/>
              <a:gdLst/>
              <a:ahLst/>
              <a:cxnLst/>
              <a:rect l="l" t="t" r="r" b="b"/>
              <a:pathLst>
                <a:path w="1561" h="1739" extrusionOk="0">
                  <a:moveTo>
                    <a:pt x="0" y="1"/>
                  </a:moveTo>
                  <a:lnTo>
                    <a:pt x="0" y="1"/>
                  </a:lnTo>
                  <a:cubicBezTo>
                    <a:pt x="358" y="655"/>
                    <a:pt x="882" y="1334"/>
                    <a:pt x="1536" y="1739"/>
                  </a:cubicBezTo>
                  <a:cubicBezTo>
                    <a:pt x="1548" y="1739"/>
                    <a:pt x="1560" y="1727"/>
                    <a:pt x="1548" y="1727"/>
                  </a:cubicBezTo>
                  <a:cubicBezTo>
                    <a:pt x="1274" y="1477"/>
                    <a:pt x="989" y="1251"/>
                    <a:pt x="739" y="965"/>
                  </a:cubicBezTo>
                  <a:cubicBezTo>
                    <a:pt x="465" y="655"/>
                    <a:pt x="227" y="32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46"/>
            <p:cNvSpPr/>
            <p:nvPr/>
          </p:nvSpPr>
          <p:spPr>
            <a:xfrm>
              <a:off x="2834875" y="2399375"/>
              <a:ext cx="39225" cy="44350"/>
            </a:xfrm>
            <a:custGeom>
              <a:avLst/>
              <a:gdLst/>
              <a:ahLst/>
              <a:cxnLst/>
              <a:rect l="l" t="t" r="r" b="b"/>
              <a:pathLst>
                <a:path w="1569" h="1774" extrusionOk="0">
                  <a:moveTo>
                    <a:pt x="5" y="1"/>
                  </a:moveTo>
                  <a:cubicBezTo>
                    <a:pt x="3" y="1"/>
                    <a:pt x="0" y="7"/>
                    <a:pt x="0" y="19"/>
                  </a:cubicBezTo>
                  <a:cubicBezTo>
                    <a:pt x="6" y="7"/>
                    <a:pt x="6" y="1"/>
                    <a:pt x="5" y="1"/>
                  </a:cubicBezTo>
                  <a:close/>
                  <a:moveTo>
                    <a:pt x="0" y="19"/>
                  </a:moveTo>
                  <a:cubicBezTo>
                    <a:pt x="441" y="638"/>
                    <a:pt x="953" y="1257"/>
                    <a:pt x="1548" y="1769"/>
                  </a:cubicBezTo>
                  <a:cubicBezTo>
                    <a:pt x="1551" y="1772"/>
                    <a:pt x="1555" y="1774"/>
                    <a:pt x="1558" y="1774"/>
                  </a:cubicBezTo>
                  <a:cubicBezTo>
                    <a:pt x="1565" y="1774"/>
                    <a:pt x="1568" y="1765"/>
                    <a:pt x="1560" y="1757"/>
                  </a:cubicBezTo>
                  <a:cubicBezTo>
                    <a:pt x="1036" y="1174"/>
                    <a:pt x="488" y="626"/>
                    <a:pt x="0" y="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46"/>
            <p:cNvSpPr/>
            <p:nvPr/>
          </p:nvSpPr>
          <p:spPr>
            <a:xfrm>
              <a:off x="2850050" y="2407525"/>
              <a:ext cx="42750" cy="43575"/>
            </a:xfrm>
            <a:custGeom>
              <a:avLst/>
              <a:gdLst/>
              <a:ahLst/>
              <a:cxnLst/>
              <a:rect l="l" t="t" r="r" b="b"/>
              <a:pathLst>
                <a:path w="1710" h="1743" extrusionOk="0">
                  <a:moveTo>
                    <a:pt x="8" y="0"/>
                  </a:moveTo>
                  <a:cubicBezTo>
                    <a:pt x="4" y="0"/>
                    <a:pt x="0" y="7"/>
                    <a:pt x="0" y="14"/>
                  </a:cubicBezTo>
                  <a:cubicBezTo>
                    <a:pt x="310" y="383"/>
                    <a:pt x="643" y="764"/>
                    <a:pt x="965" y="1133"/>
                  </a:cubicBezTo>
                  <a:cubicBezTo>
                    <a:pt x="1179" y="1371"/>
                    <a:pt x="1370" y="1633"/>
                    <a:pt x="1667" y="1741"/>
                  </a:cubicBezTo>
                  <a:cubicBezTo>
                    <a:pt x="1672" y="1742"/>
                    <a:pt x="1677" y="1743"/>
                    <a:pt x="1680" y="1743"/>
                  </a:cubicBezTo>
                  <a:cubicBezTo>
                    <a:pt x="1705" y="1743"/>
                    <a:pt x="1710" y="1713"/>
                    <a:pt x="1679" y="1693"/>
                  </a:cubicBezTo>
                  <a:cubicBezTo>
                    <a:pt x="1322" y="1550"/>
                    <a:pt x="1072" y="1193"/>
                    <a:pt x="822" y="907"/>
                  </a:cubicBezTo>
                  <a:lnTo>
                    <a:pt x="12" y="14"/>
                  </a:lnTo>
                  <a:cubicBezTo>
                    <a:pt x="12" y="4"/>
                    <a:pt x="10" y="0"/>
                    <a:pt x="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46"/>
            <p:cNvSpPr/>
            <p:nvPr/>
          </p:nvSpPr>
          <p:spPr>
            <a:xfrm>
              <a:off x="2853550" y="2394150"/>
              <a:ext cx="51825" cy="52525"/>
            </a:xfrm>
            <a:custGeom>
              <a:avLst/>
              <a:gdLst/>
              <a:ahLst/>
              <a:cxnLst/>
              <a:rect l="l" t="t" r="r" b="b"/>
              <a:pathLst>
                <a:path w="2073" h="2101" extrusionOk="0">
                  <a:moveTo>
                    <a:pt x="22" y="0"/>
                  </a:moveTo>
                  <a:cubicBezTo>
                    <a:pt x="8" y="0"/>
                    <a:pt x="0" y="11"/>
                    <a:pt x="15" y="25"/>
                  </a:cubicBezTo>
                  <a:cubicBezTo>
                    <a:pt x="527" y="799"/>
                    <a:pt x="1230" y="1597"/>
                    <a:pt x="2039" y="2097"/>
                  </a:cubicBezTo>
                  <a:cubicBezTo>
                    <a:pt x="2041" y="2099"/>
                    <a:pt x="2044" y="2100"/>
                    <a:pt x="2047" y="2100"/>
                  </a:cubicBezTo>
                  <a:cubicBezTo>
                    <a:pt x="2059" y="2100"/>
                    <a:pt x="2073" y="2083"/>
                    <a:pt x="2063" y="2073"/>
                  </a:cubicBezTo>
                  <a:cubicBezTo>
                    <a:pt x="1349" y="1394"/>
                    <a:pt x="646" y="787"/>
                    <a:pt x="51" y="13"/>
                  </a:cubicBezTo>
                  <a:cubicBezTo>
                    <a:pt x="42" y="4"/>
                    <a:pt x="31"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46"/>
            <p:cNvSpPr/>
            <p:nvPr/>
          </p:nvSpPr>
          <p:spPr>
            <a:xfrm>
              <a:off x="2861750" y="2392300"/>
              <a:ext cx="49475" cy="50450"/>
            </a:xfrm>
            <a:custGeom>
              <a:avLst/>
              <a:gdLst/>
              <a:ahLst/>
              <a:cxnLst/>
              <a:rect l="l" t="t" r="r" b="b"/>
              <a:pathLst>
                <a:path w="1979" h="2018" extrusionOk="0">
                  <a:moveTo>
                    <a:pt x="23" y="0"/>
                  </a:moveTo>
                  <a:cubicBezTo>
                    <a:pt x="9" y="0"/>
                    <a:pt x="0" y="20"/>
                    <a:pt x="9" y="28"/>
                  </a:cubicBezTo>
                  <a:cubicBezTo>
                    <a:pt x="604" y="718"/>
                    <a:pt x="1211" y="1409"/>
                    <a:pt x="1902" y="2004"/>
                  </a:cubicBezTo>
                  <a:cubicBezTo>
                    <a:pt x="1908" y="2013"/>
                    <a:pt x="1916" y="2017"/>
                    <a:pt x="1925" y="2017"/>
                  </a:cubicBezTo>
                  <a:cubicBezTo>
                    <a:pt x="1951" y="2017"/>
                    <a:pt x="1979" y="1986"/>
                    <a:pt x="1961" y="1969"/>
                  </a:cubicBezTo>
                  <a:cubicBezTo>
                    <a:pt x="1330" y="1290"/>
                    <a:pt x="663" y="671"/>
                    <a:pt x="44" y="16"/>
                  </a:cubicBezTo>
                  <a:cubicBezTo>
                    <a:pt x="37" y="5"/>
                    <a:pt x="29"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46"/>
            <p:cNvSpPr/>
            <p:nvPr/>
          </p:nvSpPr>
          <p:spPr>
            <a:xfrm>
              <a:off x="2865825" y="2389700"/>
              <a:ext cx="43925" cy="44225"/>
            </a:xfrm>
            <a:custGeom>
              <a:avLst/>
              <a:gdLst/>
              <a:ahLst/>
              <a:cxnLst/>
              <a:rect l="l" t="t" r="r" b="b"/>
              <a:pathLst>
                <a:path w="1757" h="1769" extrusionOk="0">
                  <a:moveTo>
                    <a:pt x="36" y="1"/>
                  </a:moveTo>
                  <a:cubicBezTo>
                    <a:pt x="24" y="1"/>
                    <a:pt x="12" y="13"/>
                    <a:pt x="12" y="13"/>
                  </a:cubicBezTo>
                  <a:cubicBezTo>
                    <a:pt x="0" y="60"/>
                    <a:pt x="0" y="60"/>
                    <a:pt x="12" y="108"/>
                  </a:cubicBezTo>
                  <a:lnTo>
                    <a:pt x="24" y="120"/>
                  </a:lnTo>
                  <a:lnTo>
                    <a:pt x="60" y="120"/>
                  </a:lnTo>
                  <a:cubicBezTo>
                    <a:pt x="84" y="84"/>
                    <a:pt x="96" y="48"/>
                    <a:pt x="72" y="48"/>
                  </a:cubicBezTo>
                  <a:cubicBezTo>
                    <a:pt x="191" y="48"/>
                    <a:pt x="369" y="346"/>
                    <a:pt x="441" y="429"/>
                  </a:cubicBezTo>
                  <a:lnTo>
                    <a:pt x="846" y="882"/>
                  </a:lnTo>
                  <a:cubicBezTo>
                    <a:pt x="1108" y="1180"/>
                    <a:pt x="1382" y="1477"/>
                    <a:pt x="1667" y="1751"/>
                  </a:cubicBezTo>
                  <a:cubicBezTo>
                    <a:pt x="1677" y="1763"/>
                    <a:pt x="1687" y="1769"/>
                    <a:pt x="1698" y="1769"/>
                  </a:cubicBezTo>
                  <a:cubicBezTo>
                    <a:pt x="1728" y="1769"/>
                    <a:pt x="1756" y="1727"/>
                    <a:pt x="1739" y="1692"/>
                  </a:cubicBezTo>
                  <a:cubicBezTo>
                    <a:pt x="1429" y="1322"/>
                    <a:pt x="1084" y="965"/>
                    <a:pt x="739" y="620"/>
                  </a:cubicBezTo>
                  <a:cubicBezTo>
                    <a:pt x="596" y="465"/>
                    <a:pt x="441" y="299"/>
                    <a:pt x="274" y="144"/>
                  </a:cubicBezTo>
                  <a:cubicBezTo>
                    <a:pt x="203" y="60"/>
                    <a:pt x="155"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46"/>
            <p:cNvSpPr/>
            <p:nvPr/>
          </p:nvSpPr>
          <p:spPr>
            <a:xfrm>
              <a:off x="2895600" y="2359075"/>
              <a:ext cx="15800" cy="17850"/>
            </a:xfrm>
            <a:custGeom>
              <a:avLst/>
              <a:gdLst/>
              <a:ahLst/>
              <a:cxnLst/>
              <a:rect l="l" t="t" r="r" b="b"/>
              <a:pathLst>
                <a:path w="632" h="714" extrusionOk="0">
                  <a:moveTo>
                    <a:pt x="7" y="1"/>
                  </a:moveTo>
                  <a:cubicBezTo>
                    <a:pt x="4" y="1"/>
                    <a:pt x="0" y="10"/>
                    <a:pt x="0" y="23"/>
                  </a:cubicBezTo>
                  <a:cubicBezTo>
                    <a:pt x="83" y="166"/>
                    <a:pt x="155" y="285"/>
                    <a:pt x="274" y="416"/>
                  </a:cubicBezTo>
                  <a:cubicBezTo>
                    <a:pt x="369" y="523"/>
                    <a:pt x="488" y="654"/>
                    <a:pt x="607" y="714"/>
                  </a:cubicBezTo>
                  <a:cubicBezTo>
                    <a:pt x="619" y="714"/>
                    <a:pt x="631" y="702"/>
                    <a:pt x="619" y="702"/>
                  </a:cubicBezTo>
                  <a:cubicBezTo>
                    <a:pt x="548" y="595"/>
                    <a:pt x="417" y="511"/>
                    <a:pt x="321" y="404"/>
                  </a:cubicBezTo>
                  <a:cubicBezTo>
                    <a:pt x="214" y="285"/>
                    <a:pt x="95" y="154"/>
                    <a:pt x="12" y="23"/>
                  </a:cubicBezTo>
                  <a:cubicBezTo>
                    <a:pt x="12" y="7"/>
                    <a:pt x="9" y="1"/>
                    <a:pt x="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46"/>
            <p:cNvSpPr/>
            <p:nvPr/>
          </p:nvSpPr>
          <p:spPr>
            <a:xfrm>
              <a:off x="2899450" y="2352800"/>
              <a:ext cx="13850" cy="17700"/>
            </a:xfrm>
            <a:custGeom>
              <a:avLst/>
              <a:gdLst/>
              <a:ahLst/>
              <a:cxnLst/>
              <a:rect l="l" t="t" r="r" b="b"/>
              <a:pathLst>
                <a:path w="554" h="708" extrusionOk="0">
                  <a:moveTo>
                    <a:pt x="37" y="1"/>
                  </a:moveTo>
                  <a:cubicBezTo>
                    <a:pt x="25" y="1"/>
                    <a:pt x="1" y="12"/>
                    <a:pt x="25" y="12"/>
                  </a:cubicBezTo>
                  <a:cubicBezTo>
                    <a:pt x="167" y="239"/>
                    <a:pt x="334" y="489"/>
                    <a:pt x="525" y="703"/>
                  </a:cubicBezTo>
                  <a:cubicBezTo>
                    <a:pt x="528" y="706"/>
                    <a:pt x="533" y="708"/>
                    <a:pt x="537" y="708"/>
                  </a:cubicBezTo>
                  <a:cubicBezTo>
                    <a:pt x="546" y="708"/>
                    <a:pt x="553" y="699"/>
                    <a:pt x="537" y="691"/>
                  </a:cubicBezTo>
                  <a:cubicBezTo>
                    <a:pt x="406" y="441"/>
                    <a:pt x="215" y="227"/>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46"/>
            <p:cNvSpPr/>
            <p:nvPr/>
          </p:nvSpPr>
          <p:spPr>
            <a:xfrm>
              <a:off x="2881675" y="2324600"/>
              <a:ext cx="19900" cy="23450"/>
            </a:xfrm>
            <a:custGeom>
              <a:avLst/>
              <a:gdLst/>
              <a:ahLst/>
              <a:cxnLst/>
              <a:rect l="l" t="t" r="r" b="b"/>
              <a:pathLst>
                <a:path w="796" h="938" extrusionOk="0">
                  <a:moveTo>
                    <a:pt x="684" y="0"/>
                  </a:moveTo>
                  <a:cubicBezTo>
                    <a:pt x="679" y="0"/>
                    <a:pt x="676" y="3"/>
                    <a:pt x="676" y="9"/>
                  </a:cubicBezTo>
                  <a:cubicBezTo>
                    <a:pt x="676" y="224"/>
                    <a:pt x="700" y="474"/>
                    <a:pt x="581" y="664"/>
                  </a:cubicBezTo>
                  <a:cubicBezTo>
                    <a:pt x="503" y="796"/>
                    <a:pt x="375" y="857"/>
                    <a:pt x="242" y="857"/>
                  </a:cubicBezTo>
                  <a:cubicBezTo>
                    <a:pt x="171" y="857"/>
                    <a:pt x="99" y="840"/>
                    <a:pt x="33" y="807"/>
                  </a:cubicBezTo>
                  <a:cubicBezTo>
                    <a:pt x="27" y="801"/>
                    <a:pt x="22" y="799"/>
                    <a:pt x="18" y="799"/>
                  </a:cubicBezTo>
                  <a:cubicBezTo>
                    <a:pt x="5" y="799"/>
                    <a:pt x="0" y="822"/>
                    <a:pt x="9" y="831"/>
                  </a:cubicBezTo>
                  <a:cubicBezTo>
                    <a:pt x="70" y="907"/>
                    <a:pt x="153" y="938"/>
                    <a:pt x="239" y="938"/>
                  </a:cubicBezTo>
                  <a:cubicBezTo>
                    <a:pt x="356" y="938"/>
                    <a:pt x="480" y="882"/>
                    <a:pt x="569" y="807"/>
                  </a:cubicBezTo>
                  <a:cubicBezTo>
                    <a:pt x="795" y="605"/>
                    <a:pt x="759" y="259"/>
                    <a:pt x="700" y="9"/>
                  </a:cubicBezTo>
                  <a:cubicBezTo>
                    <a:pt x="694" y="3"/>
                    <a:pt x="688" y="0"/>
                    <a:pt x="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46"/>
            <p:cNvSpPr/>
            <p:nvPr/>
          </p:nvSpPr>
          <p:spPr>
            <a:xfrm>
              <a:off x="2880700" y="2330175"/>
              <a:ext cx="20875" cy="12300"/>
            </a:xfrm>
            <a:custGeom>
              <a:avLst/>
              <a:gdLst/>
              <a:ahLst/>
              <a:cxnLst/>
              <a:rect l="l" t="t" r="r" b="b"/>
              <a:pathLst>
                <a:path w="835" h="492" extrusionOk="0">
                  <a:moveTo>
                    <a:pt x="667" y="1"/>
                  </a:moveTo>
                  <a:cubicBezTo>
                    <a:pt x="656" y="1"/>
                    <a:pt x="632" y="13"/>
                    <a:pt x="656" y="24"/>
                  </a:cubicBezTo>
                  <a:cubicBezTo>
                    <a:pt x="727" y="144"/>
                    <a:pt x="727" y="286"/>
                    <a:pt x="608" y="382"/>
                  </a:cubicBezTo>
                  <a:cubicBezTo>
                    <a:pt x="545" y="424"/>
                    <a:pt x="472" y="439"/>
                    <a:pt x="397" y="439"/>
                  </a:cubicBezTo>
                  <a:cubicBezTo>
                    <a:pt x="261" y="439"/>
                    <a:pt x="116" y="389"/>
                    <a:pt x="1" y="358"/>
                  </a:cubicBezTo>
                  <a:lnTo>
                    <a:pt x="1" y="358"/>
                  </a:lnTo>
                  <a:cubicBezTo>
                    <a:pt x="116" y="423"/>
                    <a:pt x="274" y="492"/>
                    <a:pt x="421" y="492"/>
                  </a:cubicBezTo>
                  <a:cubicBezTo>
                    <a:pt x="517" y="492"/>
                    <a:pt x="609" y="462"/>
                    <a:pt x="679" y="382"/>
                  </a:cubicBezTo>
                  <a:cubicBezTo>
                    <a:pt x="775" y="286"/>
                    <a:pt x="834" y="60"/>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46"/>
            <p:cNvSpPr/>
            <p:nvPr/>
          </p:nvSpPr>
          <p:spPr>
            <a:xfrm>
              <a:off x="2869100" y="2172200"/>
              <a:ext cx="7175" cy="28950"/>
            </a:xfrm>
            <a:custGeom>
              <a:avLst/>
              <a:gdLst/>
              <a:ahLst/>
              <a:cxnLst/>
              <a:rect l="l" t="t" r="r" b="b"/>
              <a:pathLst>
                <a:path w="287" h="1158" extrusionOk="0">
                  <a:moveTo>
                    <a:pt x="112" y="0"/>
                  </a:moveTo>
                  <a:cubicBezTo>
                    <a:pt x="110" y="0"/>
                    <a:pt x="108" y="3"/>
                    <a:pt x="108" y="9"/>
                  </a:cubicBezTo>
                  <a:cubicBezTo>
                    <a:pt x="113" y="3"/>
                    <a:pt x="113" y="0"/>
                    <a:pt x="112" y="0"/>
                  </a:cubicBezTo>
                  <a:close/>
                  <a:moveTo>
                    <a:pt x="108" y="9"/>
                  </a:moveTo>
                  <a:cubicBezTo>
                    <a:pt x="0" y="367"/>
                    <a:pt x="72" y="843"/>
                    <a:pt x="250" y="1152"/>
                  </a:cubicBezTo>
                  <a:cubicBezTo>
                    <a:pt x="250" y="1156"/>
                    <a:pt x="253" y="1157"/>
                    <a:pt x="258" y="1157"/>
                  </a:cubicBezTo>
                  <a:cubicBezTo>
                    <a:pt x="268" y="1157"/>
                    <a:pt x="286" y="1149"/>
                    <a:pt x="286" y="1140"/>
                  </a:cubicBezTo>
                  <a:cubicBezTo>
                    <a:pt x="227" y="962"/>
                    <a:pt x="167" y="795"/>
                    <a:pt x="131" y="617"/>
                  </a:cubicBezTo>
                  <a:cubicBezTo>
                    <a:pt x="84" y="414"/>
                    <a:pt x="119" y="212"/>
                    <a:pt x="108" y="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46"/>
            <p:cNvSpPr/>
            <p:nvPr/>
          </p:nvSpPr>
          <p:spPr>
            <a:xfrm>
              <a:off x="2875650" y="2165725"/>
              <a:ext cx="5975" cy="30350"/>
            </a:xfrm>
            <a:custGeom>
              <a:avLst/>
              <a:gdLst/>
              <a:ahLst/>
              <a:cxnLst/>
              <a:rect l="l" t="t" r="r" b="b"/>
              <a:pathLst>
                <a:path w="239" h="1214" extrusionOk="0">
                  <a:moveTo>
                    <a:pt x="54" y="0"/>
                  </a:moveTo>
                  <a:cubicBezTo>
                    <a:pt x="51" y="0"/>
                    <a:pt x="48" y="6"/>
                    <a:pt x="48" y="18"/>
                  </a:cubicBezTo>
                  <a:cubicBezTo>
                    <a:pt x="0" y="399"/>
                    <a:pt x="48" y="852"/>
                    <a:pt x="215" y="1209"/>
                  </a:cubicBezTo>
                  <a:cubicBezTo>
                    <a:pt x="218" y="1212"/>
                    <a:pt x="221" y="1214"/>
                    <a:pt x="224" y="1214"/>
                  </a:cubicBezTo>
                  <a:cubicBezTo>
                    <a:pt x="232" y="1214"/>
                    <a:pt x="238" y="1203"/>
                    <a:pt x="238" y="1185"/>
                  </a:cubicBezTo>
                  <a:cubicBezTo>
                    <a:pt x="155" y="792"/>
                    <a:pt x="60" y="435"/>
                    <a:pt x="60" y="18"/>
                  </a:cubicBezTo>
                  <a:cubicBezTo>
                    <a:pt x="60" y="6"/>
                    <a:pt x="57" y="0"/>
                    <a:pt x="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46"/>
            <p:cNvSpPr/>
            <p:nvPr/>
          </p:nvSpPr>
          <p:spPr>
            <a:xfrm>
              <a:off x="2882800" y="2162175"/>
              <a:ext cx="7150" cy="31325"/>
            </a:xfrm>
            <a:custGeom>
              <a:avLst/>
              <a:gdLst/>
              <a:ahLst/>
              <a:cxnLst/>
              <a:rect l="l" t="t" r="r" b="b"/>
              <a:pathLst>
                <a:path w="286" h="1253" extrusionOk="0">
                  <a:moveTo>
                    <a:pt x="28" y="1"/>
                  </a:moveTo>
                  <a:cubicBezTo>
                    <a:pt x="18" y="1"/>
                    <a:pt x="0" y="9"/>
                    <a:pt x="0" y="17"/>
                  </a:cubicBezTo>
                  <a:cubicBezTo>
                    <a:pt x="60" y="422"/>
                    <a:pt x="119" y="875"/>
                    <a:pt x="250" y="1244"/>
                  </a:cubicBezTo>
                  <a:cubicBezTo>
                    <a:pt x="250" y="1250"/>
                    <a:pt x="259" y="1253"/>
                    <a:pt x="268" y="1253"/>
                  </a:cubicBezTo>
                  <a:cubicBezTo>
                    <a:pt x="277" y="1253"/>
                    <a:pt x="286" y="1250"/>
                    <a:pt x="286" y="1244"/>
                  </a:cubicBezTo>
                  <a:cubicBezTo>
                    <a:pt x="250" y="839"/>
                    <a:pt x="131" y="410"/>
                    <a:pt x="36" y="6"/>
                  </a:cubicBezTo>
                  <a:cubicBezTo>
                    <a:pt x="36" y="2"/>
                    <a:pt x="33"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46"/>
            <p:cNvSpPr/>
            <p:nvPr/>
          </p:nvSpPr>
          <p:spPr>
            <a:xfrm>
              <a:off x="2891125" y="2201000"/>
              <a:ext cx="5675" cy="27025"/>
            </a:xfrm>
            <a:custGeom>
              <a:avLst/>
              <a:gdLst/>
              <a:ahLst/>
              <a:cxnLst/>
              <a:rect l="l" t="t" r="r" b="b"/>
              <a:pathLst>
                <a:path w="227" h="1081" extrusionOk="0">
                  <a:moveTo>
                    <a:pt x="0" y="0"/>
                  </a:moveTo>
                  <a:cubicBezTo>
                    <a:pt x="24" y="358"/>
                    <a:pt x="84" y="727"/>
                    <a:pt x="203" y="1072"/>
                  </a:cubicBezTo>
                  <a:cubicBezTo>
                    <a:pt x="203" y="1078"/>
                    <a:pt x="212" y="1081"/>
                    <a:pt x="218" y="1081"/>
                  </a:cubicBezTo>
                  <a:cubicBezTo>
                    <a:pt x="224" y="1081"/>
                    <a:pt x="227" y="1078"/>
                    <a:pt x="215" y="1072"/>
                  </a:cubicBezTo>
                  <a:cubicBezTo>
                    <a:pt x="155" y="715"/>
                    <a:pt x="60" y="358"/>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46"/>
            <p:cNvSpPr/>
            <p:nvPr/>
          </p:nvSpPr>
          <p:spPr>
            <a:xfrm>
              <a:off x="2871775" y="2216775"/>
              <a:ext cx="36050" cy="118925"/>
            </a:xfrm>
            <a:custGeom>
              <a:avLst/>
              <a:gdLst/>
              <a:ahLst/>
              <a:cxnLst/>
              <a:rect l="l" t="t" r="r" b="b"/>
              <a:pathLst>
                <a:path w="1442" h="4757" extrusionOk="0">
                  <a:moveTo>
                    <a:pt x="1" y="0"/>
                  </a:moveTo>
                  <a:cubicBezTo>
                    <a:pt x="810" y="1548"/>
                    <a:pt x="1155" y="3013"/>
                    <a:pt x="1286" y="4739"/>
                  </a:cubicBezTo>
                  <a:cubicBezTo>
                    <a:pt x="1286" y="4751"/>
                    <a:pt x="1292" y="4757"/>
                    <a:pt x="1298" y="4757"/>
                  </a:cubicBezTo>
                  <a:cubicBezTo>
                    <a:pt x="1304" y="4757"/>
                    <a:pt x="1310" y="4751"/>
                    <a:pt x="1310" y="4739"/>
                  </a:cubicBezTo>
                  <a:cubicBezTo>
                    <a:pt x="1441" y="3120"/>
                    <a:pt x="893" y="137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46"/>
            <p:cNvSpPr/>
            <p:nvPr/>
          </p:nvSpPr>
          <p:spPr>
            <a:xfrm>
              <a:off x="2766700" y="2429900"/>
              <a:ext cx="44975" cy="52400"/>
            </a:xfrm>
            <a:custGeom>
              <a:avLst/>
              <a:gdLst/>
              <a:ahLst/>
              <a:cxnLst/>
              <a:rect l="l" t="t" r="r" b="b"/>
              <a:pathLst>
                <a:path w="1799" h="2096" extrusionOk="0">
                  <a:moveTo>
                    <a:pt x="1" y="0"/>
                  </a:moveTo>
                  <a:lnTo>
                    <a:pt x="1" y="0"/>
                  </a:lnTo>
                  <a:cubicBezTo>
                    <a:pt x="370" y="834"/>
                    <a:pt x="1001" y="1596"/>
                    <a:pt x="1787" y="2096"/>
                  </a:cubicBezTo>
                  <a:cubicBezTo>
                    <a:pt x="1798" y="2096"/>
                    <a:pt x="1798" y="2096"/>
                    <a:pt x="1798" y="2084"/>
                  </a:cubicBezTo>
                  <a:cubicBezTo>
                    <a:pt x="1048" y="1488"/>
                    <a:pt x="465" y="834"/>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46"/>
            <p:cNvSpPr/>
            <p:nvPr/>
          </p:nvSpPr>
          <p:spPr>
            <a:xfrm>
              <a:off x="2776975" y="2437700"/>
              <a:ext cx="44225" cy="42525"/>
            </a:xfrm>
            <a:custGeom>
              <a:avLst/>
              <a:gdLst/>
              <a:ahLst/>
              <a:cxnLst/>
              <a:rect l="l" t="t" r="r" b="b"/>
              <a:pathLst>
                <a:path w="1769" h="1701" extrusionOk="0">
                  <a:moveTo>
                    <a:pt x="2" y="1"/>
                  </a:moveTo>
                  <a:cubicBezTo>
                    <a:pt x="0" y="1"/>
                    <a:pt x="0" y="4"/>
                    <a:pt x="6" y="10"/>
                  </a:cubicBezTo>
                  <a:cubicBezTo>
                    <a:pt x="6" y="4"/>
                    <a:pt x="3" y="1"/>
                    <a:pt x="2" y="1"/>
                  </a:cubicBezTo>
                  <a:close/>
                  <a:moveTo>
                    <a:pt x="6" y="10"/>
                  </a:moveTo>
                  <a:lnTo>
                    <a:pt x="6" y="10"/>
                  </a:lnTo>
                  <a:cubicBezTo>
                    <a:pt x="435" y="688"/>
                    <a:pt x="1054" y="1296"/>
                    <a:pt x="1745" y="1700"/>
                  </a:cubicBezTo>
                  <a:cubicBezTo>
                    <a:pt x="1768" y="1700"/>
                    <a:pt x="1768" y="1677"/>
                    <a:pt x="1768" y="1677"/>
                  </a:cubicBezTo>
                  <a:cubicBezTo>
                    <a:pt x="1066" y="1200"/>
                    <a:pt x="494" y="665"/>
                    <a:pt x="6" y="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46"/>
            <p:cNvSpPr/>
            <p:nvPr/>
          </p:nvSpPr>
          <p:spPr>
            <a:xfrm>
              <a:off x="2785450" y="2430200"/>
              <a:ext cx="40800" cy="44375"/>
            </a:xfrm>
            <a:custGeom>
              <a:avLst/>
              <a:gdLst/>
              <a:ahLst/>
              <a:cxnLst/>
              <a:rect l="l" t="t" r="r" b="b"/>
              <a:pathLst>
                <a:path w="1632" h="1775" extrusionOk="0">
                  <a:moveTo>
                    <a:pt x="1" y="0"/>
                  </a:moveTo>
                  <a:lnTo>
                    <a:pt x="1" y="0"/>
                  </a:lnTo>
                  <a:cubicBezTo>
                    <a:pt x="263" y="357"/>
                    <a:pt x="560" y="714"/>
                    <a:pt x="846" y="1072"/>
                  </a:cubicBezTo>
                  <a:cubicBezTo>
                    <a:pt x="1072" y="1346"/>
                    <a:pt x="1287" y="1607"/>
                    <a:pt x="1608" y="1774"/>
                  </a:cubicBezTo>
                  <a:cubicBezTo>
                    <a:pt x="1620" y="1774"/>
                    <a:pt x="1632" y="1762"/>
                    <a:pt x="1620" y="1762"/>
                  </a:cubicBezTo>
                  <a:cubicBezTo>
                    <a:pt x="965" y="1298"/>
                    <a:pt x="536" y="584"/>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46"/>
            <p:cNvSpPr/>
            <p:nvPr/>
          </p:nvSpPr>
          <p:spPr>
            <a:xfrm>
              <a:off x="2771000" y="2396300"/>
              <a:ext cx="73625" cy="79700"/>
            </a:xfrm>
            <a:custGeom>
              <a:avLst/>
              <a:gdLst/>
              <a:ahLst/>
              <a:cxnLst/>
              <a:rect l="l" t="t" r="r" b="b"/>
              <a:pathLst>
                <a:path w="2945" h="3188" extrusionOk="0">
                  <a:moveTo>
                    <a:pt x="3" y="0"/>
                  </a:moveTo>
                  <a:lnTo>
                    <a:pt x="3" y="0"/>
                  </a:lnTo>
                  <a:cubicBezTo>
                    <a:pt x="1" y="0"/>
                    <a:pt x="1" y="10"/>
                    <a:pt x="7" y="23"/>
                  </a:cubicBezTo>
                  <a:cubicBezTo>
                    <a:pt x="7" y="6"/>
                    <a:pt x="5" y="0"/>
                    <a:pt x="3" y="0"/>
                  </a:cubicBezTo>
                  <a:close/>
                  <a:moveTo>
                    <a:pt x="7" y="23"/>
                  </a:moveTo>
                  <a:lnTo>
                    <a:pt x="7" y="23"/>
                  </a:lnTo>
                  <a:cubicBezTo>
                    <a:pt x="722" y="511"/>
                    <a:pt x="1150" y="1094"/>
                    <a:pt x="1615" y="1809"/>
                  </a:cubicBezTo>
                  <a:cubicBezTo>
                    <a:pt x="1960" y="2344"/>
                    <a:pt x="2603" y="2654"/>
                    <a:pt x="2900" y="3178"/>
                  </a:cubicBezTo>
                  <a:cubicBezTo>
                    <a:pt x="2904" y="3184"/>
                    <a:pt x="2909" y="3187"/>
                    <a:pt x="2914" y="3187"/>
                  </a:cubicBezTo>
                  <a:cubicBezTo>
                    <a:pt x="2929" y="3187"/>
                    <a:pt x="2945" y="3168"/>
                    <a:pt x="2936" y="3142"/>
                  </a:cubicBezTo>
                  <a:cubicBezTo>
                    <a:pt x="2829" y="2904"/>
                    <a:pt x="2674" y="2773"/>
                    <a:pt x="2472" y="2606"/>
                  </a:cubicBezTo>
                  <a:cubicBezTo>
                    <a:pt x="2043" y="2249"/>
                    <a:pt x="1781" y="1904"/>
                    <a:pt x="1484" y="1428"/>
                  </a:cubicBezTo>
                  <a:cubicBezTo>
                    <a:pt x="1091" y="868"/>
                    <a:pt x="614" y="356"/>
                    <a:pt x="7" y="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46"/>
            <p:cNvSpPr/>
            <p:nvPr/>
          </p:nvSpPr>
          <p:spPr>
            <a:xfrm>
              <a:off x="2854550" y="2479550"/>
              <a:ext cx="44875" cy="35275"/>
            </a:xfrm>
            <a:custGeom>
              <a:avLst/>
              <a:gdLst/>
              <a:ahLst/>
              <a:cxnLst/>
              <a:rect l="l" t="t" r="r" b="b"/>
              <a:pathLst>
                <a:path w="1795" h="1411" extrusionOk="0">
                  <a:moveTo>
                    <a:pt x="40" y="0"/>
                  </a:moveTo>
                  <a:cubicBezTo>
                    <a:pt x="25" y="0"/>
                    <a:pt x="1" y="26"/>
                    <a:pt x="11" y="26"/>
                  </a:cubicBezTo>
                  <a:cubicBezTo>
                    <a:pt x="499" y="526"/>
                    <a:pt x="1094" y="1098"/>
                    <a:pt x="1761" y="1407"/>
                  </a:cubicBezTo>
                  <a:cubicBezTo>
                    <a:pt x="1763" y="1410"/>
                    <a:pt x="1766" y="1411"/>
                    <a:pt x="1769" y="1411"/>
                  </a:cubicBezTo>
                  <a:cubicBezTo>
                    <a:pt x="1781" y="1411"/>
                    <a:pt x="1795" y="1391"/>
                    <a:pt x="1785" y="1372"/>
                  </a:cubicBezTo>
                  <a:cubicBezTo>
                    <a:pt x="1225" y="896"/>
                    <a:pt x="594" y="503"/>
                    <a:pt x="47" y="3"/>
                  </a:cubicBezTo>
                  <a:cubicBezTo>
                    <a:pt x="45" y="1"/>
                    <a:pt x="43" y="0"/>
                    <a:pt x="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46"/>
            <p:cNvSpPr/>
            <p:nvPr/>
          </p:nvSpPr>
          <p:spPr>
            <a:xfrm>
              <a:off x="2855700" y="2471275"/>
              <a:ext cx="48675" cy="39125"/>
            </a:xfrm>
            <a:custGeom>
              <a:avLst/>
              <a:gdLst/>
              <a:ahLst/>
              <a:cxnLst/>
              <a:rect l="l" t="t" r="r" b="b"/>
              <a:pathLst>
                <a:path w="1947" h="1565" extrusionOk="0">
                  <a:moveTo>
                    <a:pt x="1" y="0"/>
                  </a:moveTo>
                  <a:lnTo>
                    <a:pt x="1" y="0"/>
                  </a:lnTo>
                  <a:cubicBezTo>
                    <a:pt x="382" y="214"/>
                    <a:pt x="608" y="560"/>
                    <a:pt x="917" y="869"/>
                  </a:cubicBezTo>
                  <a:cubicBezTo>
                    <a:pt x="1203" y="1143"/>
                    <a:pt x="1513" y="1393"/>
                    <a:pt x="1858" y="1560"/>
                  </a:cubicBezTo>
                  <a:cubicBezTo>
                    <a:pt x="1865" y="1563"/>
                    <a:pt x="1871" y="1565"/>
                    <a:pt x="1878" y="1565"/>
                  </a:cubicBezTo>
                  <a:cubicBezTo>
                    <a:pt x="1917" y="1565"/>
                    <a:pt x="1947" y="1509"/>
                    <a:pt x="1906" y="1488"/>
                  </a:cubicBezTo>
                  <a:cubicBezTo>
                    <a:pt x="1477" y="1203"/>
                    <a:pt x="1072" y="917"/>
                    <a:pt x="715" y="536"/>
                  </a:cubicBezTo>
                  <a:cubicBezTo>
                    <a:pt x="524" y="298"/>
                    <a:pt x="358" y="24"/>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46"/>
            <p:cNvSpPr/>
            <p:nvPr/>
          </p:nvSpPr>
          <p:spPr>
            <a:xfrm>
              <a:off x="2854950" y="2471250"/>
              <a:ext cx="48700" cy="42125"/>
            </a:xfrm>
            <a:custGeom>
              <a:avLst/>
              <a:gdLst/>
              <a:ahLst/>
              <a:cxnLst/>
              <a:rect l="l" t="t" r="r" b="b"/>
              <a:pathLst>
                <a:path w="1948" h="1685" extrusionOk="0">
                  <a:moveTo>
                    <a:pt x="51" y="1"/>
                  </a:moveTo>
                  <a:cubicBezTo>
                    <a:pt x="23" y="1"/>
                    <a:pt x="1" y="37"/>
                    <a:pt x="19" y="73"/>
                  </a:cubicBezTo>
                  <a:cubicBezTo>
                    <a:pt x="42" y="120"/>
                    <a:pt x="54" y="156"/>
                    <a:pt x="90" y="204"/>
                  </a:cubicBezTo>
                  <a:cubicBezTo>
                    <a:pt x="90" y="194"/>
                    <a:pt x="104" y="192"/>
                    <a:pt x="105" y="186"/>
                  </a:cubicBezTo>
                  <a:lnTo>
                    <a:pt x="105" y="186"/>
                  </a:lnTo>
                  <a:cubicBezTo>
                    <a:pt x="139" y="230"/>
                    <a:pt x="417" y="433"/>
                    <a:pt x="495" y="489"/>
                  </a:cubicBezTo>
                  <a:cubicBezTo>
                    <a:pt x="650" y="632"/>
                    <a:pt x="816" y="775"/>
                    <a:pt x="983" y="918"/>
                  </a:cubicBezTo>
                  <a:cubicBezTo>
                    <a:pt x="1281" y="1168"/>
                    <a:pt x="1566" y="1442"/>
                    <a:pt x="1876" y="1680"/>
                  </a:cubicBezTo>
                  <a:cubicBezTo>
                    <a:pt x="1882" y="1683"/>
                    <a:pt x="1889" y="1684"/>
                    <a:pt x="1896" y="1684"/>
                  </a:cubicBezTo>
                  <a:cubicBezTo>
                    <a:pt x="1920" y="1684"/>
                    <a:pt x="1947" y="1669"/>
                    <a:pt x="1947" y="1632"/>
                  </a:cubicBezTo>
                  <a:cubicBezTo>
                    <a:pt x="1947" y="1549"/>
                    <a:pt x="1924" y="1513"/>
                    <a:pt x="1840" y="1501"/>
                  </a:cubicBezTo>
                  <a:cubicBezTo>
                    <a:pt x="1830" y="1501"/>
                    <a:pt x="1820" y="1519"/>
                    <a:pt x="1825" y="1524"/>
                  </a:cubicBezTo>
                  <a:lnTo>
                    <a:pt x="1825" y="1524"/>
                  </a:lnTo>
                  <a:cubicBezTo>
                    <a:pt x="1750" y="1493"/>
                    <a:pt x="1565" y="1250"/>
                    <a:pt x="1459" y="1168"/>
                  </a:cubicBezTo>
                  <a:cubicBezTo>
                    <a:pt x="1293" y="1025"/>
                    <a:pt x="1126" y="894"/>
                    <a:pt x="971" y="751"/>
                  </a:cubicBezTo>
                  <a:cubicBezTo>
                    <a:pt x="674" y="501"/>
                    <a:pt x="388" y="251"/>
                    <a:pt x="78" y="13"/>
                  </a:cubicBezTo>
                  <a:cubicBezTo>
                    <a:pt x="69" y="4"/>
                    <a:pt x="60" y="1"/>
                    <a:pt x="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46"/>
            <p:cNvSpPr/>
            <p:nvPr/>
          </p:nvSpPr>
          <p:spPr>
            <a:xfrm>
              <a:off x="2853925" y="2471575"/>
              <a:ext cx="50725" cy="40925"/>
            </a:xfrm>
            <a:custGeom>
              <a:avLst/>
              <a:gdLst/>
              <a:ahLst/>
              <a:cxnLst/>
              <a:rect l="l" t="t" r="r" b="b"/>
              <a:pathLst>
                <a:path w="2029" h="1637" extrusionOk="0">
                  <a:moveTo>
                    <a:pt x="24" y="0"/>
                  </a:moveTo>
                  <a:cubicBezTo>
                    <a:pt x="12" y="0"/>
                    <a:pt x="0" y="12"/>
                    <a:pt x="12" y="24"/>
                  </a:cubicBezTo>
                  <a:cubicBezTo>
                    <a:pt x="393" y="703"/>
                    <a:pt x="1250" y="1322"/>
                    <a:pt x="1965" y="1631"/>
                  </a:cubicBezTo>
                  <a:cubicBezTo>
                    <a:pt x="1970" y="1635"/>
                    <a:pt x="1976" y="1637"/>
                    <a:pt x="1981" y="1637"/>
                  </a:cubicBezTo>
                  <a:cubicBezTo>
                    <a:pt x="2010" y="1637"/>
                    <a:pt x="2029" y="1590"/>
                    <a:pt x="1988" y="1560"/>
                  </a:cubicBezTo>
                  <a:cubicBezTo>
                    <a:pt x="1619" y="1322"/>
                    <a:pt x="1250" y="1095"/>
                    <a:pt x="905" y="822"/>
                  </a:cubicBezTo>
                  <a:cubicBezTo>
                    <a:pt x="595" y="560"/>
                    <a:pt x="334" y="25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46"/>
            <p:cNvSpPr/>
            <p:nvPr/>
          </p:nvSpPr>
          <p:spPr>
            <a:xfrm>
              <a:off x="2868200" y="2482575"/>
              <a:ext cx="47300" cy="33750"/>
            </a:xfrm>
            <a:custGeom>
              <a:avLst/>
              <a:gdLst/>
              <a:ahLst/>
              <a:cxnLst/>
              <a:rect l="l" t="t" r="r" b="b"/>
              <a:pathLst>
                <a:path w="1892" h="1350" extrusionOk="0">
                  <a:moveTo>
                    <a:pt x="48" y="1"/>
                  </a:moveTo>
                  <a:cubicBezTo>
                    <a:pt x="36" y="1"/>
                    <a:pt x="1" y="24"/>
                    <a:pt x="24" y="36"/>
                  </a:cubicBezTo>
                  <a:cubicBezTo>
                    <a:pt x="286" y="263"/>
                    <a:pt x="584" y="465"/>
                    <a:pt x="870" y="679"/>
                  </a:cubicBezTo>
                  <a:cubicBezTo>
                    <a:pt x="1179" y="894"/>
                    <a:pt x="1489" y="1167"/>
                    <a:pt x="1846" y="1346"/>
                  </a:cubicBezTo>
                  <a:cubicBezTo>
                    <a:pt x="1850" y="1348"/>
                    <a:pt x="1855" y="1349"/>
                    <a:pt x="1859" y="1349"/>
                  </a:cubicBezTo>
                  <a:cubicBezTo>
                    <a:pt x="1877" y="1349"/>
                    <a:pt x="1892" y="1330"/>
                    <a:pt x="1882" y="1310"/>
                  </a:cubicBezTo>
                  <a:cubicBezTo>
                    <a:pt x="1632" y="1072"/>
                    <a:pt x="1310" y="882"/>
                    <a:pt x="1036" y="679"/>
                  </a:cubicBezTo>
                  <a:cubicBezTo>
                    <a:pt x="703" y="453"/>
                    <a:pt x="394" y="203"/>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46"/>
            <p:cNvSpPr/>
            <p:nvPr/>
          </p:nvSpPr>
          <p:spPr>
            <a:xfrm>
              <a:off x="2878325" y="2499550"/>
              <a:ext cx="33900" cy="23025"/>
            </a:xfrm>
            <a:custGeom>
              <a:avLst/>
              <a:gdLst/>
              <a:ahLst/>
              <a:cxnLst/>
              <a:rect l="l" t="t" r="r" b="b"/>
              <a:pathLst>
                <a:path w="1356" h="921" extrusionOk="0">
                  <a:moveTo>
                    <a:pt x="36" y="0"/>
                  </a:moveTo>
                  <a:cubicBezTo>
                    <a:pt x="12" y="0"/>
                    <a:pt x="0" y="12"/>
                    <a:pt x="12" y="24"/>
                  </a:cubicBezTo>
                  <a:cubicBezTo>
                    <a:pt x="465" y="322"/>
                    <a:pt x="882" y="631"/>
                    <a:pt x="1322" y="917"/>
                  </a:cubicBezTo>
                  <a:cubicBezTo>
                    <a:pt x="1327" y="919"/>
                    <a:pt x="1331" y="920"/>
                    <a:pt x="1334" y="920"/>
                  </a:cubicBezTo>
                  <a:cubicBezTo>
                    <a:pt x="1350" y="920"/>
                    <a:pt x="1355" y="903"/>
                    <a:pt x="1346" y="893"/>
                  </a:cubicBezTo>
                  <a:cubicBezTo>
                    <a:pt x="989" y="512"/>
                    <a:pt x="489" y="203"/>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46"/>
            <p:cNvSpPr/>
            <p:nvPr/>
          </p:nvSpPr>
          <p:spPr>
            <a:xfrm>
              <a:off x="2893625" y="2507200"/>
              <a:ext cx="12700" cy="7625"/>
            </a:xfrm>
            <a:custGeom>
              <a:avLst/>
              <a:gdLst/>
              <a:ahLst/>
              <a:cxnLst/>
              <a:rect l="l" t="t" r="r" b="b"/>
              <a:pathLst>
                <a:path w="508" h="305" extrusionOk="0">
                  <a:moveTo>
                    <a:pt x="17" y="0"/>
                  </a:moveTo>
                  <a:cubicBezTo>
                    <a:pt x="12" y="0"/>
                    <a:pt x="0" y="16"/>
                    <a:pt x="19" y="16"/>
                  </a:cubicBezTo>
                  <a:cubicBezTo>
                    <a:pt x="103" y="51"/>
                    <a:pt x="198" y="75"/>
                    <a:pt x="270" y="135"/>
                  </a:cubicBezTo>
                  <a:cubicBezTo>
                    <a:pt x="341" y="182"/>
                    <a:pt x="400" y="254"/>
                    <a:pt x="460" y="301"/>
                  </a:cubicBezTo>
                  <a:cubicBezTo>
                    <a:pt x="462" y="304"/>
                    <a:pt x="465" y="305"/>
                    <a:pt x="469" y="305"/>
                  </a:cubicBezTo>
                  <a:cubicBezTo>
                    <a:pt x="484" y="305"/>
                    <a:pt x="508" y="285"/>
                    <a:pt x="508" y="266"/>
                  </a:cubicBezTo>
                  <a:cubicBezTo>
                    <a:pt x="412" y="123"/>
                    <a:pt x="174" y="28"/>
                    <a:pt x="19" y="4"/>
                  </a:cubicBezTo>
                  <a:cubicBezTo>
                    <a:pt x="19" y="1"/>
                    <a:pt x="19" y="0"/>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46"/>
            <p:cNvSpPr/>
            <p:nvPr/>
          </p:nvSpPr>
          <p:spPr>
            <a:xfrm>
              <a:off x="2905125" y="2512350"/>
              <a:ext cx="3875" cy="2400"/>
            </a:xfrm>
            <a:custGeom>
              <a:avLst/>
              <a:gdLst/>
              <a:ahLst/>
              <a:cxnLst/>
              <a:rect l="l" t="t" r="r" b="b"/>
              <a:pathLst>
                <a:path w="155" h="96" extrusionOk="0">
                  <a:moveTo>
                    <a:pt x="12" y="0"/>
                  </a:moveTo>
                  <a:cubicBezTo>
                    <a:pt x="12" y="0"/>
                    <a:pt x="0" y="24"/>
                    <a:pt x="12" y="36"/>
                  </a:cubicBezTo>
                  <a:cubicBezTo>
                    <a:pt x="48" y="60"/>
                    <a:pt x="71" y="84"/>
                    <a:pt x="119" y="95"/>
                  </a:cubicBezTo>
                  <a:cubicBezTo>
                    <a:pt x="131" y="95"/>
                    <a:pt x="155" y="72"/>
                    <a:pt x="131" y="60"/>
                  </a:cubicBezTo>
                  <a:cubicBezTo>
                    <a:pt x="107" y="36"/>
                    <a:pt x="60" y="12"/>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46"/>
            <p:cNvSpPr/>
            <p:nvPr/>
          </p:nvSpPr>
          <p:spPr>
            <a:xfrm>
              <a:off x="2848625" y="2460650"/>
              <a:ext cx="16025" cy="21775"/>
            </a:xfrm>
            <a:custGeom>
              <a:avLst/>
              <a:gdLst/>
              <a:ahLst/>
              <a:cxnLst/>
              <a:rect l="l" t="t" r="r" b="b"/>
              <a:pathLst>
                <a:path w="641" h="871" extrusionOk="0">
                  <a:moveTo>
                    <a:pt x="40" y="1"/>
                  </a:moveTo>
                  <a:cubicBezTo>
                    <a:pt x="20" y="1"/>
                    <a:pt x="1" y="26"/>
                    <a:pt x="10" y="44"/>
                  </a:cubicBezTo>
                  <a:cubicBezTo>
                    <a:pt x="10" y="44"/>
                    <a:pt x="10" y="44"/>
                    <a:pt x="10" y="44"/>
                  </a:cubicBezTo>
                  <a:lnTo>
                    <a:pt x="10" y="44"/>
                  </a:lnTo>
                  <a:cubicBezTo>
                    <a:pt x="45" y="104"/>
                    <a:pt x="57" y="163"/>
                    <a:pt x="69" y="223"/>
                  </a:cubicBezTo>
                  <a:cubicBezTo>
                    <a:pt x="80" y="239"/>
                    <a:pt x="91" y="245"/>
                    <a:pt x="98" y="245"/>
                  </a:cubicBezTo>
                  <a:cubicBezTo>
                    <a:pt x="107" y="245"/>
                    <a:pt x="112" y="236"/>
                    <a:pt x="105" y="223"/>
                  </a:cubicBezTo>
                  <a:cubicBezTo>
                    <a:pt x="99" y="194"/>
                    <a:pt x="91" y="166"/>
                    <a:pt x="84" y="136"/>
                  </a:cubicBezTo>
                  <a:lnTo>
                    <a:pt x="84" y="136"/>
                  </a:lnTo>
                  <a:cubicBezTo>
                    <a:pt x="173" y="241"/>
                    <a:pt x="271" y="338"/>
                    <a:pt x="355" y="449"/>
                  </a:cubicBezTo>
                  <a:cubicBezTo>
                    <a:pt x="438" y="580"/>
                    <a:pt x="534" y="723"/>
                    <a:pt x="605" y="866"/>
                  </a:cubicBezTo>
                  <a:cubicBezTo>
                    <a:pt x="612" y="869"/>
                    <a:pt x="618" y="871"/>
                    <a:pt x="623" y="871"/>
                  </a:cubicBezTo>
                  <a:cubicBezTo>
                    <a:pt x="635" y="871"/>
                    <a:pt x="641" y="862"/>
                    <a:pt x="641" y="854"/>
                  </a:cubicBezTo>
                  <a:cubicBezTo>
                    <a:pt x="534" y="544"/>
                    <a:pt x="331" y="199"/>
                    <a:pt x="57" y="8"/>
                  </a:cubicBezTo>
                  <a:cubicBezTo>
                    <a:pt x="52" y="3"/>
                    <a:pt x="46" y="1"/>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46"/>
            <p:cNvSpPr/>
            <p:nvPr/>
          </p:nvSpPr>
          <p:spPr>
            <a:xfrm>
              <a:off x="2617875" y="2445675"/>
              <a:ext cx="13125" cy="25275"/>
            </a:xfrm>
            <a:custGeom>
              <a:avLst/>
              <a:gdLst/>
              <a:ahLst/>
              <a:cxnLst/>
              <a:rect l="l" t="t" r="r" b="b"/>
              <a:pathLst>
                <a:path w="525" h="1011" extrusionOk="0">
                  <a:moveTo>
                    <a:pt x="12" y="0"/>
                  </a:moveTo>
                  <a:cubicBezTo>
                    <a:pt x="0" y="12"/>
                    <a:pt x="0" y="12"/>
                    <a:pt x="24" y="24"/>
                  </a:cubicBezTo>
                  <a:cubicBezTo>
                    <a:pt x="84" y="24"/>
                    <a:pt x="215" y="405"/>
                    <a:pt x="239" y="453"/>
                  </a:cubicBezTo>
                  <a:cubicBezTo>
                    <a:pt x="322" y="631"/>
                    <a:pt x="417" y="822"/>
                    <a:pt x="501" y="1000"/>
                  </a:cubicBezTo>
                  <a:cubicBezTo>
                    <a:pt x="501" y="1008"/>
                    <a:pt x="503" y="1011"/>
                    <a:pt x="507" y="1011"/>
                  </a:cubicBezTo>
                  <a:cubicBezTo>
                    <a:pt x="514" y="1011"/>
                    <a:pt x="524" y="1000"/>
                    <a:pt x="524" y="1000"/>
                  </a:cubicBezTo>
                  <a:cubicBezTo>
                    <a:pt x="429" y="798"/>
                    <a:pt x="322" y="584"/>
                    <a:pt x="239" y="381"/>
                  </a:cubicBezTo>
                  <a:cubicBezTo>
                    <a:pt x="191" y="274"/>
                    <a:pt x="131" y="36"/>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46"/>
            <p:cNvSpPr/>
            <p:nvPr/>
          </p:nvSpPr>
          <p:spPr>
            <a:xfrm>
              <a:off x="2623225" y="2438825"/>
              <a:ext cx="12450" cy="26925"/>
            </a:xfrm>
            <a:custGeom>
              <a:avLst/>
              <a:gdLst/>
              <a:ahLst/>
              <a:cxnLst/>
              <a:rect l="l" t="t" r="r" b="b"/>
              <a:pathLst>
                <a:path w="498" h="1077" extrusionOk="0">
                  <a:moveTo>
                    <a:pt x="25" y="0"/>
                  </a:moveTo>
                  <a:cubicBezTo>
                    <a:pt x="25" y="1"/>
                    <a:pt x="25" y="1"/>
                    <a:pt x="25" y="1"/>
                  </a:cubicBezTo>
                  <a:lnTo>
                    <a:pt x="25" y="1"/>
                  </a:lnTo>
                  <a:cubicBezTo>
                    <a:pt x="27" y="0"/>
                    <a:pt x="28" y="0"/>
                    <a:pt x="25" y="0"/>
                  </a:cubicBezTo>
                  <a:close/>
                  <a:moveTo>
                    <a:pt x="25" y="1"/>
                  </a:moveTo>
                  <a:cubicBezTo>
                    <a:pt x="18" y="1"/>
                    <a:pt x="1" y="4"/>
                    <a:pt x="1" y="12"/>
                  </a:cubicBezTo>
                  <a:cubicBezTo>
                    <a:pt x="13" y="405"/>
                    <a:pt x="179" y="822"/>
                    <a:pt x="477" y="1072"/>
                  </a:cubicBezTo>
                  <a:cubicBezTo>
                    <a:pt x="481" y="1075"/>
                    <a:pt x="484" y="1077"/>
                    <a:pt x="487" y="1077"/>
                  </a:cubicBezTo>
                  <a:cubicBezTo>
                    <a:pt x="494" y="1077"/>
                    <a:pt x="497" y="1068"/>
                    <a:pt x="489" y="1060"/>
                  </a:cubicBezTo>
                  <a:cubicBezTo>
                    <a:pt x="239" y="727"/>
                    <a:pt x="72" y="417"/>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46"/>
            <p:cNvSpPr/>
            <p:nvPr/>
          </p:nvSpPr>
          <p:spPr>
            <a:xfrm>
              <a:off x="2625900" y="2430275"/>
              <a:ext cx="13050" cy="31750"/>
            </a:xfrm>
            <a:custGeom>
              <a:avLst/>
              <a:gdLst/>
              <a:ahLst/>
              <a:cxnLst/>
              <a:rect l="l" t="t" r="r" b="b"/>
              <a:pathLst>
                <a:path w="522" h="1270" extrusionOk="0">
                  <a:moveTo>
                    <a:pt x="13" y="0"/>
                  </a:moveTo>
                  <a:cubicBezTo>
                    <a:pt x="7" y="0"/>
                    <a:pt x="1" y="3"/>
                    <a:pt x="1" y="9"/>
                  </a:cubicBezTo>
                  <a:cubicBezTo>
                    <a:pt x="60" y="450"/>
                    <a:pt x="227" y="902"/>
                    <a:pt x="501" y="1259"/>
                  </a:cubicBezTo>
                  <a:cubicBezTo>
                    <a:pt x="501" y="1267"/>
                    <a:pt x="503" y="1269"/>
                    <a:pt x="506" y="1269"/>
                  </a:cubicBezTo>
                  <a:cubicBezTo>
                    <a:pt x="512" y="1269"/>
                    <a:pt x="521" y="1255"/>
                    <a:pt x="513" y="1247"/>
                  </a:cubicBezTo>
                  <a:cubicBezTo>
                    <a:pt x="287" y="842"/>
                    <a:pt x="120" y="461"/>
                    <a:pt x="25" y="9"/>
                  </a:cubicBezTo>
                  <a:cubicBezTo>
                    <a:pt x="25" y="3"/>
                    <a:pt x="19" y="0"/>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46"/>
            <p:cNvSpPr/>
            <p:nvPr/>
          </p:nvSpPr>
          <p:spPr>
            <a:xfrm>
              <a:off x="2628600" y="2428875"/>
              <a:ext cx="15325" cy="29425"/>
            </a:xfrm>
            <a:custGeom>
              <a:avLst/>
              <a:gdLst/>
              <a:ahLst/>
              <a:cxnLst/>
              <a:rect l="l" t="t" r="r" b="b"/>
              <a:pathLst>
                <a:path w="613" h="1177" extrusionOk="0">
                  <a:moveTo>
                    <a:pt x="29" y="1"/>
                  </a:moveTo>
                  <a:cubicBezTo>
                    <a:pt x="19" y="1"/>
                    <a:pt x="0" y="12"/>
                    <a:pt x="0" y="29"/>
                  </a:cubicBezTo>
                  <a:cubicBezTo>
                    <a:pt x="179" y="410"/>
                    <a:pt x="357" y="803"/>
                    <a:pt x="584" y="1172"/>
                  </a:cubicBezTo>
                  <a:cubicBezTo>
                    <a:pt x="587" y="1175"/>
                    <a:pt x="591" y="1177"/>
                    <a:pt x="594" y="1177"/>
                  </a:cubicBezTo>
                  <a:cubicBezTo>
                    <a:pt x="605" y="1177"/>
                    <a:pt x="613" y="1166"/>
                    <a:pt x="595" y="1148"/>
                  </a:cubicBezTo>
                  <a:cubicBezTo>
                    <a:pt x="441" y="767"/>
                    <a:pt x="226" y="375"/>
                    <a:pt x="36" y="5"/>
                  </a:cubicBezTo>
                  <a:cubicBezTo>
                    <a:pt x="36" y="2"/>
                    <a:pt x="33"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46"/>
            <p:cNvSpPr/>
            <p:nvPr/>
          </p:nvSpPr>
          <p:spPr>
            <a:xfrm>
              <a:off x="2634550" y="2423050"/>
              <a:ext cx="32175" cy="48950"/>
            </a:xfrm>
            <a:custGeom>
              <a:avLst/>
              <a:gdLst/>
              <a:ahLst/>
              <a:cxnLst/>
              <a:rect l="l" t="t" r="r" b="b"/>
              <a:pathLst>
                <a:path w="1287" h="1958" extrusionOk="0">
                  <a:moveTo>
                    <a:pt x="0" y="0"/>
                  </a:moveTo>
                  <a:cubicBezTo>
                    <a:pt x="334" y="691"/>
                    <a:pt x="822" y="1346"/>
                    <a:pt x="1274" y="1953"/>
                  </a:cubicBezTo>
                  <a:cubicBezTo>
                    <a:pt x="1274" y="1956"/>
                    <a:pt x="1275" y="1958"/>
                    <a:pt x="1277" y="1958"/>
                  </a:cubicBezTo>
                  <a:cubicBezTo>
                    <a:pt x="1280" y="1958"/>
                    <a:pt x="1286" y="1950"/>
                    <a:pt x="1286" y="1941"/>
                  </a:cubicBezTo>
                  <a:cubicBezTo>
                    <a:pt x="917" y="1286"/>
                    <a:pt x="500" y="57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46"/>
            <p:cNvSpPr/>
            <p:nvPr/>
          </p:nvSpPr>
          <p:spPr>
            <a:xfrm>
              <a:off x="2672500" y="2480875"/>
              <a:ext cx="66675" cy="100200"/>
            </a:xfrm>
            <a:custGeom>
              <a:avLst/>
              <a:gdLst/>
              <a:ahLst/>
              <a:cxnLst/>
              <a:rect l="l" t="t" r="r" b="b"/>
              <a:pathLst>
                <a:path w="2667" h="4008" extrusionOk="0">
                  <a:moveTo>
                    <a:pt x="2" y="0"/>
                  </a:moveTo>
                  <a:cubicBezTo>
                    <a:pt x="0" y="0"/>
                    <a:pt x="0" y="3"/>
                    <a:pt x="6" y="9"/>
                  </a:cubicBezTo>
                  <a:cubicBezTo>
                    <a:pt x="6" y="3"/>
                    <a:pt x="3" y="0"/>
                    <a:pt x="2" y="0"/>
                  </a:cubicBezTo>
                  <a:close/>
                  <a:moveTo>
                    <a:pt x="6" y="9"/>
                  </a:moveTo>
                  <a:cubicBezTo>
                    <a:pt x="673" y="1426"/>
                    <a:pt x="1447" y="2926"/>
                    <a:pt x="2626" y="3998"/>
                  </a:cubicBezTo>
                  <a:cubicBezTo>
                    <a:pt x="2629" y="4005"/>
                    <a:pt x="2635" y="4008"/>
                    <a:pt x="2640" y="4008"/>
                  </a:cubicBezTo>
                  <a:cubicBezTo>
                    <a:pt x="2653" y="4008"/>
                    <a:pt x="2666" y="3991"/>
                    <a:pt x="2649" y="3974"/>
                  </a:cubicBezTo>
                  <a:cubicBezTo>
                    <a:pt x="1566" y="2748"/>
                    <a:pt x="804" y="1414"/>
                    <a:pt x="6" y="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46"/>
            <p:cNvSpPr/>
            <p:nvPr/>
          </p:nvSpPr>
          <p:spPr>
            <a:xfrm>
              <a:off x="2743375" y="2581150"/>
              <a:ext cx="25725" cy="17550"/>
            </a:xfrm>
            <a:custGeom>
              <a:avLst/>
              <a:gdLst/>
              <a:ahLst/>
              <a:cxnLst/>
              <a:rect l="l" t="t" r="r" b="b"/>
              <a:pathLst>
                <a:path w="1029" h="702" extrusionOk="0">
                  <a:moveTo>
                    <a:pt x="16" y="0"/>
                  </a:moveTo>
                  <a:cubicBezTo>
                    <a:pt x="7" y="0"/>
                    <a:pt x="0" y="14"/>
                    <a:pt x="17" y="22"/>
                  </a:cubicBezTo>
                  <a:cubicBezTo>
                    <a:pt x="326" y="272"/>
                    <a:pt x="672" y="499"/>
                    <a:pt x="1005" y="701"/>
                  </a:cubicBezTo>
                  <a:cubicBezTo>
                    <a:pt x="1029" y="701"/>
                    <a:pt x="1029" y="689"/>
                    <a:pt x="1029" y="689"/>
                  </a:cubicBezTo>
                  <a:cubicBezTo>
                    <a:pt x="707" y="439"/>
                    <a:pt x="374" y="213"/>
                    <a:pt x="29" y="10"/>
                  </a:cubicBezTo>
                  <a:cubicBezTo>
                    <a:pt x="25" y="3"/>
                    <a:pt x="20"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46"/>
            <p:cNvSpPr/>
            <p:nvPr/>
          </p:nvSpPr>
          <p:spPr>
            <a:xfrm>
              <a:off x="2580975" y="2551725"/>
              <a:ext cx="11025" cy="48000"/>
            </a:xfrm>
            <a:custGeom>
              <a:avLst/>
              <a:gdLst/>
              <a:ahLst/>
              <a:cxnLst/>
              <a:rect l="l" t="t" r="r" b="b"/>
              <a:pathLst>
                <a:path w="441" h="1920" extrusionOk="0">
                  <a:moveTo>
                    <a:pt x="423" y="1"/>
                  </a:moveTo>
                  <a:cubicBezTo>
                    <a:pt x="417" y="1"/>
                    <a:pt x="410" y="4"/>
                    <a:pt x="405" y="9"/>
                  </a:cubicBezTo>
                  <a:cubicBezTo>
                    <a:pt x="48" y="556"/>
                    <a:pt x="0" y="1318"/>
                    <a:pt x="262" y="1914"/>
                  </a:cubicBezTo>
                  <a:cubicBezTo>
                    <a:pt x="262" y="1918"/>
                    <a:pt x="263" y="1919"/>
                    <a:pt x="265" y="1919"/>
                  </a:cubicBezTo>
                  <a:cubicBezTo>
                    <a:pt x="269" y="1919"/>
                    <a:pt x="274" y="1914"/>
                    <a:pt x="274" y="1914"/>
                  </a:cubicBezTo>
                  <a:cubicBezTo>
                    <a:pt x="107" y="1223"/>
                    <a:pt x="167" y="676"/>
                    <a:pt x="441" y="21"/>
                  </a:cubicBezTo>
                  <a:cubicBezTo>
                    <a:pt x="441" y="7"/>
                    <a:pt x="432" y="1"/>
                    <a:pt x="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46"/>
            <p:cNvSpPr/>
            <p:nvPr/>
          </p:nvSpPr>
          <p:spPr>
            <a:xfrm>
              <a:off x="2588700" y="2609075"/>
              <a:ext cx="112775" cy="99525"/>
            </a:xfrm>
            <a:custGeom>
              <a:avLst/>
              <a:gdLst/>
              <a:ahLst/>
              <a:cxnLst/>
              <a:rect l="l" t="t" r="r" b="b"/>
              <a:pathLst>
                <a:path w="4511" h="3981" extrusionOk="0">
                  <a:moveTo>
                    <a:pt x="1" y="1"/>
                  </a:moveTo>
                  <a:lnTo>
                    <a:pt x="1" y="1"/>
                  </a:lnTo>
                  <a:cubicBezTo>
                    <a:pt x="298" y="870"/>
                    <a:pt x="1144" y="1525"/>
                    <a:pt x="1787" y="2108"/>
                  </a:cubicBezTo>
                  <a:cubicBezTo>
                    <a:pt x="2608" y="2823"/>
                    <a:pt x="3501" y="3477"/>
                    <a:pt x="4489" y="3977"/>
                  </a:cubicBezTo>
                  <a:cubicBezTo>
                    <a:pt x="4492" y="3980"/>
                    <a:pt x="4494" y="3981"/>
                    <a:pt x="4496" y="3981"/>
                  </a:cubicBezTo>
                  <a:cubicBezTo>
                    <a:pt x="4505" y="3981"/>
                    <a:pt x="4511" y="3963"/>
                    <a:pt x="4501" y="3954"/>
                  </a:cubicBezTo>
                  <a:cubicBezTo>
                    <a:pt x="3596" y="3394"/>
                    <a:pt x="2727" y="2846"/>
                    <a:pt x="1929" y="2144"/>
                  </a:cubicBezTo>
                  <a:cubicBezTo>
                    <a:pt x="1227" y="1549"/>
                    <a:pt x="394" y="870"/>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46"/>
            <p:cNvSpPr/>
            <p:nvPr/>
          </p:nvSpPr>
          <p:spPr>
            <a:xfrm>
              <a:off x="2708350" y="2716250"/>
              <a:ext cx="79425" cy="45325"/>
            </a:xfrm>
            <a:custGeom>
              <a:avLst/>
              <a:gdLst/>
              <a:ahLst/>
              <a:cxnLst/>
              <a:rect l="l" t="t" r="r" b="b"/>
              <a:pathLst>
                <a:path w="3177" h="1813" extrusionOk="0">
                  <a:moveTo>
                    <a:pt x="13" y="0"/>
                  </a:moveTo>
                  <a:cubicBezTo>
                    <a:pt x="13" y="0"/>
                    <a:pt x="1" y="24"/>
                    <a:pt x="13" y="24"/>
                  </a:cubicBezTo>
                  <a:cubicBezTo>
                    <a:pt x="977" y="714"/>
                    <a:pt x="2073" y="1286"/>
                    <a:pt x="3144" y="1810"/>
                  </a:cubicBezTo>
                  <a:cubicBezTo>
                    <a:pt x="3146" y="1811"/>
                    <a:pt x="3148" y="1812"/>
                    <a:pt x="3150" y="1812"/>
                  </a:cubicBezTo>
                  <a:cubicBezTo>
                    <a:pt x="3162" y="1812"/>
                    <a:pt x="3177" y="1784"/>
                    <a:pt x="3156" y="1774"/>
                  </a:cubicBezTo>
                  <a:cubicBezTo>
                    <a:pt x="2096" y="1214"/>
                    <a:pt x="1037" y="643"/>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46"/>
            <p:cNvSpPr/>
            <p:nvPr/>
          </p:nvSpPr>
          <p:spPr>
            <a:xfrm>
              <a:off x="2724425" y="2717425"/>
              <a:ext cx="58675" cy="31575"/>
            </a:xfrm>
            <a:custGeom>
              <a:avLst/>
              <a:gdLst/>
              <a:ahLst/>
              <a:cxnLst/>
              <a:rect l="l" t="t" r="r" b="b"/>
              <a:pathLst>
                <a:path w="2347" h="1263" extrusionOk="0">
                  <a:moveTo>
                    <a:pt x="1" y="1"/>
                  </a:moveTo>
                  <a:lnTo>
                    <a:pt x="1" y="1"/>
                  </a:lnTo>
                  <a:cubicBezTo>
                    <a:pt x="668" y="524"/>
                    <a:pt x="1489" y="1048"/>
                    <a:pt x="2323" y="1263"/>
                  </a:cubicBezTo>
                  <a:cubicBezTo>
                    <a:pt x="2335" y="1263"/>
                    <a:pt x="2346" y="1251"/>
                    <a:pt x="2335" y="1239"/>
                  </a:cubicBezTo>
                  <a:cubicBezTo>
                    <a:pt x="1489" y="905"/>
                    <a:pt x="799" y="41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46"/>
            <p:cNvSpPr/>
            <p:nvPr/>
          </p:nvSpPr>
          <p:spPr>
            <a:xfrm>
              <a:off x="2738425" y="2714450"/>
              <a:ext cx="42000" cy="28600"/>
            </a:xfrm>
            <a:custGeom>
              <a:avLst/>
              <a:gdLst/>
              <a:ahLst/>
              <a:cxnLst/>
              <a:rect l="l" t="t" r="r" b="b"/>
              <a:pathLst>
                <a:path w="1680" h="1144" extrusionOk="0">
                  <a:moveTo>
                    <a:pt x="36" y="1"/>
                  </a:moveTo>
                  <a:cubicBezTo>
                    <a:pt x="12" y="1"/>
                    <a:pt x="1" y="36"/>
                    <a:pt x="12" y="36"/>
                  </a:cubicBezTo>
                  <a:cubicBezTo>
                    <a:pt x="512" y="453"/>
                    <a:pt x="1060" y="882"/>
                    <a:pt x="1655" y="1144"/>
                  </a:cubicBezTo>
                  <a:cubicBezTo>
                    <a:pt x="1667" y="1144"/>
                    <a:pt x="1679" y="1132"/>
                    <a:pt x="1667" y="1120"/>
                  </a:cubicBezTo>
                  <a:cubicBezTo>
                    <a:pt x="1132" y="727"/>
                    <a:pt x="548" y="405"/>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46"/>
            <p:cNvSpPr/>
            <p:nvPr/>
          </p:nvSpPr>
          <p:spPr>
            <a:xfrm>
              <a:off x="2590500" y="2550825"/>
              <a:ext cx="111850" cy="103650"/>
            </a:xfrm>
            <a:custGeom>
              <a:avLst/>
              <a:gdLst/>
              <a:ahLst/>
              <a:cxnLst/>
              <a:rect l="l" t="t" r="r" b="b"/>
              <a:pathLst>
                <a:path w="4474" h="4146" extrusionOk="0">
                  <a:moveTo>
                    <a:pt x="5" y="0"/>
                  </a:moveTo>
                  <a:cubicBezTo>
                    <a:pt x="3" y="0"/>
                    <a:pt x="0" y="3"/>
                    <a:pt x="0" y="9"/>
                  </a:cubicBezTo>
                  <a:cubicBezTo>
                    <a:pt x="6" y="3"/>
                    <a:pt x="6" y="0"/>
                    <a:pt x="5" y="0"/>
                  </a:cubicBezTo>
                  <a:close/>
                  <a:moveTo>
                    <a:pt x="0" y="9"/>
                  </a:moveTo>
                  <a:lnTo>
                    <a:pt x="0" y="9"/>
                  </a:lnTo>
                  <a:cubicBezTo>
                    <a:pt x="488" y="902"/>
                    <a:pt x="1155" y="1771"/>
                    <a:pt x="1917" y="2438"/>
                  </a:cubicBezTo>
                  <a:cubicBezTo>
                    <a:pt x="2691" y="3128"/>
                    <a:pt x="3655" y="3426"/>
                    <a:pt x="4429" y="4141"/>
                  </a:cubicBezTo>
                  <a:cubicBezTo>
                    <a:pt x="4432" y="4144"/>
                    <a:pt x="4437" y="4145"/>
                    <a:pt x="4443" y="4145"/>
                  </a:cubicBezTo>
                  <a:cubicBezTo>
                    <a:pt x="4457" y="4145"/>
                    <a:pt x="4474" y="4134"/>
                    <a:pt x="4465" y="4117"/>
                  </a:cubicBezTo>
                  <a:cubicBezTo>
                    <a:pt x="3870" y="3450"/>
                    <a:pt x="3096" y="3224"/>
                    <a:pt x="2381" y="2736"/>
                  </a:cubicBezTo>
                  <a:cubicBezTo>
                    <a:pt x="1369" y="2033"/>
                    <a:pt x="679" y="985"/>
                    <a:pt x="0" y="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46"/>
            <p:cNvSpPr/>
            <p:nvPr/>
          </p:nvSpPr>
          <p:spPr>
            <a:xfrm>
              <a:off x="2693925" y="2650525"/>
              <a:ext cx="54950" cy="33000"/>
            </a:xfrm>
            <a:custGeom>
              <a:avLst/>
              <a:gdLst/>
              <a:ahLst/>
              <a:cxnLst/>
              <a:rect l="l" t="t" r="r" b="b"/>
              <a:pathLst>
                <a:path w="2198" h="1320" extrusionOk="0">
                  <a:moveTo>
                    <a:pt x="2" y="1"/>
                  </a:moveTo>
                  <a:cubicBezTo>
                    <a:pt x="1" y="1"/>
                    <a:pt x="1" y="4"/>
                    <a:pt x="6" y="10"/>
                  </a:cubicBezTo>
                  <a:cubicBezTo>
                    <a:pt x="6" y="4"/>
                    <a:pt x="3" y="1"/>
                    <a:pt x="2" y="1"/>
                  </a:cubicBezTo>
                  <a:close/>
                  <a:moveTo>
                    <a:pt x="6" y="10"/>
                  </a:moveTo>
                  <a:cubicBezTo>
                    <a:pt x="578" y="593"/>
                    <a:pt x="1352" y="1129"/>
                    <a:pt x="2150" y="1319"/>
                  </a:cubicBezTo>
                  <a:cubicBezTo>
                    <a:pt x="2173" y="1319"/>
                    <a:pt x="2197" y="1296"/>
                    <a:pt x="2173" y="1284"/>
                  </a:cubicBezTo>
                  <a:cubicBezTo>
                    <a:pt x="1376" y="926"/>
                    <a:pt x="697" y="569"/>
                    <a:pt x="6" y="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46"/>
            <p:cNvSpPr/>
            <p:nvPr/>
          </p:nvSpPr>
          <p:spPr>
            <a:xfrm>
              <a:off x="3170025" y="2472750"/>
              <a:ext cx="23250" cy="21175"/>
            </a:xfrm>
            <a:custGeom>
              <a:avLst/>
              <a:gdLst/>
              <a:ahLst/>
              <a:cxnLst/>
              <a:rect l="l" t="t" r="r" b="b"/>
              <a:pathLst>
                <a:path w="930" h="847" extrusionOk="0">
                  <a:moveTo>
                    <a:pt x="894" y="1"/>
                  </a:moveTo>
                  <a:cubicBezTo>
                    <a:pt x="524" y="144"/>
                    <a:pt x="167" y="477"/>
                    <a:pt x="1" y="834"/>
                  </a:cubicBezTo>
                  <a:cubicBezTo>
                    <a:pt x="1" y="846"/>
                    <a:pt x="12" y="846"/>
                    <a:pt x="12" y="846"/>
                  </a:cubicBezTo>
                  <a:cubicBezTo>
                    <a:pt x="274" y="501"/>
                    <a:pt x="536" y="251"/>
                    <a:pt x="905" y="36"/>
                  </a:cubicBezTo>
                  <a:cubicBezTo>
                    <a:pt x="929" y="13"/>
                    <a:pt x="905" y="1"/>
                    <a:pt x="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46"/>
            <p:cNvSpPr/>
            <p:nvPr/>
          </p:nvSpPr>
          <p:spPr>
            <a:xfrm>
              <a:off x="3141825" y="2470675"/>
              <a:ext cx="53825" cy="68675"/>
            </a:xfrm>
            <a:custGeom>
              <a:avLst/>
              <a:gdLst/>
              <a:ahLst/>
              <a:cxnLst/>
              <a:rect l="l" t="t" r="r" b="b"/>
              <a:pathLst>
                <a:path w="2153" h="2747" extrusionOk="0">
                  <a:moveTo>
                    <a:pt x="2141" y="0"/>
                  </a:moveTo>
                  <a:cubicBezTo>
                    <a:pt x="950" y="393"/>
                    <a:pt x="712" y="1846"/>
                    <a:pt x="9" y="2715"/>
                  </a:cubicBezTo>
                  <a:cubicBezTo>
                    <a:pt x="0" y="2724"/>
                    <a:pt x="19" y="2747"/>
                    <a:pt x="39" y="2747"/>
                  </a:cubicBezTo>
                  <a:cubicBezTo>
                    <a:pt x="45" y="2747"/>
                    <a:pt x="51" y="2745"/>
                    <a:pt x="57" y="2739"/>
                  </a:cubicBezTo>
                  <a:cubicBezTo>
                    <a:pt x="890" y="1893"/>
                    <a:pt x="950" y="524"/>
                    <a:pt x="2153" y="24"/>
                  </a:cubicBezTo>
                  <a:lnTo>
                    <a:pt x="21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46"/>
            <p:cNvSpPr/>
            <p:nvPr/>
          </p:nvSpPr>
          <p:spPr>
            <a:xfrm>
              <a:off x="3146675" y="2479475"/>
              <a:ext cx="37425" cy="49975"/>
            </a:xfrm>
            <a:custGeom>
              <a:avLst/>
              <a:gdLst/>
              <a:ahLst/>
              <a:cxnLst/>
              <a:rect l="l" t="t" r="r" b="b"/>
              <a:pathLst>
                <a:path w="1497" h="1999" extrusionOk="0">
                  <a:moveTo>
                    <a:pt x="1481" y="1"/>
                  </a:moveTo>
                  <a:cubicBezTo>
                    <a:pt x="1478" y="1"/>
                    <a:pt x="1474" y="2"/>
                    <a:pt x="1470" y="6"/>
                  </a:cubicBezTo>
                  <a:cubicBezTo>
                    <a:pt x="970" y="637"/>
                    <a:pt x="435" y="1280"/>
                    <a:pt x="18" y="1970"/>
                  </a:cubicBezTo>
                  <a:cubicBezTo>
                    <a:pt x="0" y="1988"/>
                    <a:pt x="15" y="1999"/>
                    <a:pt x="24" y="1999"/>
                  </a:cubicBezTo>
                  <a:cubicBezTo>
                    <a:pt x="27" y="1999"/>
                    <a:pt x="30" y="1997"/>
                    <a:pt x="30" y="1994"/>
                  </a:cubicBezTo>
                  <a:cubicBezTo>
                    <a:pt x="530" y="1363"/>
                    <a:pt x="994" y="684"/>
                    <a:pt x="1470" y="29"/>
                  </a:cubicBezTo>
                  <a:cubicBezTo>
                    <a:pt x="1496" y="12"/>
                    <a:pt x="1491" y="1"/>
                    <a:pt x="1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46"/>
            <p:cNvSpPr/>
            <p:nvPr/>
          </p:nvSpPr>
          <p:spPr>
            <a:xfrm>
              <a:off x="3133125" y="2497800"/>
              <a:ext cx="33950" cy="60225"/>
            </a:xfrm>
            <a:custGeom>
              <a:avLst/>
              <a:gdLst/>
              <a:ahLst/>
              <a:cxnLst/>
              <a:rect l="l" t="t" r="r" b="b"/>
              <a:pathLst>
                <a:path w="1358" h="2409" extrusionOk="0">
                  <a:moveTo>
                    <a:pt x="1339" y="1"/>
                  </a:moveTo>
                  <a:cubicBezTo>
                    <a:pt x="1336" y="1"/>
                    <a:pt x="1334" y="3"/>
                    <a:pt x="1334" y="11"/>
                  </a:cubicBezTo>
                  <a:cubicBezTo>
                    <a:pt x="857" y="785"/>
                    <a:pt x="381" y="1570"/>
                    <a:pt x="0" y="2392"/>
                  </a:cubicBezTo>
                  <a:cubicBezTo>
                    <a:pt x="0" y="2400"/>
                    <a:pt x="12" y="2409"/>
                    <a:pt x="23" y="2409"/>
                  </a:cubicBezTo>
                  <a:cubicBezTo>
                    <a:pt x="28" y="2409"/>
                    <a:pt x="32" y="2407"/>
                    <a:pt x="36" y="2404"/>
                  </a:cubicBezTo>
                  <a:cubicBezTo>
                    <a:pt x="524" y="1642"/>
                    <a:pt x="953" y="820"/>
                    <a:pt x="1358" y="23"/>
                  </a:cubicBezTo>
                  <a:cubicBezTo>
                    <a:pt x="1358" y="14"/>
                    <a:pt x="1346" y="1"/>
                    <a:pt x="1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46"/>
            <p:cNvSpPr/>
            <p:nvPr/>
          </p:nvSpPr>
          <p:spPr>
            <a:xfrm>
              <a:off x="3115950" y="2507450"/>
              <a:ext cx="45875" cy="66950"/>
            </a:xfrm>
            <a:custGeom>
              <a:avLst/>
              <a:gdLst/>
              <a:ahLst/>
              <a:cxnLst/>
              <a:rect l="l" t="t" r="r" b="b"/>
              <a:pathLst>
                <a:path w="1835" h="2678" extrusionOk="0">
                  <a:moveTo>
                    <a:pt x="1820" y="0"/>
                  </a:moveTo>
                  <a:cubicBezTo>
                    <a:pt x="1816" y="0"/>
                    <a:pt x="1810" y="2"/>
                    <a:pt x="1806" y="6"/>
                  </a:cubicBezTo>
                  <a:cubicBezTo>
                    <a:pt x="1259" y="934"/>
                    <a:pt x="616" y="1780"/>
                    <a:pt x="9" y="2661"/>
                  </a:cubicBezTo>
                  <a:cubicBezTo>
                    <a:pt x="0" y="2669"/>
                    <a:pt x="10" y="2678"/>
                    <a:pt x="16" y="2678"/>
                  </a:cubicBezTo>
                  <a:cubicBezTo>
                    <a:pt x="18" y="2678"/>
                    <a:pt x="20" y="2676"/>
                    <a:pt x="20" y="2673"/>
                  </a:cubicBezTo>
                  <a:cubicBezTo>
                    <a:pt x="735" y="1863"/>
                    <a:pt x="1306" y="946"/>
                    <a:pt x="1818" y="6"/>
                  </a:cubicBezTo>
                  <a:cubicBezTo>
                    <a:pt x="1834" y="6"/>
                    <a:pt x="1829" y="0"/>
                    <a:pt x="18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46"/>
            <p:cNvSpPr/>
            <p:nvPr/>
          </p:nvSpPr>
          <p:spPr>
            <a:xfrm>
              <a:off x="3114750" y="2528000"/>
              <a:ext cx="35350" cy="55025"/>
            </a:xfrm>
            <a:custGeom>
              <a:avLst/>
              <a:gdLst/>
              <a:ahLst/>
              <a:cxnLst/>
              <a:rect l="l" t="t" r="r" b="b"/>
              <a:pathLst>
                <a:path w="1414" h="2201" extrusionOk="0">
                  <a:moveTo>
                    <a:pt x="1395" y="0"/>
                  </a:moveTo>
                  <a:cubicBezTo>
                    <a:pt x="1392" y="0"/>
                    <a:pt x="1390" y="2"/>
                    <a:pt x="1390" y="5"/>
                  </a:cubicBezTo>
                  <a:cubicBezTo>
                    <a:pt x="938" y="720"/>
                    <a:pt x="426" y="1434"/>
                    <a:pt x="9" y="2172"/>
                  </a:cubicBezTo>
                  <a:cubicBezTo>
                    <a:pt x="0" y="2190"/>
                    <a:pt x="11" y="2201"/>
                    <a:pt x="26" y="2201"/>
                  </a:cubicBezTo>
                  <a:cubicBezTo>
                    <a:pt x="32" y="2201"/>
                    <a:pt x="38" y="2199"/>
                    <a:pt x="45" y="2196"/>
                  </a:cubicBezTo>
                  <a:cubicBezTo>
                    <a:pt x="557" y="1517"/>
                    <a:pt x="1009" y="743"/>
                    <a:pt x="1414" y="17"/>
                  </a:cubicBezTo>
                  <a:cubicBezTo>
                    <a:pt x="1414" y="9"/>
                    <a:pt x="1402" y="0"/>
                    <a:pt x="13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46"/>
            <p:cNvSpPr/>
            <p:nvPr/>
          </p:nvSpPr>
          <p:spPr>
            <a:xfrm>
              <a:off x="3102850" y="2543950"/>
              <a:ext cx="36150" cy="44575"/>
            </a:xfrm>
            <a:custGeom>
              <a:avLst/>
              <a:gdLst/>
              <a:ahLst/>
              <a:cxnLst/>
              <a:rect l="l" t="t" r="r" b="b"/>
              <a:pathLst>
                <a:path w="1446" h="1783" extrusionOk="0">
                  <a:moveTo>
                    <a:pt x="1427" y="0"/>
                  </a:moveTo>
                  <a:cubicBezTo>
                    <a:pt x="1422" y="0"/>
                    <a:pt x="1417" y="3"/>
                    <a:pt x="1414" y="10"/>
                  </a:cubicBezTo>
                  <a:cubicBezTo>
                    <a:pt x="997" y="641"/>
                    <a:pt x="497" y="1177"/>
                    <a:pt x="9" y="1760"/>
                  </a:cubicBezTo>
                  <a:cubicBezTo>
                    <a:pt x="0" y="1769"/>
                    <a:pt x="4" y="1783"/>
                    <a:pt x="10" y="1783"/>
                  </a:cubicBezTo>
                  <a:cubicBezTo>
                    <a:pt x="13" y="1783"/>
                    <a:pt x="17" y="1780"/>
                    <a:pt x="21" y="1772"/>
                  </a:cubicBezTo>
                  <a:cubicBezTo>
                    <a:pt x="592" y="1320"/>
                    <a:pt x="1068" y="641"/>
                    <a:pt x="1437" y="22"/>
                  </a:cubicBezTo>
                  <a:cubicBezTo>
                    <a:pt x="1446" y="14"/>
                    <a:pt x="1437" y="0"/>
                    <a:pt x="1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46"/>
            <p:cNvSpPr/>
            <p:nvPr/>
          </p:nvSpPr>
          <p:spPr>
            <a:xfrm>
              <a:off x="3108500" y="2547950"/>
              <a:ext cx="31700" cy="38650"/>
            </a:xfrm>
            <a:custGeom>
              <a:avLst/>
              <a:gdLst/>
              <a:ahLst/>
              <a:cxnLst/>
              <a:rect l="l" t="t" r="r" b="b"/>
              <a:pathLst>
                <a:path w="1268" h="1546" extrusionOk="0">
                  <a:moveTo>
                    <a:pt x="1256" y="0"/>
                  </a:moveTo>
                  <a:cubicBezTo>
                    <a:pt x="1254" y="0"/>
                    <a:pt x="1250" y="2"/>
                    <a:pt x="1247" y="5"/>
                  </a:cubicBezTo>
                  <a:cubicBezTo>
                    <a:pt x="866" y="541"/>
                    <a:pt x="426" y="1017"/>
                    <a:pt x="9" y="1529"/>
                  </a:cubicBezTo>
                  <a:cubicBezTo>
                    <a:pt x="0" y="1537"/>
                    <a:pt x="10" y="1546"/>
                    <a:pt x="20" y="1546"/>
                  </a:cubicBezTo>
                  <a:cubicBezTo>
                    <a:pt x="25" y="1546"/>
                    <a:pt x="29" y="1544"/>
                    <a:pt x="33" y="1541"/>
                  </a:cubicBezTo>
                  <a:cubicBezTo>
                    <a:pt x="533" y="1136"/>
                    <a:pt x="949" y="565"/>
                    <a:pt x="1259" y="29"/>
                  </a:cubicBezTo>
                  <a:cubicBezTo>
                    <a:pt x="1268" y="11"/>
                    <a:pt x="1264" y="0"/>
                    <a:pt x="1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46"/>
            <p:cNvSpPr/>
            <p:nvPr/>
          </p:nvSpPr>
          <p:spPr>
            <a:xfrm>
              <a:off x="3104625" y="2555375"/>
              <a:ext cx="27925" cy="37750"/>
            </a:xfrm>
            <a:custGeom>
              <a:avLst/>
              <a:gdLst/>
              <a:ahLst/>
              <a:cxnLst/>
              <a:rect l="l" t="t" r="r" b="b"/>
              <a:pathLst>
                <a:path w="1117" h="1510" extrusionOk="0">
                  <a:moveTo>
                    <a:pt x="1090" y="0"/>
                  </a:moveTo>
                  <a:cubicBezTo>
                    <a:pt x="1085" y="0"/>
                    <a:pt x="1081" y="2"/>
                    <a:pt x="1081" y="6"/>
                  </a:cubicBezTo>
                  <a:cubicBezTo>
                    <a:pt x="700" y="470"/>
                    <a:pt x="283" y="958"/>
                    <a:pt x="9" y="1482"/>
                  </a:cubicBezTo>
                  <a:cubicBezTo>
                    <a:pt x="1" y="1490"/>
                    <a:pt x="15" y="1509"/>
                    <a:pt x="29" y="1509"/>
                  </a:cubicBezTo>
                  <a:cubicBezTo>
                    <a:pt x="35" y="1509"/>
                    <a:pt x="41" y="1505"/>
                    <a:pt x="45" y="1494"/>
                  </a:cubicBezTo>
                  <a:cubicBezTo>
                    <a:pt x="426" y="1041"/>
                    <a:pt x="771" y="506"/>
                    <a:pt x="1116" y="6"/>
                  </a:cubicBezTo>
                  <a:cubicBezTo>
                    <a:pt x="1116" y="6"/>
                    <a:pt x="1101" y="0"/>
                    <a:pt x="1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46"/>
            <p:cNvSpPr/>
            <p:nvPr/>
          </p:nvSpPr>
          <p:spPr>
            <a:xfrm>
              <a:off x="3110575" y="2561325"/>
              <a:ext cx="19200" cy="23200"/>
            </a:xfrm>
            <a:custGeom>
              <a:avLst/>
              <a:gdLst/>
              <a:ahLst/>
              <a:cxnLst/>
              <a:rect l="l" t="t" r="r" b="b"/>
              <a:pathLst>
                <a:path w="768" h="928" extrusionOk="0">
                  <a:moveTo>
                    <a:pt x="762" y="0"/>
                  </a:moveTo>
                  <a:cubicBezTo>
                    <a:pt x="761" y="0"/>
                    <a:pt x="759" y="2"/>
                    <a:pt x="759" y="6"/>
                  </a:cubicBezTo>
                  <a:cubicBezTo>
                    <a:pt x="767" y="6"/>
                    <a:pt x="765" y="0"/>
                    <a:pt x="762" y="0"/>
                  </a:cubicBezTo>
                  <a:close/>
                  <a:moveTo>
                    <a:pt x="759" y="6"/>
                  </a:moveTo>
                  <a:lnTo>
                    <a:pt x="759" y="6"/>
                  </a:lnTo>
                  <a:cubicBezTo>
                    <a:pt x="533" y="339"/>
                    <a:pt x="283" y="625"/>
                    <a:pt x="9" y="899"/>
                  </a:cubicBezTo>
                  <a:cubicBezTo>
                    <a:pt x="1" y="916"/>
                    <a:pt x="5" y="927"/>
                    <a:pt x="17" y="927"/>
                  </a:cubicBezTo>
                  <a:cubicBezTo>
                    <a:pt x="21" y="927"/>
                    <a:pt x="27" y="926"/>
                    <a:pt x="33" y="923"/>
                  </a:cubicBezTo>
                  <a:cubicBezTo>
                    <a:pt x="331" y="684"/>
                    <a:pt x="581" y="351"/>
                    <a:pt x="759"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46"/>
            <p:cNvSpPr/>
            <p:nvPr/>
          </p:nvSpPr>
          <p:spPr>
            <a:xfrm>
              <a:off x="3166450" y="2477825"/>
              <a:ext cx="28300" cy="36925"/>
            </a:xfrm>
            <a:custGeom>
              <a:avLst/>
              <a:gdLst/>
              <a:ahLst/>
              <a:cxnLst/>
              <a:rect l="l" t="t" r="r" b="b"/>
              <a:pathLst>
                <a:path w="1132" h="1477" extrusionOk="0">
                  <a:moveTo>
                    <a:pt x="1132" y="0"/>
                  </a:moveTo>
                  <a:lnTo>
                    <a:pt x="1132" y="0"/>
                  </a:lnTo>
                  <a:cubicBezTo>
                    <a:pt x="679" y="417"/>
                    <a:pt x="263" y="905"/>
                    <a:pt x="1" y="1465"/>
                  </a:cubicBezTo>
                  <a:cubicBezTo>
                    <a:pt x="1" y="1476"/>
                    <a:pt x="13" y="1476"/>
                    <a:pt x="13" y="1476"/>
                  </a:cubicBezTo>
                  <a:cubicBezTo>
                    <a:pt x="358" y="941"/>
                    <a:pt x="691" y="464"/>
                    <a:pt x="1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46"/>
            <p:cNvSpPr/>
            <p:nvPr/>
          </p:nvSpPr>
          <p:spPr>
            <a:xfrm>
              <a:off x="3174200" y="2479000"/>
              <a:ext cx="26500" cy="30975"/>
            </a:xfrm>
            <a:custGeom>
              <a:avLst/>
              <a:gdLst/>
              <a:ahLst/>
              <a:cxnLst/>
              <a:rect l="l" t="t" r="r" b="b"/>
              <a:pathLst>
                <a:path w="1060" h="1239" extrusionOk="0">
                  <a:moveTo>
                    <a:pt x="1060" y="1"/>
                  </a:moveTo>
                  <a:lnTo>
                    <a:pt x="1060" y="1"/>
                  </a:lnTo>
                  <a:cubicBezTo>
                    <a:pt x="703" y="406"/>
                    <a:pt x="322" y="787"/>
                    <a:pt x="0" y="1215"/>
                  </a:cubicBezTo>
                  <a:cubicBezTo>
                    <a:pt x="0" y="1239"/>
                    <a:pt x="0" y="1239"/>
                    <a:pt x="12" y="1239"/>
                  </a:cubicBezTo>
                  <a:cubicBezTo>
                    <a:pt x="405" y="846"/>
                    <a:pt x="727" y="417"/>
                    <a:pt x="10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46"/>
            <p:cNvSpPr/>
            <p:nvPr/>
          </p:nvSpPr>
          <p:spPr>
            <a:xfrm>
              <a:off x="3175775" y="2481975"/>
              <a:ext cx="27025" cy="35125"/>
            </a:xfrm>
            <a:custGeom>
              <a:avLst/>
              <a:gdLst/>
              <a:ahLst/>
              <a:cxnLst/>
              <a:rect l="l" t="t" r="r" b="b"/>
              <a:pathLst>
                <a:path w="1081" h="1405" extrusionOk="0">
                  <a:moveTo>
                    <a:pt x="1080" y="1"/>
                  </a:moveTo>
                  <a:cubicBezTo>
                    <a:pt x="711" y="429"/>
                    <a:pt x="294" y="882"/>
                    <a:pt x="9" y="1382"/>
                  </a:cubicBezTo>
                  <a:cubicBezTo>
                    <a:pt x="0" y="1390"/>
                    <a:pt x="9" y="1404"/>
                    <a:pt x="23" y="1404"/>
                  </a:cubicBezTo>
                  <a:cubicBezTo>
                    <a:pt x="30" y="1404"/>
                    <a:pt x="37" y="1401"/>
                    <a:pt x="44" y="1394"/>
                  </a:cubicBezTo>
                  <a:cubicBezTo>
                    <a:pt x="425" y="977"/>
                    <a:pt x="735" y="477"/>
                    <a:pt x="10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46"/>
            <p:cNvSpPr/>
            <p:nvPr/>
          </p:nvSpPr>
          <p:spPr>
            <a:xfrm>
              <a:off x="3180250" y="2491075"/>
              <a:ext cx="24250" cy="29000"/>
            </a:xfrm>
            <a:custGeom>
              <a:avLst/>
              <a:gdLst/>
              <a:ahLst/>
              <a:cxnLst/>
              <a:rect l="l" t="t" r="r" b="b"/>
              <a:pathLst>
                <a:path w="970" h="1160" extrusionOk="0">
                  <a:moveTo>
                    <a:pt x="954" y="1"/>
                  </a:moveTo>
                  <a:cubicBezTo>
                    <a:pt x="951" y="1"/>
                    <a:pt x="949" y="2"/>
                    <a:pt x="949" y="6"/>
                  </a:cubicBezTo>
                  <a:cubicBezTo>
                    <a:pt x="616" y="363"/>
                    <a:pt x="258" y="732"/>
                    <a:pt x="8" y="1137"/>
                  </a:cubicBezTo>
                  <a:cubicBezTo>
                    <a:pt x="0" y="1145"/>
                    <a:pt x="9" y="1159"/>
                    <a:pt x="15" y="1159"/>
                  </a:cubicBezTo>
                  <a:cubicBezTo>
                    <a:pt x="18" y="1159"/>
                    <a:pt x="20" y="1156"/>
                    <a:pt x="20" y="1149"/>
                  </a:cubicBezTo>
                  <a:cubicBezTo>
                    <a:pt x="377" y="816"/>
                    <a:pt x="663" y="399"/>
                    <a:pt x="961" y="18"/>
                  </a:cubicBezTo>
                  <a:cubicBezTo>
                    <a:pt x="969" y="9"/>
                    <a:pt x="960" y="1"/>
                    <a:pt x="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46"/>
            <p:cNvSpPr/>
            <p:nvPr/>
          </p:nvSpPr>
          <p:spPr>
            <a:xfrm>
              <a:off x="3175475" y="2472925"/>
              <a:ext cx="19875" cy="14850"/>
            </a:xfrm>
            <a:custGeom>
              <a:avLst/>
              <a:gdLst/>
              <a:ahLst/>
              <a:cxnLst/>
              <a:rect l="l" t="t" r="r" b="b"/>
              <a:pathLst>
                <a:path w="795" h="594" extrusionOk="0">
                  <a:moveTo>
                    <a:pt x="757" y="0"/>
                  </a:moveTo>
                  <a:cubicBezTo>
                    <a:pt x="746" y="0"/>
                    <a:pt x="743" y="6"/>
                    <a:pt x="735" y="6"/>
                  </a:cubicBezTo>
                  <a:cubicBezTo>
                    <a:pt x="730" y="5"/>
                    <a:pt x="726" y="5"/>
                    <a:pt x="721" y="5"/>
                  </a:cubicBezTo>
                  <a:cubicBezTo>
                    <a:pt x="603" y="5"/>
                    <a:pt x="446" y="139"/>
                    <a:pt x="366" y="208"/>
                  </a:cubicBezTo>
                  <a:cubicBezTo>
                    <a:pt x="235" y="315"/>
                    <a:pt x="92" y="422"/>
                    <a:pt x="9" y="565"/>
                  </a:cubicBezTo>
                  <a:cubicBezTo>
                    <a:pt x="0" y="583"/>
                    <a:pt x="10" y="594"/>
                    <a:pt x="17" y="594"/>
                  </a:cubicBezTo>
                  <a:cubicBezTo>
                    <a:pt x="19" y="594"/>
                    <a:pt x="21" y="592"/>
                    <a:pt x="21" y="589"/>
                  </a:cubicBezTo>
                  <a:cubicBezTo>
                    <a:pt x="140" y="482"/>
                    <a:pt x="247" y="375"/>
                    <a:pt x="366" y="291"/>
                  </a:cubicBezTo>
                  <a:cubicBezTo>
                    <a:pt x="497" y="184"/>
                    <a:pt x="652" y="113"/>
                    <a:pt x="783" y="18"/>
                  </a:cubicBezTo>
                  <a:cubicBezTo>
                    <a:pt x="795" y="18"/>
                    <a:pt x="783" y="6"/>
                    <a:pt x="783" y="6"/>
                  </a:cubicBezTo>
                  <a:cubicBezTo>
                    <a:pt x="771" y="2"/>
                    <a:pt x="763"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46"/>
            <p:cNvSpPr/>
            <p:nvPr/>
          </p:nvSpPr>
          <p:spPr>
            <a:xfrm>
              <a:off x="3177775" y="2470675"/>
              <a:ext cx="18775" cy="15500"/>
            </a:xfrm>
            <a:custGeom>
              <a:avLst/>
              <a:gdLst/>
              <a:ahLst/>
              <a:cxnLst/>
              <a:rect l="l" t="t" r="r" b="b"/>
              <a:pathLst>
                <a:path w="751" h="620" extrusionOk="0">
                  <a:moveTo>
                    <a:pt x="738" y="0"/>
                  </a:moveTo>
                  <a:cubicBezTo>
                    <a:pt x="405" y="48"/>
                    <a:pt x="107" y="298"/>
                    <a:pt x="0" y="596"/>
                  </a:cubicBezTo>
                  <a:cubicBezTo>
                    <a:pt x="0" y="619"/>
                    <a:pt x="24" y="619"/>
                    <a:pt x="24" y="619"/>
                  </a:cubicBezTo>
                  <a:cubicBezTo>
                    <a:pt x="203" y="334"/>
                    <a:pt x="417" y="155"/>
                    <a:pt x="738" y="36"/>
                  </a:cubicBezTo>
                  <a:cubicBezTo>
                    <a:pt x="750" y="0"/>
                    <a:pt x="750" y="0"/>
                    <a:pt x="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46"/>
            <p:cNvSpPr/>
            <p:nvPr/>
          </p:nvSpPr>
          <p:spPr>
            <a:xfrm>
              <a:off x="3148175" y="2494825"/>
              <a:ext cx="23325" cy="41175"/>
            </a:xfrm>
            <a:custGeom>
              <a:avLst/>
              <a:gdLst/>
              <a:ahLst/>
              <a:cxnLst/>
              <a:rect l="l" t="t" r="r" b="b"/>
              <a:pathLst>
                <a:path w="933" h="1647" extrusionOk="0">
                  <a:moveTo>
                    <a:pt x="930" y="0"/>
                  </a:moveTo>
                  <a:cubicBezTo>
                    <a:pt x="929" y="0"/>
                    <a:pt x="926" y="3"/>
                    <a:pt x="922" y="11"/>
                  </a:cubicBezTo>
                  <a:cubicBezTo>
                    <a:pt x="930" y="11"/>
                    <a:pt x="933" y="0"/>
                    <a:pt x="930" y="0"/>
                  </a:cubicBezTo>
                  <a:close/>
                  <a:moveTo>
                    <a:pt x="922" y="11"/>
                  </a:moveTo>
                  <a:lnTo>
                    <a:pt x="922" y="11"/>
                  </a:lnTo>
                  <a:cubicBezTo>
                    <a:pt x="648" y="570"/>
                    <a:pt x="327" y="1082"/>
                    <a:pt x="17" y="1630"/>
                  </a:cubicBezTo>
                  <a:cubicBezTo>
                    <a:pt x="0" y="1638"/>
                    <a:pt x="13" y="1647"/>
                    <a:pt x="22" y="1647"/>
                  </a:cubicBezTo>
                  <a:cubicBezTo>
                    <a:pt x="26" y="1647"/>
                    <a:pt x="29" y="1645"/>
                    <a:pt x="29" y="1642"/>
                  </a:cubicBezTo>
                  <a:cubicBezTo>
                    <a:pt x="434" y="1154"/>
                    <a:pt x="708" y="570"/>
                    <a:pt x="922"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46"/>
            <p:cNvSpPr/>
            <p:nvPr/>
          </p:nvSpPr>
          <p:spPr>
            <a:xfrm>
              <a:off x="3048275" y="2602525"/>
              <a:ext cx="80400" cy="55100"/>
            </a:xfrm>
            <a:custGeom>
              <a:avLst/>
              <a:gdLst/>
              <a:ahLst/>
              <a:cxnLst/>
              <a:rect l="l" t="t" r="r" b="b"/>
              <a:pathLst>
                <a:path w="3216" h="2204" extrusionOk="0">
                  <a:moveTo>
                    <a:pt x="3216" y="1"/>
                  </a:moveTo>
                  <a:cubicBezTo>
                    <a:pt x="2716" y="370"/>
                    <a:pt x="2227" y="739"/>
                    <a:pt x="1727" y="1120"/>
                  </a:cubicBezTo>
                  <a:cubicBezTo>
                    <a:pt x="1215" y="1513"/>
                    <a:pt x="691" y="2037"/>
                    <a:pt x="25" y="2168"/>
                  </a:cubicBezTo>
                  <a:cubicBezTo>
                    <a:pt x="1" y="2168"/>
                    <a:pt x="1" y="2203"/>
                    <a:pt x="25" y="2203"/>
                  </a:cubicBezTo>
                  <a:cubicBezTo>
                    <a:pt x="537" y="2156"/>
                    <a:pt x="918" y="1811"/>
                    <a:pt x="1299" y="1513"/>
                  </a:cubicBezTo>
                  <a:cubicBezTo>
                    <a:pt x="1942" y="1013"/>
                    <a:pt x="2596" y="525"/>
                    <a:pt x="3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46"/>
            <p:cNvSpPr/>
            <p:nvPr/>
          </p:nvSpPr>
          <p:spPr>
            <a:xfrm>
              <a:off x="3056675" y="2615625"/>
              <a:ext cx="65750" cy="47700"/>
            </a:xfrm>
            <a:custGeom>
              <a:avLst/>
              <a:gdLst/>
              <a:ahLst/>
              <a:cxnLst/>
              <a:rect l="l" t="t" r="r" b="b"/>
              <a:pathLst>
                <a:path w="2630" h="1908" extrusionOk="0">
                  <a:moveTo>
                    <a:pt x="2630" y="1"/>
                  </a:moveTo>
                  <a:cubicBezTo>
                    <a:pt x="1832" y="715"/>
                    <a:pt x="975" y="1334"/>
                    <a:pt x="22" y="1858"/>
                  </a:cubicBezTo>
                  <a:cubicBezTo>
                    <a:pt x="1" y="1869"/>
                    <a:pt x="17" y="1908"/>
                    <a:pt x="47" y="1908"/>
                  </a:cubicBezTo>
                  <a:cubicBezTo>
                    <a:pt x="50" y="1908"/>
                    <a:pt x="54" y="1907"/>
                    <a:pt x="58" y="1906"/>
                  </a:cubicBezTo>
                  <a:cubicBezTo>
                    <a:pt x="1010" y="1406"/>
                    <a:pt x="1891" y="775"/>
                    <a:pt x="2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46"/>
            <p:cNvSpPr/>
            <p:nvPr/>
          </p:nvSpPr>
          <p:spPr>
            <a:xfrm>
              <a:off x="3067125" y="2624300"/>
              <a:ext cx="52125" cy="40575"/>
            </a:xfrm>
            <a:custGeom>
              <a:avLst/>
              <a:gdLst/>
              <a:ahLst/>
              <a:cxnLst/>
              <a:rect l="l" t="t" r="r" b="b"/>
              <a:pathLst>
                <a:path w="2085" h="1623" extrusionOk="0">
                  <a:moveTo>
                    <a:pt x="2079" y="0"/>
                  </a:moveTo>
                  <a:cubicBezTo>
                    <a:pt x="2077" y="0"/>
                    <a:pt x="2073" y="3"/>
                    <a:pt x="2069" y="11"/>
                  </a:cubicBezTo>
                  <a:cubicBezTo>
                    <a:pt x="2085" y="11"/>
                    <a:pt x="2085" y="0"/>
                    <a:pt x="2079" y="0"/>
                  </a:cubicBezTo>
                  <a:close/>
                  <a:moveTo>
                    <a:pt x="2069" y="11"/>
                  </a:moveTo>
                  <a:lnTo>
                    <a:pt x="2069" y="11"/>
                  </a:lnTo>
                  <a:cubicBezTo>
                    <a:pt x="1723" y="428"/>
                    <a:pt x="1319" y="725"/>
                    <a:pt x="842" y="975"/>
                  </a:cubicBezTo>
                  <a:cubicBezTo>
                    <a:pt x="545" y="1142"/>
                    <a:pt x="188" y="1297"/>
                    <a:pt x="9" y="1594"/>
                  </a:cubicBezTo>
                  <a:cubicBezTo>
                    <a:pt x="0" y="1612"/>
                    <a:pt x="11" y="1623"/>
                    <a:pt x="17" y="1623"/>
                  </a:cubicBezTo>
                  <a:cubicBezTo>
                    <a:pt x="19" y="1623"/>
                    <a:pt x="21" y="1621"/>
                    <a:pt x="21" y="1618"/>
                  </a:cubicBezTo>
                  <a:cubicBezTo>
                    <a:pt x="723" y="1035"/>
                    <a:pt x="1545" y="749"/>
                    <a:pt x="2069"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46"/>
            <p:cNvSpPr/>
            <p:nvPr/>
          </p:nvSpPr>
          <p:spPr>
            <a:xfrm>
              <a:off x="3075075" y="2631100"/>
              <a:ext cx="43175" cy="31575"/>
            </a:xfrm>
            <a:custGeom>
              <a:avLst/>
              <a:gdLst/>
              <a:ahLst/>
              <a:cxnLst/>
              <a:rect l="l" t="t" r="r" b="b"/>
              <a:pathLst>
                <a:path w="1727" h="1263" extrusionOk="0">
                  <a:moveTo>
                    <a:pt x="1727" y="1"/>
                  </a:moveTo>
                  <a:cubicBezTo>
                    <a:pt x="1251" y="572"/>
                    <a:pt x="703" y="906"/>
                    <a:pt x="36" y="1227"/>
                  </a:cubicBezTo>
                  <a:cubicBezTo>
                    <a:pt x="0" y="1239"/>
                    <a:pt x="24" y="1263"/>
                    <a:pt x="48" y="1263"/>
                  </a:cubicBezTo>
                  <a:cubicBezTo>
                    <a:pt x="715" y="1108"/>
                    <a:pt x="1358" y="572"/>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46"/>
            <p:cNvSpPr/>
            <p:nvPr/>
          </p:nvSpPr>
          <p:spPr>
            <a:xfrm>
              <a:off x="3040350" y="2640925"/>
              <a:ext cx="79100" cy="54650"/>
            </a:xfrm>
            <a:custGeom>
              <a:avLst/>
              <a:gdLst/>
              <a:ahLst/>
              <a:cxnLst/>
              <a:rect l="l" t="t" r="r" b="b"/>
              <a:pathLst>
                <a:path w="3164" h="2186" extrusionOk="0">
                  <a:moveTo>
                    <a:pt x="3164" y="1"/>
                  </a:moveTo>
                  <a:cubicBezTo>
                    <a:pt x="2223" y="894"/>
                    <a:pt x="1116" y="1441"/>
                    <a:pt x="20" y="2120"/>
                  </a:cubicBezTo>
                  <a:cubicBezTo>
                    <a:pt x="0" y="2140"/>
                    <a:pt x="14" y="2185"/>
                    <a:pt x="40" y="2185"/>
                  </a:cubicBezTo>
                  <a:cubicBezTo>
                    <a:pt x="45" y="2185"/>
                    <a:pt x="50" y="2183"/>
                    <a:pt x="56" y="2180"/>
                  </a:cubicBezTo>
                  <a:cubicBezTo>
                    <a:pt x="1199" y="1691"/>
                    <a:pt x="2342" y="929"/>
                    <a:pt x="3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46"/>
            <p:cNvSpPr/>
            <p:nvPr/>
          </p:nvSpPr>
          <p:spPr>
            <a:xfrm>
              <a:off x="3117650" y="2524950"/>
              <a:ext cx="77100" cy="120700"/>
            </a:xfrm>
            <a:custGeom>
              <a:avLst/>
              <a:gdLst/>
              <a:ahLst/>
              <a:cxnLst/>
              <a:rect l="l" t="t" r="r" b="b"/>
              <a:pathLst>
                <a:path w="3084" h="4828" extrusionOk="0">
                  <a:moveTo>
                    <a:pt x="3054" y="0"/>
                  </a:moveTo>
                  <a:cubicBezTo>
                    <a:pt x="3044" y="0"/>
                    <a:pt x="3036" y="3"/>
                    <a:pt x="3036" y="8"/>
                  </a:cubicBezTo>
                  <a:cubicBezTo>
                    <a:pt x="2810" y="1151"/>
                    <a:pt x="2429" y="2092"/>
                    <a:pt x="1607" y="2949"/>
                  </a:cubicBezTo>
                  <a:cubicBezTo>
                    <a:pt x="1024" y="3544"/>
                    <a:pt x="381" y="4044"/>
                    <a:pt x="0" y="4783"/>
                  </a:cubicBezTo>
                  <a:cubicBezTo>
                    <a:pt x="0" y="4808"/>
                    <a:pt x="12" y="4828"/>
                    <a:pt x="28" y="4828"/>
                  </a:cubicBezTo>
                  <a:cubicBezTo>
                    <a:pt x="34" y="4828"/>
                    <a:pt x="41" y="4825"/>
                    <a:pt x="48" y="4818"/>
                  </a:cubicBezTo>
                  <a:cubicBezTo>
                    <a:pt x="595" y="3937"/>
                    <a:pt x="1453" y="3354"/>
                    <a:pt x="2096" y="2556"/>
                  </a:cubicBezTo>
                  <a:cubicBezTo>
                    <a:pt x="2679" y="1842"/>
                    <a:pt x="3060" y="925"/>
                    <a:pt x="3084" y="20"/>
                  </a:cubicBezTo>
                  <a:cubicBezTo>
                    <a:pt x="3084" y="6"/>
                    <a:pt x="3067" y="0"/>
                    <a:pt x="3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46"/>
            <p:cNvSpPr/>
            <p:nvPr/>
          </p:nvSpPr>
          <p:spPr>
            <a:xfrm>
              <a:off x="3174250" y="2469925"/>
              <a:ext cx="32700" cy="46600"/>
            </a:xfrm>
            <a:custGeom>
              <a:avLst/>
              <a:gdLst/>
              <a:ahLst/>
              <a:cxnLst/>
              <a:rect l="l" t="t" r="r" b="b"/>
              <a:pathLst>
                <a:path w="1308" h="1864" extrusionOk="0">
                  <a:moveTo>
                    <a:pt x="684" y="1"/>
                  </a:moveTo>
                  <a:cubicBezTo>
                    <a:pt x="419" y="1"/>
                    <a:pt x="132" y="256"/>
                    <a:pt x="10" y="483"/>
                  </a:cubicBezTo>
                  <a:cubicBezTo>
                    <a:pt x="1" y="502"/>
                    <a:pt x="30" y="537"/>
                    <a:pt x="54" y="537"/>
                  </a:cubicBezTo>
                  <a:cubicBezTo>
                    <a:pt x="60" y="537"/>
                    <a:pt x="65" y="535"/>
                    <a:pt x="70" y="530"/>
                  </a:cubicBezTo>
                  <a:lnTo>
                    <a:pt x="224" y="376"/>
                  </a:lnTo>
                  <a:cubicBezTo>
                    <a:pt x="358" y="232"/>
                    <a:pt x="412" y="194"/>
                    <a:pt x="584" y="194"/>
                  </a:cubicBezTo>
                  <a:cubicBezTo>
                    <a:pt x="612" y="194"/>
                    <a:pt x="642" y="195"/>
                    <a:pt x="677" y="197"/>
                  </a:cubicBezTo>
                  <a:cubicBezTo>
                    <a:pt x="915" y="209"/>
                    <a:pt x="951" y="233"/>
                    <a:pt x="1010" y="435"/>
                  </a:cubicBezTo>
                  <a:cubicBezTo>
                    <a:pt x="1034" y="530"/>
                    <a:pt x="1034" y="626"/>
                    <a:pt x="1034" y="721"/>
                  </a:cubicBezTo>
                  <a:cubicBezTo>
                    <a:pt x="1034" y="1102"/>
                    <a:pt x="903" y="1483"/>
                    <a:pt x="879" y="1852"/>
                  </a:cubicBezTo>
                  <a:cubicBezTo>
                    <a:pt x="856" y="1864"/>
                    <a:pt x="879" y="1864"/>
                    <a:pt x="879" y="1864"/>
                  </a:cubicBezTo>
                  <a:cubicBezTo>
                    <a:pt x="1094" y="1459"/>
                    <a:pt x="1308" y="614"/>
                    <a:pt x="1022" y="197"/>
                  </a:cubicBezTo>
                  <a:cubicBezTo>
                    <a:pt x="927" y="57"/>
                    <a:pt x="808" y="1"/>
                    <a:pt x="6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46"/>
            <p:cNvSpPr/>
            <p:nvPr/>
          </p:nvSpPr>
          <p:spPr>
            <a:xfrm>
              <a:off x="2916000" y="2629250"/>
              <a:ext cx="33325" cy="26750"/>
            </a:xfrm>
            <a:custGeom>
              <a:avLst/>
              <a:gdLst/>
              <a:ahLst/>
              <a:cxnLst/>
              <a:rect l="l" t="t" r="r" b="b"/>
              <a:pathLst>
                <a:path w="1333" h="1070" extrusionOk="0">
                  <a:moveTo>
                    <a:pt x="1300" y="0"/>
                  </a:moveTo>
                  <a:cubicBezTo>
                    <a:pt x="1297" y="0"/>
                    <a:pt x="1294" y="1"/>
                    <a:pt x="1291" y="3"/>
                  </a:cubicBezTo>
                  <a:cubicBezTo>
                    <a:pt x="875" y="325"/>
                    <a:pt x="446" y="670"/>
                    <a:pt x="29" y="1015"/>
                  </a:cubicBezTo>
                  <a:cubicBezTo>
                    <a:pt x="0" y="1035"/>
                    <a:pt x="26" y="1070"/>
                    <a:pt x="56" y="1070"/>
                  </a:cubicBezTo>
                  <a:cubicBezTo>
                    <a:pt x="63" y="1070"/>
                    <a:pt x="70" y="1068"/>
                    <a:pt x="77" y="1063"/>
                  </a:cubicBezTo>
                  <a:cubicBezTo>
                    <a:pt x="482" y="718"/>
                    <a:pt x="910" y="372"/>
                    <a:pt x="1303" y="27"/>
                  </a:cubicBezTo>
                  <a:cubicBezTo>
                    <a:pt x="1332" y="18"/>
                    <a:pt x="1314" y="0"/>
                    <a:pt x="1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46"/>
            <p:cNvSpPr/>
            <p:nvPr/>
          </p:nvSpPr>
          <p:spPr>
            <a:xfrm>
              <a:off x="2921375" y="2635275"/>
              <a:ext cx="22450" cy="15050"/>
            </a:xfrm>
            <a:custGeom>
              <a:avLst/>
              <a:gdLst/>
              <a:ahLst/>
              <a:cxnLst/>
              <a:rect l="l" t="t" r="r" b="b"/>
              <a:pathLst>
                <a:path w="898" h="602" extrusionOk="0">
                  <a:moveTo>
                    <a:pt x="886" y="1"/>
                  </a:moveTo>
                  <a:cubicBezTo>
                    <a:pt x="576" y="108"/>
                    <a:pt x="279" y="322"/>
                    <a:pt x="41" y="536"/>
                  </a:cubicBezTo>
                  <a:cubicBezTo>
                    <a:pt x="1" y="556"/>
                    <a:pt x="36" y="601"/>
                    <a:pt x="77" y="601"/>
                  </a:cubicBezTo>
                  <a:cubicBezTo>
                    <a:pt x="84" y="601"/>
                    <a:pt x="92" y="600"/>
                    <a:pt x="100" y="596"/>
                  </a:cubicBezTo>
                  <a:cubicBezTo>
                    <a:pt x="269" y="464"/>
                    <a:pt x="446" y="347"/>
                    <a:pt x="619" y="216"/>
                  </a:cubicBezTo>
                  <a:lnTo>
                    <a:pt x="619" y="216"/>
                  </a:lnTo>
                  <a:cubicBezTo>
                    <a:pt x="711" y="155"/>
                    <a:pt x="805" y="93"/>
                    <a:pt x="898" y="24"/>
                  </a:cubicBezTo>
                  <a:cubicBezTo>
                    <a:pt x="898" y="24"/>
                    <a:pt x="898" y="1"/>
                    <a:pt x="8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46"/>
            <p:cNvSpPr/>
            <p:nvPr/>
          </p:nvSpPr>
          <p:spPr>
            <a:xfrm>
              <a:off x="2916725" y="2620475"/>
              <a:ext cx="11025" cy="54375"/>
            </a:xfrm>
            <a:custGeom>
              <a:avLst/>
              <a:gdLst/>
              <a:ahLst/>
              <a:cxnLst/>
              <a:rect l="l" t="t" r="r" b="b"/>
              <a:pathLst>
                <a:path w="441" h="2175" extrusionOk="0">
                  <a:moveTo>
                    <a:pt x="419" y="0"/>
                  </a:moveTo>
                  <a:cubicBezTo>
                    <a:pt x="411" y="0"/>
                    <a:pt x="405" y="3"/>
                    <a:pt x="405" y="9"/>
                  </a:cubicBezTo>
                  <a:cubicBezTo>
                    <a:pt x="310" y="462"/>
                    <a:pt x="238" y="914"/>
                    <a:pt x="167" y="1378"/>
                  </a:cubicBezTo>
                  <a:cubicBezTo>
                    <a:pt x="119" y="1628"/>
                    <a:pt x="0" y="1962"/>
                    <a:pt x="179" y="2164"/>
                  </a:cubicBezTo>
                  <a:cubicBezTo>
                    <a:pt x="183" y="2172"/>
                    <a:pt x="186" y="2174"/>
                    <a:pt x="190" y="2174"/>
                  </a:cubicBezTo>
                  <a:cubicBezTo>
                    <a:pt x="197" y="2174"/>
                    <a:pt x="203" y="2160"/>
                    <a:pt x="203" y="2152"/>
                  </a:cubicBezTo>
                  <a:cubicBezTo>
                    <a:pt x="108" y="1843"/>
                    <a:pt x="238" y="1450"/>
                    <a:pt x="286" y="1140"/>
                  </a:cubicBezTo>
                  <a:cubicBezTo>
                    <a:pt x="346" y="771"/>
                    <a:pt x="405" y="402"/>
                    <a:pt x="441" y="9"/>
                  </a:cubicBezTo>
                  <a:cubicBezTo>
                    <a:pt x="435" y="3"/>
                    <a:pt x="426" y="0"/>
                    <a:pt x="4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46"/>
            <p:cNvSpPr/>
            <p:nvPr/>
          </p:nvSpPr>
          <p:spPr>
            <a:xfrm>
              <a:off x="2921475" y="2617500"/>
              <a:ext cx="7475" cy="75325"/>
            </a:xfrm>
            <a:custGeom>
              <a:avLst/>
              <a:gdLst/>
              <a:ahLst/>
              <a:cxnLst/>
              <a:rect l="l" t="t" r="r" b="b"/>
              <a:pathLst>
                <a:path w="299" h="3013" extrusionOk="0">
                  <a:moveTo>
                    <a:pt x="117" y="1249"/>
                  </a:moveTo>
                  <a:lnTo>
                    <a:pt x="117" y="1249"/>
                  </a:lnTo>
                  <a:cubicBezTo>
                    <a:pt x="117" y="1344"/>
                    <a:pt x="117" y="1439"/>
                    <a:pt x="118" y="1534"/>
                  </a:cubicBezTo>
                  <a:lnTo>
                    <a:pt x="118" y="1534"/>
                  </a:lnTo>
                  <a:cubicBezTo>
                    <a:pt x="112" y="1462"/>
                    <a:pt x="108" y="1399"/>
                    <a:pt x="108" y="1366"/>
                  </a:cubicBezTo>
                  <a:cubicBezTo>
                    <a:pt x="108" y="1335"/>
                    <a:pt x="111" y="1295"/>
                    <a:pt x="117" y="1249"/>
                  </a:cubicBezTo>
                  <a:close/>
                  <a:moveTo>
                    <a:pt x="179" y="0"/>
                  </a:moveTo>
                  <a:cubicBezTo>
                    <a:pt x="156" y="0"/>
                    <a:pt x="132" y="15"/>
                    <a:pt x="132" y="44"/>
                  </a:cubicBezTo>
                  <a:lnTo>
                    <a:pt x="132" y="44"/>
                  </a:lnTo>
                  <a:cubicBezTo>
                    <a:pt x="124" y="35"/>
                    <a:pt x="117" y="28"/>
                    <a:pt x="108" y="21"/>
                  </a:cubicBezTo>
                  <a:lnTo>
                    <a:pt x="72" y="21"/>
                  </a:lnTo>
                  <a:lnTo>
                    <a:pt x="48" y="57"/>
                  </a:lnTo>
                  <a:lnTo>
                    <a:pt x="48" y="69"/>
                  </a:lnTo>
                  <a:lnTo>
                    <a:pt x="60" y="80"/>
                  </a:lnTo>
                  <a:cubicBezTo>
                    <a:pt x="66" y="97"/>
                    <a:pt x="74" y="103"/>
                    <a:pt x="80" y="103"/>
                  </a:cubicBezTo>
                  <a:cubicBezTo>
                    <a:pt x="89" y="103"/>
                    <a:pt x="96" y="94"/>
                    <a:pt x="96" y="80"/>
                  </a:cubicBezTo>
                  <a:lnTo>
                    <a:pt x="96" y="80"/>
                  </a:lnTo>
                  <a:cubicBezTo>
                    <a:pt x="110" y="100"/>
                    <a:pt x="121" y="124"/>
                    <a:pt x="129" y="152"/>
                  </a:cubicBezTo>
                  <a:lnTo>
                    <a:pt x="129" y="152"/>
                  </a:lnTo>
                  <a:cubicBezTo>
                    <a:pt x="124" y="307"/>
                    <a:pt x="122" y="461"/>
                    <a:pt x="120" y="616"/>
                  </a:cubicBezTo>
                  <a:lnTo>
                    <a:pt x="120" y="616"/>
                  </a:lnTo>
                  <a:cubicBezTo>
                    <a:pt x="78" y="902"/>
                    <a:pt x="1" y="1215"/>
                    <a:pt x="1" y="1366"/>
                  </a:cubicBezTo>
                  <a:cubicBezTo>
                    <a:pt x="1" y="1607"/>
                    <a:pt x="32" y="1824"/>
                    <a:pt x="119" y="2044"/>
                  </a:cubicBezTo>
                  <a:lnTo>
                    <a:pt x="119" y="2044"/>
                  </a:lnTo>
                  <a:cubicBezTo>
                    <a:pt x="120" y="2132"/>
                    <a:pt x="120" y="2219"/>
                    <a:pt x="120" y="2307"/>
                  </a:cubicBezTo>
                  <a:cubicBezTo>
                    <a:pt x="120" y="2334"/>
                    <a:pt x="143" y="2352"/>
                    <a:pt x="167" y="2355"/>
                  </a:cubicBezTo>
                  <a:lnTo>
                    <a:pt x="167" y="2355"/>
                  </a:lnTo>
                  <a:cubicBezTo>
                    <a:pt x="168" y="2565"/>
                    <a:pt x="168" y="2775"/>
                    <a:pt x="168" y="2986"/>
                  </a:cubicBezTo>
                  <a:cubicBezTo>
                    <a:pt x="168" y="3003"/>
                    <a:pt x="176" y="3012"/>
                    <a:pt x="188" y="3012"/>
                  </a:cubicBezTo>
                  <a:cubicBezTo>
                    <a:pt x="200" y="3012"/>
                    <a:pt x="215" y="3003"/>
                    <a:pt x="227" y="2986"/>
                  </a:cubicBezTo>
                  <a:cubicBezTo>
                    <a:pt x="257" y="2722"/>
                    <a:pt x="272" y="2461"/>
                    <a:pt x="279" y="2200"/>
                  </a:cubicBezTo>
                  <a:lnTo>
                    <a:pt x="279" y="2200"/>
                  </a:lnTo>
                  <a:cubicBezTo>
                    <a:pt x="287" y="2190"/>
                    <a:pt x="290" y="2178"/>
                    <a:pt x="287" y="2164"/>
                  </a:cubicBezTo>
                  <a:cubicBezTo>
                    <a:pt x="285" y="2151"/>
                    <a:pt x="283" y="2138"/>
                    <a:pt x="281" y="2125"/>
                  </a:cubicBezTo>
                  <a:lnTo>
                    <a:pt x="281" y="2125"/>
                  </a:lnTo>
                  <a:cubicBezTo>
                    <a:pt x="287" y="1893"/>
                    <a:pt x="287" y="1660"/>
                    <a:pt x="287" y="1426"/>
                  </a:cubicBezTo>
                  <a:cubicBezTo>
                    <a:pt x="287" y="1200"/>
                    <a:pt x="299" y="962"/>
                    <a:pt x="251" y="759"/>
                  </a:cubicBezTo>
                  <a:cubicBezTo>
                    <a:pt x="248" y="742"/>
                    <a:pt x="246" y="725"/>
                    <a:pt x="243" y="710"/>
                  </a:cubicBezTo>
                  <a:lnTo>
                    <a:pt x="243" y="710"/>
                  </a:lnTo>
                  <a:cubicBezTo>
                    <a:pt x="238" y="636"/>
                    <a:pt x="233" y="565"/>
                    <a:pt x="227" y="497"/>
                  </a:cubicBezTo>
                  <a:cubicBezTo>
                    <a:pt x="224" y="476"/>
                    <a:pt x="221" y="457"/>
                    <a:pt x="219" y="438"/>
                  </a:cubicBezTo>
                  <a:lnTo>
                    <a:pt x="219" y="438"/>
                  </a:lnTo>
                  <a:cubicBezTo>
                    <a:pt x="220" y="391"/>
                    <a:pt x="219" y="346"/>
                    <a:pt x="216" y="304"/>
                  </a:cubicBezTo>
                  <a:lnTo>
                    <a:pt x="216" y="304"/>
                  </a:lnTo>
                  <a:cubicBezTo>
                    <a:pt x="219" y="218"/>
                    <a:pt x="223" y="131"/>
                    <a:pt x="227" y="45"/>
                  </a:cubicBezTo>
                  <a:cubicBezTo>
                    <a:pt x="227" y="15"/>
                    <a:pt x="203"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46"/>
            <p:cNvSpPr/>
            <p:nvPr/>
          </p:nvSpPr>
          <p:spPr>
            <a:xfrm>
              <a:off x="2918500" y="2652575"/>
              <a:ext cx="8950" cy="41250"/>
            </a:xfrm>
            <a:custGeom>
              <a:avLst/>
              <a:gdLst/>
              <a:ahLst/>
              <a:cxnLst/>
              <a:rect l="l" t="t" r="r" b="b"/>
              <a:pathLst>
                <a:path w="358" h="1650" extrusionOk="0">
                  <a:moveTo>
                    <a:pt x="11" y="203"/>
                  </a:moveTo>
                  <a:cubicBezTo>
                    <a:pt x="8" y="206"/>
                    <a:pt x="4" y="213"/>
                    <a:pt x="13" y="213"/>
                  </a:cubicBezTo>
                  <a:cubicBezTo>
                    <a:pt x="12" y="210"/>
                    <a:pt x="12" y="206"/>
                    <a:pt x="11" y="203"/>
                  </a:cubicBezTo>
                  <a:close/>
                  <a:moveTo>
                    <a:pt x="57" y="1"/>
                  </a:moveTo>
                  <a:cubicBezTo>
                    <a:pt x="52" y="1"/>
                    <a:pt x="48" y="4"/>
                    <a:pt x="48" y="11"/>
                  </a:cubicBezTo>
                  <a:cubicBezTo>
                    <a:pt x="3" y="79"/>
                    <a:pt x="1" y="126"/>
                    <a:pt x="11" y="203"/>
                  </a:cubicBezTo>
                  <a:lnTo>
                    <a:pt x="11" y="203"/>
                  </a:lnTo>
                  <a:cubicBezTo>
                    <a:pt x="12" y="202"/>
                    <a:pt x="13" y="201"/>
                    <a:pt x="13" y="201"/>
                  </a:cubicBezTo>
                  <a:cubicBezTo>
                    <a:pt x="7" y="154"/>
                    <a:pt x="9" y="136"/>
                    <a:pt x="13" y="136"/>
                  </a:cubicBezTo>
                  <a:cubicBezTo>
                    <a:pt x="31" y="136"/>
                    <a:pt x="96" y="368"/>
                    <a:pt x="96" y="368"/>
                  </a:cubicBezTo>
                  <a:cubicBezTo>
                    <a:pt x="108" y="463"/>
                    <a:pt x="120" y="559"/>
                    <a:pt x="132" y="666"/>
                  </a:cubicBezTo>
                  <a:cubicBezTo>
                    <a:pt x="144" y="730"/>
                    <a:pt x="154" y="794"/>
                    <a:pt x="162" y="859"/>
                  </a:cubicBezTo>
                  <a:lnTo>
                    <a:pt x="162" y="859"/>
                  </a:lnTo>
                  <a:cubicBezTo>
                    <a:pt x="170" y="963"/>
                    <a:pt x="180" y="1067"/>
                    <a:pt x="194" y="1171"/>
                  </a:cubicBezTo>
                  <a:lnTo>
                    <a:pt x="194" y="1171"/>
                  </a:lnTo>
                  <a:cubicBezTo>
                    <a:pt x="201" y="1253"/>
                    <a:pt x="207" y="1334"/>
                    <a:pt x="215" y="1416"/>
                  </a:cubicBezTo>
                  <a:cubicBezTo>
                    <a:pt x="215" y="1430"/>
                    <a:pt x="220" y="1441"/>
                    <a:pt x="227" y="1449"/>
                  </a:cubicBezTo>
                  <a:lnTo>
                    <a:pt x="227" y="1449"/>
                  </a:lnTo>
                  <a:cubicBezTo>
                    <a:pt x="227" y="1450"/>
                    <a:pt x="227" y="1451"/>
                    <a:pt x="227" y="1452"/>
                  </a:cubicBezTo>
                  <a:lnTo>
                    <a:pt x="231" y="1452"/>
                  </a:lnTo>
                  <a:cubicBezTo>
                    <a:pt x="234" y="1454"/>
                    <a:pt x="237" y="1456"/>
                    <a:pt x="241" y="1457"/>
                  </a:cubicBezTo>
                  <a:lnTo>
                    <a:pt x="241" y="1457"/>
                  </a:lnTo>
                  <a:cubicBezTo>
                    <a:pt x="251" y="1511"/>
                    <a:pt x="262" y="1565"/>
                    <a:pt x="275" y="1618"/>
                  </a:cubicBezTo>
                  <a:cubicBezTo>
                    <a:pt x="279" y="1641"/>
                    <a:pt x="292" y="1649"/>
                    <a:pt x="306" y="1649"/>
                  </a:cubicBezTo>
                  <a:cubicBezTo>
                    <a:pt x="330" y="1649"/>
                    <a:pt x="358" y="1624"/>
                    <a:pt x="358" y="1595"/>
                  </a:cubicBezTo>
                  <a:cubicBezTo>
                    <a:pt x="343" y="1473"/>
                    <a:pt x="328" y="1353"/>
                    <a:pt x="315" y="1234"/>
                  </a:cubicBezTo>
                  <a:lnTo>
                    <a:pt x="315" y="1234"/>
                  </a:lnTo>
                  <a:cubicBezTo>
                    <a:pt x="340" y="896"/>
                    <a:pt x="322" y="558"/>
                    <a:pt x="251" y="220"/>
                  </a:cubicBezTo>
                  <a:lnTo>
                    <a:pt x="251" y="220"/>
                  </a:lnTo>
                  <a:cubicBezTo>
                    <a:pt x="251" y="214"/>
                    <a:pt x="251" y="208"/>
                    <a:pt x="251" y="201"/>
                  </a:cubicBezTo>
                  <a:cubicBezTo>
                    <a:pt x="250" y="201"/>
                    <a:pt x="248" y="201"/>
                    <a:pt x="247" y="201"/>
                  </a:cubicBezTo>
                  <a:lnTo>
                    <a:pt x="247" y="201"/>
                  </a:lnTo>
                  <a:cubicBezTo>
                    <a:pt x="244" y="190"/>
                    <a:pt x="242" y="178"/>
                    <a:pt x="239" y="166"/>
                  </a:cubicBezTo>
                  <a:cubicBezTo>
                    <a:pt x="234" y="150"/>
                    <a:pt x="217" y="141"/>
                    <a:pt x="200" y="141"/>
                  </a:cubicBezTo>
                  <a:cubicBezTo>
                    <a:pt x="178" y="141"/>
                    <a:pt x="156" y="156"/>
                    <a:pt x="156" y="190"/>
                  </a:cubicBezTo>
                  <a:cubicBezTo>
                    <a:pt x="155" y="211"/>
                    <a:pt x="154" y="232"/>
                    <a:pt x="153" y="253"/>
                  </a:cubicBezTo>
                  <a:lnTo>
                    <a:pt x="153" y="253"/>
                  </a:lnTo>
                  <a:cubicBezTo>
                    <a:pt x="132" y="176"/>
                    <a:pt x="109" y="99"/>
                    <a:pt x="84" y="23"/>
                  </a:cubicBezTo>
                  <a:cubicBezTo>
                    <a:pt x="84" y="15"/>
                    <a:pt x="67" y="1"/>
                    <a:pt x="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46"/>
            <p:cNvSpPr/>
            <p:nvPr/>
          </p:nvSpPr>
          <p:spPr>
            <a:xfrm>
              <a:off x="2925475" y="2648275"/>
              <a:ext cx="7650" cy="47050"/>
            </a:xfrm>
            <a:custGeom>
              <a:avLst/>
              <a:gdLst/>
              <a:ahLst/>
              <a:cxnLst/>
              <a:rect l="l" t="t" r="r" b="b"/>
              <a:pathLst>
                <a:path w="306" h="1882" extrusionOk="0">
                  <a:moveTo>
                    <a:pt x="21" y="1"/>
                  </a:moveTo>
                  <a:cubicBezTo>
                    <a:pt x="10" y="1"/>
                    <a:pt x="1" y="14"/>
                    <a:pt x="8" y="28"/>
                  </a:cubicBezTo>
                  <a:cubicBezTo>
                    <a:pt x="115" y="635"/>
                    <a:pt x="79" y="1255"/>
                    <a:pt x="127" y="1862"/>
                  </a:cubicBezTo>
                  <a:cubicBezTo>
                    <a:pt x="127" y="1876"/>
                    <a:pt x="139" y="1881"/>
                    <a:pt x="149" y="1881"/>
                  </a:cubicBezTo>
                  <a:cubicBezTo>
                    <a:pt x="156" y="1881"/>
                    <a:pt x="162" y="1879"/>
                    <a:pt x="162" y="1874"/>
                  </a:cubicBezTo>
                  <a:cubicBezTo>
                    <a:pt x="305" y="1278"/>
                    <a:pt x="186" y="612"/>
                    <a:pt x="43" y="28"/>
                  </a:cubicBezTo>
                  <a:cubicBezTo>
                    <a:pt x="38" y="8"/>
                    <a:pt x="29"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46"/>
            <p:cNvSpPr/>
            <p:nvPr/>
          </p:nvSpPr>
          <p:spPr>
            <a:xfrm>
              <a:off x="2929225" y="2658950"/>
              <a:ext cx="5675" cy="35425"/>
            </a:xfrm>
            <a:custGeom>
              <a:avLst/>
              <a:gdLst/>
              <a:ahLst/>
              <a:cxnLst/>
              <a:rect l="l" t="t" r="r" b="b"/>
              <a:pathLst>
                <a:path w="227" h="1417" extrusionOk="0">
                  <a:moveTo>
                    <a:pt x="14" y="0"/>
                  </a:moveTo>
                  <a:cubicBezTo>
                    <a:pt x="6" y="0"/>
                    <a:pt x="0" y="6"/>
                    <a:pt x="0" y="18"/>
                  </a:cubicBezTo>
                  <a:cubicBezTo>
                    <a:pt x="36" y="292"/>
                    <a:pt x="60" y="542"/>
                    <a:pt x="84" y="804"/>
                  </a:cubicBezTo>
                  <a:cubicBezTo>
                    <a:pt x="84" y="1006"/>
                    <a:pt x="60" y="1197"/>
                    <a:pt x="84" y="1399"/>
                  </a:cubicBezTo>
                  <a:cubicBezTo>
                    <a:pt x="84" y="1411"/>
                    <a:pt x="90" y="1417"/>
                    <a:pt x="96" y="1417"/>
                  </a:cubicBezTo>
                  <a:cubicBezTo>
                    <a:pt x="102" y="1417"/>
                    <a:pt x="108" y="1411"/>
                    <a:pt x="108" y="1399"/>
                  </a:cubicBezTo>
                  <a:cubicBezTo>
                    <a:pt x="227" y="982"/>
                    <a:pt x="143" y="435"/>
                    <a:pt x="36" y="18"/>
                  </a:cubicBezTo>
                  <a:cubicBezTo>
                    <a:pt x="30" y="6"/>
                    <a:pt x="21" y="0"/>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46"/>
            <p:cNvSpPr/>
            <p:nvPr/>
          </p:nvSpPr>
          <p:spPr>
            <a:xfrm>
              <a:off x="2934575" y="2665050"/>
              <a:ext cx="3300" cy="27700"/>
            </a:xfrm>
            <a:custGeom>
              <a:avLst/>
              <a:gdLst/>
              <a:ahLst/>
              <a:cxnLst/>
              <a:rect l="l" t="t" r="r" b="b"/>
              <a:pathLst>
                <a:path w="132" h="1108" extrusionOk="0">
                  <a:moveTo>
                    <a:pt x="60" y="0"/>
                  </a:moveTo>
                  <a:cubicBezTo>
                    <a:pt x="48" y="0"/>
                    <a:pt x="1" y="0"/>
                    <a:pt x="1" y="24"/>
                  </a:cubicBezTo>
                  <a:cubicBezTo>
                    <a:pt x="24" y="376"/>
                    <a:pt x="25" y="716"/>
                    <a:pt x="13" y="1067"/>
                  </a:cubicBezTo>
                  <a:lnTo>
                    <a:pt x="13" y="1067"/>
                  </a:lnTo>
                  <a:cubicBezTo>
                    <a:pt x="13" y="1069"/>
                    <a:pt x="13" y="1070"/>
                    <a:pt x="13" y="1072"/>
                  </a:cubicBezTo>
                  <a:cubicBezTo>
                    <a:pt x="13" y="1073"/>
                    <a:pt x="13" y="1075"/>
                    <a:pt x="13" y="1076"/>
                  </a:cubicBezTo>
                  <a:lnTo>
                    <a:pt x="13" y="1076"/>
                  </a:lnTo>
                  <a:cubicBezTo>
                    <a:pt x="13" y="1079"/>
                    <a:pt x="13" y="1081"/>
                    <a:pt x="13" y="1084"/>
                  </a:cubicBezTo>
                  <a:lnTo>
                    <a:pt x="14" y="1084"/>
                  </a:lnTo>
                  <a:cubicBezTo>
                    <a:pt x="19" y="1099"/>
                    <a:pt x="34" y="1107"/>
                    <a:pt x="48" y="1107"/>
                  </a:cubicBezTo>
                  <a:cubicBezTo>
                    <a:pt x="63" y="1107"/>
                    <a:pt x="78" y="1099"/>
                    <a:pt x="82" y="1084"/>
                  </a:cubicBezTo>
                  <a:lnTo>
                    <a:pt x="84" y="1084"/>
                  </a:lnTo>
                  <a:cubicBezTo>
                    <a:pt x="84" y="1082"/>
                    <a:pt x="84" y="1080"/>
                    <a:pt x="84" y="1079"/>
                  </a:cubicBezTo>
                  <a:lnTo>
                    <a:pt x="84" y="1079"/>
                  </a:lnTo>
                  <a:cubicBezTo>
                    <a:pt x="84" y="1076"/>
                    <a:pt x="84" y="1074"/>
                    <a:pt x="84" y="1072"/>
                  </a:cubicBezTo>
                  <a:cubicBezTo>
                    <a:pt x="132" y="715"/>
                    <a:pt x="120" y="357"/>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46"/>
            <p:cNvSpPr/>
            <p:nvPr/>
          </p:nvSpPr>
          <p:spPr>
            <a:xfrm>
              <a:off x="2938750" y="2665225"/>
              <a:ext cx="5375" cy="25075"/>
            </a:xfrm>
            <a:custGeom>
              <a:avLst/>
              <a:gdLst/>
              <a:ahLst/>
              <a:cxnLst/>
              <a:rect l="l" t="t" r="r" b="b"/>
              <a:pathLst>
                <a:path w="215" h="1003" extrusionOk="0">
                  <a:moveTo>
                    <a:pt x="24" y="0"/>
                  </a:moveTo>
                  <a:cubicBezTo>
                    <a:pt x="12" y="0"/>
                    <a:pt x="0" y="9"/>
                    <a:pt x="0" y="17"/>
                  </a:cubicBezTo>
                  <a:cubicBezTo>
                    <a:pt x="24" y="196"/>
                    <a:pt x="60" y="374"/>
                    <a:pt x="60" y="577"/>
                  </a:cubicBezTo>
                  <a:cubicBezTo>
                    <a:pt x="60" y="708"/>
                    <a:pt x="36" y="850"/>
                    <a:pt x="72" y="993"/>
                  </a:cubicBezTo>
                  <a:cubicBezTo>
                    <a:pt x="72" y="999"/>
                    <a:pt x="78" y="1002"/>
                    <a:pt x="84" y="1002"/>
                  </a:cubicBezTo>
                  <a:cubicBezTo>
                    <a:pt x="90" y="1002"/>
                    <a:pt x="96" y="999"/>
                    <a:pt x="96" y="993"/>
                  </a:cubicBezTo>
                  <a:cubicBezTo>
                    <a:pt x="215" y="708"/>
                    <a:pt x="119" y="291"/>
                    <a:pt x="36" y="5"/>
                  </a:cubicBezTo>
                  <a:cubicBezTo>
                    <a:pt x="33" y="2"/>
                    <a:pt x="28"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46"/>
            <p:cNvSpPr/>
            <p:nvPr/>
          </p:nvSpPr>
          <p:spPr>
            <a:xfrm>
              <a:off x="2946475" y="2668025"/>
              <a:ext cx="3300" cy="21300"/>
            </a:xfrm>
            <a:custGeom>
              <a:avLst/>
              <a:gdLst/>
              <a:ahLst/>
              <a:cxnLst/>
              <a:rect l="l" t="t" r="r" b="b"/>
              <a:pathLst>
                <a:path w="132" h="852" extrusionOk="0">
                  <a:moveTo>
                    <a:pt x="49" y="0"/>
                  </a:moveTo>
                  <a:cubicBezTo>
                    <a:pt x="49" y="0"/>
                    <a:pt x="13" y="0"/>
                    <a:pt x="13" y="12"/>
                  </a:cubicBezTo>
                  <a:cubicBezTo>
                    <a:pt x="25" y="286"/>
                    <a:pt x="1" y="560"/>
                    <a:pt x="13" y="834"/>
                  </a:cubicBezTo>
                  <a:cubicBezTo>
                    <a:pt x="13" y="846"/>
                    <a:pt x="22" y="851"/>
                    <a:pt x="32" y="851"/>
                  </a:cubicBezTo>
                  <a:cubicBezTo>
                    <a:pt x="43" y="851"/>
                    <a:pt x="55" y="846"/>
                    <a:pt x="61" y="834"/>
                  </a:cubicBezTo>
                  <a:cubicBezTo>
                    <a:pt x="132" y="584"/>
                    <a:pt x="96" y="262"/>
                    <a:pt x="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46"/>
            <p:cNvSpPr/>
            <p:nvPr/>
          </p:nvSpPr>
          <p:spPr>
            <a:xfrm>
              <a:off x="2952150" y="2667050"/>
              <a:ext cx="1800" cy="17575"/>
            </a:xfrm>
            <a:custGeom>
              <a:avLst/>
              <a:gdLst/>
              <a:ahLst/>
              <a:cxnLst/>
              <a:rect l="l" t="t" r="r" b="b"/>
              <a:pathLst>
                <a:path w="72" h="703" extrusionOk="0">
                  <a:moveTo>
                    <a:pt x="46" y="0"/>
                  </a:moveTo>
                  <a:cubicBezTo>
                    <a:pt x="36" y="0"/>
                    <a:pt x="24" y="9"/>
                    <a:pt x="24" y="27"/>
                  </a:cubicBezTo>
                  <a:cubicBezTo>
                    <a:pt x="24" y="146"/>
                    <a:pt x="12" y="265"/>
                    <a:pt x="12" y="373"/>
                  </a:cubicBezTo>
                  <a:cubicBezTo>
                    <a:pt x="12" y="480"/>
                    <a:pt x="0" y="587"/>
                    <a:pt x="12" y="694"/>
                  </a:cubicBezTo>
                  <a:cubicBezTo>
                    <a:pt x="12" y="700"/>
                    <a:pt x="18" y="703"/>
                    <a:pt x="24" y="703"/>
                  </a:cubicBezTo>
                  <a:cubicBezTo>
                    <a:pt x="30" y="703"/>
                    <a:pt x="36" y="700"/>
                    <a:pt x="36" y="694"/>
                  </a:cubicBezTo>
                  <a:cubicBezTo>
                    <a:pt x="72" y="587"/>
                    <a:pt x="60" y="480"/>
                    <a:pt x="60" y="373"/>
                  </a:cubicBezTo>
                  <a:lnTo>
                    <a:pt x="60" y="27"/>
                  </a:lnTo>
                  <a:cubicBezTo>
                    <a:pt x="66" y="9"/>
                    <a:pt x="57"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46"/>
            <p:cNvSpPr/>
            <p:nvPr/>
          </p:nvSpPr>
          <p:spPr>
            <a:xfrm>
              <a:off x="2956600" y="2675225"/>
              <a:ext cx="625" cy="9400"/>
            </a:xfrm>
            <a:custGeom>
              <a:avLst/>
              <a:gdLst/>
              <a:ahLst/>
              <a:cxnLst/>
              <a:rect l="l" t="t" r="r" b="b"/>
              <a:pathLst>
                <a:path w="25" h="376" extrusionOk="0">
                  <a:moveTo>
                    <a:pt x="19" y="1"/>
                  </a:moveTo>
                  <a:cubicBezTo>
                    <a:pt x="16" y="1"/>
                    <a:pt x="13" y="4"/>
                    <a:pt x="13" y="10"/>
                  </a:cubicBezTo>
                  <a:cubicBezTo>
                    <a:pt x="13" y="129"/>
                    <a:pt x="1" y="248"/>
                    <a:pt x="1" y="367"/>
                  </a:cubicBezTo>
                  <a:cubicBezTo>
                    <a:pt x="1" y="373"/>
                    <a:pt x="4" y="376"/>
                    <a:pt x="7" y="376"/>
                  </a:cubicBezTo>
                  <a:cubicBezTo>
                    <a:pt x="10" y="376"/>
                    <a:pt x="13" y="373"/>
                    <a:pt x="13" y="367"/>
                  </a:cubicBezTo>
                  <a:cubicBezTo>
                    <a:pt x="25" y="248"/>
                    <a:pt x="25" y="129"/>
                    <a:pt x="25" y="10"/>
                  </a:cubicBezTo>
                  <a:cubicBezTo>
                    <a:pt x="25" y="4"/>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46"/>
            <p:cNvSpPr/>
            <p:nvPr/>
          </p:nvSpPr>
          <p:spPr>
            <a:xfrm>
              <a:off x="2959575" y="2418525"/>
              <a:ext cx="34825" cy="33425"/>
            </a:xfrm>
            <a:custGeom>
              <a:avLst/>
              <a:gdLst/>
              <a:ahLst/>
              <a:cxnLst/>
              <a:rect l="l" t="t" r="r" b="b"/>
              <a:pathLst>
                <a:path w="1393" h="1337" extrusionOk="0">
                  <a:moveTo>
                    <a:pt x="1352" y="0"/>
                  </a:moveTo>
                  <a:cubicBezTo>
                    <a:pt x="1350" y="0"/>
                    <a:pt x="1348" y="1"/>
                    <a:pt x="1346" y="3"/>
                  </a:cubicBezTo>
                  <a:cubicBezTo>
                    <a:pt x="1120" y="229"/>
                    <a:pt x="941" y="503"/>
                    <a:pt x="727" y="717"/>
                  </a:cubicBezTo>
                  <a:cubicBezTo>
                    <a:pt x="501" y="931"/>
                    <a:pt x="239" y="1122"/>
                    <a:pt x="1" y="1336"/>
                  </a:cubicBezTo>
                  <a:cubicBezTo>
                    <a:pt x="537" y="1062"/>
                    <a:pt x="1108" y="562"/>
                    <a:pt x="1382" y="38"/>
                  </a:cubicBezTo>
                  <a:cubicBezTo>
                    <a:pt x="1392" y="28"/>
                    <a:pt x="1367" y="0"/>
                    <a:pt x="13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46"/>
            <p:cNvSpPr/>
            <p:nvPr/>
          </p:nvSpPr>
          <p:spPr>
            <a:xfrm>
              <a:off x="2927425" y="2374825"/>
              <a:ext cx="18800" cy="13425"/>
            </a:xfrm>
            <a:custGeom>
              <a:avLst/>
              <a:gdLst/>
              <a:ahLst/>
              <a:cxnLst/>
              <a:rect l="l" t="t" r="r" b="b"/>
              <a:pathLst>
                <a:path w="752" h="537" extrusionOk="0">
                  <a:moveTo>
                    <a:pt x="751" y="1"/>
                  </a:moveTo>
                  <a:lnTo>
                    <a:pt x="751" y="1"/>
                  </a:lnTo>
                  <a:cubicBezTo>
                    <a:pt x="608" y="84"/>
                    <a:pt x="477" y="179"/>
                    <a:pt x="358" y="251"/>
                  </a:cubicBezTo>
                  <a:cubicBezTo>
                    <a:pt x="239" y="322"/>
                    <a:pt x="120" y="405"/>
                    <a:pt x="13" y="501"/>
                  </a:cubicBezTo>
                  <a:cubicBezTo>
                    <a:pt x="1" y="524"/>
                    <a:pt x="13" y="536"/>
                    <a:pt x="37" y="536"/>
                  </a:cubicBezTo>
                  <a:cubicBezTo>
                    <a:pt x="156" y="477"/>
                    <a:pt x="275" y="370"/>
                    <a:pt x="370" y="298"/>
                  </a:cubicBezTo>
                  <a:cubicBezTo>
                    <a:pt x="513" y="191"/>
                    <a:pt x="632" y="84"/>
                    <a:pt x="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46"/>
            <p:cNvSpPr/>
            <p:nvPr/>
          </p:nvSpPr>
          <p:spPr>
            <a:xfrm>
              <a:off x="2929225" y="2370475"/>
              <a:ext cx="29725" cy="21350"/>
            </a:xfrm>
            <a:custGeom>
              <a:avLst/>
              <a:gdLst/>
              <a:ahLst/>
              <a:cxnLst/>
              <a:rect l="l" t="t" r="r" b="b"/>
              <a:pathLst>
                <a:path w="1189" h="854" extrusionOk="0">
                  <a:moveTo>
                    <a:pt x="1149" y="0"/>
                  </a:moveTo>
                  <a:cubicBezTo>
                    <a:pt x="1143" y="0"/>
                    <a:pt x="1137" y="2"/>
                    <a:pt x="1132" y="8"/>
                  </a:cubicBezTo>
                  <a:cubicBezTo>
                    <a:pt x="941" y="139"/>
                    <a:pt x="751" y="282"/>
                    <a:pt x="572" y="413"/>
                  </a:cubicBezTo>
                  <a:cubicBezTo>
                    <a:pt x="393" y="544"/>
                    <a:pt x="167" y="663"/>
                    <a:pt x="24" y="829"/>
                  </a:cubicBezTo>
                  <a:cubicBezTo>
                    <a:pt x="0" y="841"/>
                    <a:pt x="24" y="853"/>
                    <a:pt x="36" y="853"/>
                  </a:cubicBezTo>
                  <a:cubicBezTo>
                    <a:pt x="227" y="770"/>
                    <a:pt x="405" y="603"/>
                    <a:pt x="584" y="484"/>
                  </a:cubicBezTo>
                  <a:cubicBezTo>
                    <a:pt x="774" y="341"/>
                    <a:pt x="989" y="186"/>
                    <a:pt x="1179" y="44"/>
                  </a:cubicBezTo>
                  <a:cubicBezTo>
                    <a:pt x="1188" y="25"/>
                    <a:pt x="1169" y="0"/>
                    <a:pt x="1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46"/>
            <p:cNvSpPr/>
            <p:nvPr/>
          </p:nvSpPr>
          <p:spPr>
            <a:xfrm>
              <a:off x="2935800" y="2368575"/>
              <a:ext cx="33025" cy="25675"/>
            </a:xfrm>
            <a:custGeom>
              <a:avLst/>
              <a:gdLst/>
              <a:ahLst/>
              <a:cxnLst/>
              <a:rect l="l" t="t" r="r" b="b"/>
              <a:pathLst>
                <a:path w="1321" h="1027" extrusionOk="0">
                  <a:moveTo>
                    <a:pt x="1285" y="1"/>
                  </a:moveTo>
                  <a:cubicBezTo>
                    <a:pt x="857" y="310"/>
                    <a:pt x="416" y="620"/>
                    <a:pt x="11" y="977"/>
                  </a:cubicBezTo>
                  <a:cubicBezTo>
                    <a:pt x="1" y="987"/>
                    <a:pt x="9" y="1026"/>
                    <a:pt x="28" y="1026"/>
                  </a:cubicBezTo>
                  <a:cubicBezTo>
                    <a:pt x="30" y="1026"/>
                    <a:pt x="32" y="1026"/>
                    <a:pt x="35" y="1024"/>
                  </a:cubicBezTo>
                  <a:cubicBezTo>
                    <a:pt x="488" y="715"/>
                    <a:pt x="904" y="370"/>
                    <a:pt x="1309" y="24"/>
                  </a:cubicBezTo>
                  <a:cubicBezTo>
                    <a:pt x="1321" y="12"/>
                    <a:pt x="1309" y="1"/>
                    <a:pt x="1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46"/>
            <p:cNvSpPr/>
            <p:nvPr/>
          </p:nvSpPr>
          <p:spPr>
            <a:xfrm>
              <a:off x="2929875" y="2358150"/>
              <a:ext cx="27650" cy="22400"/>
            </a:xfrm>
            <a:custGeom>
              <a:avLst/>
              <a:gdLst/>
              <a:ahLst/>
              <a:cxnLst/>
              <a:rect l="l" t="t" r="r" b="b"/>
              <a:pathLst>
                <a:path w="1106" h="896" extrusionOk="0">
                  <a:moveTo>
                    <a:pt x="1082" y="1"/>
                  </a:moveTo>
                  <a:cubicBezTo>
                    <a:pt x="927" y="156"/>
                    <a:pt x="784" y="310"/>
                    <a:pt x="617" y="441"/>
                  </a:cubicBezTo>
                  <a:cubicBezTo>
                    <a:pt x="427" y="596"/>
                    <a:pt x="213" y="691"/>
                    <a:pt x="22" y="834"/>
                  </a:cubicBezTo>
                  <a:cubicBezTo>
                    <a:pt x="0" y="845"/>
                    <a:pt x="8" y="895"/>
                    <a:pt x="46" y="895"/>
                  </a:cubicBezTo>
                  <a:cubicBezTo>
                    <a:pt x="49" y="895"/>
                    <a:pt x="53" y="895"/>
                    <a:pt x="58" y="894"/>
                  </a:cubicBezTo>
                  <a:cubicBezTo>
                    <a:pt x="474" y="751"/>
                    <a:pt x="867" y="370"/>
                    <a:pt x="1106" y="13"/>
                  </a:cubicBezTo>
                  <a:cubicBezTo>
                    <a:pt x="1106" y="13"/>
                    <a:pt x="1094" y="1"/>
                    <a:pt x="10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46"/>
            <p:cNvSpPr/>
            <p:nvPr/>
          </p:nvSpPr>
          <p:spPr>
            <a:xfrm>
              <a:off x="3198325" y="2727550"/>
              <a:ext cx="55975" cy="9325"/>
            </a:xfrm>
            <a:custGeom>
              <a:avLst/>
              <a:gdLst/>
              <a:ahLst/>
              <a:cxnLst/>
              <a:rect l="l" t="t" r="r" b="b"/>
              <a:pathLst>
                <a:path w="2239" h="373" extrusionOk="0">
                  <a:moveTo>
                    <a:pt x="2238" y="0"/>
                  </a:moveTo>
                  <a:lnTo>
                    <a:pt x="2238" y="0"/>
                  </a:lnTo>
                  <a:cubicBezTo>
                    <a:pt x="2000" y="227"/>
                    <a:pt x="1428" y="179"/>
                    <a:pt x="1131" y="227"/>
                  </a:cubicBezTo>
                  <a:cubicBezTo>
                    <a:pt x="762" y="262"/>
                    <a:pt x="393" y="298"/>
                    <a:pt x="12" y="358"/>
                  </a:cubicBezTo>
                  <a:cubicBezTo>
                    <a:pt x="2" y="358"/>
                    <a:pt x="0" y="373"/>
                    <a:pt x="6" y="373"/>
                  </a:cubicBezTo>
                  <a:cubicBezTo>
                    <a:pt x="7" y="373"/>
                    <a:pt x="9" y="372"/>
                    <a:pt x="12" y="370"/>
                  </a:cubicBezTo>
                  <a:cubicBezTo>
                    <a:pt x="512" y="346"/>
                    <a:pt x="1000" y="262"/>
                    <a:pt x="1488" y="227"/>
                  </a:cubicBezTo>
                  <a:cubicBezTo>
                    <a:pt x="1738" y="191"/>
                    <a:pt x="2083" y="239"/>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46"/>
            <p:cNvSpPr/>
            <p:nvPr/>
          </p:nvSpPr>
          <p:spPr>
            <a:xfrm>
              <a:off x="2961675" y="2774225"/>
              <a:ext cx="49350" cy="4100"/>
            </a:xfrm>
            <a:custGeom>
              <a:avLst/>
              <a:gdLst/>
              <a:ahLst/>
              <a:cxnLst/>
              <a:rect l="l" t="t" r="r" b="b"/>
              <a:pathLst>
                <a:path w="1974" h="164" extrusionOk="0">
                  <a:moveTo>
                    <a:pt x="1948" y="1"/>
                  </a:moveTo>
                  <a:cubicBezTo>
                    <a:pt x="1946" y="1"/>
                    <a:pt x="1944" y="1"/>
                    <a:pt x="1941" y="3"/>
                  </a:cubicBezTo>
                  <a:cubicBezTo>
                    <a:pt x="1455" y="47"/>
                    <a:pt x="989" y="71"/>
                    <a:pt x="509" y="71"/>
                  </a:cubicBezTo>
                  <a:cubicBezTo>
                    <a:pt x="342" y="71"/>
                    <a:pt x="172" y="68"/>
                    <a:pt x="0" y="62"/>
                  </a:cubicBezTo>
                  <a:lnTo>
                    <a:pt x="0" y="62"/>
                  </a:lnTo>
                  <a:cubicBezTo>
                    <a:pt x="274" y="132"/>
                    <a:pt x="574" y="163"/>
                    <a:pt x="877" y="163"/>
                  </a:cubicBezTo>
                  <a:cubicBezTo>
                    <a:pt x="1246" y="163"/>
                    <a:pt x="1619" y="117"/>
                    <a:pt x="1953" y="38"/>
                  </a:cubicBezTo>
                  <a:cubicBezTo>
                    <a:pt x="1974" y="38"/>
                    <a:pt x="1967" y="1"/>
                    <a:pt x="19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46"/>
            <p:cNvSpPr/>
            <p:nvPr/>
          </p:nvSpPr>
          <p:spPr>
            <a:xfrm>
              <a:off x="2795075" y="2825775"/>
              <a:ext cx="107975" cy="69700"/>
            </a:xfrm>
            <a:custGeom>
              <a:avLst/>
              <a:gdLst/>
              <a:ahLst/>
              <a:cxnLst/>
              <a:rect l="l" t="t" r="r" b="b"/>
              <a:pathLst>
                <a:path w="4319" h="2788" extrusionOk="0">
                  <a:moveTo>
                    <a:pt x="4319" y="0"/>
                  </a:moveTo>
                  <a:cubicBezTo>
                    <a:pt x="3956" y="344"/>
                    <a:pt x="3585" y="796"/>
                    <a:pt x="3187" y="1230"/>
                  </a:cubicBezTo>
                  <a:lnTo>
                    <a:pt x="3187" y="1230"/>
                  </a:lnTo>
                  <a:cubicBezTo>
                    <a:pt x="3577" y="839"/>
                    <a:pt x="3952" y="436"/>
                    <a:pt x="4319" y="0"/>
                  </a:cubicBezTo>
                  <a:close/>
                  <a:moveTo>
                    <a:pt x="3187" y="1230"/>
                  </a:moveTo>
                  <a:cubicBezTo>
                    <a:pt x="3109" y="1309"/>
                    <a:pt x="3029" y="1387"/>
                    <a:pt x="2949" y="1465"/>
                  </a:cubicBezTo>
                  <a:cubicBezTo>
                    <a:pt x="2882" y="1538"/>
                    <a:pt x="2814" y="1613"/>
                    <a:pt x="2745" y="1689"/>
                  </a:cubicBezTo>
                  <a:lnTo>
                    <a:pt x="2745" y="1689"/>
                  </a:lnTo>
                  <a:cubicBezTo>
                    <a:pt x="2896" y="1542"/>
                    <a:pt x="3043" y="1387"/>
                    <a:pt x="3187" y="1230"/>
                  </a:cubicBezTo>
                  <a:close/>
                  <a:moveTo>
                    <a:pt x="2745" y="1689"/>
                  </a:moveTo>
                  <a:lnTo>
                    <a:pt x="2745" y="1689"/>
                  </a:lnTo>
                  <a:cubicBezTo>
                    <a:pt x="2173" y="2244"/>
                    <a:pt x="1542" y="2682"/>
                    <a:pt x="810" y="2682"/>
                  </a:cubicBezTo>
                  <a:cubicBezTo>
                    <a:pt x="566" y="2682"/>
                    <a:pt x="312" y="2634"/>
                    <a:pt x="44" y="2525"/>
                  </a:cubicBezTo>
                  <a:cubicBezTo>
                    <a:pt x="40" y="2523"/>
                    <a:pt x="37" y="2523"/>
                    <a:pt x="33" y="2523"/>
                  </a:cubicBezTo>
                  <a:cubicBezTo>
                    <a:pt x="7" y="2523"/>
                    <a:pt x="1" y="2562"/>
                    <a:pt x="32" y="2572"/>
                  </a:cubicBezTo>
                  <a:cubicBezTo>
                    <a:pt x="314" y="2716"/>
                    <a:pt x="607" y="2788"/>
                    <a:pt x="897" y="2788"/>
                  </a:cubicBezTo>
                  <a:cubicBezTo>
                    <a:pt x="1232" y="2788"/>
                    <a:pt x="1565" y="2692"/>
                    <a:pt x="1878" y="2501"/>
                  </a:cubicBezTo>
                  <a:cubicBezTo>
                    <a:pt x="2200" y="2292"/>
                    <a:pt x="2477" y="1986"/>
                    <a:pt x="2745" y="16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46"/>
            <p:cNvSpPr/>
            <p:nvPr/>
          </p:nvSpPr>
          <p:spPr>
            <a:xfrm>
              <a:off x="2943500" y="2821600"/>
              <a:ext cx="32475" cy="23200"/>
            </a:xfrm>
            <a:custGeom>
              <a:avLst/>
              <a:gdLst/>
              <a:ahLst/>
              <a:cxnLst/>
              <a:rect l="l" t="t" r="r" b="b"/>
              <a:pathLst>
                <a:path w="1299" h="928" extrusionOk="0">
                  <a:moveTo>
                    <a:pt x="1" y="1"/>
                  </a:moveTo>
                  <a:lnTo>
                    <a:pt x="1" y="1"/>
                  </a:lnTo>
                  <a:cubicBezTo>
                    <a:pt x="251" y="108"/>
                    <a:pt x="501" y="179"/>
                    <a:pt x="727" y="346"/>
                  </a:cubicBezTo>
                  <a:cubicBezTo>
                    <a:pt x="953" y="501"/>
                    <a:pt x="1096" y="703"/>
                    <a:pt x="1275" y="918"/>
                  </a:cubicBezTo>
                  <a:cubicBezTo>
                    <a:pt x="1282" y="925"/>
                    <a:pt x="1287" y="928"/>
                    <a:pt x="1291" y="928"/>
                  </a:cubicBezTo>
                  <a:cubicBezTo>
                    <a:pt x="1299" y="928"/>
                    <a:pt x="1299" y="914"/>
                    <a:pt x="1299" y="906"/>
                  </a:cubicBezTo>
                  <a:cubicBezTo>
                    <a:pt x="1072" y="441"/>
                    <a:pt x="501" y="4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46"/>
            <p:cNvSpPr/>
            <p:nvPr/>
          </p:nvSpPr>
          <p:spPr>
            <a:xfrm>
              <a:off x="2979825" y="2852000"/>
              <a:ext cx="101225" cy="47325"/>
            </a:xfrm>
            <a:custGeom>
              <a:avLst/>
              <a:gdLst/>
              <a:ahLst/>
              <a:cxnLst/>
              <a:rect l="l" t="t" r="r" b="b"/>
              <a:pathLst>
                <a:path w="4049" h="1893" extrusionOk="0">
                  <a:moveTo>
                    <a:pt x="19" y="1"/>
                  </a:moveTo>
                  <a:cubicBezTo>
                    <a:pt x="12" y="1"/>
                    <a:pt x="0" y="15"/>
                    <a:pt x="0" y="23"/>
                  </a:cubicBezTo>
                  <a:cubicBezTo>
                    <a:pt x="392" y="489"/>
                    <a:pt x="824" y="834"/>
                    <a:pt x="1294" y="1094"/>
                  </a:cubicBezTo>
                  <a:lnTo>
                    <a:pt x="1294" y="1094"/>
                  </a:lnTo>
                  <a:cubicBezTo>
                    <a:pt x="818" y="808"/>
                    <a:pt x="418" y="430"/>
                    <a:pt x="24" y="11"/>
                  </a:cubicBezTo>
                  <a:cubicBezTo>
                    <a:pt x="24" y="4"/>
                    <a:pt x="22" y="1"/>
                    <a:pt x="19" y="1"/>
                  </a:cubicBezTo>
                  <a:close/>
                  <a:moveTo>
                    <a:pt x="1294" y="1094"/>
                  </a:moveTo>
                  <a:cubicBezTo>
                    <a:pt x="1495" y="1215"/>
                    <a:pt x="1708" y="1320"/>
                    <a:pt x="1941" y="1404"/>
                  </a:cubicBezTo>
                  <a:cubicBezTo>
                    <a:pt x="2038" y="1439"/>
                    <a:pt x="2135" y="1470"/>
                    <a:pt x="2234" y="1500"/>
                  </a:cubicBezTo>
                  <a:lnTo>
                    <a:pt x="2234" y="1500"/>
                  </a:lnTo>
                  <a:cubicBezTo>
                    <a:pt x="1905" y="1392"/>
                    <a:pt x="1592" y="1260"/>
                    <a:pt x="1294" y="1094"/>
                  </a:cubicBezTo>
                  <a:close/>
                  <a:moveTo>
                    <a:pt x="2234" y="1500"/>
                  </a:moveTo>
                  <a:lnTo>
                    <a:pt x="2234" y="1500"/>
                  </a:lnTo>
                  <a:cubicBezTo>
                    <a:pt x="2789" y="1683"/>
                    <a:pt x="3387" y="1798"/>
                    <a:pt x="4025" y="1892"/>
                  </a:cubicBezTo>
                  <a:cubicBezTo>
                    <a:pt x="4049" y="1892"/>
                    <a:pt x="4049" y="1869"/>
                    <a:pt x="4025" y="1857"/>
                  </a:cubicBezTo>
                  <a:cubicBezTo>
                    <a:pt x="3424" y="1765"/>
                    <a:pt x="2814" y="1673"/>
                    <a:pt x="2234" y="15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46"/>
            <p:cNvSpPr/>
            <p:nvPr/>
          </p:nvSpPr>
          <p:spPr>
            <a:xfrm>
              <a:off x="2597325" y="2666600"/>
              <a:ext cx="13850" cy="58425"/>
            </a:xfrm>
            <a:custGeom>
              <a:avLst/>
              <a:gdLst/>
              <a:ahLst/>
              <a:cxnLst/>
              <a:rect l="l" t="t" r="r" b="b"/>
              <a:pathLst>
                <a:path w="554" h="2337" extrusionOk="0">
                  <a:moveTo>
                    <a:pt x="343" y="1"/>
                  </a:moveTo>
                  <a:cubicBezTo>
                    <a:pt x="337" y="1"/>
                    <a:pt x="328" y="4"/>
                    <a:pt x="322" y="10"/>
                  </a:cubicBezTo>
                  <a:cubicBezTo>
                    <a:pt x="1" y="760"/>
                    <a:pt x="37" y="1676"/>
                    <a:pt x="525" y="2331"/>
                  </a:cubicBezTo>
                  <a:cubicBezTo>
                    <a:pt x="528" y="2335"/>
                    <a:pt x="533" y="2336"/>
                    <a:pt x="537" y="2336"/>
                  </a:cubicBezTo>
                  <a:cubicBezTo>
                    <a:pt x="547" y="2336"/>
                    <a:pt x="554" y="2328"/>
                    <a:pt x="537" y="2319"/>
                  </a:cubicBezTo>
                  <a:cubicBezTo>
                    <a:pt x="168" y="1557"/>
                    <a:pt x="49" y="831"/>
                    <a:pt x="346" y="10"/>
                  </a:cubicBezTo>
                  <a:cubicBezTo>
                    <a:pt x="352" y="4"/>
                    <a:pt x="349" y="1"/>
                    <a:pt x="3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46"/>
            <p:cNvSpPr/>
            <p:nvPr/>
          </p:nvSpPr>
          <p:spPr>
            <a:xfrm>
              <a:off x="2617575" y="2731125"/>
              <a:ext cx="193500" cy="95575"/>
            </a:xfrm>
            <a:custGeom>
              <a:avLst/>
              <a:gdLst/>
              <a:ahLst/>
              <a:cxnLst/>
              <a:rect l="l" t="t" r="r" b="b"/>
              <a:pathLst>
                <a:path w="7740" h="3823" extrusionOk="0">
                  <a:moveTo>
                    <a:pt x="1" y="0"/>
                  </a:moveTo>
                  <a:cubicBezTo>
                    <a:pt x="965" y="1131"/>
                    <a:pt x="2429" y="1834"/>
                    <a:pt x="3692" y="2572"/>
                  </a:cubicBezTo>
                  <a:cubicBezTo>
                    <a:pt x="4954" y="3322"/>
                    <a:pt x="6239" y="3691"/>
                    <a:pt x="7704" y="3822"/>
                  </a:cubicBezTo>
                  <a:cubicBezTo>
                    <a:pt x="7740" y="3822"/>
                    <a:pt x="7740" y="3798"/>
                    <a:pt x="7704" y="3786"/>
                  </a:cubicBezTo>
                  <a:cubicBezTo>
                    <a:pt x="6180" y="3525"/>
                    <a:pt x="4906" y="3227"/>
                    <a:pt x="3584" y="2441"/>
                  </a:cubicBezTo>
                  <a:cubicBezTo>
                    <a:pt x="2346" y="1703"/>
                    <a:pt x="1060" y="1012"/>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46"/>
            <p:cNvSpPr/>
            <p:nvPr/>
          </p:nvSpPr>
          <p:spPr>
            <a:xfrm>
              <a:off x="2834875" y="2743025"/>
              <a:ext cx="14600" cy="8350"/>
            </a:xfrm>
            <a:custGeom>
              <a:avLst/>
              <a:gdLst/>
              <a:ahLst/>
              <a:cxnLst/>
              <a:rect l="l" t="t" r="r" b="b"/>
              <a:pathLst>
                <a:path w="584" h="334" extrusionOk="0">
                  <a:moveTo>
                    <a:pt x="0" y="1"/>
                  </a:moveTo>
                  <a:cubicBezTo>
                    <a:pt x="167" y="143"/>
                    <a:pt x="357" y="274"/>
                    <a:pt x="560" y="334"/>
                  </a:cubicBezTo>
                  <a:cubicBezTo>
                    <a:pt x="560" y="334"/>
                    <a:pt x="584" y="334"/>
                    <a:pt x="560" y="310"/>
                  </a:cubicBezTo>
                  <a:cubicBezTo>
                    <a:pt x="357" y="227"/>
                    <a:pt x="179" y="14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46"/>
            <p:cNvSpPr/>
            <p:nvPr/>
          </p:nvSpPr>
          <p:spPr>
            <a:xfrm>
              <a:off x="2817775" y="2730750"/>
              <a:ext cx="36975" cy="19950"/>
            </a:xfrm>
            <a:custGeom>
              <a:avLst/>
              <a:gdLst/>
              <a:ahLst/>
              <a:cxnLst/>
              <a:rect l="l" t="t" r="r" b="b"/>
              <a:pathLst>
                <a:path w="1479" h="798" extrusionOk="0">
                  <a:moveTo>
                    <a:pt x="27" y="0"/>
                  </a:moveTo>
                  <a:cubicBezTo>
                    <a:pt x="10" y="0"/>
                    <a:pt x="1" y="15"/>
                    <a:pt x="29" y="15"/>
                  </a:cubicBezTo>
                  <a:cubicBezTo>
                    <a:pt x="565" y="194"/>
                    <a:pt x="994" y="480"/>
                    <a:pt x="1458" y="789"/>
                  </a:cubicBezTo>
                  <a:cubicBezTo>
                    <a:pt x="1461" y="795"/>
                    <a:pt x="1464" y="797"/>
                    <a:pt x="1467" y="797"/>
                  </a:cubicBezTo>
                  <a:cubicBezTo>
                    <a:pt x="1474" y="797"/>
                    <a:pt x="1479" y="777"/>
                    <a:pt x="1470" y="777"/>
                  </a:cubicBezTo>
                  <a:cubicBezTo>
                    <a:pt x="1089" y="408"/>
                    <a:pt x="553" y="170"/>
                    <a:pt x="41" y="3"/>
                  </a:cubicBezTo>
                  <a:cubicBezTo>
                    <a:pt x="36" y="1"/>
                    <a:pt x="32"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46"/>
            <p:cNvSpPr/>
            <p:nvPr/>
          </p:nvSpPr>
          <p:spPr>
            <a:xfrm>
              <a:off x="2801225" y="2714150"/>
              <a:ext cx="51150" cy="31050"/>
            </a:xfrm>
            <a:custGeom>
              <a:avLst/>
              <a:gdLst/>
              <a:ahLst/>
              <a:cxnLst/>
              <a:rect l="l" t="t" r="r" b="b"/>
              <a:pathLst>
                <a:path w="2046" h="1242" extrusionOk="0">
                  <a:moveTo>
                    <a:pt x="1" y="1"/>
                  </a:moveTo>
                  <a:lnTo>
                    <a:pt x="1" y="24"/>
                  </a:lnTo>
                  <a:cubicBezTo>
                    <a:pt x="691" y="417"/>
                    <a:pt x="1334" y="846"/>
                    <a:pt x="2013" y="1239"/>
                  </a:cubicBezTo>
                  <a:cubicBezTo>
                    <a:pt x="2015" y="1241"/>
                    <a:pt x="2016" y="1241"/>
                    <a:pt x="2018" y="1241"/>
                  </a:cubicBezTo>
                  <a:cubicBezTo>
                    <a:pt x="2031" y="1241"/>
                    <a:pt x="2045" y="1213"/>
                    <a:pt x="2025" y="1203"/>
                  </a:cubicBezTo>
                  <a:cubicBezTo>
                    <a:pt x="1465" y="703"/>
                    <a:pt x="703" y="29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46"/>
            <p:cNvSpPr/>
            <p:nvPr/>
          </p:nvSpPr>
          <p:spPr>
            <a:xfrm>
              <a:off x="2804800" y="2708500"/>
              <a:ext cx="52675" cy="35500"/>
            </a:xfrm>
            <a:custGeom>
              <a:avLst/>
              <a:gdLst/>
              <a:ahLst/>
              <a:cxnLst/>
              <a:rect l="l" t="t" r="r" b="b"/>
              <a:pathLst>
                <a:path w="2107" h="1420" extrusionOk="0">
                  <a:moveTo>
                    <a:pt x="1" y="0"/>
                  </a:moveTo>
                  <a:lnTo>
                    <a:pt x="1" y="0"/>
                  </a:lnTo>
                  <a:cubicBezTo>
                    <a:pt x="739" y="417"/>
                    <a:pt x="1406" y="893"/>
                    <a:pt x="2084" y="1417"/>
                  </a:cubicBezTo>
                  <a:cubicBezTo>
                    <a:pt x="2086" y="1419"/>
                    <a:pt x="2088" y="1420"/>
                    <a:pt x="2089" y="1420"/>
                  </a:cubicBezTo>
                  <a:cubicBezTo>
                    <a:pt x="2099" y="1420"/>
                    <a:pt x="2106" y="1393"/>
                    <a:pt x="2096" y="1393"/>
                  </a:cubicBezTo>
                  <a:cubicBezTo>
                    <a:pt x="1525" y="822"/>
                    <a:pt x="751" y="334"/>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46"/>
            <p:cNvSpPr/>
            <p:nvPr/>
          </p:nvSpPr>
          <p:spPr>
            <a:xfrm>
              <a:off x="2812650" y="2706675"/>
              <a:ext cx="51000" cy="29100"/>
            </a:xfrm>
            <a:custGeom>
              <a:avLst/>
              <a:gdLst/>
              <a:ahLst/>
              <a:cxnLst/>
              <a:rect l="l" t="t" r="r" b="b"/>
              <a:pathLst>
                <a:path w="2040" h="1164" extrusionOk="0">
                  <a:moveTo>
                    <a:pt x="8" y="62"/>
                  </a:moveTo>
                  <a:cubicBezTo>
                    <a:pt x="0" y="62"/>
                    <a:pt x="3" y="67"/>
                    <a:pt x="5" y="67"/>
                  </a:cubicBezTo>
                  <a:cubicBezTo>
                    <a:pt x="7" y="67"/>
                    <a:pt x="8" y="66"/>
                    <a:pt x="8" y="62"/>
                  </a:cubicBezTo>
                  <a:close/>
                  <a:moveTo>
                    <a:pt x="144" y="1"/>
                  </a:moveTo>
                  <a:cubicBezTo>
                    <a:pt x="95" y="1"/>
                    <a:pt x="49" y="18"/>
                    <a:pt x="8" y="62"/>
                  </a:cubicBezTo>
                  <a:cubicBezTo>
                    <a:pt x="27" y="47"/>
                    <a:pt x="52" y="41"/>
                    <a:pt x="81" y="41"/>
                  </a:cubicBezTo>
                  <a:cubicBezTo>
                    <a:pt x="325" y="41"/>
                    <a:pt x="873" y="479"/>
                    <a:pt x="1032" y="585"/>
                  </a:cubicBezTo>
                  <a:cubicBezTo>
                    <a:pt x="1353" y="776"/>
                    <a:pt x="1663" y="966"/>
                    <a:pt x="1985" y="1157"/>
                  </a:cubicBezTo>
                  <a:cubicBezTo>
                    <a:pt x="1991" y="1162"/>
                    <a:pt x="1998" y="1163"/>
                    <a:pt x="2004" y="1163"/>
                  </a:cubicBezTo>
                  <a:cubicBezTo>
                    <a:pt x="2028" y="1163"/>
                    <a:pt x="2039" y="1131"/>
                    <a:pt x="2020" y="1121"/>
                  </a:cubicBezTo>
                  <a:cubicBezTo>
                    <a:pt x="1544" y="824"/>
                    <a:pt x="1080" y="526"/>
                    <a:pt x="603" y="240"/>
                  </a:cubicBezTo>
                  <a:cubicBezTo>
                    <a:pt x="477" y="168"/>
                    <a:pt x="297" y="1"/>
                    <a:pt x="1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46"/>
            <p:cNvSpPr/>
            <p:nvPr/>
          </p:nvSpPr>
          <p:spPr>
            <a:xfrm>
              <a:off x="2849550" y="2729200"/>
              <a:ext cx="57975" cy="22775"/>
            </a:xfrm>
            <a:custGeom>
              <a:avLst/>
              <a:gdLst/>
              <a:ahLst/>
              <a:cxnLst/>
              <a:rect l="l" t="t" r="r" b="b"/>
              <a:pathLst>
                <a:path w="2319" h="911" extrusionOk="0">
                  <a:moveTo>
                    <a:pt x="10" y="1"/>
                  </a:moveTo>
                  <a:cubicBezTo>
                    <a:pt x="4" y="1"/>
                    <a:pt x="0" y="9"/>
                    <a:pt x="8" y="18"/>
                  </a:cubicBezTo>
                  <a:cubicBezTo>
                    <a:pt x="651" y="494"/>
                    <a:pt x="1461" y="875"/>
                    <a:pt x="2283" y="911"/>
                  </a:cubicBezTo>
                  <a:cubicBezTo>
                    <a:pt x="2294" y="911"/>
                    <a:pt x="2318" y="887"/>
                    <a:pt x="2283" y="887"/>
                  </a:cubicBezTo>
                  <a:cubicBezTo>
                    <a:pt x="1449" y="696"/>
                    <a:pt x="747" y="470"/>
                    <a:pt x="20" y="6"/>
                  </a:cubicBezTo>
                  <a:cubicBezTo>
                    <a:pt x="17" y="2"/>
                    <a:pt x="13" y="1"/>
                    <a:pt x="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46"/>
            <p:cNvSpPr/>
            <p:nvPr/>
          </p:nvSpPr>
          <p:spPr>
            <a:xfrm>
              <a:off x="2918800" y="2690975"/>
              <a:ext cx="12300" cy="43525"/>
            </a:xfrm>
            <a:custGeom>
              <a:avLst/>
              <a:gdLst/>
              <a:ahLst/>
              <a:cxnLst/>
              <a:rect l="l" t="t" r="r" b="b"/>
              <a:pathLst>
                <a:path w="492" h="1741" extrusionOk="0">
                  <a:moveTo>
                    <a:pt x="167" y="0"/>
                  </a:moveTo>
                  <a:cubicBezTo>
                    <a:pt x="143" y="0"/>
                    <a:pt x="120" y="15"/>
                    <a:pt x="120" y="47"/>
                  </a:cubicBezTo>
                  <a:cubicBezTo>
                    <a:pt x="153" y="338"/>
                    <a:pt x="182" y="630"/>
                    <a:pt x="210" y="919"/>
                  </a:cubicBezTo>
                  <a:lnTo>
                    <a:pt x="210" y="919"/>
                  </a:lnTo>
                  <a:cubicBezTo>
                    <a:pt x="161" y="718"/>
                    <a:pt x="110" y="516"/>
                    <a:pt x="48" y="320"/>
                  </a:cubicBezTo>
                  <a:cubicBezTo>
                    <a:pt x="48" y="320"/>
                    <a:pt x="1" y="320"/>
                    <a:pt x="1" y="344"/>
                  </a:cubicBezTo>
                  <a:cubicBezTo>
                    <a:pt x="35" y="758"/>
                    <a:pt x="158" y="1193"/>
                    <a:pt x="274" y="1597"/>
                  </a:cubicBezTo>
                  <a:lnTo>
                    <a:pt x="274" y="1597"/>
                  </a:lnTo>
                  <a:cubicBezTo>
                    <a:pt x="274" y="1600"/>
                    <a:pt x="274" y="1603"/>
                    <a:pt x="275" y="1606"/>
                  </a:cubicBezTo>
                  <a:cubicBezTo>
                    <a:pt x="275" y="1606"/>
                    <a:pt x="276" y="1606"/>
                    <a:pt x="276" y="1606"/>
                  </a:cubicBezTo>
                  <a:lnTo>
                    <a:pt x="276" y="1606"/>
                  </a:lnTo>
                  <a:cubicBezTo>
                    <a:pt x="280" y="1618"/>
                    <a:pt x="283" y="1630"/>
                    <a:pt x="286" y="1642"/>
                  </a:cubicBezTo>
                  <a:cubicBezTo>
                    <a:pt x="291" y="1667"/>
                    <a:pt x="311" y="1679"/>
                    <a:pt x="331" y="1679"/>
                  </a:cubicBezTo>
                  <a:cubicBezTo>
                    <a:pt x="331" y="1679"/>
                    <a:pt x="332" y="1679"/>
                    <a:pt x="332" y="1679"/>
                  </a:cubicBezTo>
                  <a:lnTo>
                    <a:pt x="332" y="1679"/>
                  </a:lnTo>
                  <a:cubicBezTo>
                    <a:pt x="333" y="1691"/>
                    <a:pt x="333" y="1702"/>
                    <a:pt x="334" y="1713"/>
                  </a:cubicBezTo>
                  <a:cubicBezTo>
                    <a:pt x="334" y="1731"/>
                    <a:pt x="346" y="1740"/>
                    <a:pt x="358" y="1740"/>
                  </a:cubicBezTo>
                  <a:cubicBezTo>
                    <a:pt x="370" y="1740"/>
                    <a:pt x="382" y="1731"/>
                    <a:pt x="382" y="1713"/>
                  </a:cubicBezTo>
                  <a:cubicBezTo>
                    <a:pt x="385" y="1681"/>
                    <a:pt x="388" y="1649"/>
                    <a:pt x="391" y="1616"/>
                  </a:cubicBezTo>
                  <a:lnTo>
                    <a:pt x="391" y="1616"/>
                  </a:lnTo>
                  <a:cubicBezTo>
                    <a:pt x="392" y="1621"/>
                    <a:pt x="393" y="1625"/>
                    <a:pt x="394" y="1630"/>
                  </a:cubicBezTo>
                  <a:cubicBezTo>
                    <a:pt x="398" y="1653"/>
                    <a:pt x="416" y="1664"/>
                    <a:pt x="434" y="1664"/>
                  </a:cubicBezTo>
                  <a:cubicBezTo>
                    <a:pt x="462" y="1664"/>
                    <a:pt x="491" y="1638"/>
                    <a:pt x="477" y="1594"/>
                  </a:cubicBezTo>
                  <a:cubicBezTo>
                    <a:pt x="476" y="1591"/>
                    <a:pt x="476" y="1587"/>
                    <a:pt x="475" y="1583"/>
                  </a:cubicBezTo>
                  <a:lnTo>
                    <a:pt x="475" y="1583"/>
                  </a:lnTo>
                  <a:cubicBezTo>
                    <a:pt x="476" y="1583"/>
                    <a:pt x="476" y="1583"/>
                    <a:pt x="477" y="1582"/>
                  </a:cubicBezTo>
                  <a:cubicBezTo>
                    <a:pt x="472" y="1551"/>
                    <a:pt x="467" y="1519"/>
                    <a:pt x="462" y="1488"/>
                  </a:cubicBezTo>
                  <a:lnTo>
                    <a:pt x="462" y="1488"/>
                  </a:lnTo>
                  <a:cubicBezTo>
                    <a:pt x="436" y="1307"/>
                    <a:pt x="410" y="1127"/>
                    <a:pt x="384" y="946"/>
                  </a:cubicBezTo>
                  <a:lnTo>
                    <a:pt x="384" y="946"/>
                  </a:lnTo>
                  <a:cubicBezTo>
                    <a:pt x="360" y="658"/>
                    <a:pt x="313" y="371"/>
                    <a:pt x="263" y="94"/>
                  </a:cubicBezTo>
                  <a:cubicBezTo>
                    <a:pt x="255" y="78"/>
                    <a:pt x="241" y="69"/>
                    <a:pt x="228" y="65"/>
                  </a:cubicBezTo>
                  <a:lnTo>
                    <a:pt x="228" y="65"/>
                  </a:lnTo>
                  <a:cubicBezTo>
                    <a:pt x="227" y="63"/>
                    <a:pt x="227" y="61"/>
                    <a:pt x="227" y="59"/>
                  </a:cubicBezTo>
                  <a:cubicBezTo>
                    <a:pt x="224" y="59"/>
                    <a:pt x="222" y="59"/>
                    <a:pt x="219" y="59"/>
                  </a:cubicBezTo>
                  <a:lnTo>
                    <a:pt x="219" y="59"/>
                  </a:lnTo>
                  <a:cubicBezTo>
                    <a:pt x="218" y="51"/>
                    <a:pt x="216" y="43"/>
                    <a:pt x="215" y="35"/>
                  </a:cubicBezTo>
                  <a:cubicBezTo>
                    <a:pt x="209" y="12"/>
                    <a:pt x="188" y="0"/>
                    <a:pt x="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46"/>
            <p:cNvSpPr/>
            <p:nvPr/>
          </p:nvSpPr>
          <p:spPr>
            <a:xfrm>
              <a:off x="2918500" y="2698400"/>
              <a:ext cx="9550" cy="36650"/>
            </a:xfrm>
            <a:custGeom>
              <a:avLst/>
              <a:gdLst/>
              <a:ahLst/>
              <a:cxnLst/>
              <a:rect l="l" t="t" r="r" b="b"/>
              <a:pathLst>
                <a:path w="382" h="1466" extrusionOk="0">
                  <a:moveTo>
                    <a:pt x="8" y="1"/>
                  </a:moveTo>
                  <a:cubicBezTo>
                    <a:pt x="4" y="1"/>
                    <a:pt x="1" y="10"/>
                    <a:pt x="1" y="23"/>
                  </a:cubicBezTo>
                  <a:cubicBezTo>
                    <a:pt x="60" y="262"/>
                    <a:pt x="132" y="476"/>
                    <a:pt x="179" y="738"/>
                  </a:cubicBezTo>
                  <a:cubicBezTo>
                    <a:pt x="227" y="976"/>
                    <a:pt x="239" y="1226"/>
                    <a:pt x="298" y="1452"/>
                  </a:cubicBezTo>
                  <a:cubicBezTo>
                    <a:pt x="298" y="1462"/>
                    <a:pt x="307" y="1466"/>
                    <a:pt x="317" y="1466"/>
                  </a:cubicBezTo>
                  <a:cubicBezTo>
                    <a:pt x="330" y="1466"/>
                    <a:pt x="346" y="1459"/>
                    <a:pt x="346" y="1452"/>
                  </a:cubicBezTo>
                  <a:cubicBezTo>
                    <a:pt x="382" y="988"/>
                    <a:pt x="227" y="416"/>
                    <a:pt x="13" y="23"/>
                  </a:cubicBezTo>
                  <a:cubicBezTo>
                    <a:pt x="13" y="7"/>
                    <a:pt x="10" y="1"/>
                    <a:pt x="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4" name="Google Shape;2224;p46"/>
          <p:cNvGrpSpPr/>
          <p:nvPr/>
        </p:nvGrpSpPr>
        <p:grpSpPr>
          <a:xfrm rot="7199969">
            <a:off x="7924497" y="-382652"/>
            <a:ext cx="1731720" cy="1745533"/>
            <a:chOff x="2053525" y="1963725"/>
            <a:chExt cx="379225" cy="382250"/>
          </a:xfrm>
        </p:grpSpPr>
        <p:sp>
          <p:nvSpPr>
            <p:cNvPr id="2225" name="Google Shape;2225;p46"/>
            <p:cNvSpPr/>
            <p:nvPr/>
          </p:nvSpPr>
          <p:spPr>
            <a:xfrm>
              <a:off x="2061250" y="1966500"/>
              <a:ext cx="368225" cy="375900"/>
            </a:xfrm>
            <a:custGeom>
              <a:avLst/>
              <a:gdLst/>
              <a:ahLst/>
              <a:cxnLst/>
              <a:rect l="l" t="t" r="r" b="b"/>
              <a:pathLst>
                <a:path w="14729" h="15036" extrusionOk="0">
                  <a:moveTo>
                    <a:pt x="5749" y="0"/>
                  </a:moveTo>
                  <a:cubicBezTo>
                    <a:pt x="5497" y="0"/>
                    <a:pt x="5259" y="25"/>
                    <a:pt x="5049" y="82"/>
                  </a:cubicBezTo>
                  <a:cubicBezTo>
                    <a:pt x="3561" y="463"/>
                    <a:pt x="3108" y="2106"/>
                    <a:pt x="3108" y="2106"/>
                  </a:cubicBezTo>
                  <a:lnTo>
                    <a:pt x="2977" y="3022"/>
                  </a:lnTo>
                  <a:lnTo>
                    <a:pt x="1489" y="2237"/>
                  </a:lnTo>
                  <a:lnTo>
                    <a:pt x="1191" y="2689"/>
                  </a:lnTo>
                  <a:lnTo>
                    <a:pt x="2811" y="3177"/>
                  </a:lnTo>
                  <a:cubicBezTo>
                    <a:pt x="2811" y="3177"/>
                    <a:pt x="2001" y="3784"/>
                    <a:pt x="1822" y="4427"/>
                  </a:cubicBezTo>
                  <a:cubicBezTo>
                    <a:pt x="1644" y="5070"/>
                    <a:pt x="1644" y="5666"/>
                    <a:pt x="1644" y="5666"/>
                  </a:cubicBezTo>
                  <a:cubicBezTo>
                    <a:pt x="1644" y="5666"/>
                    <a:pt x="596" y="5808"/>
                    <a:pt x="298" y="6999"/>
                  </a:cubicBezTo>
                  <a:cubicBezTo>
                    <a:pt x="1" y="8190"/>
                    <a:pt x="298" y="8940"/>
                    <a:pt x="298" y="9535"/>
                  </a:cubicBezTo>
                  <a:cubicBezTo>
                    <a:pt x="298" y="10130"/>
                    <a:pt x="453" y="11762"/>
                    <a:pt x="1489" y="12512"/>
                  </a:cubicBezTo>
                  <a:cubicBezTo>
                    <a:pt x="2537" y="13250"/>
                    <a:pt x="5513" y="15036"/>
                    <a:pt x="6252" y="15036"/>
                  </a:cubicBezTo>
                  <a:cubicBezTo>
                    <a:pt x="7002" y="15036"/>
                    <a:pt x="7299" y="13702"/>
                    <a:pt x="7299" y="13702"/>
                  </a:cubicBezTo>
                  <a:cubicBezTo>
                    <a:pt x="7299" y="13702"/>
                    <a:pt x="8038" y="12357"/>
                    <a:pt x="8335" y="11464"/>
                  </a:cubicBezTo>
                  <a:cubicBezTo>
                    <a:pt x="8633" y="10571"/>
                    <a:pt x="8490" y="9833"/>
                    <a:pt x="8490" y="9833"/>
                  </a:cubicBezTo>
                  <a:cubicBezTo>
                    <a:pt x="8490" y="9833"/>
                    <a:pt x="9526" y="9833"/>
                    <a:pt x="10716" y="9380"/>
                  </a:cubicBezTo>
                  <a:cubicBezTo>
                    <a:pt x="11907" y="8940"/>
                    <a:pt x="12860" y="8892"/>
                    <a:pt x="12860" y="8892"/>
                  </a:cubicBezTo>
                  <a:cubicBezTo>
                    <a:pt x="12860" y="8892"/>
                    <a:pt x="13467" y="8880"/>
                    <a:pt x="13717" y="8678"/>
                  </a:cubicBezTo>
                  <a:cubicBezTo>
                    <a:pt x="13991" y="8487"/>
                    <a:pt x="14062" y="8321"/>
                    <a:pt x="14062" y="8321"/>
                  </a:cubicBezTo>
                  <a:cubicBezTo>
                    <a:pt x="14062" y="8321"/>
                    <a:pt x="14729" y="8190"/>
                    <a:pt x="14729" y="7892"/>
                  </a:cubicBezTo>
                  <a:cubicBezTo>
                    <a:pt x="14729" y="7594"/>
                    <a:pt x="14062" y="5689"/>
                    <a:pt x="13502" y="5308"/>
                  </a:cubicBezTo>
                  <a:cubicBezTo>
                    <a:pt x="12931" y="4915"/>
                    <a:pt x="12205" y="3725"/>
                    <a:pt x="11764" y="3130"/>
                  </a:cubicBezTo>
                  <a:cubicBezTo>
                    <a:pt x="11312" y="2534"/>
                    <a:pt x="9490" y="1475"/>
                    <a:pt x="8692" y="903"/>
                  </a:cubicBezTo>
                  <a:cubicBezTo>
                    <a:pt x="8051" y="425"/>
                    <a:pt x="6780" y="0"/>
                    <a:pt x="57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46"/>
            <p:cNvSpPr/>
            <p:nvPr/>
          </p:nvSpPr>
          <p:spPr>
            <a:xfrm>
              <a:off x="2095725" y="2023100"/>
              <a:ext cx="36700" cy="18675"/>
            </a:xfrm>
            <a:custGeom>
              <a:avLst/>
              <a:gdLst/>
              <a:ahLst/>
              <a:cxnLst/>
              <a:rect l="l" t="t" r="r" b="b"/>
              <a:pathLst>
                <a:path w="1468" h="747" extrusionOk="0">
                  <a:moveTo>
                    <a:pt x="90" y="0"/>
                  </a:moveTo>
                  <a:cubicBezTo>
                    <a:pt x="35" y="0"/>
                    <a:pt x="0" y="73"/>
                    <a:pt x="51" y="104"/>
                  </a:cubicBezTo>
                  <a:cubicBezTo>
                    <a:pt x="420" y="401"/>
                    <a:pt x="920" y="746"/>
                    <a:pt x="1420" y="746"/>
                  </a:cubicBezTo>
                  <a:cubicBezTo>
                    <a:pt x="1467" y="746"/>
                    <a:pt x="1467" y="687"/>
                    <a:pt x="1432" y="651"/>
                  </a:cubicBezTo>
                  <a:cubicBezTo>
                    <a:pt x="1051" y="389"/>
                    <a:pt x="539" y="235"/>
                    <a:pt x="122" y="8"/>
                  </a:cubicBezTo>
                  <a:cubicBezTo>
                    <a:pt x="111" y="3"/>
                    <a:pt x="100" y="0"/>
                    <a:pt x="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46"/>
            <p:cNvSpPr/>
            <p:nvPr/>
          </p:nvSpPr>
          <p:spPr>
            <a:xfrm>
              <a:off x="2092600" y="2031600"/>
              <a:ext cx="40875" cy="16500"/>
            </a:xfrm>
            <a:custGeom>
              <a:avLst/>
              <a:gdLst/>
              <a:ahLst/>
              <a:cxnLst/>
              <a:rect l="l" t="t" r="r" b="b"/>
              <a:pathLst>
                <a:path w="1635" h="660" extrusionOk="0">
                  <a:moveTo>
                    <a:pt x="89" y="0"/>
                  </a:moveTo>
                  <a:cubicBezTo>
                    <a:pt x="28" y="0"/>
                    <a:pt x="1" y="64"/>
                    <a:pt x="45" y="97"/>
                  </a:cubicBezTo>
                  <a:cubicBezTo>
                    <a:pt x="509" y="383"/>
                    <a:pt x="1021" y="537"/>
                    <a:pt x="1545" y="657"/>
                  </a:cubicBezTo>
                  <a:cubicBezTo>
                    <a:pt x="1551" y="659"/>
                    <a:pt x="1556" y="660"/>
                    <a:pt x="1562" y="660"/>
                  </a:cubicBezTo>
                  <a:cubicBezTo>
                    <a:pt x="1610" y="660"/>
                    <a:pt x="1634" y="572"/>
                    <a:pt x="1580" y="561"/>
                  </a:cubicBezTo>
                  <a:cubicBezTo>
                    <a:pt x="1057" y="442"/>
                    <a:pt x="580" y="228"/>
                    <a:pt x="104" y="2"/>
                  </a:cubicBezTo>
                  <a:cubicBezTo>
                    <a:pt x="99" y="1"/>
                    <a:pt x="94" y="0"/>
                    <a:pt x="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46"/>
            <p:cNvSpPr/>
            <p:nvPr/>
          </p:nvSpPr>
          <p:spPr>
            <a:xfrm>
              <a:off x="2090925" y="2022450"/>
              <a:ext cx="8200" cy="12450"/>
            </a:xfrm>
            <a:custGeom>
              <a:avLst/>
              <a:gdLst/>
              <a:ahLst/>
              <a:cxnLst/>
              <a:rect l="l" t="t" r="r" b="b"/>
              <a:pathLst>
                <a:path w="328" h="498" extrusionOk="0">
                  <a:moveTo>
                    <a:pt x="280" y="1"/>
                  </a:moveTo>
                  <a:cubicBezTo>
                    <a:pt x="271" y="1"/>
                    <a:pt x="261" y="4"/>
                    <a:pt x="254" y="10"/>
                  </a:cubicBezTo>
                  <a:cubicBezTo>
                    <a:pt x="183" y="153"/>
                    <a:pt x="100" y="296"/>
                    <a:pt x="16" y="451"/>
                  </a:cubicBezTo>
                  <a:cubicBezTo>
                    <a:pt x="1" y="474"/>
                    <a:pt x="26" y="498"/>
                    <a:pt x="49" y="498"/>
                  </a:cubicBezTo>
                  <a:cubicBezTo>
                    <a:pt x="61" y="498"/>
                    <a:pt x="72" y="491"/>
                    <a:pt x="76" y="475"/>
                  </a:cubicBezTo>
                  <a:cubicBezTo>
                    <a:pt x="147" y="332"/>
                    <a:pt x="231" y="189"/>
                    <a:pt x="302" y="46"/>
                  </a:cubicBezTo>
                  <a:cubicBezTo>
                    <a:pt x="328" y="20"/>
                    <a:pt x="304" y="1"/>
                    <a:pt x="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46"/>
            <p:cNvSpPr/>
            <p:nvPr/>
          </p:nvSpPr>
          <p:spPr>
            <a:xfrm>
              <a:off x="2127675" y="2039650"/>
              <a:ext cx="275900" cy="115825"/>
            </a:xfrm>
            <a:custGeom>
              <a:avLst/>
              <a:gdLst/>
              <a:ahLst/>
              <a:cxnLst/>
              <a:rect l="l" t="t" r="r" b="b"/>
              <a:pathLst>
                <a:path w="11036" h="4633" extrusionOk="0">
                  <a:moveTo>
                    <a:pt x="5" y="1"/>
                  </a:moveTo>
                  <a:cubicBezTo>
                    <a:pt x="1" y="1"/>
                    <a:pt x="3" y="18"/>
                    <a:pt x="11" y="25"/>
                  </a:cubicBezTo>
                  <a:cubicBezTo>
                    <a:pt x="582" y="180"/>
                    <a:pt x="1011" y="573"/>
                    <a:pt x="1535" y="835"/>
                  </a:cubicBezTo>
                  <a:cubicBezTo>
                    <a:pt x="1999" y="1037"/>
                    <a:pt x="2487" y="1156"/>
                    <a:pt x="2964" y="1323"/>
                  </a:cubicBezTo>
                  <a:cubicBezTo>
                    <a:pt x="3535" y="1513"/>
                    <a:pt x="4047" y="1847"/>
                    <a:pt x="4595" y="2061"/>
                  </a:cubicBezTo>
                  <a:cubicBezTo>
                    <a:pt x="5000" y="2228"/>
                    <a:pt x="5428" y="2240"/>
                    <a:pt x="5821" y="2359"/>
                  </a:cubicBezTo>
                  <a:cubicBezTo>
                    <a:pt x="6321" y="2513"/>
                    <a:pt x="6678" y="2871"/>
                    <a:pt x="7131" y="3061"/>
                  </a:cubicBezTo>
                  <a:cubicBezTo>
                    <a:pt x="7643" y="3275"/>
                    <a:pt x="8167" y="3347"/>
                    <a:pt x="8655" y="3609"/>
                  </a:cubicBezTo>
                  <a:cubicBezTo>
                    <a:pt x="9429" y="4025"/>
                    <a:pt x="10095" y="4597"/>
                    <a:pt x="11000" y="4633"/>
                  </a:cubicBezTo>
                  <a:cubicBezTo>
                    <a:pt x="11036" y="4633"/>
                    <a:pt x="11036" y="4597"/>
                    <a:pt x="11000" y="4597"/>
                  </a:cubicBezTo>
                  <a:cubicBezTo>
                    <a:pt x="9905" y="4502"/>
                    <a:pt x="9131" y="3704"/>
                    <a:pt x="8143" y="3299"/>
                  </a:cubicBezTo>
                  <a:cubicBezTo>
                    <a:pt x="7702" y="3121"/>
                    <a:pt x="7226" y="3049"/>
                    <a:pt x="6809" y="2775"/>
                  </a:cubicBezTo>
                  <a:cubicBezTo>
                    <a:pt x="6404" y="2525"/>
                    <a:pt x="6143" y="2299"/>
                    <a:pt x="5666" y="2216"/>
                  </a:cubicBezTo>
                  <a:cubicBezTo>
                    <a:pt x="5083" y="2097"/>
                    <a:pt x="4595" y="1978"/>
                    <a:pt x="4035" y="1704"/>
                  </a:cubicBezTo>
                  <a:cubicBezTo>
                    <a:pt x="3618" y="1501"/>
                    <a:pt x="3225" y="1323"/>
                    <a:pt x="2773" y="1192"/>
                  </a:cubicBezTo>
                  <a:cubicBezTo>
                    <a:pt x="2190" y="1001"/>
                    <a:pt x="1630" y="835"/>
                    <a:pt x="1106" y="513"/>
                  </a:cubicBezTo>
                  <a:cubicBezTo>
                    <a:pt x="749" y="287"/>
                    <a:pt x="451" y="84"/>
                    <a:pt x="23" y="25"/>
                  </a:cubicBezTo>
                  <a:cubicBezTo>
                    <a:pt x="14" y="7"/>
                    <a:pt x="8" y="1"/>
                    <a:pt x="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46"/>
            <p:cNvSpPr/>
            <p:nvPr/>
          </p:nvSpPr>
          <p:spPr>
            <a:xfrm>
              <a:off x="2129725" y="2046475"/>
              <a:ext cx="209875" cy="79825"/>
            </a:xfrm>
            <a:custGeom>
              <a:avLst/>
              <a:gdLst/>
              <a:ahLst/>
              <a:cxnLst/>
              <a:rect l="l" t="t" r="r" b="b"/>
              <a:pathLst>
                <a:path w="8395" h="3193" extrusionOk="0">
                  <a:moveTo>
                    <a:pt x="70" y="1"/>
                  </a:moveTo>
                  <a:cubicBezTo>
                    <a:pt x="51" y="1"/>
                    <a:pt x="31" y="1"/>
                    <a:pt x="12" y="2"/>
                  </a:cubicBezTo>
                  <a:cubicBezTo>
                    <a:pt x="12" y="26"/>
                    <a:pt x="0" y="50"/>
                    <a:pt x="36" y="50"/>
                  </a:cubicBezTo>
                  <a:cubicBezTo>
                    <a:pt x="750" y="169"/>
                    <a:pt x="1322" y="704"/>
                    <a:pt x="2024" y="895"/>
                  </a:cubicBezTo>
                  <a:cubicBezTo>
                    <a:pt x="2858" y="1133"/>
                    <a:pt x="3501" y="1586"/>
                    <a:pt x="4286" y="1895"/>
                  </a:cubicBezTo>
                  <a:cubicBezTo>
                    <a:pt x="5001" y="2181"/>
                    <a:pt x="5751" y="2300"/>
                    <a:pt x="6465" y="2609"/>
                  </a:cubicBezTo>
                  <a:cubicBezTo>
                    <a:pt x="7073" y="2883"/>
                    <a:pt x="7680" y="3157"/>
                    <a:pt x="8370" y="3193"/>
                  </a:cubicBezTo>
                  <a:cubicBezTo>
                    <a:pt x="8394" y="3193"/>
                    <a:pt x="8394" y="3145"/>
                    <a:pt x="8370" y="3133"/>
                  </a:cubicBezTo>
                  <a:cubicBezTo>
                    <a:pt x="7501" y="3014"/>
                    <a:pt x="6775" y="2645"/>
                    <a:pt x="5965" y="2312"/>
                  </a:cubicBezTo>
                  <a:cubicBezTo>
                    <a:pt x="5227" y="2014"/>
                    <a:pt x="4453" y="1907"/>
                    <a:pt x="3739" y="1526"/>
                  </a:cubicBezTo>
                  <a:cubicBezTo>
                    <a:pt x="3132" y="1181"/>
                    <a:pt x="2572" y="990"/>
                    <a:pt x="1917" y="776"/>
                  </a:cubicBezTo>
                  <a:cubicBezTo>
                    <a:pt x="1315" y="591"/>
                    <a:pt x="73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46"/>
            <p:cNvSpPr/>
            <p:nvPr/>
          </p:nvSpPr>
          <p:spPr>
            <a:xfrm>
              <a:off x="2121975" y="2036475"/>
              <a:ext cx="13725" cy="6500"/>
            </a:xfrm>
            <a:custGeom>
              <a:avLst/>
              <a:gdLst/>
              <a:ahLst/>
              <a:cxnLst/>
              <a:rect l="l" t="t" r="r" b="b"/>
              <a:pathLst>
                <a:path w="549" h="260" extrusionOk="0">
                  <a:moveTo>
                    <a:pt x="118" y="1"/>
                  </a:moveTo>
                  <a:cubicBezTo>
                    <a:pt x="86" y="1"/>
                    <a:pt x="54" y="6"/>
                    <a:pt x="24" y="21"/>
                  </a:cubicBezTo>
                  <a:cubicBezTo>
                    <a:pt x="13" y="21"/>
                    <a:pt x="1" y="45"/>
                    <a:pt x="24" y="69"/>
                  </a:cubicBezTo>
                  <a:cubicBezTo>
                    <a:pt x="120" y="104"/>
                    <a:pt x="203" y="116"/>
                    <a:pt x="298" y="152"/>
                  </a:cubicBezTo>
                  <a:cubicBezTo>
                    <a:pt x="370" y="188"/>
                    <a:pt x="429" y="259"/>
                    <a:pt x="525" y="259"/>
                  </a:cubicBezTo>
                  <a:cubicBezTo>
                    <a:pt x="548" y="259"/>
                    <a:pt x="548" y="223"/>
                    <a:pt x="548" y="211"/>
                  </a:cubicBezTo>
                  <a:cubicBezTo>
                    <a:pt x="536" y="116"/>
                    <a:pt x="405" y="81"/>
                    <a:pt x="322" y="45"/>
                  </a:cubicBezTo>
                  <a:cubicBezTo>
                    <a:pt x="265" y="28"/>
                    <a:pt x="190"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46"/>
            <p:cNvSpPr/>
            <p:nvPr/>
          </p:nvSpPr>
          <p:spPr>
            <a:xfrm>
              <a:off x="2094000" y="2030725"/>
              <a:ext cx="2400" cy="6425"/>
            </a:xfrm>
            <a:custGeom>
              <a:avLst/>
              <a:gdLst/>
              <a:ahLst/>
              <a:cxnLst/>
              <a:rect l="l" t="t" r="r" b="b"/>
              <a:pathLst>
                <a:path w="96" h="257" extrusionOk="0">
                  <a:moveTo>
                    <a:pt x="0" y="1"/>
                  </a:moveTo>
                  <a:cubicBezTo>
                    <a:pt x="0" y="72"/>
                    <a:pt x="12" y="168"/>
                    <a:pt x="60" y="251"/>
                  </a:cubicBezTo>
                  <a:cubicBezTo>
                    <a:pt x="60" y="255"/>
                    <a:pt x="61" y="256"/>
                    <a:pt x="63" y="256"/>
                  </a:cubicBezTo>
                  <a:cubicBezTo>
                    <a:pt x="67" y="256"/>
                    <a:pt x="72" y="251"/>
                    <a:pt x="72" y="251"/>
                  </a:cubicBezTo>
                  <a:cubicBezTo>
                    <a:pt x="96" y="156"/>
                    <a:pt x="48" y="60"/>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46"/>
            <p:cNvSpPr/>
            <p:nvPr/>
          </p:nvSpPr>
          <p:spPr>
            <a:xfrm>
              <a:off x="2097275" y="2025375"/>
              <a:ext cx="3675" cy="10775"/>
            </a:xfrm>
            <a:custGeom>
              <a:avLst/>
              <a:gdLst/>
              <a:ahLst/>
              <a:cxnLst/>
              <a:rect l="l" t="t" r="r" b="b"/>
              <a:pathLst>
                <a:path w="147" h="431" extrusionOk="0">
                  <a:moveTo>
                    <a:pt x="36" y="1"/>
                  </a:moveTo>
                  <a:cubicBezTo>
                    <a:pt x="24" y="1"/>
                    <a:pt x="0" y="1"/>
                    <a:pt x="0" y="13"/>
                  </a:cubicBezTo>
                  <a:cubicBezTo>
                    <a:pt x="0" y="84"/>
                    <a:pt x="0" y="179"/>
                    <a:pt x="24" y="251"/>
                  </a:cubicBezTo>
                  <a:cubicBezTo>
                    <a:pt x="36" y="298"/>
                    <a:pt x="36" y="382"/>
                    <a:pt x="84" y="417"/>
                  </a:cubicBezTo>
                  <a:cubicBezTo>
                    <a:pt x="90" y="426"/>
                    <a:pt x="97" y="430"/>
                    <a:pt x="104" y="430"/>
                  </a:cubicBezTo>
                  <a:cubicBezTo>
                    <a:pt x="126" y="430"/>
                    <a:pt x="146" y="397"/>
                    <a:pt x="120" y="370"/>
                  </a:cubicBezTo>
                  <a:lnTo>
                    <a:pt x="108" y="370"/>
                  </a:lnTo>
                  <a:lnTo>
                    <a:pt x="108" y="394"/>
                  </a:lnTo>
                  <a:cubicBezTo>
                    <a:pt x="84" y="394"/>
                    <a:pt x="48" y="215"/>
                    <a:pt x="48" y="191"/>
                  </a:cubicBezTo>
                  <a:cubicBezTo>
                    <a:pt x="36" y="132"/>
                    <a:pt x="36" y="72"/>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46"/>
            <p:cNvSpPr/>
            <p:nvPr/>
          </p:nvSpPr>
          <p:spPr>
            <a:xfrm>
              <a:off x="2099950" y="2024200"/>
              <a:ext cx="4200" cy="15150"/>
            </a:xfrm>
            <a:custGeom>
              <a:avLst/>
              <a:gdLst/>
              <a:ahLst/>
              <a:cxnLst/>
              <a:rect l="l" t="t" r="r" b="b"/>
              <a:pathLst>
                <a:path w="168" h="606" extrusionOk="0">
                  <a:moveTo>
                    <a:pt x="13" y="0"/>
                  </a:moveTo>
                  <a:cubicBezTo>
                    <a:pt x="13" y="0"/>
                    <a:pt x="1" y="0"/>
                    <a:pt x="1" y="24"/>
                  </a:cubicBezTo>
                  <a:cubicBezTo>
                    <a:pt x="13" y="214"/>
                    <a:pt x="36" y="441"/>
                    <a:pt x="155" y="595"/>
                  </a:cubicBezTo>
                  <a:cubicBezTo>
                    <a:pt x="155" y="603"/>
                    <a:pt x="157" y="606"/>
                    <a:pt x="158" y="606"/>
                  </a:cubicBezTo>
                  <a:cubicBezTo>
                    <a:pt x="162" y="606"/>
                    <a:pt x="167" y="592"/>
                    <a:pt x="167" y="583"/>
                  </a:cubicBezTo>
                  <a:cubicBezTo>
                    <a:pt x="155" y="488"/>
                    <a:pt x="108" y="405"/>
                    <a:pt x="72" y="310"/>
                  </a:cubicBezTo>
                  <a:cubicBezTo>
                    <a:pt x="48" y="214"/>
                    <a:pt x="36" y="107"/>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46"/>
            <p:cNvSpPr/>
            <p:nvPr/>
          </p:nvSpPr>
          <p:spPr>
            <a:xfrm>
              <a:off x="2104425" y="2027025"/>
              <a:ext cx="3875" cy="10275"/>
            </a:xfrm>
            <a:custGeom>
              <a:avLst/>
              <a:gdLst/>
              <a:ahLst/>
              <a:cxnLst/>
              <a:rect l="l" t="t" r="r" b="b"/>
              <a:pathLst>
                <a:path w="155" h="411" extrusionOk="0">
                  <a:moveTo>
                    <a:pt x="39" y="1"/>
                  </a:moveTo>
                  <a:cubicBezTo>
                    <a:pt x="37" y="1"/>
                    <a:pt x="36" y="2"/>
                    <a:pt x="36" y="6"/>
                  </a:cubicBezTo>
                  <a:cubicBezTo>
                    <a:pt x="0" y="125"/>
                    <a:pt x="12" y="339"/>
                    <a:pt x="131" y="411"/>
                  </a:cubicBezTo>
                  <a:cubicBezTo>
                    <a:pt x="131" y="411"/>
                    <a:pt x="155" y="411"/>
                    <a:pt x="155" y="399"/>
                  </a:cubicBezTo>
                  <a:cubicBezTo>
                    <a:pt x="119" y="339"/>
                    <a:pt x="95" y="292"/>
                    <a:pt x="60" y="232"/>
                  </a:cubicBezTo>
                  <a:cubicBezTo>
                    <a:pt x="36" y="161"/>
                    <a:pt x="36" y="78"/>
                    <a:pt x="48" y="6"/>
                  </a:cubicBezTo>
                  <a:cubicBezTo>
                    <a:pt x="48" y="6"/>
                    <a:pt x="43"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46"/>
            <p:cNvSpPr/>
            <p:nvPr/>
          </p:nvSpPr>
          <p:spPr>
            <a:xfrm>
              <a:off x="2108275" y="2031025"/>
              <a:ext cx="3025" cy="8375"/>
            </a:xfrm>
            <a:custGeom>
              <a:avLst/>
              <a:gdLst/>
              <a:ahLst/>
              <a:cxnLst/>
              <a:rect l="l" t="t" r="r" b="b"/>
              <a:pathLst>
                <a:path w="121" h="335" extrusionOk="0">
                  <a:moveTo>
                    <a:pt x="37" y="1"/>
                  </a:moveTo>
                  <a:cubicBezTo>
                    <a:pt x="37" y="7"/>
                    <a:pt x="34" y="7"/>
                    <a:pt x="31" y="7"/>
                  </a:cubicBezTo>
                  <a:cubicBezTo>
                    <a:pt x="28" y="7"/>
                    <a:pt x="25" y="7"/>
                    <a:pt x="25" y="13"/>
                  </a:cubicBezTo>
                  <a:cubicBezTo>
                    <a:pt x="1" y="120"/>
                    <a:pt x="25" y="287"/>
                    <a:pt x="96" y="334"/>
                  </a:cubicBezTo>
                  <a:cubicBezTo>
                    <a:pt x="96" y="334"/>
                    <a:pt x="120" y="334"/>
                    <a:pt x="120" y="322"/>
                  </a:cubicBezTo>
                  <a:cubicBezTo>
                    <a:pt x="96" y="275"/>
                    <a:pt x="72" y="239"/>
                    <a:pt x="61" y="179"/>
                  </a:cubicBezTo>
                  <a:cubicBezTo>
                    <a:pt x="37" y="120"/>
                    <a:pt x="37" y="60"/>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46"/>
            <p:cNvSpPr/>
            <p:nvPr/>
          </p:nvSpPr>
          <p:spPr>
            <a:xfrm>
              <a:off x="2111850" y="2032525"/>
              <a:ext cx="3300" cy="9250"/>
            </a:xfrm>
            <a:custGeom>
              <a:avLst/>
              <a:gdLst/>
              <a:ahLst/>
              <a:cxnLst/>
              <a:rect l="l" t="t" r="r" b="b"/>
              <a:pathLst>
                <a:path w="132" h="370" extrusionOk="0">
                  <a:moveTo>
                    <a:pt x="37" y="0"/>
                  </a:moveTo>
                  <a:cubicBezTo>
                    <a:pt x="13" y="0"/>
                    <a:pt x="1" y="12"/>
                    <a:pt x="1" y="12"/>
                  </a:cubicBezTo>
                  <a:cubicBezTo>
                    <a:pt x="1" y="131"/>
                    <a:pt x="13" y="298"/>
                    <a:pt x="120" y="369"/>
                  </a:cubicBezTo>
                  <a:cubicBezTo>
                    <a:pt x="120" y="369"/>
                    <a:pt x="132" y="369"/>
                    <a:pt x="132" y="358"/>
                  </a:cubicBezTo>
                  <a:cubicBezTo>
                    <a:pt x="120" y="298"/>
                    <a:pt x="72" y="250"/>
                    <a:pt x="60" y="191"/>
                  </a:cubicBezTo>
                  <a:cubicBezTo>
                    <a:pt x="48" y="131"/>
                    <a:pt x="37" y="72"/>
                    <a:pt x="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46"/>
            <p:cNvSpPr/>
            <p:nvPr/>
          </p:nvSpPr>
          <p:spPr>
            <a:xfrm>
              <a:off x="2115725" y="2035075"/>
              <a:ext cx="2400" cy="7900"/>
            </a:xfrm>
            <a:custGeom>
              <a:avLst/>
              <a:gdLst/>
              <a:ahLst/>
              <a:cxnLst/>
              <a:rect l="l" t="t" r="r" b="b"/>
              <a:pathLst>
                <a:path w="96" h="316" extrusionOk="0">
                  <a:moveTo>
                    <a:pt x="23" y="1"/>
                  </a:moveTo>
                  <a:cubicBezTo>
                    <a:pt x="17" y="1"/>
                    <a:pt x="13" y="7"/>
                    <a:pt x="13" y="17"/>
                  </a:cubicBezTo>
                  <a:cubicBezTo>
                    <a:pt x="1" y="101"/>
                    <a:pt x="1" y="256"/>
                    <a:pt x="84" y="315"/>
                  </a:cubicBezTo>
                  <a:cubicBezTo>
                    <a:pt x="96" y="315"/>
                    <a:pt x="96" y="315"/>
                    <a:pt x="96" y="291"/>
                  </a:cubicBezTo>
                  <a:cubicBezTo>
                    <a:pt x="84" y="256"/>
                    <a:pt x="72" y="220"/>
                    <a:pt x="60" y="172"/>
                  </a:cubicBezTo>
                  <a:cubicBezTo>
                    <a:pt x="36" y="137"/>
                    <a:pt x="36" y="77"/>
                    <a:pt x="36" y="29"/>
                  </a:cubicBezTo>
                  <a:cubicBezTo>
                    <a:pt x="36" y="10"/>
                    <a:pt x="29" y="1"/>
                    <a:pt x="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46"/>
            <p:cNvSpPr/>
            <p:nvPr/>
          </p:nvSpPr>
          <p:spPr>
            <a:xfrm>
              <a:off x="2116125" y="2034650"/>
              <a:ext cx="5875" cy="7125"/>
            </a:xfrm>
            <a:custGeom>
              <a:avLst/>
              <a:gdLst/>
              <a:ahLst/>
              <a:cxnLst/>
              <a:rect l="l" t="t" r="r" b="b"/>
              <a:pathLst>
                <a:path w="235" h="285" extrusionOk="0">
                  <a:moveTo>
                    <a:pt x="10" y="1"/>
                  </a:moveTo>
                  <a:cubicBezTo>
                    <a:pt x="4" y="1"/>
                    <a:pt x="0" y="18"/>
                    <a:pt x="8" y="34"/>
                  </a:cubicBezTo>
                  <a:cubicBezTo>
                    <a:pt x="56" y="58"/>
                    <a:pt x="104" y="106"/>
                    <a:pt x="128" y="154"/>
                  </a:cubicBezTo>
                  <a:cubicBezTo>
                    <a:pt x="163" y="201"/>
                    <a:pt x="163" y="237"/>
                    <a:pt x="187" y="284"/>
                  </a:cubicBezTo>
                  <a:lnTo>
                    <a:pt x="199" y="284"/>
                  </a:lnTo>
                  <a:cubicBezTo>
                    <a:pt x="235" y="177"/>
                    <a:pt x="104" y="58"/>
                    <a:pt x="20" y="11"/>
                  </a:cubicBezTo>
                  <a:cubicBezTo>
                    <a:pt x="17" y="4"/>
                    <a:pt x="13" y="1"/>
                    <a:pt x="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46"/>
            <p:cNvSpPr/>
            <p:nvPr/>
          </p:nvSpPr>
          <p:spPr>
            <a:xfrm>
              <a:off x="2121675" y="2035375"/>
              <a:ext cx="4350" cy="7675"/>
            </a:xfrm>
            <a:custGeom>
              <a:avLst/>
              <a:gdLst/>
              <a:ahLst/>
              <a:cxnLst/>
              <a:rect l="l" t="t" r="r" b="b"/>
              <a:pathLst>
                <a:path w="174" h="307" extrusionOk="0">
                  <a:moveTo>
                    <a:pt x="16" y="1"/>
                  </a:moveTo>
                  <a:cubicBezTo>
                    <a:pt x="8" y="1"/>
                    <a:pt x="1" y="11"/>
                    <a:pt x="1" y="17"/>
                  </a:cubicBezTo>
                  <a:cubicBezTo>
                    <a:pt x="13" y="77"/>
                    <a:pt x="36" y="136"/>
                    <a:pt x="60" y="208"/>
                  </a:cubicBezTo>
                  <a:cubicBezTo>
                    <a:pt x="72" y="244"/>
                    <a:pt x="72" y="291"/>
                    <a:pt x="96" y="303"/>
                  </a:cubicBezTo>
                  <a:cubicBezTo>
                    <a:pt x="102" y="305"/>
                    <a:pt x="109" y="306"/>
                    <a:pt x="116" y="306"/>
                  </a:cubicBezTo>
                  <a:cubicBezTo>
                    <a:pt x="146" y="306"/>
                    <a:pt x="173" y="285"/>
                    <a:pt x="144" y="255"/>
                  </a:cubicBezTo>
                  <a:lnTo>
                    <a:pt x="144" y="255"/>
                  </a:lnTo>
                  <a:cubicBezTo>
                    <a:pt x="144" y="255"/>
                    <a:pt x="132" y="256"/>
                    <a:pt x="132" y="267"/>
                  </a:cubicBezTo>
                  <a:cubicBezTo>
                    <a:pt x="132" y="255"/>
                    <a:pt x="96" y="232"/>
                    <a:pt x="96" y="208"/>
                  </a:cubicBezTo>
                  <a:cubicBezTo>
                    <a:pt x="96" y="196"/>
                    <a:pt x="84" y="172"/>
                    <a:pt x="84" y="148"/>
                  </a:cubicBezTo>
                  <a:cubicBezTo>
                    <a:pt x="72" y="113"/>
                    <a:pt x="60" y="65"/>
                    <a:pt x="36" y="29"/>
                  </a:cubicBezTo>
                  <a:cubicBezTo>
                    <a:pt x="31" y="8"/>
                    <a:pt x="23" y="1"/>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46"/>
            <p:cNvSpPr/>
            <p:nvPr/>
          </p:nvSpPr>
          <p:spPr>
            <a:xfrm>
              <a:off x="2123300" y="2036125"/>
              <a:ext cx="4350" cy="8450"/>
            </a:xfrm>
            <a:custGeom>
              <a:avLst/>
              <a:gdLst/>
              <a:ahLst/>
              <a:cxnLst/>
              <a:rect l="l" t="t" r="r" b="b"/>
              <a:pathLst>
                <a:path w="174" h="338" extrusionOk="0">
                  <a:moveTo>
                    <a:pt x="3" y="1"/>
                  </a:moveTo>
                  <a:lnTo>
                    <a:pt x="3" y="1"/>
                  </a:lnTo>
                  <a:cubicBezTo>
                    <a:pt x="1" y="1"/>
                    <a:pt x="1" y="10"/>
                    <a:pt x="7" y="23"/>
                  </a:cubicBezTo>
                  <a:cubicBezTo>
                    <a:pt x="7" y="7"/>
                    <a:pt x="5" y="1"/>
                    <a:pt x="3" y="1"/>
                  </a:cubicBezTo>
                  <a:close/>
                  <a:moveTo>
                    <a:pt x="7" y="23"/>
                  </a:moveTo>
                  <a:cubicBezTo>
                    <a:pt x="55" y="59"/>
                    <a:pt x="79" y="118"/>
                    <a:pt x="91" y="178"/>
                  </a:cubicBezTo>
                  <a:cubicBezTo>
                    <a:pt x="114" y="225"/>
                    <a:pt x="91" y="285"/>
                    <a:pt x="114" y="333"/>
                  </a:cubicBezTo>
                  <a:cubicBezTo>
                    <a:pt x="114" y="337"/>
                    <a:pt x="116" y="338"/>
                    <a:pt x="117" y="338"/>
                  </a:cubicBezTo>
                  <a:cubicBezTo>
                    <a:pt x="121" y="338"/>
                    <a:pt x="126" y="333"/>
                    <a:pt x="126" y="333"/>
                  </a:cubicBezTo>
                  <a:cubicBezTo>
                    <a:pt x="174" y="285"/>
                    <a:pt x="150" y="214"/>
                    <a:pt x="126" y="154"/>
                  </a:cubicBezTo>
                  <a:cubicBezTo>
                    <a:pt x="114" y="95"/>
                    <a:pt x="67" y="47"/>
                    <a:pt x="7" y="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46"/>
            <p:cNvSpPr/>
            <p:nvPr/>
          </p:nvSpPr>
          <p:spPr>
            <a:xfrm>
              <a:off x="2127050" y="2039075"/>
              <a:ext cx="2900" cy="6225"/>
            </a:xfrm>
            <a:custGeom>
              <a:avLst/>
              <a:gdLst/>
              <a:ahLst/>
              <a:cxnLst/>
              <a:rect l="l" t="t" r="r" b="b"/>
              <a:pathLst>
                <a:path w="116" h="249" extrusionOk="0">
                  <a:moveTo>
                    <a:pt x="12" y="0"/>
                  </a:moveTo>
                  <a:cubicBezTo>
                    <a:pt x="12" y="2"/>
                    <a:pt x="13" y="3"/>
                    <a:pt x="13" y="4"/>
                  </a:cubicBezTo>
                  <a:lnTo>
                    <a:pt x="13" y="4"/>
                  </a:lnTo>
                  <a:cubicBezTo>
                    <a:pt x="20" y="0"/>
                    <a:pt x="25" y="0"/>
                    <a:pt x="12" y="0"/>
                  </a:cubicBezTo>
                  <a:close/>
                  <a:moveTo>
                    <a:pt x="13" y="4"/>
                  </a:moveTo>
                  <a:cubicBezTo>
                    <a:pt x="7" y="8"/>
                    <a:pt x="0" y="13"/>
                    <a:pt x="0" y="24"/>
                  </a:cubicBezTo>
                  <a:cubicBezTo>
                    <a:pt x="0" y="96"/>
                    <a:pt x="24" y="203"/>
                    <a:pt x="83" y="238"/>
                  </a:cubicBezTo>
                  <a:cubicBezTo>
                    <a:pt x="87" y="245"/>
                    <a:pt x="91" y="248"/>
                    <a:pt x="96" y="248"/>
                  </a:cubicBezTo>
                  <a:cubicBezTo>
                    <a:pt x="106" y="248"/>
                    <a:pt x="116" y="231"/>
                    <a:pt x="107" y="215"/>
                  </a:cubicBezTo>
                  <a:cubicBezTo>
                    <a:pt x="60" y="144"/>
                    <a:pt x="36" y="97"/>
                    <a:pt x="13" y="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46"/>
            <p:cNvSpPr/>
            <p:nvPr/>
          </p:nvSpPr>
          <p:spPr>
            <a:xfrm>
              <a:off x="2125775" y="2039300"/>
              <a:ext cx="20275" cy="11150"/>
            </a:xfrm>
            <a:custGeom>
              <a:avLst/>
              <a:gdLst/>
              <a:ahLst/>
              <a:cxnLst/>
              <a:rect l="l" t="t" r="r" b="b"/>
              <a:pathLst>
                <a:path w="811" h="446" extrusionOk="0">
                  <a:moveTo>
                    <a:pt x="29" y="85"/>
                  </a:moveTo>
                  <a:cubicBezTo>
                    <a:pt x="30" y="85"/>
                    <a:pt x="30" y="85"/>
                    <a:pt x="31" y="85"/>
                  </a:cubicBezTo>
                  <a:lnTo>
                    <a:pt x="31" y="85"/>
                  </a:lnTo>
                  <a:cubicBezTo>
                    <a:pt x="28" y="87"/>
                    <a:pt x="25" y="89"/>
                    <a:pt x="22" y="92"/>
                  </a:cubicBezTo>
                  <a:lnTo>
                    <a:pt x="22" y="92"/>
                  </a:lnTo>
                  <a:cubicBezTo>
                    <a:pt x="25" y="86"/>
                    <a:pt x="27" y="85"/>
                    <a:pt x="29" y="85"/>
                  </a:cubicBezTo>
                  <a:close/>
                  <a:moveTo>
                    <a:pt x="324" y="272"/>
                  </a:moveTo>
                  <a:lnTo>
                    <a:pt x="324" y="272"/>
                  </a:lnTo>
                  <a:cubicBezTo>
                    <a:pt x="329" y="276"/>
                    <a:pt x="334" y="279"/>
                    <a:pt x="339" y="282"/>
                  </a:cubicBezTo>
                  <a:lnTo>
                    <a:pt x="339" y="282"/>
                  </a:lnTo>
                  <a:cubicBezTo>
                    <a:pt x="339" y="285"/>
                    <a:pt x="338" y="287"/>
                    <a:pt x="337" y="290"/>
                  </a:cubicBezTo>
                  <a:lnTo>
                    <a:pt x="337" y="290"/>
                  </a:lnTo>
                  <a:cubicBezTo>
                    <a:pt x="332" y="284"/>
                    <a:pt x="328" y="278"/>
                    <a:pt x="324" y="272"/>
                  </a:cubicBezTo>
                  <a:close/>
                  <a:moveTo>
                    <a:pt x="198" y="204"/>
                  </a:moveTo>
                  <a:lnTo>
                    <a:pt x="198" y="204"/>
                  </a:lnTo>
                  <a:cubicBezTo>
                    <a:pt x="215" y="214"/>
                    <a:pt x="233" y="224"/>
                    <a:pt x="250" y="233"/>
                  </a:cubicBezTo>
                  <a:lnTo>
                    <a:pt x="250" y="233"/>
                  </a:lnTo>
                  <a:cubicBezTo>
                    <a:pt x="248" y="256"/>
                    <a:pt x="245" y="278"/>
                    <a:pt x="239" y="302"/>
                  </a:cubicBezTo>
                  <a:lnTo>
                    <a:pt x="239" y="302"/>
                  </a:lnTo>
                  <a:lnTo>
                    <a:pt x="198" y="204"/>
                  </a:lnTo>
                  <a:close/>
                  <a:moveTo>
                    <a:pt x="238" y="306"/>
                  </a:moveTo>
                  <a:cubicBezTo>
                    <a:pt x="232" y="327"/>
                    <a:pt x="226" y="349"/>
                    <a:pt x="218" y="372"/>
                  </a:cubicBezTo>
                  <a:lnTo>
                    <a:pt x="265" y="372"/>
                  </a:lnTo>
                  <a:lnTo>
                    <a:pt x="238" y="306"/>
                  </a:lnTo>
                  <a:close/>
                  <a:moveTo>
                    <a:pt x="301" y="0"/>
                  </a:moveTo>
                  <a:cubicBezTo>
                    <a:pt x="294" y="0"/>
                    <a:pt x="286" y="4"/>
                    <a:pt x="282" y="11"/>
                  </a:cubicBezTo>
                  <a:lnTo>
                    <a:pt x="282" y="11"/>
                  </a:lnTo>
                  <a:cubicBezTo>
                    <a:pt x="275" y="15"/>
                    <a:pt x="269" y="20"/>
                    <a:pt x="265" y="27"/>
                  </a:cubicBezTo>
                  <a:cubicBezTo>
                    <a:pt x="259" y="43"/>
                    <a:pt x="254" y="59"/>
                    <a:pt x="251" y="75"/>
                  </a:cubicBezTo>
                  <a:lnTo>
                    <a:pt x="230" y="75"/>
                  </a:lnTo>
                  <a:cubicBezTo>
                    <a:pt x="231" y="79"/>
                    <a:pt x="232" y="83"/>
                    <a:pt x="234" y="87"/>
                  </a:cubicBezTo>
                  <a:lnTo>
                    <a:pt x="230" y="87"/>
                  </a:lnTo>
                  <a:cubicBezTo>
                    <a:pt x="232" y="93"/>
                    <a:pt x="234" y="99"/>
                    <a:pt x="236" y="105"/>
                  </a:cubicBezTo>
                  <a:lnTo>
                    <a:pt x="236" y="105"/>
                  </a:lnTo>
                  <a:cubicBezTo>
                    <a:pt x="230" y="103"/>
                    <a:pt x="224" y="101"/>
                    <a:pt x="218" y="98"/>
                  </a:cubicBezTo>
                  <a:cubicBezTo>
                    <a:pt x="215" y="97"/>
                    <a:pt x="212" y="97"/>
                    <a:pt x="210" y="97"/>
                  </a:cubicBezTo>
                  <a:cubicBezTo>
                    <a:pt x="206" y="97"/>
                    <a:pt x="202" y="98"/>
                    <a:pt x="198" y="100"/>
                  </a:cubicBezTo>
                  <a:lnTo>
                    <a:pt x="198" y="100"/>
                  </a:lnTo>
                  <a:cubicBezTo>
                    <a:pt x="186" y="102"/>
                    <a:pt x="168" y="110"/>
                    <a:pt x="158" y="110"/>
                  </a:cubicBezTo>
                  <a:lnTo>
                    <a:pt x="160" y="114"/>
                  </a:lnTo>
                  <a:lnTo>
                    <a:pt x="160" y="114"/>
                  </a:lnTo>
                  <a:cubicBezTo>
                    <a:pt x="124" y="94"/>
                    <a:pt x="87" y="73"/>
                    <a:pt x="51" y="51"/>
                  </a:cubicBezTo>
                  <a:lnTo>
                    <a:pt x="51" y="51"/>
                  </a:lnTo>
                  <a:cubicBezTo>
                    <a:pt x="51" y="51"/>
                    <a:pt x="51" y="51"/>
                    <a:pt x="51" y="51"/>
                  </a:cubicBezTo>
                  <a:cubicBezTo>
                    <a:pt x="48" y="50"/>
                    <a:pt x="46" y="49"/>
                    <a:pt x="43" y="49"/>
                  </a:cubicBezTo>
                  <a:cubicBezTo>
                    <a:pt x="23" y="49"/>
                    <a:pt x="0" y="81"/>
                    <a:pt x="19" y="95"/>
                  </a:cubicBezTo>
                  <a:lnTo>
                    <a:pt x="19" y="95"/>
                  </a:lnTo>
                  <a:cubicBezTo>
                    <a:pt x="18" y="96"/>
                    <a:pt x="17" y="97"/>
                    <a:pt x="15" y="98"/>
                  </a:cubicBezTo>
                  <a:lnTo>
                    <a:pt x="15" y="110"/>
                  </a:lnTo>
                  <a:cubicBezTo>
                    <a:pt x="17" y="104"/>
                    <a:pt x="19" y="99"/>
                    <a:pt x="21" y="95"/>
                  </a:cubicBezTo>
                  <a:lnTo>
                    <a:pt x="21" y="95"/>
                  </a:lnTo>
                  <a:cubicBezTo>
                    <a:pt x="23" y="97"/>
                    <a:pt x="25" y="98"/>
                    <a:pt x="27" y="98"/>
                  </a:cubicBezTo>
                  <a:cubicBezTo>
                    <a:pt x="27" y="98"/>
                    <a:pt x="27" y="98"/>
                    <a:pt x="27" y="98"/>
                  </a:cubicBezTo>
                  <a:lnTo>
                    <a:pt x="27" y="98"/>
                  </a:lnTo>
                  <a:cubicBezTo>
                    <a:pt x="47" y="112"/>
                    <a:pt x="67" y="125"/>
                    <a:pt x="88" y="138"/>
                  </a:cubicBezTo>
                  <a:lnTo>
                    <a:pt x="88" y="138"/>
                  </a:lnTo>
                  <a:cubicBezTo>
                    <a:pt x="98" y="149"/>
                    <a:pt x="107" y="158"/>
                    <a:pt x="111" y="158"/>
                  </a:cubicBezTo>
                  <a:cubicBezTo>
                    <a:pt x="117" y="160"/>
                    <a:pt x="123" y="162"/>
                    <a:pt x="129" y="163"/>
                  </a:cubicBezTo>
                  <a:lnTo>
                    <a:pt x="129" y="163"/>
                  </a:lnTo>
                  <a:cubicBezTo>
                    <a:pt x="150" y="177"/>
                    <a:pt x="172" y="190"/>
                    <a:pt x="194" y="202"/>
                  </a:cubicBezTo>
                  <a:lnTo>
                    <a:pt x="194" y="202"/>
                  </a:lnTo>
                  <a:lnTo>
                    <a:pt x="190" y="192"/>
                  </a:lnTo>
                  <a:lnTo>
                    <a:pt x="190" y="192"/>
                  </a:lnTo>
                  <a:cubicBezTo>
                    <a:pt x="191" y="193"/>
                    <a:pt x="192" y="194"/>
                    <a:pt x="194" y="195"/>
                  </a:cubicBezTo>
                  <a:lnTo>
                    <a:pt x="194" y="195"/>
                  </a:lnTo>
                  <a:lnTo>
                    <a:pt x="198" y="204"/>
                  </a:lnTo>
                  <a:lnTo>
                    <a:pt x="198" y="204"/>
                  </a:lnTo>
                  <a:cubicBezTo>
                    <a:pt x="196" y="204"/>
                    <a:pt x="195" y="203"/>
                    <a:pt x="194" y="202"/>
                  </a:cubicBezTo>
                  <a:lnTo>
                    <a:pt x="194" y="202"/>
                  </a:lnTo>
                  <a:lnTo>
                    <a:pt x="238" y="306"/>
                  </a:lnTo>
                  <a:lnTo>
                    <a:pt x="238" y="306"/>
                  </a:lnTo>
                  <a:cubicBezTo>
                    <a:pt x="238" y="305"/>
                    <a:pt x="238" y="303"/>
                    <a:pt x="239" y="302"/>
                  </a:cubicBezTo>
                  <a:lnTo>
                    <a:pt x="239" y="302"/>
                  </a:lnTo>
                  <a:lnTo>
                    <a:pt x="253" y="337"/>
                  </a:lnTo>
                  <a:cubicBezTo>
                    <a:pt x="261" y="344"/>
                    <a:pt x="272" y="355"/>
                    <a:pt x="280" y="355"/>
                  </a:cubicBezTo>
                  <a:cubicBezTo>
                    <a:pt x="286" y="355"/>
                    <a:pt x="289" y="351"/>
                    <a:pt x="289" y="337"/>
                  </a:cubicBezTo>
                  <a:cubicBezTo>
                    <a:pt x="296" y="322"/>
                    <a:pt x="301" y="308"/>
                    <a:pt x="307" y="294"/>
                  </a:cubicBezTo>
                  <a:lnTo>
                    <a:pt x="307" y="294"/>
                  </a:lnTo>
                  <a:cubicBezTo>
                    <a:pt x="313" y="301"/>
                    <a:pt x="320" y="309"/>
                    <a:pt x="328" y="317"/>
                  </a:cubicBezTo>
                  <a:lnTo>
                    <a:pt x="328" y="317"/>
                  </a:lnTo>
                  <a:cubicBezTo>
                    <a:pt x="327" y="319"/>
                    <a:pt x="326" y="322"/>
                    <a:pt x="325" y="325"/>
                  </a:cubicBezTo>
                  <a:lnTo>
                    <a:pt x="336" y="325"/>
                  </a:lnTo>
                  <a:cubicBezTo>
                    <a:pt x="340" y="329"/>
                    <a:pt x="344" y="333"/>
                    <a:pt x="349" y="337"/>
                  </a:cubicBezTo>
                  <a:cubicBezTo>
                    <a:pt x="361" y="343"/>
                    <a:pt x="370" y="346"/>
                    <a:pt x="377" y="346"/>
                  </a:cubicBezTo>
                  <a:cubicBezTo>
                    <a:pt x="378" y="346"/>
                    <a:pt x="379" y="346"/>
                    <a:pt x="379" y="345"/>
                  </a:cubicBezTo>
                  <a:lnTo>
                    <a:pt x="379" y="345"/>
                  </a:lnTo>
                  <a:cubicBezTo>
                    <a:pt x="382" y="354"/>
                    <a:pt x="387" y="363"/>
                    <a:pt x="396" y="372"/>
                  </a:cubicBezTo>
                  <a:cubicBezTo>
                    <a:pt x="435" y="385"/>
                    <a:pt x="470" y="394"/>
                    <a:pt x="507" y="406"/>
                  </a:cubicBezTo>
                  <a:lnTo>
                    <a:pt x="507" y="406"/>
                  </a:lnTo>
                  <a:cubicBezTo>
                    <a:pt x="532" y="419"/>
                    <a:pt x="559" y="428"/>
                    <a:pt x="588" y="434"/>
                  </a:cubicBezTo>
                  <a:lnTo>
                    <a:pt x="588" y="434"/>
                  </a:lnTo>
                  <a:cubicBezTo>
                    <a:pt x="595" y="437"/>
                    <a:pt x="603" y="440"/>
                    <a:pt x="611" y="444"/>
                  </a:cubicBezTo>
                  <a:cubicBezTo>
                    <a:pt x="613" y="445"/>
                    <a:pt x="616" y="446"/>
                    <a:pt x="618" y="446"/>
                  </a:cubicBezTo>
                  <a:cubicBezTo>
                    <a:pt x="622" y="446"/>
                    <a:pt x="625" y="444"/>
                    <a:pt x="628" y="441"/>
                  </a:cubicBezTo>
                  <a:lnTo>
                    <a:pt x="628" y="441"/>
                  </a:lnTo>
                  <a:cubicBezTo>
                    <a:pt x="646" y="443"/>
                    <a:pt x="664" y="444"/>
                    <a:pt x="682" y="444"/>
                  </a:cubicBezTo>
                  <a:cubicBezTo>
                    <a:pt x="692" y="444"/>
                    <a:pt x="702" y="418"/>
                    <a:pt x="705" y="403"/>
                  </a:cubicBezTo>
                  <a:lnTo>
                    <a:pt x="705" y="403"/>
                  </a:lnTo>
                  <a:cubicBezTo>
                    <a:pt x="721" y="413"/>
                    <a:pt x="737" y="423"/>
                    <a:pt x="754" y="432"/>
                  </a:cubicBezTo>
                  <a:cubicBezTo>
                    <a:pt x="757" y="433"/>
                    <a:pt x="761" y="434"/>
                    <a:pt x="765" y="434"/>
                  </a:cubicBezTo>
                  <a:cubicBezTo>
                    <a:pt x="794" y="434"/>
                    <a:pt x="810" y="395"/>
                    <a:pt x="789" y="384"/>
                  </a:cubicBezTo>
                  <a:cubicBezTo>
                    <a:pt x="772" y="374"/>
                    <a:pt x="756" y="365"/>
                    <a:pt x="739" y="355"/>
                  </a:cubicBezTo>
                  <a:lnTo>
                    <a:pt x="739" y="355"/>
                  </a:lnTo>
                  <a:cubicBezTo>
                    <a:pt x="734" y="353"/>
                    <a:pt x="730" y="350"/>
                    <a:pt x="725" y="348"/>
                  </a:cubicBezTo>
                  <a:lnTo>
                    <a:pt x="725" y="348"/>
                  </a:lnTo>
                  <a:cubicBezTo>
                    <a:pt x="727" y="348"/>
                    <a:pt x="728" y="348"/>
                    <a:pt x="730" y="349"/>
                  </a:cubicBezTo>
                  <a:cubicBezTo>
                    <a:pt x="730" y="348"/>
                    <a:pt x="730" y="348"/>
                    <a:pt x="730" y="347"/>
                  </a:cubicBezTo>
                  <a:lnTo>
                    <a:pt x="730" y="347"/>
                  </a:lnTo>
                  <a:cubicBezTo>
                    <a:pt x="734" y="348"/>
                    <a:pt x="738" y="348"/>
                    <a:pt x="742" y="349"/>
                  </a:cubicBezTo>
                  <a:cubicBezTo>
                    <a:pt x="765" y="349"/>
                    <a:pt x="789" y="313"/>
                    <a:pt x="754" y="313"/>
                  </a:cubicBezTo>
                  <a:cubicBezTo>
                    <a:pt x="710" y="288"/>
                    <a:pt x="663" y="263"/>
                    <a:pt x="613" y="241"/>
                  </a:cubicBezTo>
                  <a:lnTo>
                    <a:pt x="613" y="241"/>
                  </a:lnTo>
                  <a:cubicBezTo>
                    <a:pt x="622" y="229"/>
                    <a:pt x="624" y="212"/>
                    <a:pt x="611" y="206"/>
                  </a:cubicBezTo>
                  <a:cubicBezTo>
                    <a:pt x="563" y="182"/>
                    <a:pt x="527" y="158"/>
                    <a:pt x="492" y="146"/>
                  </a:cubicBezTo>
                  <a:cubicBezTo>
                    <a:pt x="488" y="144"/>
                    <a:pt x="485" y="142"/>
                    <a:pt x="483" y="141"/>
                  </a:cubicBezTo>
                  <a:lnTo>
                    <a:pt x="483" y="141"/>
                  </a:lnTo>
                  <a:cubicBezTo>
                    <a:pt x="476" y="105"/>
                    <a:pt x="462" y="71"/>
                    <a:pt x="444" y="39"/>
                  </a:cubicBezTo>
                  <a:cubicBezTo>
                    <a:pt x="440" y="26"/>
                    <a:pt x="429" y="21"/>
                    <a:pt x="417" y="21"/>
                  </a:cubicBezTo>
                  <a:cubicBezTo>
                    <a:pt x="398" y="21"/>
                    <a:pt x="377" y="36"/>
                    <a:pt x="384" y="51"/>
                  </a:cubicBezTo>
                  <a:cubicBezTo>
                    <a:pt x="390" y="63"/>
                    <a:pt x="396" y="74"/>
                    <a:pt x="403" y="85"/>
                  </a:cubicBezTo>
                  <a:lnTo>
                    <a:pt x="403" y="85"/>
                  </a:lnTo>
                  <a:cubicBezTo>
                    <a:pt x="397" y="86"/>
                    <a:pt x="391" y="87"/>
                    <a:pt x="384" y="87"/>
                  </a:cubicBezTo>
                  <a:cubicBezTo>
                    <a:pt x="404" y="121"/>
                    <a:pt x="415" y="154"/>
                    <a:pt x="420" y="188"/>
                  </a:cubicBezTo>
                  <a:lnTo>
                    <a:pt x="420" y="188"/>
                  </a:lnTo>
                  <a:cubicBezTo>
                    <a:pt x="395" y="175"/>
                    <a:pt x="369" y="163"/>
                    <a:pt x="343" y="151"/>
                  </a:cubicBezTo>
                  <a:lnTo>
                    <a:pt x="343" y="151"/>
                  </a:lnTo>
                  <a:cubicBezTo>
                    <a:pt x="341" y="129"/>
                    <a:pt x="338" y="108"/>
                    <a:pt x="335" y="87"/>
                  </a:cubicBezTo>
                  <a:lnTo>
                    <a:pt x="335" y="87"/>
                  </a:lnTo>
                  <a:cubicBezTo>
                    <a:pt x="333" y="68"/>
                    <a:pt x="329" y="48"/>
                    <a:pt x="325" y="27"/>
                  </a:cubicBezTo>
                  <a:cubicBezTo>
                    <a:pt x="325" y="9"/>
                    <a:pt x="313"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46"/>
            <p:cNvSpPr/>
            <p:nvPr/>
          </p:nvSpPr>
          <p:spPr>
            <a:xfrm>
              <a:off x="2129550" y="1963725"/>
              <a:ext cx="229300" cy="88725"/>
            </a:xfrm>
            <a:custGeom>
              <a:avLst/>
              <a:gdLst/>
              <a:ahLst/>
              <a:cxnLst/>
              <a:rect l="l" t="t" r="r" b="b"/>
              <a:pathLst>
                <a:path w="9172" h="3549" extrusionOk="0">
                  <a:moveTo>
                    <a:pt x="3375" y="1"/>
                  </a:moveTo>
                  <a:cubicBezTo>
                    <a:pt x="1667" y="1"/>
                    <a:pt x="1" y="1213"/>
                    <a:pt x="174" y="3074"/>
                  </a:cubicBezTo>
                  <a:cubicBezTo>
                    <a:pt x="180" y="3096"/>
                    <a:pt x="204" y="3108"/>
                    <a:pt x="228" y="3108"/>
                  </a:cubicBezTo>
                  <a:cubicBezTo>
                    <a:pt x="255" y="3108"/>
                    <a:pt x="281" y="3093"/>
                    <a:pt x="281" y="3062"/>
                  </a:cubicBezTo>
                  <a:cubicBezTo>
                    <a:pt x="195" y="1196"/>
                    <a:pt x="1763" y="129"/>
                    <a:pt x="3402" y="129"/>
                  </a:cubicBezTo>
                  <a:cubicBezTo>
                    <a:pt x="3802" y="129"/>
                    <a:pt x="4206" y="193"/>
                    <a:pt x="4591" y="324"/>
                  </a:cubicBezTo>
                  <a:cubicBezTo>
                    <a:pt x="5544" y="657"/>
                    <a:pt x="6139" y="1336"/>
                    <a:pt x="6925" y="1883"/>
                  </a:cubicBezTo>
                  <a:cubicBezTo>
                    <a:pt x="7699" y="2443"/>
                    <a:pt x="8556" y="2657"/>
                    <a:pt x="9092" y="3526"/>
                  </a:cubicBezTo>
                  <a:cubicBezTo>
                    <a:pt x="9100" y="3542"/>
                    <a:pt x="9112" y="3549"/>
                    <a:pt x="9123" y="3549"/>
                  </a:cubicBezTo>
                  <a:cubicBezTo>
                    <a:pt x="9147" y="3549"/>
                    <a:pt x="9171" y="3522"/>
                    <a:pt x="9163" y="3491"/>
                  </a:cubicBezTo>
                  <a:cubicBezTo>
                    <a:pt x="8806" y="2479"/>
                    <a:pt x="7544" y="2229"/>
                    <a:pt x="6782" y="1621"/>
                  </a:cubicBezTo>
                  <a:cubicBezTo>
                    <a:pt x="5889" y="895"/>
                    <a:pt x="5067" y="216"/>
                    <a:pt x="3889" y="38"/>
                  </a:cubicBezTo>
                  <a:cubicBezTo>
                    <a:pt x="3718" y="13"/>
                    <a:pt x="3546" y="1"/>
                    <a:pt x="3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46"/>
            <p:cNvSpPr/>
            <p:nvPr/>
          </p:nvSpPr>
          <p:spPr>
            <a:xfrm>
              <a:off x="2354150" y="2044425"/>
              <a:ext cx="78600" cy="121150"/>
            </a:xfrm>
            <a:custGeom>
              <a:avLst/>
              <a:gdLst/>
              <a:ahLst/>
              <a:cxnLst/>
              <a:rect l="l" t="t" r="r" b="b"/>
              <a:pathLst>
                <a:path w="3144" h="4846" extrusionOk="0">
                  <a:moveTo>
                    <a:pt x="1" y="1"/>
                  </a:moveTo>
                  <a:cubicBezTo>
                    <a:pt x="2" y="3"/>
                    <a:pt x="3" y="5"/>
                    <a:pt x="4" y="8"/>
                  </a:cubicBezTo>
                  <a:lnTo>
                    <a:pt x="4" y="8"/>
                  </a:lnTo>
                  <a:cubicBezTo>
                    <a:pt x="6" y="4"/>
                    <a:pt x="7" y="1"/>
                    <a:pt x="1" y="1"/>
                  </a:cubicBezTo>
                  <a:close/>
                  <a:moveTo>
                    <a:pt x="4" y="8"/>
                  </a:moveTo>
                  <a:cubicBezTo>
                    <a:pt x="3" y="10"/>
                    <a:pt x="1" y="13"/>
                    <a:pt x="1" y="13"/>
                  </a:cubicBezTo>
                  <a:cubicBezTo>
                    <a:pt x="239" y="1036"/>
                    <a:pt x="1155" y="1417"/>
                    <a:pt x="1679" y="2263"/>
                  </a:cubicBezTo>
                  <a:cubicBezTo>
                    <a:pt x="1917" y="2644"/>
                    <a:pt x="2072" y="3084"/>
                    <a:pt x="2287" y="3477"/>
                  </a:cubicBezTo>
                  <a:cubicBezTo>
                    <a:pt x="2548" y="3930"/>
                    <a:pt x="2929" y="4287"/>
                    <a:pt x="3037" y="4811"/>
                  </a:cubicBezTo>
                  <a:cubicBezTo>
                    <a:pt x="3041" y="4835"/>
                    <a:pt x="3060" y="4845"/>
                    <a:pt x="3080" y="4845"/>
                  </a:cubicBezTo>
                  <a:cubicBezTo>
                    <a:pt x="3110" y="4845"/>
                    <a:pt x="3144" y="4822"/>
                    <a:pt x="3144" y="4787"/>
                  </a:cubicBezTo>
                  <a:cubicBezTo>
                    <a:pt x="3120" y="4418"/>
                    <a:pt x="2918" y="4168"/>
                    <a:pt x="2703" y="3870"/>
                  </a:cubicBezTo>
                  <a:cubicBezTo>
                    <a:pt x="2406" y="3442"/>
                    <a:pt x="2215" y="2977"/>
                    <a:pt x="1977" y="2513"/>
                  </a:cubicBezTo>
                  <a:cubicBezTo>
                    <a:pt x="1751" y="2060"/>
                    <a:pt x="1489" y="1727"/>
                    <a:pt x="1120" y="1394"/>
                  </a:cubicBezTo>
                  <a:cubicBezTo>
                    <a:pt x="657" y="979"/>
                    <a:pt x="301" y="552"/>
                    <a:pt x="4" y="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46"/>
            <p:cNvSpPr/>
            <p:nvPr/>
          </p:nvSpPr>
          <p:spPr>
            <a:xfrm>
              <a:off x="2098475" y="2047700"/>
              <a:ext cx="278325" cy="167500"/>
            </a:xfrm>
            <a:custGeom>
              <a:avLst/>
              <a:gdLst/>
              <a:ahLst/>
              <a:cxnLst/>
              <a:rect l="l" t="t" r="r" b="b"/>
              <a:pathLst>
                <a:path w="11133" h="6700" extrusionOk="0">
                  <a:moveTo>
                    <a:pt x="1429" y="1"/>
                  </a:moveTo>
                  <a:cubicBezTo>
                    <a:pt x="905" y="120"/>
                    <a:pt x="607" y="513"/>
                    <a:pt x="405" y="989"/>
                  </a:cubicBezTo>
                  <a:cubicBezTo>
                    <a:pt x="214" y="1429"/>
                    <a:pt x="0" y="2037"/>
                    <a:pt x="107" y="2537"/>
                  </a:cubicBezTo>
                  <a:cubicBezTo>
                    <a:pt x="345" y="3727"/>
                    <a:pt x="1488" y="4513"/>
                    <a:pt x="2477" y="5037"/>
                  </a:cubicBezTo>
                  <a:cubicBezTo>
                    <a:pt x="3846" y="5751"/>
                    <a:pt x="5370" y="6418"/>
                    <a:pt x="6906" y="6656"/>
                  </a:cubicBezTo>
                  <a:cubicBezTo>
                    <a:pt x="7105" y="6684"/>
                    <a:pt x="7304" y="6699"/>
                    <a:pt x="7501" y="6699"/>
                  </a:cubicBezTo>
                  <a:cubicBezTo>
                    <a:pt x="7903" y="6699"/>
                    <a:pt x="8300" y="6634"/>
                    <a:pt x="8692" y="6466"/>
                  </a:cubicBezTo>
                  <a:cubicBezTo>
                    <a:pt x="9025" y="6311"/>
                    <a:pt x="9335" y="6120"/>
                    <a:pt x="9680" y="6001"/>
                  </a:cubicBezTo>
                  <a:cubicBezTo>
                    <a:pt x="10132" y="5835"/>
                    <a:pt x="10597" y="5823"/>
                    <a:pt x="11073" y="5763"/>
                  </a:cubicBezTo>
                  <a:cubicBezTo>
                    <a:pt x="11121" y="5763"/>
                    <a:pt x="11132" y="5668"/>
                    <a:pt x="11085" y="5668"/>
                  </a:cubicBezTo>
                  <a:cubicBezTo>
                    <a:pt x="10967" y="5649"/>
                    <a:pt x="10853" y="5640"/>
                    <a:pt x="10741" y="5640"/>
                  </a:cubicBezTo>
                  <a:cubicBezTo>
                    <a:pt x="9830" y="5640"/>
                    <a:pt x="9121" y="6234"/>
                    <a:pt x="8251" y="6478"/>
                  </a:cubicBezTo>
                  <a:cubicBezTo>
                    <a:pt x="8004" y="6546"/>
                    <a:pt x="7747" y="6575"/>
                    <a:pt x="7486" y="6575"/>
                  </a:cubicBezTo>
                  <a:cubicBezTo>
                    <a:pt x="6377" y="6575"/>
                    <a:pt x="5181" y="6042"/>
                    <a:pt x="4227" y="5656"/>
                  </a:cubicBezTo>
                  <a:cubicBezTo>
                    <a:pt x="3072" y="5180"/>
                    <a:pt x="1643" y="4668"/>
                    <a:pt x="881" y="3620"/>
                  </a:cubicBezTo>
                  <a:cubicBezTo>
                    <a:pt x="464" y="3049"/>
                    <a:pt x="167" y="2525"/>
                    <a:pt x="310" y="1798"/>
                  </a:cubicBezTo>
                  <a:cubicBezTo>
                    <a:pt x="464" y="1084"/>
                    <a:pt x="714" y="310"/>
                    <a:pt x="1453" y="48"/>
                  </a:cubicBezTo>
                  <a:cubicBezTo>
                    <a:pt x="1476" y="48"/>
                    <a:pt x="1465" y="1"/>
                    <a:pt x="14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46"/>
            <p:cNvSpPr/>
            <p:nvPr/>
          </p:nvSpPr>
          <p:spPr>
            <a:xfrm>
              <a:off x="2372900" y="2161725"/>
              <a:ext cx="59550" cy="29575"/>
            </a:xfrm>
            <a:custGeom>
              <a:avLst/>
              <a:gdLst/>
              <a:ahLst/>
              <a:cxnLst/>
              <a:rect l="l" t="t" r="r" b="b"/>
              <a:pathLst>
                <a:path w="2382" h="1183" extrusionOk="0">
                  <a:moveTo>
                    <a:pt x="2299" y="1"/>
                  </a:moveTo>
                  <a:cubicBezTo>
                    <a:pt x="2267" y="1"/>
                    <a:pt x="2232" y="24"/>
                    <a:pt x="2239" y="59"/>
                  </a:cubicBezTo>
                  <a:cubicBezTo>
                    <a:pt x="2251" y="214"/>
                    <a:pt x="1929" y="321"/>
                    <a:pt x="1822" y="369"/>
                  </a:cubicBezTo>
                  <a:cubicBezTo>
                    <a:pt x="1763" y="393"/>
                    <a:pt x="1763" y="381"/>
                    <a:pt x="1703" y="416"/>
                  </a:cubicBezTo>
                  <a:cubicBezTo>
                    <a:pt x="1537" y="500"/>
                    <a:pt x="1406" y="655"/>
                    <a:pt x="1239" y="738"/>
                  </a:cubicBezTo>
                  <a:cubicBezTo>
                    <a:pt x="858" y="976"/>
                    <a:pt x="453" y="1012"/>
                    <a:pt x="24" y="1131"/>
                  </a:cubicBezTo>
                  <a:cubicBezTo>
                    <a:pt x="1" y="1131"/>
                    <a:pt x="1" y="1155"/>
                    <a:pt x="24" y="1167"/>
                  </a:cubicBezTo>
                  <a:cubicBezTo>
                    <a:pt x="88" y="1177"/>
                    <a:pt x="154" y="1182"/>
                    <a:pt x="220" y="1182"/>
                  </a:cubicBezTo>
                  <a:cubicBezTo>
                    <a:pt x="668" y="1182"/>
                    <a:pt x="1146" y="950"/>
                    <a:pt x="1489" y="690"/>
                  </a:cubicBezTo>
                  <a:cubicBezTo>
                    <a:pt x="1691" y="559"/>
                    <a:pt x="1763" y="535"/>
                    <a:pt x="2013" y="440"/>
                  </a:cubicBezTo>
                  <a:cubicBezTo>
                    <a:pt x="2108" y="416"/>
                    <a:pt x="2179" y="416"/>
                    <a:pt x="2251" y="357"/>
                  </a:cubicBezTo>
                  <a:cubicBezTo>
                    <a:pt x="2358" y="262"/>
                    <a:pt x="2382" y="154"/>
                    <a:pt x="2346" y="35"/>
                  </a:cubicBezTo>
                  <a:cubicBezTo>
                    <a:pt x="2341" y="11"/>
                    <a:pt x="2321" y="1"/>
                    <a:pt x="2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46"/>
            <p:cNvSpPr/>
            <p:nvPr/>
          </p:nvSpPr>
          <p:spPr>
            <a:xfrm>
              <a:off x="2364875" y="2187900"/>
              <a:ext cx="20550" cy="2900"/>
            </a:xfrm>
            <a:custGeom>
              <a:avLst/>
              <a:gdLst/>
              <a:ahLst/>
              <a:cxnLst/>
              <a:rect l="l" t="t" r="r" b="b"/>
              <a:pathLst>
                <a:path w="822" h="116" extrusionOk="0">
                  <a:moveTo>
                    <a:pt x="405" y="0"/>
                  </a:moveTo>
                  <a:cubicBezTo>
                    <a:pt x="274" y="0"/>
                    <a:pt x="143" y="0"/>
                    <a:pt x="24" y="36"/>
                  </a:cubicBezTo>
                  <a:cubicBezTo>
                    <a:pt x="0" y="48"/>
                    <a:pt x="12" y="96"/>
                    <a:pt x="24" y="96"/>
                  </a:cubicBezTo>
                  <a:cubicBezTo>
                    <a:pt x="94" y="110"/>
                    <a:pt x="172" y="115"/>
                    <a:pt x="251" y="115"/>
                  </a:cubicBezTo>
                  <a:cubicBezTo>
                    <a:pt x="306" y="115"/>
                    <a:pt x="363" y="113"/>
                    <a:pt x="417" y="108"/>
                  </a:cubicBezTo>
                  <a:cubicBezTo>
                    <a:pt x="548" y="108"/>
                    <a:pt x="667" y="108"/>
                    <a:pt x="786" y="84"/>
                  </a:cubicBezTo>
                  <a:cubicBezTo>
                    <a:pt x="822" y="84"/>
                    <a:pt x="810" y="36"/>
                    <a:pt x="786" y="36"/>
                  </a:cubicBezTo>
                  <a:cubicBezTo>
                    <a:pt x="655" y="0"/>
                    <a:pt x="536" y="0"/>
                    <a:pt x="4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46"/>
            <p:cNvSpPr/>
            <p:nvPr/>
          </p:nvSpPr>
          <p:spPr>
            <a:xfrm>
              <a:off x="2364875" y="2188700"/>
              <a:ext cx="26500" cy="4000"/>
            </a:xfrm>
            <a:custGeom>
              <a:avLst/>
              <a:gdLst/>
              <a:ahLst/>
              <a:cxnLst/>
              <a:rect l="l" t="t" r="r" b="b"/>
              <a:pathLst>
                <a:path w="1060" h="160" extrusionOk="0">
                  <a:moveTo>
                    <a:pt x="917" y="1"/>
                  </a:moveTo>
                  <a:cubicBezTo>
                    <a:pt x="782" y="1"/>
                    <a:pt x="649" y="18"/>
                    <a:pt x="524" y="28"/>
                  </a:cubicBezTo>
                  <a:cubicBezTo>
                    <a:pt x="357" y="52"/>
                    <a:pt x="191" y="28"/>
                    <a:pt x="36" y="64"/>
                  </a:cubicBezTo>
                  <a:cubicBezTo>
                    <a:pt x="0" y="64"/>
                    <a:pt x="0" y="88"/>
                    <a:pt x="24" y="111"/>
                  </a:cubicBezTo>
                  <a:cubicBezTo>
                    <a:pt x="150" y="142"/>
                    <a:pt x="298" y="159"/>
                    <a:pt x="449" y="159"/>
                  </a:cubicBezTo>
                  <a:cubicBezTo>
                    <a:pt x="652" y="159"/>
                    <a:pt x="860" y="127"/>
                    <a:pt x="1024" y="52"/>
                  </a:cubicBezTo>
                  <a:cubicBezTo>
                    <a:pt x="1060" y="28"/>
                    <a:pt x="1048" y="4"/>
                    <a:pt x="1012" y="4"/>
                  </a:cubicBezTo>
                  <a:cubicBezTo>
                    <a:pt x="980" y="2"/>
                    <a:pt x="949" y="1"/>
                    <a:pt x="9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46"/>
            <p:cNvSpPr/>
            <p:nvPr/>
          </p:nvSpPr>
          <p:spPr>
            <a:xfrm>
              <a:off x="2369625" y="2171400"/>
              <a:ext cx="47575" cy="21175"/>
            </a:xfrm>
            <a:custGeom>
              <a:avLst/>
              <a:gdLst/>
              <a:ahLst/>
              <a:cxnLst/>
              <a:rect l="l" t="t" r="r" b="b"/>
              <a:pathLst>
                <a:path w="1903" h="847" extrusionOk="0">
                  <a:moveTo>
                    <a:pt x="1886" y="1"/>
                  </a:moveTo>
                  <a:cubicBezTo>
                    <a:pt x="1884" y="1"/>
                    <a:pt x="1882" y="2"/>
                    <a:pt x="1882" y="6"/>
                  </a:cubicBezTo>
                  <a:cubicBezTo>
                    <a:pt x="1446" y="496"/>
                    <a:pt x="860" y="787"/>
                    <a:pt x="207" y="787"/>
                  </a:cubicBezTo>
                  <a:cubicBezTo>
                    <a:pt x="147" y="787"/>
                    <a:pt x="86" y="785"/>
                    <a:pt x="24" y="780"/>
                  </a:cubicBezTo>
                  <a:cubicBezTo>
                    <a:pt x="24" y="780"/>
                    <a:pt x="1" y="815"/>
                    <a:pt x="24" y="815"/>
                  </a:cubicBezTo>
                  <a:cubicBezTo>
                    <a:pt x="136" y="836"/>
                    <a:pt x="250" y="846"/>
                    <a:pt x="363" y="846"/>
                  </a:cubicBezTo>
                  <a:cubicBezTo>
                    <a:pt x="961" y="846"/>
                    <a:pt x="1553" y="560"/>
                    <a:pt x="1894" y="29"/>
                  </a:cubicBezTo>
                  <a:cubicBezTo>
                    <a:pt x="1902" y="12"/>
                    <a:pt x="1892" y="1"/>
                    <a:pt x="18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46"/>
            <p:cNvSpPr/>
            <p:nvPr/>
          </p:nvSpPr>
          <p:spPr>
            <a:xfrm>
              <a:off x="2144900" y="2053950"/>
              <a:ext cx="103850" cy="137925"/>
            </a:xfrm>
            <a:custGeom>
              <a:avLst/>
              <a:gdLst/>
              <a:ahLst/>
              <a:cxnLst/>
              <a:rect l="l" t="t" r="r" b="b"/>
              <a:pathLst>
                <a:path w="4154" h="5517" extrusionOk="0">
                  <a:moveTo>
                    <a:pt x="36" y="1"/>
                  </a:moveTo>
                  <a:cubicBezTo>
                    <a:pt x="24" y="1"/>
                    <a:pt x="0" y="1"/>
                    <a:pt x="0" y="24"/>
                  </a:cubicBezTo>
                  <a:cubicBezTo>
                    <a:pt x="36" y="417"/>
                    <a:pt x="346" y="644"/>
                    <a:pt x="596" y="929"/>
                  </a:cubicBezTo>
                  <a:cubicBezTo>
                    <a:pt x="1001" y="1370"/>
                    <a:pt x="1060" y="2001"/>
                    <a:pt x="1429" y="2465"/>
                  </a:cubicBezTo>
                  <a:cubicBezTo>
                    <a:pt x="1810" y="2941"/>
                    <a:pt x="1941" y="3453"/>
                    <a:pt x="2358" y="3894"/>
                  </a:cubicBezTo>
                  <a:cubicBezTo>
                    <a:pt x="2906" y="4454"/>
                    <a:pt x="3501" y="5037"/>
                    <a:pt x="4108" y="5513"/>
                  </a:cubicBezTo>
                  <a:cubicBezTo>
                    <a:pt x="4112" y="5515"/>
                    <a:pt x="4117" y="5516"/>
                    <a:pt x="4121" y="5516"/>
                  </a:cubicBezTo>
                  <a:cubicBezTo>
                    <a:pt x="4139" y="5516"/>
                    <a:pt x="4154" y="5497"/>
                    <a:pt x="4144" y="5478"/>
                  </a:cubicBezTo>
                  <a:cubicBezTo>
                    <a:pt x="3715" y="4966"/>
                    <a:pt x="3191" y="4513"/>
                    <a:pt x="2715" y="4037"/>
                  </a:cubicBezTo>
                  <a:cubicBezTo>
                    <a:pt x="2417" y="3739"/>
                    <a:pt x="2144" y="3489"/>
                    <a:pt x="1965" y="3096"/>
                  </a:cubicBezTo>
                  <a:cubicBezTo>
                    <a:pt x="1870" y="2894"/>
                    <a:pt x="1810" y="2727"/>
                    <a:pt x="1655" y="2537"/>
                  </a:cubicBezTo>
                  <a:cubicBezTo>
                    <a:pt x="1346" y="2120"/>
                    <a:pt x="1215" y="1715"/>
                    <a:pt x="977" y="1275"/>
                  </a:cubicBezTo>
                  <a:cubicBezTo>
                    <a:pt x="715" y="798"/>
                    <a:pt x="179" y="560"/>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46"/>
            <p:cNvSpPr/>
            <p:nvPr/>
          </p:nvSpPr>
          <p:spPr>
            <a:xfrm>
              <a:off x="2148500" y="2010100"/>
              <a:ext cx="142250" cy="36150"/>
            </a:xfrm>
            <a:custGeom>
              <a:avLst/>
              <a:gdLst/>
              <a:ahLst/>
              <a:cxnLst/>
              <a:rect l="l" t="t" r="r" b="b"/>
              <a:pathLst>
                <a:path w="5690" h="1446" extrusionOk="0">
                  <a:moveTo>
                    <a:pt x="3" y="1440"/>
                  </a:moveTo>
                  <a:cubicBezTo>
                    <a:pt x="1" y="1440"/>
                    <a:pt x="3" y="1445"/>
                    <a:pt x="11" y="1445"/>
                  </a:cubicBezTo>
                  <a:cubicBezTo>
                    <a:pt x="7" y="1441"/>
                    <a:pt x="5" y="1440"/>
                    <a:pt x="3" y="1440"/>
                  </a:cubicBezTo>
                  <a:close/>
                  <a:moveTo>
                    <a:pt x="5667" y="0"/>
                  </a:moveTo>
                  <a:cubicBezTo>
                    <a:pt x="5663" y="0"/>
                    <a:pt x="5659" y="1"/>
                    <a:pt x="5655" y="4"/>
                  </a:cubicBezTo>
                  <a:cubicBezTo>
                    <a:pt x="5024" y="16"/>
                    <a:pt x="4405" y="88"/>
                    <a:pt x="3786" y="135"/>
                  </a:cubicBezTo>
                  <a:cubicBezTo>
                    <a:pt x="3297" y="183"/>
                    <a:pt x="2773" y="183"/>
                    <a:pt x="2297" y="362"/>
                  </a:cubicBezTo>
                  <a:cubicBezTo>
                    <a:pt x="1821" y="552"/>
                    <a:pt x="1404" y="862"/>
                    <a:pt x="904" y="1016"/>
                  </a:cubicBezTo>
                  <a:cubicBezTo>
                    <a:pt x="559" y="1124"/>
                    <a:pt x="237" y="1136"/>
                    <a:pt x="11" y="1445"/>
                  </a:cubicBezTo>
                  <a:cubicBezTo>
                    <a:pt x="380" y="1159"/>
                    <a:pt x="892" y="1195"/>
                    <a:pt x="1309" y="1028"/>
                  </a:cubicBezTo>
                  <a:cubicBezTo>
                    <a:pt x="1666" y="874"/>
                    <a:pt x="1988" y="659"/>
                    <a:pt x="2345" y="493"/>
                  </a:cubicBezTo>
                  <a:cubicBezTo>
                    <a:pt x="3333" y="40"/>
                    <a:pt x="4595" y="207"/>
                    <a:pt x="5655" y="64"/>
                  </a:cubicBezTo>
                  <a:cubicBezTo>
                    <a:pt x="5686" y="64"/>
                    <a:pt x="5690" y="0"/>
                    <a:pt x="56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46"/>
            <p:cNvSpPr/>
            <p:nvPr/>
          </p:nvSpPr>
          <p:spPr>
            <a:xfrm>
              <a:off x="2215450" y="2074500"/>
              <a:ext cx="25" cy="325"/>
            </a:xfrm>
            <a:custGeom>
              <a:avLst/>
              <a:gdLst/>
              <a:ahLst/>
              <a:cxnLst/>
              <a:rect l="l" t="t" r="r" b="b"/>
              <a:pathLst>
                <a:path w="1" h="13" extrusionOk="0">
                  <a:moveTo>
                    <a:pt x="0" y="0"/>
                  </a:moveTo>
                  <a:cubicBezTo>
                    <a:pt x="0" y="12"/>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46"/>
            <p:cNvSpPr/>
            <p:nvPr/>
          </p:nvSpPr>
          <p:spPr>
            <a:xfrm>
              <a:off x="2214550" y="2073900"/>
              <a:ext cx="1075" cy="850"/>
            </a:xfrm>
            <a:custGeom>
              <a:avLst/>
              <a:gdLst/>
              <a:ahLst/>
              <a:cxnLst/>
              <a:rect l="l" t="t" r="r" b="b"/>
              <a:pathLst>
                <a:path w="43" h="34" extrusionOk="0">
                  <a:moveTo>
                    <a:pt x="1" y="0"/>
                  </a:moveTo>
                  <a:lnTo>
                    <a:pt x="19" y="13"/>
                  </a:lnTo>
                  <a:lnTo>
                    <a:pt x="19" y="13"/>
                  </a:lnTo>
                  <a:cubicBezTo>
                    <a:pt x="11" y="6"/>
                    <a:pt x="8" y="0"/>
                    <a:pt x="1" y="0"/>
                  </a:cubicBezTo>
                  <a:close/>
                  <a:moveTo>
                    <a:pt x="19" y="13"/>
                  </a:moveTo>
                  <a:cubicBezTo>
                    <a:pt x="23" y="16"/>
                    <a:pt x="28" y="20"/>
                    <a:pt x="36" y="24"/>
                  </a:cubicBezTo>
                  <a:lnTo>
                    <a:pt x="19" y="13"/>
                  </a:lnTo>
                  <a:close/>
                  <a:moveTo>
                    <a:pt x="36" y="24"/>
                  </a:moveTo>
                  <a:cubicBezTo>
                    <a:pt x="36" y="30"/>
                    <a:pt x="39" y="33"/>
                    <a:pt x="41" y="33"/>
                  </a:cubicBezTo>
                  <a:cubicBezTo>
                    <a:pt x="42" y="33"/>
                    <a:pt x="42" y="30"/>
                    <a:pt x="36"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46"/>
            <p:cNvSpPr/>
            <p:nvPr/>
          </p:nvSpPr>
          <p:spPr>
            <a:xfrm>
              <a:off x="2097900" y="2034250"/>
              <a:ext cx="50775" cy="16200"/>
            </a:xfrm>
            <a:custGeom>
              <a:avLst/>
              <a:gdLst/>
              <a:ahLst/>
              <a:cxnLst/>
              <a:rect l="l" t="t" r="r" b="b"/>
              <a:pathLst>
                <a:path w="2031" h="648" extrusionOk="0">
                  <a:moveTo>
                    <a:pt x="19" y="1"/>
                  </a:moveTo>
                  <a:cubicBezTo>
                    <a:pt x="9" y="1"/>
                    <a:pt x="1" y="39"/>
                    <a:pt x="11" y="39"/>
                  </a:cubicBezTo>
                  <a:cubicBezTo>
                    <a:pt x="452" y="300"/>
                    <a:pt x="1071" y="515"/>
                    <a:pt x="1571" y="539"/>
                  </a:cubicBezTo>
                  <a:cubicBezTo>
                    <a:pt x="1584" y="539"/>
                    <a:pt x="1594" y="532"/>
                    <a:pt x="1600" y="523"/>
                  </a:cubicBezTo>
                  <a:lnTo>
                    <a:pt x="1600" y="523"/>
                  </a:lnTo>
                  <a:cubicBezTo>
                    <a:pt x="1721" y="560"/>
                    <a:pt x="1841" y="601"/>
                    <a:pt x="1964" y="646"/>
                  </a:cubicBezTo>
                  <a:cubicBezTo>
                    <a:pt x="1967" y="647"/>
                    <a:pt x="1970" y="647"/>
                    <a:pt x="1973" y="647"/>
                  </a:cubicBezTo>
                  <a:cubicBezTo>
                    <a:pt x="2005" y="647"/>
                    <a:pt x="2031" y="597"/>
                    <a:pt x="1988" y="586"/>
                  </a:cubicBezTo>
                  <a:cubicBezTo>
                    <a:pt x="2023" y="574"/>
                    <a:pt x="2023" y="527"/>
                    <a:pt x="1988" y="527"/>
                  </a:cubicBezTo>
                  <a:cubicBezTo>
                    <a:pt x="1916" y="515"/>
                    <a:pt x="1857" y="491"/>
                    <a:pt x="1785" y="479"/>
                  </a:cubicBezTo>
                  <a:cubicBezTo>
                    <a:pt x="1778" y="479"/>
                    <a:pt x="1772" y="483"/>
                    <a:pt x="1768" y="489"/>
                  </a:cubicBezTo>
                  <a:lnTo>
                    <a:pt x="1768" y="489"/>
                  </a:lnTo>
                  <a:cubicBezTo>
                    <a:pt x="1764" y="489"/>
                    <a:pt x="1761" y="489"/>
                    <a:pt x="1757" y="489"/>
                  </a:cubicBezTo>
                  <a:cubicBezTo>
                    <a:pt x="1747" y="489"/>
                    <a:pt x="1737" y="490"/>
                    <a:pt x="1726" y="491"/>
                  </a:cubicBezTo>
                  <a:cubicBezTo>
                    <a:pt x="1690" y="479"/>
                    <a:pt x="1678" y="479"/>
                    <a:pt x="1642" y="467"/>
                  </a:cubicBezTo>
                  <a:cubicBezTo>
                    <a:pt x="1593" y="449"/>
                    <a:pt x="1543" y="435"/>
                    <a:pt x="1494" y="422"/>
                  </a:cubicBezTo>
                  <a:lnTo>
                    <a:pt x="1494" y="422"/>
                  </a:lnTo>
                  <a:cubicBezTo>
                    <a:pt x="1495" y="403"/>
                    <a:pt x="1485" y="383"/>
                    <a:pt x="1464" y="372"/>
                  </a:cubicBezTo>
                  <a:cubicBezTo>
                    <a:pt x="1406" y="354"/>
                    <a:pt x="1349" y="339"/>
                    <a:pt x="1291" y="327"/>
                  </a:cubicBezTo>
                  <a:lnTo>
                    <a:pt x="1291" y="327"/>
                  </a:lnTo>
                  <a:cubicBezTo>
                    <a:pt x="1286" y="325"/>
                    <a:pt x="1281" y="323"/>
                    <a:pt x="1276" y="321"/>
                  </a:cubicBezTo>
                  <a:lnTo>
                    <a:pt x="1276" y="321"/>
                  </a:lnTo>
                  <a:cubicBezTo>
                    <a:pt x="1147" y="261"/>
                    <a:pt x="1015" y="209"/>
                    <a:pt x="868" y="170"/>
                  </a:cubicBezTo>
                  <a:cubicBezTo>
                    <a:pt x="865" y="168"/>
                    <a:pt x="862" y="168"/>
                    <a:pt x="859" y="168"/>
                  </a:cubicBezTo>
                  <a:cubicBezTo>
                    <a:pt x="829" y="168"/>
                    <a:pt x="812" y="218"/>
                    <a:pt x="845" y="229"/>
                  </a:cubicBezTo>
                  <a:cubicBezTo>
                    <a:pt x="880" y="247"/>
                    <a:pt x="916" y="264"/>
                    <a:pt x="953" y="281"/>
                  </a:cubicBezTo>
                  <a:lnTo>
                    <a:pt x="953" y="281"/>
                  </a:lnTo>
                  <a:cubicBezTo>
                    <a:pt x="933" y="279"/>
                    <a:pt x="913" y="278"/>
                    <a:pt x="892" y="277"/>
                  </a:cubicBezTo>
                  <a:cubicBezTo>
                    <a:pt x="871" y="277"/>
                    <a:pt x="859" y="291"/>
                    <a:pt x="857" y="306"/>
                  </a:cubicBezTo>
                  <a:lnTo>
                    <a:pt x="857" y="306"/>
                  </a:lnTo>
                  <a:cubicBezTo>
                    <a:pt x="573" y="211"/>
                    <a:pt x="302" y="103"/>
                    <a:pt x="23" y="3"/>
                  </a:cubicBezTo>
                  <a:cubicBezTo>
                    <a:pt x="22" y="2"/>
                    <a:pt x="20"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46"/>
            <p:cNvSpPr/>
            <p:nvPr/>
          </p:nvSpPr>
          <p:spPr>
            <a:xfrm>
              <a:off x="2324375" y="2123275"/>
              <a:ext cx="21475" cy="7500"/>
            </a:xfrm>
            <a:custGeom>
              <a:avLst/>
              <a:gdLst/>
              <a:ahLst/>
              <a:cxnLst/>
              <a:rect l="l" t="t" r="r" b="b"/>
              <a:pathLst>
                <a:path w="859" h="300" extrusionOk="0">
                  <a:moveTo>
                    <a:pt x="46" y="1"/>
                  </a:moveTo>
                  <a:cubicBezTo>
                    <a:pt x="30" y="1"/>
                    <a:pt x="15" y="1"/>
                    <a:pt x="1" y="2"/>
                  </a:cubicBezTo>
                  <a:cubicBezTo>
                    <a:pt x="144" y="49"/>
                    <a:pt x="287" y="61"/>
                    <a:pt x="430" y="121"/>
                  </a:cubicBezTo>
                  <a:cubicBezTo>
                    <a:pt x="561" y="168"/>
                    <a:pt x="703" y="252"/>
                    <a:pt x="834" y="299"/>
                  </a:cubicBezTo>
                  <a:cubicBezTo>
                    <a:pt x="846" y="299"/>
                    <a:pt x="858" y="288"/>
                    <a:pt x="846" y="288"/>
                  </a:cubicBezTo>
                  <a:cubicBezTo>
                    <a:pt x="666" y="96"/>
                    <a:pt x="306"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46"/>
            <p:cNvSpPr/>
            <p:nvPr/>
          </p:nvSpPr>
          <p:spPr>
            <a:xfrm>
              <a:off x="2327675" y="2124975"/>
              <a:ext cx="30000" cy="12550"/>
            </a:xfrm>
            <a:custGeom>
              <a:avLst/>
              <a:gdLst/>
              <a:ahLst/>
              <a:cxnLst/>
              <a:rect l="l" t="t" r="r" b="b"/>
              <a:pathLst>
                <a:path w="1200" h="502" extrusionOk="0">
                  <a:moveTo>
                    <a:pt x="13" y="0"/>
                  </a:moveTo>
                  <a:cubicBezTo>
                    <a:pt x="1" y="0"/>
                    <a:pt x="3" y="9"/>
                    <a:pt x="12" y="17"/>
                  </a:cubicBezTo>
                  <a:cubicBezTo>
                    <a:pt x="429" y="112"/>
                    <a:pt x="810" y="255"/>
                    <a:pt x="1167" y="493"/>
                  </a:cubicBezTo>
                  <a:cubicBezTo>
                    <a:pt x="1170" y="499"/>
                    <a:pt x="1173" y="501"/>
                    <a:pt x="1177" y="501"/>
                  </a:cubicBezTo>
                  <a:cubicBezTo>
                    <a:pt x="1188" y="501"/>
                    <a:pt x="1200" y="479"/>
                    <a:pt x="1191" y="470"/>
                  </a:cubicBezTo>
                  <a:cubicBezTo>
                    <a:pt x="845" y="220"/>
                    <a:pt x="452" y="53"/>
                    <a:pt x="36" y="5"/>
                  </a:cubicBezTo>
                  <a:cubicBezTo>
                    <a:pt x="25" y="2"/>
                    <a:pt x="18" y="0"/>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46"/>
            <p:cNvSpPr/>
            <p:nvPr/>
          </p:nvSpPr>
          <p:spPr>
            <a:xfrm>
              <a:off x="2235450" y="2043525"/>
              <a:ext cx="69900" cy="40425"/>
            </a:xfrm>
            <a:custGeom>
              <a:avLst/>
              <a:gdLst/>
              <a:ahLst/>
              <a:cxnLst/>
              <a:rect l="l" t="t" r="r" b="b"/>
              <a:pathLst>
                <a:path w="2796" h="1617" extrusionOk="0">
                  <a:moveTo>
                    <a:pt x="2517" y="0"/>
                  </a:moveTo>
                  <a:cubicBezTo>
                    <a:pt x="2038" y="0"/>
                    <a:pt x="1648" y="352"/>
                    <a:pt x="1224" y="584"/>
                  </a:cubicBezTo>
                  <a:cubicBezTo>
                    <a:pt x="736" y="834"/>
                    <a:pt x="546" y="1406"/>
                    <a:pt x="10" y="1584"/>
                  </a:cubicBezTo>
                  <a:cubicBezTo>
                    <a:pt x="1" y="1594"/>
                    <a:pt x="5" y="1616"/>
                    <a:pt x="19" y="1616"/>
                  </a:cubicBezTo>
                  <a:cubicBezTo>
                    <a:pt x="23" y="1616"/>
                    <a:pt x="28" y="1614"/>
                    <a:pt x="34" y="1608"/>
                  </a:cubicBezTo>
                  <a:cubicBezTo>
                    <a:pt x="415" y="1513"/>
                    <a:pt x="641" y="1192"/>
                    <a:pt x="903" y="930"/>
                  </a:cubicBezTo>
                  <a:cubicBezTo>
                    <a:pt x="1129" y="703"/>
                    <a:pt x="1331" y="644"/>
                    <a:pt x="1605" y="477"/>
                  </a:cubicBezTo>
                  <a:cubicBezTo>
                    <a:pt x="1701" y="418"/>
                    <a:pt x="1772" y="346"/>
                    <a:pt x="1843" y="287"/>
                  </a:cubicBezTo>
                  <a:cubicBezTo>
                    <a:pt x="2079" y="108"/>
                    <a:pt x="2299" y="33"/>
                    <a:pt x="2563" y="33"/>
                  </a:cubicBezTo>
                  <a:cubicBezTo>
                    <a:pt x="2633" y="33"/>
                    <a:pt x="2707" y="39"/>
                    <a:pt x="2784" y="49"/>
                  </a:cubicBezTo>
                  <a:cubicBezTo>
                    <a:pt x="2796" y="49"/>
                    <a:pt x="2796" y="37"/>
                    <a:pt x="2784" y="37"/>
                  </a:cubicBezTo>
                  <a:cubicBezTo>
                    <a:pt x="2692" y="11"/>
                    <a:pt x="2603" y="0"/>
                    <a:pt x="25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46"/>
            <p:cNvSpPr/>
            <p:nvPr/>
          </p:nvSpPr>
          <p:spPr>
            <a:xfrm>
              <a:off x="2309200" y="2041975"/>
              <a:ext cx="20850" cy="2475"/>
            </a:xfrm>
            <a:custGeom>
              <a:avLst/>
              <a:gdLst/>
              <a:ahLst/>
              <a:cxnLst/>
              <a:rect l="l" t="t" r="r" b="b"/>
              <a:pathLst>
                <a:path w="834" h="99" extrusionOk="0">
                  <a:moveTo>
                    <a:pt x="822" y="0"/>
                  </a:moveTo>
                  <a:cubicBezTo>
                    <a:pt x="819" y="0"/>
                    <a:pt x="815" y="1"/>
                    <a:pt x="810" y="3"/>
                  </a:cubicBezTo>
                  <a:cubicBezTo>
                    <a:pt x="548" y="15"/>
                    <a:pt x="275" y="63"/>
                    <a:pt x="1" y="99"/>
                  </a:cubicBezTo>
                  <a:cubicBezTo>
                    <a:pt x="263" y="99"/>
                    <a:pt x="560" y="99"/>
                    <a:pt x="810" y="15"/>
                  </a:cubicBezTo>
                  <a:cubicBezTo>
                    <a:pt x="829" y="15"/>
                    <a:pt x="833"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46"/>
            <p:cNvSpPr/>
            <p:nvPr/>
          </p:nvSpPr>
          <p:spPr>
            <a:xfrm>
              <a:off x="2302050" y="2043525"/>
              <a:ext cx="34525" cy="3275"/>
            </a:xfrm>
            <a:custGeom>
              <a:avLst/>
              <a:gdLst/>
              <a:ahLst/>
              <a:cxnLst/>
              <a:rect l="l" t="t" r="r" b="b"/>
              <a:pathLst>
                <a:path w="1381" h="131" extrusionOk="0">
                  <a:moveTo>
                    <a:pt x="1370" y="1"/>
                  </a:moveTo>
                  <a:cubicBezTo>
                    <a:pt x="1374" y="9"/>
                    <a:pt x="1377" y="12"/>
                    <a:pt x="1378" y="12"/>
                  </a:cubicBezTo>
                  <a:cubicBezTo>
                    <a:pt x="1381" y="12"/>
                    <a:pt x="1378" y="1"/>
                    <a:pt x="1370" y="1"/>
                  </a:cubicBezTo>
                  <a:close/>
                  <a:moveTo>
                    <a:pt x="1370" y="1"/>
                  </a:moveTo>
                  <a:lnTo>
                    <a:pt x="1370" y="1"/>
                  </a:lnTo>
                  <a:cubicBezTo>
                    <a:pt x="1078" y="53"/>
                    <a:pt x="805" y="87"/>
                    <a:pt x="528" y="87"/>
                  </a:cubicBezTo>
                  <a:cubicBezTo>
                    <a:pt x="363" y="87"/>
                    <a:pt x="197" y="75"/>
                    <a:pt x="25" y="49"/>
                  </a:cubicBezTo>
                  <a:cubicBezTo>
                    <a:pt x="13" y="49"/>
                    <a:pt x="1" y="84"/>
                    <a:pt x="25" y="84"/>
                  </a:cubicBezTo>
                  <a:cubicBezTo>
                    <a:pt x="198" y="113"/>
                    <a:pt x="381" y="130"/>
                    <a:pt x="566" y="130"/>
                  </a:cubicBezTo>
                  <a:cubicBezTo>
                    <a:pt x="839" y="130"/>
                    <a:pt x="1115" y="93"/>
                    <a:pt x="13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46"/>
            <p:cNvSpPr/>
            <p:nvPr/>
          </p:nvSpPr>
          <p:spPr>
            <a:xfrm>
              <a:off x="2240450" y="2046825"/>
              <a:ext cx="60750" cy="40500"/>
            </a:xfrm>
            <a:custGeom>
              <a:avLst/>
              <a:gdLst/>
              <a:ahLst/>
              <a:cxnLst/>
              <a:rect l="l" t="t" r="r" b="b"/>
              <a:pathLst>
                <a:path w="2430" h="1620" extrusionOk="0">
                  <a:moveTo>
                    <a:pt x="2213" y="1"/>
                  </a:moveTo>
                  <a:cubicBezTo>
                    <a:pt x="1888" y="1"/>
                    <a:pt x="1668" y="332"/>
                    <a:pt x="1381" y="500"/>
                  </a:cubicBezTo>
                  <a:cubicBezTo>
                    <a:pt x="858" y="762"/>
                    <a:pt x="536" y="1274"/>
                    <a:pt x="36" y="1572"/>
                  </a:cubicBezTo>
                  <a:cubicBezTo>
                    <a:pt x="0" y="1583"/>
                    <a:pt x="36" y="1619"/>
                    <a:pt x="72" y="1619"/>
                  </a:cubicBezTo>
                  <a:cubicBezTo>
                    <a:pt x="453" y="1417"/>
                    <a:pt x="691" y="1095"/>
                    <a:pt x="989" y="810"/>
                  </a:cubicBezTo>
                  <a:cubicBezTo>
                    <a:pt x="1179" y="631"/>
                    <a:pt x="1417" y="571"/>
                    <a:pt x="1632" y="417"/>
                  </a:cubicBezTo>
                  <a:cubicBezTo>
                    <a:pt x="1840" y="265"/>
                    <a:pt x="1935" y="16"/>
                    <a:pt x="2193" y="16"/>
                  </a:cubicBezTo>
                  <a:cubicBezTo>
                    <a:pt x="2259" y="16"/>
                    <a:pt x="2337" y="32"/>
                    <a:pt x="2429" y="71"/>
                  </a:cubicBezTo>
                  <a:lnTo>
                    <a:pt x="2429" y="48"/>
                  </a:lnTo>
                  <a:cubicBezTo>
                    <a:pt x="2352" y="15"/>
                    <a:pt x="2280" y="1"/>
                    <a:pt x="2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46"/>
            <p:cNvSpPr/>
            <p:nvPr/>
          </p:nvSpPr>
          <p:spPr>
            <a:xfrm>
              <a:off x="2244350" y="2073300"/>
              <a:ext cx="17350" cy="14075"/>
            </a:xfrm>
            <a:custGeom>
              <a:avLst/>
              <a:gdLst/>
              <a:ahLst/>
              <a:cxnLst/>
              <a:rect l="l" t="t" r="r" b="b"/>
              <a:pathLst>
                <a:path w="694" h="563" extrusionOk="0">
                  <a:moveTo>
                    <a:pt x="678" y="1"/>
                  </a:moveTo>
                  <a:cubicBezTo>
                    <a:pt x="475" y="203"/>
                    <a:pt x="249" y="358"/>
                    <a:pt x="11" y="524"/>
                  </a:cubicBezTo>
                  <a:cubicBezTo>
                    <a:pt x="1" y="535"/>
                    <a:pt x="8" y="563"/>
                    <a:pt x="26" y="563"/>
                  </a:cubicBezTo>
                  <a:cubicBezTo>
                    <a:pt x="28" y="563"/>
                    <a:pt x="32" y="562"/>
                    <a:pt x="35" y="560"/>
                  </a:cubicBezTo>
                  <a:cubicBezTo>
                    <a:pt x="273" y="405"/>
                    <a:pt x="511" y="227"/>
                    <a:pt x="678" y="12"/>
                  </a:cubicBezTo>
                  <a:cubicBezTo>
                    <a:pt x="683" y="15"/>
                    <a:pt x="685" y="16"/>
                    <a:pt x="687" y="16"/>
                  </a:cubicBezTo>
                  <a:cubicBezTo>
                    <a:pt x="693" y="16"/>
                    <a:pt x="678" y="1"/>
                    <a:pt x="6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46"/>
            <p:cNvSpPr/>
            <p:nvPr/>
          </p:nvSpPr>
          <p:spPr>
            <a:xfrm>
              <a:off x="2249075" y="2076600"/>
              <a:ext cx="15300" cy="11300"/>
            </a:xfrm>
            <a:custGeom>
              <a:avLst/>
              <a:gdLst/>
              <a:ahLst/>
              <a:cxnLst/>
              <a:rect l="l" t="t" r="r" b="b"/>
              <a:pathLst>
                <a:path w="612" h="452" extrusionOk="0">
                  <a:moveTo>
                    <a:pt x="601" y="1"/>
                  </a:moveTo>
                  <a:cubicBezTo>
                    <a:pt x="599" y="1"/>
                    <a:pt x="596" y="3"/>
                    <a:pt x="596" y="11"/>
                  </a:cubicBezTo>
                  <a:cubicBezTo>
                    <a:pt x="612" y="11"/>
                    <a:pt x="607" y="1"/>
                    <a:pt x="601" y="1"/>
                  </a:cubicBezTo>
                  <a:close/>
                  <a:moveTo>
                    <a:pt x="596" y="11"/>
                  </a:moveTo>
                  <a:cubicBezTo>
                    <a:pt x="405" y="154"/>
                    <a:pt x="227" y="285"/>
                    <a:pt x="24" y="428"/>
                  </a:cubicBezTo>
                  <a:cubicBezTo>
                    <a:pt x="1" y="440"/>
                    <a:pt x="24" y="452"/>
                    <a:pt x="36" y="452"/>
                  </a:cubicBezTo>
                  <a:cubicBezTo>
                    <a:pt x="239" y="333"/>
                    <a:pt x="453" y="190"/>
                    <a:pt x="596"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46"/>
            <p:cNvSpPr/>
            <p:nvPr/>
          </p:nvSpPr>
          <p:spPr>
            <a:xfrm>
              <a:off x="2253625" y="2078575"/>
              <a:ext cx="16025" cy="11325"/>
            </a:xfrm>
            <a:custGeom>
              <a:avLst/>
              <a:gdLst/>
              <a:ahLst/>
              <a:cxnLst/>
              <a:rect l="l" t="t" r="r" b="b"/>
              <a:pathLst>
                <a:path w="641" h="453" extrusionOk="0">
                  <a:moveTo>
                    <a:pt x="634" y="1"/>
                  </a:moveTo>
                  <a:cubicBezTo>
                    <a:pt x="632" y="1"/>
                    <a:pt x="631" y="2"/>
                    <a:pt x="628" y="4"/>
                  </a:cubicBezTo>
                  <a:cubicBezTo>
                    <a:pt x="414" y="135"/>
                    <a:pt x="212" y="266"/>
                    <a:pt x="9" y="421"/>
                  </a:cubicBezTo>
                  <a:cubicBezTo>
                    <a:pt x="0" y="430"/>
                    <a:pt x="5" y="452"/>
                    <a:pt x="18" y="452"/>
                  </a:cubicBezTo>
                  <a:cubicBezTo>
                    <a:pt x="22" y="452"/>
                    <a:pt x="27" y="450"/>
                    <a:pt x="33" y="444"/>
                  </a:cubicBezTo>
                  <a:cubicBezTo>
                    <a:pt x="235" y="325"/>
                    <a:pt x="450" y="182"/>
                    <a:pt x="640" y="28"/>
                  </a:cubicBezTo>
                  <a:cubicBezTo>
                    <a:pt x="640" y="18"/>
                    <a:pt x="640" y="1"/>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46"/>
            <p:cNvSpPr/>
            <p:nvPr/>
          </p:nvSpPr>
          <p:spPr>
            <a:xfrm>
              <a:off x="2257425" y="2082225"/>
              <a:ext cx="13100" cy="8075"/>
            </a:xfrm>
            <a:custGeom>
              <a:avLst/>
              <a:gdLst/>
              <a:ahLst/>
              <a:cxnLst/>
              <a:rect l="l" t="t" r="r" b="b"/>
              <a:pathLst>
                <a:path w="524" h="323" extrusionOk="0">
                  <a:moveTo>
                    <a:pt x="488" y="1"/>
                  </a:moveTo>
                  <a:cubicBezTo>
                    <a:pt x="345" y="144"/>
                    <a:pt x="179" y="203"/>
                    <a:pt x="12" y="286"/>
                  </a:cubicBezTo>
                  <a:cubicBezTo>
                    <a:pt x="0" y="286"/>
                    <a:pt x="12" y="322"/>
                    <a:pt x="24" y="322"/>
                  </a:cubicBezTo>
                  <a:cubicBezTo>
                    <a:pt x="214" y="298"/>
                    <a:pt x="381" y="167"/>
                    <a:pt x="512" y="36"/>
                  </a:cubicBezTo>
                  <a:cubicBezTo>
                    <a:pt x="524" y="25"/>
                    <a:pt x="500" y="1"/>
                    <a:pt x="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46"/>
            <p:cNvSpPr/>
            <p:nvPr/>
          </p:nvSpPr>
          <p:spPr>
            <a:xfrm>
              <a:off x="2150550" y="2055625"/>
              <a:ext cx="12825" cy="19775"/>
            </a:xfrm>
            <a:custGeom>
              <a:avLst/>
              <a:gdLst/>
              <a:ahLst/>
              <a:cxnLst/>
              <a:rect l="l" t="t" r="r" b="b"/>
              <a:pathLst>
                <a:path w="513" h="791" extrusionOk="0">
                  <a:moveTo>
                    <a:pt x="17" y="0"/>
                  </a:moveTo>
                  <a:cubicBezTo>
                    <a:pt x="8" y="0"/>
                    <a:pt x="1" y="6"/>
                    <a:pt x="1" y="17"/>
                  </a:cubicBezTo>
                  <a:cubicBezTo>
                    <a:pt x="13" y="327"/>
                    <a:pt x="370" y="505"/>
                    <a:pt x="489" y="791"/>
                  </a:cubicBezTo>
                  <a:lnTo>
                    <a:pt x="513" y="791"/>
                  </a:lnTo>
                  <a:cubicBezTo>
                    <a:pt x="477" y="469"/>
                    <a:pt x="72" y="338"/>
                    <a:pt x="48" y="29"/>
                  </a:cubicBezTo>
                  <a:cubicBezTo>
                    <a:pt x="42" y="9"/>
                    <a:pt x="28" y="0"/>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46"/>
            <p:cNvSpPr/>
            <p:nvPr/>
          </p:nvSpPr>
          <p:spPr>
            <a:xfrm>
              <a:off x="2163800" y="2074950"/>
              <a:ext cx="59925" cy="95825"/>
            </a:xfrm>
            <a:custGeom>
              <a:avLst/>
              <a:gdLst/>
              <a:ahLst/>
              <a:cxnLst/>
              <a:rect l="l" t="t" r="r" b="b"/>
              <a:pathLst>
                <a:path w="2397" h="3833" extrusionOk="0">
                  <a:moveTo>
                    <a:pt x="2" y="0"/>
                  </a:moveTo>
                  <a:cubicBezTo>
                    <a:pt x="0" y="0"/>
                    <a:pt x="0" y="6"/>
                    <a:pt x="6" y="18"/>
                  </a:cubicBezTo>
                  <a:cubicBezTo>
                    <a:pt x="6" y="6"/>
                    <a:pt x="3" y="0"/>
                    <a:pt x="2" y="0"/>
                  </a:cubicBezTo>
                  <a:close/>
                  <a:moveTo>
                    <a:pt x="6" y="18"/>
                  </a:moveTo>
                  <a:cubicBezTo>
                    <a:pt x="233" y="339"/>
                    <a:pt x="352" y="697"/>
                    <a:pt x="530" y="1030"/>
                  </a:cubicBezTo>
                  <a:cubicBezTo>
                    <a:pt x="709" y="1339"/>
                    <a:pt x="947" y="1590"/>
                    <a:pt x="1114" y="1923"/>
                  </a:cubicBezTo>
                  <a:cubicBezTo>
                    <a:pt x="1471" y="2590"/>
                    <a:pt x="1864" y="3256"/>
                    <a:pt x="2376" y="3828"/>
                  </a:cubicBezTo>
                  <a:cubicBezTo>
                    <a:pt x="2379" y="3831"/>
                    <a:pt x="2382" y="3833"/>
                    <a:pt x="2385" y="3833"/>
                  </a:cubicBezTo>
                  <a:cubicBezTo>
                    <a:pt x="2392" y="3833"/>
                    <a:pt x="2396" y="3822"/>
                    <a:pt x="2388" y="3804"/>
                  </a:cubicBezTo>
                  <a:cubicBezTo>
                    <a:pt x="1923" y="3149"/>
                    <a:pt x="1471" y="2518"/>
                    <a:pt x="1090" y="1804"/>
                  </a:cubicBezTo>
                  <a:cubicBezTo>
                    <a:pt x="911" y="1459"/>
                    <a:pt x="673" y="1173"/>
                    <a:pt x="495" y="851"/>
                  </a:cubicBezTo>
                  <a:cubicBezTo>
                    <a:pt x="328" y="554"/>
                    <a:pt x="233" y="268"/>
                    <a:pt x="6" y="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46"/>
            <p:cNvSpPr/>
            <p:nvPr/>
          </p:nvSpPr>
          <p:spPr>
            <a:xfrm>
              <a:off x="2103225" y="2052175"/>
              <a:ext cx="34850" cy="63900"/>
            </a:xfrm>
            <a:custGeom>
              <a:avLst/>
              <a:gdLst/>
              <a:ahLst/>
              <a:cxnLst/>
              <a:rect l="l" t="t" r="r" b="b"/>
              <a:pathLst>
                <a:path w="1394" h="2556" extrusionOk="0">
                  <a:moveTo>
                    <a:pt x="1394" y="0"/>
                  </a:moveTo>
                  <a:lnTo>
                    <a:pt x="1394" y="0"/>
                  </a:lnTo>
                  <a:cubicBezTo>
                    <a:pt x="453" y="369"/>
                    <a:pt x="1" y="1619"/>
                    <a:pt x="334" y="2548"/>
                  </a:cubicBezTo>
                  <a:cubicBezTo>
                    <a:pt x="334" y="2553"/>
                    <a:pt x="338" y="2556"/>
                    <a:pt x="343" y="2556"/>
                  </a:cubicBezTo>
                  <a:cubicBezTo>
                    <a:pt x="350" y="2556"/>
                    <a:pt x="358" y="2550"/>
                    <a:pt x="358" y="2536"/>
                  </a:cubicBezTo>
                  <a:cubicBezTo>
                    <a:pt x="84" y="1584"/>
                    <a:pt x="477" y="488"/>
                    <a:pt x="1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46"/>
            <p:cNvSpPr/>
            <p:nvPr/>
          </p:nvSpPr>
          <p:spPr>
            <a:xfrm>
              <a:off x="2112150" y="2117875"/>
              <a:ext cx="126150" cy="83200"/>
            </a:xfrm>
            <a:custGeom>
              <a:avLst/>
              <a:gdLst/>
              <a:ahLst/>
              <a:cxnLst/>
              <a:rect l="l" t="t" r="r" b="b"/>
              <a:pathLst>
                <a:path w="5046" h="3328" extrusionOk="0">
                  <a:moveTo>
                    <a:pt x="53" y="1"/>
                  </a:moveTo>
                  <a:cubicBezTo>
                    <a:pt x="48" y="1"/>
                    <a:pt x="42" y="9"/>
                    <a:pt x="36" y="27"/>
                  </a:cubicBezTo>
                  <a:cubicBezTo>
                    <a:pt x="1" y="718"/>
                    <a:pt x="1001" y="1420"/>
                    <a:pt x="1525" y="1766"/>
                  </a:cubicBezTo>
                  <a:cubicBezTo>
                    <a:pt x="2561" y="2444"/>
                    <a:pt x="3858" y="2861"/>
                    <a:pt x="5001" y="3325"/>
                  </a:cubicBezTo>
                  <a:cubicBezTo>
                    <a:pt x="5006" y="3327"/>
                    <a:pt x="5011" y="3328"/>
                    <a:pt x="5015" y="3328"/>
                  </a:cubicBezTo>
                  <a:cubicBezTo>
                    <a:pt x="5040" y="3328"/>
                    <a:pt x="5046" y="3302"/>
                    <a:pt x="5025" y="3302"/>
                  </a:cubicBezTo>
                  <a:cubicBezTo>
                    <a:pt x="4108" y="2897"/>
                    <a:pt x="3180" y="2540"/>
                    <a:pt x="2287" y="2123"/>
                  </a:cubicBezTo>
                  <a:cubicBezTo>
                    <a:pt x="1834" y="1908"/>
                    <a:pt x="1430" y="1670"/>
                    <a:pt x="1060" y="1361"/>
                  </a:cubicBezTo>
                  <a:cubicBezTo>
                    <a:pt x="691" y="1039"/>
                    <a:pt x="60" y="539"/>
                    <a:pt x="60" y="27"/>
                  </a:cubicBezTo>
                  <a:cubicBezTo>
                    <a:pt x="60" y="9"/>
                    <a:pt x="57"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46"/>
            <p:cNvSpPr/>
            <p:nvPr/>
          </p:nvSpPr>
          <p:spPr>
            <a:xfrm>
              <a:off x="2138350" y="1995200"/>
              <a:ext cx="19575" cy="44675"/>
            </a:xfrm>
            <a:custGeom>
              <a:avLst/>
              <a:gdLst/>
              <a:ahLst/>
              <a:cxnLst/>
              <a:rect l="l" t="t" r="r" b="b"/>
              <a:pathLst>
                <a:path w="783" h="1787" extrusionOk="0">
                  <a:moveTo>
                    <a:pt x="768" y="0"/>
                  </a:moveTo>
                  <a:cubicBezTo>
                    <a:pt x="764" y="0"/>
                    <a:pt x="758" y="2"/>
                    <a:pt x="751" y="5"/>
                  </a:cubicBezTo>
                  <a:cubicBezTo>
                    <a:pt x="251" y="422"/>
                    <a:pt x="1" y="1136"/>
                    <a:pt x="108" y="1767"/>
                  </a:cubicBezTo>
                  <a:cubicBezTo>
                    <a:pt x="108" y="1781"/>
                    <a:pt x="116" y="1787"/>
                    <a:pt x="123" y="1787"/>
                  </a:cubicBezTo>
                  <a:cubicBezTo>
                    <a:pt x="127" y="1787"/>
                    <a:pt x="131" y="1784"/>
                    <a:pt x="131" y="1779"/>
                  </a:cubicBezTo>
                  <a:cubicBezTo>
                    <a:pt x="72" y="1077"/>
                    <a:pt x="298" y="529"/>
                    <a:pt x="774" y="17"/>
                  </a:cubicBezTo>
                  <a:cubicBezTo>
                    <a:pt x="783" y="9"/>
                    <a:pt x="779" y="0"/>
                    <a:pt x="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46"/>
            <p:cNvSpPr/>
            <p:nvPr/>
          </p:nvSpPr>
          <p:spPr>
            <a:xfrm>
              <a:off x="2161950" y="1968475"/>
              <a:ext cx="79700" cy="22050"/>
            </a:xfrm>
            <a:custGeom>
              <a:avLst/>
              <a:gdLst/>
              <a:ahLst/>
              <a:cxnLst/>
              <a:rect l="l" t="t" r="r" b="b"/>
              <a:pathLst>
                <a:path w="3188" h="882" extrusionOk="0">
                  <a:moveTo>
                    <a:pt x="1095" y="199"/>
                  </a:moveTo>
                  <a:lnTo>
                    <a:pt x="1095" y="199"/>
                  </a:lnTo>
                  <a:cubicBezTo>
                    <a:pt x="1092" y="200"/>
                    <a:pt x="1088" y="201"/>
                    <a:pt x="1084" y="202"/>
                  </a:cubicBezTo>
                  <a:lnTo>
                    <a:pt x="1084" y="202"/>
                  </a:lnTo>
                  <a:cubicBezTo>
                    <a:pt x="1088" y="201"/>
                    <a:pt x="1092" y="200"/>
                    <a:pt x="1095" y="199"/>
                  </a:cubicBezTo>
                  <a:close/>
                  <a:moveTo>
                    <a:pt x="2163" y="1"/>
                  </a:moveTo>
                  <a:cubicBezTo>
                    <a:pt x="1921" y="1"/>
                    <a:pt x="1677" y="34"/>
                    <a:pt x="1438" y="98"/>
                  </a:cubicBezTo>
                  <a:cubicBezTo>
                    <a:pt x="1326" y="129"/>
                    <a:pt x="1211" y="162"/>
                    <a:pt x="1095" y="199"/>
                  </a:cubicBezTo>
                  <a:lnTo>
                    <a:pt x="1095" y="199"/>
                  </a:lnTo>
                  <a:cubicBezTo>
                    <a:pt x="1410" y="99"/>
                    <a:pt x="1747" y="50"/>
                    <a:pt x="2079" y="50"/>
                  </a:cubicBezTo>
                  <a:cubicBezTo>
                    <a:pt x="2461" y="50"/>
                    <a:pt x="2837" y="115"/>
                    <a:pt x="3164" y="241"/>
                  </a:cubicBezTo>
                  <a:cubicBezTo>
                    <a:pt x="3176" y="241"/>
                    <a:pt x="3188" y="217"/>
                    <a:pt x="3176" y="217"/>
                  </a:cubicBezTo>
                  <a:cubicBezTo>
                    <a:pt x="2853" y="70"/>
                    <a:pt x="2510" y="1"/>
                    <a:pt x="2163" y="1"/>
                  </a:cubicBezTo>
                  <a:close/>
                  <a:moveTo>
                    <a:pt x="1084" y="202"/>
                  </a:moveTo>
                  <a:cubicBezTo>
                    <a:pt x="672" y="334"/>
                    <a:pt x="258" y="518"/>
                    <a:pt x="9" y="860"/>
                  </a:cubicBezTo>
                  <a:cubicBezTo>
                    <a:pt x="1" y="868"/>
                    <a:pt x="10" y="882"/>
                    <a:pt x="16" y="882"/>
                  </a:cubicBezTo>
                  <a:cubicBezTo>
                    <a:pt x="19" y="882"/>
                    <a:pt x="21" y="879"/>
                    <a:pt x="21" y="872"/>
                  </a:cubicBezTo>
                  <a:cubicBezTo>
                    <a:pt x="296" y="557"/>
                    <a:pt x="671" y="335"/>
                    <a:pt x="1084" y="2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46"/>
            <p:cNvSpPr/>
            <p:nvPr/>
          </p:nvSpPr>
          <p:spPr>
            <a:xfrm>
              <a:off x="2201475" y="2049500"/>
              <a:ext cx="35725" cy="19550"/>
            </a:xfrm>
            <a:custGeom>
              <a:avLst/>
              <a:gdLst/>
              <a:ahLst/>
              <a:cxnLst/>
              <a:rect l="l" t="t" r="r" b="b"/>
              <a:pathLst>
                <a:path w="1429" h="782" extrusionOk="0">
                  <a:moveTo>
                    <a:pt x="1416" y="0"/>
                  </a:moveTo>
                  <a:cubicBezTo>
                    <a:pt x="1190" y="36"/>
                    <a:pt x="1000" y="167"/>
                    <a:pt x="821" y="286"/>
                  </a:cubicBezTo>
                  <a:cubicBezTo>
                    <a:pt x="559" y="464"/>
                    <a:pt x="309" y="643"/>
                    <a:pt x="12" y="750"/>
                  </a:cubicBezTo>
                  <a:cubicBezTo>
                    <a:pt x="2" y="759"/>
                    <a:pt x="0" y="782"/>
                    <a:pt x="5" y="782"/>
                  </a:cubicBezTo>
                  <a:cubicBezTo>
                    <a:pt x="6" y="782"/>
                    <a:pt x="9" y="780"/>
                    <a:pt x="12" y="774"/>
                  </a:cubicBezTo>
                  <a:cubicBezTo>
                    <a:pt x="535" y="655"/>
                    <a:pt x="928" y="202"/>
                    <a:pt x="1416" y="12"/>
                  </a:cubicBezTo>
                  <a:cubicBezTo>
                    <a:pt x="1428" y="12"/>
                    <a:pt x="1428" y="0"/>
                    <a:pt x="14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46"/>
            <p:cNvSpPr/>
            <p:nvPr/>
          </p:nvSpPr>
          <p:spPr>
            <a:xfrm>
              <a:off x="2240750" y="2027675"/>
              <a:ext cx="47350" cy="20950"/>
            </a:xfrm>
            <a:custGeom>
              <a:avLst/>
              <a:gdLst/>
              <a:ahLst/>
              <a:cxnLst/>
              <a:rect l="l" t="t" r="r" b="b"/>
              <a:pathLst>
                <a:path w="1894" h="838" extrusionOk="0">
                  <a:moveTo>
                    <a:pt x="1682" y="0"/>
                  </a:moveTo>
                  <a:cubicBezTo>
                    <a:pt x="1524" y="0"/>
                    <a:pt x="1375" y="71"/>
                    <a:pt x="1215" y="147"/>
                  </a:cubicBezTo>
                  <a:cubicBezTo>
                    <a:pt x="810" y="349"/>
                    <a:pt x="393" y="575"/>
                    <a:pt x="12" y="814"/>
                  </a:cubicBezTo>
                  <a:cubicBezTo>
                    <a:pt x="0" y="814"/>
                    <a:pt x="0" y="837"/>
                    <a:pt x="12" y="837"/>
                  </a:cubicBezTo>
                  <a:cubicBezTo>
                    <a:pt x="274" y="718"/>
                    <a:pt x="524" y="563"/>
                    <a:pt x="798" y="433"/>
                  </a:cubicBezTo>
                  <a:cubicBezTo>
                    <a:pt x="1075" y="278"/>
                    <a:pt x="1397" y="44"/>
                    <a:pt x="1725" y="44"/>
                  </a:cubicBezTo>
                  <a:cubicBezTo>
                    <a:pt x="1777" y="44"/>
                    <a:pt x="1829" y="50"/>
                    <a:pt x="1881" y="63"/>
                  </a:cubicBezTo>
                  <a:cubicBezTo>
                    <a:pt x="1893" y="63"/>
                    <a:pt x="1893" y="40"/>
                    <a:pt x="1881" y="40"/>
                  </a:cubicBezTo>
                  <a:cubicBezTo>
                    <a:pt x="1813" y="12"/>
                    <a:pt x="1747" y="0"/>
                    <a:pt x="1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46"/>
            <p:cNvSpPr/>
            <p:nvPr/>
          </p:nvSpPr>
          <p:spPr>
            <a:xfrm>
              <a:off x="2207100" y="2051500"/>
              <a:ext cx="36950" cy="19750"/>
            </a:xfrm>
            <a:custGeom>
              <a:avLst/>
              <a:gdLst/>
              <a:ahLst/>
              <a:cxnLst/>
              <a:rect l="l" t="t" r="r" b="b"/>
              <a:pathLst>
                <a:path w="1478" h="790" extrusionOk="0">
                  <a:moveTo>
                    <a:pt x="1401" y="1"/>
                  </a:moveTo>
                  <a:cubicBezTo>
                    <a:pt x="862" y="1"/>
                    <a:pt x="459" y="560"/>
                    <a:pt x="1" y="777"/>
                  </a:cubicBezTo>
                  <a:cubicBezTo>
                    <a:pt x="1" y="777"/>
                    <a:pt x="1" y="789"/>
                    <a:pt x="13" y="789"/>
                  </a:cubicBezTo>
                  <a:cubicBezTo>
                    <a:pt x="549" y="611"/>
                    <a:pt x="870" y="75"/>
                    <a:pt x="1465" y="15"/>
                  </a:cubicBezTo>
                  <a:cubicBezTo>
                    <a:pt x="1477" y="15"/>
                    <a:pt x="1477" y="3"/>
                    <a:pt x="1465" y="3"/>
                  </a:cubicBezTo>
                  <a:cubicBezTo>
                    <a:pt x="1443" y="2"/>
                    <a:pt x="1422" y="1"/>
                    <a:pt x="1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46"/>
            <p:cNvSpPr/>
            <p:nvPr/>
          </p:nvSpPr>
          <p:spPr>
            <a:xfrm>
              <a:off x="2248775" y="2039075"/>
              <a:ext cx="17300" cy="8350"/>
            </a:xfrm>
            <a:custGeom>
              <a:avLst/>
              <a:gdLst/>
              <a:ahLst/>
              <a:cxnLst/>
              <a:rect l="l" t="t" r="r" b="b"/>
              <a:pathLst>
                <a:path w="692" h="334" extrusionOk="0">
                  <a:moveTo>
                    <a:pt x="667" y="0"/>
                  </a:moveTo>
                  <a:cubicBezTo>
                    <a:pt x="417" y="84"/>
                    <a:pt x="203" y="203"/>
                    <a:pt x="1" y="334"/>
                  </a:cubicBezTo>
                  <a:lnTo>
                    <a:pt x="667" y="12"/>
                  </a:lnTo>
                  <a:cubicBezTo>
                    <a:pt x="691" y="12"/>
                    <a:pt x="667" y="0"/>
                    <a:pt x="6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46"/>
            <p:cNvSpPr/>
            <p:nvPr/>
          </p:nvSpPr>
          <p:spPr>
            <a:xfrm>
              <a:off x="2154725" y="2035500"/>
              <a:ext cx="26225" cy="15200"/>
            </a:xfrm>
            <a:custGeom>
              <a:avLst/>
              <a:gdLst/>
              <a:ahLst/>
              <a:cxnLst/>
              <a:rect l="l" t="t" r="r" b="b"/>
              <a:pathLst>
                <a:path w="1049" h="608" extrusionOk="0">
                  <a:moveTo>
                    <a:pt x="1036" y="0"/>
                  </a:moveTo>
                  <a:cubicBezTo>
                    <a:pt x="727" y="262"/>
                    <a:pt x="143" y="167"/>
                    <a:pt x="0" y="608"/>
                  </a:cubicBezTo>
                  <a:cubicBezTo>
                    <a:pt x="108" y="477"/>
                    <a:pt x="191" y="370"/>
                    <a:pt x="346" y="310"/>
                  </a:cubicBezTo>
                  <a:cubicBezTo>
                    <a:pt x="429" y="262"/>
                    <a:pt x="536" y="250"/>
                    <a:pt x="643" y="239"/>
                  </a:cubicBezTo>
                  <a:cubicBezTo>
                    <a:pt x="798" y="191"/>
                    <a:pt x="953" y="143"/>
                    <a:pt x="1048" y="12"/>
                  </a:cubicBezTo>
                  <a:cubicBezTo>
                    <a:pt x="1048" y="0"/>
                    <a:pt x="1036" y="0"/>
                    <a:pt x="10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46"/>
            <p:cNvSpPr/>
            <p:nvPr/>
          </p:nvSpPr>
          <p:spPr>
            <a:xfrm>
              <a:off x="2225275" y="2087875"/>
              <a:ext cx="29700" cy="60575"/>
            </a:xfrm>
            <a:custGeom>
              <a:avLst/>
              <a:gdLst/>
              <a:ahLst/>
              <a:cxnLst/>
              <a:rect l="l" t="t" r="r" b="b"/>
              <a:pathLst>
                <a:path w="1188" h="2423" extrusionOk="0">
                  <a:moveTo>
                    <a:pt x="0" y="1"/>
                  </a:moveTo>
                  <a:lnTo>
                    <a:pt x="0" y="1"/>
                  </a:lnTo>
                  <a:cubicBezTo>
                    <a:pt x="155" y="275"/>
                    <a:pt x="203" y="513"/>
                    <a:pt x="214" y="822"/>
                  </a:cubicBezTo>
                  <a:cubicBezTo>
                    <a:pt x="214" y="965"/>
                    <a:pt x="214" y="1108"/>
                    <a:pt x="286" y="1227"/>
                  </a:cubicBezTo>
                  <a:cubicBezTo>
                    <a:pt x="393" y="1406"/>
                    <a:pt x="584" y="1525"/>
                    <a:pt x="703" y="1680"/>
                  </a:cubicBezTo>
                  <a:cubicBezTo>
                    <a:pt x="869" y="1918"/>
                    <a:pt x="1000" y="2180"/>
                    <a:pt x="1167" y="2418"/>
                  </a:cubicBezTo>
                  <a:cubicBezTo>
                    <a:pt x="1170" y="2421"/>
                    <a:pt x="1173" y="2423"/>
                    <a:pt x="1176" y="2423"/>
                  </a:cubicBezTo>
                  <a:cubicBezTo>
                    <a:pt x="1184" y="2423"/>
                    <a:pt x="1188" y="2412"/>
                    <a:pt x="1179" y="2394"/>
                  </a:cubicBezTo>
                  <a:cubicBezTo>
                    <a:pt x="1048" y="2144"/>
                    <a:pt x="893" y="1894"/>
                    <a:pt x="738" y="1656"/>
                  </a:cubicBezTo>
                  <a:cubicBezTo>
                    <a:pt x="548" y="1406"/>
                    <a:pt x="298" y="1263"/>
                    <a:pt x="238" y="930"/>
                  </a:cubicBezTo>
                  <a:cubicBezTo>
                    <a:pt x="203" y="584"/>
                    <a:pt x="274" y="299"/>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46"/>
            <p:cNvSpPr/>
            <p:nvPr/>
          </p:nvSpPr>
          <p:spPr>
            <a:xfrm>
              <a:off x="2230925" y="2087950"/>
              <a:ext cx="8650" cy="33900"/>
            </a:xfrm>
            <a:custGeom>
              <a:avLst/>
              <a:gdLst/>
              <a:ahLst/>
              <a:cxnLst/>
              <a:rect l="l" t="t" r="r" b="b"/>
              <a:pathLst>
                <a:path w="346" h="1356" extrusionOk="0">
                  <a:moveTo>
                    <a:pt x="8" y="1"/>
                  </a:moveTo>
                  <a:cubicBezTo>
                    <a:pt x="3" y="1"/>
                    <a:pt x="0" y="4"/>
                    <a:pt x="0" y="10"/>
                  </a:cubicBezTo>
                  <a:cubicBezTo>
                    <a:pt x="48" y="188"/>
                    <a:pt x="119" y="367"/>
                    <a:pt x="131" y="546"/>
                  </a:cubicBezTo>
                  <a:cubicBezTo>
                    <a:pt x="155" y="700"/>
                    <a:pt x="108" y="831"/>
                    <a:pt x="108" y="986"/>
                  </a:cubicBezTo>
                  <a:cubicBezTo>
                    <a:pt x="108" y="1129"/>
                    <a:pt x="143" y="1296"/>
                    <a:pt x="310" y="1355"/>
                  </a:cubicBezTo>
                  <a:cubicBezTo>
                    <a:pt x="322" y="1355"/>
                    <a:pt x="346" y="1343"/>
                    <a:pt x="322" y="1320"/>
                  </a:cubicBezTo>
                  <a:cubicBezTo>
                    <a:pt x="84" y="1105"/>
                    <a:pt x="215" y="831"/>
                    <a:pt x="191" y="546"/>
                  </a:cubicBezTo>
                  <a:cubicBezTo>
                    <a:pt x="179" y="355"/>
                    <a:pt x="108" y="177"/>
                    <a:pt x="24" y="10"/>
                  </a:cubicBezTo>
                  <a:cubicBezTo>
                    <a:pt x="18" y="4"/>
                    <a:pt x="12" y="1"/>
                    <a:pt x="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46"/>
            <p:cNvSpPr/>
            <p:nvPr/>
          </p:nvSpPr>
          <p:spPr>
            <a:xfrm>
              <a:off x="2238375" y="2121525"/>
              <a:ext cx="18975" cy="28725"/>
            </a:xfrm>
            <a:custGeom>
              <a:avLst/>
              <a:gdLst/>
              <a:ahLst/>
              <a:cxnLst/>
              <a:rect l="l" t="t" r="r" b="b"/>
              <a:pathLst>
                <a:path w="759" h="1149" extrusionOk="0">
                  <a:moveTo>
                    <a:pt x="0" y="0"/>
                  </a:moveTo>
                  <a:cubicBezTo>
                    <a:pt x="155" y="179"/>
                    <a:pt x="298" y="369"/>
                    <a:pt x="429" y="560"/>
                  </a:cubicBezTo>
                  <a:cubicBezTo>
                    <a:pt x="548" y="739"/>
                    <a:pt x="619" y="953"/>
                    <a:pt x="726" y="1143"/>
                  </a:cubicBezTo>
                  <a:cubicBezTo>
                    <a:pt x="726" y="1147"/>
                    <a:pt x="729" y="1148"/>
                    <a:pt x="733" y="1148"/>
                  </a:cubicBezTo>
                  <a:cubicBezTo>
                    <a:pt x="743" y="1148"/>
                    <a:pt x="759" y="1140"/>
                    <a:pt x="750" y="1131"/>
                  </a:cubicBezTo>
                  <a:cubicBezTo>
                    <a:pt x="619" y="715"/>
                    <a:pt x="310" y="298"/>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46"/>
            <p:cNvSpPr/>
            <p:nvPr/>
          </p:nvSpPr>
          <p:spPr>
            <a:xfrm>
              <a:off x="2254425" y="2146825"/>
              <a:ext cx="40825" cy="49725"/>
            </a:xfrm>
            <a:custGeom>
              <a:avLst/>
              <a:gdLst/>
              <a:ahLst/>
              <a:cxnLst/>
              <a:rect l="l" t="t" r="r" b="b"/>
              <a:pathLst>
                <a:path w="1633" h="1989" extrusionOk="0">
                  <a:moveTo>
                    <a:pt x="1" y="0"/>
                  </a:moveTo>
                  <a:cubicBezTo>
                    <a:pt x="84" y="179"/>
                    <a:pt x="168" y="381"/>
                    <a:pt x="275" y="548"/>
                  </a:cubicBezTo>
                  <a:cubicBezTo>
                    <a:pt x="418" y="750"/>
                    <a:pt x="668" y="810"/>
                    <a:pt x="822" y="1036"/>
                  </a:cubicBezTo>
                  <a:cubicBezTo>
                    <a:pt x="1084" y="1405"/>
                    <a:pt x="1203" y="1751"/>
                    <a:pt x="1620" y="1989"/>
                  </a:cubicBezTo>
                  <a:cubicBezTo>
                    <a:pt x="1632" y="1989"/>
                    <a:pt x="1632" y="1977"/>
                    <a:pt x="1632" y="1977"/>
                  </a:cubicBezTo>
                  <a:cubicBezTo>
                    <a:pt x="1430" y="1810"/>
                    <a:pt x="1251" y="1643"/>
                    <a:pt x="1084" y="1441"/>
                  </a:cubicBezTo>
                  <a:cubicBezTo>
                    <a:pt x="977" y="1274"/>
                    <a:pt x="906" y="1060"/>
                    <a:pt x="787" y="917"/>
                  </a:cubicBezTo>
                  <a:cubicBezTo>
                    <a:pt x="680" y="810"/>
                    <a:pt x="549" y="739"/>
                    <a:pt x="441" y="643"/>
                  </a:cubicBezTo>
                  <a:cubicBezTo>
                    <a:pt x="251" y="477"/>
                    <a:pt x="144" y="2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46"/>
            <p:cNvSpPr/>
            <p:nvPr/>
          </p:nvSpPr>
          <p:spPr>
            <a:xfrm>
              <a:off x="2241050" y="2200150"/>
              <a:ext cx="74925" cy="10200"/>
            </a:xfrm>
            <a:custGeom>
              <a:avLst/>
              <a:gdLst/>
              <a:ahLst/>
              <a:cxnLst/>
              <a:rect l="l" t="t" r="r" b="b"/>
              <a:pathLst>
                <a:path w="2997" h="408" extrusionOk="0">
                  <a:moveTo>
                    <a:pt x="2987" y="0"/>
                  </a:moveTo>
                  <a:cubicBezTo>
                    <a:pt x="2984" y="0"/>
                    <a:pt x="2980" y="3"/>
                    <a:pt x="2977" y="11"/>
                  </a:cubicBezTo>
                  <a:cubicBezTo>
                    <a:pt x="2548" y="249"/>
                    <a:pt x="2095" y="396"/>
                    <a:pt x="1614" y="396"/>
                  </a:cubicBezTo>
                  <a:cubicBezTo>
                    <a:pt x="1495" y="396"/>
                    <a:pt x="1373" y="387"/>
                    <a:pt x="1250" y="368"/>
                  </a:cubicBezTo>
                  <a:cubicBezTo>
                    <a:pt x="834" y="272"/>
                    <a:pt x="429" y="94"/>
                    <a:pt x="0" y="11"/>
                  </a:cubicBezTo>
                  <a:lnTo>
                    <a:pt x="0" y="11"/>
                  </a:lnTo>
                  <a:cubicBezTo>
                    <a:pt x="567" y="226"/>
                    <a:pt x="1148" y="408"/>
                    <a:pt x="1717" y="408"/>
                  </a:cubicBezTo>
                  <a:cubicBezTo>
                    <a:pt x="2153" y="408"/>
                    <a:pt x="2581" y="301"/>
                    <a:pt x="2989" y="22"/>
                  </a:cubicBezTo>
                  <a:cubicBezTo>
                    <a:pt x="2997" y="14"/>
                    <a:pt x="2994" y="0"/>
                    <a:pt x="29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46"/>
            <p:cNvSpPr/>
            <p:nvPr/>
          </p:nvSpPr>
          <p:spPr>
            <a:xfrm>
              <a:off x="2318525" y="2174200"/>
              <a:ext cx="85950" cy="26650"/>
            </a:xfrm>
            <a:custGeom>
              <a:avLst/>
              <a:gdLst/>
              <a:ahLst/>
              <a:cxnLst/>
              <a:rect l="l" t="t" r="r" b="b"/>
              <a:pathLst>
                <a:path w="3438" h="1066" extrusionOk="0">
                  <a:moveTo>
                    <a:pt x="3414" y="1"/>
                  </a:moveTo>
                  <a:cubicBezTo>
                    <a:pt x="2795" y="489"/>
                    <a:pt x="2188" y="287"/>
                    <a:pt x="1473" y="406"/>
                  </a:cubicBezTo>
                  <a:cubicBezTo>
                    <a:pt x="949" y="513"/>
                    <a:pt x="461" y="775"/>
                    <a:pt x="9" y="1060"/>
                  </a:cubicBezTo>
                  <a:cubicBezTo>
                    <a:pt x="783" y="668"/>
                    <a:pt x="1390" y="429"/>
                    <a:pt x="2259" y="429"/>
                  </a:cubicBezTo>
                  <a:cubicBezTo>
                    <a:pt x="2723" y="429"/>
                    <a:pt x="3104" y="358"/>
                    <a:pt x="3438" y="13"/>
                  </a:cubicBezTo>
                  <a:cubicBezTo>
                    <a:pt x="3438" y="13"/>
                    <a:pt x="3438" y="1"/>
                    <a:pt x="3414" y="1"/>
                  </a:cubicBezTo>
                  <a:close/>
                  <a:moveTo>
                    <a:pt x="9" y="1060"/>
                  </a:moveTo>
                  <a:cubicBezTo>
                    <a:pt x="1" y="1060"/>
                    <a:pt x="3" y="1066"/>
                    <a:pt x="6" y="1066"/>
                  </a:cubicBezTo>
                  <a:cubicBezTo>
                    <a:pt x="7" y="1066"/>
                    <a:pt x="9" y="1064"/>
                    <a:pt x="9" y="10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46"/>
            <p:cNvSpPr/>
            <p:nvPr/>
          </p:nvSpPr>
          <p:spPr>
            <a:xfrm>
              <a:off x="2408250" y="2168500"/>
              <a:ext cx="9925" cy="4750"/>
            </a:xfrm>
            <a:custGeom>
              <a:avLst/>
              <a:gdLst/>
              <a:ahLst/>
              <a:cxnLst/>
              <a:rect l="l" t="t" r="r" b="b"/>
              <a:pathLst>
                <a:path w="397" h="190" extrusionOk="0">
                  <a:moveTo>
                    <a:pt x="359" y="0"/>
                  </a:moveTo>
                  <a:cubicBezTo>
                    <a:pt x="303" y="0"/>
                    <a:pt x="233" y="30"/>
                    <a:pt x="182" y="50"/>
                  </a:cubicBezTo>
                  <a:cubicBezTo>
                    <a:pt x="123" y="86"/>
                    <a:pt x="63" y="110"/>
                    <a:pt x="27" y="157"/>
                  </a:cubicBezTo>
                  <a:cubicBezTo>
                    <a:pt x="0" y="166"/>
                    <a:pt x="14" y="189"/>
                    <a:pt x="28" y="189"/>
                  </a:cubicBezTo>
                  <a:cubicBezTo>
                    <a:pt x="32" y="189"/>
                    <a:pt x="36" y="187"/>
                    <a:pt x="39" y="181"/>
                  </a:cubicBezTo>
                  <a:cubicBezTo>
                    <a:pt x="99" y="145"/>
                    <a:pt x="146" y="110"/>
                    <a:pt x="218" y="86"/>
                  </a:cubicBezTo>
                  <a:cubicBezTo>
                    <a:pt x="265" y="62"/>
                    <a:pt x="337" y="62"/>
                    <a:pt x="384" y="38"/>
                  </a:cubicBezTo>
                  <a:cubicBezTo>
                    <a:pt x="396" y="38"/>
                    <a:pt x="384" y="26"/>
                    <a:pt x="384" y="3"/>
                  </a:cubicBezTo>
                  <a:cubicBezTo>
                    <a:pt x="376" y="1"/>
                    <a:pt x="368" y="0"/>
                    <a:pt x="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46"/>
            <p:cNvSpPr/>
            <p:nvPr/>
          </p:nvSpPr>
          <p:spPr>
            <a:xfrm>
              <a:off x="2248475" y="1977750"/>
              <a:ext cx="34550" cy="22350"/>
            </a:xfrm>
            <a:custGeom>
              <a:avLst/>
              <a:gdLst/>
              <a:ahLst/>
              <a:cxnLst/>
              <a:rect l="l" t="t" r="r" b="b"/>
              <a:pathLst>
                <a:path w="1382" h="894" extrusionOk="0">
                  <a:moveTo>
                    <a:pt x="1" y="1"/>
                  </a:moveTo>
                  <a:lnTo>
                    <a:pt x="1" y="1"/>
                  </a:lnTo>
                  <a:cubicBezTo>
                    <a:pt x="477" y="286"/>
                    <a:pt x="906" y="608"/>
                    <a:pt x="1370" y="894"/>
                  </a:cubicBezTo>
                  <a:cubicBezTo>
                    <a:pt x="1382" y="894"/>
                    <a:pt x="1382" y="882"/>
                    <a:pt x="1382" y="882"/>
                  </a:cubicBezTo>
                  <a:cubicBezTo>
                    <a:pt x="965" y="536"/>
                    <a:pt x="477" y="25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46"/>
            <p:cNvSpPr/>
            <p:nvPr/>
          </p:nvSpPr>
          <p:spPr>
            <a:xfrm>
              <a:off x="2300375" y="2013650"/>
              <a:ext cx="66300" cy="56700"/>
            </a:xfrm>
            <a:custGeom>
              <a:avLst/>
              <a:gdLst/>
              <a:ahLst/>
              <a:cxnLst/>
              <a:rect l="l" t="t" r="r" b="b"/>
              <a:pathLst>
                <a:path w="2652" h="2268" extrusionOk="0">
                  <a:moveTo>
                    <a:pt x="6" y="0"/>
                  </a:moveTo>
                  <a:cubicBezTo>
                    <a:pt x="3" y="0"/>
                    <a:pt x="0" y="5"/>
                    <a:pt x="8" y="5"/>
                  </a:cubicBezTo>
                  <a:cubicBezTo>
                    <a:pt x="8" y="1"/>
                    <a:pt x="7" y="0"/>
                    <a:pt x="6" y="0"/>
                  </a:cubicBezTo>
                  <a:close/>
                  <a:moveTo>
                    <a:pt x="8" y="5"/>
                  </a:moveTo>
                  <a:cubicBezTo>
                    <a:pt x="497" y="434"/>
                    <a:pt x="1235" y="589"/>
                    <a:pt x="1675" y="1077"/>
                  </a:cubicBezTo>
                  <a:cubicBezTo>
                    <a:pt x="2056" y="1529"/>
                    <a:pt x="2104" y="1946"/>
                    <a:pt x="2640" y="2267"/>
                  </a:cubicBezTo>
                  <a:cubicBezTo>
                    <a:pt x="2652" y="2267"/>
                    <a:pt x="2652" y="2256"/>
                    <a:pt x="2652" y="2256"/>
                  </a:cubicBezTo>
                  <a:cubicBezTo>
                    <a:pt x="2342" y="2006"/>
                    <a:pt x="2175" y="1803"/>
                    <a:pt x="1985" y="1446"/>
                  </a:cubicBezTo>
                  <a:cubicBezTo>
                    <a:pt x="1878" y="1255"/>
                    <a:pt x="1806" y="1136"/>
                    <a:pt x="1628" y="994"/>
                  </a:cubicBezTo>
                  <a:cubicBezTo>
                    <a:pt x="1140" y="577"/>
                    <a:pt x="508" y="398"/>
                    <a:pt x="8" y="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46"/>
            <p:cNvSpPr/>
            <p:nvPr/>
          </p:nvSpPr>
          <p:spPr>
            <a:xfrm>
              <a:off x="2121675" y="2053950"/>
              <a:ext cx="19675" cy="21675"/>
            </a:xfrm>
            <a:custGeom>
              <a:avLst/>
              <a:gdLst/>
              <a:ahLst/>
              <a:cxnLst/>
              <a:rect l="l" t="t" r="r" b="b"/>
              <a:pathLst>
                <a:path w="787" h="867" extrusionOk="0">
                  <a:moveTo>
                    <a:pt x="778" y="0"/>
                  </a:moveTo>
                  <a:cubicBezTo>
                    <a:pt x="670" y="0"/>
                    <a:pt x="499" y="205"/>
                    <a:pt x="429" y="274"/>
                  </a:cubicBezTo>
                  <a:cubicBezTo>
                    <a:pt x="263" y="441"/>
                    <a:pt x="84" y="632"/>
                    <a:pt x="1" y="858"/>
                  </a:cubicBezTo>
                  <a:cubicBezTo>
                    <a:pt x="1" y="864"/>
                    <a:pt x="1" y="867"/>
                    <a:pt x="2" y="867"/>
                  </a:cubicBezTo>
                  <a:cubicBezTo>
                    <a:pt x="4" y="867"/>
                    <a:pt x="7" y="864"/>
                    <a:pt x="13" y="858"/>
                  </a:cubicBezTo>
                  <a:cubicBezTo>
                    <a:pt x="132" y="691"/>
                    <a:pt x="215" y="525"/>
                    <a:pt x="358" y="382"/>
                  </a:cubicBezTo>
                  <a:cubicBezTo>
                    <a:pt x="441" y="286"/>
                    <a:pt x="668" y="24"/>
                    <a:pt x="775" y="24"/>
                  </a:cubicBezTo>
                  <a:lnTo>
                    <a:pt x="787" y="24"/>
                  </a:lnTo>
                  <a:lnTo>
                    <a:pt x="787" y="1"/>
                  </a:lnTo>
                  <a:cubicBezTo>
                    <a:pt x="784" y="0"/>
                    <a:pt x="781" y="0"/>
                    <a:pt x="7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46"/>
            <p:cNvSpPr/>
            <p:nvPr/>
          </p:nvSpPr>
          <p:spPr>
            <a:xfrm>
              <a:off x="2132100" y="2055025"/>
              <a:ext cx="11775" cy="17400"/>
            </a:xfrm>
            <a:custGeom>
              <a:avLst/>
              <a:gdLst/>
              <a:ahLst/>
              <a:cxnLst/>
              <a:rect l="l" t="t" r="r" b="b"/>
              <a:pathLst>
                <a:path w="471" h="696" extrusionOk="0">
                  <a:moveTo>
                    <a:pt x="451" y="1"/>
                  </a:moveTo>
                  <a:cubicBezTo>
                    <a:pt x="448" y="1"/>
                    <a:pt x="444" y="2"/>
                    <a:pt x="441" y="5"/>
                  </a:cubicBezTo>
                  <a:cubicBezTo>
                    <a:pt x="262" y="184"/>
                    <a:pt x="60" y="434"/>
                    <a:pt x="0" y="672"/>
                  </a:cubicBezTo>
                  <a:cubicBezTo>
                    <a:pt x="0" y="696"/>
                    <a:pt x="12" y="696"/>
                    <a:pt x="12" y="696"/>
                  </a:cubicBezTo>
                  <a:cubicBezTo>
                    <a:pt x="84" y="601"/>
                    <a:pt x="131" y="482"/>
                    <a:pt x="191" y="398"/>
                  </a:cubicBezTo>
                  <a:cubicBezTo>
                    <a:pt x="274" y="255"/>
                    <a:pt x="370" y="160"/>
                    <a:pt x="453" y="41"/>
                  </a:cubicBezTo>
                  <a:cubicBezTo>
                    <a:pt x="471" y="14"/>
                    <a:pt x="462" y="1"/>
                    <a:pt x="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46"/>
            <p:cNvSpPr/>
            <p:nvPr/>
          </p:nvSpPr>
          <p:spPr>
            <a:xfrm>
              <a:off x="2135675" y="2057575"/>
              <a:ext cx="9575" cy="14100"/>
            </a:xfrm>
            <a:custGeom>
              <a:avLst/>
              <a:gdLst/>
              <a:ahLst/>
              <a:cxnLst/>
              <a:rect l="l" t="t" r="r" b="b"/>
              <a:pathLst>
                <a:path w="383" h="564" extrusionOk="0">
                  <a:moveTo>
                    <a:pt x="370" y="0"/>
                  </a:moveTo>
                  <a:cubicBezTo>
                    <a:pt x="366" y="0"/>
                    <a:pt x="361" y="3"/>
                    <a:pt x="358" y="10"/>
                  </a:cubicBezTo>
                  <a:cubicBezTo>
                    <a:pt x="238" y="177"/>
                    <a:pt x="96" y="356"/>
                    <a:pt x="0" y="546"/>
                  </a:cubicBezTo>
                  <a:cubicBezTo>
                    <a:pt x="0" y="555"/>
                    <a:pt x="6" y="563"/>
                    <a:pt x="10" y="563"/>
                  </a:cubicBezTo>
                  <a:cubicBezTo>
                    <a:pt x="11" y="563"/>
                    <a:pt x="12" y="562"/>
                    <a:pt x="12" y="558"/>
                  </a:cubicBezTo>
                  <a:cubicBezTo>
                    <a:pt x="155" y="415"/>
                    <a:pt x="274" y="201"/>
                    <a:pt x="358" y="22"/>
                  </a:cubicBezTo>
                  <a:cubicBezTo>
                    <a:pt x="382" y="14"/>
                    <a:pt x="378"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46"/>
            <p:cNvSpPr/>
            <p:nvPr/>
          </p:nvSpPr>
          <p:spPr>
            <a:xfrm>
              <a:off x="2139850" y="2060800"/>
              <a:ext cx="7750" cy="12225"/>
            </a:xfrm>
            <a:custGeom>
              <a:avLst/>
              <a:gdLst/>
              <a:ahLst/>
              <a:cxnLst/>
              <a:rect l="l" t="t" r="r" b="b"/>
              <a:pathLst>
                <a:path w="310" h="489" extrusionOk="0">
                  <a:moveTo>
                    <a:pt x="286" y="0"/>
                  </a:moveTo>
                  <a:cubicBezTo>
                    <a:pt x="179" y="143"/>
                    <a:pt x="71" y="310"/>
                    <a:pt x="0" y="477"/>
                  </a:cubicBezTo>
                  <a:cubicBezTo>
                    <a:pt x="0" y="489"/>
                    <a:pt x="12" y="489"/>
                    <a:pt x="12" y="489"/>
                  </a:cubicBezTo>
                  <a:cubicBezTo>
                    <a:pt x="131" y="346"/>
                    <a:pt x="202" y="179"/>
                    <a:pt x="298" y="12"/>
                  </a:cubicBezTo>
                  <a:cubicBezTo>
                    <a:pt x="310" y="0"/>
                    <a:pt x="286"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46"/>
            <p:cNvSpPr/>
            <p:nvPr/>
          </p:nvSpPr>
          <p:spPr>
            <a:xfrm>
              <a:off x="2143700" y="2065275"/>
              <a:ext cx="4800" cy="8050"/>
            </a:xfrm>
            <a:custGeom>
              <a:avLst/>
              <a:gdLst/>
              <a:ahLst/>
              <a:cxnLst/>
              <a:rect l="l" t="t" r="r" b="b"/>
              <a:pathLst>
                <a:path w="192" h="322" extrusionOk="0">
                  <a:moveTo>
                    <a:pt x="191" y="0"/>
                  </a:moveTo>
                  <a:cubicBezTo>
                    <a:pt x="132" y="107"/>
                    <a:pt x="48" y="191"/>
                    <a:pt x="1" y="310"/>
                  </a:cubicBezTo>
                  <a:cubicBezTo>
                    <a:pt x="1" y="322"/>
                    <a:pt x="1" y="322"/>
                    <a:pt x="25" y="322"/>
                  </a:cubicBezTo>
                  <a:cubicBezTo>
                    <a:pt x="96" y="226"/>
                    <a:pt x="144" y="119"/>
                    <a:pt x="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46"/>
            <p:cNvSpPr/>
            <p:nvPr/>
          </p:nvSpPr>
          <p:spPr>
            <a:xfrm>
              <a:off x="2299375" y="2114800"/>
              <a:ext cx="28300" cy="65300"/>
            </a:xfrm>
            <a:custGeom>
              <a:avLst/>
              <a:gdLst/>
              <a:ahLst/>
              <a:cxnLst/>
              <a:rect l="l" t="t" r="r" b="b"/>
              <a:pathLst>
                <a:path w="1132" h="2612" extrusionOk="0">
                  <a:moveTo>
                    <a:pt x="26" y="0"/>
                  </a:moveTo>
                  <a:cubicBezTo>
                    <a:pt x="15" y="0"/>
                    <a:pt x="1" y="9"/>
                    <a:pt x="1" y="31"/>
                  </a:cubicBezTo>
                  <a:cubicBezTo>
                    <a:pt x="191" y="460"/>
                    <a:pt x="191" y="936"/>
                    <a:pt x="370" y="1365"/>
                  </a:cubicBezTo>
                  <a:cubicBezTo>
                    <a:pt x="560" y="1817"/>
                    <a:pt x="1025" y="2091"/>
                    <a:pt x="1108" y="2603"/>
                  </a:cubicBezTo>
                  <a:cubicBezTo>
                    <a:pt x="1108" y="2609"/>
                    <a:pt x="1114" y="2612"/>
                    <a:pt x="1120" y="2612"/>
                  </a:cubicBezTo>
                  <a:cubicBezTo>
                    <a:pt x="1126" y="2612"/>
                    <a:pt x="1132" y="2609"/>
                    <a:pt x="1132" y="2603"/>
                  </a:cubicBezTo>
                  <a:cubicBezTo>
                    <a:pt x="1084" y="2174"/>
                    <a:pt x="763" y="1912"/>
                    <a:pt x="537" y="1579"/>
                  </a:cubicBezTo>
                  <a:cubicBezTo>
                    <a:pt x="227" y="1103"/>
                    <a:pt x="275" y="519"/>
                    <a:pt x="37" y="7"/>
                  </a:cubicBezTo>
                  <a:cubicBezTo>
                    <a:pt x="37" y="3"/>
                    <a:pt x="32"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46"/>
            <p:cNvSpPr/>
            <p:nvPr/>
          </p:nvSpPr>
          <p:spPr>
            <a:xfrm>
              <a:off x="2306625" y="2116150"/>
              <a:ext cx="24925" cy="71175"/>
            </a:xfrm>
            <a:custGeom>
              <a:avLst/>
              <a:gdLst/>
              <a:ahLst/>
              <a:cxnLst/>
              <a:rect l="l" t="t" r="r" b="b"/>
              <a:pathLst>
                <a:path w="997" h="2847" extrusionOk="0">
                  <a:moveTo>
                    <a:pt x="31" y="1"/>
                  </a:moveTo>
                  <a:cubicBezTo>
                    <a:pt x="18" y="1"/>
                    <a:pt x="1" y="14"/>
                    <a:pt x="8" y="37"/>
                  </a:cubicBezTo>
                  <a:cubicBezTo>
                    <a:pt x="128" y="418"/>
                    <a:pt x="80" y="870"/>
                    <a:pt x="270" y="1227"/>
                  </a:cubicBezTo>
                  <a:cubicBezTo>
                    <a:pt x="544" y="1763"/>
                    <a:pt x="901" y="2204"/>
                    <a:pt x="997" y="2847"/>
                  </a:cubicBezTo>
                  <a:cubicBezTo>
                    <a:pt x="949" y="2382"/>
                    <a:pt x="759" y="1977"/>
                    <a:pt x="532" y="1596"/>
                  </a:cubicBezTo>
                  <a:cubicBezTo>
                    <a:pt x="366" y="1311"/>
                    <a:pt x="235" y="1073"/>
                    <a:pt x="187" y="751"/>
                  </a:cubicBezTo>
                  <a:cubicBezTo>
                    <a:pt x="139" y="489"/>
                    <a:pt x="116" y="251"/>
                    <a:pt x="44" y="13"/>
                  </a:cubicBezTo>
                  <a:cubicBezTo>
                    <a:pt x="44" y="5"/>
                    <a:pt x="38"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46"/>
            <p:cNvSpPr/>
            <p:nvPr/>
          </p:nvSpPr>
          <p:spPr>
            <a:xfrm>
              <a:off x="2309500" y="2120625"/>
              <a:ext cx="3600" cy="13650"/>
            </a:xfrm>
            <a:custGeom>
              <a:avLst/>
              <a:gdLst/>
              <a:ahLst/>
              <a:cxnLst/>
              <a:rect l="l" t="t" r="r" b="b"/>
              <a:pathLst>
                <a:path w="144" h="546" extrusionOk="0">
                  <a:moveTo>
                    <a:pt x="13" y="1"/>
                  </a:moveTo>
                  <a:cubicBezTo>
                    <a:pt x="1" y="96"/>
                    <a:pt x="24" y="179"/>
                    <a:pt x="48" y="274"/>
                  </a:cubicBezTo>
                  <a:cubicBezTo>
                    <a:pt x="60" y="358"/>
                    <a:pt x="60" y="465"/>
                    <a:pt x="108" y="536"/>
                  </a:cubicBezTo>
                  <a:cubicBezTo>
                    <a:pt x="108" y="542"/>
                    <a:pt x="114" y="545"/>
                    <a:pt x="120" y="545"/>
                  </a:cubicBezTo>
                  <a:cubicBezTo>
                    <a:pt x="126" y="545"/>
                    <a:pt x="132" y="542"/>
                    <a:pt x="132" y="536"/>
                  </a:cubicBezTo>
                  <a:cubicBezTo>
                    <a:pt x="143" y="429"/>
                    <a:pt x="108" y="334"/>
                    <a:pt x="84" y="227"/>
                  </a:cubicBezTo>
                  <a:cubicBezTo>
                    <a:pt x="72" y="167"/>
                    <a:pt x="72" y="72"/>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46"/>
            <p:cNvSpPr/>
            <p:nvPr/>
          </p:nvSpPr>
          <p:spPr>
            <a:xfrm>
              <a:off x="2310700" y="2120500"/>
              <a:ext cx="1775" cy="1650"/>
            </a:xfrm>
            <a:custGeom>
              <a:avLst/>
              <a:gdLst/>
              <a:ahLst/>
              <a:cxnLst/>
              <a:rect l="l" t="t" r="r" b="b"/>
              <a:pathLst>
                <a:path w="71" h="66" extrusionOk="0">
                  <a:moveTo>
                    <a:pt x="68" y="0"/>
                  </a:moveTo>
                  <a:cubicBezTo>
                    <a:pt x="66" y="0"/>
                    <a:pt x="64" y="2"/>
                    <a:pt x="60" y="6"/>
                  </a:cubicBezTo>
                  <a:cubicBezTo>
                    <a:pt x="68" y="6"/>
                    <a:pt x="70" y="0"/>
                    <a:pt x="68" y="0"/>
                  </a:cubicBezTo>
                  <a:close/>
                  <a:moveTo>
                    <a:pt x="60" y="6"/>
                  </a:moveTo>
                  <a:cubicBezTo>
                    <a:pt x="24" y="6"/>
                    <a:pt x="0" y="41"/>
                    <a:pt x="12" y="65"/>
                  </a:cubicBezTo>
                  <a:lnTo>
                    <a:pt x="24" y="65"/>
                  </a:lnTo>
                  <a:cubicBezTo>
                    <a:pt x="24" y="41"/>
                    <a:pt x="36" y="18"/>
                    <a:pt x="60"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46"/>
            <p:cNvSpPr/>
            <p:nvPr/>
          </p:nvSpPr>
          <p:spPr>
            <a:xfrm>
              <a:off x="2303850" y="2091150"/>
              <a:ext cx="34250" cy="20275"/>
            </a:xfrm>
            <a:custGeom>
              <a:avLst/>
              <a:gdLst/>
              <a:ahLst/>
              <a:cxnLst/>
              <a:rect l="l" t="t" r="r" b="b"/>
              <a:pathLst>
                <a:path w="1370" h="811" extrusionOk="0">
                  <a:moveTo>
                    <a:pt x="1322" y="1"/>
                  </a:moveTo>
                  <a:cubicBezTo>
                    <a:pt x="1120" y="1"/>
                    <a:pt x="905" y="144"/>
                    <a:pt x="739" y="275"/>
                  </a:cubicBezTo>
                  <a:cubicBezTo>
                    <a:pt x="620" y="382"/>
                    <a:pt x="536" y="513"/>
                    <a:pt x="405" y="596"/>
                  </a:cubicBezTo>
                  <a:cubicBezTo>
                    <a:pt x="286" y="691"/>
                    <a:pt x="131" y="739"/>
                    <a:pt x="0" y="799"/>
                  </a:cubicBezTo>
                  <a:lnTo>
                    <a:pt x="12" y="811"/>
                  </a:lnTo>
                  <a:cubicBezTo>
                    <a:pt x="227" y="787"/>
                    <a:pt x="417" y="656"/>
                    <a:pt x="584" y="525"/>
                  </a:cubicBezTo>
                  <a:cubicBezTo>
                    <a:pt x="703" y="418"/>
                    <a:pt x="786" y="287"/>
                    <a:pt x="917" y="215"/>
                  </a:cubicBezTo>
                  <a:cubicBezTo>
                    <a:pt x="1060" y="120"/>
                    <a:pt x="1191" y="108"/>
                    <a:pt x="1334" y="60"/>
                  </a:cubicBezTo>
                  <a:cubicBezTo>
                    <a:pt x="1370" y="49"/>
                    <a:pt x="1358" y="1"/>
                    <a:pt x="1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46"/>
            <p:cNvSpPr/>
            <p:nvPr/>
          </p:nvSpPr>
          <p:spPr>
            <a:xfrm>
              <a:off x="2308300" y="2082825"/>
              <a:ext cx="68200" cy="29800"/>
            </a:xfrm>
            <a:custGeom>
              <a:avLst/>
              <a:gdLst/>
              <a:ahLst/>
              <a:cxnLst/>
              <a:rect l="l" t="t" r="r" b="b"/>
              <a:pathLst>
                <a:path w="2728" h="1192" extrusionOk="0">
                  <a:moveTo>
                    <a:pt x="2716" y="1"/>
                  </a:moveTo>
                  <a:cubicBezTo>
                    <a:pt x="2204" y="84"/>
                    <a:pt x="1644" y="191"/>
                    <a:pt x="1168" y="370"/>
                  </a:cubicBezTo>
                  <a:cubicBezTo>
                    <a:pt x="727" y="536"/>
                    <a:pt x="418" y="917"/>
                    <a:pt x="13" y="1144"/>
                  </a:cubicBezTo>
                  <a:cubicBezTo>
                    <a:pt x="1" y="1167"/>
                    <a:pt x="13" y="1191"/>
                    <a:pt x="37" y="1191"/>
                  </a:cubicBezTo>
                  <a:cubicBezTo>
                    <a:pt x="477" y="1048"/>
                    <a:pt x="715" y="655"/>
                    <a:pt x="1120" y="453"/>
                  </a:cubicBezTo>
                  <a:cubicBezTo>
                    <a:pt x="1608" y="239"/>
                    <a:pt x="2192" y="191"/>
                    <a:pt x="2716" y="24"/>
                  </a:cubicBezTo>
                  <a:cubicBezTo>
                    <a:pt x="2728" y="24"/>
                    <a:pt x="2728" y="1"/>
                    <a:pt x="27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46"/>
            <p:cNvSpPr/>
            <p:nvPr/>
          </p:nvSpPr>
          <p:spPr>
            <a:xfrm>
              <a:off x="2354675" y="2123700"/>
              <a:ext cx="23025" cy="12350"/>
            </a:xfrm>
            <a:custGeom>
              <a:avLst/>
              <a:gdLst/>
              <a:ahLst/>
              <a:cxnLst/>
              <a:rect l="l" t="t" r="r" b="b"/>
              <a:pathLst>
                <a:path w="921" h="494" extrusionOk="0">
                  <a:moveTo>
                    <a:pt x="818" y="0"/>
                  </a:moveTo>
                  <a:cubicBezTo>
                    <a:pt x="526" y="0"/>
                    <a:pt x="257" y="342"/>
                    <a:pt x="27" y="473"/>
                  </a:cubicBezTo>
                  <a:cubicBezTo>
                    <a:pt x="0" y="473"/>
                    <a:pt x="0" y="493"/>
                    <a:pt x="12" y="493"/>
                  </a:cubicBezTo>
                  <a:cubicBezTo>
                    <a:pt x="16" y="493"/>
                    <a:pt x="21" y="491"/>
                    <a:pt x="27" y="485"/>
                  </a:cubicBezTo>
                  <a:cubicBezTo>
                    <a:pt x="158" y="461"/>
                    <a:pt x="265" y="366"/>
                    <a:pt x="361" y="282"/>
                  </a:cubicBezTo>
                  <a:cubicBezTo>
                    <a:pt x="527" y="151"/>
                    <a:pt x="682" y="44"/>
                    <a:pt x="896" y="32"/>
                  </a:cubicBezTo>
                  <a:cubicBezTo>
                    <a:pt x="920" y="32"/>
                    <a:pt x="920" y="9"/>
                    <a:pt x="896" y="9"/>
                  </a:cubicBezTo>
                  <a:cubicBezTo>
                    <a:pt x="870" y="3"/>
                    <a:pt x="844" y="0"/>
                    <a:pt x="8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46"/>
            <p:cNvSpPr/>
            <p:nvPr/>
          </p:nvSpPr>
          <p:spPr>
            <a:xfrm>
              <a:off x="2360100" y="2125400"/>
              <a:ext cx="17900" cy="9850"/>
            </a:xfrm>
            <a:custGeom>
              <a:avLst/>
              <a:gdLst/>
              <a:ahLst/>
              <a:cxnLst/>
              <a:rect l="l" t="t" r="r" b="b"/>
              <a:pathLst>
                <a:path w="716" h="394" extrusionOk="0">
                  <a:moveTo>
                    <a:pt x="679" y="0"/>
                  </a:moveTo>
                  <a:cubicBezTo>
                    <a:pt x="441" y="83"/>
                    <a:pt x="179" y="214"/>
                    <a:pt x="1" y="381"/>
                  </a:cubicBezTo>
                  <a:cubicBezTo>
                    <a:pt x="1" y="381"/>
                    <a:pt x="1" y="393"/>
                    <a:pt x="13" y="393"/>
                  </a:cubicBezTo>
                  <a:cubicBezTo>
                    <a:pt x="132" y="334"/>
                    <a:pt x="239" y="262"/>
                    <a:pt x="358" y="203"/>
                  </a:cubicBezTo>
                  <a:cubicBezTo>
                    <a:pt x="477" y="143"/>
                    <a:pt x="596" y="95"/>
                    <a:pt x="715" y="36"/>
                  </a:cubicBezTo>
                  <a:cubicBezTo>
                    <a:pt x="703" y="24"/>
                    <a:pt x="703" y="0"/>
                    <a:pt x="6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46"/>
            <p:cNvSpPr/>
            <p:nvPr/>
          </p:nvSpPr>
          <p:spPr>
            <a:xfrm>
              <a:off x="2377075" y="2119775"/>
              <a:ext cx="11325" cy="5050"/>
            </a:xfrm>
            <a:custGeom>
              <a:avLst/>
              <a:gdLst/>
              <a:ahLst/>
              <a:cxnLst/>
              <a:rect l="l" t="t" r="r" b="b"/>
              <a:pathLst>
                <a:path w="453" h="202" extrusionOk="0">
                  <a:moveTo>
                    <a:pt x="445" y="1"/>
                  </a:moveTo>
                  <a:cubicBezTo>
                    <a:pt x="441" y="1"/>
                    <a:pt x="436" y="3"/>
                    <a:pt x="429" y="11"/>
                  </a:cubicBezTo>
                  <a:cubicBezTo>
                    <a:pt x="381" y="35"/>
                    <a:pt x="322" y="82"/>
                    <a:pt x="238" y="106"/>
                  </a:cubicBezTo>
                  <a:cubicBezTo>
                    <a:pt x="167" y="154"/>
                    <a:pt x="96" y="166"/>
                    <a:pt x="0" y="201"/>
                  </a:cubicBezTo>
                  <a:cubicBezTo>
                    <a:pt x="155" y="189"/>
                    <a:pt x="346" y="142"/>
                    <a:pt x="453" y="23"/>
                  </a:cubicBezTo>
                  <a:cubicBezTo>
                    <a:pt x="453" y="15"/>
                    <a:pt x="453" y="1"/>
                    <a:pt x="4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46"/>
            <p:cNvSpPr/>
            <p:nvPr/>
          </p:nvSpPr>
          <p:spPr>
            <a:xfrm>
              <a:off x="2354750" y="2137300"/>
              <a:ext cx="12525" cy="30375"/>
            </a:xfrm>
            <a:custGeom>
              <a:avLst/>
              <a:gdLst/>
              <a:ahLst/>
              <a:cxnLst/>
              <a:rect l="l" t="t" r="r" b="b"/>
              <a:pathLst>
                <a:path w="501" h="1215" extrusionOk="0">
                  <a:moveTo>
                    <a:pt x="0" y="0"/>
                  </a:moveTo>
                  <a:lnTo>
                    <a:pt x="0" y="0"/>
                  </a:lnTo>
                  <a:cubicBezTo>
                    <a:pt x="179" y="262"/>
                    <a:pt x="167" y="512"/>
                    <a:pt x="227" y="798"/>
                  </a:cubicBezTo>
                  <a:cubicBezTo>
                    <a:pt x="262" y="953"/>
                    <a:pt x="334" y="1131"/>
                    <a:pt x="477" y="1215"/>
                  </a:cubicBezTo>
                  <a:cubicBezTo>
                    <a:pt x="500" y="1215"/>
                    <a:pt x="500" y="1191"/>
                    <a:pt x="500" y="1191"/>
                  </a:cubicBezTo>
                  <a:cubicBezTo>
                    <a:pt x="96" y="917"/>
                    <a:pt x="393" y="286"/>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46"/>
            <p:cNvSpPr/>
            <p:nvPr/>
          </p:nvSpPr>
          <p:spPr>
            <a:xfrm>
              <a:off x="2359200" y="2137450"/>
              <a:ext cx="1525" cy="12675"/>
            </a:xfrm>
            <a:custGeom>
              <a:avLst/>
              <a:gdLst/>
              <a:ahLst/>
              <a:cxnLst/>
              <a:rect l="l" t="t" r="r" b="b"/>
              <a:pathLst>
                <a:path w="61" h="507" extrusionOk="0">
                  <a:moveTo>
                    <a:pt x="31" y="0"/>
                  </a:moveTo>
                  <a:cubicBezTo>
                    <a:pt x="28" y="0"/>
                    <a:pt x="25" y="6"/>
                    <a:pt x="25" y="18"/>
                  </a:cubicBezTo>
                  <a:cubicBezTo>
                    <a:pt x="25" y="173"/>
                    <a:pt x="1" y="352"/>
                    <a:pt x="37" y="506"/>
                  </a:cubicBezTo>
                  <a:lnTo>
                    <a:pt x="49" y="506"/>
                  </a:lnTo>
                  <a:cubicBezTo>
                    <a:pt x="60" y="352"/>
                    <a:pt x="49" y="173"/>
                    <a:pt x="37" y="18"/>
                  </a:cubicBezTo>
                  <a:cubicBezTo>
                    <a:pt x="37" y="6"/>
                    <a:pt x="34" y="0"/>
                    <a:pt x="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46"/>
            <p:cNvSpPr/>
            <p:nvPr/>
          </p:nvSpPr>
          <p:spPr>
            <a:xfrm>
              <a:off x="2381725" y="2087450"/>
              <a:ext cx="24250" cy="44950"/>
            </a:xfrm>
            <a:custGeom>
              <a:avLst/>
              <a:gdLst/>
              <a:ahLst/>
              <a:cxnLst/>
              <a:rect l="l" t="t" r="r" b="b"/>
              <a:pathLst>
                <a:path w="970" h="1798" extrusionOk="0">
                  <a:moveTo>
                    <a:pt x="11" y="1"/>
                  </a:moveTo>
                  <a:cubicBezTo>
                    <a:pt x="6" y="1"/>
                    <a:pt x="1" y="6"/>
                    <a:pt x="17" y="6"/>
                  </a:cubicBezTo>
                  <a:cubicBezTo>
                    <a:pt x="17" y="2"/>
                    <a:pt x="14" y="1"/>
                    <a:pt x="11" y="1"/>
                  </a:cubicBezTo>
                  <a:close/>
                  <a:moveTo>
                    <a:pt x="17" y="6"/>
                  </a:moveTo>
                  <a:lnTo>
                    <a:pt x="17" y="6"/>
                  </a:lnTo>
                  <a:cubicBezTo>
                    <a:pt x="445" y="566"/>
                    <a:pt x="731" y="1137"/>
                    <a:pt x="945" y="1792"/>
                  </a:cubicBezTo>
                  <a:cubicBezTo>
                    <a:pt x="945" y="1796"/>
                    <a:pt x="948" y="1797"/>
                    <a:pt x="952" y="1797"/>
                  </a:cubicBezTo>
                  <a:cubicBezTo>
                    <a:pt x="959" y="1797"/>
                    <a:pt x="969" y="1792"/>
                    <a:pt x="969" y="1792"/>
                  </a:cubicBezTo>
                  <a:cubicBezTo>
                    <a:pt x="826" y="1149"/>
                    <a:pt x="457" y="482"/>
                    <a:pt x="17"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46"/>
            <p:cNvSpPr/>
            <p:nvPr/>
          </p:nvSpPr>
          <p:spPr>
            <a:xfrm>
              <a:off x="2410700" y="2135000"/>
              <a:ext cx="18175" cy="30650"/>
            </a:xfrm>
            <a:custGeom>
              <a:avLst/>
              <a:gdLst/>
              <a:ahLst/>
              <a:cxnLst/>
              <a:rect l="l" t="t" r="r" b="b"/>
              <a:pathLst>
                <a:path w="727" h="1226" extrusionOk="0">
                  <a:moveTo>
                    <a:pt x="5" y="0"/>
                  </a:moveTo>
                  <a:cubicBezTo>
                    <a:pt x="4" y="0"/>
                    <a:pt x="1" y="3"/>
                    <a:pt x="1" y="9"/>
                  </a:cubicBezTo>
                  <a:cubicBezTo>
                    <a:pt x="7" y="3"/>
                    <a:pt x="7" y="0"/>
                    <a:pt x="5" y="0"/>
                  </a:cubicBezTo>
                  <a:close/>
                  <a:moveTo>
                    <a:pt x="1" y="9"/>
                  </a:moveTo>
                  <a:lnTo>
                    <a:pt x="1" y="9"/>
                  </a:lnTo>
                  <a:cubicBezTo>
                    <a:pt x="84" y="188"/>
                    <a:pt x="179" y="354"/>
                    <a:pt x="275" y="509"/>
                  </a:cubicBezTo>
                  <a:cubicBezTo>
                    <a:pt x="334" y="616"/>
                    <a:pt x="727" y="1164"/>
                    <a:pt x="429" y="1212"/>
                  </a:cubicBezTo>
                  <a:cubicBezTo>
                    <a:pt x="417" y="1212"/>
                    <a:pt x="417" y="1223"/>
                    <a:pt x="429" y="1223"/>
                  </a:cubicBezTo>
                  <a:cubicBezTo>
                    <a:pt x="438" y="1225"/>
                    <a:pt x="447" y="1225"/>
                    <a:pt x="455" y="1225"/>
                  </a:cubicBezTo>
                  <a:cubicBezTo>
                    <a:pt x="597" y="1225"/>
                    <a:pt x="605" y="1038"/>
                    <a:pt x="560" y="926"/>
                  </a:cubicBezTo>
                  <a:cubicBezTo>
                    <a:pt x="429" y="616"/>
                    <a:pt x="203" y="295"/>
                    <a:pt x="1" y="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46"/>
            <p:cNvSpPr/>
            <p:nvPr/>
          </p:nvSpPr>
          <p:spPr>
            <a:xfrm>
              <a:off x="2230925" y="1978050"/>
              <a:ext cx="18775" cy="3975"/>
            </a:xfrm>
            <a:custGeom>
              <a:avLst/>
              <a:gdLst/>
              <a:ahLst/>
              <a:cxnLst/>
              <a:rect l="l" t="t" r="r" b="b"/>
              <a:pathLst>
                <a:path w="751" h="159" extrusionOk="0">
                  <a:moveTo>
                    <a:pt x="727" y="1"/>
                  </a:moveTo>
                  <a:cubicBezTo>
                    <a:pt x="489" y="1"/>
                    <a:pt x="238" y="48"/>
                    <a:pt x="12" y="143"/>
                  </a:cubicBezTo>
                  <a:cubicBezTo>
                    <a:pt x="3" y="143"/>
                    <a:pt x="1" y="159"/>
                    <a:pt x="7" y="159"/>
                  </a:cubicBezTo>
                  <a:cubicBezTo>
                    <a:pt x="8" y="159"/>
                    <a:pt x="10" y="158"/>
                    <a:pt x="12" y="155"/>
                  </a:cubicBezTo>
                  <a:cubicBezTo>
                    <a:pt x="250" y="96"/>
                    <a:pt x="477" y="48"/>
                    <a:pt x="715" y="36"/>
                  </a:cubicBezTo>
                  <a:cubicBezTo>
                    <a:pt x="750" y="24"/>
                    <a:pt x="750" y="1"/>
                    <a:pt x="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46"/>
            <p:cNvSpPr/>
            <p:nvPr/>
          </p:nvSpPr>
          <p:spPr>
            <a:xfrm>
              <a:off x="2235100" y="1980150"/>
              <a:ext cx="18175" cy="3575"/>
            </a:xfrm>
            <a:custGeom>
              <a:avLst/>
              <a:gdLst/>
              <a:ahLst/>
              <a:cxnLst/>
              <a:rect l="l" t="t" r="r" b="b"/>
              <a:pathLst>
                <a:path w="727" h="143" extrusionOk="0">
                  <a:moveTo>
                    <a:pt x="552" y="0"/>
                  </a:moveTo>
                  <a:cubicBezTo>
                    <a:pt x="359" y="0"/>
                    <a:pt x="158" y="47"/>
                    <a:pt x="0" y="131"/>
                  </a:cubicBezTo>
                  <a:lnTo>
                    <a:pt x="0" y="143"/>
                  </a:lnTo>
                  <a:cubicBezTo>
                    <a:pt x="238" y="83"/>
                    <a:pt x="464" y="59"/>
                    <a:pt x="714" y="59"/>
                  </a:cubicBezTo>
                  <a:cubicBezTo>
                    <a:pt x="726" y="36"/>
                    <a:pt x="726" y="12"/>
                    <a:pt x="714" y="12"/>
                  </a:cubicBezTo>
                  <a:cubicBezTo>
                    <a:pt x="662" y="4"/>
                    <a:pt x="607"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46"/>
            <p:cNvSpPr/>
            <p:nvPr/>
          </p:nvSpPr>
          <p:spPr>
            <a:xfrm>
              <a:off x="2239250" y="1982225"/>
              <a:ext cx="16675" cy="3300"/>
            </a:xfrm>
            <a:custGeom>
              <a:avLst/>
              <a:gdLst/>
              <a:ahLst/>
              <a:cxnLst/>
              <a:rect l="l" t="t" r="r" b="b"/>
              <a:pathLst>
                <a:path w="667" h="132" extrusionOk="0">
                  <a:moveTo>
                    <a:pt x="656" y="0"/>
                  </a:moveTo>
                  <a:cubicBezTo>
                    <a:pt x="660" y="4"/>
                    <a:pt x="662" y="6"/>
                    <a:pt x="664" y="6"/>
                  </a:cubicBezTo>
                  <a:cubicBezTo>
                    <a:pt x="666" y="6"/>
                    <a:pt x="664" y="0"/>
                    <a:pt x="656" y="0"/>
                  </a:cubicBezTo>
                  <a:close/>
                  <a:moveTo>
                    <a:pt x="656" y="0"/>
                  </a:moveTo>
                  <a:cubicBezTo>
                    <a:pt x="477" y="0"/>
                    <a:pt x="298" y="12"/>
                    <a:pt x="120" y="60"/>
                  </a:cubicBezTo>
                  <a:cubicBezTo>
                    <a:pt x="84" y="72"/>
                    <a:pt x="1" y="107"/>
                    <a:pt x="72" y="131"/>
                  </a:cubicBezTo>
                  <a:cubicBezTo>
                    <a:pt x="72" y="131"/>
                    <a:pt x="84" y="131"/>
                    <a:pt x="84" y="119"/>
                  </a:cubicBezTo>
                  <a:cubicBezTo>
                    <a:pt x="144" y="84"/>
                    <a:pt x="179" y="72"/>
                    <a:pt x="239" y="60"/>
                  </a:cubicBezTo>
                  <a:cubicBezTo>
                    <a:pt x="275" y="48"/>
                    <a:pt x="334" y="48"/>
                    <a:pt x="382" y="48"/>
                  </a:cubicBezTo>
                  <a:cubicBezTo>
                    <a:pt x="477" y="48"/>
                    <a:pt x="560" y="24"/>
                    <a:pt x="6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46"/>
            <p:cNvSpPr/>
            <p:nvPr/>
          </p:nvSpPr>
          <p:spPr>
            <a:xfrm>
              <a:off x="2246100" y="1984250"/>
              <a:ext cx="12525" cy="3350"/>
            </a:xfrm>
            <a:custGeom>
              <a:avLst/>
              <a:gdLst/>
              <a:ahLst/>
              <a:cxnLst/>
              <a:rect l="l" t="t" r="r" b="b"/>
              <a:pathLst>
                <a:path w="501" h="134" extrusionOk="0">
                  <a:moveTo>
                    <a:pt x="371" y="1"/>
                  </a:moveTo>
                  <a:cubicBezTo>
                    <a:pt x="237" y="1"/>
                    <a:pt x="89" y="39"/>
                    <a:pt x="1" y="110"/>
                  </a:cubicBezTo>
                  <a:lnTo>
                    <a:pt x="1" y="134"/>
                  </a:lnTo>
                  <a:cubicBezTo>
                    <a:pt x="84" y="110"/>
                    <a:pt x="155" y="86"/>
                    <a:pt x="227" y="74"/>
                  </a:cubicBezTo>
                  <a:cubicBezTo>
                    <a:pt x="322" y="50"/>
                    <a:pt x="405" y="50"/>
                    <a:pt x="477" y="50"/>
                  </a:cubicBezTo>
                  <a:cubicBezTo>
                    <a:pt x="501" y="26"/>
                    <a:pt x="501" y="15"/>
                    <a:pt x="501" y="15"/>
                  </a:cubicBezTo>
                  <a:cubicBezTo>
                    <a:pt x="461" y="5"/>
                    <a:pt x="417" y="1"/>
                    <a:pt x="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46"/>
            <p:cNvSpPr/>
            <p:nvPr/>
          </p:nvSpPr>
          <p:spPr>
            <a:xfrm>
              <a:off x="2254150" y="1986375"/>
              <a:ext cx="6850" cy="1525"/>
            </a:xfrm>
            <a:custGeom>
              <a:avLst/>
              <a:gdLst/>
              <a:ahLst/>
              <a:cxnLst/>
              <a:rect l="l" t="t" r="r" b="b"/>
              <a:pathLst>
                <a:path w="274" h="61" extrusionOk="0">
                  <a:moveTo>
                    <a:pt x="274" y="1"/>
                  </a:moveTo>
                  <a:cubicBezTo>
                    <a:pt x="191" y="1"/>
                    <a:pt x="95" y="13"/>
                    <a:pt x="12" y="49"/>
                  </a:cubicBezTo>
                  <a:cubicBezTo>
                    <a:pt x="0" y="49"/>
                    <a:pt x="12" y="60"/>
                    <a:pt x="12" y="60"/>
                  </a:cubicBezTo>
                  <a:cubicBezTo>
                    <a:pt x="95" y="60"/>
                    <a:pt x="191" y="49"/>
                    <a:pt x="274" y="13"/>
                  </a:cubicBezTo>
                  <a:lnTo>
                    <a:pt x="2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46"/>
            <p:cNvSpPr/>
            <p:nvPr/>
          </p:nvSpPr>
          <p:spPr>
            <a:xfrm>
              <a:off x="2170500" y="2066450"/>
              <a:ext cx="2100" cy="2325"/>
            </a:xfrm>
            <a:custGeom>
              <a:avLst/>
              <a:gdLst/>
              <a:ahLst/>
              <a:cxnLst/>
              <a:rect l="l" t="t" r="r" b="b"/>
              <a:pathLst>
                <a:path w="84" h="93" extrusionOk="0">
                  <a:moveTo>
                    <a:pt x="12" y="1"/>
                  </a:moveTo>
                  <a:cubicBezTo>
                    <a:pt x="4" y="9"/>
                    <a:pt x="1" y="18"/>
                    <a:pt x="1" y="26"/>
                  </a:cubicBezTo>
                  <a:lnTo>
                    <a:pt x="1" y="26"/>
                  </a:lnTo>
                  <a:cubicBezTo>
                    <a:pt x="2" y="17"/>
                    <a:pt x="5" y="8"/>
                    <a:pt x="12" y="1"/>
                  </a:cubicBezTo>
                  <a:close/>
                  <a:moveTo>
                    <a:pt x="1" y="26"/>
                  </a:moveTo>
                  <a:cubicBezTo>
                    <a:pt x="0" y="57"/>
                    <a:pt x="28" y="93"/>
                    <a:pt x="59" y="93"/>
                  </a:cubicBezTo>
                  <a:cubicBezTo>
                    <a:pt x="67" y="93"/>
                    <a:pt x="76" y="90"/>
                    <a:pt x="84" y="84"/>
                  </a:cubicBezTo>
                  <a:cubicBezTo>
                    <a:pt x="47" y="84"/>
                    <a:pt x="3" y="56"/>
                    <a:pt x="1" y="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46"/>
            <p:cNvSpPr/>
            <p:nvPr/>
          </p:nvSpPr>
          <p:spPr>
            <a:xfrm>
              <a:off x="2170800" y="2065850"/>
              <a:ext cx="2100" cy="1225"/>
            </a:xfrm>
            <a:custGeom>
              <a:avLst/>
              <a:gdLst/>
              <a:ahLst/>
              <a:cxnLst/>
              <a:rect l="l" t="t" r="r" b="b"/>
              <a:pathLst>
                <a:path w="84" h="49" extrusionOk="0">
                  <a:moveTo>
                    <a:pt x="0" y="1"/>
                  </a:moveTo>
                  <a:cubicBezTo>
                    <a:pt x="24" y="25"/>
                    <a:pt x="48" y="49"/>
                    <a:pt x="84" y="49"/>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46"/>
            <p:cNvSpPr/>
            <p:nvPr/>
          </p:nvSpPr>
          <p:spPr>
            <a:xfrm>
              <a:off x="2171400" y="2066525"/>
              <a:ext cx="6850" cy="10675"/>
            </a:xfrm>
            <a:custGeom>
              <a:avLst/>
              <a:gdLst/>
              <a:ahLst/>
              <a:cxnLst/>
              <a:rect l="l" t="t" r="r" b="b"/>
              <a:pathLst>
                <a:path w="274" h="427" extrusionOk="0">
                  <a:moveTo>
                    <a:pt x="5" y="1"/>
                  </a:moveTo>
                  <a:cubicBezTo>
                    <a:pt x="3" y="1"/>
                    <a:pt x="0" y="4"/>
                    <a:pt x="0" y="10"/>
                  </a:cubicBezTo>
                  <a:cubicBezTo>
                    <a:pt x="6" y="4"/>
                    <a:pt x="6" y="1"/>
                    <a:pt x="5" y="1"/>
                  </a:cubicBezTo>
                  <a:close/>
                  <a:moveTo>
                    <a:pt x="0" y="10"/>
                  </a:moveTo>
                  <a:lnTo>
                    <a:pt x="0" y="10"/>
                  </a:lnTo>
                  <a:cubicBezTo>
                    <a:pt x="36" y="152"/>
                    <a:pt x="119" y="331"/>
                    <a:pt x="250" y="426"/>
                  </a:cubicBezTo>
                  <a:cubicBezTo>
                    <a:pt x="250" y="426"/>
                    <a:pt x="274" y="426"/>
                    <a:pt x="274" y="414"/>
                  </a:cubicBezTo>
                  <a:cubicBezTo>
                    <a:pt x="226" y="355"/>
                    <a:pt x="167" y="283"/>
                    <a:pt x="131" y="236"/>
                  </a:cubicBezTo>
                  <a:cubicBezTo>
                    <a:pt x="72" y="152"/>
                    <a:pt x="48" y="81"/>
                    <a:pt x="0" y="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46"/>
            <p:cNvSpPr/>
            <p:nvPr/>
          </p:nvSpPr>
          <p:spPr>
            <a:xfrm>
              <a:off x="2174675" y="2068250"/>
              <a:ext cx="5375" cy="10125"/>
            </a:xfrm>
            <a:custGeom>
              <a:avLst/>
              <a:gdLst/>
              <a:ahLst/>
              <a:cxnLst/>
              <a:rect l="l" t="t" r="r" b="b"/>
              <a:pathLst>
                <a:path w="215" h="405" extrusionOk="0">
                  <a:moveTo>
                    <a:pt x="0" y="0"/>
                  </a:moveTo>
                  <a:lnTo>
                    <a:pt x="0" y="0"/>
                  </a:lnTo>
                  <a:cubicBezTo>
                    <a:pt x="24" y="72"/>
                    <a:pt x="60" y="143"/>
                    <a:pt x="95" y="203"/>
                  </a:cubicBezTo>
                  <a:cubicBezTo>
                    <a:pt x="119" y="262"/>
                    <a:pt x="155" y="345"/>
                    <a:pt x="202" y="405"/>
                  </a:cubicBezTo>
                  <a:cubicBezTo>
                    <a:pt x="202" y="405"/>
                    <a:pt x="214" y="405"/>
                    <a:pt x="214" y="381"/>
                  </a:cubicBezTo>
                  <a:cubicBezTo>
                    <a:pt x="202" y="310"/>
                    <a:pt x="155" y="250"/>
                    <a:pt x="107" y="179"/>
                  </a:cubicBezTo>
                  <a:cubicBezTo>
                    <a:pt x="95" y="119"/>
                    <a:pt x="48" y="48"/>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46"/>
            <p:cNvSpPr/>
            <p:nvPr/>
          </p:nvSpPr>
          <p:spPr>
            <a:xfrm>
              <a:off x="2177900" y="2068500"/>
              <a:ext cx="5125" cy="8700"/>
            </a:xfrm>
            <a:custGeom>
              <a:avLst/>
              <a:gdLst/>
              <a:ahLst/>
              <a:cxnLst/>
              <a:rect l="l" t="t" r="r" b="b"/>
              <a:pathLst>
                <a:path w="205" h="348" extrusionOk="0">
                  <a:moveTo>
                    <a:pt x="9" y="0"/>
                  </a:moveTo>
                  <a:cubicBezTo>
                    <a:pt x="2" y="0"/>
                    <a:pt x="0" y="7"/>
                    <a:pt x="14" y="14"/>
                  </a:cubicBezTo>
                  <a:cubicBezTo>
                    <a:pt x="62" y="121"/>
                    <a:pt x="109" y="240"/>
                    <a:pt x="193" y="347"/>
                  </a:cubicBezTo>
                  <a:lnTo>
                    <a:pt x="204" y="347"/>
                  </a:lnTo>
                  <a:cubicBezTo>
                    <a:pt x="157" y="228"/>
                    <a:pt x="85" y="121"/>
                    <a:pt x="26" y="14"/>
                  </a:cubicBezTo>
                  <a:cubicBezTo>
                    <a:pt x="21" y="4"/>
                    <a:pt x="14" y="0"/>
                    <a:pt x="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46"/>
            <p:cNvSpPr/>
            <p:nvPr/>
          </p:nvSpPr>
          <p:spPr>
            <a:xfrm>
              <a:off x="2182100" y="2070325"/>
              <a:ext cx="3900" cy="9850"/>
            </a:xfrm>
            <a:custGeom>
              <a:avLst/>
              <a:gdLst/>
              <a:ahLst/>
              <a:cxnLst/>
              <a:rect l="l" t="t" r="r" b="b"/>
              <a:pathLst>
                <a:path w="156" h="394" extrusionOk="0">
                  <a:moveTo>
                    <a:pt x="1" y="0"/>
                  </a:moveTo>
                  <a:cubicBezTo>
                    <a:pt x="36" y="131"/>
                    <a:pt x="60" y="274"/>
                    <a:pt x="144" y="393"/>
                  </a:cubicBezTo>
                  <a:lnTo>
                    <a:pt x="156" y="393"/>
                  </a:lnTo>
                  <a:cubicBezTo>
                    <a:pt x="108" y="274"/>
                    <a:pt x="48" y="14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46"/>
            <p:cNvSpPr/>
            <p:nvPr/>
          </p:nvSpPr>
          <p:spPr>
            <a:xfrm>
              <a:off x="2307125" y="2183300"/>
              <a:ext cx="10150" cy="15625"/>
            </a:xfrm>
            <a:custGeom>
              <a:avLst/>
              <a:gdLst/>
              <a:ahLst/>
              <a:cxnLst/>
              <a:rect l="l" t="t" r="r" b="b"/>
              <a:pathLst>
                <a:path w="406" h="625" extrusionOk="0">
                  <a:moveTo>
                    <a:pt x="39" y="1"/>
                  </a:moveTo>
                  <a:cubicBezTo>
                    <a:pt x="37" y="1"/>
                    <a:pt x="36" y="2"/>
                    <a:pt x="36" y="6"/>
                  </a:cubicBezTo>
                  <a:cubicBezTo>
                    <a:pt x="0" y="53"/>
                    <a:pt x="0" y="89"/>
                    <a:pt x="36" y="125"/>
                  </a:cubicBezTo>
                  <a:cubicBezTo>
                    <a:pt x="36" y="113"/>
                    <a:pt x="48" y="89"/>
                    <a:pt x="48" y="65"/>
                  </a:cubicBezTo>
                  <a:cubicBezTo>
                    <a:pt x="60" y="89"/>
                    <a:pt x="60" y="101"/>
                    <a:pt x="84" y="113"/>
                  </a:cubicBezTo>
                  <a:cubicBezTo>
                    <a:pt x="96" y="125"/>
                    <a:pt x="108" y="161"/>
                    <a:pt x="119" y="173"/>
                  </a:cubicBezTo>
                  <a:cubicBezTo>
                    <a:pt x="155" y="232"/>
                    <a:pt x="179" y="280"/>
                    <a:pt x="215" y="339"/>
                  </a:cubicBezTo>
                  <a:cubicBezTo>
                    <a:pt x="274" y="423"/>
                    <a:pt x="322" y="530"/>
                    <a:pt x="393" y="625"/>
                  </a:cubicBezTo>
                  <a:cubicBezTo>
                    <a:pt x="393" y="625"/>
                    <a:pt x="405" y="625"/>
                    <a:pt x="405" y="601"/>
                  </a:cubicBezTo>
                  <a:cubicBezTo>
                    <a:pt x="381" y="506"/>
                    <a:pt x="298" y="411"/>
                    <a:pt x="238" y="327"/>
                  </a:cubicBezTo>
                  <a:cubicBezTo>
                    <a:pt x="179" y="220"/>
                    <a:pt x="119" y="113"/>
                    <a:pt x="48" y="6"/>
                  </a:cubicBezTo>
                  <a:cubicBezTo>
                    <a:pt x="48" y="6"/>
                    <a:pt x="43"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46"/>
            <p:cNvSpPr/>
            <p:nvPr/>
          </p:nvSpPr>
          <p:spPr>
            <a:xfrm>
              <a:off x="2311575" y="2181725"/>
              <a:ext cx="10450" cy="16625"/>
            </a:xfrm>
            <a:custGeom>
              <a:avLst/>
              <a:gdLst/>
              <a:ahLst/>
              <a:cxnLst/>
              <a:rect l="l" t="t" r="r" b="b"/>
              <a:pathLst>
                <a:path w="418" h="665" extrusionOk="0">
                  <a:moveTo>
                    <a:pt x="10" y="0"/>
                  </a:moveTo>
                  <a:cubicBezTo>
                    <a:pt x="7" y="0"/>
                    <a:pt x="1" y="3"/>
                    <a:pt x="1" y="9"/>
                  </a:cubicBezTo>
                  <a:cubicBezTo>
                    <a:pt x="13" y="3"/>
                    <a:pt x="13" y="0"/>
                    <a:pt x="10" y="0"/>
                  </a:cubicBezTo>
                  <a:close/>
                  <a:moveTo>
                    <a:pt x="1" y="9"/>
                  </a:moveTo>
                  <a:lnTo>
                    <a:pt x="1" y="9"/>
                  </a:lnTo>
                  <a:cubicBezTo>
                    <a:pt x="37" y="140"/>
                    <a:pt x="72" y="271"/>
                    <a:pt x="156" y="390"/>
                  </a:cubicBezTo>
                  <a:cubicBezTo>
                    <a:pt x="215" y="486"/>
                    <a:pt x="299" y="605"/>
                    <a:pt x="406" y="664"/>
                  </a:cubicBezTo>
                  <a:cubicBezTo>
                    <a:pt x="418" y="664"/>
                    <a:pt x="418" y="664"/>
                    <a:pt x="418" y="652"/>
                  </a:cubicBezTo>
                  <a:cubicBezTo>
                    <a:pt x="346" y="545"/>
                    <a:pt x="239" y="474"/>
                    <a:pt x="180" y="367"/>
                  </a:cubicBezTo>
                  <a:cubicBezTo>
                    <a:pt x="108" y="247"/>
                    <a:pt x="49" y="128"/>
                    <a:pt x="1" y="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46"/>
            <p:cNvSpPr/>
            <p:nvPr/>
          </p:nvSpPr>
          <p:spPr>
            <a:xfrm>
              <a:off x="2315450" y="2182550"/>
              <a:ext cx="9550" cy="15200"/>
            </a:xfrm>
            <a:custGeom>
              <a:avLst/>
              <a:gdLst/>
              <a:ahLst/>
              <a:cxnLst/>
              <a:rect l="l" t="t" r="r" b="b"/>
              <a:pathLst>
                <a:path w="382" h="608" extrusionOk="0">
                  <a:moveTo>
                    <a:pt x="25" y="0"/>
                  </a:moveTo>
                  <a:cubicBezTo>
                    <a:pt x="13" y="0"/>
                    <a:pt x="1" y="0"/>
                    <a:pt x="13" y="12"/>
                  </a:cubicBezTo>
                  <a:cubicBezTo>
                    <a:pt x="84" y="214"/>
                    <a:pt x="203" y="453"/>
                    <a:pt x="370" y="607"/>
                  </a:cubicBezTo>
                  <a:cubicBezTo>
                    <a:pt x="382" y="607"/>
                    <a:pt x="382" y="607"/>
                    <a:pt x="382" y="595"/>
                  </a:cubicBezTo>
                  <a:cubicBezTo>
                    <a:pt x="322" y="500"/>
                    <a:pt x="251" y="417"/>
                    <a:pt x="191" y="322"/>
                  </a:cubicBezTo>
                  <a:cubicBezTo>
                    <a:pt x="132" y="214"/>
                    <a:pt x="72" y="119"/>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46"/>
            <p:cNvSpPr/>
            <p:nvPr/>
          </p:nvSpPr>
          <p:spPr>
            <a:xfrm>
              <a:off x="2318425" y="2180025"/>
              <a:ext cx="8950" cy="13675"/>
            </a:xfrm>
            <a:custGeom>
              <a:avLst/>
              <a:gdLst/>
              <a:ahLst/>
              <a:cxnLst/>
              <a:rect l="l" t="t" r="r" b="b"/>
              <a:pathLst>
                <a:path w="358" h="547" extrusionOk="0">
                  <a:moveTo>
                    <a:pt x="10" y="1"/>
                  </a:moveTo>
                  <a:cubicBezTo>
                    <a:pt x="7" y="1"/>
                    <a:pt x="1" y="9"/>
                    <a:pt x="1" y="18"/>
                  </a:cubicBezTo>
                  <a:cubicBezTo>
                    <a:pt x="108" y="196"/>
                    <a:pt x="203" y="399"/>
                    <a:pt x="346" y="542"/>
                  </a:cubicBezTo>
                  <a:cubicBezTo>
                    <a:pt x="350" y="545"/>
                    <a:pt x="352" y="547"/>
                    <a:pt x="354" y="547"/>
                  </a:cubicBezTo>
                  <a:cubicBezTo>
                    <a:pt x="358" y="547"/>
                    <a:pt x="358" y="538"/>
                    <a:pt x="358" y="530"/>
                  </a:cubicBezTo>
                  <a:cubicBezTo>
                    <a:pt x="251" y="351"/>
                    <a:pt x="120" y="184"/>
                    <a:pt x="13" y="6"/>
                  </a:cubicBezTo>
                  <a:cubicBezTo>
                    <a:pt x="13" y="2"/>
                    <a:pt x="12" y="1"/>
                    <a:pt x="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46"/>
            <p:cNvSpPr/>
            <p:nvPr/>
          </p:nvSpPr>
          <p:spPr>
            <a:xfrm>
              <a:off x="2053525" y="2108700"/>
              <a:ext cx="175300" cy="237275"/>
            </a:xfrm>
            <a:custGeom>
              <a:avLst/>
              <a:gdLst/>
              <a:ahLst/>
              <a:cxnLst/>
              <a:rect l="l" t="t" r="r" b="b"/>
              <a:pathLst>
                <a:path w="7012" h="9491" extrusionOk="0">
                  <a:moveTo>
                    <a:pt x="1916" y="0"/>
                  </a:moveTo>
                  <a:cubicBezTo>
                    <a:pt x="1913" y="0"/>
                    <a:pt x="1909" y="1"/>
                    <a:pt x="1905" y="1"/>
                  </a:cubicBezTo>
                  <a:cubicBezTo>
                    <a:pt x="786" y="251"/>
                    <a:pt x="24" y="1252"/>
                    <a:pt x="84" y="2395"/>
                  </a:cubicBezTo>
                  <a:cubicBezTo>
                    <a:pt x="107" y="2680"/>
                    <a:pt x="179" y="2930"/>
                    <a:pt x="262" y="3192"/>
                  </a:cubicBezTo>
                  <a:cubicBezTo>
                    <a:pt x="417" y="3609"/>
                    <a:pt x="465" y="3966"/>
                    <a:pt x="500" y="4407"/>
                  </a:cubicBezTo>
                  <a:cubicBezTo>
                    <a:pt x="560" y="4990"/>
                    <a:pt x="667" y="5574"/>
                    <a:pt x="953" y="6085"/>
                  </a:cubicBezTo>
                  <a:cubicBezTo>
                    <a:pt x="1572" y="7276"/>
                    <a:pt x="2989" y="7514"/>
                    <a:pt x="4048" y="8205"/>
                  </a:cubicBezTo>
                  <a:cubicBezTo>
                    <a:pt x="4703" y="8633"/>
                    <a:pt x="5370" y="9110"/>
                    <a:pt x="6096" y="9395"/>
                  </a:cubicBezTo>
                  <a:cubicBezTo>
                    <a:pt x="6244" y="9450"/>
                    <a:pt x="6390" y="9490"/>
                    <a:pt x="6528" y="9490"/>
                  </a:cubicBezTo>
                  <a:cubicBezTo>
                    <a:pt x="6688" y="9490"/>
                    <a:pt x="6837" y="9436"/>
                    <a:pt x="6965" y="9288"/>
                  </a:cubicBezTo>
                  <a:cubicBezTo>
                    <a:pt x="7012" y="9233"/>
                    <a:pt x="6957" y="9162"/>
                    <a:pt x="6897" y="9162"/>
                  </a:cubicBezTo>
                  <a:cubicBezTo>
                    <a:pt x="6880" y="9162"/>
                    <a:pt x="6862" y="9168"/>
                    <a:pt x="6846" y="9181"/>
                  </a:cubicBezTo>
                  <a:cubicBezTo>
                    <a:pt x="6746" y="9268"/>
                    <a:pt x="6624" y="9304"/>
                    <a:pt x="6490" y="9304"/>
                  </a:cubicBezTo>
                  <a:cubicBezTo>
                    <a:pt x="6001" y="9304"/>
                    <a:pt x="5352" y="8830"/>
                    <a:pt x="5025" y="8633"/>
                  </a:cubicBezTo>
                  <a:cubicBezTo>
                    <a:pt x="4608" y="8383"/>
                    <a:pt x="4203" y="8086"/>
                    <a:pt x="3798" y="7836"/>
                  </a:cubicBezTo>
                  <a:cubicBezTo>
                    <a:pt x="2870" y="7300"/>
                    <a:pt x="1715" y="7086"/>
                    <a:pt x="1131" y="6074"/>
                  </a:cubicBezTo>
                  <a:cubicBezTo>
                    <a:pt x="596" y="5157"/>
                    <a:pt x="798" y="4085"/>
                    <a:pt x="465" y="3133"/>
                  </a:cubicBezTo>
                  <a:cubicBezTo>
                    <a:pt x="0" y="1835"/>
                    <a:pt x="643" y="573"/>
                    <a:pt x="1917" y="120"/>
                  </a:cubicBezTo>
                  <a:cubicBezTo>
                    <a:pt x="2019" y="98"/>
                    <a:pt x="1981" y="0"/>
                    <a:pt x="19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46"/>
            <p:cNvSpPr/>
            <p:nvPr/>
          </p:nvSpPr>
          <p:spPr>
            <a:xfrm>
              <a:off x="2217250" y="2211400"/>
              <a:ext cx="62800" cy="133425"/>
            </a:xfrm>
            <a:custGeom>
              <a:avLst/>
              <a:gdLst/>
              <a:ahLst/>
              <a:cxnLst/>
              <a:rect l="l" t="t" r="r" b="b"/>
              <a:pathLst>
                <a:path w="2512" h="5337" extrusionOk="0">
                  <a:moveTo>
                    <a:pt x="2149" y="1"/>
                  </a:moveTo>
                  <a:cubicBezTo>
                    <a:pt x="2132" y="1"/>
                    <a:pt x="2107" y="14"/>
                    <a:pt x="2107" y="37"/>
                  </a:cubicBezTo>
                  <a:cubicBezTo>
                    <a:pt x="2286" y="1227"/>
                    <a:pt x="2071" y="2192"/>
                    <a:pt x="1393" y="3192"/>
                  </a:cubicBezTo>
                  <a:cubicBezTo>
                    <a:pt x="1155" y="3525"/>
                    <a:pt x="976" y="3859"/>
                    <a:pt x="833" y="4263"/>
                  </a:cubicBezTo>
                  <a:cubicBezTo>
                    <a:pt x="702" y="4609"/>
                    <a:pt x="643" y="4811"/>
                    <a:pt x="309" y="5073"/>
                  </a:cubicBezTo>
                  <a:cubicBezTo>
                    <a:pt x="178" y="5192"/>
                    <a:pt x="131" y="5168"/>
                    <a:pt x="12" y="5287"/>
                  </a:cubicBezTo>
                  <a:cubicBezTo>
                    <a:pt x="1" y="5298"/>
                    <a:pt x="9" y="5337"/>
                    <a:pt x="36" y="5337"/>
                  </a:cubicBezTo>
                  <a:cubicBezTo>
                    <a:pt x="40" y="5337"/>
                    <a:pt x="43" y="5336"/>
                    <a:pt x="47" y="5335"/>
                  </a:cubicBezTo>
                  <a:cubicBezTo>
                    <a:pt x="464" y="5156"/>
                    <a:pt x="666" y="5085"/>
                    <a:pt x="857" y="4656"/>
                  </a:cubicBezTo>
                  <a:cubicBezTo>
                    <a:pt x="1119" y="4109"/>
                    <a:pt x="1309" y="3585"/>
                    <a:pt x="1631" y="3085"/>
                  </a:cubicBezTo>
                  <a:cubicBezTo>
                    <a:pt x="2226" y="2168"/>
                    <a:pt x="2512" y="1085"/>
                    <a:pt x="2167" y="13"/>
                  </a:cubicBezTo>
                  <a:cubicBezTo>
                    <a:pt x="2167" y="5"/>
                    <a:pt x="2159" y="1"/>
                    <a:pt x="2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46"/>
            <p:cNvSpPr/>
            <p:nvPr/>
          </p:nvSpPr>
          <p:spPr>
            <a:xfrm>
              <a:off x="2163650" y="2182550"/>
              <a:ext cx="51825" cy="135000"/>
            </a:xfrm>
            <a:custGeom>
              <a:avLst/>
              <a:gdLst/>
              <a:ahLst/>
              <a:cxnLst/>
              <a:rect l="l" t="t" r="r" b="b"/>
              <a:pathLst>
                <a:path w="2073" h="5400" extrusionOk="0">
                  <a:moveTo>
                    <a:pt x="1" y="0"/>
                  </a:moveTo>
                  <a:lnTo>
                    <a:pt x="1" y="0"/>
                  </a:lnTo>
                  <a:cubicBezTo>
                    <a:pt x="262" y="453"/>
                    <a:pt x="560" y="917"/>
                    <a:pt x="763" y="1429"/>
                  </a:cubicBezTo>
                  <a:cubicBezTo>
                    <a:pt x="953" y="1941"/>
                    <a:pt x="917" y="2453"/>
                    <a:pt x="1013" y="2989"/>
                  </a:cubicBezTo>
                  <a:cubicBezTo>
                    <a:pt x="1132" y="3846"/>
                    <a:pt x="1667" y="4608"/>
                    <a:pt x="2025" y="5382"/>
                  </a:cubicBezTo>
                  <a:cubicBezTo>
                    <a:pt x="2029" y="5395"/>
                    <a:pt x="2037" y="5400"/>
                    <a:pt x="2044" y="5400"/>
                  </a:cubicBezTo>
                  <a:cubicBezTo>
                    <a:pt x="2058" y="5400"/>
                    <a:pt x="2072" y="5385"/>
                    <a:pt x="2072" y="5370"/>
                  </a:cubicBezTo>
                  <a:cubicBezTo>
                    <a:pt x="1953" y="4906"/>
                    <a:pt x="1715" y="4501"/>
                    <a:pt x="1489" y="4072"/>
                  </a:cubicBezTo>
                  <a:cubicBezTo>
                    <a:pt x="1203" y="3524"/>
                    <a:pt x="1096" y="3001"/>
                    <a:pt x="1036" y="2393"/>
                  </a:cubicBezTo>
                  <a:cubicBezTo>
                    <a:pt x="953" y="1465"/>
                    <a:pt x="548" y="72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46"/>
            <p:cNvSpPr/>
            <p:nvPr/>
          </p:nvSpPr>
          <p:spPr>
            <a:xfrm>
              <a:off x="2214250" y="2319075"/>
              <a:ext cx="6275" cy="15400"/>
            </a:xfrm>
            <a:custGeom>
              <a:avLst/>
              <a:gdLst/>
              <a:ahLst/>
              <a:cxnLst/>
              <a:rect l="l" t="t" r="r" b="b"/>
              <a:pathLst>
                <a:path w="251" h="616" extrusionOk="0">
                  <a:moveTo>
                    <a:pt x="18" y="1"/>
                  </a:moveTo>
                  <a:cubicBezTo>
                    <a:pt x="8" y="1"/>
                    <a:pt x="1" y="18"/>
                    <a:pt x="1" y="28"/>
                  </a:cubicBezTo>
                  <a:cubicBezTo>
                    <a:pt x="24" y="135"/>
                    <a:pt x="72" y="230"/>
                    <a:pt x="120" y="337"/>
                  </a:cubicBezTo>
                  <a:cubicBezTo>
                    <a:pt x="143" y="433"/>
                    <a:pt x="179" y="528"/>
                    <a:pt x="227" y="611"/>
                  </a:cubicBezTo>
                  <a:cubicBezTo>
                    <a:pt x="230" y="615"/>
                    <a:pt x="233" y="616"/>
                    <a:pt x="236" y="616"/>
                  </a:cubicBezTo>
                  <a:cubicBezTo>
                    <a:pt x="244" y="616"/>
                    <a:pt x="251" y="605"/>
                    <a:pt x="251" y="588"/>
                  </a:cubicBezTo>
                  <a:cubicBezTo>
                    <a:pt x="227" y="492"/>
                    <a:pt x="179" y="385"/>
                    <a:pt x="132" y="278"/>
                  </a:cubicBezTo>
                  <a:cubicBezTo>
                    <a:pt x="108" y="183"/>
                    <a:pt x="72" y="99"/>
                    <a:pt x="24" y="4"/>
                  </a:cubicBezTo>
                  <a:cubicBezTo>
                    <a:pt x="22" y="2"/>
                    <a:pt x="20" y="1"/>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46"/>
            <p:cNvSpPr/>
            <p:nvPr/>
          </p:nvSpPr>
          <p:spPr>
            <a:xfrm>
              <a:off x="2159175" y="2175700"/>
              <a:ext cx="16400" cy="23825"/>
            </a:xfrm>
            <a:custGeom>
              <a:avLst/>
              <a:gdLst/>
              <a:ahLst/>
              <a:cxnLst/>
              <a:rect l="l" t="t" r="r" b="b"/>
              <a:pathLst>
                <a:path w="656" h="953" extrusionOk="0">
                  <a:moveTo>
                    <a:pt x="1" y="0"/>
                  </a:moveTo>
                  <a:lnTo>
                    <a:pt x="1" y="0"/>
                  </a:lnTo>
                  <a:cubicBezTo>
                    <a:pt x="13" y="191"/>
                    <a:pt x="144" y="393"/>
                    <a:pt x="239" y="536"/>
                  </a:cubicBezTo>
                  <a:cubicBezTo>
                    <a:pt x="322" y="667"/>
                    <a:pt x="441" y="893"/>
                    <a:pt x="608" y="953"/>
                  </a:cubicBezTo>
                  <a:cubicBezTo>
                    <a:pt x="620" y="953"/>
                    <a:pt x="656" y="941"/>
                    <a:pt x="656" y="929"/>
                  </a:cubicBezTo>
                  <a:cubicBezTo>
                    <a:pt x="620" y="762"/>
                    <a:pt x="441" y="608"/>
                    <a:pt x="358" y="465"/>
                  </a:cubicBezTo>
                  <a:cubicBezTo>
                    <a:pt x="251" y="310"/>
                    <a:pt x="168" y="119"/>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46"/>
            <p:cNvSpPr/>
            <p:nvPr/>
          </p:nvSpPr>
          <p:spPr>
            <a:xfrm>
              <a:off x="2172575" y="2197425"/>
              <a:ext cx="7775" cy="14575"/>
            </a:xfrm>
            <a:custGeom>
              <a:avLst/>
              <a:gdLst/>
              <a:ahLst/>
              <a:cxnLst/>
              <a:rect l="l" t="t" r="r" b="b"/>
              <a:pathLst>
                <a:path w="311" h="583" extrusionOk="0">
                  <a:moveTo>
                    <a:pt x="1" y="0"/>
                  </a:moveTo>
                  <a:lnTo>
                    <a:pt x="1" y="0"/>
                  </a:lnTo>
                  <a:cubicBezTo>
                    <a:pt x="36" y="96"/>
                    <a:pt x="108" y="191"/>
                    <a:pt x="144" y="274"/>
                  </a:cubicBezTo>
                  <a:cubicBezTo>
                    <a:pt x="191" y="370"/>
                    <a:pt x="227" y="489"/>
                    <a:pt x="275" y="572"/>
                  </a:cubicBezTo>
                  <a:cubicBezTo>
                    <a:pt x="275" y="580"/>
                    <a:pt x="279" y="583"/>
                    <a:pt x="284" y="583"/>
                  </a:cubicBezTo>
                  <a:cubicBezTo>
                    <a:pt x="294" y="583"/>
                    <a:pt x="310" y="572"/>
                    <a:pt x="310" y="572"/>
                  </a:cubicBezTo>
                  <a:cubicBezTo>
                    <a:pt x="310" y="477"/>
                    <a:pt x="251" y="370"/>
                    <a:pt x="203" y="274"/>
                  </a:cubicBezTo>
                  <a:cubicBezTo>
                    <a:pt x="144" y="155"/>
                    <a:pt x="84" y="72"/>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46"/>
            <p:cNvSpPr/>
            <p:nvPr/>
          </p:nvSpPr>
          <p:spPr>
            <a:xfrm>
              <a:off x="2168700" y="2183425"/>
              <a:ext cx="23250" cy="50550"/>
            </a:xfrm>
            <a:custGeom>
              <a:avLst/>
              <a:gdLst/>
              <a:ahLst/>
              <a:cxnLst/>
              <a:rect l="l" t="t" r="r" b="b"/>
              <a:pathLst>
                <a:path w="930" h="2022" extrusionOk="0">
                  <a:moveTo>
                    <a:pt x="1" y="1"/>
                  </a:moveTo>
                  <a:lnTo>
                    <a:pt x="1" y="1"/>
                  </a:lnTo>
                  <a:cubicBezTo>
                    <a:pt x="525" y="513"/>
                    <a:pt x="822" y="1299"/>
                    <a:pt x="870" y="2013"/>
                  </a:cubicBezTo>
                  <a:cubicBezTo>
                    <a:pt x="870" y="2019"/>
                    <a:pt x="873" y="2022"/>
                    <a:pt x="876" y="2022"/>
                  </a:cubicBezTo>
                  <a:cubicBezTo>
                    <a:pt x="879" y="2022"/>
                    <a:pt x="882" y="2019"/>
                    <a:pt x="882" y="2013"/>
                  </a:cubicBezTo>
                  <a:cubicBezTo>
                    <a:pt x="930" y="1668"/>
                    <a:pt x="811" y="1346"/>
                    <a:pt x="680" y="1037"/>
                  </a:cubicBezTo>
                  <a:cubicBezTo>
                    <a:pt x="525" y="680"/>
                    <a:pt x="334" y="239"/>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46"/>
            <p:cNvSpPr/>
            <p:nvPr/>
          </p:nvSpPr>
          <p:spPr>
            <a:xfrm>
              <a:off x="2191625" y="2237225"/>
              <a:ext cx="27550" cy="78925"/>
            </a:xfrm>
            <a:custGeom>
              <a:avLst/>
              <a:gdLst/>
              <a:ahLst/>
              <a:cxnLst/>
              <a:rect l="l" t="t" r="r" b="b"/>
              <a:pathLst>
                <a:path w="1102" h="3157" extrusionOk="0">
                  <a:moveTo>
                    <a:pt x="11" y="1"/>
                  </a:moveTo>
                  <a:cubicBezTo>
                    <a:pt x="7" y="1"/>
                    <a:pt x="1" y="10"/>
                    <a:pt x="1" y="28"/>
                  </a:cubicBezTo>
                  <a:cubicBezTo>
                    <a:pt x="36" y="528"/>
                    <a:pt x="25" y="1147"/>
                    <a:pt x="263" y="1599"/>
                  </a:cubicBezTo>
                  <a:cubicBezTo>
                    <a:pt x="513" y="2111"/>
                    <a:pt x="691" y="2695"/>
                    <a:pt x="1048" y="3147"/>
                  </a:cubicBezTo>
                  <a:cubicBezTo>
                    <a:pt x="1052" y="3154"/>
                    <a:pt x="1059" y="3157"/>
                    <a:pt x="1065" y="3157"/>
                  </a:cubicBezTo>
                  <a:cubicBezTo>
                    <a:pt x="1082" y="3157"/>
                    <a:pt x="1101" y="3140"/>
                    <a:pt x="1084" y="3123"/>
                  </a:cubicBezTo>
                  <a:cubicBezTo>
                    <a:pt x="787" y="2695"/>
                    <a:pt x="667" y="2195"/>
                    <a:pt x="406" y="1766"/>
                  </a:cubicBezTo>
                  <a:cubicBezTo>
                    <a:pt x="108" y="1230"/>
                    <a:pt x="96" y="635"/>
                    <a:pt x="13" y="28"/>
                  </a:cubicBezTo>
                  <a:cubicBezTo>
                    <a:pt x="19" y="10"/>
                    <a:pt x="16"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46"/>
            <p:cNvSpPr/>
            <p:nvPr/>
          </p:nvSpPr>
          <p:spPr>
            <a:xfrm>
              <a:off x="2070175" y="2118850"/>
              <a:ext cx="30700" cy="32325"/>
            </a:xfrm>
            <a:custGeom>
              <a:avLst/>
              <a:gdLst/>
              <a:ahLst/>
              <a:cxnLst/>
              <a:rect l="l" t="t" r="r" b="b"/>
              <a:pathLst>
                <a:path w="1228" h="1293" extrusionOk="0">
                  <a:moveTo>
                    <a:pt x="1192" y="0"/>
                  </a:moveTo>
                  <a:cubicBezTo>
                    <a:pt x="656" y="238"/>
                    <a:pt x="180" y="703"/>
                    <a:pt x="1" y="1274"/>
                  </a:cubicBezTo>
                  <a:cubicBezTo>
                    <a:pt x="1" y="1286"/>
                    <a:pt x="4" y="1292"/>
                    <a:pt x="7" y="1292"/>
                  </a:cubicBezTo>
                  <a:cubicBezTo>
                    <a:pt x="10" y="1292"/>
                    <a:pt x="13" y="1286"/>
                    <a:pt x="13" y="1274"/>
                  </a:cubicBezTo>
                  <a:cubicBezTo>
                    <a:pt x="299" y="726"/>
                    <a:pt x="644" y="298"/>
                    <a:pt x="1192" y="12"/>
                  </a:cubicBezTo>
                  <a:cubicBezTo>
                    <a:pt x="1227" y="12"/>
                    <a:pt x="1204" y="0"/>
                    <a:pt x="1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46"/>
            <p:cNvSpPr/>
            <p:nvPr/>
          </p:nvSpPr>
          <p:spPr>
            <a:xfrm>
              <a:off x="2065425" y="2156650"/>
              <a:ext cx="29725" cy="109625"/>
            </a:xfrm>
            <a:custGeom>
              <a:avLst/>
              <a:gdLst/>
              <a:ahLst/>
              <a:cxnLst/>
              <a:rect l="l" t="t" r="r" b="b"/>
              <a:pathLst>
                <a:path w="1189" h="4385" extrusionOk="0">
                  <a:moveTo>
                    <a:pt x="131" y="0"/>
                  </a:moveTo>
                  <a:cubicBezTo>
                    <a:pt x="48" y="322"/>
                    <a:pt x="48" y="619"/>
                    <a:pt x="131" y="929"/>
                  </a:cubicBezTo>
                  <a:cubicBezTo>
                    <a:pt x="286" y="1465"/>
                    <a:pt x="346" y="1929"/>
                    <a:pt x="381" y="2477"/>
                  </a:cubicBezTo>
                  <a:cubicBezTo>
                    <a:pt x="429" y="3179"/>
                    <a:pt x="620" y="3894"/>
                    <a:pt x="1143" y="4382"/>
                  </a:cubicBezTo>
                  <a:cubicBezTo>
                    <a:pt x="1146" y="4384"/>
                    <a:pt x="1149" y="4385"/>
                    <a:pt x="1152" y="4385"/>
                  </a:cubicBezTo>
                  <a:cubicBezTo>
                    <a:pt x="1167" y="4385"/>
                    <a:pt x="1189" y="4366"/>
                    <a:pt x="1179" y="4346"/>
                  </a:cubicBezTo>
                  <a:cubicBezTo>
                    <a:pt x="608" y="3679"/>
                    <a:pt x="441" y="2941"/>
                    <a:pt x="429" y="2084"/>
                  </a:cubicBezTo>
                  <a:cubicBezTo>
                    <a:pt x="381" y="1370"/>
                    <a:pt x="0" y="75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46"/>
            <p:cNvSpPr/>
            <p:nvPr/>
          </p:nvSpPr>
          <p:spPr>
            <a:xfrm>
              <a:off x="2069600" y="2173400"/>
              <a:ext cx="21750" cy="6475"/>
            </a:xfrm>
            <a:custGeom>
              <a:avLst/>
              <a:gdLst/>
              <a:ahLst/>
              <a:cxnLst/>
              <a:rect l="l" t="t" r="r" b="b"/>
              <a:pathLst>
                <a:path w="870" h="259" extrusionOk="0">
                  <a:moveTo>
                    <a:pt x="172" y="0"/>
                  </a:moveTo>
                  <a:cubicBezTo>
                    <a:pt x="122" y="0"/>
                    <a:pt x="73" y="3"/>
                    <a:pt x="24" y="9"/>
                  </a:cubicBezTo>
                  <a:cubicBezTo>
                    <a:pt x="0" y="9"/>
                    <a:pt x="0" y="33"/>
                    <a:pt x="24" y="33"/>
                  </a:cubicBezTo>
                  <a:cubicBezTo>
                    <a:pt x="59" y="30"/>
                    <a:pt x="93" y="29"/>
                    <a:pt x="127" y="29"/>
                  </a:cubicBezTo>
                  <a:cubicBezTo>
                    <a:pt x="392" y="29"/>
                    <a:pt x="625" y="111"/>
                    <a:pt x="857" y="259"/>
                  </a:cubicBezTo>
                  <a:cubicBezTo>
                    <a:pt x="869" y="259"/>
                    <a:pt x="869" y="247"/>
                    <a:pt x="869" y="247"/>
                  </a:cubicBezTo>
                  <a:cubicBezTo>
                    <a:pt x="690" y="78"/>
                    <a:pt x="428" y="0"/>
                    <a:pt x="1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46"/>
            <p:cNvSpPr/>
            <p:nvPr/>
          </p:nvSpPr>
          <p:spPr>
            <a:xfrm>
              <a:off x="2121075" y="2083200"/>
              <a:ext cx="7375" cy="48900"/>
            </a:xfrm>
            <a:custGeom>
              <a:avLst/>
              <a:gdLst/>
              <a:ahLst/>
              <a:cxnLst/>
              <a:rect l="l" t="t" r="r" b="b"/>
              <a:pathLst>
                <a:path w="295" h="1956" extrusionOk="0">
                  <a:moveTo>
                    <a:pt x="291" y="0"/>
                  </a:moveTo>
                  <a:cubicBezTo>
                    <a:pt x="290" y="0"/>
                    <a:pt x="287" y="3"/>
                    <a:pt x="287" y="9"/>
                  </a:cubicBezTo>
                  <a:cubicBezTo>
                    <a:pt x="293" y="3"/>
                    <a:pt x="293" y="0"/>
                    <a:pt x="291" y="0"/>
                  </a:cubicBezTo>
                  <a:close/>
                  <a:moveTo>
                    <a:pt x="287" y="9"/>
                  </a:moveTo>
                  <a:cubicBezTo>
                    <a:pt x="239" y="402"/>
                    <a:pt x="84" y="771"/>
                    <a:pt x="37" y="1140"/>
                  </a:cubicBezTo>
                  <a:cubicBezTo>
                    <a:pt x="1" y="1414"/>
                    <a:pt x="168" y="1712"/>
                    <a:pt x="275" y="1950"/>
                  </a:cubicBezTo>
                  <a:cubicBezTo>
                    <a:pt x="275" y="1954"/>
                    <a:pt x="277" y="1955"/>
                    <a:pt x="281" y="1955"/>
                  </a:cubicBezTo>
                  <a:cubicBezTo>
                    <a:pt x="287" y="1955"/>
                    <a:pt x="295" y="1950"/>
                    <a:pt x="287" y="1950"/>
                  </a:cubicBezTo>
                  <a:cubicBezTo>
                    <a:pt x="168" y="1545"/>
                    <a:pt x="25" y="1295"/>
                    <a:pt x="156" y="855"/>
                  </a:cubicBezTo>
                  <a:cubicBezTo>
                    <a:pt x="239" y="581"/>
                    <a:pt x="287" y="295"/>
                    <a:pt x="287" y="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46"/>
            <p:cNvSpPr/>
            <p:nvPr/>
          </p:nvSpPr>
          <p:spPr>
            <a:xfrm>
              <a:off x="2125550" y="2110600"/>
              <a:ext cx="5675" cy="18875"/>
            </a:xfrm>
            <a:custGeom>
              <a:avLst/>
              <a:gdLst/>
              <a:ahLst/>
              <a:cxnLst/>
              <a:rect l="l" t="t" r="r" b="b"/>
              <a:pathLst>
                <a:path w="227" h="755" extrusionOk="0">
                  <a:moveTo>
                    <a:pt x="18" y="1"/>
                  </a:moveTo>
                  <a:cubicBezTo>
                    <a:pt x="9" y="1"/>
                    <a:pt x="1" y="7"/>
                    <a:pt x="1" y="21"/>
                  </a:cubicBezTo>
                  <a:cubicBezTo>
                    <a:pt x="36" y="259"/>
                    <a:pt x="96" y="509"/>
                    <a:pt x="203" y="747"/>
                  </a:cubicBezTo>
                  <a:cubicBezTo>
                    <a:pt x="203" y="752"/>
                    <a:pt x="207" y="755"/>
                    <a:pt x="212" y="755"/>
                  </a:cubicBezTo>
                  <a:cubicBezTo>
                    <a:pt x="219" y="755"/>
                    <a:pt x="227" y="749"/>
                    <a:pt x="227" y="735"/>
                  </a:cubicBezTo>
                  <a:cubicBezTo>
                    <a:pt x="155" y="485"/>
                    <a:pt x="84" y="259"/>
                    <a:pt x="36" y="9"/>
                  </a:cubicBezTo>
                  <a:cubicBezTo>
                    <a:pt x="31" y="4"/>
                    <a:pt x="24" y="1"/>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46"/>
            <p:cNvSpPr/>
            <p:nvPr/>
          </p:nvSpPr>
          <p:spPr>
            <a:xfrm>
              <a:off x="2130025" y="2112675"/>
              <a:ext cx="2700" cy="15050"/>
            </a:xfrm>
            <a:custGeom>
              <a:avLst/>
              <a:gdLst/>
              <a:ahLst/>
              <a:cxnLst/>
              <a:rect l="l" t="t" r="r" b="b"/>
              <a:pathLst>
                <a:path w="108" h="602" extrusionOk="0">
                  <a:moveTo>
                    <a:pt x="9" y="0"/>
                  </a:moveTo>
                  <a:cubicBezTo>
                    <a:pt x="6" y="0"/>
                    <a:pt x="0" y="3"/>
                    <a:pt x="0" y="9"/>
                  </a:cubicBezTo>
                  <a:cubicBezTo>
                    <a:pt x="12" y="3"/>
                    <a:pt x="12" y="0"/>
                    <a:pt x="9" y="0"/>
                  </a:cubicBezTo>
                  <a:close/>
                  <a:moveTo>
                    <a:pt x="0" y="9"/>
                  </a:moveTo>
                  <a:lnTo>
                    <a:pt x="0" y="9"/>
                  </a:lnTo>
                  <a:cubicBezTo>
                    <a:pt x="24" y="200"/>
                    <a:pt x="36" y="390"/>
                    <a:pt x="83" y="592"/>
                  </a:cubicBezTo>
                  <a:cubicBezTo>
                    <a:pt x="83" y="598"/>
                    <a:pt x="86" y="601"/>
                    <a:pt x="89" y="601"/>
                  </a:cubicBezTo>
                  <a:cubicBezTo>
                    <a:pt x="92" y="601"/>
                    <a:pt x="95" y="598"/>
                    <a:pt x="95" y="592"/>
                  </a:cubicBezTo>
                  <a:cubicBezTo>
                    <a:pt x="107" y="378"/>
                    <a:pt x="60" y="188"/>
                    <a:pt x="0" y="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46"/>
            <p:cNvSpPr/>
            <p:nvPr/>
          </p:nvSpPr>
          <p:spPr>
            <a:xfrm>
              <a:off x="2162175" y="2091150"/>
              <a:ext cx="19950" cy="33675"/>
            </a:xfrm>
            <a:custGeom>
              <a:avLst/>
              <a:gdLst/>
              <a:ahLst/>
              <a:cxnLst/>
              <a:rect l="l" t="t" r="r" b="b"/>
              <a:pathLst>
                <a:path w="798" h="1347" extrusionOk="0">
                  <a:moveTo>
                    <a:pt x="0" y="1"/>
                  </a:moveTo>
                  <a:lnTo>
                    <a:pt x="0" y="1"/>
                  </a:lnTo>
                  <a:cubicBezTo>
                    <a:pt x="179" y="275"/>
                    <a:pt x="250" y="572"/>
                    <a:pt x="369" y="870"/>
                  </a:cubicBezTo>
                  <a:cubicBezTo>
                    <a:pt x="441" y="1072"/>
                    <a:pt x="595" y="1239"/>
                    <a:pt x="786" y="1346"/>
                  </a:cubicBezTo>
                  <a:cubicBezTo>
                    <a:pt x="798" y="1346"/>
                    <a:pt x="798" y="1334"/>
                    <a:pt x="798" y="1334"/>
                  </a:cubicBezTo>
                  <a:cubicBezTo>
                    <a:pt x="524" y="1132"/>
                    <a:pt x="429" y="918"/>
                    <a:pt x="321" y="596"/>
                  </a:cubicBezTo>
                  <a:cubicBezTo>
                    <a:pt x="250" y="382"/>
                    <a:pt x="143" y="180"/>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46"/>
            <p:cNvSpPr/>
            <p:nvPr/>
          </p:nvSpPr>
          <p:spPr>
            <a:xfrm>
              <a:off x="2185075" y="2132300"/>
              <a:ext cx="2700" cy="8250"/>
            </a:xfrm>
            <a:custGeom>
              <a:avLst/>
              <a:gdLst/>
              <a:ahLst/>
              <a:cxnLst/>
              <a:rect l="l" t="t" r="r" b="b"/>
              <a:pathLst>
                <a:path w="108" h="330" extrusionOk="0">
                  <a:moveTo>
                    <a:pt x="10" y="1"/>
                  </a:moveTo>
                  <a:cubicBezTo>
                    <a:pt x="7" y="1"/>
                    <a:pt x="1" y="4"/>
                    <a:pt x="1" y="10"/>
                  </a:cubicBezTo>
                  <a:cubicBezTo>
                    <a:pt x="13" y="4"/>
                    <a:pt x="13" y="1"/>
                    <a:pt x="10" y="1"/>
                  </a:cubicBezTo>
                  <a:close/>
                  <a:moveTo>
                    <a:pt x="1" y="10"/>
                  </a:moveTo>
                  <a:cubicBezTo>
                    <a:pt x="1" y="117"/>
                    <a:pt x="37" y="236"/>
                    <a:pt x="96" y="319"/>
                  </a:cubicBezTo>
                  <a:cubicBezTo>
                    <a:pt x="96" y="327"/>
                    <a:pt x="97" y="330"/>
                    <a:pt x="99" y="330"/>
                  </a:cubicBezTo>
                  <a:cubicBezTo>
                    <a:pt x="102" y="330"/>
                    <a:pt x="108" y="316"/>
                    <a:pt x="108" y="308"/>
                  </a:cubicBezTo>
                  <a:cubicBezTo>
                    <a:pt x="60" y="224"/>
                    <a:pt x="37" y="117"/>
                    <a:pt x="1" y="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46"/>
            <p:cNvSpPr/>
            <p:nvPr/>
          </p:nvSpPr>
          <p:spPr>
            <a:xfrm>
              <a:off x="2340750" y="2057100"/>
              <a:ext cx="14550" cy="6400"/>
            </a:xfrm>
            <a:custGeom>
              <a:avLst/>
              <a:gdLst/>
              <a:ahLst/>
              <a:cxnLst/>
              <a:rect l="l" t="t" r="r" b="b"/>
              <a:pathLst>
                <a:path w="582" h="256" extrusionOk="0">
                  <a:moveTo>
                    <a:pt x="576" y="0"/>
                  </a:moveTo>
                  <a:cubicBezTo>
                    <a:pt x="574" y="0"/>
                    <a:pt x="568" y="2"/>
                    <a:pt x="560" y="6"/>
                  </a:cubicBezTo>
                  <a:cubicBezTo>
                    <a:pt x="576" y="6"/>
                    <a:pt x="582" y="0"/>
                    <a:pt x="576" y="0"/>
                  </a:cubicBezTo>
                  <a:close/>
                  <a:moveTo>
                    <a:pt x="560" y="6"/>
                  </a:moveTo>
                  <a:cubicBezTo>
                    <a:pt x="477" y="53"/>
                    <a:pt x="382" y="101"/>
                    <a:pt x="287" y="148"/>
                  </a:cubicBezTo>
                  <a:lnTo>
                    <a:pt x="13" y="232"/>
                  </a:lnTo>
                  <a:cubicBezTo>
                    <a:pt x="1" y="232"/>
                    <a:pt x="13" y="256"/>
                    <a:pt x="13" y="256"/>
                  </a:cubicBezTo>
                  <a:cubicBezTo>
                    <a:pt x="227" y="220"/>
                    <a:pt x="417" y="113"/>
                    <a:pt x="560"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46"/>
            <p:cNvSpPr/>
            <p:nvPr/>
          </p:nvSpPr>
          <p:spPr>
            <a:xfrm>
              <a:off x="2343725" y="2059900"/>
              <a:ext cx="11950" cy="6875"/>
            </a:xfrm>
            <a:custGeom>
              <a:avLst/>
              <a:gdLst/>
              <a:ahLst/>
              <a:cxnLst/>
              <a:rect l="l" t="t" r="r" b="b"/>
              <a:pathLst>
                <a:path w="478" h="275" extrusionOk="0">
                  <a:moveTo>
                    <a:pt x="477" y="1"/>
                  </a:moveTo>
                  <a:cubicBezTo>
                    <a:pt x="406" y="48"/>
                    <a:pt x="310" y="84"/>
                    <a:pt x="239" y="120"/>
                  </a:cubicBezTo>
                  <a:cubicBezTo>
                    <a:pt x="168" y="167"/>
                    <a:pt x="72" y="203"/>
                    <a:pt x="1" y="263"/>
                  </a:cubicBezTo>
                  <a:lnTo>
                    <a:pt x="1" y="275"/>
                  </a:lnTo>
                  <a:cubicBezTo>
                    <a:pt x="72" y="239"/>
                    <a:pt x="144" y="203"/>
                    <a:pt x="227" y="156"/>
                  </a:cubicBezTo>
                  <a:cubicBezTo>
                    <a:pt x="310" y="108"/>
                    <a:pt x="406" y="60"/>
                    <a:pt x="4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46"/>
            <p:cNvSpPr/>
            <p:nvPr/>
          </p:nvSpPr>
          <p:spPr>
            <a:xfrm>
              <a:off x="2349675" y="2063650"/>
              <a:ext cx="6975" cy="4925"/>
            </a:xfrm>
            <a:custGeom>
              <a:avLst/>
              <a:gdLst/>
              <a:ahLst/>
              <a:cxnLst/>
              <a:rect l="l" t="t" r="r" b="b"/>
              <a:pathLst>
                <a:path w="279" h="197" extrusionOk="0">
                  <a:moveTo>
                    <a:pt x="268" y="0"/>
                  </a:moveTo>
                  <a:cubicBezTo>
                    <a:pt x="266" y="0"/>
                    <a:pt x="263" y="2"/>
                    <a:pt x="263" y="6"/>
                  </a:cubicBezTo>
                  <a:cubicBezTo>
                    <a:pt x="279" y="6"/>
                    <a:pt x="273" y="0"/>
                    <a:pt x="268" y="0"/>
                  </a:cubicBezTo>
                  <a:close/>
                  <a:moveTo>
                    <a:pt x="263" y="6"/>
                  </a:moveTo>
                  <a:cubicBezTo>
                    <a:pt x="191" y="77"/>
                    <a:pt x="96" y="125"/>
                    <a:pt x="13" y="172"/>
                  </a:cubicBezTo>
                  <a:cubicBezTo>
                    <a:pt x="1" y="172"/>
                    <a:pt x="1" y="196"/>
                    <a:pt x="25" y="196"/>
                  </a:cubicBezTo>
                  <a:cubicBezTo>
                    <a:pt x="120" y="148"/>
                    <a:pt x="203" y="89"/>
                    <a:pt x="263"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46"/>
            <p:cNvSpPr/>
            <p:nvPr/>
          </p:nvSpPr>
          <p:spPr>
            <a:xfrm>
              <a:off x="2354450" y="2065425"/>
              <a:ext cx="6800" cy="5525"/>
            </a:xfrm>
            <a:custGeom>
              <a:avLst/>
              <a:gdLst/>
              <a:ahLst/>
              <a:cxnLst/>
              <a:rect l="l" t="t" r="r" b="b"/>
              <a:pathLst>
                <a:path w="272" h="221" extrusionOk="0">
                  <a:moveTo>
                    <a:pt x="266" y="1"/>
                  </a:moveTo>
                  <a:cubicBezTo>
                    <a:pt x="264" y="1"/>
                    <a:pt x="258" y="2"/>
                    <a:pt x="250" y="6"/>
                  </a:cubicBezTo>
                  <a:cubicBezTo>
                    <a:pt x="266" y="6"/>
                    <a:pt x="272" y="1"/>
                    <a:pt x="266" y="1"/>
                  </a:cubicBezTo>
                  <a:close/>
                  <a:moveTo>
                    <a:pt x="250" y="6"/>
                  </a:moveTo>
                  <a:lnTo>
                    <a:pt x="250" y="6"/>
                  </a:lnTo>
                  <a:cubicBezTo>
                    <a:pt x="215" y="42"/>
                    <a:pt x="167" y="77"/>
                    <a:pt x="108" y="113"/>
                  </a:cubicBezTo>
                  <a:cubicBezTo>
                    <a:pt x="72" y="137"/>
                    <a:pt x="36" y="173"/>
                    <a:pt x="0" y="196"/>
                  </a:cubicBezTo>
                  <a:cubicBezTo>
                    <a:pt x="0" y="196"/>
                    <a:pt x="0" y="220"/>
                    <a:pt x="12" y="220"/>
                  </a:cubicBezTo>
                  <a:cubicBezTo>
                    <a:pt x="60" y="196"/>
                    <a:pt x="96" y="161"/>
                    <a:pt x="120" y="125"/>
                  </a:cubicBezTo>
                  <a:cubicBezTo>
                    <a:pt x="179" y="101"/>
                    <a:pt x="227" y="54"/>
                    <a:pt x="250"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46"/>
            <p:cNvSpPr/>
            <p:nvPr/>
          </p:nvSpPr>
          <p:spPr>
            <a:xfrm>
              <a:off x="2359800" y="2071225"/>
              <a:ext cx="7475" cy="2300"/>
            </a:xfrm>
            <a:custGeom>
              <a:avLst/>
              <a:gdLst/>
              <a:ahLst/>
              <a:cxnLst/>
              <a:rect l="l" t="t" r="r" b="b"/>
              <a:pathLst>
                <a:path w="299" h="92" extrusionOk="0">
                  <a:moveTo>
                    <a:pt x="275" y="0"/>
                  </a:moveTo>
                  <a:cubicBezTo>
                    <a:pt x="191" y="24"/>
                    <a:pt x="96" y="60"/>
                    <a:pt x="13" y="72"/>
                  </a:cubicBezTo>
                  <a:cubicBezTo>
                    <a:pt x="1" y="72"/>
                    <a:pt x="1" y="84"/>
                    <a:pt x="13" y="84"/>
                  </a:cubicBezTo>
                  <a:cubicBezTo>
                    <a:pt x="36" y="89"/>
                    <a:pt x="57" y="91"/>
                    <a:pt x="78" y="91"/>
                  </a:cubicBezTo>
                  <a:cubicBezTo>
                    <a:pt x="156" y="91"/>
                    <a:pt x="224" y="59"/>
                    <a:pt x="298" y="12"/>
                  </a:cubicBezTo>
                  <a:cubicBezTo>
                    <a:pt x="298" y="12"/>
                    <a:pt x="298"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46"/>
            <p:cNvSpPr/>
            <p:nvPr/>
          </p:nvSpPr>
          <p:spPr>
            <a:xfrm>
              <a:off x="2270500" y="2105150"/>
              <a:ext cx="8075" cy="34250"/>
            </a:xfrm>
            <a:custGeom>
              <a:avLst/>
              <a:gdLst/>
              <a:ahLst/>
              <a:cxnLst/>
              <a:rect l="l" t="t" r="r" b="b"/>
              <a:pathLst>
                <a:path w="323" h="1370" extrusionOk="0">
                  <a:moveTo>
                    <a:pt x="1" y="1"/>
                  </a:moveTo>
                  <a:lnTo>
                    <a:pt x="1" y="1"/>
                  </a:lnTo>
                  <a:cubicBezTo>
                    <a:pt x="84" y="298"/>
                    <a:pt x="120" y="572"/>
                    <a:pt x="156" y="893"/>
                  </a:cubicBezTo>
                  <a:cubicBezTo>
                    <a:pt x="179" y="1072"/>
                    <a:pt x="215" y="1227"/>
                    <a:pt x="322" y="1370"/>
                  </a:cubicBezTo>
                  <a:cubicBezTo>
                    <a:pt x="96" y="929"/>
                    <a:pt x="203" y="429"/>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46"/>
            <p:cNvSpPr/>
            <p:nvPr/>
          </p:nvSpPr>
          <p:spPr>
            <a:xfrm>
              <a:off x="2278550" y="2141475"/>
              <a:ext cx="3000" cy="8650"/>
            </a:xfrm>
            <a:custGeom>
              <a:avLst/>
              <a:gdLst/>
              <a:ahLst/>
              <a:cxnLst/>
              <a:rect l="l" t="t" r="r" b="b"/>
              <a:pathLst>
                <a:path w="120" h="346" extrusionOk="0">
                  <a:moveTo>
                    <a:pt x="12" y="0"/>
                  </a:moveTo>
                  <a:lnTo>
                    <a:pt x="12" y="0"/>
                  </a:lnTo>
                  <a:cubicBezTo>
                    <a:pt x="0" y="119"/>
                    <a:pt x="36" y="250"/>
                    <a:pt x="108" y="345"/>
                  </a:cubicBezTo>
                  <a:lnTo>
                    <a:pt x="119" y="345"/>
                  </a:lnTo>
                  <a:cubicBezTo>
                    <a:pt x="108" y="286"/>
                    <a:pt x="72" y="238"/>
                    <a:pt x="60" y="191"/>
                  </a:cubicBezTo>
                  <a:cubicBezTo>
                    <a:pt x="48" y="119"/>
                    <a:pt x="36" y="6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46"/>
            <p:cNvSpPr/>
            <p:nvPr/>
          </p:nvSpPr>
          <p:spPr>
            <a:xfrm>
              <a:off x="2245500" y="2215575"/>
              <a:ext cx="21500" cy="77725"/>
            </a:xfrm>
            <a:custGeom>
              <a:avLst/>
              <a:gdLst/>
              <a:ahLst/>
              <a:cxnLst/>
              <a:rect l="l" t="t" r="r" b="b"/>
              <a:pathLst>
                <a:path w="860" h="3109" extrusionOk="0">
                  <a:moveTo>
                    <a:pt x="775" y="1"/>
                  </a:moveTo>
                  <a:lnTo>
                    <a:pt x="775" y="1"/>
                  </a:lnTo>
                  <a:cubicBezTo>
                    <a:pt x="813" y="301"/>
                    <a:pt x="848" y="601"/>
                    <a:pt x="843" y="897"/>
                  </a:cubicBezTo>
                  <a:lnTo>
                    <a:pt x="843" y="897"/>
                  </a:lnTo>
                  <a:cubicBezTo>
                    <a:pt x="860" y="620"/>
                    <a:pt x="840" y="326"/>
                    <a:pt x="775" y="1"/>
                  </a:cubicBezTo>
                  <a:close/>
                  <a:moveTo>
                    <a:pt x="843" y="897"/>
                  </a:moveTo>
                  <a:cubicBezTo>
                    <a:pt x="819" y="1277"/>
                    <a:pt x="726" y="1623"/>
                    <a:pt x="585" y="1971"/>
                  </a:cubicBezTo>
                  <a:lnTo>
                    <a:pt x="585" y="1971"/>
                  </a:lnTo>
                  <a:cubicBezTo>
                    <a:pt x="633" y="1867"/>
                    <a:pt x="677" y="1762"/>
                    <a:pt x="715" y="1656"/>
                  </a:cubicBezTo>
                  <a:cubicBezTo>
                    <a:pt x="803" y="1407"/>
                    <a:pt x="838" y="1154"/>
                    <a:pt x="843" y="897"/>
                  </a:cubicBezTo>
                  <a:close/>
                  <a:moveTo>
                    <a:pt x="585" y="1971"/>
                  </a:moveTo>
                  <a:cubicBezTo>
                    <a:pt x="408" y="2354"/>
                    <a:pt x="179" y="2722"/>
                    <a:pt x="1" y="3096"/>
                  </a:cubicBezTo>
                  <a:cubicBezTo>
                    <a:pt x="1" y="3108"/>
                    <a:pt x="13" y="3108"/>
                    <a:pt x="13" y="3108"/>
                  </a:cubicBezTo>
                  <a:cubicBezTo>
                    <a:pt x="238" y="2703"/>
                    <a:pt x="438" y="2337"/>
                    <a:pt x="585" y="19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46"/>
            <p:cNvSpPr/>
            <p:nvPr/>
          </p:nvSpPr>
          <p:spPr>
            <a:xfrm>
              <a:off x="2227950" y="2295650"/>
              <a:ext cx="17875" cy="41700"/>
            </a:xfrm>
            <a:custGeom>
              <a:avLst/>
              <a:gdLst/>
              <a:ahLst/>
              <a:cxnLst/>
              <a:rect l="l" t="t" r="r" b="b"/>
              <a:pathLst>
                <a:path w="715" h="1668" extrusionOk="0">
                  <a:moveTo>
                    <a:pt x="703" y="1"/>
                  </a:moveTo>
                  <a:cubicBezTo>
                    <a:pt x="393" y="489"/>
                    <a:pt x="119" y="1072"/>
                    <a:pt x="0" y="1644"/>
                  </a:cubicBezTo>
                  <a:cubicBezTo>
                    <a:pt x="0" y="1667"/>
                    <a:pt x="12" y="1667"/>
                    <a:pt x="36" y="1667"/>
                  </a:cubicBezTo>
                  <a:cubicBezTo>
                    <a:pt x="250" y="1096"/>
                    <a:pt x="441" y="560"/>
                    <a:pt x="715" y="12"/>
                  </a:cubicBezTo>
                  <a:cubicBezTo>
                    <a:pt x="715" y="1"/>
                    <a:pt x="715" y="1"/>
                    <a:pt x="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46"/>
            <p:cNvSpPr/>
            <p:nvPr/>
          </p:nvSpPr>
          <p:spPr>
            <a:xfrm>
              <a:off x="2178225" y="2186125"/>
              <a:ext cx="84875" cy="27700"/>
            </a:xfrm>
            <a:custGeom>
              <a:avLst/>
              <a:gdLst/>
              <a:ahLst/>
              <a:cxnLst/>
              <a:rect l="l" t="t" r="r" b="b"/>
              <a:pathLst>
                <a:path w="3395" h="1108" extrusionOk="0">
                  <a:moveTo>
                    <a:pt x="1" y="0"/>
                  </a:moveTo>
                  <a:lnTo>
                    <a:pt x="1" y="0"/>
                  </a:lnTo>
                  <a:cubicBezTo>
                    <a:pt x="572" y="191"/>
                    <a:pt x="1073" y="572"/>
                    <a:pt x="1644" y="762"/>
                  </a:cubicBezTo>
                  <a:cubicBezTo>
                    <a:pt x="2204" y="953"/>
                    <a:pt x="2775" y="1060"/>
                    <a:pt x="3359" y="1107"/>
                  </a:cubicBezTo>
                  <a:cubicBezTo>
                    <a:pt x="3394" y="1107"/>
                    <a:pt x="3394" y="1060"/>
                    <a:pt x="3359" y="1060"/>
                  </a:cubicBezTo>
                  <a:cubicBezTo>
                    <a:pt x="2620" y="1012"/>
                    <a:pt x="1906" y="845"/>
                    <a:pt x="1215" y="548"/>
                  </a:cubicBezTo>
                  <a:cubicBezTo>
                    <a:pt x="811" y="393"/>
                    <a:pt x="441" y="9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46"/>
            <p:cNvSpPr/>
            <p:nvPr/>
          </p:nvSpPr>
          <p:spPr>
            <a:xfrm>
              <a:off x="2180050" y="2188225"/>
              <a:ext cx="82150" cy="28075"/>
            </a:xfrm>
            <a:custGeom>
              <a:avLst/>
              <a:gdLst/>
              <a:ahLst/>
              <a:cxnLst/>
              <a:rect l="l" t="t" r="r" b="b"/>
              <a:pathLst>
                <a:path w="3286" h="1123" extrusionOk="0">
                  <a:moveTo>
                    <a:pt x="3" y="1"/>
                  </a:moveTo>
                  <a:cubicBezTo>
                    <a:pt x="1" y="1"/>
                    <a:pt x="3" y="11"/>
                    <a:pt x="11" y="11"/>
                  </a:cubicBezTo>
                  <a:cubicBezTo>
                    <a:pt x="7" y="3"/>
                    <a:pt x="5" y="1"/>
                    <a:pt x="3" y="1"/>
                  </a:cubicBezTo>
                  <a:close/>
                  <a:moveTo>
                    <a:pt x="11" y="11"/>
                  </a:moveTo>
                  <a:lnTo>
                    <a:pt x="11" y="11"/>
                  </a:lnTo>
                  <a:cubicBezTo>
                    <a:pt x="871" y="599"/>
                    <a:pt x="2010" y="1123"/>
                    <a:pt x="3081" y="1123"/>
                  </a:cubicBezTo>
                  <a:cubicBezTo>
                    <a:pt x="3137" y="1123"/>
                    <a:pt x="3194" y="1122"/>
                    <a:pt x="3250" y="1119"/>
                  </a:cubicBezTo>
                  <a:cubicBezTo>
                    <a:pt x="3286" y="1119"/>
                    <a:pt x="3286" y="1083"/>
                    <a:pt x="3250" y="1083"/>
                  </a:cubicBezTo>
                  <a:cubicBezTo>
                    <a:pt x="2702" y="1083"/>
                    <a:pt x="2119" y="916"/>
                    <a:pt x="1583" y="761"/>
                  </a:cubicBezTo>
                  <a:cubicBezTo>
                    <a:pt x="1011" y="618"/>
                    <a:pt x="547" y="249"/>
                    <a:pt x="11"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46"/>
            <p:cNvSpPr/>
            <p:nvPr/>
          </p:nvSpPr>
          <p:spPr>
            <a:xfrm>
              <a:off x="2076150" y="2121525"/>
              <a:ext cx="24125" cy="28525"/>
            </a:xfrm>
            <a:custGeom>
              <a:avLst/>
              <a:gdLst/>
              <a:ahLst/>
              <a:cxnLst/>
              <a:rect l="l" t="t" r="r" b="b"/>
              <a:pathLst>
                <a:path w="965" h="1141" extrusionOk="0">
                  <a:moveTo>
                    <a:pt x="965" y="0"/>
                  </a:moveTo>
                  <a:lnTo>
                    <a:pt x="965" y="0"/>
                  </a:lnTo>
                  <a:cubicBezTo>
                    <a:pt x="750" y="179"/>
                    <a:pt x="536" y="358"/>
                    <a:pt x="333" y="560"/>
                  </a:cubicBezTo>
                  <a:cubicBezTo>
                    <a:pt x="167" y="727"/>
                    <a:pt x="12" y="893"/>
                    <a:pt x="0" y="1131"/>
                  </a:cubicBezTo>
                  <a:cubicBezTo>
                    <a:pt x="0" y="1137"/>
                    <a:pt x="3" y="1140"/>
                    <a:pt x="6" y="1140"/>
                  </a:cubicBezTo>
                  <a:cubicBezTo>
                    <a:pt x="9" y="1140"/>
                    <a:pt x="12" y="1137"/>
                    <a:pt x="12" y="1131"/>
                  </a:cubicBezTo>
                  <a:cubicBezTo>
                    <a:pt x="119" y="631"/>
                    <a:pt x="631" y="334"/>
                    <a:pt x="9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46"/>
            <p:cNvSpPr/>
            <p:nvPr/>
          </p:nvSpPr>
          <p:spPr>
            <a:xfrm>
              <a:off x="2088050" y="2124700"/>
              <a:ext cx="14300" cy="15000"/>
            </a:xfrm>
            <a:custGeom>
              <a:avLst/>
              <a:gdLst/>
              <a:ahLst/>
              <a:cxnLst/>
              <a:rect l="l" t="t" r="r" b="b"/>
              <a:pathLst>
                <a:path w="572" h="600" extrusionOk="0">
                  <a:moveTo>
                    <a:pt x="560" y="1"/>
                  </a:moveTo>
                  <a:cubicBezTo>
                    <a:pt x="557" y="1"/>
                    <a:pt x="553" y="2"/>
                    <a:pt x="548" y="4"/>
                  </a:cubicBezTo>
                  <a:cubicBezTo>
                    <a:pt x="346" y="135"/>
                    <a:pt x="84" y="362"/>
                    <a:pt x="0" y="588"/>
                  </a:cubicBezTo>
                  <a:cubicBezTo>
                    <a:pt x="0" y="600"/>
                    <a:pt x="12" y="600"/>
                    <a:pt x="12" y="600"/>
                  </a:cubicBezTo>
                  <a:cubicBezTo>
                    <a:pt x="108" y="504"/>
                    <a:pt x="167" y="409"/>
                    <a:pt x="250" y="302"/>
                  </a:cubicBezTo>
                  <a:cubicBezTo>
                    <a:pt x="346" y="195"/>
                    <a:pt x="465" y="111"/>
                    <a:pt x="572" y="16"/>
                  </a:cubicBezTo>
                  <a:cubicBezTo>
                    <a:pt x="572" y="16"/>
                    <a:pt x="572" y="1"/>
                    <a:pt x="5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46"/>
            <p:cNvSpPr/>
            <p:nvPr/>
          </p:nvSpPr>
          <p:spPr>
            <a:xfrm>
              <a:off x="2093400" y="2126275"/>
              <a:ext cx="11350" cy="12525"/>
            </a:xfrm>
            <a:custGeom>
              <a:avLst/>
              <a:gdLst/>
              <a:ahLst/>
              <a:cxnLst/>
              <a:rect l="l" t="t" r="r" b="b"/>
              <a:pathLst>
                <a:path w="454" h="501" extrusionOk="0">
                  <a:moveTo>
                    <a:pt x="453" y="1"/>
                  </a:moveTo>
                  <a:lnTo>
                    <a:pt x="453" y="1"/>
                  </a:lnTo>
                  <a:cubicBezTo>
                    <a:pt x="298" y="132"/>
                    <a:pt x="96" y="310"/>
                    <a:pt x="1" y="489"/>
                  </a:cubicBezTo>
                  <a:cubicBezTo>
                    <a:pt x="1" y="501"/>
                    <a:pt x="13" y="501"/>
                    <a:pt x="13" y="501"/>
                  </a:cubicBezTo>
                  <a:cubicBezTo>
                    <a:pt x="96" y="429"/>
                    <a:pt x="155" y="322"/>
                    <a:pt x="239" y="251"/>
                  </a:cubicBezTo>
                  <a:cubicBezTo>
                    <a:pt x="310" y="168"/>
                    <a:pt x="382" y="84"/>
                    <a:pt x="4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46"/>
            <p:cNvSpPr/>
            <p:nvPr/>
          </p:nvSpPr>
          <p:spPr>
            <a:xfrm>
              <a:off x="2100250" y="2133425"/>
              <a:ext cx="3000" cy="4350"/>
            </a:xfrm>
            <a:custGeom>
              <a:avLst/>
              <a:gdLst/>
              <a:ahLst/>
              <a:cxnLst/>
              <a:rect l="l" t="t" r="r" b="b"/>
              <a:pathLst>
                <a:path w="120" h="174" extrusionOk="0">
                  <a:moveTo>
                    <a:pt x="120" y="1"/>
                  </a:moveTo>
                  <a:cubicBezTo>
                    <a:pt x="60" y="36"/>
                    <a:pt x="24" y="96"/>
                    <a:pt x="1" y="155"/>
                  </a:cubicBezTo>
                  <a:cubicBezTo>
                    <a:pt x="1" y="167"/>
                    <a:pt x="6" y="173"/>
                    <a:pt x="12" y="173"/>
                  </a:cubicBezTo>
                  <a:cubicBezTo>
                    <a:pt x="18" y="173"/>
                    <a:pt x="24" y="167"/>
                    <a:pt x="24" y="155"/>
                  </a:cubicBezTo>
                  <a:cubicBezTo>
                    <a:pt x="48" y="96"/>
                    <a:pt x="60" y="36"/>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46"/>
            <p:cNvSpPr/>
            <p:nvPr/>
          </p:nvSpPr>
          <p:spPr>
            <a:xfrm>
              <a:off x="2100250" y="2120325"/>
              <a:ext cx="18775" cy="31200"/>
            </a:xfrm>
            <a:custGeom>
              <a:avLst/>
              <a:gdLst/>
              <a:ahLst/>
              <a:cxnLst/>
              <a:rect l="l" t="t" r="r" b="b"/>
              <a:pathLst>
                <a:path w="751" h="1248" extrusionOk="0">
                  <a:moveTo>
                    <a:pt x="1" y="1"/>
                  </a:moveTo>
                  <a:lnTo>
                    <a:pt x="1" y="1"/>
                  </a:lnTo>
                  <a:cubicBezTo>
                    <a:pt x="60" y="239"/>
                    <a:pt x="143" y="441"/>
                    <a:pt x="286" y="644"/>
                  </a:cubicBezTo>
                  <a:cubicBezTo>
                    <a:pt x="441" y="834"/>
                    <a:pt x="655" y="977"/>
                    <a:pt x="715" y="1239"/>
                  </a:cubicBezTo>
                  <a:cubicBezTo>
                    <a:pt x="715" y="1245"/>
                    <a:pt x="724" y="1248"/>
                    <a:pt x="733" y="1248"/>
                  </a:cubicBezTo>
                  <a:cubicBezTo>
                    <a:pt x="742" y="1248"/>
                    <a:pt x="751" y="1245"/>
                    <a:pt x="751" y="1239"/>
                  </a:cubicBezTo>
                  <a:cubicBezTo>
                    <a:pt x="751" y="1037"/>
                    <a:pt x="584" y="918"/>
                    <a:pt x="453" y="787"/>
                  </a:cubicBezTo>
                  <a:cubicBezTo>
                    <a:pt x="262" y="560"/>
                    <a:pt x="96" y="29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46"/>
            <p:cNvSpPr/>
            <p:nvPr/>
          </p:nvSpPr>
          <p:spPr>
            <a:xfrm>
              <a:off x="2119625" y="2154475"/>
              <a:ext cx="27975" cy="17800"/>
            </a:xfrm>
            <a:custGeom>
              <a:avLst/>
              <a:gdLst/>
              <a:ahLst/>
              <a:cxnLst/>
              <a:rect l="l" t="t" r="r" b="b"/>
              <a:pathLst>
                <a:path w="1119" h="712" extrusionOk="0">
                  <a:moveTo>
                    <a:pt x="12" y="1"/>
                  </a:moveTo>
                  <a:cubicBezTo>
                    <a:pt x="0" y="1"/>
                    <a:pt x="4" y="16"/>
                    <a:pt x="23" y="16"/>
                  </a:cubicBezTo>
                  <a:cubicBezTo>
                    <a:pt x="452" y="147"/>
                    <a:pt x="773" y="385"/>
                    <a:pt x="1107" y="706"/>
                  </a:cubicBezTo>
                  <a:cubicBezTo>
                    <a:pt x="1110" y="710"/>
                    <a:pt x="1112" y="711"/>
                    <a:pt x="1114" y="711"/>
                  </a:cubicBezTo>
                  <a:cubicBezTo>
                    <a:pt x="1119" y="711"/>
                    <a:pt x="1119" y="700"/>
                    <a:pt x="1119" y="683"/>
                  </a:cubicBezTo>
                  <a:cubicBezTo>
                    <a:pt x="833" y="361"/>
                    <a:pt x="440" y="135"/>
                    <a:pt x="23" y="4"/>
                  </a:cubicBezTo>
                  <a:cubicBezTo>
                    <a:pt x="18" y="2"/>
                    <a:pt x="15" y="1"/>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46"/>
            <p:cNvSpPr/>
            <p:nvPr/>
          </p:nvSpPr>
          <p:spPr>
            <a:xfrm>
              <a:off x="2121675" y="2182550"/>
              <a:ext cx="38725" cy="44200"/>
            </a:xfrm>
            <a:custGeom>
              <a:avLst/>
              <a:gdLst/>
              <a:ahLst/>
              <a:cxnLst/>
              <a:rect l="l" t="t" r="r" b="b"/>
              <a:pathLst>
                <a:path w="1549" h="1768" extrusionOk="0">
                  <a:moveTo>
                    <a:pt x="1549" y="0"/>
                  </a:moveTo>
                  <a:lnTo>
                    <a:pt x="1549" y="0"/>
                  </a:lnTo>
                  <a:cubicBezTo>
                    <a:pt x="1334" y="238"/>
                    <a:pt x="1191" y="357"/>
                    <a:pt x="906" y="512"/>
                  </a:cubicBezTo>
                  <a:cubicBezTo>
                    <a:pt x="798" y="572"/>
                    <a:pt x="715" y="631"/>
                    <a:pt x="620" y="726"/>
                  </a:cubicBezTo>
                  <a:cubicBezTo>
                    <a:pt x="358" y="1000"/>
                    <a:pt x="144" y="1405"/>
                    <a:pt x="1" y="1750"/>
                  </a:cubicBezTo>
                  <a:cubicBezTo>
                    <a:pt x="1" y="1759"/>
                    <a:pt x="7" y="1767"/>
                    <a:pt x="10" y="1767"/>
                  </a:cubicBezTo>
                  <a:cubicBezTo>
                    <a:pt x="12" y="1767"/>
                    <a:pt x="13" y="1766"/>
                    <a:pt x="13" y="1762"/>
                  </a:cubicBezTo>
                  <a:cubicBezTo>
                    <a:pt x="298" y="1369"/>
                    <a:pt x="453" y="798"/>
                    <a:pt x="918" y="548"/>
                  </a:cubicBezTo>
                  <a:cubicBezTo>
                    <a:pt x="1215" y="393"/>
                    <a:pt x="1370" y="298"/>
                    <a:pt x="1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46"/>
            <p:cNvSpPr/>
            <p:nvPr/>
          </p:nvSpPr>
          <p:spPr>
            <a:xfrm>
              <a:off x="2123475" y="2184800"/>
              <a:ext cx="39700" cy="47000"/>
            </a:xfrm>
            <a:custGeom>
              <a:avLst/>
              <a:gdLst/>
              <a:ahLst/>
              <a:cxnLst/>
              <a:rect l="l" t="t" r="r" b="b"/>
              <a:pathLst>
                <a:path w="1588" h="1880" extrusionOk="0">
                  <a:moveTo>
                    <a:pt x="1565" y="0"/>
                  </a:moveTo>
                  <a:cubicBezTo>
                    <a:pt x="1559" y="0"/>
                    <a:pt x="1552" y="1"/>
                    <a:pt x="1548" y="5"/>
                  </a:cubicBezTo>
                  <a:cubicBezTo>
                    <a:pt x="1358" y="410"/>
                    <a:pt x="893" y="565"/>
                    <a:pt x="596" y="875"/>
                  </a:cubicBezTo>
                  <a:cubicBezTo>
                    <a:pt x="345" y="1160"/>
                    <a:pt x="131" y="1494"/>
                    <a:pt x="0" y="1851"/>
                  </a:cubicBezTo>
                  <a:cubicBezTo>
                    <a:pt x="0" y="1868"/>
                    <a:pt x="7" y="1879"/>
                    <a:pt x="15" y="1879"/>
                  </a:cubicBezTo>
                  <a:cubicBezTo>
                    <a:pt x="18" y="1879"/>
                    <a:pt x="21" y="1878"/>
                    <a:pt x="24" y="1875"/>
                  </a:cubicBezTo>
                  <a:cubicBezTo>
                    <a:pt x="310" y="1410"/>
                    <a:pt x="524" y="946"/>
                    <a:pt x="977" y="625"/>
                  </a:cubicBezTo>
                  <a:cubicBezTo>
                    <a:pt x="1238" y="446"/>
                    <a:pt x="1477" y="327"/>
                    <a:pt x="1572" y="5"/>
                  </a:cubicBezTo>
                  <a:cubicBezTo>
                    <a:pt x="1588" y="5"/>
                    <a:pt x="1577" y="0"/>
                    <a:pt x="15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46"/>
            <p:cNvSpPr/>
            <p:nvPr/>
          </p:nvSpPr>
          <p:spPr>
            <a:xfrm>
              <a:off x="2110075" y="2230625"/>
              <a:ext cx="11425" cy="27075"/>
            </a:xfrm>
            <a:custGeom>
              <a:avLst/>
              <a:gdLst/>
              <a:ahLst/>
              <a:cxnLst/>
              <a:rect l="l" t="t" r="r" b="b"/>
              <a:pathLst>
                <a:path w="457" h="1083" extrusionOk="0">
                  <a:moveTo>
                    <a:pt x="446" y="1"/>
                  </a:moveTo>
                  <a:cubicBezTo>
                    <a:pt x="444" y="1"/>
                    <a:pt x="441" y="2"/>
                    <a:pt x="441" y="6"/>
                  </a:cubicBezTo>
                  <a:cubicBezTo>
                    <a:pt x="457" y="6"/>
                    <a:pt x="452" y="1"/>
                    <a:pt x="446" y="1"/>
                  </a:cubicBezTo>
                  <a:close/>
                  <a:moveTo>
                    <a:pt x="441" y="6"/>
                  </a:moveTo>
                  <a:lnTo>
                    <a:pt x="441" y="6"/>
                  </a:lnTo>
                  <a:cubicBezTo>
                    <a:pt x="286" y="351"/>
                    <a:pt x="143" y="708"/>
                    <a:pt x="0" y="1066"/>
                  </a:cubicBezTo>
                  <a:cubicBezTo>
                    <a:pt x="0" y="1074"/>
                    <a:pt x="6" y="1082"/>
                    <a:pt x="10" y="1082"/>
                  </a:cubicBezTo>
                  <a:cubicBezTo>
                    <a:pt x="11" y="1082"/>
                    <a:pt x="12" y="1081"/>
                    <a:pt x="12" y="1078"/>
                  </a:cubicBezTo>
                  <a:cubicBezTo>
                    <a:pt x="179" y="720"/>
                    <a:pt x="322" y="363"/>
                    <a:pt x="441"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46"/>
            <p:cNvSpPr/>
            <p:nvPr/>
          </p:nvSpPr>
          <p:spPr>
            <a:xfrm>
              <a:off x="2112150" y="2236275"/>
              <a:ext cx="10150" cy="21525"/>
            </a:xfrm>
            <a:custGeom>
              <a:avLst/>
              <a:gdLst/>
              <a:ahLst/>
              <a:cxnLst/>
              <a:rect l="l" t="t" r="r" b="b"/>
              <a:pathLst>
                <a:path w="406" h="861" extrusionOk="0">
                  <a:moveTo>
                    <a:pt x="397" y="1"/>
                  </a:moveTo>
                  <a:cubicBezTo>
                    <a:pt x="395" y="1"/>
                    <a:pt x="394" y="2"/>
                    <a:pt x="394" y="6"/>
                  </a:cubicBezTo>
                  <a:cubicBezTo>
                    <a:pt x="227" y="256"/>
                    <a:pt x="60" y="554"/>
                    <a:pt x="1" y="852"/>
                  </a:cubicBezTo>
                  <a:cubicBezTo>
                    <a:pt x="1" y="857"/>
                    <a:pt x="7" y="860"/>
                    <a:pt x="13" y="860"/>
                  </a:cubicBezTo>
                  <a:cubicBezTo>
                    <a:pt x="19" y="860"/>
                    <a:pt x="25" y="857"/>
                    <a:pt x="25" y="852"/>
                  </a:cubicBezTo>
                  <a:cubicBezTo>
                    <a:pt x="156" y="566"/>
                    <a:pt x="275" y="292"/>
                    <a:pt x="406" y="6"/>
                  </a:cubicBezTo>
                  <a:cubicBezTo>
                    <a:pt x="406" y="6"/>
                    <a:pt x="400" y="1"/>
                    <a:pt x="3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46"/>
            <p:cNvSpPr/>
            <p:nvPr/>
          </p:nvSpPr>
          <p:spPr>
            <a:xfrm>
              <a:off x="2097900" y="2269700"/>
              <a:ext cx="67500" cy="35275"/>
            </a:xfrm>
            <a:custGeom>
              <a:avLst/>
              <a:gdLst/>
              <a:ahLst/>
              <a:cxnLst/>
              <a:rect l="l" t="t" r="r" b="b"/>
              <a:pathLst>
                <a:path w="2700" h="1411" extrusionOk="0">
                  <a:moveTo>
                    <a:pt x="26" y="0"/>
                  </a:moveTo>
                  <a:cubicBezTo>
                    <a:pt x="8" y="0"/>
                    <a:pt x="1" y="26"/>
                    <a:pt x="11" y="26"/>
                  </a:cubicBezTo>
                  <a:cubicBezTo>
                    <a:pt x="285" y="277"/>
                    <a:pt x="559" y="562"/>
                    <a:pt x="928" y="646"/>
                  </a:cubicBezTo>
                  <a:cubicBezTo>
                    <a:pt x="1571" y="812"/>
                    <a:pt x="2071" y="1110"/>
                    <a:pt x="2666" y="1408"/>
                  </a:cubicBezTo>
                  <a:cubicBezTo>
                    <a:pt x="2671" y="1410"/>
                    <a:pt x="2675" y="1411"/>
                    <a:pt x="2678" y="1411"/>
                  </a:cubicBezTo>
                  <a:cubicBezTo>
                    <a:pt x="2694" y="1411"/>
                    <a:pt x="2700" y="1391"/>
                    <a:pt x="2690" y="1372"/>
                  </a:cubicBezTo>
                  <a:cubicBezTo>
                    <a:pt x="2273" y="1134"/>
                    <a:pt x="1833" y="872"/>
                    <a:pt x="1392" y="717"/>
                  </a:cubicBezTo>
                  <a:cubicBezTo>
                    <a:pt x="1166" y="646"/>
                    <a:pt x="916" y="634"/>
                    <a:pt x="714" y="527"/>
                  </a:cubicBezTo>
                  <a:cubicBezTo>
                    <a:pt x="464" y="407"/>
                    <a:pt x="249" y="169"/>
                    <a:pt x="35" y="3"/>
                  </a:cubicBezTo>
                  <a:cubicBezTo>
                    <a:pt x="32" y="1"/>
                    <a:pt x="28"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46"/>
            <p:cNvSpPr/>
            <p:nvPr/>
          </p:nvSpPr>
          <p:spPr>
            <a:xfrm>
              <a:off x="2169975" y="2306850"/>
              <a:ext cx="45800" cy="27525"/>
            </a:xfrm>
            <a:custGeom>
              <a:avLst/>
              <a:gdLst/>
              <a:ahLst/>
              <a:cxnLst/>
              <a:rect l="l" t="t" r="r" b="b"/>
              <a:pathLst>
                <a:path w="1832" h="1101" extrusionOk="0">
                  <a:moveTo>
                    <a:pt x="17" y="0"/>
                  </a:moveTo>
                  <a:cubicBezTo>
                    <a:pt x="5" y="0"/>
                    <a:pt x="1" y="11"/>
                    <a:pt x="9" y="29"/>
                  </a:cubicBezTo>
                  <a:cubicBezTo>
                    <a:pt x="402" y="231"/>
                    <a:pt x="760" y="457"/>
                    <a:pt x="1117" y="719"/>
                  </a:cubicBezTo>
                  <a:cubicBezTo>
                    <a:pt x="1331" y="898"/>
                    <a:pt x="1533" y="1041"/>
                    <a:pt x="1819" y="1100"/>
                  </a:cubicBezTo>
                  <a:cubicBezTo>
                    <a:pt x="1831" y="1100"/>
                    <a:pt x="1831" y="1077"/>
                    <a:pt x="1819" y="1077"/>
                  </a:cubicBezTo>
                  <a:cubicBezTo>
                    <a:pt x="1462" y="957"/>
                    <a:pt x="1224" y="743"/>
                    <a:pt x="926" y="529"/>
                  </a:cubicBezTo>
                  <a:cubicBezTo>
                    <a:pt x="641" y="326"/>
                    <a:pt x="343" y="160"/>
                    <a:pt x="33" y="5"/>
                  </a:cubicBezTo>
                  <a:cubicBezTo>
                    <a:pt x="27" y="2"/>
                    <a:pt x="21" y="0"/>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46"/>
            <p:cNvSpPr/>
            <p:nvPr/>
          </p:nvSpPr>
          <p:spPr>
            <a:xfrm>
              <a:off x="2258000" y="2218725"/>
              <a:ext cx="6325" cy="39975"/>
            </a:xfrm>
            <a:custGeom>
              <a:avLst/>
              <a:gdLst/>
              <a:ahLst/>
              <a:cxnLst/>
              <a:rect l="l" t="t" r="r" b="b"/>
              <a:pathLst>
                <a:path w="253" h="1599" extrusionOk="0">
                  <a:moveTo>
                    <a:pt x="203" y="65"/>
                  </a:moveTo>
                  <a:cubicBezTo>
                    <a:pt x="201" y="65"/>
                    <a:pt x="200" y="66"/>
                    <a:pt x="198" y="66"/>
                  </a:cubicBezTo>
                  <a:lnTo>
                    <a:pt x="198" y="66"/>
                  </a:lnTo>
                  <a:cubicBezTo>
                    <a:pt x="200" y="66"/>
                    <a:pt x="201" y="66"/>
                    <a:pt x="203" y="65"/>
                  </a:cubicBezTo>
                  <a:close/>
                  <a:moveTo>
                    <a:pt x="129" y="0"/>
                  </a:moveTo>
                  <a:cubicBezTo>
                    <a:pt x="125" y="0"/>
                    <a:pt x="120" y="6"/>
                    <a:pt x="120" y="6"/>
                  </a:cubicBezTo>
                  <a:cubicBezTo>
                    <a:pt x="120" y="43"/>
                    <a:pt x="125" y="62"/>
                    <a:pt x="146" y="68"/>
                  </a:cubicBezTo>
                  <a:lnTo>
                    <a:pt x="146" y="68"/>
                  </a:lnTo>
                  <a:cubicBezTo>
                    <a:pt x="142" y="47"/>
                    <a:pt x="137" y="26"/>
                    <a:pt x="132" y="6"/>
                  </a:cubicBezTo>
                  <a:cubicBezTo>
                    <a:pt x="132" y="2"/>
                    <a:pt x="130" y="0"/>
                    <a:pt x="129" y="0"/>
                  </a:cubicBezTo>
                  <a:close/>
                  <a:moveTo>
                    <a:pt x="198" y="66"/>
                  </a:moveTo>
                  <a:cubicBezTo>
                    <a:pt x="184" y="68"/>
                    <a:pt x="173" y="69"/>
                    <a:pt x="164" y="69"/>
                  </a:cubicBezTo>
                  <a:cubicBezTo>
                    <a:pt x="157" y="69"/>
                    <a:pt x="151" y="69"/>
                    <a:pt x="146" y="68"/>
                  </a:cubicBezTo>
                  <a:lnTo>
                    <a:pt x="146" y="68"/>
                  </a:lnTo>
                  <a:cubicBezTo>
                    <a:pt x="153" y="95"/>
                    <a:pt x="158" y="123"/>
                    <a:pt x="163" y="151"/>
                  </a:cubicBezTo>
                  <a:lnTo>
                    <a:pt x="163" y="151"/>
                  </a:lnTo>
                  <a:cubicBezTo>
                    <a:pt x="170" y="104"/>
                    <a:pt x="181" y="72"/>
                    <a:pt x="198" y="66"/>
                  </a:cubicBezTo>
                  <a:close/>
                  <a:moveTo>
                    <a:pt x="163" y="151"/>
                  </a:moveTo>
                  <a:cubicBezTo>
                    <a:pt x="140" y="317"/>
                    <a:pt x="168" y="674"/>
                    <a:pt x="168" y="756"/>
                  </a:cubicBezTo>
                  <a:cubicBezTo>
                    <a:pt x="156" y="1030"/>
                    <a:pt x="96" y="1303"/>
                    <a:pt x="1" y="1589"/>
                  </a:cubicBezTo>
                  <a:cubicBezTo>
                    <a:pt x="1" y="1595"/>
                    <a:pt x="7" y="1598"/>
                    <a:pt x="13" y="1598"/>
                  </a:cubicBezTo>
                  <a:cubicBezTo>
                    <a:pt x="19" y="1598"/>
                    <a:pt x="25" y="1595"/>
                    <a:pt x="25" y="1589"/>
                  </a:cubicBezTo>
                  <a:cubicBezTo>
                    <a:pt x="198" y="1124"/>
                    <a:pt x="253" y="630"/>
                    <a:pt x="163" y="1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46"/>
            <p:cNvSpPr/>
            <p:nvPr/>
          </p:nvSpPr>
          <p:spPr>
            <a:xfrm>
              <a:off x="2242825" y="2215350"/>
              <a:ext cx="2400" cy="13475"/>
            </a:xfrm>
            <a:custGeom>
              <a:avLst/>
              <a:gdLst/>
              <a:ahLst/>
              <a:cxnLst/>
              <a:rect l="l" t="t" r="r" b="b"/>
              <a:pathLst>
                <a:path w="96" h="539" extrusionOk="0">
                  <a:moveTo>
                    <a:pt x="10" y="1"/>
                  </a:moveTo>
                  <a:cubicBezTo>
                    <a:pt x="4" y="1"/>
                    <a:pt x="1" y="4"/>
                    <a:pt x="1" y="10"/>
                  </a:cubicBezTo>
                  <a:cubicBezTo>
                    <a:pt x="1" y="176"/>
                    <a:pt x="13" y="367"/>
                    <a:pt x="60" y="534"/>
                  </a:cubicBezTo>
                  <a:cubicBezTo>
                    <a:pt x="60" y="538"/>
                    <a:pt x="61" y="539"/>
                    <a:pt x="63" y="539"/>
                  </a:cubicBezTo>
                  <a:cubicBezTo>
                    <a:pt x="67" y="539"/>
                    <a:pt x="72" y="534"/>
                    <a:pt x="72" y="534"/>
                  </a:cubicBezTo>
                  <a:cubicBezTo>
                    <a:pt x="96" y="367"/>
                    <a:pt x="48" y="176"/>
                    <a:pt x="36" y="10"/>
                  </a:cubicBezTo>
                  <a:cubicBezTo>
                    <a:pt x="24" y="4"/>
                    <a:pt x="15" y="1"/>
                    <a:pt x="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46"/>
            <p:cNvSpPr/>
            <p:nvPr/>
          </p:nvSpPr>
          <p:spPr>
            <a:xfrm>
              <a:off x="2246100" y="2217450"/>
              <a:ext cx="2100" cy="11975"/>
            </a:xfrm>
            <a:custGeom>
              <a:avLst/>
              <a:gdLst/>
              <a:ahLst/>
              <a:cxnLst/>
              <a:rect l="l" t="t" r="r" b="b"/>
              <a:pathLst>
                <a:path w="84" h="479" extrusionOk="0">
                  <a:moveTo>
                    <a:pt x="8" y="0"/>
                  </a:moveTo>
                  <a:cubicBezTo>
                    <a:pt x="4" y="0"/>
                    <a:pt x="1" y="3"/>
                    <a:pt x="1" y="9"/>
                  </a:cubicBezTo>
                  <a:cubicBezTo>
                    <a:pt x="1" y="164"/>
                    <a:pt x="1" y="342"/>
                    <a:pt x="48" y="473"/>
                  </a:cubicBezTo>
                  <a:cubicBezTo>
                    <a:pt x="48" y="477"/>
                    <a:pt x="50" y="479"/>
                    <a:pt x="51" y="479"/>
                  </a:cubicBezTo>
                  <a:cubicBezTo>
                    <a:pt x="55" y="479"/>
                    <a:pt x="60" y="473"/>
                    <a:pt x="60" y="473"/>
                  </a:cubicBezTo>
                  <a:cubicBezTo>
                    <a:pt x="84" y="331"/>
                    <a:pt x="48" y="164"/>
                    <a:pt x="24" y="9"/>
                  </a:cubicBezTo>
                  <a:cubicBezTo>
                    <a:pt x="18" y="3"/>
                    <a:pt x="12" y="0"/>
                    <a:pt x="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46"/>
            <p:cNvSpPr/>
            <p:nvPr/>
          </p:nvSpPr>
          <p:spPr>
            <a:xfrm>
              <a:off x="2249075" y="2216525"/>
              <a:ext cx="1525" cy="11200"/>
            </a:xfrm>
            <a:custGeom>
              <a:avLst/>
              <a:gdLst/>
              <a:ahLst/>
              <a:cxnLst/>
              <a:rect l="l" t="t" r="r" b="b"/>
              <a:pathLst>
                <a:path w="61" h="448" extrusionOk="0">
                  <a:moveTo>
                    <a:pt x="24" y="0"/>
                  </a:moveTo>
                  <a:cubicBezTo>
                    <a:pt x="18" y="0"/>
                    <a:pt x="1" y="14"/>
                    <a:pt x="1" y="22"/>
                  </a:cubicBezTo>
                  <a:cubicBezTo>
                    <a:pt x="1" y="94"/>
                    <a:pt x="24" y="165"/>
                    <a:pt x="24" y="248"/>
                  </a:cubicBezTo>
                  <a:cubicBezTo>
                    <a:pt x="24" y="308"/>
                    <a:pt x="24" y="379"/>
                    <a:pt x="36" y="439"/>
                  </a:cubicBezTo>
                  <a:cubicBezTo>
                    <a:pt x="36" y="445"/>
                    <a:pt x="39" y="448"/>
                    <a:pt x="42" y="448"/>
                  </a:cubicBezTo>
                  <a:cubicBezTo>
                    <a:pt x="45" y="448"/>
                    <a:pt x="48" y="445"/>
                    <a:pt x="48" y="439"/>
                  </a:cubicBezTo>
                  <a:cubicBezTo>
                    <a:pt x="60" y="379"/>
                    <a:pt x="48" y="308"/>
                    <a:pt x="36" y="225"/>
                  </a:cubicBezTo>
                  <a:cubicBezTo>
                    <a:pt x="36" y="153"/>
                    <a:pt x="24" y="82"/>
                    <a:pt x="24" y="10"/>
                  </a:cubicBezTo>
                  <a:cubicBezTo>
                    <a:pt x="28" y="3"/>
                    <a:pt x="27"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46"/>
            <p:cNvSpPr/>
            <p:nvPr/>
          </p:nvSpPr>
          <p:spPr>
            <a:xfrm>
              <a:off x="2253250" y="2215750"/>
              <a:ext cx="2400" cy="13775"/>
            </a:xfrm>
            <a:custGeom>
              <a:avLst/>
              <a:gdLst/>
              <a:ahLst/>
              <a:cxnLst/>
              <a:rect l="l" t="t" r="r" b="b"/>
              <a:pathLst>
                <a:path w="96" h="551" extrusionOk="0">
                  <a:moveTo>
                    <a:pt x="15" y="1"/>
                  </a:moveTo>
                  <a:cubicBezTo>
                    <a:pt x="12" y="1"/>
                    <a:pt x="0" y="9"/>
                    <a:pt x="0" y="18"/>
                  </a:cubicBezTo>
                  <a:cubicBezTo>
                    <a:pt x="36" y="196"/>
                    <a:pt x="36" y="363"/>
                    <a:pt x="36" y="541"/>
                  </a:cubicBezTo>
                  <a:cubicBezTo>
                    <a:pt x="36" y="547"/>
                    <a:pt x="42" y="550"/>
                    <a:pt x="48" y="550"/>
                  </a:cubicBezTo>
                  <a:cubicBezTo>
                    <a:pt x="54" y="550"/>
                    <a:pt x="60" y="547"/>
                    <a:pt x="60" y="541"/>
                  </a:cubicBezTo>
                  <a:cubicBezTo>
                    <a:pt x="96" y="363"/>
                    <a:pt x="60" y="184"/>
                    <a:pt x="12" y="6"/>
                  </a:cubicBezTo>
                  <a:cubicBezTo>
                    <a:pt x="16" y="2"/>
                    <a:pt x="16" y="1"/>
                    <a:pt x="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46"/>
            <p:cNvSpPr/>
            <p:nvPr/>
          </p:nvSpPr>
          <p:spPr>
            <a:xfrm>
              <a:off x="2258900" y="2217375"/>
              <a:ext cx="2400" cy="9175"/>
            </a:xfrm>
            <a:custGeom>
              <a:avLst/>
              <a:gdLst/>
              <a:ahLst/>
              <a:cxnLst/>
              <a:rect l="l" t="t" r="r" b="b"/>
              <a:pathLst>
                <a:path w="96" h="367" extrusionOk="0">
                  <a:moveTo>
                    <a:pt x="1" y="0"/>
                  </a:moveTo>
                  <a:cubicBezTo>
                    <a:pt x="48" y="119"/>
                    <a:pt x="48" y="238"/>
                    <a:pt x="48" y="357"/>
                  </a:cubicBezTo>
                  <a:cubicBezTo>
                    <a:pt x="48" y="363"/>
                    <a:pt x="51" y="366"/>
                    <a:pt x="54" y="366"/>
                  </a:cubicBezTo>
                  <a:cubicBezTo>
                    <a:pt x="57" y="366"/>
                    <a:pt x="60" y="363"/>
                    <a:pt x="60" y="357"/>
                  </a:cubicBezTo>
                  <a:cubicBezTo>
                    <a:pt x="96" y="250"/>
                    <a:pt x="60" y="10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46"/>
            <p:cNvSpPr/>
            <p:nvPr/>
          </p:nvSpPr>
          <p:spPr>
            <a:xfrm>
              <a:off x="2074050" y="2184400"/>
              <a:ext cx="6875" cy="43325"/>
            </a:xfrm>
            <a:custGeom>
              <a:avLst/>
              <a:gdLst/>
              <a:ahLst/>
              <a:cxnLst/>
              <a:rect l="l" t="t" r="r" b="b"/>
              <a:pathLst>
                <a:path w="275" h="1733" extrusionOk="0">
                  <a:moveTo>
                    <a:pt x="5" y="1"/>
                  </a:moveTo>
                  <a:cubicBezTo>
                    <a:pt x="4" y="1"/>
                    <a:pt x="1" y="4"/>
                    <a:pt x="1" y="9"/>
                  </a:cubicBezTo>
                  <a:cubicBezTo>
                    <a:pt x="7" y="4"/>
                    <a:pt x="7" y="1"/>
                    <a:pt x="5" y="1"/>
                  </a:cubicBezTo>
                  <a:close/>
                  <a:moveTo>
                    <a:pt x="1" y="9"/>
                  </a:moveTo>
                  <a:cubicBezTo>
                    <a:pt x="132" y="581"/>
                    <a:pt x="191" y="1141"/>
                    <a:pt x="251" y="1724"/>
                  </a:cubicBezTo>
                  <a:cubicBezTo>
                    <a:pt x="251" y="1730"/>
                    <a:pt x="254" y="1733"/>
                    <a:pt x="257" y="1733"/>
                  </a:cubicBezTo>
                  <a:cubicBezTo>
                    <a:pt x="260" y="1733"/>
                    <a:pt x="263" y="1730"/>
                    <a:pt x="263" y="1724"/>
                  </a:cubicBezTo>
                  <a:cubicBezTo>
                    <a:pt x="275" y="1141"/>
                    <a:pt x="179" y="545"/>
                    <a:pt x="1" y="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46"/>
            <p:cNvSpPr/>
            <p:nvPr/>
          </p:nvSpPr>
          <p:spPr>
            <a:xfrm>
              <a:off x="2079125" y="2191775"/>
              <a:ext cx="3875" cy="27325"/>
            </a:xfrm>
            <a:custGeom>
              <a:avLst/>
              <a:gdLst/>
              <a:ahLst/>
              <a:cxnLst/>
              <a:rect l="l" t="t" r="r" b="b"/>
              <a:pathLst>
                <a:path w="155" h="1093" extrusionOk="0">
                  <a:moveTo>
                    <a:pt x="0" y="0"/>
                  </a:moveTo>
                  <a:cubicBezTo>
                    <a:pt x="36" y="357"/>
                    <a:pt x="48" y="727"/>
                    <a:pt x="131" y="1084"/>
                  </a:cubicBezTo>
                  <a:cubicBezTo>
                    <a:pt x="131" y="1090"/>
                    <a:pt x="137" y="1093"/>
                    <a:pt x="143" y="1093"/>
                  </a:cubicBezTo>
                  <a:cubicBezTo>
                    <a:pt x="149" y="1093"/>
                    <a:pt x="155" y="1090"/>
                    <a:pt x="155" y="1084"/>
                  </a:cubicBezTo>
                  <a:cubicBezTo>
                    <a:pt x="119" y="715"/>
                    <a:pt x="48" y="357"/>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46"/>
            <p:cNvSpPr/>
            <p:nvPr/>
          </p:nvSpPr>
          <p:spPr>
            <a:xfrm>
              <a:off x="2080900" y="2192950"/>
              <a:ext cx="3000" cy="22575"/>
            </a:xfrm>
            <a:custGeom>
              <a:avLst/>
              <a:gdLst/>
              <a:ahLst/>
              <a:cxnLst/>
              <a:rect l="l" t="t" r="r" b="b"/>
              <a:pathLst>
                <a:path w="120" h="903" extrusionOk="0">
                  <a:moveTo>
                    <a:pt x="1" y="1"/>
                  </a:moveTo>
                  <a:lnTo>
                    <a:pt x="1" y="1"/>
                  </a:lnTo>
                  <a:cubicBezTo>
                    <a:pt x="24" y="299"/>
                    <a:pt x="48" y="608"/>
                    <a:pt x="108" y="894"/>
                  </a:cubicBezTo>
                  <a:cubicBezTo>
                    <a:pt x="108" y="900"/>
                    <a:pt x="111" y="903"/>
                    <a:pt x="114" y="903"/>
                  </a:cubicBezTo>
                  <a:cubicBezTo>
                    <a:pt x="117" y="903"/>
                    <a:pt x="120" y="900"/>
                    <a:pt x="120" y="894"/>
                  </a:cubicBezTo>
                  <a:cubicBezTo>
                    <a:pt x="120" y="596"/>
                    <a:pt x="84" y="275"/>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46"/>
            <p:cNvSpPr/>
            <p:nvPr/>
          </p:nvSpPr>
          <p:spPr>
            <a:xfrm>
              <a:off x="2085975" y="2196825"/>
              <a:ext cx="1500" cy="19000"/>
            </a:xfrm>
            <a:custGeom>
              <a:avLst/>
              <a:gdLst/>
              <a:ahLst/>
              <a:cxnLst/>
              <a:rect l="l" t="t" r="r" b="b"/>
              <a:pathLst>
                <a:path w="60" h="760" extrusionOk="0">
                  <a:moveTo>
                    <a:pt x="0" y="1"/>
                  </a:moveTo>
                  <a:cubicBezTo>
                    <a:pt x="12" y="263"/>
                    <a:pt x="12" y="501"/>
                    <a:pt x="36" y="751"/>
                  </a:cubicBezTo>
                  <a:cubicBezTo>
                    <a:pt x="36" y="757"/>
                    <a:pt x="42" y="760"/>
                    <a:pt x="48" y="760"/>
                  </a:cubicBezTo>
                  <a:cubicBezTo>
                    <a:pt x="54" y="760"/>
                    <a:pt x="60" y="757"/>
                    <a:pt x="60" y="751"/>
                  </a:cubicBezTo>
                  <a:cubicBezTo>
                    <a:pt x="60" y="501"/>
                    <a:pt x="36" y="263"/>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46"/>
            <p:cNvSpPr/>
            <p:nvPr/>
          </p:nvSpPr>
          <p:spPr>
            <a:xfrm>
              <a:off x="2171700" y="2227550"/>
              <a:ext cx="15925" cy="41850"/>
            </a:xfrm>
            <a:custGeom>
              <a:avLst/>
              <a:gdLst/>
              <a:ahLst/>
              <a:cxnLst/>
              <a:rect l="l" t="t" r="r" b="b"/>
              <a:pathLst>
                <a:path w="637" h="1674" extrusionOk="0">
                  <a:moveTo>
                    <a:pt x="636" y="1"/>
                  </a:moveTo>
                  <a:cubicBezTo>
                    <a:pt x="634" y="1"/>
                    <a:pt x="631" y="4"/>
                    <a:pt x="631" y="10"/>
                  </a:cubicBezTo>
                  <a:cubicBezTo>
                    <a:pt x="637" y="4"/>
                    <a:pt x="637" y="1"/>
                    <a:pt x="636" y="1"/>
                  </a:cubicBezTo>
                  <a:close/>
                  <a:moveTo>
                    <a:pt x="631" y="10"/>
                  </a:moveTo>
                  <a:lnTo>
                    <a:pt x="631" y="10"/>
                  </a:lnTo>
                  <a:cubicBezTo>
                    <a:pt x="500" y="581"/>
                    <a:pt x="0" y="1070"/>
                    <a:pt x="12" y="1665"/>
                  </a:cubicBezTo>
                  <a:cubicBezTo>
                    <a:pt x="12" y="1671"/>
                    <a:pt x="18" y="1674"/>
                    <a:pt x="24" y="1674"/>
                  </a:cubicBezTo>
                  <a:cubicBezTo>
                    <a:pt x="30" y="1674"/>
                    <a:pt x="36" y="1671"/>
                    <a:pt x="36" y="1665"/>
                  </a:cubicBezTo>
                  <a:cubicBezTo>
                    <a:pt x="107" y="1070"/>
                    <a:pt x="536" y="605"/>
                    <a:pt x="631" y="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46"/>
            <p:cNvSpPr/>
            <p:nvPr/>
          </p:nvSpPr>
          <p:spPr>
            <a:xfrm>
              <a:off x="2165725" y="2235225"/>
              <a:ext cx="23550" cy="54175"/>
            </a:xfrm>
            <a:custGeom>
              <a:avLst/>
              <a:gdLst/>
              <a:ahLst/>
              <a:cxnLst/>
              <a:rect l="l" t="t" r="r" b="b"/>
              <a:pathLst>
                <a:path w="942" h="2167" extrusionOk="0">
                  <a:moveTo>
                    <a:pt x="930" y="1"/>
                  </a:moveTo>
                  <a:cubicBezTo>
                    <a:pt x="584" y="608"/>
                    <a:pt x="1" y="1417"/>
                    <a:pt x="203" y="2156"/>
                  </a:cubicBezTo>
                  <a:cubicBezTo>
                    <a:pt x="203" y="2164"/>
                    <a:pt x="205" y="2166"/>
                    <a:pt x="206" y="2166"/>
                  </a:cubicBezTo>
                  <a:cubicBezTo>
                    <a:pt x="210" y="2166"/>
                    <a:pt x="215" y="2156"/>
                    <a:pt x="215" y="2156"/>
                  </a:cubicBezTo>
                  <a:cubicBezTo>
                    <a:pt x="108" y="1382"/>
                    <a:pt x="620" y="691"/>
                    <a:pt x="941" y="12"/>
                  </a:cubicBezTo>
                  <a:cubicBezTo>
                    <a:pt x="941" y="1"/>
                    <a:pt x="930" y="1"/>
                    <a:pt x="9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46"/>
            <p:cNvSpPr/>
            <p:nvPr/>
          </p:nvSpPr>
          <p:spPr>
            <a:xfrm>
              <a:off x="2193200" y="2247375"/>
              <a:ext cx="45175" cy="14075"/>
            </a:xfrm>
            <a:custGeom>
              <a:avLst/>
              <a:gdLst/>
              <a:ahLst/>
              <a:cxnLst/>
              <a:rect l="l" t="t" r="r" b="b"/>
              <a:pathLst>
                <a:path w="1807" h="563" extrusionOk="0">
                  <a:moveTo>
                    <a:pt x="5" y="0"/>
                  </a:moveTo>
                  <a:cubicBezTo>
                    <a:pt x="1" y="0"/>
                    <a:pt x="11" y="27"/>
                    <a:pt x="21" y="27"/>
                  </a:cubicBezTo>
                  <a:cubicBezTo>
                    <a:pt x="259" y="27"/>
                    <a:pt x="533" y="27"/>
                    <a:pt x="735" y="181"/>
                  </a:cubicBezTo>
                  <a:cubicBezTo>
                    <a:pt x="831" y="265"/>
                    <a:pt x="855" y="384"/>
                    <a:pt x="962" y="443"/>
                  </a:cubicBezTo>
                  <a:cubicBezTo>
                    <a:pt x="1188" y="562"/>
                    <a:pt x="1533" y="538"/>
                    <a:pt x="1795" y="562"/>
                  </a:cubicBezTo>
                  <a:cubicBezTo>
                    <a:pt x="1807" y="562"/>
                    <a:pt x="1807" y="538"/>
                    <a:pt x="1795" y="538"/>
                  </a:cubicBezTo>
                  <a:cubicBezTo>
                    <a:pt x="1581" y="515"/>
                    <a:pt x="1366" y="527"/>
                    <a:pt x="1152" y="467"/>
                  </a:cubicBezTo>
                  <a:cubicBezTo>
                    <a:pt x="974" y="408"/>
                    <a:pt x="890" y="277"/>
                    <a:pt x="735" y="169"/>
                  </a:cubicBezTo>
                  <a:cubicBezTo>
                    <a:pt x="533" y="3"/>
                    <a:pt x="259" y="3"/>
                    <a:pt x="9" y="3"/>
                  </a:cubicBezTo>
                  <a:cubicBezTo>
                    <a:pt x="7" y="1"/>
                    <a:pt x="6" y="0"/>
                    <a:pt x="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46"/>
            <p:cNvSpPr/>
            <p:nvPr/>
          </p:nvSpPr>
          <p:spPr>
            <a:xfrm>
              <a:off x="2193525" y="2248500"/>
              <a:ext cx="44575" cy="14425"/>
            </a:xfrm>
            <a:custGeom>
              <a:avLst/>
              <a:gdLst/>
              <a:ahLst/>
              <a:cxnLst/>
              <a:rect l="l" t="t" r="r" b="b"/>
              <a:pathLst>
                <a:path w="1783" h="577" extrusionOk="0">
                  <a:moveTo>
                    <a:pt x="167" y="1"/>
                  </a:moveTo>
                  <a:cubicBezTo>
                    <a:pt x="118" y="1"/>
                    <a:pt x="69" y="3"/>
                    <a:pt x="20" y="5"/>
                  </a:cubicBezTo>
                  <a:cubicBezTo>
                    <a:pt x="1" y="5"/>
                    <a:pt x="5" y="36"/>
                    <a:pt x="13" y="36"/>
                  </a:cubicBezTo>
                  <a:cubicBezTo>
                    <a:pt x="15" y="36"/>
                    <a:pt x="18" y="34"/>
                    <a:pt x="20" y="29"/>
                  </a:cubicBezTo>
                  <a:cubicBezTo>
                    <a:pt x="39" y="28"/>
                    <a:pt x="57" y="28"/>
                    <a:pt x="74" y="28"/>
                  </a:cubicBezTo>
                  <a:cubicBezTo>
                    <a:pt x="368" y="28"/>
                    <a:pt x="498" y="123"/>
                    <a:pt x="734" y="303"/>
                  </a:cubicBezTo>
                  <a:cubicBezTo>
                    <a:pt x="830" y="374"/>
                    <a:pt x="865" y="422"/>
                    <a:pt x="972" y="470"/>
                  </a:cubicBezTo>
                  <a:cubicBezTo>
                    <a:pt x="1211" y="577"/>
                    <a:pt x="1496" y="529"/>
                    <a:pt x="1746" y="577"/>
                  </a:cubicBezTo>
                  <a:cubicBezTo>
                    <a:pt x="1770" y="577"/>
                    <a:pt x="1782" y="553"/>
                    <a:pt x="1770" y="553"/>
                  </a:cubicBezTo>
                  <a:cubicBezTo>
                    <a:pt x="1651" y="529"/>
                    <a:pt x="1520" y="529"/>
                    <a:pt x="1389" y="517"/>
                  </a:cubicBezTo>
                  <a:cubicBezTo>
                    <a:pt x="1246" y="493"/>
                    <a:pt x="1080" y="493"/>
                    <a:pt x="949" y="422"/>
                  </a:cubicBezTo>
                  <a:cubicBezTo>
                    <a:pt x="830" y="363"/>
                    <a:pt x="758" y="243"/>
                    <a:pt x="651" y="148"/>
                  </a:cubicBezTo>
                  <a:cubicBezTo>
                    <a:pt x="511" y="27"/>
                    <a:pt x="342"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46"/>
            <p:cNvSpPr/>
            <p:nvPr/>
          </p:nvSpPr>
          <p:spPr>
            <a:xfrm>
              <a:off x="2238950" y="2254100"/>
              <a:ext cx="21175" cy="6450"/>
            </a:xfrm>
            <a:custGeom>
              <a:avLst/>
              <a:gdLst/>
              <a:ahLst/>
              <a:cxnLst/>
              <a:rect l="l" t="t" r="r" b="b"/>
              <a:pathLst>
                <a:path w="847" h="258" extrusionOk="0">
                  <a:moveTo>
                    <a:pt x="707" y="1"/>
                  </a:moveTo>
                  <a:cubicBezTo>
                    <a:pt x="449" y="1"/>
                    <a:pt x="198" y="102"/>
                    <a:pt x="1" y="258"/>
                  </a:cubicBezTo>
                  <a:cubicBezTo>
                    <a:pt x="263" y="91"/>
                    <a:pt x="525" y="31"/>
                    <a:pt x="822" y="31"/>
                  </a:cubicBezTo>
                  <a:cubicBezTo>
                    <a:pt x="846" y="31"/>
                    <a:pt x="846" y="8"/>
                    <a:pt x="822" y="8"/>
                  </a:cubicBezTo>
                  <a:cubicBezTo>
                    <a:pt x="784" y="3"/>
                    <a:pt x="745" y="1"/>
                    <a:pt x="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46"/>
            <p:cNvSpPr/>
            <p:nvPr/>
          </p:nvSpPr>
          <p:spPr>
            <a:xfrm>
              <a:off x="2241125" y="2256450"/>
              <a:ext cx="17500" cy="5725"/>
            </a:xfrm>
            <a:custGeom>
              <a:avLst/>
              <a:gdLst/>
              <a:ahLst/>
              <a:cxnLst/>
              <a:rect l="l" t="t" r="r" b="b"/>
              <a:pathLst>
                <a:path w="700" h="229" extrusionOk="0">
                  <a:moveTo>
                    <a:pt x="518" y="0"/>
                  </a:moveTo>
                  <a:cubicBezTo>
                    <a:pt x="330" y="0"/>
                    <a:pt x="110" y="74"/>
                    <a:pt x="9" y="211"/>
                  </a:cubicBezTo>
                  <a:cubicBezTo>
                    <a:pt x="1" y="220"/>
                    <a:pt x="4" y="228"/>
                    <a:pt x="11" y="228"/>
                  </a:cubicBezTo>
                  <a:cubicBezTo>
                    <a:pt x="14" y="228"/>
                    <a:pt x="17" y="227"/>
                    <a:pt x="21" y="223"/>
                  </a:cubicBezTo>
                  <a:cubicBezTo>
                    <a:pt x="128" y="164"/>
                    <a:pt x="211" y="92"/>
                    <a:pt x="342" y="56"/>
                  </a:cubicBezTo>
                  <a:cubicBezTo>
                    <a:pt x="462" y="33"/>
                    <a:pt x="557" y="33"/>
                    <a:pt x="676" y="33"/>
                  </a:cubicBezTo>
                  <a:cubicBezTo>
                    <a:pt x="700" y="33"/>
                    <a:pt x="700" y="21"/>
                    <a:pt x="676" y="21"/>
                  </a:cubicBezTo>
                  <a:cubicBezTo>
                    <a:pt x="629" y="7"/>
                    <a:pt x="575" y="0"/>
                    <a:pt x="5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46"/>
            <p:cNvSpPr/>
            <p:nvPr/>
          </p:nvSpPr>
          <p:spPr>
            <a:xfrm>
              <a:off x="2235675" y="2265950"/>
              <a:ext cx="8375" cy="24075"/>
            </a:xfrm>
            <a:custGeom>
              <a:avLst/>
              <a:gdLst/>
              <a:ahLst/>
              <a:cxnLst/>
              <a:rect l="l" t="t" r="r" b="b"/>
              <a:pathLst>
                <a:path w="335" h="963" extrusionOk="0">
                  <a:moveTo>
                    <a:pt x="141" y="1"/>
                  </a:moveTo>
                  <a:cubicBezTo>
                    <a:pt x="138" y="1"/>
                    <a:pt x="132" y="4"/>
                    <a:pt x="132" y="10"/>
                  </a:cubicBezTo>
                  <a:cubicBezTo>
                    <a:pt x="144" y="4"/>
                    <a:pt x="144" y="1"/>
                    <a:pt x="141" y="1"/>
                  </a:cubicBezTo>
                  <a:close/>
                  <a:moveTo>
                    <a:pt x="132" y="10"/>
                  </a:moveTo>
                  <a:lnTo>
                    <a:pt x="132" y="10"/>
                  </a:lnTo>
                  <a:cubicBezTo>
                    <a:pt x="179" y="272"/>
                    <a:pt x="1" y="796"/>
                    <a:pt x="322" y="962"/>
                  </a:cubicBezTo>
                  <a:cubicBezTo>
                    <a:pt x="322" y="962"/>
                    <a:pt x="334" y="962"/>
                    <a:pt x="334" y="938"/>
                  </a:cubicBezTo>
                  <a:cubicBezTo>
                    <a:pt x="48" y="665"/>
                    <a:pt x="239" y="331"/>
                    <a:pt x="132" y="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46"/>
            <p:cNvSpPr/>
            <p:nvPr/>
          </p:nvSpPr>
          <p:spPr>
            <a:xfrm>
              <a:off x="2240750" y="2275575"/>
              <a:ext cx="5375" cy="14675"/>
            </a:xfrm>
            <a:custGeom>
              <a:avLst/>
              <a:gdLst/>
              <a:ahLst/>
              <a:cxnLst/>
              <a:rect l="l" t="t" r="r" b="b"/>
              <a:pathLst>
                <a:path w="215" h="587" extrusionOk="0">
                  <a:moveTo>
                    <a:pt x="9" y="0"/>
                  </a:moveTo>
                  <a:cubicBezTo>
                    <a:pt x="6" y="0"/>
                    <a:pt x="0" y="6"/>
                    <a:pt x="0" y="6"/>
                  </a:cubicBezTo>
                  <a:cubicBezTo>
                    <a:pt x="12" y="208"/>
                    <a:pt x="96" y="423"/>
                    <a:pt x="215" y="577"/>
                  </a:cubicBezTo>
                  <a:cubicBezTo>
                    <a:pt x="119" y="399"/>
                    <a:pt x="72" y="208"/>
                    <a:pt x="12" y="6"/>
                  </a:cubicBezTo>
                  <a:cubicBezTo>
                    <a:pt x="12" y="2"/>
                    <a:pt x="11" y="0"/>
                    <a:pt x="9" y="0"/>
                  </a:cubicBezTo>
                  <a:close/>
                  <a:moveTo>
                    <a:pt x="215" y="577"/>
                  </a:moveTo>
                  <a:lnTo>
                    <a:pt x="215" y="577"/>
                  </a:lnTo>
                  <a:cubicBezTo>
                    <a:pt x="209" y="583"/>
                    <a:pt x="209" y="586"/>
                    <a:pt x="210" y="586"/>
                  </a:cubicBezTo>
                  <a:cubicBezTo>
                    <a:pt x="212" y="586"/>
                    <a:pt x="215" y="583"/>
                    <a:pt x="215" y="5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46"/>
            <p:cNvSpPr/>
            <p:nvPr/>
          </p:nvSpPr>
          <p:spPr>
            <a:xfrm>
              <a:off x="2186275" y="2286800"/>
              <a:ext cx="11625" cy="27250"/>
            </a:xfrm>
            <a:custGeom>
              <a:avLst/>
              <a:gdLst/>
              <a:ahLst/>
              <a:cxnLst/>
              <a:rect l="l" t="t" r="r" b="b"/>
              <a:pathLst>
                <a:path w="465" h="1090" extrusionOk="0">
                  <a:moveTo>
                    <a:pt x="422" y="0"/>
                  </a:moveTo>
                  <a:cubicBezTo>
                    <a:pt x="420" y="0"/>
                    <a:pt x="417" y="3"/>
                    <a:pt x="417" y="9"/>
                  </a:cubicBezTo>
                  <a:cubicBezTo>
                    <a:pt x="423" y="3"/>
                    <a:pt x="423" y="0"/>
                    <a:pt x="422" y="0"/>
                  </a:cubicBezTo>
                  <a:close/>
                  <a:moveTo>
                    <a:pt x="417" y="9"/>
                  </a:moveTo>
                  <a:lnTo>
                    <a:pt x="417" y="9"/>
                  </a:lnTo>
                  <a:cubicBezTo>
                    <a:pt x="453" y="271"/>
                    <a:pt x="227" y="414"/>
                    <a:pt x="108" y="616"/>
                  </a:cubicBezTo>
                  <a:cubicBezTo>
                    <a:pt x="12" y="771"/>
                    <a:pt x="0" y="914"/>
                    <a:pt x="0" y="1081"/>
                  </a:cubicBezTo>
                  <a:cubicBezTo>
                    <a:pt x="0" y="1087"/>
                    <a:pt x="6" y="1090"/>
                    <a:pt x="12" y="1090"/>
                  </a:cubicBezTo>
                  <a:cubicBezTo>
                    <a:pt x="18" y="1090"/>
                    <a:pt x="24" y="1087"/>
                    <a:pt x="24" y="1081"/>
                  </a:cubicBezTo>
                  <a:cubicBezTo>
                    <a:pt x="12" y="747"/>
                    <a:pt x="179" y="569"/>
                    <a:pt x="358" y="319"/>
                  </a:cubicBezTo>
                  <a:cubicBezTo>
                    <a:pt x="417" y="212"/>
                    <a:pt x="465" y="128"/>
                    <a:pt x="417" y="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46"/>
            <p:cNvSpPr/>
            <p:nvPr/>
          </p:nvSpPr>
          <p:spPr>
            <a:xfrm>
              <a:off x="2187175" y="2305475"/>
              <a:ext cx="3000" cy="9225"/>
            </a:xfrm>
            <a:custGeom>
              <a:avLst/>
              <a:gdLst/>
              <a:ahLst/>
              <a:cxnLst/>
              <a:rect l="l" t="t" r="r" b="b"/>
              <a:pathLst>
                <a:path w="120" h="369" extrusionOk="0">
                  <a:moveTo>
                    <a:pt x="119" y="0"/>
                  </a:moveTo>
                  <a:lnTo>
                    <a:pt x="119" y="0"/>
                  </a:lnTo>
                  <a:cubicBezTo>
                    <a:pt x="72" y="119"/>
                    <a:pt x="24" y="239"/>
                    <a:pt x="0" y="358"/>
                  </a:cubicBezTo>
                  <a:cubicBezTo>
                    <a:pt x="0" y="358"/>
                    <a:pt x="5" y="368"/>
                    <a:pt x="9" y="368"/>
                  </a:cubicBezTo>
                  <a:cubicBezTo>
                    <a:pt x="11" y="368"/>
                    <a:pt x="12" y="366"/>
                    <a:pt x="12" y="358"/>
                  </a:cubicBezTo>
                  <a:cubicBezTo>
                    <a:pt x="60" y="262"/>
                    <a:pt x="83" y="143"/>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46"/>
            <p:cNvSpPr/>
            <p:nvPr/>
          </p:nvSpPr>
          <p:spPr>
            <a:xfrm>
              <a:off x="2188950" y="2293900"/>
              <a:ext cx="8075" cy="11600"/>
            </a:xfrm>
            <a:custGeom>
              <a:avLst/>
              <a:gdLst/>
              <a:ahLst/>
              <a:cxnLst/>
              <a:rect l="l" t="t" r="r" b="b"/>
              <a:pathLst>
                <a:path w="323" h="464" extrusionOk="0">
                  <a:moveTo>
                    <a:pt x="319" y="0"/>
                  </a:moveTo>
                  <a:cubicBezTo>
                    <a:pt x="317" y="0"/>
                    <a:pt x="314" y="3"/>
                    <a:pt x="310" y="11"/>
                  </a:cubicBezTo>
                  <a:cubicBezTo>
                    <a:pt x="203" y="154"/>
                    <a:pt x="120" y="309"/>
                    <a:pt x="1" y="463"/>
                  </a:cubicBezTo>
                  <a:cubicBezTo>
                    <a:pt x="120" y="332"/>
                    <a:pt x="239" y="166"/>
                    <a:pt x="322" y="11"/>
                  </a:cubicBezTo>
                  <a:cubicBezTo>
                    <a:pt x="322" y="11"/>
                    <a:pt x="322" y="0"/>
                    <a:pt x="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46"/>
            <p:cNvSpPr/>
            <p:nvPr/>
          </p:nvSpPr>
          <p:spPr>
            <a:xfrm>
              <a:off x="2123775" y="2161700"/>
              <a:ext cx="8650" cy="11775"/>
            </a:xfrm>
            <a:custGeom>
              <a:avLst/>
              <a:gdLst/>
              <a:ahLst/>
              <a:cxnLst/>
              <a:rect l="l" t="t" r="r" b="b"/>
              <a:pathLst>
                <a:path w="346" h="471" extrusionOk="0">
                  <a:moveTo>
                    <a:pt x="345" y="1"/>
                  </a:moveTo>
                  <a:lnTo>
                    <a:pt x="345" y="1"/>
                  </a:lnTo>
                  <a:cubicBezTo>
                    <a:pt x="191" y="96"/>
                    <a:pt x="48" y="275"/>
                    <a:pt x="0" y="453"/>
                  </a:cubicBezTo>
                  <a:cubicBezTo>
                    <a:pt x="0" y="465"/>
                    <a:pt x="3" y="471"/>
                    <a:pt x="6" y="471"/>
                  </a:cubicBezTo>
                  <a:cubicBezTo>
                    <a:pt x="9" y="471"/>
                    <a:pt x="12" y="465"/>
                    <a:pt x="12" y="453"/>
                  </a:cubicBezTo>
                  <a:cubicBezTo>
                    <a:pt x="60" y="370"/>
                    <a:pt x="107" y="275"/>
                    <a:pt x="167" y="191"/>
                  </a:cubicBezTo>
                  <a:cubicBezTo>
                    <a:pt x="214" y="132"/>
                    <a:pt x="286" y="60"/>
                    <a:pt x="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46"/>
            <p:cNvSpPr/>
            <p:nvPr/>
          </p:nvSpPr>
          <p:spPr>
            <a:xfrm>
              <a:off x="2126450" y="2161700"/>
              <a:ext cx="9250" cy="14250"/>
            </a:xfrm>
            <a:custGeom>
              <a:avLst/>
              <a:gdLst/>
              <a:ahLst/>
              <a:cxnLst/>
              <a:rect l="l" t="t" r="r" b="b"/>
              <a:pathLst>
                <a:path w="370" h="570" extrusionOk="0">
                  <a:moveTo>
                    <a:pt x="369" y="1"/>
                  </a:moveTo>
                  <a:lnTo>
                    <a:pt x="369" y="1"/>
                  </a:lnTo>
                  <a:cubicBezTo>
                    <a:pt x="179" y="120"/>
                    <a:pt x="12" y="322"/>
                    <a:pt x="0" y="560"/>
                  </a:cubicBezTo>
                  <a:cubicBezTo>
                    <a:pt x="0" y="566"/>
                    <a:pt x="3" y="569"/>
                    <a:pt x="6" y="569"/>
                  </a:cubicBezTo>
                  <a:cubicBezTo>
                    <a:pt x="9" y="569"/>
                    <a:pt x="12" y="566"/>
                    <a:pt x="12" y="560"/>
                  </a:cubicBezTo>
                  <a:cubicBezTo>
                    <a:pt x="84" y="322"/>
                    <a:pt x="179" y="144"/>
                    <a:pt x="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46"/>
            <p:cNvSpPr/>
            <p:nvPr/>
          </p:nvSpPr>
          <p:spPr>
            <a:xfrm>
              <a:off x="2129125" y="2162300"/>
              <a:ext cx="8950" cy="14425"/>
            </a:xfrm>
            <a:custGeom>
              <a:avLst/>
              <a:gdLst/>
              <a:ahLst/>
              <a:cxnLst/>
              <a:rect l="l" t="t" r="r" b="b"/>
              <a:pathLst>
                <a:path w="358" h="577" extrusionOk="0">
                  <a:moveTo>
                    <a:pt x="358" y="1"/>
                  </a:moveTo>
                  <a:lnTo>
                    <a:pt x="358" y="1"/>
                  </a:lnTo>
                  <a:cubicBezTo>
                    <a:pt x="274" y="96"/>
                    <a:pt x="215" y="179"/>
                    <a:pt x="155" y="274"/>
                  </a:cubicBezTo>
                  <a:cubicBezTo>
                    <a:pt x="131" y="310"/>
                    <a:pt x="96" y="370"/>
                    <a:pt x="72" y="417"/>
                  </a:cubicBezTo>
                  <a:cubicBezTo>
                    <a:pt x="63" y="444"/>
                    <a:pt x="47" y="457"/>
                    <a:pt x="35" y="473"/>
                  </a:cubicBezTo>
                  <a:lnTo>
                    <a:pt x="35" y="473"/>
                  </a:lnTo>
                  <a:cubicBezTo>
                    <a:pt x="34" y="472"/>
                    <a:pt x="34" y="471"/>
                    <a:pt x="33" y="471"/>
                  </a:cubicBezTo>
                  <a:cubicBezTo>
                    <a:pt x="31" y="471"/>
                    <a:pt x="28" y="473"/>
                    <a:pt x="24" y="477"/>
                  </a:cubicBezTo>
                  <a:cubicBezTo>
                    <a:pt x="12" y="512"/>
                    <a:pt x="0" y="536"/>
                    <a:pt x="0" y="548"/>
                  </a:cubicBezTo>
                  <a:cubicBezTo>
                    <a:pt x="0" y="566"/>
                    <a:pt x="7" y="577"/>
                    <a:pt x="10" y="577"/>
                  </a:cubicBezTo>
                  <a:cubicBezTo>
                    <a:pt x="11" y="577"/>
                    <a:pt x="12" y="575"/>
                    <a:pt x="12" y="572"/>
                  </a:cubicBezTo>
                  <a:cubicBezTo>
                    <a:pt x="119" y="393"/>
                    <a:pt x="239" y="19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46"/>
            <p:cNvSpPr/>
            <p:nvPr/>
          </p:nvSpPr>
          <p:spPr>
            <a:xfrm>
              <a:off x="2133600" y="2165450"/>
              <a:ext cx="7750" cy="11175"/>
            </a:xfrm>
            <a:custGeom>
              <a:avLst/>
              <a:gdLst/>
              <a:ahLst/>
              <a:cxnLst/>
              <a:rect l="l" t="t" r="r" b="b"/>
              <a:pathLst>
                <a:path w="310" h="447" extrusionOk="0">
                  <a:moveTo>
                    <a:pt x="300" y="1"/>
                  </a:moveTo>
                  <a:cubicBezTo>
                    <a:pt x="299" y="1"/>
                    <a:pt x="298" y="2"/>
                    <a:pt x="298" y="5"/>
                  </a:cubicBezTo>
                  <a:cubicBezTo>
                    <a:pt x="191" y="148"/>
                    <a:pt x="71" y="279"/>
                    <a:pt x="0" y="422"/>
                  </a:cubicBezTo>
                  <a:cubicBezTo>
                    <a:pt x="0" y="446"/>
                    <a:pt x="12" y="446"/>
                    <a:pt x="12" y="446"/>
                  </a:cubicBezTo>
                  <a:cubicBezTo>
                    <a:pt x="131" y="327"/>
                    <a:pt x="214" y="172"/>
                    <a:pt x="310" y="29"/>
                  </a:cubicBezTo>
                  <a:cubicBezTo>
                    <a:pt x="310" y="12"/>
                    <a:pt x="303" y="1"/>
                    <a:pt x="3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46"/>
            <p:cNvSpPr/>
            <p:nvPr/>
          </p:nvSpPr>
          <p:spPr>
            <a:xfrm>
              <a:off x="2137450" y="2169150"/>
              <a:ext cx="6875" cy="8175"/>
            </a:xfrm>
            <a:custGeom>
              <a:avLst/>
              <a:gdLst/>
              <a:ahLst/>
              <a:cxnLst/>
              <a:rect l="l" t="t" r="r" b="b"/>
              <a:pathLst>
                <a:path w="275" h="327" extrusionOk="0">
                  <a:moveTo>
                    <a:pt x="275" y="0"/>
                  </a:moveTo>
                  <a:lnTo>
                    <a:pt x="275" y="0"/>
                  </a:lnTo>
                  <a:cubicBezTo>
                    <a:pt x="227" y="36"/>
                    <a:pt x="179" y="96"/>
                    <a:pt x="120" y="155"/>
                  </a:cubicBezTo>
                  <a:cubicBezTo>
                    <a:pt x="72" y="203"/>
                    <a:pt x="37" y="262"/>
                    <a:pt x="1" y="310"/>
                  </a:cubicBezTo>
                  <a:cubicBezTo>
                    <a:pt x="1" y="318"/>
                    <a:pt x="13" y="327"/>
                    <a:pt x="20" y="327"/>
                  </a:cubicBezTo>
                  <a:cubicBezTo>
                    <a:pt x="23" y="327"/>
                    <a:pt x="25" y="325"/>
                    <a:pt x="25" y="322"/>
                  </a:cubicBezTo>
                  <a:cubicBezTo>
                    <a:pt x="72" y="274"/>
                    <a:pt x="108" y="203"/>
                    <a:pt x="156" y="155"/>
                  </a:cubicBezTo>
                  <a:cubicBezTo>
                    <a:pt x="215" y="119"/>
                    <a:pt x="263" y="72"/>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46"/>
            <p:cNvSpPr/>
            <p:nvPr/>
          </p:nvSpPr>
          <p:spPr>
            <a:xfrm>
              <a:off x="2131300" y="2172575"/>
              <a:ext cx="15700" cy="16375"/>
            </a:xfrm>
            <a:custGeom>
              <a:avLst/>
              <a:gdLst/>
              <a:ahLst/>
              <a:cxnLst/>
              <a:rect l="l" t="t" r="r" b="b"/>
              <a:pathLst>
                <a:path w="628" h="655" extrusionOk="0">
                  <a:moveTo>
                    <a:pt x="601" y="1"/>
                  </a:moveTo>
                  <a:cubicBezTo>
                    <a:pt x="596" y="1"/>
                    <a:pt x="592" y="2"/>
                    <a:pt x="592" y="6"/>
                  </a:cubicBezTo>
                  <a:cubicBezTo>
                    <a:pt x="437" y="256"/>
                    <a:pt x="247" y="459"/>
                    <a:pt x="9" y="637"/>
                  </a:cubicBezTo>
                  <a:cubicBezTo>
                    <a:pt x="0" y="646"/>
                    <a:pt x="4" y="654"/>
                    <a:pt x="15" y="654"/>
                  </a:cubicBezTo>
                  <a:cubicBezTo>
                    <a:pt x="20" y="654"/>
                    <a:pt x="25" y="653"/>
                    <a:pt x="32" y="649"/>
                  </a:cubicBezTo>
                  <a:cubicBezTo>
                    <a:pt x="283" y="518"/>
                    <a:pt x="509" y="280"/>
                    <a:pt x="628" y="6"/>
                  </a:cubicBezTo>
                  <a:cubicBezTo>
                    <a:pt x="628" y="6"/>
                    <a:pt x="612" y="1"/>
                    <a:pt x="6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46"/>
            <p:cNvSpPr/>
            <p:nvPr/>
          </p:nvSpPr>
          <p:spPr>
            <a:xfrm>
              <a:off x="2141625" y="2268600"/>
              <a:ext cx="6275" cy="21850"/>
            </a:xfrm>
            <a:custGeom>
              <a:avLst/>
              <a:gdLst/>
              <a:ahLst/>
              <a:cxnLst/>
              <a:rect l="l" t="t" r="r" b="b"/>
              <a:pathLst>
                <a:path w="251" h="874" extrusionOk="0">
                  <a:moveTo>
                    <a:pt x="241" y="1"/>
                  </a:moveTo>
                  <a:cubicBezTo>
                    <a:pt x="240" y="1"/>
                    <a:pt x="239" y="4"/>
                    <a:pt x="239" y="11"/>
                  </a:cubicBezTo>
                  <a:cubicBezTo>
                    <a:pt x="120" y="273"/>
                    <a:pt x="48" y="571"/>
                    <a:pt x="0" y="856"/>
                  </a:cubicBezTo>
                  <a:cubicBezTo>
                    <a:pt x="0" y="865"/>
                    <a:pt x="18" y="873"/>
                    <a:pt x="29" y="873"/>
                  </a:cubicBezTo>
                  <a:cubicBezTo>
                    <a:pt x="33" y="873"/>
                    <a:pt x="36" y="872"/>
                    <a:pt x="36" y="868"/>
                  </a:cubicBezTo>
                  <a:cubicBezTo>
                    <a:pt x="96" y="582"/>
                    <a:pt x="167" y="309"/>
                    <a:pt x="251" y="23"/>
                  </a:cubicBezTo>
                  <a:cubicBezTo>
                    <a:pt x="251" y="15"/>
                    <a:pt x="245" y="1"/>
                    <a:pt x="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46"/>
            <p:cNvSpPr/>
            <p:nvPr/>
          </p:nvSpPr>
          <p:spPr>
            <a:xfrm>
              <a:off x="2144900" y="2269450"/>
              <a:ext cx="5975" cy="22275"/>
            </a:xfrm>
            <a:custGeom>
              <a:avLst/>
              <a:gdLst/>
              <a:ahLst/>
              <a:cxnLst/>
              <a:rect l="l" t="t" r="r" b="b"/>
              <a:pathLst>
                <a:path w="239" h="891" extrusionOk="0">
                  <a:moveTo>
                    <a:pt x="239" y="1"/>
                  </a:moveTo>
                  <a:lnTo>
                    <a:pt x="239" y="1"/>
                  </a:lnTo>
                  <a:cubicBezTo>
                    <a:pt x="155" y="287"/>
                    <a:pt x="36" y="584"/>
                    <a:pt x="0" y="882"/>
                  </a:cubicBezTo>
                  <a:cubicBezTo>
                    <a:pt x="0" y="888"/>
                    <a:pt x="6" y="891"/>
                    <a:pt x="12" y="891"/>
                  </a:cubicBezTo>
                  <a:cubicBezTo>
                    <a:pt x="18" y="891"/>
                    <a:pt x="24" y="888"/>
                    <a:pt x="24" y="882"/>
                  </a:cubicBezTo>
                  <a:cubicBezTo>
                    <a:pt x="120" y="596"/>
                    <a:pt x="167" y="298"/>
                    <a:pt x="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46"/>
            <p:cNvSpPr/>
            <p:nvPr/>
          </p:nvSpPr>
          <p:spPr>
            <a:xfrm>
              <a:off x="2150550" y="2270425"/>
              <a:ext cx="5375" cy="20750"/>
            </a:xfrm>
            <a:custGeom>
              <a:avLst/>
              <a:gdLst/>
              <a:ahLst/>
              <a:cxnLst/>
              <a:rect l="l" t="t" r="r" b="b"/>
              <a:pathLst>
                <a:path w="215" h="830" extrusionOk="0">
                  <a:moveTo>
                    <a:pt x="188" y="0"/>
                  </a:moveTo>
                  <a:cubicBezTo>
                    <a:pt x="182" y="0"/>
                    <a:pt x="179" y="3"/>
                    <a:pt x="179" y="9"/>
                  </a:cubicBezTo>
                  <a:lnTo>
                    <a:pt x="1" y="807"/>
                  </a:lnTo>
                  <a:cubicBezTo>
                    <a:pt x="1" y="820"/>
                    <a:pt x="11" y="830"/>
                    <a:pt x="21" y="830"/>
                  </a:cubicBezTo>
                  <a:cubicBezTo>
                    <a:pt x="29" y="830"/>
                    <a:pt x="36" y="823"/>
                    <a:pt x="36" y="807"/>
                  </a:cubicBezTo>
                  <a:lnTo>
                    <a:pt x="215" y="9"/>
                  </a:lnTo>
                  <a:cubicBezTo>
                    <a:pt x="203" y="3"/>
                    <a:pt x="194" y="0"/>
                    <a:pt x="1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46"/>
            <p:cNvSpPr/>
            <p:nvPr/>
          </p:nvSpPr>
          <p:spPr>
            <a:xfrm>
              <a:off x="2156800" y="2275400"/>
              <a:ext cx="6575" cy="21975"/>
            </a:xfrm>
            <a:custGeom>
              <a:avLst/>
              <a:gdLst/>
              <a:ahLst/>
              <a:cxnLst/>
              <a:rect l="l" t="t" r="r" b="b"/>
              <a:pathLst>
                <a:path w="263" h="879" extrusionOk="0">
                  <a:moveTo>
                    <a:pt x="108" y="1"/>
                  </a:moveTo>
                  <a:lnTo>
                    <a:pt x="108" y="13"/>
                  </a:lnTo>
                  <a:cubicBezTo>
                    <a:pt x="263" y="72"/>
                    <a:pt x="13" y="727"/>
                    <a:pt x="1" y="870"/>
                  </a:cubicBezTo>
                  <a:cubicBezTo>
                    <a:pt x="1" y="876"/>
                    <a:pt x="4" y="879"/>
                    <a:pt x="7" y="879"/>
                  </a:cubicBezTo>
                  <a:cubicBezTo>
                    <a:pt x="10" y="879"/>
                    <a:pt x="13" y="876"/>
                    <a:pt x="13" y="870"/>
                  </a:cubicBezTo>
                  <a:cubicBezTo>
                    <a:pt x="96" y="656"/>
                    <a:pt x="155" y="394"/>
                    <a:pt x="179" y="168"/>
                  </a:cubicBezTo>
                  <a:cubicBezTo>
                    <a:pt x="179" y="96"/>
                    <a:pt x="179" y="13"/>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9" name="Google Shape;2389;p46"/>
          <p:cNvGrpSpPr/>
          <p:nvPr/>
        </p:nvGrpSpPr>
        <p:grpSpPr>
          <a:xfrm rot="-9462706">
            <a:off x="8814915" y="243839"/>
            <a:ext cx="944567" cy="2347269"/>
            <a:chOff x="757300" y="1884600"/>
            <a:chExt cx="457350" cy="1136525"/>
          </a:xfrm>
        </p:grpSpPr>
        <p:sp>
          <p:nvSpPr>
            <p:cNvPr id="2390" name="Google Shape;2390;p46"/>
            <p:cNvSpPr/>
            <p:nvPr/>
          </p:nvSpPr>
          <p:spPr>
            <a:xfrm>
              <a:off x="818550" y="2640050"/>
              <a:ext cx="144675" cy="120850"/>
            </a:xfrm>
            <a:custGeom>
              <a:avLst/>
              <a:gdLst/>
              <a:ahLst/>
              <a:cxnLst/>
              <a:rect l="l" t="t" r="r" b="b"/>
              <a:pathLst>
                <a:path w="5787" h="4834" extrusionOk="0">
                  <a:moveTo>
                    <a:pt x="0" y="0"/>
                  </a:moveTo>
                  <a:cubicBezTo>
                    <a:pt x="0" y="0"/>
                    <a:pt x="1250" y="1786"/>
                    <a:pt x="2036" y="2310"/>
                  </a:cubicBezTo>
                  <a:cubicBezTo>
                    <a:pt x="2834" y="2834"/>
                    <a:pt x="3310" y="3250"/>
                    <a:pt x="4036" y="3786"/>
                  </a:cubicBezTo>
                  <a:cubicBezTo>
                    <a:pt x="4763" y="4322"/>
                    <a:pt x="5787" y="4834"/>
                    <a:pt x="5787" y="4834"/>
                  </a:cubicBezTo>
                  <a:cubicBezTo>
                    <a:pt x="5787" y="4834"/>
                    <a:pt x="4798" y="3381"/>
                    <a:pt x="4560" y="3024"/>
                  </a:cubicBezTo>
                  <a:cubicBezTo>
                    <a:pt x="4322" y="2679"/>
                    <a:pt x="4025" y="1786"/>
                    <a:pt x="2977" y="1345"/>
                  </a:cubicBezTo>
                  <a:cubicBezTo>
                    <a:pt x="1941" y="893"/>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46"/>
            <p:cNvSpPr/>
            <p:nvPr/>
          </p:nvSpPr>
          <p:spPr>
            <a:xfrm>
              <a:off x="971250" y="2023850"/>
              <a:ext cx="241700" cy="995725"/>
            </a:xfrm>
            <a:custGeom>
              <a:avLst/>
              <a:gdLst/>
              <a:ahLst/>
              <a:cxnLst/>
              <a:rect l="l" t="t" r="r" b="b"/>
              <a:pathLst>
                <a:path w="9668" h="39829" extrusionOk="0">
                  <a:moveTo>
                    <a:pt x="5373" y="0"/>
                  </a:moveTo>
                  <a:cubicBezTo>
                    <a:pt x="5003" y="0"/>
                    <a:pt x="3563" y="1442"/>
                    <a:pt x="3120" y="2026"/>
                  </a:cubicBezTo>
                  <a:cubicBezTo>
                    <a:pt x="2679" y="2621"/>
                    <a:pt x="1631" y="3967"/>
                    <a:pt x="1631" y="3967"/>
                  </a:cubicBezTo>
                  <a:lnTo>
                    <a:pt x="1036" y="5253"/>
                  </a:lnTo>
                  <a:lnTo>
                    <a:pt x="1036" y="4562"/>
                  </a:lnTo>
                  <a:cubicBezTo>
                    <a:pt x="1036" y="4562"/>
                    <a:pt x="595" y="6646"/>
                    <a:pt x="595" y="7682"/>
                  </a:cubicBezTo>
                  <a:cubicBezTo>
                    <a:pt x="595" y="8729"/>
                    <a:pt x="0" y="27029"/>
                    <a:pt x="0" y="27029"/>
                  </a:cubicBezTo>
                  <a:lnTo>
                    <a:pt x="0" y="39828"/>
                  </a:lnTo>
                  <a:lnTo>
                    <a:pt x="441" y="39686"/>
                  </a:lnTo>
                  <a:cubicBezTo>
                    <a:pt x="441" y="39686"/>
                    <a:pt x="369" y="34756"/>
                    <a:pt x="369" y="29399"/>
                  </a:cubicBezTo>
                  <a:cubicBezTo>
                    <a:pt x="655" y="29327"/>
                    <a:pt x="1691" y="29053"/>
                    <a:pt x="2084" y="28672"/>
                  </a:cubicBezTo>
                  <a:cubicBezTo>
                    <a:pt x="2524" y="28220"/>
                    <a:pt x="2715" y="27791"/>
                    <a:pt x="3370" y="27327"/>
                  </a:cubicBezTo>
                  <a:cubicBezTo>
                    <a:pt x="4013" y="26886"/>
                    <a:pt x="4560" y="26720"/>
                    <a:pt x="4667" y="26053"/>
                  </a:cubicBezTo>
                  <a:cubicBezTo>
                    <a:pt x="4774" y="25374"/>
                    <a:pt x="5048" y="24934"/>
                    <a:pt x="5048" y="24934"/>
                  </a:cubicBezTo>
                  <a:lnTo>
                    <a:pt x="5048" y="24934"/>
                  </a:lnTo>
                  <a:cubicBezTo>
                    <a:pt x="5048" y="24934"/>
                    <a:pt x="3417" y="25672"/>
                    <a:pt x="2524" y="26565"/>
                  </a:cubicBezTo>
                  <a:cubicBezTo>
                    <a:pt x="1631" y="27458"/>
                    <a:pt x="786" y="28577"/>
                    <a:pt x="786" y="28577"/>
                  </a:cubicBezTo>
                  <a:lnTo>
                    <a:pt x="345" y="29291"/>
                  </a:lnTo>
                  <a:lnTo>
                    <a:pt x="345" y="25231"/>
                  </a:lnTo>
                  <a:cubicBezTo>
                    <a:pt x="607" y="25196"/>
                    <a:pt x="1465" y="25089"/>
                    <a:pt x="2286" y="25077"/>
                  </a:cubicBezTo>
                  <a:cubicBezTo>
                    <a:pt x="3251" y="25077"/>
                    <a:pt x="3251" y="24779"/>
                    <a:pt x="4048" y="23862"/>
                  </a:cubicBezTo>
                  <a:cubicBezTo>
                    <a:pt x="4810" y="22922"/>
                    <a:pt x="5953" y="22112"/>
                    <a:pt x="7346" y="21302"/>
                  </a:cubicBezTo>
                  <a:cubicBezTo>
                    <a:pt x="8751" y="20481"/>
                    <a:pt x="9668" y="17802"/>
                    <a:pt x="9668" y="17802"/>
                  </a:cubicBezTo>
                  <a:lnTo>
                    <a:pt x="9668" y="17802"/>
                  </a:lnTo>
                  <a:cubicBezTo>
                    <a:pt x="9668" y="17802"/>
                    <a:pt x="8180" y="18397"/>
                    <a:pt x="6858" y="19040"/>
                  </a:cubicBezTo>
                  <a:cubicBezTo>
                    <a:pt x="5537" y="19683"/>
                    <a:pt x="4167" y="21374"/>
                    <a:pt x="3429" y="21945"/>
                  </a:cubicBezTo>
                  <a:cubicBezTo>
                    <a:pt x="2703" y="22505"/>
                    <a:pt x="1488" y="23326"/>
                    <a:pt x="1381" y="23791"/>
                  </a:cubicBezTo>
                  <a:cubicBezTo>
                    <a:pt x="1286" y="24172"/>
                    <a:pt x="607" y="24934"/>
                    <a:pt x="369" y="25184"/>
                  </a:cubicBezTo>
                  <a:cubicBezTo>
                    <a:pt x="369" y="24065"/>
                    <a:pt x="381" y="22981"/>
                    <a:pt x="393" y="21969"/>
                  </a:cubicBezTo>
                  <a:lnTo>
                    <a:pt x="881" y="21243"/>
                  </a:lnTo>
                  <a:cubicBezTo>
                    <a:pt x="881" y="21243"/>
                    <a:pt x="3370" y="20659"/>
                    <a:pt x="4798" y="19457"/>
                  </a:cubicBezTo>
                  <a:cubicBezTo>
                    <a:pt x="6239" y="18266"/>
                    <a:pt x="7227" y="17671"/>
                    <a:pt x="7477" y="17147"/>
                  </a:cubicBezTo>
                  <a:cubicBezTo>
                    <a:pt x="7727" y="16623"/>
                    <a:pt x="8013" y="15766"/>
                    <a:pt x="8013" y="15766"/>
                  </a:cubicBezTo>
                  <a:lnTo>
                    <a:pt x="8013" y="15766"/>
                  </a:lnTo>
                  <a:cubicBezTo>
                    <a:pt x="8013" y="15766"/>
                    <a:pt x="3417" y="18171"/>
                    <a:pt x="2524" y="19112"/>
                  </a:cubicBezTo>
                  <a:cubicBezTo>
                    <a:pt x="1822" y="19838"/>
                    <a:pt x="834" y="21017"/>
                    <a:pt x="417" y="21493"/>
                  </a:cubicBezTo>
                  <a:cubicBezTo>
                    <a:pt x="429" y="20778"/>
                    <a:pt x="441" y="20100"/>
                    <a:pt x="453" y="19481"/>
                  </a:cubicBezTo>
                  <a:cubicBezTo>
                    <a:pt x="1131" y="19064"/>
                    <a:pt x="3691" y="17445"/>
                    <a:pt x="4310" y="16849"/>
                  </a:cubicBezTo>
                  <a:cubicBezTo>
                    <a:pt x="5060" y="16171"/>
                    <a:pt x="6680" y="15171"/>
                    <a:pt x="7049" y="14635"/>
                  </a:cubicBezTo>
                  <a:cubicBezTo>
                    <a:pt x="7418" y="14087"/>
                    <a:pt x="7537" y="13575"/>
                    <a:pt x="7537" y="13575"/>
                  </a:cubicBezTo>
                  <a:lnTo>
                    <a:pt x="7537" y="13575"/>
                  </a:lnTo>
                  <a:cubicBezTo>
                    <a:pt x="7537" y="13575"/>
                    <a:pt x="5441" y="14885"/>
                    <a:pt x="4715" y="15456"/>
                  </a:cubicBezTo>
                  <a:cubicBezTo>
                    <a:pt x="4001" y="16016"/>
                    <a:pt x="2834" y="16599"/>
                    <a:pt x="2227" y="16980"/>
                  </a:cubicBezTo>
                  <a:cubicBezTo>
                    <a:pt x="1619" y="17361"/>
                    <a:pt x="1155" y="18147"/>
                    <a:pt x="929" y="18504"/>
                  </a:cubicBezTo>
                  <a:cubicBezTo>
                    <a:pt x="798" y="18707"/>
                    <a:pt x="595" y="19064"/>
                    <a:pt x="441" y="19326"/>
                  </a:cubicBezTo>
                  <a:cubicBezTo>
                    <a:pt x="476" y="18588"/>
                    <a:pt x="500" y="17957"/>
                    <a:pt x="536" y="17433"/>
                  </a:cubicBezTo>
                  <a:cubicBezTo>
                    <a:pt x="834" y="17195"/>
                    <a:pt x="1727" y="16540"/>
                    <a:pt x="2679" y="16314"/>
                  </a:cubicBezTo>
                  <a:cubicBezTo>
                    <a:pt x="3870" y="16016"/>
                    <a:pt x="4608" y="13932"/>
                    <a:pt x="5060" y="13790"/>
                  </a:cubicBezTo>
                  <a:cubicBezTo>
                    <a:pt x="5501" y="13635"/>
                    <a:pt x="6644" y="12635"/>
                    <a:pt x="6644" y="12635"/>
                  </a:cubicBezTo>
                  <a:lnTo>
                    <a:pt x="6644" y="12635"/>
                  </a:lnTo>
                  <a:cubicBezTo>
                    <a:pt x="6644" y="12635"/>
                    <a:pt x="4679" y="13194"/>
                    <a:pt x="4060" y="13861"/>
                  </a:cubicBezTo>
                  <a:cubicBezTo>
                    <a:pt x="3417" y="14528"/>
                    <a:pt x="2429" y="15075"/>
                    <a:pt x="1965" y="15409"/>
                  </a:cubicBezTo>
                  <a:cubicBezTo>
                    <a:pt x="1584" y="15659"/>
                    <a:pt x="845" y="16838"/>
                    <a:pt x="560" y="17314"/>
                  </a:cubicBezTo>
                  <a:cubicBezTo>
                    <a:pt x="572" y="17099"/>
                    <a:pt x="584" y="16921"/>
                    <a:pt x="607" y="16766"/>
                  </a:cubicBezTo>
                  <a:cubicBezTo>
                    <a:pt x="655" y="16314"/>
                    <a:pt x="691" y="15825"/>
                    <a:pt x="726" y="15302"/>
                  </a:cubicBezTo>
                  <a:cubicBezTo>
                    <a:pt x="743" y="15302"/>
                    <a:pt x="762" y="15303"/>
                    <a:pt x="781" y="15303"/>
                  </a:cubicBezTo>
                  <a:cubicBezTo>
                    <a:pt x="1160" y="15303"/>
                    <a:pt x="2019" y="15170"/>
                    <a:pt x="3060" y="14004"/>
                  </a:cubicBezTo>
                  <a:cubicBezTo>
                    <a:pt x="4465" y="12444"/>
                    <a:pt x="6394" y="10218"/>
                    <a:pt x="6846" y="9920"/>
                  </a:cubicBezTo>
                  <a:cubicBezTo>
                    <a:pt x="7287" y="9622"/>
                    <a:pt x="7739" y="9170"/>
                    <a:pt x="7739" y="9170"/>
                  </a:cubicBezTo>
                  <a:lnTo>
                    <a:pt x="7739" y="9170"/>
                  </a:lnTo>
                  <a:cubicBezTo>
                    <a:pt x="7739" y="9170"/>
                    <a:pt x="6251" y="9456"/>
                    <a:pt x="4977" y="10432"/>
                  </a:cubicBezTo>
                  <a:cubicBezTo>
                    <a:pt x="3715" y="11408"/>
                    <a:pt x="2453" y="12658"/>
                    <a:pt x="2203" y="13147"/>
                  </a:cubicBezTo>
                  <a:cubicBezTo>
                    <a:pt x="1929" y="13635"/>
                    <a:pt x="1191" y="14635"/>
                    <a:pt x="965" y="14813"/>
                  </a:cubicBezTo>
                  <a:cubicBezTo>
                    <a:pt x="893" y="14873"/>
                    <a:pt x="834" y="14897"/>
                    <a:pt x="774" y="14933"/>
                  </a:cubicBezTo>
                  <a:cubicBezTo>
                    <a:pt x="810" y="14171"/>
                    <a:pt x="857" y="13349"/>
                    <a:pt x="893" y="12516"/>
                  </a:cubicBezTo>
                  <a:cubicBezTo>
                    <a:pt x="1512" y="12266"/>
                    <a:pt x="3012" y="11599"/>
                    <a:pt x="4179" y="10230"/>
                  </a:cubicBezTo>
                  <a:cubicBezTo>
                    <a:pt x="5667" y="8444"/>
                    <a:pt x="7001" y="6658"/>
                    <a:pt x="7001" y="6658"/>
                  </a:cubicBezTo>
                  <a:lnTo>
                    <a:pt x="7001" y="6658"/>
                  </a:lnTo>
                  <a:cubicBezTo>
                    <a:pt x="7001" y="6658"/>
                    <a:pt x="4774" y="7848"/>
                    <a:pt x="3429" y="9039"/>
                  </a:cubicBezTo>
                  <a:cubicBezTo>
                    <a:pt x="2465" y="9896"/>
                    <a:pt x="1429" y="11384"/>
                    <a:pt x="905" y="12158"/>
                  </a:cubicBezTo>
                  <a:cubicBezTo>
                    <a:pt x="965" y="10587"/>
                    <a:pt x="988" y="8979"/>
                    <a:pt x="1024" y="7670"/>
                  </a:cubicBezTo>
                  <a:lnTo>
                    <a:pt x="1048" y="7848"/>
                  </a:lnTo>
                  <a:cubicBezTo>
                    <a:pt x="1048" y="7848"/>
                    <a:pt x="2167" y="7122"/>
                    <a:pt x="3167" y="5634"/>
                  </a:cubicBezTo>
                  <a:cubicBezTo>
                    <a:pt x="4167" y="4110"/>
                    <a:pt x="6394" y="1883"/>
                    <a:pt x="6394" y="1883"/>
                  </a:cubicBezTo>
                  <a:lnTo>
                    <a:pt x="6394" y="1883"/>
                  </a:lnTo>
                  <a:cubicBezTo>
                    <a:pt x="6394" y="1883"/>
                    <a:pt x="4620" y="2741"/>
                    <a:pt x="3953" y="3503"/>
                  </a:cubicBezTo>
                  <a:cubicBezTo>
                    <a:pt x="3274" y="4265"/>
                    <a:pt x="2477" y="5598"/>
                    <a:pt x="2060" y="6193"/>
                  </a:cubicBezTo>
                  <a:cubicBezTo>
                    <a:pt x="1691" y="6729"/>
                    <a:pt x="1131" y="7384"/>
                    <a:pt x="1024" y="7503"/>
                  </a:cubicBezTo>
                  <a:cubicBezTo>
                    <a:pt x="1036" y="6598"/>
                    <a:pt x="1036" y="5836"/>
                    <a:pt x="1048" y="5312"/>
                  </a:cubicBezTo>
                  <a:lnTo>
                    <a:pt x="1203" y="5455"/>
                  </a:lnTo>
                  <a:cubicBezTo>
                    <a:pt x="1203" y="5455"/>
                    <a:pt x="2655" y="4526"/>
                    <a:pt x="2977" y="3800"/>
                  </a:cubicBezTo>
                  <a:cubicBezTo>
                    <a:pt x="3286" y="3062"/>
                    <a:pt x="3893" y="1609"/>
                    <a:pt x="4263" y="1371"/>
                  </a:cubicBezTo>
                  <a:cubicBezTo>
                    <a:pt x="4620" y="1133"/>
                    <a:pt x="5727" y="50"/>
                    <a:pt x="5394" y="2"/>
                  </a:cubicBezTo>
                  <a:cubicBezTo>
                    <a:pt x="5387" y="1"/>
                    <a:pt x="5380" y="0"/>
                    <a:pt x="53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46"/>
            <p:cNvSpPr/>
            <p:nvPr/>
          </p:nvSpPr>
          <p:spPr>
            <a:xfrm>
              <a:off x="759000" y="2543600"/>
              <a:ext cx="209300" cy="164025"/>
            </a:xfrm>
            <a:custGeom>
              <a:avLst/>
              <a:gdLst/>
              <a:ahLst/>
              <a:cxnLst/>
              <a:rect l="l" t="t" r="r" b="b"/>
              <a:pathLst>
                <a:path w="8372" h="6561" extrusionOk="0">
                  <a:moveTo>
                    <a:pt x="1" y="0"/>
                  </a:moveTo>
                  <a:cubicBezTo>
                    <a:pt x="1" y="0"/>
                    <a:pt x="584" y="1310"/>
                    <a:pt x="2001" y="2370"/>
                  </a:cubicBezTo>
                  <a:cubicBezTo>
                    <a:pt x="3430" y="3429"/>
                    <a:pt x="4990" y="4441"/>
                    <a:pt x="5906" y="4822"/>
                  </a:cubicBezTo>
                  <a:cubicBezTo>
                    <a:pt x="6835" y="5215"/>
                    <a:pt x="7454" y="5942"/>
                    <a:pt x="7740" y="6013"/>
                  </a:cubicBezTo>
                  <a:cubicBezTo>
                    <a:pt x="8026" y="6084"/>
                    <a:pt x="8371" y="6561"/>
                    <a:pt x="8371" y="6561"/>
                  </a:cubicBezTo>
                  <a:lnTo>
                    <a:pt x="8335" y="6120"/>
                  </a:lnTo>
                  <a:cubicBezTo>
                    <a:pt x="8347" y="6108"/>
                    <a:pt x="6657" y="5001"/>
                    <a:pt x="6228" y="4215"/>
                  </a:cubicBezTo>
                  <a:cubicBezTo>
                    <a:pt x="5811" y="3417"/>
                    <a:pt x="3251" y="1489"/>
                    <a:pt x="2073" y="893"/>
                  </a:cubicBezTo>
                  <a:cubicBezTo>
                    <a:pt x="894" y="298"/>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46"/>
            <p:cNvSpPr/>
            <p:nvPr/>
          </p:nvSpPr>
          <p:spPr>
            <a:xfrm>
              <a:off x="811100" y="2468875"/>
              <a:ext cx="156300" cy="189350"/>
            </a:xfrm>
            <a:custGeom>
              <a:avLst/>
              <a:gdLst/>
              <a:ahLst/>
              <a:cxnLst/>
              <a:rect l="l" t="t" r="r" b="b"/>
              <a:pathLst>
                <a:path w="6252" h="7574" extrusionOk="0">
                  <a:moveTo>
                    <a:pt x="1" y="1"/>
                  </a:moveTo>
                  <a:cubicBezTo>
                    <a:pt x="1" y="1"/>
                    <a:pt x="286" y="1323"/>
                    <a:pt x="1179" y="2442"/>
                  </a:cubicBezTo>
                  <a:cubicBezTo>
                    <a:pt x="2084" y="3573"/>
                    <a:pt x="2251" y="4180"/>
                    <a:pt x="3132" y="4918"/>
                  </a:cubicBezTo>
                  <a:cubicBezTo>
                    <a:pt x="4025" y="5644"/>
                    <a:pt x="6251" y="7573"/>
                    <a:pt x="6251" y="7573"/>
                  </a:cubicBezTo>
                  <a:lnTo>
                    <a:pt x="6228" y="7383"/>
                  </a:lnTo>
                  <a:cubicBezTo>
                    <a:pt x="6228" y="7383"/>
                    <a:pt x="5406" y="6049"/>
                    <a:pt x="5227" y="5240"/>
                  </a:cubicBezTo>
                  <a:cubicBezTo>
                    <a:pt x="5061" y="4466"/>
                    <a:pt x="2977" y="2977"/>
                    <a:pt x="2977" y="2977"/>
                  </a:cubicBezTo>
                  <a:cubicBezTo>
                    <a:pt x="2977" y="2977"/>
                    <a:pt x="2310" y="1537"/>
                    <a:pt x="1441" y="930"/>
                  </a:cubicBezTo>
                  <a:cubicBezTo>
                    <a:pt x="596" y="299"/>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46"/>
            <p:cNvSpPr/>
            <p:nvPr/>
          </p:nvSpPr>
          <p:spPr>
            <a:xfrm>
              <a:off x="804850" y="2407575"/>
              <a:ext cx="166425" cy="172950"/>
            </a:xfrm>
            <a:custGeom>
              <a:avLst/>
              <a:gdLst/>
              <a:ahLst/>
              <a:cxnLst/>
              <a:rect l="l" t="t" r="r" b="b"/>
              <a:pathLst>
                <a:path w="6657" h="6918" extrusionOk="0">
                  <a:moveTo>
                    <a:pt x="1" y="0"/>
                  </a:moveTo>
                  <a:cubicBezTo>
                    <a:pt x="1" y="0"/>
                    <a:pt x="1739" y="2608"/>
                    <a:pt x="2632" y="3798"/>
                  </a:cubicBezTo>
                  <a:cubicBezTo>
                    <a:pt x="3525" y="4989"/>
                    <a:pt x="4632" y="5227"/>
                    <a:pt x="5263" y="5703"/>
                  </a:cubicBezTo>
                  <a:cubicBezTo>
                    <a:pt x="5906" y="6180"/>
                    <a:pt x="6656" y="6918"/>
                    <a:pt x="6656" y="6918"/>
                  </a:cubicBezTo>
                  <a:lnTo>
                    <a:pt x="6656" y="6620"/>
                  </a:lnTo>
                  <a:cubicBezTo>
                    <a:pt x="6656" y="6620"/>
                    <a:pt x="6156" y="5013"/>
                    <a:pt x="5358" y="4406"/>
                  </a:cubicBezTo>
                  <a:cubicBezTo>
                    <a:pt x="4573" y="3798"/>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46"/>
            <p:cNvSpPr/>
            <p:nvPr/>
          </p:nvSpPr>
          <p:spPr>
            <a:xfrm>
              <a:off x="814975" y="2357275"/>
              <a:ext cx="156875" cy="150625"/>
            </a:xfrm>
            <a:custGeom>
              <a:avLst/>
              <a:gdLst/>
              <a:ahLst/>
              <a:cxnLst/>
              <a:rect l="l" t="t" r="r" b="b"/>
              <a:pathLst>
                <a:path w="6275" h="6025" extrusionOk="0">
                  <a:moveTo>
                    <a:pt x="0" y="0"/>
                  </a:moveTo>
                  <a:cubicBezTo>
                    <a:pt x="0" y="0"/>
                    <a:pt x="560" y="1881"/>
                    <a:pt x="2286" y="3322"/>
                  </a:cubicBezTo>
                  <a:cubicBezTo>
                    <a:pt x="4013" y="4763"/>
                    <a:pt x="4727" y="4834"/>
                    <a:pt x="5191" y="5179"/>
                  </a:cubicBezTo>
                  <a:cubicBezTo>
                    <a:pt x="5656" y="5525"/>
                    <a:pt x="6275" y="6025"/>
                    <a:pt x="6275" y="6025"/>
                  </a:cubicBezTo>
                  <a:lnTo>
                    <a:pt x="6251" y="5513"/>
                  </a:lnTo>
                  <a:cubicBezTo>
                    <a:pt x="6251" y="5513"/>
                    <a:pt x="5727" y="3703"/>
                    <a:pt x="5096" y="3262"/>
                  </a:cubicBezTo>
                  <a:cubicBezTo>
                    <a:pt x="4465" y="2834"/>
                    <a:pt x="2798" y="2488"/>
                    <a:pt x="2060" y="1834"/>
                  </a:cubicBezTo>
                  <a:cubicBezTo>
                    <a:pt x="1334" y="1191"/>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46"/>
            <p:cNvSpPr/>
            <p:nvPr/>
          </p:nvSpPr>
          <p:spPr>
            <a:xfrm>
              <a:off x="807525" y="2260525"/>
              <a:ext cx="171175" cy="189925"/>
            </a:xfrm>
            <a:custGeom>
              <a:avLst/>
              <a:gdLst/>
              <a:ahLst/>
              <a:cxnLst/>
              <a:rect l="l" t="t" r="r" b="b"/>
              <a:pathLst>
                <a:path w="6847" h="7597" extrusionOk="0">
                  <a:moveTo>
                    <a:pt x="1" y="1"/>
                  </a:moveTo>
                  <a:lnTo>
                    <a:pt x="1" y="1"/>
                  </a:lnTo>
                  <a:cubicBezTo>
                    <a:pt x="1" y="1"/>
                    <a:pt x="203" y="1525"/>
                    <a:pt x="1358" y="2846"/>
                  </a:cubicBezTo>
                  <a:cubicBezTo>
                    <a:pt x="2525" y="4168"/>
                    <a:pt x="4442" y="5716"/>
                    <a:pt x="4966" y="5989"/>
                  </a:cubicBezTo>
                  <a:cubicBezTo>
                    <a:pt x="5501" y="6251"/>
                    <a:pt x="6847" y="7597"/>
                    <a:pt x="6847" y="7597"/>
                  </a:cubicBezTo>
                  <a:lnTo>
                    <a:pt x="6692" y="7299"/>
                  </a:lnTo>
                  <a:cubicBezTo>
                    <a:pt x="6692" y="7299"/>
                    <a:pt x="5978" y="5882"/>
                    <a:pt x="5668" y="5108"/>
                  </a:cubicBezTo>
                  <a:cubicBezTo>
                    <a:pt x="5358" y="4334"/>
                    <a:pt x="2334" y="1715"/>
                    <a:pt x="2334" y="1715"/>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46"/>
            <p:cNvSpPr/>
            <p:nvPr/>
          </p:nvSpPr>
          <p:spPr>
            <a:xfrm>
              <a:off x="848300" y="2227200"/>
              <a:ext cx="130400" cy="156275"/>
            </a:xfrm>
            <a:custGeom>
              <a:avLst/>
              <a:gdLst/>
              <a:ahLst/>
              <a:cxnLst/>
              <a:rect l="l" t="t" r="r" b="b"/>
              <a:pathLst>
                <a:path w="5216" h="6251" extrusionOk="0">
                  <a:moveTo>
                    <a:pt x="1" y="0"/>
                  </a:moveTo>
                  <a:lnTo>
                    <a:pt x="1" y="0"/>
                  </a:lnTo>
                  <a:cubicBezTo>
                    <a:pt x="1" y="0"/>
                    <a:pt x="834" y="2453"/>
                    <a:pt x="2061" y="3536"/>
                  </a:cubicBezTo>
                  <a:cubicBezTo>
                    <a:pt x="3275" y="4620"/>
                    <a:pt x="5216" y="6251"/>
                    <a:pt x="5216" y="6251"/>
                  </a:cubicBezTo>
                  <a:lnTo>
                    <a:pt x="5132" y="6072"/>
                  </a:lnTo>
                  <a:cubicBezTo>
                    <a:pt x="5216" y="5953"/>
                    <a:pt x="4061" y="4251"/>
                    <a:pt x="3085" y="3096"/>
                  </a:cubicBezTo>
                  <a:cubicBezTo>
                    <a:pt x="2084" y="1929"/>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46"/>
            <p:cNvSpPr/>
            <p:nvPr/>
          </p:nvSpPr>
          <p:spPr>
            <a:xfrm>
              <a:off x="837300" y="2156350"/>
              <a:ext cx="144975" cy="175050"/>
            </a:xfrm>
            <a:custGeom>
              <a:avLst/>
              <a:gdLst/>
              <a:ahLst/>
              <a:cxnLst/>
              <a:rect l="l" t="t" r="r" b="b"/>
              <a:pathLst>
                <a:path w="5799" h="7002" extrusionOk="0">
                  <a:moveTo>
                    <a:pt x="0" y="0"/>
                  </a:moveTo>
                  <a:cubicBezTo>
                    <a:pt x="0" y="0"/>
                    <a:pt x="488" y="1798"/>
                    <a:pt x="2036" y="3072"/>
                  </a:cubicBezTo>
                  <a:cubicBezTo>
                    <a:pt x="3572" y="4322"/>
                    <a:pt x="5799" y="7001"/>
                    <a:pt x="5799" y="7001"/>
                  </a:cubicBezTo>
                  <a:lnTo>
                    <a:pt x="5739" y="6025"/>
                  </a:lnTo>
                  <a:cubicBezTo>
                    <a:pt x="5739" y="6025"/>
                    <a:pt x="3989" y="2977"/>
                    <a:pt x="2882" y="2310"/>
                  </a:cubicBezTo>
                  <a:cubicBezTo>
                    <a:pt x="1786" y="1643"/>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46"/>
            <p:cNvSpPr/>
            <p:nvPr/>
          </p:nvSpPr>
          <p:spPr>
            <a:xfrm>
              <a:off x="997125" y="2125400"/>
              <a:ext cx="135175" cy="139025"/>
            </a:xfrm>
            <a:custGeom>
              <a:avLst/>
              <a:gdLst/>
              <a:ahLst/>
              <a:cxnLst/>
              <a:rect l="l" t="t" r="r" b="b"/>
              <a:pathLst>
                <a:path w="5407" h="5561" extrusionOk="0">
                  <a:moveTo>
                    <a:pt x="5406" y="0"/>
                  </a:moveTo>
                  <a:cubicBezTo>
                    <a:pt x="5406" y="0"/>
                    <a:pt x="3632" y="393"/>
                    <a:pt x="3085" y="1334"/>
                  </a:cubicBezTo>
                  <a:cubicBezTo>
                    <a:pt x="2537" y="2286"/>
                    <a:pt x="2180" y="3060"/>
                    <a:pt x="1382" y="3858"/>
                  </a:cubicBezTo>
                  <a:cubicBezTo>
                    <a:pt x="596" y="4667"/>
                    <a:pt x="1" y="4965"/>
                    <a:pt x="1" y="4965"/>
                  </a:cubicBezTo>
                  <a:lnTo>
                    <a:pt x="1" y="5560"/>
                  </a:lnTo>
                  <a:cubicBezTo>
                    <a:pt x="1" y="5560"/>
                    <a:pt x="1787" y="5108"/>
                    <a:pt x="2537" y="3917"/>
                  </a:cubicBezTo>
                  <a:cubicBezTo>
                    <a:pt x="3275" y="2727"/>
                    <a:pt x="5406" y="0"/>
                    <a:pt x="54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46"/>
            <p:cNvSpPr/>
            <p:nvPr/>
          </p:nvSpPr>
          <p:spPr>
            <a:xfrm>
              <a:off x="863200" y="2126575"/>
              <a:ext cx="120275" cy="137850"/>
            </a:xfrm>
            <a:custGeom>
              <a:avLst/>
              <a:gdLst/>
              <a:ahLst/>
              <a:cxnLst/>
              <a:rect l="l" t="t" r="r" b="b"/>
              <a:pathLst>
                <a:path w="4811" h="5514" extrusionOk="0">
                  <a:moveTo>
                    <a:pt x="0" y="1"/>
                  </a:moveTo>
                  <a:cubicBezTo>
                    <a:pt x="0" y="1"/>
                    <a:pt x="893" y="1441"/>
                    <a:pt x="2012" y="2370"/>
                  </a:cubicBezTo>
                  <a:cubicBezTo>
                    <a:pt x="3131" y="3275"/>
                    <a:pt x="3727" y="4323"/>
                    <a:pt x="4024" y="4620"/>
                  </a:cubicBezTo>
                  <a:cubicBezTo>
                    <a:pt x="4322" y="4918"/>
                    <a:pt x="4763" y="5513"/>
                    <a:pt x="4763" y="5513"/>
                  </a:cubicBezTo>
                  <a:lnTo>
                    <a:pt x="4810" y="4799"/>
                  </a:lnTo>
                  <a:cubicBezTo>
                    <a:pt x="4810" y="4799"/>
                    <a:pt x="3691" y="1918"/>
                    <a:pt x="2739" y="1418"/>
                  </a:cubicBezTo>
                  <a:cubicBezTo>
                    <a:pt x="1786" y="894"/>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46"/>
            <p:cNvSpPr/>
            <p:nvPr/>
          </p:nvSpPr>
          <p:spPr>
            <a:xfrm>
              <a:off x="886700" y="2077775"/>
              <a:ext cx="96775" cy="116100"/>
            </a:xfrm>
            <a:custGeom>
              <a:avLst/>
              <a:gdLst/>
              <a:ahLst/>
              <a:cxnLst/>
              <a:rect l="l" t="t" r="r" b="b"/>
              <a:pathLst>
                <a:path w="3871" h="4644" extrusionOk="0">
                  <a:moveTo>
                    <a:pt x="1" y="0"/>
                  </a:moveTo>
                  <a:cubicBezTo>
                    <a:pt x="1" y="0"/>
                    <a:pt x="846" y="1357"/>
                    <a:pt x="1441" y="2250"/>
                  </a:cubicBezTo>
                  <a:cubicBezTo>
                    <a:pt x="2037" y="3143"/>
                    <a:pt x="3870" y="4644"/>
                    <a:pt x="3870" y="4644"/>
                  </a:cubicBezTo>
                  <a:cubicBezTo>
                    <a:pt x="3870" y="4644"/>
                    <a:pt x="3382" y="2548"/>
                    <a:pt x="2632" y="1810"/>
                  </a:cubicBezTo>
                  <a:cubicBezTo>
                    <a:pt x="1894" y="1060"/>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46"/>
            <p:cNvSpPr/>
            <p:nvPr/>
          </p:nvSpPr>
          <p:spPr>
            <a:xfrm>
              <a:off x="889675" y="2000375"/>
              <a:ext cx="103025" cy="144100"/>
            </a:xfrm>
            <a:custGeom>
              <a:avLst/>
              <a:gdLst/>
              <a:ahLst/>
              <a:cxnLst/>
              <a:rect l="l" t="t" r="r" b="b"/>
              <a:pathLst>
                <a:path w="4121" h="5764" extrusionOk="0">
                  <a:moveTo>
                    <a:pt x="6" y="0"/>
                  </a:moveTo>
                  <a:cubicBezTo>
                    <a:pt x="3" y="0"/>
                    <a:pt x="1" y="1"/>
                    <a:pt x="1" y="1"/>
                  </a:cubicBezTo>
                  <a:cubicBezTo>
                    <a:pt x="1" y="1"/>
                    <a:pt x="953" y="2298"/>
                    <a:pt x="1882" y="3215"/>
                  </a:cubicBezTo>
                  <a:cubicBezTo>
                    <a:pt x="2811" y="4156"/>
                    <a:pt x="4097" y="5763"/>
                    <a:pt x="4097" y="5763"/>
                  </a:cubicBezTo>
                  <a:lnTo>
                    <a:pt x="4120" y="5465"/>
                  </a:lnTo>
                  <a:cubicBezTo>
                    <a:pt x="4120" y="5465"/>
                    <a:pt x="2906" y="3906"/>
                    <a:pt x="2704" y="3358"/>
                  </a:cubicBezTo>
                  <a:cubicBezTo>
                    <a:pt x="2513" y="2822"/>
                    <a:pt x="1132" y="1108"/>
                    <a:pt x="715" y="536"/>
                  </a:cubicBezTo>
                  <a:cubicBezTo>
                    <a:pt x="331" y="21"/>
                    <a:pt x="48" y="0"/>
                    <a:pt x="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46"/>
            <p:cNvSpPr/>
            <p:nvPr/>
          </p:nvSpPr>
          <p:spPr>
            <a:xfrm>
              <a:off x="1001000" y="1946500"/>
              <a:ext cx="55600" cy="150350"/>
            </a:xfrm>
            <a:custGeom>
              <a:avLst/>
              <a:gdLst/>
              <a:ahLst/>
              <a:cxnLst/>
              <a:rect l="l" t="t" r="r" b="b"/>
              <a:pathLst>
                <a:path w="2224" h="6014" extrusionOk="0">
                  <a:moveTo>
                    <a:pt x="2126" y="1"/>
                  </a:moveTo>
                  <a:cubicBezTo>
                    <a:pt x="2124" y="1"/>
                    <a:pt x="2122" y="5"/>
                    <a:pt x="2120" y="12"/>
                  </a:cubicBezTo>
                  <a:cubicBezTo>
                    <a:pt x="2084" y="215"/>
                    <a:pt x="1322" y="1405"/>
                    <a:pt x="953" y="2370"/>
                  </a:cubicBezTo>
                  <a:cubicBezTo>
                    <a:pt x="572" y="3334"/>
                    <a:pt x="1" y="5227"/>
                    <a:pt x="1" y="5227"/>
                  </a:cubicBezTo>
                  <a:lnTo>
                    <a:pt x="1" y="6013"/>
                  </a:lnTo>
                  <a:cubicBezTo>
                    <a:pt x="1" y="6013"/>
                    <a:pt x="2037" y="4168"/>
                    <a:pt x="2120" y="3227"/>
                  </a:cubicBezTo>
                  <a:cubicBezTo>
                    <a:pt x="2223" y="2334"/>
                    <a:pt x="2172" y="1"/>
                    <a:pt x="2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46"/>
            <p:cNvSpPr/>
            <p:nvPr/>
          </p:nvSpPr>
          <p:spPr>
            <a:xfrm>
              <a:off x="934625" y="1895600"/>
              <a:ext cx="58975" cy="205100"/>
            </a:xfrm>
            <a:custGeom>
              <a:avLst/>
              <a:gdLst/>
              <a:ahLst/>
              <a:cxnLst/>
              <a:rect l="l" t="t" r="r" b="b"/>
              <a:pathLst>
                <a:path w="2359" h="8204" extrusionOk="0">
                  <a:moveTo>
                    <a:pt x="286" y="1"/>
                  </a:moveTo>
                  <a:cubicBezTo>
                    <a:pt x="286" y="1"/>
                    <a:pt x="1" y="1572"/>
                    <a:pt x="286" y="2941"/>
                  </a:cubicBezTo>
                  <a:cubicBezTo>
                    <a:pt x="572" y="4311"/>
                    <a:pt x="1167" y="6513"/>
                    <a:pt x="1465" y="7073"/>
                  </a:cubicBezTo>
                  <a:cubicBezTo>
                    <a:pt x="1763" y="7609"/>
                    <a:pt x="2358" y="8204"/>
                    <a:pt x="2358" y="8204"/>
                  </a:cubicBezTo>
                  <a:cubicBezTo>
                    <a:pt x="2358" y="8204"/>
                    <a:pt x="1858" y="5465"/>
                    <a:pt x="1727" y="4751"/>
                  </a:cubicBezTo>
                  <a:cubicBezTo>
                    <a:pt x="1608" y="4037"/>
                    <a:pt x="870" y="2548"/>
                    <a:pt x="572" y="1656"/>
                  </a:cubicBezTo>
                  <a:cubicBezTo>
                    <a:pt x="275" y="763"/>
                    <a:pt x="286" y="1"/>
                    <a:pt x="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46"/>
            <p:cNvSpPr/>
            <p:nvPr/>
          </p:nvSpPr>
          <p:spPr>
            <a:xfrm>
              <a:off x="962600" y="2089375"/>
              <a:ext cx="35450" cy="930600"/>
            </a:xfrm>
            <a:custGeom>
              <a:avLst/>
              <a:gdLst/>
              <a:ahLst/>
              <a:cxnLst/>
              <a:rect l="l" t="t" r="r" b="b"/>
              <a:pathLst>
                <a:path w="1418" h="37224" extrusionOk="0">
                  <a:moveTo>
                    <a:pt x="1330" y="0"/>
                  </a:moveTo>
                  <a:cubicBezTo>
                    <a:pt x="1293" y="0"/>
                    <a:pt x="1257" y="24"/>
                    <a:pt x="1251" y="72"/>
                  </a:cubicBezTo>
                  <a:cubicBezTo>
                    <a:pt x="846" y="3096"/>
                    <a:pt x="787" y="6192"/>
                    <a:pt x="644" y="9228"/>
                  </a:cubicBezTo>
                  <a:cubicBezTo>
                    <a:pt x="477" y="12335"/>
                    <a:pt x="358" y="15455"/>
                    <a:pt x="263" y="18562"/>
                  </a:cubicBezTo>
                  <a:cubicBezTo>
                    <a:pt x="84" y="24718"/>
                    <a:pt x="1" y="30897"/>
                    <a:pt x="120" y="37076"/>
                  </a:cubicBezTo>
                  <a:cubicBezTo>
                    <a:pt x="120" y="37173"/>
                    <a:pt x="200" y="37224"/>
                    <a:pt x="278" y="37224"/>
                  </a:cubicBezTo>
                  <a:cubicBezTo>
                    <a:pt x="354" y="37224"/>
                    <a:pt x="429" y="37176"/>
                    <a:pt x="429" y="37076"/>
                  </a:cubicBezTo>
                  <a:cubicBezTo>
                    <a:pt x="370" y="30897"/>
                    <a:pt x="358" y="24742"/>
                    <a:pt x="537" y="18562"/>
                  </a:cubicBezTo>
                  <a:cubicBezTo>
                    <a:pt x="620" y="15514"/>
                    <a:pt x="739" y="12442"/>
                    <a:pt x="894" y="9395"/>
                  </a:cubicBezTo>
                  <a:cubicBezTo>
                    <a:pt x="1037" y="6299"/>
                    <a:pt x="1382" y="3168"/>
                    <a:pt x="1418" y="72"/>
                  </a:cubicBezTo>
                  <a:cubicBezTo>
                    <a:pt x="1406" y="24"/>
                    <a:pt x="1367" y="0"/>
                    <a:pt x="1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46"/>
            <p:cNvSpPr/>
            <p:nvPr/>
          </p:nvSpPr>
          <p:spPr>
            <a:xfrm>
              <a:off x="993575" y="2084500"/>
              <a:ext cx="6550" cy="35325"/>
            </a:xfrm>
            <a:custGeom>
              <a:avLst/>
              <a:gdLst/>
              <a:ahLst/>
              <a:cxnLst/>
              <a:rect l="l" t="t" r="r" b="b"/>
              <a:pathLst>
                <a:path w="262" h="1413" extrusionOk="0">
                  <a:moveTo>
                    <a:pt x="226" y="0"/>
                  </a:moveTo>
                  <a:cubicBezTo>
                    <a:pt x="211" y="0"/>
                    <a:pt x="196" y="6"/>
                    <a:pt x="191" y="17"/>
                  </a:cubicBezTo>
                  <a:cubicBezTo>
                    <a:pt x="72" y="434"/>
                    <a:pt x="0" y="957"/>
                    <a:pt x="72" y="1386"/>
                  </a:cubicBezTo>
                  <a:cubicBezTo>
                    <a:pt x="72" y="1404"/>
                    <a:pt x="83" y="1413"/>
                    <a:pt x="97" y="1413"/>
                  </a:cubicBezTo>
                  <a:cubicBezTo>
                    <a:pt x="110" y="1413"/>
                    <a:pt x="125" y="1404"/>
                    <a:pt x="131" y="1386"/>
                  </a:cubicBezTo>
                  <a:cubicBezTo>
                    <a:pt x="202" y="957"/>
                    <a:pt x="214" y="481"/>
                    <a:pt x="262" y="29"/>
                  </a:cubicBezTo>
                  <a:cubicBezTo>
                    <a:pt x="262" y="9"/>
                    <a:pt x="244"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46"/>
            <p:cNvSpPr/>
            <p:nvPr/>
          </p:nvSpPr>
          <p:spPr>
            <a:xfrm>
              <a:off x="967675" y="3015675"/>
              <a:ext cx="12225" cy="5450"/>
            </a:xfrm>
            <a:custGeom>
              <a:avLst/>
              <a:gdLst/>
              <a:ahLst/>
              <a:cxnLst/>
              <a:rect l="l" t="t" r="r" b="b"/>
              <a:pathLst>
                <a:path w="489" h="218" extrusionOk="0">
                  <a:moveTo>
                    <a:pt x="393" y="1"/>
                  </a:moveTo>
                  <a:cubicBezTo>
                    <a:pt x="297" y="43"/>
                    <a:pt x="211" y="86"/>
                    <a:pt x="117" y="86"/>
                  </a:cubicBezTo>
                  <a:cubicBezTo>
                    <a:pt x="106" y="86"/>
                    <a:pt x="95" y="85"/>
                    <a:pt x="84" y="84"/>
                  </a:cubicBezTo>
                  <a:cubicBezTo>
                    <a:pt x="0" y="96"/>
                    <a:pt x="0" y="215"/>
                    <a:pt x="84" y="215"/>
                  </a:cubicBezTo>
                  <a:cubicBezTo>
                    <a:pt x="104" y="217"/>
                    <a:pt x="124" y="218"/>
                    <a:pt x="145" y="218"/>
                  </a:cubicBezTo>
                  <a:cubicBezTo>
                    <a:pt x="258" y="218"/>
                    <a:pt x="374" y="188"/>
                    <a:pt x="465" y="108"/>
                  </a:cubicBezTo>
                  <a:cubicBezTo>
                    <a:pt x="488" y="96"/>
                    <a:pt x="476" y="72"/>
                    <a:pt x="476" y="36"/>
                  </a:cubicBezTo>
                  <a:cubicBezTo>
                    <a:pt x="476" y="36"/>
                    <a:pt x="476" y="24"/>
                    <a:pt x="465" y="24"/>
                  </a:cubicBezTo>
                  <a:cubicBezTo>
                    <a:pt x="453" y="1"/>
                    <a:pt x="417"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46"/>
            <p:cNvSpPr/>
            <p:nvPr/>
          </p:nvSpPr>
          <p:spPr>
            <a:xfrm>
              <a:off x="990875" y="2075450"/>
              <a:ext cx="10625" cy="46625"/>
            </a:xfrm>
            <a:custGeom>
              <a:avLst/>
              <a:gdLst/>
              <a:ahLst/>
              <a:cxnLst/>
              <a:rect l="l" t="t" r="r" b="b"/>
              <a:pathLst>
                <a:path w="425" h="1865" extrusionOk="0">
                  <a:moveTo>
                    <a:pt x="358" y="1"/>
                  </a:moveTo>
                  <a:cubicBezTo>
                    <a:pt x="339" y="1"/>
                    <a:pt x="319" y="11"/>
                    <a:pt x="307" y="34"/>
                  </a:cubicBezTo>
                  <a:lnTo>
                    <a:pt x="307" y="34"/>
                  </a:lnTo>
                  <a:cubicBezTo>
                    <a:pt x="304" y="34"/>
                    <a:pt x="301" y="34"/>
                    <a:pt x="299" y="34"/>
                  </a:cubicBezTo>
                  <a:cubicBezTo>
                    <a:pt x="296" y="47"/>
                    <a:pt x="294" y="61"/>
                    <a:pt x="291" y="74"/>
                  </a:cubicBezTo>
                  <a:lnTo>
                    <a:pt x="291" y="74"/>
                  </a:lnTo>
                  <a:cubicBezTo>
                    <a:pt x="235" y="198"/>
                    <a:pt x="190" y="302"/>
                    <a:pt x="168" y="438"/>
                  </a:cubicBezTo>
                  <a:cubicBezTo>
                    <a:pt x="143" y="447"/>
                    <a:pt x="163" y="466"/>
                    <a:pt x="190" y="466"/>
                  </a:cubicBezTo>
                  <a:cubicBezTo>
                    <a:pt x="196" y="466"/>
                    <a:pt x="203" y="465"/>
                    <a:pt x="210" y="462"/>
                  </a:cubicBezTo>
                  <a:lnTo>
                    <a:pt x="210" y="462"/>
                  </a:lnTo>
                  <a:cubicBezTo>
                    <a:pt x="110" y="911"/>
                    <a:pt x="1" y="1369"/>
                    <a:pt x="1" y="1820"/>
                  </a:cubicBezTo>
                  <a:cubicBezTo>
                    <a:pt x="1" y="1848"/>
                    <a:pt x="23" y="1864"/>
                    <a:pt x="43" y="1864"/>
                  </a:cubicBezTo>
                  <a:cubicBezTo>
                    <a:pt x="56" y="1864"/>
                    <a:pt x="68" y="1857"/>
                    <a:pt x="72" y="1843"/>
                  </a:cubicBezTo>
                  <a:cubicBezTo>
                    <a:pt x="287" y="1308"/>
                    <a:pt x="310" y="653"/>
                    <a:pt x="418" y="81"/>
                  </a:cubicBezTo>
                  <a:cubicBezTo>
                    <a:pt x="425" y="33"/>
                    <a:pt x="391"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46"/>
            <p:cNvSpPr/>
            <p:nvPr/>
          </p:nvSpPr>
          <p:spPr>
            <a:xfrm>
              <a:off x="978375" y="2073600"/>
              <a:ext cx="21475" cy="315000"/>
            </a:xfrm>
            <a:custGeom>
              <a:avLst/>
              <a:gdLst/>
              <a:ahLst/>
              <a:cxnLst/>
              <a:rect l="l" t="t" r="r" b="b"/>
              <a:pathLst>
                <a:path w="859" h="12600" extrusionOk="0">
                  <a:moveTo>
                    <a:pt x="821" y="0"/>
                  </a:moveTo>
                  <a:cubicBezTo>
                    <a:pt x="805" y="0"/>
                    <a:pt x="787" y="12"/>
                    <a:pt x="787" y="36"/>
                  </a:cubicBezTo>
                  <a:cubicBezTo>
                    <a:pt x="560" y="2120"/>
                    <a:pt x="465" y="4215"/>
                    <a:pt x="358" y="6299"/>
                  </a:cubicBezTo>
                  <a:cubicBezTo>
                    <a:pt x="263" y="8371"/>
                    <a:pt x="1" y="10514"/>
                    <a:pt x="132" y="12585"/>
                  </a:cubicBezTo>
                  <a:cubicBezTo>
                    <a:pt x="132" y="12592"/>
                    <a:pt x="140" y="12599"/>
                    <a:pt x="149" y="12599"/>
                  </a:cubicBezTo>
                  <a:cubicBezTo>
                    <a:pt x="155" y="12599"/>
                    <a:pt x="163" y="12595"/>
                    <a:pt x="168" y="12585"/>
                  </a:cubicBezTo>
                  <a:cubicBezTo>
                    <a:pt x="501" y="10585"/>
                    <a:pt x="465" y="8490"/>
                    <a:pt x="584" y="6466"/>
                  </a:cubicBezTo>
                  <a:cubicBezTo>
                    <a:pt x="703" y="4322"/>
                    <a:pt x="858" y="2179"/>
                    <a:pt x="846" y="36"/>
                  </a:cubicBezTo>
                  <a:cubicBezTo>
                    <a:pt x="852" y="12"/>
                    <a:pt x="837" y="0"/>
                    <a:pt x="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46"/>
            <p:cNvSpPr/>
            <p:nvPr/>
          </p:nvSpPr>
          <p:spPr>
            <a:xfrm>
              <a:off x="971550" y="2328025"/>
              <a:ext cx="22325" cy="690875"/>
            </a:xfrm>
            <a:custGeom>
              <a:avLst/>
              <a:gdLst/>
              <a:ahLst/>
              <a:cxnLst/>
              <a:rect l="l" t="t" r="r" b="b"/>
              <a:pathLst>
                <a:path w="893" h="27635" extrusionOk="0">
                  <a:moveTo>
                    <a:pt x="750" y="0"/>
                  </a:moveTo>
                  <a:cubicBezTo>
                    <a:pt x="738" y="0"/>
                    <a:pt x="726" y="9"/>
                    <a:pt x="726" y="27"/>
                  </a:cubicBezTo>
                  <a:cubicBezTo>
                    <a:pt x="524" y="4599"/>
                    <a:pt x="143" y="9147"/>
                    <a:pt x="71" y="13731"/>
                  </a:cubicBezTo>
                  <a:cubicBezTo>
                    <a:pt x="0" y="18327"/>
                    <a:pt x="119" y="22911"/>
                    <a:pt x="202" y="27519"/>
                  </a:cubicBezTo>
                  <a:cubicBezTo>
                    <a:pt x="202" y="27596"/>
                    <a:pt x="268" y="27635"/>
                    <a:pt x="333" y="27635"/>
                  </a:cubicBezTo>
                  <a:cubicBezTo>
                    <a:pt x="399" y="27635"/>
                    <a:pt x="464" y="27596"/>
                    <a:pt x="464" y="27519"/>
                  </a:cubicBezTo>
                  <a:cubicBezTo>
                    <a:pt x="321" y="22911"/>
                    <a:pt x="238" y="18327"/>
                    <a:pt x="250" y="13731"/>
                  </a:cubicBezTo>
                  <a:cubicBezTo>
                    <a:pt x="262" y="11469"/>
                    <a:pt x="310" y="9195"/>
                    <a:pt x="429" y="6933"/>
                  </a:cubicBezTo>
                  <a:cubicBezTo>
                    <a:pt x="536" y="4659"/>
                    <a:pt x="893" y="2313"/>
                    <a:pt x="774" y="27"/>
                  </a:cubicBezTo>
                  <a:cubicBezTo>
                    <a:pt x="774" y="9"/>
                    <a:pt x="762" y="0"/>
                    <a:pt x="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46"/>
            <p:cNvSpPr/>
            <p:nvPr/>
          </p:nvSpPr>
          <p:spPr>
            <a:xfrm>
              <a:off x="987900" y="2296475"/>
              <a:ext cx="5700" cy="56825"/>
            </a:xfrm>
            <a:custGeom>
              <a:avLst/>
              <a:gdLst/>
              <a:ahLst/>
              <a:cxnLst/>
              <a:rect l="l" t="t" r="r" b="b"/>
              <a:pathLst>
                <a:path w="228" h="2273" extrusionOk="0">
                  <a:moveTo>
                    <a:pt x="102" y="0"/>
                  </a:moveTo>
                  <a:cubicBezTo>
                    <a:pt x="93" y="0"/>
                    <a:pt x="84" y="9"/>
                    <a:pt x="84" y="27"/>
                  </a:cubicBezTo>
                  <a:cubicBezTo>
                    <a:pt x="13" y="741"/>
                    <a:pt x="1" y="1539"/>
                    <a:pt x="84" y="2254"/>
                  </a:cubicBezTo>
                  <a:cubicBezTo>
                    <a:pt x="84" y="2268"/>
                    <a:pt x="92" y="2272"/>
                    <a:pt x="100" y="2272"/>
                  </a:cubicBezTo>
                  <a:cubicBezTo>
                    <a:pt x="114" y="2272"/>
                    <a:pt x="132" y="2261"/>
                    <a:pt x="132" y="2254"/>
                  </a:cubicBezTo>
                  <a:cubicBezTo>
                    <a:pt x="227" y="1539"/>
                    <a:pt x="203" y="753"/>
                    <a:pt x="120" y="27"/>
                  </a:cubicBezTo>
                  <a:cubicBezTo>
                    <a:pt x="120" y="9"/>
                    <a:pt x="111"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46"/>
            <p:cNvSpPr/>
            <p:nvPr/>
          </p:nvSpPr>
          <p:spPr>
            <a:xfrm>
              <a:off x="977800" y="2360025"/>
              <a:ext cx="10500" cy="31200"/>
            </a:xfrm>
            <a:custGeom>
              <a:avLst/>
              <a:gdLst/>
              <a:ahLst/>
              <a:cxnLst/>
              <a:rect l="l" t="t" r="r" b="b"/>
              <a:pathLst>
                <a:path w="420" h="1248" extrusionOk="0">
                  <a:moveTo>
                    <a:pt x="378" y="0"/>
                  </a:moveTo>
                  <a:cubicBezTo>
                    <a:pt x="364" y="0"/>
                    <a:pt x="350" y="7"/>
                    <a:pt x="345" y="21"/>
                  </a:cubicBezTo>
                  <a:cubicBezTo>
                    <a:pt x="214" y="402"/>
                    <a:pt x="36" y="831"/>
                    <a:pt x="0" y="1212"/>
                  </a:cubicBezTo>
                  <a:cubicBezTo>
                    <a:pt x="0" y="1235"/>
                    <a:pt x="20" y="1248"/>
                    <a:pt x="37" y="1248"/>
                  </a:cubicBezTo>
                  <a:cubicBezTo>
                    <a:pt x="47" y="1248"/>
                    <a:pt x="55" y="1244"/>
                    <a:pt x="60" y="1235"/>
                  </a:cubicBezTo>
                  <a:cubicBezTo>
                    <a:pt x="250" y="890"/>
                    <a:pt x="310" y="414"/>
                    <a:pt x="405" y="45"/>
                  </a:cubicBezTo>
                  <a:cubicBezTo>
                    <a:pt x="419" y="16"/>
                    <a:pt x="399" y="0"/>
                    <a:pt x="3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46"/>
            <p:cNvSpPr/>
            <p:nvPr/>
          </p:nvSpPr>
          <p:spPr>
            <a:xfrm>
              <a:off x="976000" y="2376800"/>
              <a:ext cx="10675" cy="38125"/>
            </a:xfrm>
            <a:custGeom>
              <a:avLst/>
              <a:gdLst/>
              <a:ahLst/>
              <a:cxnLst/>
              <a:rect l="l" t="t" r="r" b="b"/>
              <a:pathLst>
                <a:path w="427" h="1525" extrusionOk="0">
                  <a:moveTo>
                    <a:pt x="419" y="0"/>
                  </a:moveTo>
                  <a:cubicBezTo>
                    <a:pt x="418" y="0"/>
                    <a:pt x="417" y="2"/>
                    <a:pt x="417" y="5"/>
                  </a:cubicBezTo>
                  <a:cubicBezTo>
                    <a:pt x="286" y="505"/>
                    <a:pt x="84" y="993"/>
                    <a:pt x="1" y="1493"/>
                  </a:cubicBezTo>
                  <a:cubicBezTo>
                    <a:pt x="1" y="1516"/>
                    <a:pt x="10" y="1524"/>
                    <a:pt x="17" y="1524"/>
                  </a:cubicBezTo>
                  <a:cubicBezTo>
                    <a:pt x="21" y="1524"/>
                    <a:pt x="24" y="1521"/>
                    <a:pt x="24" y="1517"/>
                  </a:cubicBezTo>
                  <a:cubicBezTo>
                    <a:pt x="227" y="1041"/>
                    <a:pt x="298" y="517"/>
                    <a:pt x="417" y="29"/>
                  </a:cubicBezTo>
                  <a:cubicBezTo>
                    <a:pt x="426" y="11"/>
                    <a:pt x="422" y="0"/>
                    <a:pt x="4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46"/>
            <p:cNvSpPr/>
            <p:nvPr/>
          </p:nvSpPr>
          <p:spPr>
            <a:xfrm>
              <a:off x="977800" y="2375925"/>
              <a:ext cx="13100" cy="43225"/>
            </a:xfrm>
            <a:custGeom>
              <a:avLst/>
              <a:gdLst/>
              <a:ahLst/>
              <a:cxnLst/>
              <a:rect l="l" t="t" r="r" b="b"/>
              <a:pathLst>
                <a:path w="524" h="1729" extrusionOk="0">
                  <a:moveTo>
                    <a:pt x="474" y="1"/>
                  </a:moveTo>
                  <a:cubicBezTo>
                    <a:pt x="464" y="1"/>
                    <a:pt x="456" y="5"/>
                    <a:pt x="452" y="16"/>
                  </a:cubicBezTo>
                  <a:cubicBezTo>
                    <a:pt x="214" y="516"/>
                    <a:pt x="0" y="1135"/>
                    <a:pt x="36" y="1695"/>
                  </a:cubicBezTo>
                  <a:cubicBezTo>
                    <a:pt x="36" y="1716"/>
                    <a:pt x="56" y="1728"/>
                    <a:pt x="73" y="1728"/>
                  </a:cubicBezTo>
                  <a:cubicBezTo>
                    <a:pt x="85" y="1728"/>
                    <a:pt x="95" y="1722"/>
                    <a:pt x="95" y="1707"/>
                  </a:cubicBezTo>
                  <a:cubicBezTo>
                    <a:pt x="226" y="1147"/>
                    <a:pt x="298" y="599"/>
                    <a:pt x="524" y="40"/>
                  </a:cubicBezTo>
                  <a:cubicBezTo>
                    <a:pt x="524" y="23"/>
                    <a:pt x="495" y="1"/>
                    <a:pt x="4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46"/>
            <p:cNvSpPr/>
            <p:nvPr/>
          </p:nvSpPr>
          <p:spPr>
            <a:xfrm>
              <a:off x="981650" y="2352500"/>
              <a:ext cx="6275" cy="53175"/>
            </a:xfrm>
            <a:custGeom>
              <a:avLst/>
              <a:gdLst/>
              <a:ahLst/>
              <a:cxnLst/>
              <a:rect l="l" t="t" r="r" b="b"/>
              <a:pathLst>
                <a:path w="251" h="2127" extrusionOk="0">
                  <a:moveTo>
                    <a:pt x="208" y="0"/>
                  </a:moveTo>
                  <a:cubicBezTo>
                    <a:pt x="197" y="0"/>
                    <a:pt x="185" y="9"/>
                    <a:pt x="179" y="24"/>
                  </a:cubicBezTo>
                  <a:cubicBezTo>
                    <a:pt x="96" y="703"/>
                    <a:pt x="1" y="1429"/>
                    <a:pt x="60" y="2096"/>
                  </a:cubicBezTo>
                  <a:cubicBezTo>
                    <a:pt x="60" y="2111"/>
                    <a:pt x="84" y="2126"/>
                    <a:pt x="102" y="2126"/>
                  </a:cubicBezTo>
                  <a:cubicBezTo>
                    <a:pt x="112" y="2126"/>
                    <a:pt x="120" y="2121"/>
                    <a:pt x="120" y="2108"/>
                  </a:cubicBezTo>
                  <a:cubicBezTo>
                    <a:pt x="251" y="1453"/>
                    <a:pt x="239" y="715"/>
                    <a:pt x="239" y="48"/>
                  </a:cubicBezTo>
                  <a:cubicBezTo>
                    <a:pt x="239" y="15"/>
                    <a:pt x="224" y="0"/>
                    <a:pt x="2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46"/>
            <p:cNvSpPr/>
            <p:nvPr/>
          </p:nvSpPr>
          <p:spPr>
            <a:xfrm>
              <a:off x="986125" y="2075675"/>
              <a:ext cx="17275" cy="287625"/>
            </a:xfrm>
            <a:custGeom>
              <a:avLst/>
              <a:gdLst/>
              <a:ahLst/>
              <a:cxnLst/>
              <a:rect l="l" t="t" r="r" b="b"/>
              <a:pathLst>
                <a:path w="691" h="11505" extrusionOk="0">
                  <a:moveTo>
                    <a:pt x="512" y="1"/>
                  </a:moveTo>
                  <a:cubicBezTo>
                    <a:pt x="512" y="1"/>
                    <a:pt x="489" y="1"/>
                    <a:pt x="489" y="13"/>
                  </a:cubicBezTo>
                  <a:cubicBezTo>
                    <a:pt x="500" y="1930"/>
                    <a:pt x="512" y="3835"/>
                    <a:pt x="429" y="5763"/>
                  </a:cubicBezTo>
                  <a:cubicBezTo>
                    <a:pt x="334" y="7680"/>
                    <a:pt x="119" y="9585"/>
                    <a:pt x="0" y="11490"/>
                  </a:cubicBezTo>
                  <a:cubicBezTo>
                    <a:pt x="0" y="11497"/>
                    <a:pt x="8" y="11504"/>
                    <a:pt x="15" y="11504"/>
                  </a:cubicBezTo>
                  <a:cubicBezTo>
                    <a:pt x="20" y="11504"/>
                    <a:pt x="24" y="11500"/>
                    <a:pt x="24" y="11490"/>
                  </a:cubicBezTo>
                  <a:cubicBezTo>
                    <a:pt x="620" y="7752"/>
                    <a:pt x="691" y="3775"/>
                    <a:pt x="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46"/>
            <p:cNvSpPr/>
            <p:nvPr/>
          </p:nvSpPr>
          <p:spPr>
            <a:xfrm>
              <a:off x="999650" y="2009275"/>
              <a:ext cx="117675" cy="143925"/>
            </a:xfrm>
            <a:custGeom>
              <a:avLst/>
              <a:gdLst/>
              <a:ahLst/>
              <a:cxnLst/>
              <a:rect l="l" t="t" r="r" b="b"/>
              <a:pathLst>
                <a:path w="4707" h="5757" extrusionOk="0">
                  <a:moveTo>
                    <a:pt x="4647" y="0"/>
                  </a:moveTo>
                  <a:cubicBezTo>
                    <a:pt x="4644" y="0"/>
                    <a:pt x="4641" y="1"/>
                    <a:pt x="4639" y="2"/>
                  </a:cubicBezTo>
                  <a:cubicBezTo>
                    <a:pt x="3293" y="454"/>
                    <a:pt x="2686" y="1776"/>
                    <a:pt x="1698" y="2681"/>
                  </a:cubicBezTo>
                  <a:cubicBezTo>
                    <a:pt x="805" y="3514"/>
                    <a:pt x="126" y="4455"/>
                    <a:pt x="7" y="5717"/>
                  </a:cubicBezTo>
                  <a:cubicBezTo>
                    <a:pt x="0" y="5745"/>
                    <a:pt x="18" y="5756"/>
                    <a:pt x="33" y="5756"/>
                  </a:cubicBezTo>
                  <a:cubicBezTo>
                    <a:pt x="45" y="5756"/>
                    <a:pt x="55" y="5750"/>
                    <a:pt x="55" y="5741"/>
                  </a:cubicBezTo>
                  <a:cubicBezTo>
                    <a:pt x="364" y="4371"/>
                    <a:pt x="1031" y="3574"/>
                    <a:pt x="2019" y="2609"/>
                  </a:cubicBezTo>
                  <a:cubicBezTo>
                    <a:pt x="2400" y="2240"/>
                    <a:pt x="2674" y="1788"/>
                    <a:pt x="3031" y="1395"/>
                  </a:cubicBezTo>
                  <a:cubicBezTo>
                    <a:pt x="3508" y="859"/>
                    <a:pt x="4079" y="514"/>
                    <a:pt x="4662" y="97"/>
                  </a:cubicBezTo>
                  <a:cubicBezTo>
                    <a:pt x="4706" y="64"/>
                    <a:pt x="4679" y="0"/>
                    <a:pt x="46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46"/>
            <p:cNvSpPr/>
            <p:nvPr/>
          </p:nvSpPr>
          <p:spPr>
            <a:xfrm>
              <a:off x="998250" y="2011675"/>
              <a:ext cx="116775" cy="151150"/>
            </a:xfrm>
            <a:custGeom>
              <a:avLst/>
              <a:gdLst/>
              <a:ahLst/>
              <a:cxnLst/>
              <a:rect l="l" t="t" r="r" b="b"/>
              <a:pathLst>
                <a:path w="4671" h="6046" extrusionOk="0">
                  <a:moveTo>
                    <a:pt x="4647" y="1"/>
                  </a:moveTo>
                  <a:cubicBezTo>
                    <a:pt x="2730" y="1692"/>
                    <a:pt x="2266" y="4537"/>
                    <a:pt x="51" y="5942"/>
                  </a:cubicBezTo>
                  <a:cubicBezTo>
                    <a:pt x="1" y="5972"/>
                    <a:pt x="19" y="6045"/>
                    <a:pt x="76" y="6045"/>
                  </a:cubicBezTo>
                  <a:cubicBezTo>
                    <a:pt x="86" y="6045"/>
                    <a:pt x="98" y="6043"/>
                    <a:pt x="111" y="6037"/>
                  </a:cubicBezTo>
                  <a:cubicBezTo>
                    <a:pt x="1099" y="5537"/>
                    <a:pt x="1754" y="4585"/>
                    <a:pt x="2290" y="3632"/>
                  </a:cubicBezTo>
                  <a:cubicBezTo>
                    <a:pt x="2635" y="3001"/>
                    <a:pt x="2944" y="2370"/>
                    <a:pt x="3337" y="1775"/>
                  </a:cubicBezTo>
                  <a:cubicBezTo>
                    <a:pt x="3730" y="1144"/>
                    <a:pt x="4230" y="608"/>
                    <a:pt x="4671" y="25"/>
                  </a:cubicBezTo>
                  <a:lnTo>
                    <a:pt x="46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46"/>
            <p:cNvSpPr/>
            <p:nvPr/>
          </p:nvSpPr>
          <p:spPr>
            <a:xfrm>
              <a:off x="1003550" y="2107100"/>
              <a:ext cx="22600" cy="37000"/>
            </a:xfrm>
            <a:custGeom>
              <a:avLst/>
              <a:gdLst/>
              <a:ahLst/>
              <a:cxnLst/>
              <a:rect l="l" t="t" r="r" b="b"/>
              <a:pathLst>
                <a:path w="904" h="1480" extrusionOk="0">
                  <a:moveTo>
                    <a:pt x="878" y="1"/>
                  </a:moveTo>
                  <a:cubicBezTo>
                    <a:pt x="872" y="1"/>
                    <a:pt x="867" y="2"/>
                    <a:pt x="863" y="6"/>
                  </a:cubicBezTo>
                  <a:cubicBezTo>
                    <a:pt x="530" y="423"/>
                    <a:pt x="232" y="958"/>
                    <a:pt x="18" y="1435"/>
                  </a:cubicBezTo>
                  <a:cubicBezTo>
                    <a:pt x="1" y="1460"/>
                    <a:pt x="21" y="1480"/>
                    <a:pt x="38" y="1480"/>
                  </a:cubicBezTo>
                  <a:cubicBezTo>
                    <a:pt x="44" y="1480"/>
                    <a:pt x="50" y="1477"/>
                    <a:pt x="54" y="1470"/>
                  </a:cubicBezTo>
                  <a:cubicBezTo>
                    <a:pt x="351" y="1006"/>
                    <a:pt x="649" y="518"/>
                    <a:pt x="887" y="18"/>
                  </a:cubicBezTo>
                  <a:cubicBezTo>
                    <a:pt x="904" y="9"/>
                    <a:pt x="891" y="1"/>
                    <a:pt x="8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46"/>
            <p:cNvSpPr/>
            <p:nvPr/>
          </p:nvSpPr>
          <p:spPr>
            <a:xfrm>
              <a:off x="998525" y="2115325"/>
              <a:ext cx="27800" cy="38450"/>
            </a:xfrm>
            <a:custGeom>
              <a:avLst/>
              <a:gdLst/>
              <a:ahLst/>
              <a:cxnLst/>
              <a:rect l="l" t="t" r="r" b="b"/>
              <a:pathLst>
                <a:path w="1112" h="1538" extrusionOk="0">
                  <a:moveTo>
                    <a:pt x="1084" y="0"/>
                  </a:moveTo>
                  <a:cubicBezTo>
                    <a:pt x="1079" y="0"/>
                    <a:pt x="1076" y="3"/>
                    <a:pt x="1076" y="10"/>
                  </a:cubicBezTo>
                  <a:cubicBezTo>
                    <a:pt x="707" y="463"/>
                    <a:pt x="362" y="975"/>
                    <a:pt x="16" y="1463"/>
                  </a:cubicBezTo>
                  <a:cubicBezTo>
                    <a:pt x="0" y="1503"/>
                    <a:pt x="28" y="1538"/>
                    <a:pt x="62" y="1538"/>
                  </a:cubicBezTo>
                  <a:cubicBezTo>
                    <a:pt x="78" y="1538"/>
                    <a:pt x="96" y="1530"/>
                    <a:pt x="112" y="1510"/>
                  </a:cubicBezTo>
                  <a:cubicBezTo>
                    <a:pt x="457" y="1034"/>
                    <a:pt x="814" y="522"/>
                    <a:pt x="1112" y="22"/>
                  </a:cubicBezTo>
                  <a:cubicBezTo>
                    <a:pt x="1112" y="14"/>
                    <a:pt x="1095" y="0"/>
                    <a:pt x="10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46"/>
            <p:cNvSpPr/>
            <p:nvPr/>
          </p:nvSpPr>
          <p:spPr>
            <a:xfrm>
              <a:off x="998800" y="2134150"/>
              <a:ext cx="18375" cy="27750"/>
            </a:xfrm>
            <a:custGeom>
              <a:avLst/>
              <a:gdLst/>
              <a:ahLst/>
              <a:cxnLst/>
              <a:rect l="l" t="t" r="r" b="b"/>
              <a:pathLst>
                <a:path w="735" h="1110" extrusionOk="0">
                  <a:moveTo>
                    <a:pt x="718" y="0"/>
                  </a:moveTo>
                  <a:cubicBezTo>
                    <a:pt x="713" y="0"/>
                    <a:pt x="708" y="3"/>
                    <a:pt x="708" y="7"/>
                  </a:cubicBezTo>
                  <a:cubicBezTo>
                    <a:pt x="517" y="388"/>
                    <a:pt x="244" y="698"/>
                    <a:pt x="29" y="1043"/>
                  </a:cubicBezTo>
                  <a:cubicBezTo>
                    <a:pt x="0" y="1072"/>
                    <a:pt x="34" y="1109"/>
                    <a:pt x="67" y="1109"/>
                  </a:cubicBezTo>
                  <a:cubicBezTo>
                    <a:pt x="75" y="1109"/>
                    <a:pt x="82" y="1107"/>
                    <a:pt x="89" y="1103"/>
                  </a:cubicBezTo>
                  <a:cubicBezTo>
                    <a:pt x="363" y="817"/>
                    <a:pt x="565" y="400"/>
                    <a:pt x="720" y="31"/>
                  </a:cubicBezTo>
                  <a:cubicBezTo>
                    <a:pt x="735" y="8"/>
                    <a:pt x="726" y="0"/>
                    <a:pt x="7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46"/>
            <p:cNvSpPr/>
            <p:nvPr/>
          </p:nvSpPr>
          <p:spPr>
            <a:xfrm>
              <a:off x="1001600" y="2067175"/>
              <a:ext cx="57950" cy="74025"/>
            </a:xfrm>
            <a:custGeom>
              <a:avLst/>
              <a:gdLst/>
              <a:ahLst/>
              <a:cxnLst/>
              <a:rect l="l" t="t" r="r" b="b"/>
              <a:pathLst>
                <a:path w="2318" h="2961" extrusionOk="0">
                  <a:moveTo>
                    <a:pt x="2285" y="0"/>
                  </a:moveTo>
                  <a:cubicBezTo>
                    <a:pt x="2276" y="0"/>
                    <a:pt x="2267" y="3"/>
                    <a:pt x="2263" y="7"/>
                  </a:cubicBezTo>
                  <a:cubicBezTo>
                    <a:pt x="1739" y="781"/>
                    <a:pt x="1072" y="1412"/>
                    <a:pt x="584" y="2198"/>
                  </a:cubicBezTo>
                  <a:cubicBezTo>
                    <a:pt x="536" y="2258"/>
                    <a:pt x="1" y="2924"/>
                    <a:pt x="310" y="2960"/>
                  </a:cubicBezTo>
                  <a:cubicBezTo>
                    <a:pt x="322" y="2960"/>
                    <a:pt x="322" y="2960"/>
                    <a:pt x="322" y="2936"/>
                  </a:cubicBezTo>
                  <a:cubicBezTo>
                    <a:pt x="322" y="2924"/>
                    <a:pt x="346" y="2913"/>
                    <a:pt x="346" y="2901"/>
                  </a:cubicBezTo>
                  <a:lnTo>
                    <a:pt x="346" y="2877"/>
                  </a:lnTo>
                  <a:cubicBezTo>
                    <a:pt x="322" y="2877"/>
                    <a:pt x="310" y="2865"/>
                    <a:pt x="298" y="2865"/>
                  </a:cubicBezTo>
                  <a:cubicBezTo>
                    <a:pt x="298" y="2862"/>
                    <a:pt x="297" y="2860"/>
                    <a:pt x="296" y="2860"/>
                  </a:cubicBezTo>
                  <a:cubicBezTo>
                    <a:pt x="294" y="2860"/>
                    <a:pt x="289" y="2871"/>
                    <a:pt x="298" y="2889"/>
                  </a:cubicBezTo>
                  <a:cubicBezTo>
                    <a:pt x="60" y="2710"/>
                    <a:pt x="2144" y="412"/>
                    <a:pt x="2310" y="31"/>
                  </a:cubicBezTo>
                  <a:cubicBezTo>
                    <a:pt x="2318" y="9"/>
                    <a:pt x="2302" y="0"/>
                    <a:pt x="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46"/>
            <p:cNvSpPr/>
            <p:nvPr/>
          </p:nvSpPr>
          <p:spPr>
            <a:xfrm>
              <a:off x="1000225" y="2134400"/>
              <a:ext cx="10325" cy="20625"/>
            </a:xfrm>
            <a:custGeom>
              <a:avLst/>
              <a:gdLst/>
              <a:ahLst/>
              <a:cxnLst/>
              <a:rect l="l" t="t" r="r" b="b"/>
              <a:pathLst>
                <a:path w="413" h="825" extrusionOk="0">
                  <a:moveTo>
                    <a:pt x="320" y="1"/>
                  </a:moveTo>
                  <a:cubicBezTo>
                    <a:pt x="308" y="1"/>
                    <a:pt x="297" y="6"/>
                    <a:pt x="294" y="21"/>
                  </a:cubicBezTo>
                  <a:cubicBezTo>
                    <a:pt x="239" y="130"/>
                    <a:pt x="192" y="239"/>
                    <a:pt x="149" y="350"/>
                  </a:cubicBezTo>
                  <a:lnTo>
                    <a:pt x="149" y="350"/>
                  </a:lnTo>
                  <a:cubicBezTo>
                    <a:pt x="82" y="479"/>
                    <a:pt x="35" y="613"/>
                    <a:pt x="8" y="747"/>
                  </a:cubicBezTo>
                  <a:cubicBezTo>
                    <a:pt x="1" y="790"/>
                    <a:pt x="41" y="825"/>
                    <a:pt x="76" y="825"/>
                  </a:cubicBezTo>
                  <a:cubicBezTo>
                    <a:pt x="100" y="825"/>
                    <a:pt x="122" y="809"/>
                    <a:pt x="127" y="771"/>
                  </a:cubicBezTo>
                  <a:cubicBezTo>
                    <a:pt x="157" y="681"/>
                    <a:pt x="185" y="593"/>
                    <a:pt x="213" y="506"/>
                  </a:cubicBezTo>
                  <a:lnTo>
                    <a:pt x="213" y="506"/>
                  </a:lnTo>
                  <a:cubicBezTo>
                    <a:pt x="215" y="555"/>
                    <a:pt x="218" y="604"/>
                    <a:pt x="222" y="652"/>
                  </a:cubicBezTo>
                  <a:cubicBezTo>
                    <a:pt x="222" y="690"/>
                    <a:pt x="256" y="718"/>
                    <a:pt x="290" y="718"/>
                  </a:cubicBezTo>
                  <a:cubicBezTo>
                    <a:pt x="309" y="718"/>
                    <a:pt x="328" y="709"/>
                    <a:pt x="341" y="688"/>
                  </a:cubicBezTo>
                  <a:cubicBezTo>
                    <a:pt x="389" y="605"/>
                    <a:pt x="413" y="533"/>
                    <a:pt x="413" y="462"/>
                  </a:cubicBezTo>
                  <a:cubicBezTo>
                    <a:pt x="413" y="451"/>
                    <a:pt x="395" y="424"/>
                    <a:pt x="375" y="424"/>
                  </a:cubicBezTo>
                  <a:cubicBezTo>
                    <a:pt x="372" y="424"/>
                    <a:pt x="368" y="424"/>
                    <a:pt x="365" y="426"/>
                  </a:cubicBezTo>
                  <a:cubicBezTo>
                    <a:pt x="360" y="429"/>
                    <a:pt x="356" y="432"/>
                    <a:pt x="351" y="436"/>
                  </a:cubicBezTo>
                  <a:lnTo>
                    <a:pt x="351" y="436"/>
                  </a:lnTo>
                  <a:cubicBezTo>
                    <a:pt x="350" y="375"/>
                    <a:pt x="347" y="312"/>
                    <a:pt x="341" y="247"/>
                  </a:cubicBezTo>
                  <a:cubicBezTo>
                    <a:pt x="341" y="230"/>
                    <a:pt x="328" y="214"/>
                    <a:pt x="311" y="204"/>
                  </a:cubicBezTo>
                  <a:lnTo>
                    <a:pt x="311" y="204"/>
                  </a:lnTo>
                  <a:cubicBezTo>
                    <a:pt x="329" y="151"/>
                    <a:pt x="347" y="98"/>
                    <a:pt x="365" y="45"/>
                  </a:cubicBezTo>
                  <a:cubicBezTo>
                    <a:pt x="382" y="29"/>
                    <a:pt x="347" y="1"/>
                    <a:pt x="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46"/>
            <p:cNvSpPr/>
            <p:nvPr/>
          </p:nvSpPr>
          <p:spPr>
            <a:xfrm>
              <a:off x="882825" y="1985300"/>
              <a:ext cx="108675" cy="166300"/>
            </a:xfrm>
            <a:custGeom>
              <a:avLst/>
              <a:gdLst/>
              <a:ahLst/>
              <a:cxnLst/>
              <a:rect l="l" t="t" r="r" b="b"/>
              <a:pathLst>
                <a:path w="4347" h="6652" extrusionOk="0">
                  <a:moveTo>
                    <a:pt x="60" y="1"/>
                  </a:moveTo>
                  <a:cubicBezTo>
                    <a:pt x="30" y="1"/>
                    <a:pt x="1" y="18"/>
                    <a:pt x="1" y="56"/>
                  </a:cubicBezTo>
                  <a:cubicBezTo>
                    <a:pt x="84" y="1175"/>
                    <a:pt x="739" y="2092"/>
                    <a:pt x="1406" y="2961"/>
                  </a:cubicBezTo>
                  <a:cubicBezTo>
                    <a:pt x="2346" y="4199"/>
                    <a:pt x="3263" y="5485"/>
                    <a:pt x="4311" y="6652"/>
                  </a:cubicBezTo>
                  <a:cubicBezTo>
                    <a:pt x="4323" y="6652"/>
                    <a:pt x="4347" y="6616"/>
                    <a:pt x="4335" y="6604"/>
                  </a:cubicBezTo>
                  <a:cubicBezTo>
                    <a:pt x="3632" y="5545"/>
                    <a:pt x="2823" y="4568"/>
                    <a:pt x="2049" y="3556"/>
                  </a:cubicBezTo>
                  <a:cubicBezTo>
                    <a:pt x="1215" y="2449"/>
                    <a:pt x="346" y="1437"/>
                    <a:pt x="120" y="44"/>
                  </a:cubicBezTo>
                  <a:cubicBezTo>
                    <a:pt x="114" y="16"/>
                    <a:pt x="87"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46"/>
            <p:cNvSpPr/>
            <p:nvPr/>
          </p:nvSpPr>
          <p:spPr>
            <a:xfrm>
              <a:off x="882825" y="1986100"/>
              <a:ext cx="117300" cy="167300"/>
            </a:xfrm>
            <a:custGeom>
              <a:avLst/>
              <a:gdLst/>
              <a:ahLst/>
              <a:cxnLst/>
              <a:rect l="l" t="t" r="r" b="b"/>
              <a:pathLst>
                <a:path w="4692" h="6692" extrusionOk="0">
                  <a:moveTo>
                    <a:pt x="60" y="0"/>
                  </a:moveTo>
                  <a:cubicBezTo>
                    <a:pt x="37" y="0"/>
                    <a:pt x="1" y="24"/>
                    <a:pt x="25" y="36"/>
                  </a:cubicBezTo>
                  <a:cubicBezTo>
                    <a:pt x="977" y="1083"/>
                    <a:pt x="1870" y="2107"/>
                    <a:pt x="2597" y="3334"/>
                  </a:cubicBezTo>
                  <a:cubicBezTo>
                    <a:pt x="2906" y="3870"/>
                    <a:pt x="3180" y="4429"/>
                    <a:pt x="3478" y="4977"/>
                  </a:cubicBezTo>
                  <a:cubicBezTo>
                    <a:pt x="3775" y="5536"/>
                    <a:pt x="4466" y="6084"/>
                    <a:pt x="4609" y="6668"/>
                  </a:cubicBezTo>
                  <a:cubicBezTo>
                    <a:pt x="4614" y="6683"/>
                    <a:pt x="4630" y="6692"/>
                    <a:pt x="4647" y="6692"/>
                  </a:cubicBezTo>
                  <a:cubicBezTo>
                    <a:pt x="4669" y="6692"/>
                    <a:pt x="4692" y="6677"/>
                    <a:pt x="4692" y="6644"/>
                  </a:cubicBezTo>
                  <a:cubicBezTo>
                    <a:pt x="4668" y="6191"/>
                    <a:pt x="4287" y="5929"/>
                    <a:pt x="4025" y="5596"/>
                  </a:cubicBezTo>
                  <a:cubicBezTo>
                    <a:pt x="3501" y="4917"/>
                    <a:pt x="3204" y="4108"/>
                    <a:pt x="2787" y="3369"/>
                  </a:cubicBezTo>
                  <a:cubicBezTo>
                    <a:pt x="2073" y="2143"/>
                    <a:pt x="1192" y="905"/>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46"/>
            <p:cNvSpPr/>
            <p:nvPr/>
          </p:nvSpPr>
          <p:spPr>
            <a:xfrm>
              <a:off x="925100" y="1886225"/>
              <a:ext cx="69975" cy="218050"/>
            </a:xfrm>
            <a:custGeom>
              <a:avLst/>
              <a:gdLst/>
              <a:ahLst/>
              <a:cxnLst/>
              <a:rect l="l" t="t" r="r" b="b"/>
              <a:pathLst>
                <a:path w="2799" h="8722" extrusionOk="0">
                  <a:moveTo>
                    <a:pt x="750" y="0"/>
                  </a:moveTo>
                  <a:cubicBezTo>
                    <a:pt x="740" y="0"/>
                    <a:pt x="731" y="5"/>
                    <a:pt x="727" y="18"/>
                  </a:cubicBezTo>
                  <a:cubicBezTo>
                    <a:pt x="1" y="1328"/>
                    <a:pt x="501" y="3078"/>
                    <a:pt x="739" y="4483"/>
                  </a:cubicBezTo>
                  <a:cubicBezTo>
                    <a:pt x="1025" y="6150"/>
                    <a:pt x="1548" y="7484"/>
                    <a:pt x="2751" y="8722"/>
                  </a:cubicBezTo>
                  <a:cubicBezTo>
                    <a:pt x="2763" y="8722"/>
                    <a:pt x="2799" y="8710"/>
                    <a:pt x="2775" y="8698"/>
                  </a:cubicBezTo>
                  <a:cubicBezTo>
                    <a:pt x="2382" y="8115"/>
                    <a:pt x="1906" y="7579"/>
                    <a:pt x="1560" y="6948"/>
                  </a:cubicBezTo>
                  <a:cubicBezTo>
                    <a:pt x="1191" y="6257"/>
                    <a:pt x="1036" y="5507"/>
                    <a:pt x="906" y="4721"/>
                  </a:cubicBezTo>
                  <a:cubicBezTo>
                    <a:pt x="632" y="3185"/>
                    <a:pt x="203" y="1554"/>
                    <a:pt x="775" y="30"/>
                  </a:cubicBezTo>
                  <a:cubicBezTo>
                    <a:pt x="782" y="15"/>
                    <a:pt x="766" y="0"/>
                    <a:pt x="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46"/>
            <p:cNvSpPr/>
            <p:nvPr/>
          </p:nvSpPr>
          <p:spPr>
            <a:xfrm>
              <a:off x="940575" y="1884600"/>
              <a:ext cx="53475" cy="217950"/>
            </a:xfrm>
            <a:custGeom>
              <a:avLst/>
              <a:gdLst/>
              <a:ahLst/>
              <a:cxnLst/>
              <a:rect l="l" t="t" r="r" b="b"/>
              <a:pathLst>
                <a:path w="2139" h="8718" extrusionOk="0">
                  <a:moveTo>
                    <a:pt x="95" y="0"/>
                  </a:moveTo>
                  <a:cubicBezTo>
                    <a:pt x="81" y="0"/>
                    <a:pt x="66" y="12"/>
                    <a:pt x="60" y="36"/>
                  </a:cubicBezTo>
                  <a:cubicBezTo>
                    <a:pt x="1" y="738"/>
                    <a:pt x="48" y="1429"/>
                    <a:pt x="251" y="2107"/>
                  </a:cubicBezTo>
                  <a:cubicBezTo>
                    <a:pt x="477" y="2846"/>
                    <a:pt x="941" y="3477"/>
                    <a:pt x="1168" y="4215"/>
                  </a:cubicBezTo>
                  <a:cubicBezTo>
                    <a:pt x="1620" y="5679"/>
                    <a:pt x="1465" y="7251"/>
                    <a:pt x="2025" y="8680"/>
                  </a:cubicBezTo>
                  <a:cubicBezTo>
                    <a:pt x="2040" y="8705"/>
                    <a:pt x="2065" y="8718"/>
                    <a:pt x="2086" y="8718"/>
                  </a:cubicBezTo>
                  <a:cubicBezTo>
                    <a:pt x="2115" y="8718"/>
                    <a:pt x="2139" y="8696"/>
                    <a:pt x="2132" y="8656"/>
                  </a:cubicBezTo>
                  <a:cubicBezTo>
                    <a:pt x="1703" y="7263"/>
                    <a:pt x="1763" y="5822"/>
                    <a:pt x="1370" y="4441"/>
                  </a:cubicBezTo>
                  <a:cubicBezTo>
                    <a:pt x="1203" y="3810"/>
                    <a:pt x="882" y="3298"/>
                    <a:pt x="632" y="2715"/>
                  </a:cubicBezTo>
                  <a:cubicBezTo>
                    <a:pt x="239" y="1869"/>
                    <a:pt x="108" y="976"/>
                    <a:pt x="120" y="36"/>
                  </a:cubicBezTo>
                  <a:cubicBezTo>
                    <a:pt x="120" y="12"/>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46"/>
            <p:cNvSpPr/>
            <p:nvPr/>
          </p:nvSpPr>
          <p:spPr>
            <a:xfrm>
              <a:off x="899800" y="2010950"/>
              <a:ext cx="42500" cy="63200"/>
            </a:xfrm>
            <a:custGeom>
              <a:avLst/>
              <a:gdLst/>
              <a:ahLst/>
              <a:cxnLst/>
              <a:rect l="l" t="t" r="r" b="b"/>
              <a:pathLst>
                <a:path w="1700" h="2528" extrusionOk="0">
                  <a:moveTo>
                    <a:pt x="8" y="0"/>
                  </a:moveTo>
                  <a:cubicBezTo>
                    <a:pt x="4" y="0"/>
                    <a:pt x="1" y="6"/>
                    <a:pt x="1" y="18"/>
                  </a:cubicBezTo>
                  <a:cubicBezTo>
                    <a:pt x="477" y="875"/>
                    <a:pt x="1048" y="1709"/>
                    <a:pt x="1632" y="2518"/>
                  </a:cubicBezTo>
                  <a:cubicBezTo>
                    <a:pt x="1642" y="2525"/>
                    <a:pt x="1652" y="2528"/>
                    <a:pt x="1661" y="2528"/>
                  </a:cubicBezTo>
                  <a:cubicBezTo>
                    <a:pt x="1684" y="2528"/>
                    <a:pt x="1700" y="2508"/>
                    <a:pt x="1691" y="2483"/>
                  </a:cubicBezTo>
                  <a:cubicBezTo>
                    <a:pt x="1108" y="1685"/>
                    <a:pt x="572" y="828"/>
                    <a:pt x="24" y="18"/>
                  </a:cubicBezTo>
                  <a:cubicBezTo>
                    <a:pt x="18" y="6"/>
                    <a:pt x="13" y="0"/>
                    <a:pt x="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46"/>
            <p:cNvSpPr/>
            <p:nvPr/>
          </p:nvSpPr>
          <p:spPr>
            <a:xfrm>
              <a:off x="943250" y="1941525"/>
              <a:ext cx="38525" cy="128425"/>
            </a:xfrm>
            <a:custGeom>
              <a:avLst/>
              <a:gdLst/>
              <a:ahLst/>
              <a:cxnLst/>
              <a:rect l="l" t="t" r="r" b="b"/>
              <a:pathLst>
                <a:path w="1541" h="5137" extrusionOk="0">
                  <a:moveTo>
                    <a:pt x="7" y="0"/>
                  </a:moveTo>
                  <a:cubicBezTo>
                    <a:pt x="4" y="0"/>
                    <a:pt x="1" y="3"/>
                    <a:pt x="1" y="9"/>
                  </a:cubicBezTo>
                  <a:cubicBezTo>
                    <a:pt x="322" y="1104"/>
                    <a:pt x="668" y="2176"/>
                    <a:pt x="822" y="3331"/>
                  </a:cubicBezTo>
                  <a:cubicBezTo>
                    <a:pt x="906" y="3998"/>
                    <a:pt x="977" y="4641"/>
                    <a:pt x="1477" y="5129"/>
                  </a:cubicBezTo>
                  <a:cubicBezTo>
                    <a:pt x="1483" y="5134"/>
                    <a:pt x="1489" y="5136"/>
                    <a:pt x="1496" y="5136"/>
                  </a:cubicBezTo>
                  <a:cubicBezTo>
                    <a:pt x="1518" y="5136"/>
                    <a:pt x="1541" y="5109"/>
                    <a:pt x="1513" y="5081"/>
                  </a:cubicBezTo>
                  <a:cubicBezTo>
                    <a:pt x="942" y="4402"/>
                    <a:pt x="965" y="3509"/>
                    <a:pt x="799" y="2652"/>
                  </a:cubicBezTo>
                  <a:cubicBezTo>
                    <a:pt x="620" y="1747"/>
                    <a:pt x="346" y="854"/>
                    <a:pt x="13" y="9"/>
                  </a:cubicBezTo>
                  <a:cubicBezTo>
                    <a:pt x="13" y="3"/>
                    <a:pt x="10" y="0"/>
                    <a:pt x="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46"/>
            <p:cNvSpPr/>
            <p:nvPr/>
          </p:nvSpPr>
          <p:spPr>
            <a:xfrm>
              <a:off x="992375" y="2069975"/>
              <a:ext cx="139825" cy="145400"/>
            </a:xfrm>
            <a:custGeom>
              <a:avLst/>
              <a:gdLst/>
              <a:ahLst/>
              <a:cxnLst/>
              <a:rect l="l" t="t" r="r" b="b"/>
              <a:pathLst>
                <a:path w="5593" h="5816" extrusionOk="0">
                  <a:moveTo>
                    <a:pt x="5560" y="1"/>
                  </a:moveTo>
                  <a:cubicBezTo>
                    <a:pt x="5556" y="1"/>
                    <a:pt x="5553" y="1"/>
                    <a:pt x="5549" y="3"/>
                  </a:cubicBezTo>
                  <a:cubicBezTo>
                    <a:pt x="4453" y="419"/>
                    <a:pt x="3382" y="1134"/>
                    <a:pt x="2644" y="2062"/>
                  </a:cubicBezTo>
                  <a:cubicBezTo>
                    <a:pt x="2215" y="2610"/>
                    <a:pt x="1894" y="3229"/>
                    <a:pt x="1501" y="3813"/>
                  </a:cubicBezTo>
                  <a:cubicBezTo>
                    <a:pt x="1036" y="4503"/>
                    <a:pt x="524" y="5134"/>
                    <a:pt x="0" y="5789"/>
                  </a:cubicBezTo>
                  <a:cubicBezTo>
                    <a:pt x="0" y="5789"/>
                    <a:pt x="35" y="5815"/>
                    <a:pt x="53" y="5815"/>
                  </a:cubicBezTo>
                  <a:cubicBezTo>
                    <a:pt x="56" y="5815"/>
                    <a:pt x="58" y="5815"/>
                    <a:pt x="60" y="5813"/>
                  </a:cubicBezTo>
                  <a:cubicBezTo>
                    <a:pt x="941" y="4872"/>
                    <a:pt x="1632" y="3801"/>
                    <a:pt x="2322" y="2729"/>
                  </a:cubicBezTo>
                  <a:cubicBezTo>
                    <a:pt x="3156" y="1431"/>
                    <a:pt x="4251" y="765"/>
                    <a:pt x="5561" y="50"/>
                  </a:cubicBezTo>
                  <a:cubicBezTo>
                    <a:pt x="5592" y="40"/>
                    <a:pt x="5587" y="1"/>
                    <a:pt x="55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46"/>
            <p:cNvSpPr/>
            <p:nvPr/>
          </p:nvSpPr>
          <p:spPr>
            <a:xfrm>
              <a:off x="996725" y="2072200"/>
              <a:ext cx="134475" cy="149475"/>
            </a:xfrm>
            <a:custGeom>
              <a:avLst/>
              <a:gdLst/>
              <a:ahLst/>
              <a:cxnLst/>
              <a:rect l="l" t="t" r="r" b="b"/>
              <a:pathLst>
                <a:path w="5379" h="5979" extrusionOk="0">
                  <a:moveTo>
                    <a:pt x="5345" y="1"/>
                  </a:moveTo>
                  <a:cubicBezTo>
                    <a:pt x="5339" y="1"/>
                    <a:pt x="5333" y="3"/>
                    <a:pt x="5327" y="9"/>
                  </a:cubicBezTo>
                  <a:cubicBezTo>
                    <a:pt x="4315" y="759"/>
                    <a:pt x="3494" y="1747"/>
                    <a:pt x="2755" y="2771"/>
                  </a:cubicBezTo>
                  <a:cubicBezTo>
                    <a:pt x="1946" y="3878"/>
                    <a:pt x="1279" y="5212"/>
                    <a:pt x="53" y="5879"/>
                  </a:cubicBezTo>
                  <a:cubicBezTo>
                    <a:pt x="0" y="5910"/>
                    <a:pt x="22" y="5978"/>
                    <a:pt x="68" y="5978"/>
                  </a:cubicBezTo>
                  <a:cubicBezTo>
                    <a:pt x="74" y="5978"/>
                    <a:pt x="81" y="5977"/>
                    <a:pt x="88" y="5974"/>
                  </a:cubicBezTo>
                  <a:cubicBezTo>
                    <a:pt x="1148" y="5498"/>
                    <a:pt x="1731" y="4414"/>
                    <a:pt x="2374" y="3485"/>
                  </a:cubicBezTo>
                  <a:cubicBezTo>
                    <a:pt x="3244" y="2223"/>
                    <a:pt x="4196" y="1057"/>
                    <a:pt x="5351" y="33"/>
                  </a:cubicBezTo>
                  <a:cubicBezTo>
                    <a:pt x="5378" y="24"/>
                    <a:pt x="5364" y="1"/>
                    <a:pt x="5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46"/>
            <p:cNvSpPr/>
            <p:nvPr/>
          </p:nvSpPr>
          <p:spPr>
            <a:xfrm>
              <a:off x="996925" y="2119825"/>
              <a:ext cx="135150" cy="131325"/>
            </a:xfrm>
            <a:custGeom>
              <a:avLst/>
              <a:gdLst/>
              <a:ahLst/>
              <a:cxnLst/>
              <a:rect l="l" t="t" r="r" b="b"/>
              <a:pathLst>
                <a:path w="5406" h="5253" extrusionOk="0">
                  <a:moveTo>
                    <a:pt x="5334" y="1"/>
                  </a:moveTo>
                  <a:cubicBezTo>
                    <a:pt x="5325" y="1"/>
                    <a:pt x="5316" y="3"/>
                    <a:pt x="5307" y="9"/>
                  </a:cubicBezTo>
                  <a:cubicBezTo>
                    <a:pt x="4343" y="521"/>
                    <a:pt x="3295" y="1092"/>
                    <a:pt x="2652" y="2009"/>
                  </a:cubicBezTo>
                  <a:cubicBezTo>
                    <a:pt x="2259" y="2592"/>
                    <a:pt x="2045" y="3188"/>
                    <a:pt x="1545" y="3712"/>
                  </a:cubicBezTo>
                  <a:cubicBezTo>
                    <a:pt x="1045" y="4212"/>
                    <a:pt x="473" y="4664"/>
                    <a:pt x="9" y="5212"/>
                  </a:cubicBezTo>
                  <a:cubicBezTo>
                    <a:pt x="0" y="5239"/>
                    <a:pt x="4" y="5252"/>
                    <a:pt x="12" y="5252"/>
                  </a:cubicBezTo>
                  <a:cubicBezTo>
                    <a:pt x="15" y="5252"/>
                    <a:pt x="18" y="5251"/>
                    <a:pt x="21" y="5248"/>
                  </a:cubicBezTo>
                  <a:cubicBezTo>
                    <a:pt x="902" y="4593"/>
                    <a:pt x="1866" y="3759"/>
                    <a:pt x="2343" y="2759"/>
                  </a:cubicBezTo>
                  <a:cubicBezTo>
                    <a:pt x="2974" y="1449"/>
                    <a:pt x="4129" y="759"/>
                    <a:pt x="5355" y="92"/>
                  </a:cubicBezTo>
                  <a:cubicBezTo>
                    <a:pt x="5405" y="72"/>
                    <a:pt x="5379" y="1"/>
                    <a:pt x="5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46"/>
            <p:cNvSpPr/>
            <p:nvPr/>
          </p:nvSpPr>
          <p:spPr>
            <a:xfrm>
              <a:off x="994450" y="2120400"/>
              <a:ext cx="140875" cy="146075"/>
            </a:xfrm>
            <a:custGeom>
              <a:avLst/>
              <a:gdLst/>
              <a:ahLst/>
              <a:cxnLst/>
              <a:rect l="l" t="t" r="r" b="b"/>
              <a:pathLst>
                <a:path w="5635" h="5843" extrusionOk="0">
                  <a:moveTo>
                    <a:pt x="5595" y="0"/>
                  </a:moveTo>
                  <a:cubicBezTo>
                    <a:pt x="5587" y="0"/>
                    <a:pt x="5579" y="3"/>
                    <a:pt x="5573" y="10"/>
                  </a:cubicBezTo>
                  <a:cubicBezTo>
                    <a:pt x="4704" y="1057"/>
                    <a:pt x="3977" y="2224"/>
                    <a:pt x="3204" y="3331"/>
                  </a:cubicBezTo>
                  <a:cubicBezTo>
                    <a:pt x="2799" y="3891"/>
                    <a:pt x="2382" y="4463"/>
                    <a:pt x="1822" y="4879"/>
                  </a:cubicBezTo>
                  <a:cubicBezTo>
                    <a:pt x="1287" y="5272"/>
                    <a:pt x="608" y="5367"/>
                    <a:pt x="60" y="5713"/>
                  </a:cubicBezTo>
                  <a:cubicBezTo>
                    <a:pt x="0" y="5753"/>
                    <a:pt x="41" y="5843"/>
                    <a:pt x="91" y="5843"/>
                  </a:cubicBezTo>
                  <a:cubicBezTo>
                    <a:pt x="100" y="5843"/>
                    <a:pt x="110" y="5839"/>
                    <a:pt x="120" y="5832"/>
                  </a:cubicBezTo>
                  <a:cubicBezTo>
                    <a:pt x="691" y="5475"/>
                    <a:pt x="1346" y="5379"/>
                    <a:pt x="1894" y="4998"/>
                  </a:cubicBezTo>
                  <a:cubicBezTo>
                    <a:pt x="2311" y="4701"/>
                    <a:pt x="2632" y="4308"/>
                    <a:pt x="2954" y="3915"/>
                  </a:cubicBezTo>
                  <a:cubicBezTo>
                    <a:pt x="3882" y="2689"/>
                    <a:pt x="4835" y="1379"/>
                    <a:pt x="5609" y="57"/>
                  </a:cubicBezTo>
                  <a:cubicBezTo>
                    <a:pt x="5635" y="22"/>
                    <a:pt x="5616" y="0"/>
                    <a:pt x="5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46"/>
            <p:cNvSpPr/>
            <p:nvPr/>
          </p:nvSpPr>
          <p:spPr>
            <a:xfrm>
              <a:off x="886700" y="2077150"/>
              <a:ext cx="100350" cy="137550"/>
            </a:xfrm>
            <a:custGeom>
              <a:avLst/>
              <a:gdLst/>
              <a:ahLst/>
              <a:cxnLst/>
              <a:rect l="l" t="t" r="r" b="b"/>
              <a:pathLst>
                <a:path w="4014" h="5502" extrusionOk="0">
                  <a:moveTo>
                    <a:pt x="36" y="0"/>
                  </a:moveTo>
                  <a:cubicBezTo>
                    <a:pt x="19" y="0"/>
                    <a:pt x="1" y="10"/>
                    <a:pt x="1" y="25"/>
                  </a:cubicBezTo>
                  <a:cubicBezTo>
                    <a:pt x="346" y="2347"/>
                    <a:pt x="3096" y="3395"/>
                    <a:pt x="3954" y="5478"/>
                  </a:cubicBezTo>
                  <a:cubicBezTo>
                    <a:pt x="3962" y="5495"/>
                    <a:pt x="3972" y="5502"/>
                    <a:pt x="3982" y="5502"/>
                  </a:cubicBezTo>
                  <a:cubicBezTo>
                    <a:pt x="3998" y="5502"/>
                    <a:pt x="4013" y="5482"/>
                    <a:pt x="4013" y="5466"/>
                  </a:cubicBezTo>
                  <a:cubicBezTo>
                    <a:pt x="3204" y="3276"/>
                    <a:pt x="787" y="2287"/>
                    <a:pt x="60" y="13"/>
                  </a:cubicBezTo>
                  <a:cubicBezTo>
                    <a:pt x="56" y="4"/>
                    <a:pt x="46"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46"/>
            <p:cNvSpPr/>
            <p:nvPr/>
          </p:nvSpPr>
          <p:spPr>
            <a:xfrm>
              <a:off x="883550" y="2076700"/>
              <a:ext cx="100225" cy="117750"/>
            </a:xfrm>
            <a:custGeom>
              <a:avLst/>
              <a:gdLst/>
              <a:ahLst/>
              <a:cxnLst/>
              <a:rect l="l" t="t" r="r" b="b"/>
              <a:pathLst>
                <a:path w="4009" h="4710" extrusionOk="0">
                  <a:moveTo>
                    <a:pt x="31" y="1"/>
                  </a:moveTo>
                  <a:cubicBezTo>
                    <a:pt x="4" y="1"/>
                    <a:pt x="0" y="34"/>
                    <a:pt x="20" y="43"/>
                  </a:cubicBezTo>
                  <a:cubicBezTo>
                    <a:pt x="948" y="567"/>
                    <a:pt x="1853" y="1115"/>
                    <a:pt x="2579" y="1912"/>
                  </a:cubicBezTo>
                  <a:cubicBezTo>
                    <a:pt x="3341" y="2722"/>
                    <a:pt x="3699" y="3639"/>
                    <a:pt x="3961" y="4687"/>
                  </a:cubicBezTo>
                  <a:cubicBezTo>
                    <a:pt x="3961" y="4703"/>
                    <a:pt x="3970" y="4709"/>
                    <a:pt x="3981" y="4709"/>
                  </a:cubicBezTo>
                  <a:cubicBezTo>
                    <a:pt x="3994" y="4709"/>
                    <a:pt x="4008" y="4700"/>
                    <a:pt x="4008" y="4687"/>
                  </a:cubicBezTo>
                  <a:cubicBezTo>
                    <a:pt x="3949" y="2508"/>
                    <a:pt x="1817" y="865"/>
                    <a:pt x="55" y="7"/>
                  </a:cubicBezTo>
                  <a:cubicBezTo>
                    <a:pt x="46" y="3"/>
                    <a:pt x="38"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46"/>
            <p:cNvSpPr/>
            <p:nvPr/>
          </p:nvSpPr>
          <p:spPr>
            <a:xfrm>
              <a:off x="981650" y="2186325"/>
              <a:ext cx="5100" cy="15600"/>
            </a:xfrm>
            <a:custGeom>
              <a:avLst/>
              <a:gdLst/>
              <a:ahLst/>
              <a:cxnLst/>
              <a:rect l="l" t="t" r="r" b="b"/>
              <a:pathLst>
                <a:path w="204" h="624" extrusionOk="0">
                  <a:moveTo>
                    <a:pt x="44" y="1"/>
                  </a:moveTo>
                  <a:cubicBezTo>
                    <a:pt x="34" y="1"/>
                    <a:pt x="25" y="10"/>
                    <a:pt x="25" y="28"/>
                  </a:cubicBezTo>
                  <a:cubicBezTo>
                    <a:pt x="1" y="230"/>
                    <a:pt x="60" y="444"/>
                    <a:pt x="191" y="623"/>
                  </a:cubicBezTo>
                  <a:cubicBezTo>
                    <a:pt x="191" y="623"/>
                    <a:pt x="203" y="623"/>
                    <a:pt x="203" y="599"/>
                  </a:cubicBezTo>
                  <a:cubicBezTo>
                    <a:pt x="120" y="421"/>
                    <a:pt x="72" y="230"/>
                    <a:pt x="72" y="28"/>
                  </a:cubicBezTo>
                  <a:cubicBezTo>
                    <a:pt x="66" y="10"/>
                    <a:pt x="54"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46"/>
            <p:cNvSpPr/>
            <p:nvPr/>
          </p:nvSpPr>
          <p:spPr>
            <a:xfrm>
              <a:off x="1000125" y="2211325"/>
              <a:ext cx="53825" cy="46325"/>
            </a:xfrm>
            <a:custGeom>
              <a:avLst/>
              <a:gdLst/>
              <a:ahLst/>
              <a:cxnLst/>
              <a:rect l="l" t="t" r="r" b="b"/>
              <a:pathLst>
                <a:path w="2153" h="1853" extrusionOk="0">
                  <a:moveTo>
                    <a:pt x="2131" y="1"/>
                  </a:moveTo>
                  <a:cubicBezTo>
                    <a:pt x="2128" y="1"/>
                    <a:pt x="2124" y="2"/>
                    <a:pt x="2119" y="4"/>
                  </a:cubicBezTo>
                  <a:cubicBezTo>
                    <a:pt x="1369" y="576"/>
                    <a:pt x="833" y="1349"/>
                    <a:pt x="0" y="1802"/>
                  </a:cubicBezTo>
                  <a:cubicBezTo>
                    <a:pt x="0" y="1831"/>
                    <a:pt x="24" y="1853"/>
                    <a:pt x="39" y="1853"/>
                  </a:cubicBezTo>
                  <a:cubicBezTo>
                    <a:pt x="43" y="1853"/>
                    <a:pt x="46" y="1852"/>
                    <a:pt x="48" y="1850"/>
                  </a:cubicBezTo>
                  <a:cubicBezTo>
                    <a:pt x="429" y="1647"/>
                    <a:pt x="774" y="1361"/>
                    <a:pt x="1107" y="1064"/>
                  </a:cubicBezTo>
                  <a:cubicBezTo>
                    <a:pt x="1464" y="730"/>
                    <a:pt x="1845" y="409"/>
                    <a:pt x="2143" y="40"/>
                  </a:cubicBezTo>
                  <a:cubicBezTo>
                    <a:pt x="2153" y="20"/>
                    <a:pt x="2147" y="1"/>
                    <a:pt x="2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46"/>
            <p:cNvSpPr/>
            <p:nvPr/>
          </p:nvSpPr>
          <p:spPr>
            <a:xfrm>
              <a:off x="1057025" y="2145975"/>
              <a:ext cx="49000" cy="59225"/>
            </a:xfrm>
            <a:custGeom>
              <a:avLst/>
              <a:gdLst/>
              <a:ahLst/>
              <a:cxnLst/>
              <a:rect l="l" t="t" r="r" b="b"/>
              <a:pathLst>
                <a:path w="1960" h="2369" extrusionOk="0">
                  <a:moveTo>
                    <a:pt x="6" y="2363"/>
                  </a:moveTo>
                  <a:cubicBezTo>
                    <a:pt x="1" y="2363"/>
                    <a:pt x="6" y="2368"/>
                    <a:pt x="22" y="2368"/>
                  </a:cubicBezTo>
                  <a:cubicBezTo>
                    <a:pt x="14" y="2364"/>
                    <a:pt x="9" y="2363"/>
                    <a:pt x="6" y="2363"/>
                  </a:cubicBezTo>
                  <a:close/>
                  <a:moveTo>
                    <a:pt x="1925" y="1"/>
                  </a:moveTo>
                  <a:cubicBezTo>
                    <a:pt x="1917" y="1"/>
                    <a:pt x="1910" y="4"/>
                    <a:pt x="1903" y="11"/>
                  </a:cubicBezTo>
                  <a:cubicBezTo>
                    <a:pt x="1653" y="415"/>
                    <a:pt x="1177" y="606"/>
                    <a:pt x="891" y="987"/>
                  </a:cubicBezTo>
                  <a:cubicBezTo>
                    <a:pt x="558" y="1416"/>
                    <a:pt x="355" y="1916"/>
                    <a:pt x="22" y="2368"/>
                  </a:cubicBezTo>
                  <a:cubicBezTo>
                    <a:pt x="403" y="2023"/>
                    <a:pt x="582" y="1546"/>
                    <a:pt x="867" y="1130"/>
                  </a:cubicBezTo>
                  <a:cubicBezTo>
                    <a:pt x="1165" y="701"/>
                    <a:pt x="1701" y="511"/>
                    <a:pt x="1951" y="46"/>
                  </a:cubicBezTo>
                  <a:cubicBezTo>
                    <a:pt x="1959" y="21"/>
                    <a:pt x="1943"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46"/>
            <p:cNvSpPr/>
            <p:nvPr/>
          </p:nvSpPr>
          <p:spPr>
            <a:xfrm>
              <a:off x="860350" y="2125700"/>
              <a:ext cx="123725" cy="140500"/>
            </a:xfrm>
            <a:custGeom>
              <a:avLst/>
              <a:gdLst/>
              <a:ahLst/>
              <a:cxnLst/>
              <a:rect l="l" t="t" r="r" b="b"/>
              <a:pathLst>
                <a:path w="4949" h="5620" extrusionOk="0">
                  <a:moveTo>
                    <a:pt x="57" y="0"/>
                  </a:moveTo>
                  <a:cubicBezTo>
                    <a:pt x="29" y="0"/>
                    <a:pt x="0" y="20"/>
                    <a:pt x="7" y="48"/>
                  </a:cubicBezTo>
                  <a:cubicBezTo>
                    <a:pt x="448" y="1226"/>
                    <a:pt x="1602" y="2000"/>
                    <a:pt x="2495" y="2810"/>
                  </a:cubicBezTo>
                  <a:cubicBezTo>
                    <a:pt x="3103" y="3358"/>
                    <a:pt x="3805" y="3858"/>
                    <a:pt x="4210" y="4608"/>
                  </a:cubicBezTo>
                  <a:cubicBezTo>
                    <a:pt x="4412" y="4989"/>
                    <a:pt x="4555" y="5346"/>
                    <a:pt x="4924" y="5620"/>
                  </a:cubicBezTo>
                  <a:cubicBezTo>
                    <a:pt x="4936" y="5608"/>
                    <a:pt x="4948" y="5584"/>
                    <a:pt x="4936" y="5572"/>
                  </a:cubicBezTo>
                  <a:cubicBezTo>
                    <a:pt x="4531" y="5167"/>
                    <a:pt x="4400" y="4655"/>
                    <a:pt x="4079" y="4191"/>
                  </a:cubicBezTo>
                  <a:cubicBezTo>
                    <a:pt x="3757" y="3739"/>
                    <a:pt x="3317" y="3417"/>
                    <a:pt x="2912" y="3060"/>
                  </a:cubicBezTo>
                  <a:cubicBezTo>
                    <a:pt x="1948" y="2179"/>
                    <a:pt x="578" y="1286"/>
                    <a:pt x="102" y="36"/>
                  </a:cubicBezTo>
                  <a:cubicBezTo>
                    <a:pt x="97" y="11"/>
                    <a:pt x="77"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46"/>
            <p:cNvSpPr/>
            <p:nvPr/>
          </p:nvSpPr>
          <p:spPr>
            <a:xfrm>
              <a:off x="860500" y="2126575"/>
              <a:ext cx="127850" cy="128100"/>
            </a:xfrm>
            <a:custGeom>
              <a:avLst/>
              <a:gdLst/>
              <a:ahLst/>
              <a:cxnLst/>
              <a:rect l="l" t="t" r="r" b="b"/>
              <a:pathLst>
                <a:path w="5114" h="5124" extrusionOk="0">
                  <a:moveTo>
                    <a:pt x="49" y="1"/>
                  </a:moveTo>
                  <a:cubicBezTo>
                    <a:pt x="25" y="1"/>
                    <a:pt x="1" y="36"/>
                    <a:pt x="25" y="48"/>
                  </a:cubicBezTo>
                  <a:cubicBezTo>
                    <a:pt x="1013" y="584"/>
                    <a:pt x="2251" y="941"/>
                    <a:pt x="3073" y="1775"/>
                  </a:cubicBezTo>
                  <a:cubicBezTo>
                    <a:pt x="3918" y="2632"/>
                    <a:pt x="4430" y="4037"/>
                    <a:pt x="5002" y="5097"/>
                  </a:cubicBezTo>
                  <a:cubicBezTo>
                    <a:pt x="5013" y="5115"/>
                    <a:pt x="5029" y="5124"/>
                    <a:pt x="5045" y="5124"/>
                  </a:cubicBezTo>
                  <a:cubicBezTo>
                    <a:pt x="5079" y="5124"/>
                    <a:pt x="5113" y="5086"/>
                    <a:pt x="5097" y="5037"/>
                  </a:cubicBezTo>
                  <a:cubicBezTo>
                    <a:pt x="4502" y="3942"/>
                    <a:pt x="3966" y="2477"/>
                    <a:pt x="3061" y="1608"/>
                  </a:cubicBezTo>
                  <a:cubicBezTo>
                    <a:pt x="2251" y="846"/>
                    <a:pt x="1061" y="406"/>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46"/>
            <p:cNvSpPr/>
            <p:nvPr/>
          </p:nvSpPr>
          <p:spPr>
            <a:xfrm>
              <a:off x="881600" y="2144375"/>
              <a:ext cx="67650" cy="62425"/>
            </a:xfrm>
            <a:custGeom>
              <a:avLst/>
              <a:gdLst/>
              <a:ahLst/>
              <a:cxnLst/>
              <a:rect l="l" t="t" r="r" b="b"/>
              <a:pathLst>
                <a:path w="2706" h="2497" extrusionOk="0">
                  <a:moveTo>
                    <a:pt x="43" y="1"/>
                  </a:moveTo>
                  <a:cubicBezTo>
                    <a:pt x="18" y="1"/>
                    <a:pt x="1" y="29"/>
                    <a:pt x="26" y="63"/>
                  </a:cubicBezTo>
                  <a:cubicBezTo>
                    <a:pt x="407" y="467"/>
                    <a:pt x="943" y="610"/>
                    <a:pt x="1407" y="908"/>
                  </a:cubicBezTo>
                  <a:cubicBezTo>
                    <a:pt x="2003" y="1289"/>
                    <a:pt x="2395" y="1861"/>
                    <a:pt x="2693" y="2492"/>
                  </a:cubicBezTo>
                  <a:cubicBezTo>
                    <a:pt x="2693" y="2496"/>
                    <a:pt x="2694" y="2497"/>
                    <a:pt x="2696" y="2497"/>
                  </a:cubicBezTo>
                  <a:cubicBezTo>
                    <a:pt x="2700" y="2497"/>
                    <a:pt x="2705" y="2492"/>
                    <a:pt x="2705" y="2492"/>
                  </a:cubicBezTo>
                  <a:cubicBezTo>
                    <a:pt x="2550" y="1920"/>
                    <a:pt x="2241" y="1468"/>
                    <a:pt x="1800" y="1075"/>
                  </a:cubicBezTo>
                  <a:cubicBezTo>
                    <a:pt x="1276" y="634"/>
                    <a:pt x="586" y="479"/>
                    <a:pt x="74" y="15"/>
                  </a:cubicBezTo>
                  <a:cubicBezTo>
                    <a:pt x="64" y="5"/>
                    <a:pt x="53"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46"/>
            <p:cNvSpPr/>
            <p:nvPr/>
          </p:nvSpPr>
          <p:spPr>
            <a:xfrm>
              <a:off x="952350" y="2210375"/>
              <a:ext cx="29925" cy="40300"/>
            </a:xfrm>
            <a:custGeom>
              <a:avLst/>
              <a:gdLst/>
              <a:ahLst/>
              <a:cxnLst/>
              <a:rect l="l" t="t" r="r" b="b"/>
              <a:pathLst>
                <a:path w="1197" h="1612" extrusionOk="0">
                  <a:moveTo>
                    <a:pt x="2" y="0"/>
                  </a:moveTo>
                  <a:cubicBezTo>
                    <a:pt x="0" y="0"/>
                    <a:pt x="0" y="6"/>
                    <a:pt x="6" y="18"/>
                  </a:cubicBezTo>
                  <a:cubicBezTo>
                    <a:pt x="6" y="6"/>
                    <a:pt x="3" y="0"/>
                    <a:pt x="2" y="0"/>
                  </a:cubicBezTo>
                  <a:close/>
                  <a:moveTo>
                    <a:pt x="6" y="18"/>
                  </a:moveTo>
                  <a:cubicBezTo>
                    <a:pt x="304" y="566"/>
                    <a:pt x="732" y="1161"/>
                    <a:pt x="1173" y="1602"/>
                  </a:cubicBezTo>
                  <a:cubicBezTo>
                    <a:pt x="1177" y="1609"/>
                    <a:pt x="1180" y="1612"/>
                    <a:pt x="1184" y="1612"/>
                  </a:cubicBezTo>
                  <a:cubicBezTo>
                    <a:pt x="1191" y="1612"/>
                    <a:pt x="1197" y="1598"/>
                    <a:pt x="1197" y="1590"/>
                  </a:cubicBezTo>
                  <a:cubicBezTo>
                    <a:pt x="1018" y="1340"/>
                    <a:pt x="816" y="1102"/>
                    <a:pt x="613" y="864"/>
                  </a:cubicBezTo>
                  <a:cubicBezTo>
                    <a:pt x="411" y="566"/>
                    <a:pt x="232" y="280"/>
                    <a:pt x="6" y="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46"/>
            <p:cNvSpPr/>
            <p:nvPr/>
          </p:nvSpPr>
          <p:spPr>
            <a:xfrm>
              <a:off x="990950" y="2186075"/>
              <a:ext cx="163275" cy="149950"/>
            </a:xfrm>
            <a:custGeom>
              <a:avLst/>
              <a:gdLst/>
              <a:ahLst/>
              <a:cxnLst/>
              <a:rect l="l" t="t" r="r" b="b"/>
              <a:pathLst>
                <a:path w="6531" h="5998" extrusionOk="0">
                  <a:moveTo>
                    <a:pt x="6483" y="0"/>
                  </a:moveTo>
                  <a:cubicBezTo>
                    <a:pt x="6480" y="0"/>
                    <a:pt x="6478" y="1"/>
                    <a:pt x="6475" y="2"/>
                  </a:cubicBezTo>
                  <a:cubicBezTo>
                    <a:pt x="5237" y="526"/>
                    <a:pt x="4225" y="1526"/>
                    <a:pt x="3296" y="2479"/>
                  </a:cubicBezTo>
                  <a:cubicBezTo>
                    <a:pt x="2189" y="3622"/>
                    <a:pt x="1069" y="4765"/>
                    <a:pt x="10" y="5955"/>
                  </a:cubicBezTo>
                  <a:cubicBezTo>
                    <a:pt x="0" y="5965"/>
                    <a:pt x="29" y="5997"/>
                    <a:pt x="47" y="5997"/>
                  </a:cubicBezTo>
                  <a:cubicBezTo>
                    <a:pt x="51" y="5997"/>
                    <a:pt x="55" y="5995"/>
                    <a:pt x="57" y="5991"/>
                  </a:cubicBezTo>
                  <a:cubicBezTo>
                    <a:pt x="2153" y="3907"/>
                    <a:pt x="3975" y="1645"/>
                    <a:pt x="6499" y="50"/>
                  </a:cubicBezTo>
                  <a:cubicBezTo>
                    <a:pt x="6531" y="39"/>
                    <a:pt x="6506" y="0"/>
                    <a:pt x="64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46"/>
            <p:cNvSpPr/>
            <p:nvPr/>
          </p:nvSpPr>
          <p:spPr>
            <a:xfrm>
              <a:off x="989350" y="2187525"/>
              <a:ext cx="164025" cy="155350"/>
            </a:xfrm>
            <a:custGeom>
              <a:avLst/>
              <a:gdLst/>
              <a:ahLst/>
              <a:cxnLst/>
              <a:rect l="l" t="t" r="r" b="b"/>
              <a:pathLst>
                <a:path w="6561" h="6214" extrusionOk="0">
                  <a:moveTo>
                    <a:pt x="6541" y="0"/>
                  </a:moveTo>
                  <a:cubicBezTo>
                    <a:pt x="6540" y="0"/>
                    <a:pt x="6539" y="1"/>
                    <a:pt x="6539" y="4"/>
                  </a:cubicBezTo>
                  <a:cubicBezTo>
                    <a:pt x="4455" y="2159"/>
                    <a:pt x="2848" y="4718"/>
                    <a:pt x="62" y="6088"/>
                  </a:cubicBezTo>
                  <a:cubicBezTo>
                    <a:pt x="0" y="6129"/>
                    <a:pt x="36" y="6214"/>
                    <a:pt x="93" y="6214"/>
                  </a:cubicBezTo>
                  <a:cubicBezTo>
                    <a:pt x="102" y="6214"/>
                    <a:pt x="112" y="6212"/>
                    <a:pt x="121" y="6207"/>
                  </a:cubicBezTo>
                  <a:cubicBezTo>
                    <a:pt x="2753" y="4897"/>
                    <a:pt x="4848" y="2373"/>
                    <a:pt x="6551" y="39"/>
                  </a:cubicBezTo>
                  <a:cubicBezTo>
                    <a:pt x="6561" y="20"/>
                    <a:pt x="6546" y="0"/>
                    <a:pt x="65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46"/>
            <p:cNvSpPr/>
            <p:nvPr/>
          </p:nvSpPr>
          <p:spPr>
            <a:xfrm>
              <a:off x="987900" y="2188750"/>
              <a:ext cx="158325" cy="146350"/>
            </a:xfrm>
            <a:custGeom>
              <a:avLst/>
              <a:gdLst/>
              <a:ahLst/>
              <a:cxnLst/>
              <a:rect l="l" t="t" r="r" b="b"/>
              <a:pathLst>
                <a:path w="6333" h="5854" extrusionOk="0">
                  <a:moveTo>
                    <a:pt x="6287" y="1"/>
                  </a:moveTo>
                  <a:cubicBezTo>
                    <a:pt x="6284" y="1"/>
                    <a:pt x="6280" y="1"/>
                    <a:pt x="6275" y="2"/>
                  </a:cubicBezTo>
                  <a:cubicBezTo>
                    <a:pt x="3704" y="978"/>
                    <a:pt x="1168" y="3348"/>
                    <a:pt x="1" y="5836"/>
                  </a:cubicBezTo>
                  <a:cubicBezTo>
                    <a:pt x="1" y="5845"/>
                    <a:pt x="13" y="5853"/>
                    <a:pt x="20" y="5853"/>
                  </a:cubicBezTo>
                  <a:cubicBezTo>
                    <a:pt x="23" y="5853"/>
                    <a:pt x="25" y="5852"/>
                    <a:pt x="25" y="5848"/>
                  </a:cubicBezTo>
                  <a:cubicBezTo>
                    <a:pt x="834" y="4634"/>
                    <a:pt x="1656" y="3467"/>
                    <a:pt x="2727" y="2467"/>
                  </a:cubicBezTo>
                  <a:cubicBezTo>
                    <a:pt x="3811" y="1455"/>
                    <a:pt x="5025" y="776"/>
                    <a:pt x="6311" y="62"/>
                  </a:cubicBezTo>
                  <a:cubicBezTo>
                    <a:pt x="6333" y="51"/>
                    <a:pt x="6325" y="1"/>
                    <a:pt x="6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46"/>
            <p:cNvSpPr/>
            <p:nvPr/>
          </p:nvSpPr>
          <p:spPr>
            <a:xfrm>
              <a:off x="836400" y="2158350"/>
              <a:ext cx="146900" cy="171725"/>
            </a:xfrm>
            <a:custGeom>
              <a:avLst/>
              <a:gdLst/>
              <a:ahLst/>
              <a:cxnLst/>
              <a:rect l="l" t="t" r="r" b="b"/>
              <a:pathLst>
                <a:path w="5876" h="6869" extrusionOk="0">
                  <a:moveTo>
                    <a:pt x="57" y="1"/>
                  </a:moveTo>
                  <a:cubicBezTo>
                    <a:pt x="45" y="1"/>
                    <a:pt x="36" y="10"/>
                    <a:pt x="36" y="28"/>
                  </a:cubicBezTo>
                  <a:cubicBezTo>
                    <a:pt x="1" y="1397"/>
                    <a:pt x="1286" y="2361"/>
                    <a:pt x="2215" y="3147"/>
                  </a:cubicBezTo>
                  <a:cubicBezTo>
                    <a:pt x="3525" y="4254"/>
                    <a:pt x="4632" y="5612"/>
                    <a:pt x="5787" y="6862"/>
                  </a:cubicBezTo>
                  <a:cubicBezTo>
                    <a:pt x="5796" y="6866"/>
                    <a:pt x="5805" y="6868"/>
                    <a:pt x="5814" y="6868"/>
                  </a:cubicBezTo>
                  <a:cubicBezTo>
                    <a:pt x="5850" y="6868"/>
                    <a:pt x="5875" y="6833"/>
                    <a:pt x="5847" y="6814"/>
                  </a:cubicBezTo>
                  <a:cubicBezTo>
                    <a:pt x="4870" y="5731"/>
                    <a:pt x="3930" y="4552"/>
                    <a:pt x="2858" y="3552"/>
                  </a:cubicBezTo>
                  <a:cubicBezTo>
                    <a:pt x="1679" y="2433"/>
                    <a:pt x="513" y="1706"/>
                    <a:pt x="96" y="28"/>
                  </a:cubicBezTo>
                  <a:cubicBezTo>
                    <a:pt x="84" y="10"/>
                    <a:pt x="69" y="1"/>
                    <a:pt x="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46"/>
            <p:cNvSpPr/>
            <p:nvPr/>
          </p:nvSpPr>
          <p:spPr>
            <a:xfrm>
              <a:off x="838775" y="2157550"/>
              <a:ext cx="147450" cy="162775"/>
            </a:xfrm>
            <a:custGeom>
              <a:avLst/>
              <a:gdLst/>
              <a:ahLst/>
              <a:cxnLst/>
              <a:rect l="l" t="t" r="r" b="b"/>
              <a:pathLst>
                <a:path w="5898" h="6511" extrusionOk="0">
                  <a:moveTo>
                    <a:pt x="1" y="0"/>
                  </a:moveTo>
                  <a:lnTo>
                    <a:pt x="1" y="0"/>
                  </a:lnTo>
                  <a:cubicBezTo>
                    <a:pt x="96" y="429"/>
                    <a:pt x="656" y="702"/>
                    <a:pt x="989" y="953"/>
                  </a:cubicBezTo>
                  <a:cubicBezTo>
                    <a:pt x="1703" y="1488"/>
                    <a:pt x="2418" y="2024"/>
                    <a:pt x="3096" y="2607"/>
                  </a:cubicBezTo>
                  <a:cubicBezTo>
                    <a:pt x="4311" y="3679"/>
                    <a:pt x="5299" y="4905"/>
                    <a:pt x="5787" y="6477"/>
                  </a:cubicBezTo>
                  <a:cubicBezTo>
                    <a:pt x="5792" y="6500"/>
                    <a:pt x="5811" y="6511"/>
                    <a:pt x="5831" y="6511"/>
                  </a:cubicBezTo>
                  <a:cubicBezTo>
                    <a:pt x="5863" y="6511"/>
                    <a:pt x="5897" y="6485"/>
                    <a:pt x="5883" y="6441"/>
                  </a:cubicBezTo>
                  <a:cubicBezTo>
                    <a:pt x="5549" y="5179"/>
                    <a:pt x="4775" y="4096"/>
                    <a:pt x="3847" y="3167"/>
                  </a:cubicBezTo>
                  <a:cubicBezTo>
                    <a:pt x="3358" y="2679"/>
                    <a:pt x="2823" y="2226"/>
                    <a:pt x="2275" y="1810"/>
                  </a:cubicBezTo>
                  <a:cubicBezTo>
                    <a:pt x="1572" y="1274"/>
                    <a:pt x="501" y="72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46"/>
            <p:cNvSpPr/>
            <p:nvPr/>
          </p:nvSpPr>
          <p:spPr>
            <a:xfrm>
              <a:off x="866175" y="2192375"/>
              <a:ext cx="96000" cy="95975"/>
            </a:xfrm>
            <a:custGeom>
              <a:avLst/>
              <a:gdLst/>
              <a:ahLst/>
              <a:cxnLst/>
              <a:rect l="l" t="t" r="r" b="b"/>
              <a:pathLst>
                <a:path w="3840" h="3839" extrusionOk="0">
                  <a:moveTo>
                    <a:pt x="0" y="0"/>
                  </a:moveTo>
                  <a:cubicBezTo>
                    <a:pt x="453" y="619"/>
                    <a:pt x="1000" y="1167"/>
                    <a:pt x="1608" y="1631"/>
                  </a:cubicBezTo>
                  <a:cubicBezTo>
                    <a:pt x="1977" y="1905"/>
                    <a:pt x="2370" y="2167"/>
                    <a:pt x="2691" y="2524"/>
                  </a:cubicBezTo>
                  <a:cubicBezTo>
                    <a:pt x="3084" y="2941"/>
                    <a:pt x="3429" y="3417"/>
                    <a:pt x="3810" y="3834"/>
                  </a:cubicBezTo>
                  <a:cubicBezTo>
                    <a:pt x="3813" y="3837"/>
                    <a:pt x="3817" y="3839"/>
                    <a:pt x="3821" y="3839"/>
                  </a:cubicBezTo>
                  <a:cubicBezTo>
                    <a:pt x="3831" y="3839"/>
                    <a:pt x="3840" y="3827"/>
                    <a:pt x="3822" y="3810"/>
                  </a:cubicBezTo>
                  <a:cubicBezTo>
                    <a:pt x="3322" y="3143"/>
                    <a:pt x="2786" y="2429"/>
                    <a:pt x="2096" y="1941"/>
                  </a:cubicBezTo>
                  <a:cubicBezTo>
                    <a:pt x="1310" y="1357"/>
                    <a:pt x="643" y="738"/>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46"/>
            <p:cNvSpPr/>
            <p:nvPr/>
          </p:nvSpPr>
          <p:spPr>
            <a:xfrm>
              <a:off x="988175" y="2251875"/>
              <a:ext cx="174100" cy="145875"/>
            </a:xfrm>
            <a:custGeom>
              <a:avLst/>
              <a:gdLst/>
              <a:ahLst/>
              <a:cxnLst/>
              <a:rect l="l" t="t" r="r" b="b"/>
              <a:pathLst>
                <a:path w="6964" h="5835" extrusionOk="0">
                  <a:moveTo>
                    <a:pt x="6872" y="0"/>
                  </a:moveTo>
                  <a:cubicBezTo>
                    <a:pt x="6868" y="0"/>
                    <a:pt x="6864" y="1"/>
                    <a:pt x="6860" y="1"/>
                  </a:cubicBezTo>
                  <a:cubicBezTo>
                    <a:pt x="5348" y="204"/>
                    <a:pt x="4050" y="1525"/>
                    <a:pt x="2907" y="2418"/>
                  </a:cubicBezTo>
                  <a:cubicBezTo>
                    <a:pt x="1704" y="3359"/>
                    <a:pt x="1109" y="4704"/>
                    <a:pt x="37" y="5764"/>
                  </a:cubicBezTo>
                  <a:cubicBezTo>
                    <a:pt x="0" y="5792"/>
                    <a:pt x="29" y="5834"/>
                    <a:pt x="66" y="5834"/>
                  </a:cubicBezTo>
                  <a:cubicBezTo>
                    <a:pt x="76" y="5834"/>
                    <a:pt x="87" y="5831"/>
                    <a:pt x="97" y="5823"/>
                  </a:cubicBezTo>
                  <a:cubicBezTo>
                    <a:pt x="1133" y="4990"/>
                    <a:pt x="1621" y="3657"/>
                    <a:pt x="2669" y="2799"/>
                  </a:cubicBezTo>
                  <a:cubicBezTo>
                    <a:pt x="3931" y="1763"/>
                    <a:pt x="5300" y="573"/>
                    <a:pt x="6895" y="108"/>
                  </a:cubicBezTo>
                  <a:cubicBezTo>
                    <a:pt x="6963" y="97"/>
                    <a:pt x="6945" y="0"/>
                    <a:pt x="68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46"/>
            <p:cNvSpPr/>
            <p:nvPr/>
          </p:nvSpPr>
          <p:spPr>
            <a:xfrm>
              <a:off x="986600" y="2254225"/>
              <a:ext cx="178525" cy="156100"/>
            </a:xfrm>
            <a:custGeom>
              <a:avLst/>
              <a:gdLst/>
              <a:ahLst/>
              <a:cxnLst/>
              <a:rect l="l" t="t" r="r" b="b"/>
              <a:pathLst>
                <a:path w="7141" h="6244" extrusionOk="0">
                  <a:moveTo>
                    <a:pt x="7103" y="0"/>
                  </a:moveTo>
                  <a:cubicBezTo>
                    <a:pt x="7099" y="0"/>
                    <a:pt x="7094" y="1"/>
                    <a:pt x="7089" y="3"/>
                  </a:cubicBezTo>
                  <a:cubicBezTo>
                    <a:pt x="5851" y="467"/>
                    <a:pt x="4982" y="1741"/>
                    <a:pt x="4208" y="2741"/>
                  </a:cubicBezTo>
                  <a:cubicBezTo>
                    <a:pt x="3113" y="4158"/>
                    <a:pt x="1970" y="5658"/>
                    <a:pt x="112" y="6039"/>
                  </a:cubicBezTo>
                  <a:cubicBezTo>
                    <a:pt x="0" y="6073"/>
                    <a:pt x="36" y="6243"/>
                    <a:pt x="140" y="6243"/>
                  </a:cubicBezTo>
                  <a:cubicBezTo>
                    <a:pt x="146" y="6243"/>
                    <a:pt x="153" y="6243"/>
                    <a:pt x="160" y="6241"/>
                  </a:cubicBezTo>
                  <a:cubicBezTo>
                    <a:pt x="1601" y="5956"/>
                    <a:pt x="2720" y="4967"/>
                    <a:pt x="3613" y="3860"/>
                  </a:cubicBezTo>
                  <a:cubicBezTo>
                    <a:pt x="4161" y="3182"/>
                    <a:pt x="4637" y="2455"/>
                    <a:pt x="5184" y="1788"/>
                  </a:cubicBezTo>
                  <a:cubicBezTo>
                    <a:pt x="5756" y="1098"/>
                    <a:pt x="6411" y="610"/>
                    <a:pt x="7089" y="62"/>
                  </a:cubicBezTo>
                  <a:cubicBezTo>
                    <a:pt x="7141" y="31"/>
                    <a:pt x="7130" y="0"/>
                    <a:pt x="7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46"/>
            <p:cNvSpPr/>
            <p:nvPr/>
          </p:nvSpPr>
          <p:spPr>
            <a:xfrm>
              <a:off x="988675" y="2329725"/>
              <a:ext cx="82800" cy="72300"/>
            </a:xfrm>
            <a:custGeom>
              <a:avLst/>
              <a:gdLst/>
              <a:ahLst/>
              <a:cxnLst/>
              <a:rect l="l" t="t" r="r" b="b"/>
              <a:pathLst>
                <a:path w="3312" h="2892" extrusionOk="0">
                  <a:moveTo>
                    <a:pt x="3246" y="0"/>
                  </a:moveTo>
                  <a:cubicBezTo>
                    <a:pt x="3238" y="0"/>
                    <a:pt x="3229" y="2"/>
                    <a:pt x="3220" y="7"/>
                  </a:cubicBezTo>
                  <a:cubicBezTo>
                    <a:pt x="2625" y="197"/>
                    <a:pt x="2327" y="864"/>
                    <a:pt x="1958" y="1328"/>
                  </a:cubicBezTo>
                  <a:cubicBezTo>
                    <a:pt x="1434" y="1971"/>
                    <a:pt x="708" y="2400"/>
                    <a:pt x="29" y="2864"/>
                  </a:cubicBezTo>
                  <a:cubicBezTo>
                    <a:pt x="0" y="2874"/>
                    <a:pt x="18" y="2891"/>
                    <a:pt x="39" y="2891"/>
                  </a:cubicBezTo>
                  <a:cubicBezTo>
                    <a:pt x="44" y="2891"/>
                    <a:pt x="49" y="2890"/>
                    <a:pt x="53" y="2888"/>
                  </a:cubicBezTo>
                  <a:cubicBezTo>
                    <a:pt x="696" y="2543"/>
                    <a:pt x="1339" y="2162"/>
                    <a:pt x="1863" y="1638"/>
                  </a:cubicBezTo>
                  <a:cubicBezTo>
                    <a:pt x="2327" y="1150"/>
                    <a:pt x="2887" y="626"/>
                    <a:pt x="3292" y="78"/>
                  </a:cubicBezTo>
                  <a:cubicBezTo>
                    <a:pt x="3311" y="39"/>
                    <a:pt x="3283" y="0"/>
                    <a:pt x="32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46"/>
            <p:cNvSpPr/>
            <p:nvPr/>
          </p:nvSpPr>
          <p:spPr>
            <a:xfrm>
              <a:off x="1073325" y="2292525"/>
              <a:ext cx="32425" cy="33500"/>
            </a:xfrm>
            <a:custGeom>
              <a:avLst/>
              <a:gdLst/>
              <a:ahLst/>
              <a:cxnLst/>
              <a:rect l="l" t="t" r="r" b="b"/>
              <a:pathLst>
                <a:path w="1297" h="1340" extrusionOk="0">
                  <a:moveTo>
                    <a:pt x="1258" y="0"/>
                  </a:moveTo>
                  <a:cubicBezTo>
                    <a:pt x="1252" y="0"/>
                    <a:pt x="1246" y="2"/>
                    <a:pt x="1239" y="6"/>
                  </a:cubicBezTo>
                  <a:cubicBezTo>
                    <a:pt x="989" y="161"/>
                    <a:pt x="775" y="447"/>
                    <a:pt x="561" y="673"/>
                  </a:cubicBezTo>
                  <a:cubicBezTo>
                    <a:pt x="358" y="864"/>
                    <a:pt x="108" y="1078"/>
                    <a:pt x="1" y="1328"/>
                  </a:cubicBezTo>
                  <a:lnTo>
                    <a:pt x="25" y="1340"/>
                  </a:lnTo>
                  <a:cubicBezTo>
                    <a:pt x="275" y="1221"/>
                    <a:pt x="477" y="923"/>
                    <a:pt x="680" y="733"/>
                  </a:cubicBezTo>
                  <a:cubicBezTo>
                    <a:pt x="882" y="518"/>
                    <a:pt x="1132" y="316"/>
                    <a:pt x="1287" y="66"/>
                  </a:cubicBezTo>
                  <a:cubicBezTo>
                    <a:pt x="1296" y="37"/>
                    <a:pt x="1283" y="0"/>
                    <a:pt x="1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46"/>
            <p:cNvSpPr/>
            <p:nvPr/>
          </p:nvSpPr>
          <p:spPr>
            <a:xfrm>
              <a:off x="847125" y="2224725"/>
              <a:ext cx="135275" cy="165075"/>
            </a:xfrm>
            <a:custGeom>
              <a:avLst/>
              <a:gdLst/>
              <a:ahLst/>
              <a:cxnLst/>
              <a:rect l="l" t="t" r="r" b="b"/>
              <a:pathLst>
                <a:path w="5411" h="6603" extrusionOk="0">
                  <a:moveTo>
                    <a:pt x="57" y="0"/>
                  </a:moveTo>
                  <a:cubicBezTo>
                    <a:pt x="29" y="0"/>
                    <a:pt x="0" y="19"/>
                    <a:pt x="0" y="51"/>
                  </a:cubicBezTo>
                  <a:cubicBezTo>
                    <a:pt x="36" y="1349"/>
                    <a:pt x="1048" y="2516"/>
                    <a:pt x="1869" y="3433"/>
                  </a:cubicBezTo>
                  <a:cubicBezTo>
                    <a:pt x="2298" y="3921"/>
                    <a:pt x="2786" y="4266"/>
                    <a:pt x="3334" y="4623"/>
                  </a:cubicBezTo>
                  <a:cubicBezTo>
                    <a:pt x="4144" y="5135"/>
                    <a:pt x="4763" y="5790"/>
                    <a:pt x="5298" y="6588"/>
                  </a:cubicBezTo>
                  <a:cubicBezTo>
                    <a:pt x="5308" y="6598"/>
                    <a:pt x="5322" y="6602"/>
                    <a:pt x="5336" y="6602"/>
                  </a:cubicBezTo>
                  <a:cubicBezTo>
                    <a:pt x="5372" y="6602"/>
                    <a:pt x="5411" y="6572"/>
                    <a:pt x="5394" y="6528"/>
                  </a:cubicBezTo>
                  <a:cubicBezTo>
                    <a:pt x="4691" y="5409"/>
                    <a:pt x="3751" y="4778"/>
                    <a:pt x="2739" y="3992"/>
                  </a:cubicBezTo>
                  <a:cubicBezTo>
                    <a:pt x="1548" y="3076"/>
                    <a:pt x="357" y="1528"/>
                    <a:pt x="107" y="40"/>
                  </a:cubicBezTo>
                  <a:cubicBezTo>
                    <a:pt x="102" y="13"/>
                    <a:pt x="80"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46"/>
            <p:cNvSpPr/>
            <p:nvPr/>
          </p:nvSpPr>
          <p:spPr>
            <a:xfrm>
              <a:off x="848600" y="2226300"/>
              <a:ext cx="130700" cy="158350"/>
            </a:xfrm>
            <a:custGeom>
              <a:avLst/>
              <a:gdLst/>
              <a:ahLst/>
              <a:cxnLst/>
              <a:rect l="l" t="t" r="r" b="b"/>
              <a:pathLst>
                <a:path w="5228" h="6334" extrusionOk="0">
                  <a:moveTo>
                    <a:pt x="1" y="0"/>
                  </a:moveTo>
                  <a:lnTo>
                    <a:pt x="1" y="0"/>
                  </a:lnTo>
                  <a:cubicBezTo>
                    <a:pt x="584" y="1108"/>
                    <a:pt x="1668" y="1893"/>
                    <a:pt x="2596" y="2715"/>
                  </a:cubicBezTo>
                  <a:cubicBezTo>
                    <a:pt x="3120" y="3191"/>
                    <a:pt x="3620" y="3679"/>
                    <a:pt x="4037" y="4263"/>
                  </a:cubicBezTo>
                  <a:cubicBezTo>
                    <a:pt x="4501" y="4906"/>
                    <a:pt x="4763" y="5632"/>
                    <a:pt x="5156" y="6311"/>
                  </a:cubicBezTo>
                  <a:cubicBezTo>
                    <a:pt x="5164" y="6327"/>
                    <a:pt x="5175" y="6334"/>
                    <a:pt x="5186" y="6334"/>
                  </a:cubicBezTo>
                  <a:cubicBezTo>
                    <a:pt x="5207" y="6334"/>
                    <a:pt x="5228" y="6310"/>
                    <a:pt x="5228" y="6287"/>
                  </a:cubicBezTo>
                  <a:cubicBezTo>
                    <a:pt x="5025" y="5001"/>
                    <a:pt x="3989" y="3787"/>
                    <a:pt x="3073" y="2929"/>
                  </a:cubicBezTo>
                  <a:cubicBezTo>
                    <a:pt x="2013" y="1965"/>
                    <a:pt x="929" y="112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46"/>
            <p:cNvSpPr/>
            <p:nvPr/>
          </p:nvSpPr>
          <p:spPr>
            <a:xfrm>
              <a:off x="874875" y="2270525"/>
              <a:ext cx="56725" cy="59025"/>
            </a:xfrm>
            <a:custGeom>
              <a:avLst/>
              <a:gdLst/>
              <a:ahLst/>
              <a:cxnLst/>
              <a:rect l="l" t="t" r="r" b="b"/>
              <a:pathLst>
                <a:path w="2269" h="2361" extrusionOk="0">
                  <a:moveTo>
                    <a:pt x="12" y="0"/>
                  </a:moveTo>
                  <a:cubicBezTo>
                    <a:pt x="10" y="0"/>
                    <a:pt x="1" y="9"/>
                    <a:pt x="9" y="17"/>
                  </a:cubicBezTo>
                  <a:cubicBezTo>
                    <a:pt x="259" y="529"/>
                    <a:pt x="581" y="946"/>
                    <a:pt x="998" y="1327"/>
                  </a:cubicBezTo>
                  <a:cubicBezTo>
                    <a:pt x="1391" y="1696"/>
                    <a:pt x="1855" y="1958"/>
                    <a:pt x="2212" y="2351"/>
                  </a:cubicBezTo>
                  <a:cubicBezTo>
                    <a:pt x="2216" y="2358"/>
                    <a:pt x="2222" y="2361"/>
                    <a:pt x="2229" y="2361"/>
                  </a:cubicBezTo>
                  <a:cubicBezTo>
                    <a:pt x="2247" y="2361"/>
                    <a:pt x="2268" y="2344"/>
                    <a:pt x="2260" y="2327"/>
                  </a:cubicBezTo>
                  <a:cubicBezTo>
                    <a:pt x="2105" y="1934"/>
                    <a:pt x="1712" y="1744"/>
                    <a:pt x="1391" y="1517"/>
                  </a:cubicBezTo>
                  <a:cubicBezTo>
                    <a:pt x="855" y="1101"/>
                    <a:pt x="378" y="589"/>
                    <a:pt x="9" y="5"/>
                  </a:cubicBezTo>
                  <a:cubicBezTo>
                    <a:pt x="13" y="2"/>
                    <a:pt x="13"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46"/>
            <p:cNvSpPr/>
            <p:nvPr/>
          </p:nvSpPr>
          <p:spPr>
            <a:xfrm>
              <a:off x="992975" y="2066200"/>
              <a:ext cx="5675" cy="33775"/>
            </a:xfrm>
            <a:custGeom>
              <a:avLst/>
              <a:gdLst/>
              <a:ahLst/>
              <a:cxnLst/>
              <a:rect l="l" t="t" r="r" b="b"/>
              <a:pathLst>
                <a:path w="227" h="1351" extrusionOk="0">
                  <a:moveTo>
                    <a:pt x="209" y="0"/>
                  </a:moveTo>
                  <a:cubicBezTo>
                    <a:pt x="205" y="0"/>
                    <a:pt x="203" y="3"/>
                    <a:pt x="203" y="11"/>
                  </a:cubicBezTo>
                  <a:cubicBezTo>
                    <a:pt x="143" y="201"/>
                    <a:pt x="119" y="404"/>
                    <a:pt x="96" y="618"/>
                  </a:cubicBezTo>
                  <a:cubicBezTo>
                    <a:pt x="60" y="856"/>
                    <a:pt x="0" y="1094"/>
                    <a:pt x="0" y="1332"/>
                  </a:cubicBezTo>
                  <a:cubicBezTo>
                    <a:pt x="0" y="1344"/>
                    <a:pt x="9" y="1350"/>
                    <a:pt x="20" y="1350"/>
                  </a:cubicBezTo>
                  <a:cubicBezTo>
                    <a:pt x="30" y="1350"/>
                    <a:pt x="42" y="1344"/>
                    <a:pt x="48" y="1332"/>
                  </a:cubicBezTo>
                  <a:cubicBezTo>
                    <a:pt x="107" y="1142"/>
                    <a:pt x="119" y="916"/>
                    <a:pt x="155" y="725"/>
                  </a:cubicBezTo>
                  <a:cubicBezTo>
                    <a:pt x="179" y="487"/>
                    <a:pt x="226" y="249"/>
                    <a:pt x="226" y="11"/>
                  </a:cubicBezTo>
                  <a:cubicBezTo>
                    <a:pt x="226" y="11"/>
                    <a:pt x="216" y="0"/>
                    <a:pt x="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46"/>
            <p:cNvSpPr/>
            <p:nvPr/>
          </p:nvSpPr>
          <p:spPr>
            <a:xfrm>
              <a:off x="992975" y="2055250"/>
              <a:ext cx="6875" cy="51375"/>
            </a:xfrm>
            <a:custGeom>
              <a:avLst/>
              <a:gdLst/>
              <a:ahLst/>
              <a:cxnLst/>
              <a:rect l="l" t="t" r="r" b="b"/>
              <a:pathLst>
                <a:path w="275" h="2055" extrusionOk="0">
                  <a:moveTo>
                    <a:pt x="212" y="1"/>
                  </a:moveTo>
                  <a:cubicBezTo>
                    <a:pt x="196" y="1"/>
                    <a:pt x="179" y="13"/>
                    <a:pt x="179" y="32"/>
                  </a:cubicBezTo>
                  <a:cubicBezTo>
                    <a:pt x="107" y="663"/>
                    <a:pt x="0" y="1401"/>
                    <a:pt x="84" y="2032"/>
                  </a:cubicBezTo>
                  <a:cubicBezTo>
                    <a:pt x="84" y="2048"/>
                    <a:pt x="91" y="2055"/>
                    <a:pt x="99" y="2055"/>
                  </a:cubicBezTo>
                  <a:cubicBezTo>
                    <a:pt x="109" y="2055"/>
                    <a:pt x="119" y="2045"/>
                    <a:pt x="119" y="2032"/>
                  </a:cubicBezTo>
                  <a:cubicBezTo>
                    <a:pt x="274" y="1401"/>
                    <a:pt x="238" y="663"/>
                    <a:pt x="238" y="32"/>
                  </a:cubicBezTo>
                  <a:cubicBezTo>
                    <a:pt x="238" y="10"/>
                    <a:pt x="226" y="1"/>
                    <a:pt x="2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46"/>
            <p:cNvSpPr/>
            <p:nvPr/>
          </p:nvSpPr>
          <p:spPr>
            <a:xfrm>
              <a:off x="998025" y="2052475"/>
              <a:ext cx="5375" cy="50475"/>
            </a:xfrm>
            <a:custGeom>
              <a:avLst/>
              <a:gdLst/>
              <a:ahLst/>
              <a:cxnLst/>
              <a:rect l="l" t="t" r="r" b="b"/>
              <a:pathLst>
                <a:path w="215" h="2019" extrusionOk="0">
                  <a:moveTo>
                    <a:pt x="175" y="0"/>
                  </a:moveTo>
                  <a:cubicBezTo>
                    <a:pt x="158" y="0"/>
                    <a:pt x="144" y="12"/>
                    <a:pt x="144" y="36"/>
                  </a:cubicBezTo>
                  <a:cubicBezTo>
                    <a:pt x="72" y="655"/>
                    <a:pt x="1" y="1357"/>
                    <a:pt x="60" y="2000"/>
                  </a:cubicBezTo>
                  <a:cubicBezTo>
                    <a:pt x="60" y="2012"/>
                    <a:pt x="69" y="2018"/>
                    <a:pt x="78" y="2018"/>
                  </a:cubicBezTo>
                  <a:cubicBezTo>
                    <a:pt x="87" y="2018"/>
                    <a:pt x="96" y="2012"/>
                    <a:pt x="96" y="2000"/>
                  </a:cubicBezTo>
                  <a:cubicBezTo>
                    <a:pt x="215" y="1369"/>
                    <a:pt x="215" y="679"/>
                    <a:pt x="215" y="36"/>
                  </a:cubicBezTo>
                  <a:cubicBezTo>
                    <a:pt x="209" y="12"/>
                    <a:pt x="191" y="0"/>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46"/>
            <p:cNvSpPr/>
            <p:nvPr/>
          </p:nvSpPr>
          <p:spPr>
            <a:xfrm>
              <a:off x="992375" y="2049850"/>
              <a:ext cx="7175" cy="57325"/>
            </a:xfrm>
            <a:custGeom>
              <a:avLst/>
              <a:gdLst/>
              <a:ahLst/>
              <a:cxnLst/>
              <a:rect l="l" t="t" r="r" b="b"/>
              <a:pathLst>
                <a:path w="287" h="2293" extrusionOk="0">
                  <a:moveTo>
                    <a:pt x="227" y="0"/>
                  </a:moveTo>
                  <a:cubicBezTo>
                    <a:pt x="213" y="0"/>
                    <a:pt x="203" y="7"/>
                    <a:pt x="203" y="22"/>
                  </a:cubicBezTo>
                  <a:cubicBezTo>
                    <a:pt x="72" y="724"/>
                    <a:pt x="0" y="1570"/>
                    <a:pt x="120" y="2272"/>
                  </a:cubicBezTo>
                  <a:cubicBezTo>
                    <a:pt x="120" y="2286"/>
                    <a:pt x="129" y="2293"/>
                    <a:pt x="141" y="2293"/>
                  </a:cubicBezTo>
                  <a:cubicBezTo>
                    <a:pt x="159" y="2293"/>
                    <a:pt x="184" y="2277"/>
                    <a:pt x="191" y="2248"/>
                  </a:cubicBezTo>
                  <a:cubicBezTo>
                    <a:pt x="286" y="1534"/>
                    <a:pt x="262" y="748"/>
                    <a:pt x="286" y="34"/>
                  </a:cubicBezTo>
                  <a:cubicBezTo>
                    <a:pt x="272" y="13"/>
                    <a:pt x="246" y="0"/>
                    <a:pt x="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46"/>
            <p:cNvSpPr/>
            <p:nvPr/>
          </p:nvSpPr>
          <p:spPr>
            <a:xfrm>
              <a:off x="995350" y="2055600"/>
              <a:ext cx="7775" cy="51500"/>
            </a:xfrm>
            <a:custGeom>
              <a:avLst/>
              <a:gdLst/>
              <a:ahLst/>
              <a:cxnLst/>
              <a:rect l="l" t="t" r="r" b="b"/>
              <a:pathLst>
                <a:path w="311" h="2060" extrusionOk="0">
                  <a:moveTo>
                    <a:pt x="243" y="0"/>
                  </a:moveTo>
                  <a:cubicBezTo>
                    <a:pt x="239" y="0"/>
                    <a:pt x="233" y="6"/>
                    <a:pt x="227" y="18"/>
                  </a:cubicBezTo>
                  <a:cubicBezTo>
                    <a:pt x="108" y="328"/>
                    <a:pt x="120" y="685"/>
                    <a:pt x="84" y="1030"/>
                  </a:cubicBezTo>
                  <a:cubicBezTo>
                    <a:pt x="60" y="1363"/>
                    <a:pt x="1" y="1709"/>
                    <a:pt x="48" y="2042"/>
                  </a:cubicBezTo>
                  <a:cubicBezTo>
                    <a:pt x="48" y="2054"/>
                    <a:pt x="63" y="2060"/>
                    <a:pt x="78" y="2060"/>
                  </a:cubicBezTo>
                  <a:cubicBezTo>
                    <a:pt x="93" y="2060"/>
                    <a:pt x="108" y="2054"/>
                    <a:pt x="108" y="2042"/>
                  </a:cubicBezTo>
                  <a:cubicBezTo>
                    <a:pt x="203" y="1709"/>
                    <a:pt x="191" y="1351"/>
                    <a:pt x="227" y="1030"/>
                  </a:cubicBezTo>
                  <a:cubicBezTo>
                    <a:pt x="251" y="697"/>
                    <a:pt x="310" y="339"/>
                    <a:pt x="251" y="18"/>
                  </a:cubicBezTo>
                  <a:cubicBezTo>
                    <a:pt x="251" y="6"/>
                    <a:pt x="248" y="0"/>
                    <a:pt x="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46"/>
            <p:cNvSpPr/>
            <p:nvPr/>
          </p:nvSpPr>
          <p:spPr>
            <a:xfrm>
              <a:off x="995050" y="2071425"/>
              <a:ext cx="6875" cy="66275"/>
            </a:xfrm>
            <a:custGeom>
              <a:avLst/>
              <a:gdLst/>
              <a:ahLst/>
              <a:cxnLst/>
              <a:rect l="l" t="t" r="r" b="b"/>
              <a:pathLst>
                <a:path w="275" h="2651" extrusionOk="0">
                  <a:moveTo>
                    <a:pt x="161" y="0"/>
                  </a:moveTo>
                  <a:cubicBezTo>
                    <a:pt x="152" y="0"/>
                    <a:pt x="143" y="6"/>
                    <a:pt x="143" y="16"/>
                  </a:cubicBezTo>
                  <a:cubicBezTo>
                    <a:pt x="84" y="849"/>
                    <a:pt x="1" y="1790"/>
                    <a:pt x="155" y="2623"/>
                  </a:cubicBezTo>
                  <a:cubicBezTo>
                    <a:pt x="155" y="2641"/>
                    <a:pt x="170" y="2650"/>
                    <a:pt x="185" y="2650"/>
                  </a:cubicBezTo>
                  <a:cubicBezTo>
                    <a:pt x="200" y="2650"/>
                    <a:pt x="215" y="2641"/>
                    <a:pt x="215" y="2623"/>
                  </a:cubicBezTo>
                  <a:cubicBezTo>
                    <a:pt x="274" y="1778"/>
                    <a:pt x="191" y="885"/>
                    <a:pt x="191" y="40"/>
                  </a:cubicBezTo>
                  <a:cubicBezTo>
                    <a:pt x="191" y="12"/>
                    <a:pt x="175" y="0"/>
                    <a:pt x="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46"/>
            <p:cNvSpPr/>
            <p:nvPr/>
          </p:nvSpPr>
          <p:spPr>
            <a:xfrm>
              <a:off x="999825" y="2090350"/>
              <a:ext cx="5675" cy="40750"/>
            </a:xfrm>
            <a:custGeom>
              <a:avLst/>
              <a:gdLst/>
              <a:ahLst/>
              <a:cxnLst/>
              <a:rect l="l" t="t" r="r" b="b"/>
              <a:pathLst>
                <a:path w="227" h="1630" extrusionOk="0">
                  <a:moveTo>
                    <a:pt x="112" y="0"/>
                  </a:moveTo>
                  <a:cubicBezTo>
                    <a:pt x="110" y="0"/>
                    <a:pt x="107" y="3"/>
                    <a:pt x="107" y="9"/>
                  </a:cubicBezTo>
                  <a:cubicBezTo>
                    <a:pt x="113" y="3"/>
                    <a:pt x="113" y="0"/>
                    <a:pt x="112" y="0"/>
                  </a:cubicBezTo>
                  <a:close/>
                  <a:moveTo>
                    <a:pt x="107" y="9"/>
                  </a:moveTo>
                  <a:lnTo>
                    <a:pt x="107" y="9"/>
                  </a:lnTo>
                  <a:cubicBezTo>
                    <a:pt x="83" y="533"/>
                    <a:pt x="0" y="1081"/>
                    <a:pt x="12" y="1605"/>
                  </a:cubicBezTo>
                  <a:cubicBezTo>
                    <a:pt x="12" y="1619"/>
                    <a:pt x="35" y="1629"/>
                    <a:pt x="52" y="1629"/>
                  </a:cubicBezTo>
                  <a:cubicBezTo>
                    <a:pt x="63" y="1629"/>
                    <a:pt x="72" y="1626"/>
                    <a:pt x="72" y="1616"/>
                  </a:cubicBezTo>
                  <a:cubicBezTo>
                    <a:pt x="226" y="1093"/>
                    <a:pt x="167" y="509"/>
                    <a:pt x="107" y="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46"/>
            <p:cNvSpPr/>
            <p:nvPr/>
          </p:nvSpPr>
          <p:spPr>
            <a:xfrm>
              <a:off x="998925" y="2048875"/>
              <a:ext cx="5375" cy="7175"/>
            </a:xfrm>
            <a:custGeom>
              <a:avLst/>
              <a:gdLst/>
              <a:ahLst/>
              <a:cxnLst/>
              <a:rect l="l" t="t" r="r" b="b"/>
              <a:pathLst>
                <a:path w="215" h="287" extrusionOk="0">
                  <a:moveTo>
                    <a:pt x="35" y="0"/>
                  </a:moveTo>
                  <a:cubicBezTo>
                    <a:pt x="19" y="0"/>
                    <a:pt x="0" y="10"/>
                    <a:pt x="0" y="25"/>
                  </a:cubicBezTo>
                  <a:lnTo>
                    <a:pt x="0" y="180"/>
                  </a:lnTo>
                  <a:cubicBezTo>
                    <a:pt x="18" y="192"/>
                    <a:pt x="39" y="198"/>
                    <a:pt x="55" y="198"/>
                  </a:cubicBezTo>
                  <a:cubicBezTo>
                    <a:pt x="59" y="198"/>
                    <a:pt x="63" y="197"/>
                    <a:pt x="66" y="197"/>
                  </a:cubicBezTo>
                  <a:lnTo>
                    <a:pt x="66" y="197"/>
                  </a:lnTo>
                  <a:cubicBezTo>
                    <a:pt x="96" y="241"/>
                    <a:pt x="136" y="276"/>
                    <a:pt x="179" y="287"/>
                  </a:cubicBezTo>
                  <a:cubicBezTo>
                    <a:pt x="203" y="287"/>
                    <a:pt x="215" y="263"/>
                    <a:pt x="203" y="251"/>
                  </a:cubicBezTo>
                  <a:cubicBezTo>
                    <a:pt x="179" y="204"/>
                    <a:pt x="131" y="180"/>
                    <a:pt x="108" y="144"/>
                  </a:cubicBezTo>
                  <a:cubicBezTo>
                    <a:pt x="96" y="126"/>
                    <a:pt x="90" y="105"/>
                    <a:pt x="84" y="83"/>
                  </a:cubicBezTo>
                  <a:lnTo>
                    <a:pt x="84" y="83"/>
                  </a:lnTo>
                  <a:lnTo>
                    <a:pt x="84" y="25"/>
                  </a:lnTo>
                  <a:cubicBezTo>
                    <a:pt x="77" y="25"/>
                    <a:pt x="71" y="25"/>
                    <a:pt x="65" y="25"/>
                  </a:cubicBezTo>
                  <a:lnTo>
                    <a:pt x="65" y="25"/>
                  </a:lnTo>
                  <a:cubicBezTo>
                    <a:pt x="64" y="21"/>
                    <a:pt x="62" y="17"/>
                    <a:pt x="60" y="13"/>
                  </a:cubicBezTo>
                  <a:cubicBezTo>
                    <a:pt x="55" y="4"/>
                    <a:pt x="46" y="0"/>
                    <a:pt x="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46"/>
            <p:cNvSpPr/>
            <p:nvPr/>
          </p:nvSpPr>
          <p:spPr>
            <a:xfrm>
              <a:off x="1001625" y="1930450"/>
              <a:ext cx="62275" cy="167575"/>
            </a:xfrm>
            <a:custGeom>
              <a:avLst/>
              <a:gdLst/>
              <a:ahLst/>
              <a:cxnLst/>
              <a:rect l="l" t="t" r="r" b="b"/>
              <a:pathLst>
                <a:path w="2491" h="6703" extrusionOk="0">
                  <a:moveTo>
                    <a:pt x="4" y="6697"/>
                  </a:moveTo>
                  <a:cubicBezTo>
                    <a:pt x="1" y="6697"/>
                    <a:pt x="4" y="6703"/>
                    <a:pt x="11" y="6703"/>
                  </a:cubicBezTo>
                  <a:cubicBezTo>
                    <a:pt x="7" y="6699"/>
                    <a:pt x="5" y="6697"/>
                    <a:pt x="4" y="6697"/>
                  </a:cubicBezTo>
                  <a:close/>
                  <a:moveTo>
                    <a:pt x="2424" y="1"/>
                  </a:moveTo>
                  <a:cubicBezTo>
                    <a:pt x="2402" y="1"/>
                    <a:pt x="2378" y="11"/>
                    <a:pt x="2369" y="35"/>
                  </a:cubicBezTo>
                  <a:cubicBezTo>
                    <a:pt x="1940" y="1119"/>
                    <a:pt x="2155" y="2238"/>
                    <a:pt x="2059" y="3369"/>
                  </a:cubicBezTo>
                  <a:cubicBezTo>
                    <a:pt x="1916" y="4857"/>
                    <a:pt x="845" y="5595"/>
                    <a:pt x="11" y="6703"/>
                  </a:cubicBezTo>
                  <a:cubicBezTo>
                    <a:pt x="833" y="6131"/>
                    <a:pt x="1762" y="5119"/>
                    <a:pt x="2036" y="4143"/>
                  </a:cubicBezTo>
                  <a:cubicBezTo>
                    <a:pt x="2440" y="2798"/>
                    <a:pt x="1952" y="1393"/>
                    <a:pt x="2476" y="59"/>
                  </a:cubicBezTo>
                  <a:cubicBezTo>
                    <a:pt x="2490" y="24"/>
                    <a:pt x="2458" y="1"/>
                    <a:pt x="2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46"/>
            <p:cNvSpPr/>
            <p:nvPr/>
          </p:nvSpPr>
          <p:spPr>
            <a:xfrm>
              <a:off x="993575" y="1932675"/>
              <a:ext cx="66975" cy="164825"/>
            </a:xfrm>
            <a:custGeom>
              <a:avLst/>
              <a:gdLst/>
              <a:ahLst/>
              <a:cxnLst/>
              <a:rect l="l" t="t" r="r" b="b"/>
              <a:pathLst>
                <a:path w="2679" h="6593" extrusionOk="0">
                  <a:moveTo>
                    <a:pt x="2661" y="1"/>
                  </a:moveTo>
                  <a:cubicBezTo>
                    <a:pt x="2658" y="1"/>
                    <a:pt x="2655" y="2"/>
                    <a:pt x="2655" y="6"/>
                  </a:cubicBezTo>
                  <a:cubicBezTo>
                    <a:pt x="2048" y="1077"/>
                    <a:pt x="1405" y="2268"/>
                    <a:pt x="1095" y="3459"/>
                  </a:cubicBezTo>
                  <a:cubicBezTo>
                    <a:pt x="845" y="4423"/>
                    <a:pt x="0" y="5554"/>
                    <a:pt x="369" y="6566"/>
                  </a:cubicBezTo>
                  <a:cubicBezTo>
                    <a:pt x="374" y="6585"/>
                    <a:pt x="386" y="6593"/>
                    <a:pt x="399" y="6593"/>
                  </a:cubicBezTo>
                  <a:cubicBezTo>
                    <a:pt x="417" y="6593"/>
                    <a:pt x="436" y="6576"/>
                    <a:pt x="429" y="6554"/>
                  </a:cubicBezTo>
                  <a:cubicBezTo>
                    <a:pt x="179" y="5721"/>
                    <a:pt x="595" y="5149"/>
                    <a:pt x="905" y="4423"/>
                  </a:cubicBezTo>
                  <a:cubicBezTo>
                    <a:pt x="1084" y="3994"/>
                    <a:pt x="1143" y="3542"/>
                    <a:pt x="1274" y="3113"/>
                  </a:cubicBezTo>
                  <a:cubicBezTo>
                    <a:pt x="1607" y="2030"/>
                    <a:pt x="2238" y="1042"/>
                    <a:pt x="2679" y="6"/>
                  </a:cubicBezTo>
                  <a:cubicBezTo>
                    <a:pt x="2679" y="6"/>
                    <a:pt x="2668" y="1"/>
                    <a:pt x="2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46"/>
            <p:cNvSpPr/>
            <p:nvPr/>
          </p:nvSpPr>
          <p:spPr>
            <a:xfrm>
              <a:off x="1001000" y="2009750"/>
              <a:ext cx="41100" cy="87400"/>
            </a:xfrm>
            <a:custGeom>
              <a:avLst/>
              <a:gdLst/>
              <a:ahLst/>
              <a:cxnLst/>
              <a:rect l="l" t="t" r="r" b="b"/>
              <a:pathLst>
                <a:path w="1644" h="3496" extrusionOk="0">
                  <a:moveTo>
                    <a:pt x="1624" y="0"/>
                  </a:moveTo>
                  <a:cubicBezTo>
                    <a:pt x="1618" y="0"/>
                    <a:pt x="1612" y="5"/>
                    <a:pt x="1608" y="18"/>
                  </a:cubicBezTo>
                  <a:cubicBezTo>
                    <a:pt x="1394" y="733"/>
                    <a:pt x="1156" y="1411"/>
                    <a:pt x="798" y="2054"/>
                  </a:cubicBezTo>
                  <a:cubicBezTo>
                    <a:pt x="537" y="2531"/>
                    <a:pt x="132" y="2947"/>
                    <a:pt x="1" y="3495"/>
                  </a:cubicBezTo>
                  <a:cubicBezTo>
                    <a:pt x="310" y="2900"/>
                    <a:pt x="739" y="2400"/>
                    <a:pt x="1037" y="1804"/>
                  </a:cubicBezTo>
                  <a:cubicBezTo>
                    <a:pt x="1322" y="1233"/>
                    <a:pt x="1525" y="661"/>
                    <a:pt x="1644" y="30"/>
                  </a:cubicBezTo>
                  <a:cubicBezTo>
                    <a:pt x="1644" y="15"/>
                    <a:pt x="1634" y="0"/>
                    <a:pt x="1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46"/>
            <p:cNvSpPr/>
            <p:nvPr/>
          </p:nvSpPr>
          <p:spPr>
            <a:xfrm>
              <a:off x="1045050" y="2003950"/>
              <a:ext cx="625" cy="325"/>
            </a:xfrm>
            <a:custGeom>
              <a:avLst/>
              <a:gdLst/>
              <a:ahLst/>
              <a:cxnLst/>
              <a:rect l="l" t="t" r="r" b="b"/>
              <a:pathLst>
                <a:path w="25" h="13" extrusionOk="0">
                  <a:moveTo>
                    <a:pt x="1" y="0"/>
                  </a:moveTo>
                  <a:lnTo>
                    <a:pt x="1" y="12"/>
                  </a:lnTo>
                  <a:cubicBezTo>
                    <a:pt x="25" y="12"/>
                    <a:pt x="25"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46"/>
            <p:cNvSpPr/>
            <p:nvPr/>
          </p:nvSpPr>
          <p:spPr>
            <a:xfrm>
              <a:off x="1041925" y="1971875"/>
              <a:ext cx="7025" cy="32325"/>
            </a:xfrm>
            <a:custGeom>
              <a:avLst/>
              <a:gdLst/>
              <a:ahLst/>
              <a:cxnLst/>
              <a:rect l="l" t="t" r="r" b="b"/>
              <a:pathLst>
                <a:path w="281" h="1293" extrusionOk="0">
                  <a:moveTo>
                    <a:pt x="263" y="1"/>
                  </a:moveTo>
                  <a:cubicBezTo>
                    <a:pt x="254" y="1"/>
                    <a:pt x="245" y="3"/>
                    <a:pt x="245" y="9"/>
                  </a:cubicBezTo>
                  <a:cubicBezTo>
                    <a:pt x="150" y="426"/>
                    <a:pt x="66" y="867"/>
                    <a:pt x="7" y="1283"/>
                  </a:cubicBezTo>
                  <a:cubicBezTo>
                    <a:pt x="1" y="1289"/>
                    <a:pt x="7" y="1292"/>
                    <a:pt x="16" y="1292"/>
                  </a:cubicBezTo>
                  <a:cubicBezTo>
                    <a:pt x="25" y="1292"/>
                    <a:pt x="37" y="1289"/>
                    <a:pt x="43" y="1283"/>
                  </a:cubicBezTo>
                  <a:cubicBezTo>
                    <a:pt x="126" y="867"/>
                    <a:pt x="233" y="426"/>
                    <a:pt x="281" y="9"/>
                  </a:cubicBezTo>
                  <a:cubicBezTo>
                    <a:pt x="281" y="3"/>
                    <a:pt x="272" y="1"/>
                    <a:pt x="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46"/>
            <p:cNvSpPr/>
            <p:nvPr/>
          </p:nvSpPr>
          <p:spPr>
            <a:xfrm>
              <a:off x="809025" y="2257975"/>
              <a:ext cx="165750" cy="191375"/>
            </a:xfrm>
            <a:custGeom>
              <a:avLst/>
              <a:gdLst/>
              <a:ahLst/>
              <a:cxnLst/>
              <a:rect l="l" t="t" r="r" b="b"/>
              <a:pathLst>
                <a:path w="6630" h="7655" extrusionOk="0">
                  <a:moveTo>
                    <a:pt x="42" y="1"/>
                  </a:moveTo>
                  <a:cubicBezTo>
                    <a:pt x="23" y="1"/>
                    <a:pt x="0" y="16"/>
                    <a:pt x="0" y="43"/>
                  </a:cubicBezTo>
                  <a:cubicBezTo>
                    <a:pt x="179" y="1829"/>
                    <a:pt x="1310" y="3008"/>
                    <a:pt x="2465" y="4270"/>
                  </a:cubicBezTo>
                  <a:cubicBezTo>
                    <a:pt x="2977" y="4806"/>
                    <a:pt x="3393" y="5329"/>
                    <a:pt x="4048" y="5651"/>
                  </a:cubicBezTo>
                  <a:cubicBezTo>
                    <a:pt x="5084" y="6163"/>
                    <a:pt x="5751" y="6818"/>
                    <a:pt x="6549" y="7651"/>
                  </a:cubicBezTo>
                  <a:cubicBezTo>
                    <a:pt x="6555" y="7653"/>
                    <a:pt x="6562" y="7654"/>
                    <a:pt x="6568" y="7654"/>
                  </a:cubicBezTo>
                  <a:cubicBezTo>
                    <a:pt x="6599" y="7654"/>
                    <a:pt x="6630" y="7633"/>
                    <a:pt x="6620" y="7603"/>
                  </a:cubicBezTo>
                  <a:cubicBezTo>
                    <a:pt x="6215" y="7068"/>
                    <a:pt x="5775" y="6568"/>
                    <a:pt x="5251" y="6163"/>
                  </a:cubicBezTo>
                  <a:cubicBezTo>
                    <a:pt x="4584" y="5651"/>
                    <a:pt x="3774" y="5460"/>
                    <a:pt x="3179" y="4841"/>
                  </a:cubicBezTo>
                  <a:cubicBezTo>
                    <a:pt x="1822" y="3413"/>
                    <a:pt x="417" y="2067"/>
                    <a:pt x="72" y="31"/>
                  </a:cubicBezTo>
                  <a:cubicBezTo>
                    <a:pt x="72" y="10"/>
                    <a:pt x="58"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46"/>
            <p:cNvSpPr/>
            <p:nvPr/>
          </p:nvSpPr>
          <p:spPr>
            <a:xfrm>
              <a:off x="806425" y="2260400"/>
              <a:ext cx="130675" cy="140675"/>
            </a:xfrm>
            <a:custGeom>
              <a:avLst/>
              <a:gdLst/>
              <a:ahLst/>
              <a:cxnLst/>
              <a:rect l="l" t="t" r="r" b="b"/>
              <a:pathLst>
                <a:path w="5227" h="5627" extrusionOk="0">
                  <a:moveTo>
                    <a:pt x="19" y="1"/>
                  </a:moveTo>
                  <a:cubicBezTo>
                    <a:pt x="4" y="1"/>
                    <a:pt x="1" y="9"/>
                    <a:pt x="9" y="17"/>
                  </a:cubicBezTo>
                  <a:cubicBezTo>
                    <a:pt x="938" y="1006"/>
                    <a:pt x="1890" y="1946"/>
                    <a:pt x="2700" y="3030"/>
                  </a:cubicBezTo>
                  <a:cubicBezTo>
                    <a:pt x="3033" y="3458"/>
                    <a:pt x="3355" y="3804"/>
                    <a:pt x="3771" y="4161"/>
                  </a:cubicBezTo>
                  <a:cubicBezTo>
                    <a:pt x="4283" y="4601"/>
                    <a:pt x="4688" y="5125"/>
                    <a:pt x="5141" y="5613"/>
                  </a:cubicBezTo>
                  <a:cubicBezTo>
                    <a:pt x="5150" y="5623"/>
                    <a:pt x="5160" y="5626"/>
                    <a:pt x="5171" y="5626"/>
                  </a:cubicBezTo>
                  <a:cubicBezTo>
                    <a:pt x="5201" y="5626"/>
                    <a:pt x="5227" y="5595"/>
                    <a:pt x="5200" y="5578"/>
                  </a:cubicBezTo>
                  <a:cubicBezTo>
                    <a:pt x="4533" y="4566"/>
                    <a:pt x="3557" y="3911"/>
                    <a:pt x="2819" y="2970"/>
                  </a:cubicBezTo>
                  <a:cubicBezTo>
                    <a:pt x="1985" y="1899"/>
                    <a:pt x="1033" y="934"/>
                    <a:pt x="45" y="6"/>
                  </a:cubicBezTo>
                  <a:cubicBezTo>
                    <a:pt x="34" y="2"/>
                    <a:pt x="26"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46"/>
            <p:cNvSpPr/>
            <p:nvPr/>
          </p:nvSpPr>
          <p:spPr>
            <a:xfrm>
              <a:off x="938575" y="2404100"/>
              <a:ext cx="37150" cy="38225"/>
            </a:xfrm>
            <a:custGeom>
              <a:avLst/>
              <a:gdLst/>
              <a:ahLst/>
              <a:cxnLst/>
              <a:rect l="l" t="t" r="r" b="b"/>
              <a:pathLst>
                <a:path w="1486" h="1529" extrusionOk="0">
                  <a:moveTo>
                    <a:pt x="13" y="0"/>
                  </a:moveTo>
                  <a:cubicBezTo>
                    <a:pt x="5" y="0"/>
                    <a:pt x="0" y="23"/>
                    <a:pt x="9" y="32"/>
                  </a:cubicBezTo>
                  <a:cubicBezTo>
                    <a:pt x="307" y="223"/>
                    <a:pt x="593" y="425"/>
                    <a:pt x="831" y="675"/>
                  </a:cubicBezTo>
                  <a:cubicBezTo>
                    <a:pt x="1081" y="925"/>
                    <a:pt x="1248" y="1223"/>
                    <a:pt x="1438" y="1520"/>
                  </a:cubicBezTo>
                  <a:cubicBezTo>
                    <a:pt x="1443" y="1525"/>
                    <a:pt x="1452" y="1528"/>
                    <a:pt x="1461" y="1528"/>
                  </a:cubicBezTo>
                  <a:cubicBezTo>
                    <a:pt x="1473" y="1528"/>
                    <a:pt x="1486" y="1522"/>
                    <a:pt x="1486" y="1508"/>
                  </a:cubicBezTo>
                  <a:cubicBezTo>
                    <a:pt x="1248" y="866"/>
                    <a:pt x="617" y="306"/>
                    <a:pt x="21" y="8"/>
                  </a:cubicBezTo>
                  <a:cubicBezTo>
                    <a:pt x="18" y="3"/>
                    <a:pt x="15" y="0"/>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46"/>
            <p:cNvSpPr/>
            <p:nvPr/>
          </p:nvSpPr>
          <p:spPr>
            <a:xfrm>
              <a:off x="808175" y="2258950"/>
              <a:ext cx="163600" cy="180025"/>
            </a:xfrm>
            <a:custGeom>
              <a:avLst/>
              <a:gdLst/>
              <a:ahLst/>
              <a:cxnLst/>
              <a:rect l="l" t="t" r="r" b="b"/>
              <a:pathLst>
                <a:path w="6544" h="7201" extrusionOk="0">
                  <a:moveTo>
                    <a:pt x="38" y="1"/>
                  </a:moveTo>
                  <a:cubicBezTo>
                    <a:pt x="23" y="1"/>
                    <a:pt x="1" y="20"/>
                    <a:pt x="10" y="40"/>
                  </a:cubicBezTo>
                  <a:cubicBezTo>
                    <a:pt x="1189" y="1052"/>
                    <a:pt x="2439" y="1957"/>
                    <a:pt x="3642" y="2921"/>
                  </a:cubicBezTo>
                  <a:cubicBezTo>
                    <a:pt x="4356" y="3504"/>
                    <a:pt x="5106" y="4052"/>
                    <a:pt x="5511" y="4897"/>
                  </a:cubicBezTo>
                  <a:cubicBezTo>
                    <a:pt x="5844" y="5648"/>
                    <a:pt x="6130" y="6421"/>
                    <a:pt x="6464" y="7183"/>
                  </a:cubicBezTo>
                  <a:cubicBezTo>
                    <a:pt x="6467" y="7195"/>
                    <a:pt x="6477" y="7200"/>
                    <a:pt x="6489" y="7200"/>
                  </a:cubicBezTo>
                  <a:cubicBezTo>
                    <a:pt x="6513" y="7200"/>
                    <a:pt x="6543" y="7176"/>
                    <a:pt x="6535" y="7136"/>
                  </a:cubicBezTo>
                  <a:cubicBezTo>
                    <a:pt x="6202" y="6326"/>
                    <a:pt x="5904" y="5517"/>
                    <a:pt x="5535" y="4743"/>
                  </a:cubicBezTo>
                  <a:cubicBezTo>
                    <a:pt x="5213" y="4052"/>
                    <a:pt x="4630" y="3600"/>
                    <a:pt x="4047" y="3135"/>
                  </a:cubicBezTo>
                  <a:cubicBezTo>
                    <a:pt x="2737" y="2064"/>
                    <a:pt x="1415" y="992"/>
                    <a:pt x="46" y="4"/>
                  </a:cubicBezTo>
                  <a:cubicBezTo>
                    <a:pt x="44" y="2"/>
                    <a:pt x="41" y="1"/>
                    <a:pt x="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46"/>
            <p:cNvSpPr/>
            <p:nvPr/>
          </p:nvSpPr>
          <p:spPr>
            <a:xfrm>
              <a:off x="986775" y="2335650"/>
              <a:ext cx="156075" cy="121125"/>
            </a:xfrm>
            <a:custGeom>
              <a:avLst/>
              <a:gdLst/>
              <a:ahLst/>
              <a:cxnLst/>
              <a:rect l="l" t="t" r="r" b="b"/>
              <a:pathLst>
                <a:path w="6243" h="4845" extrusionOk="0">
                  <a:moveTo>
                    <a:pt x="6179" y="0"/>
                  </a:moveTo>
                  <a:cubicBezTo>
                    <a:pt x="6166" y="0"/>
                    <a:pt x="6152" y="6"/>
                    <a:pt x="6142" y="20"/>
                  </a:cubicBezTo>
                  <a:cubicBezTo>
                    <a:pt x="5701" y="639"/>
                    <a:pt x="4951" y="865"/>
                    <a:pt x="4392" y="1377"/>
                  </a:cubicBezTo>
                  <a:cubicBezTo>
                    <a:pt x="3880" y="1818"/>
                    <a:pt x="3522" y="2413"/>
                    <a:pt x="3082" y="2913"/>
                  </a:cubicBezTo>
                  <a:cubicBezTo>
                    <a:pt x="2546" y="3532"/>
                    <a:pt x="1903" y="3782"/>
                    <a:pt x="1153" y="4056"/>
                  </a:cubicBezTo>
                  <a:cubicBezTo>
                    <a:pt x="713" y="4211"/>
                    <a:pt x="284" y="4389"/>
                    <a:pt x="10" y="4806"/>
                  </a:cubicBezTo>
                  <a:cubicBezTo>
                    <a:pt x="0" y="4825"/>
                    <a:pt x="30" y="4845"/>
                    <a:pt x="48" y="4845"/>
                  </a:cubicBezTo>
                  <a:cubicBezTo>
                    <a:pt x="52" y="4845"/>
                    <a:pt x="56" y="4844"/>
                    <a:pt x="58" y="4842"/>
                  </a:cubicBezTo>
                  <a:cubicBezTo>
                    <a:pt x="629" y="4318"/>
                    <a:pt x="1248" y="4199"/>
                    <a:pt x="1951" y="3913"/>
                  </a:cubicBezTo>
                  <a:cubicBezTo>
                    <a:pt x="2534" y="3675"/>
                    <a:pt x="2939" y="3306"/>
                    <a:pt x="3332" y="2830"/>
                  </a:cubicBezTo>
                  <a:cubicBezTo>
                    <a:pt x="3844" y="2210"/>
                    <a:pt x="4225" y="1568"/>
                    <a:pt x="4916" y="1115"/>
                  </a:cubicBezTo>
                  <a:cubicBezTo>
                    <a:pt x="5404" y="794"/>
                    <a:pt x="5892" y="567"/>
                    <a:pt x="6225" y="67"/>
                  </a:cubicBezTo>
                  <a:cubicBezTo>
                    <a:pt x="6242" y="34"/>
                    <a:pt x="6211" y="0"/>
                    <a:pt x="6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46"/>
            <p:cNvSpPr/>
            <p:nvPr/>
          </p:nvSpPr>
          <p:spPr>
            <a:xfrm>
              <a:off x="984750" y="2336725"/>
              <a:ext cx="156775" cy="117150"/>
            </a:xfrm>
            <a:custGeom>
              <a:avLst/>
              <a:gdLst/>
              <a:ahLst/>
              <a:cxnLst/>
              <a:rect l="l" t="t" r="r" b="b"/>
              <a:pathLst>
                <a:path w="6271" h="4686" extrusionOk="0">
                  <a:moveTo>
                    <a:pt x="6223" y="1"/>
                  </a:moveTo>
                  <a:cubicBezTo>
                    <a:pt x="5592" y="215"/>
                    <a:pt x="4949" y="501"/>
                    <a:pt x="4342" y="774"/>
                  </a:cubicBezTo>
                  <a:cubicBezTo>
                    <a:pt x="3592" y="1108"/>
                    <a:pt x="3246" y="1644"/>
                    <a:pt x="2627" y="2120"/>
                  </a:cubicBezTo>
                  <a:cubicBezTo>
                    <a:pt x="1639" y="2858"/>
                    <a:pt x="270" y="3275"/>
                    <a:pt x="8" y="4632"/>
                  </a:cubicBezTo>
                  <a:cubicBezTo>
                    <a:pt x="1" y="4667"/>
                    <a:pt x="26" y="4685"/>
                    <a:pt x="51" y="4685"/>
                  </a:cubicBezTo>
                  <a:cubicBezTo>
                    <a:pt x="69" y="4685"/>
                    <a:pt x="86" y="4676"/>
                    <a:pt x="91" y="4656"/>
                  </a:cubicBezTo>
                  <a:cubicBezTo>
                    <a:pt x="425" y="3203"/>
                    <a:pt x="1913" y="2894"/>
                    <a:pt x="2913" y="2025"/>
                  </a:cubicBezTo>
                  <a:cubicBezTo>
                    <a:pt x="3449" y="1548"/>
                    <a:pt x="3830" y="1108"/>
                    <a:pt x="4520" y="810"/>
                  </a:cubicBezTo>
                  <a:cubicBezTo>
                    <a:pt x="5092" y="560"/>
                    <a:pt x="5711" y="334"/>
                    <a:pt x="6270" y="36"/>
                  </a:cubicBezTo>
                  <a:cubicBezTo>
                    <a:pt x="6259" y="36"/>
                    <a:pt x="6247" y="1"/>
                    <a:pt x="6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46"/>
            <p:cNvSpPr/>
            <p:nvPr/>
          </p:nvSpPr>
          <p:spPr>
            <a:xfrm>
              <a:off x="983750" y="2399375"/>
              <a:ext cx="78725" cy="55550"/>
            </a:xfrm>
            <a:custGeom>
              <a:avLst/>
              <a:gdLst/>
              <a:ahLst/>
              <a:cxnLst/>
              <a:rect l="l" t="t" r="r" b="b"/>
              <a:pathLst>
                <a:path w="3149" h="2222" extrusionOk="0">
                  <a:moveTo>
                    <a:pt x="3107" y="1"/>
                  </a:moveTo>
                  <a:cubicBezTo>
                    <a:pt x="3099" y="1"/>
                    <a:pt x="3090" y="6"/>
                    <a:pt x="3084" y="19"/>
                  </a:cubicBezTo>
                  <a:cubicBezTo>
                    <a:pt x="2620" y="507"/>
                    <a:pt x="1977" y="709"/>
                    <a:pt x="1429" y="1066"/>
                  </a:cubicBezTo>
                  <a:cubicBezTo>
                    <a:pt x="893" y="1364"/>
                    <a:pt x="405" y="1769"/>
                    <a:pt x="0" y="2221"/>
                  </a:cubicBezTo>
                  <a:cubicBezTo>
                    <a:pt x="595" y="1769"/>
                    <a:pt x="1131" y="1281"/>
                    <a:pt x="1798" y="924"/>
                  </a:cubicBezTo>
                  <a:cubicBezTo>
                    <a:pt x="2274" y="674"/>
                    <a:pt x="2774" y="471"/>
                    <a:pt x="3132" y="54"/>
                  </a:cubicBezTo>
                  <a:cubicBezTo>
                    <a:pt x="3149" y="37"/>
                    <a:pt x="3128"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46"/>
            <p:cNvSpPr/>
            <p:nvPr/>
          </p:nvSpPr>
          <p:spPr>
            <a:xfrm>
              <a:off x="1065300" y="2368875"/>
              <a:ext cx="32775" cy="25925"/>
            </a:xfrm>
            <a:custGeom>
              <a:avLst/>
              <a:gdLst/>
              <a:ahLst/>
              <a:cxnLst/>
              <a:rect l="l" t="t" r="r" b="b"/>
              <a:pathLst>
                <a:path w="1311" h="1037" extrusionOk="0">
                  <a:moveTo>
                    <a:pt x="1274" y="0"/>
                  </a:moveTo>
                  <a:cubicBezTo>
                    <a:pt x="786" y="179"/>
                    <a:pt x="251" y="620"/>
                    <a:pt x="0" y="1036"/>
                  </a:cubicBezTo>
                  <a:cubicBezTo>
                    <a:pt x="191" y="881"/>
                    <a:pt x="370" y="679"/>
                    <a:pt x="584" y="524"/>
                  </a:cubicBezTo>
                  <a:cubicBezTo>
                    <a:pt x="798" y="346"/>
                    <a:pt x="1060" y="227"/>
                    <a:pt x="1298" y="48"/>
                  </a:cubicBezTo>
                  <a:cubicBezTo>
                    <a:pt x="1310" y="24"/>
                    <a:pt x="1310" y="0"/>
                    <a:pt x="1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46"/>
            <p:cNvSpPr/>
            <p:nvPr/>
          </p:nvSpPr>
          <p:spPr>
            <a:xfrm>
              <a:off x="983750" y="2448675"/>
              <a:ext cx="7750" cy="10125"/>
            </a:xfrm>
            <a:custGeom>
              <a:avLst/>
              <a:gdLst/>
              <a:ahLst/>
              <a:cxnLst/>
              <a:rect l="l" t="t" r="r" b="b"/>
              <a:pathLst>
                <a:path w="310" h="405" extrusionOk="0">
                  <a:moveTo>
                    <a:pt x="270" y="1"/>
                  </a:moveTo>
                  <a:cubicBezTo>
                    <a:pt x="265" y="1"/>
                    <a:pt x="258" y="3"/>
                    <a:pt x="250" y="11"/>
                  </a:cubicBezTo>
                  <a:cubicBezTo>
                    <a:pt x="179" y="47"/>
                    <a:pt x="167" y="130"/>
                    <a:pt x="119" y="190"/>
                  </a:cubicBezTo>
                  <a:cubicBezTo>
                    <a:pt x="72" y="249"/>
                    <a:pt x="12" y="309"/>
                    <a:pt x="0" y="368"/>
                  </a:cubicBezTo>
                  <a:cubicBezTo>
                    <a:pt x="0" y="380"/>
                    <a:pt x="0" y="404"/>
                    <a:pt x="24" y="404"/>
                  </a:cubicBezTo>
                  <a:cubicBezTo>
                    <a:pt x="107" y="392"/>
                    <a:pt x="167" y="333"/>
                    <a:pt x="203" y="261"/>
                  </a:cubicBezTo>
                  <a:cubicBezTo>
                    <a:pt x="262" y="190"/>
                    <a:pt x="310" y="106"/>
                    <a:pt x="298" y="11"/>
                  </a:cubicBezTo>
                  <a:cubicBezTo>
                    <a:pt x="290" y="11"/>
                    <a:pt x="282"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46"/>
            <p:cNvSpPr/>
            <p:nvPr/>
          </p:nvSpPr>
          <p:spPr>
            <a:xfrm>
              <a:off x="981950" y="2448200"/>
              <a:ext cx="13275" cy="13825"/>
            </a:xfrm>
            <a:custGeom>
              <a:avLst/>
              <a:gdLst/>
              <a:ahLst/>
              <a:cxnLst/>
              <a:rect l="l" t="t" r="r" b="b"/>
              <a:pathLst>
                <a:path w="531" h="553" extrusionOk="0">
                  <a:moveTo>
                    <a:pt x="471" y="1"/>
                  </a:moveTo>
                  <a:cubicBezTo>
                    <a:pt x="465" y="1"/>
                    <a:pt x="459" y="3"/>
                    <a:pt x="453" y="6"/>
                  </a:cubicBezTo>
                  <a:cubicBezTo>
                    <a:pt x="445" y="14"/>
                    <a:pt x="433" y="17"/>
                    <a:pt x="419" y="17"/>
                  </a:cubicBezTo>
                  <a:cubicBezTo>
                    <a:pt x="391" y="17"/>
                    <a:pt x="354" y="6"/>
                    <a:pt x="322" y="6"/>
                  </a:cubicBezTo>
                  <a:cubicBezTo>
                    <a:pt x="298" y="6"/>
                    <a:pt x="298" y="42"/>
                    <a:pt x="322" y="42"/>
                  </a:cubicBezTo>
                  <a:cubicBezTo>
                    <a:pt x="343" y="42"/>
                    <a:pt x="371" y="42"/>
                    <a:pt x="396" y="47"/>
                  </a:cubicBezTo>
                  <a:lnTo>
                    <a:pt x="396" y="47"/>
                  </a:lnTo>
                  <a:cubicBezTo>
                    <a:pt x="308" y="104"/>
                    <a:pt x="234" y="178"/>
                    <a:pt x="167" y="245"/>
                  </a:cubicBezTo>
                  <a:cubicBezTo>
                    <a:pt x="84" y="328"/>
                    <a:pt x="13" y="423"/>
                    <a:pt x="1" y="530"/>
                  </a:cubicBezTo>
                  <a:cubicBezTo>
                    <a:pt x="1" y="538"/>
                    <a:pt x="6" y="552"/>
                    <a:pt x="14" y="552"/>
                  </a:cubicBezTo>
                  <a:cubicBezTo>
                    <a:pt x="17" y="552"/>
                    <a:pt x="21" y="550"/>
                    <a:pt x="25" y="542"/>
                  </a:cubicBezTo>
                  <a:cubicBezTo>
                    <a:pt x="120" y="483"/>
                    <a:pt x="179" y="387"/>
                    <a:pt x="251" y="304"/>
                  </a:cubicBezTo>
                  <a:cubicBezTo>
                    <a:pt x="322" y="221"/>
                    <a:pt x="417" y="149"/>
                    <a:pt x="501" y="66"/>
                  </a:cubicBezTo>
                  <a:cubicBezTo>
                    <a:pt x="531" y="46"/>
                    <a:pt x="502" y="1"/>
                    <a:pt x="4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46"/>
            <p:cNvSpPr/>
            <p:nvPr/>
          </p:nvSpPr>
          <p:spPr>
            <a:xfrm>
              <a:off x="816750" y="2352975"/>
              <a:ext cx="156900" cy="167925"/>
            </a:xfrm>
            <a:custGeom>
              <a:avLst/>
              <a:gdLst/>
              <a:ahLst/>
              <a:cxnLst/>
              <a:rect l="l" t="t" r="r" b="b"/>
              <a:pathLst>
                <a:path w="6276" h="6717" extrusionOk="0">
                  <a:moveTo>
                    <a:pt x="10" y="0"/>
                  </a:moveTo>
                  <a:cubicBezTo>
                    <a:pt x="6" y="0"/>
                    <a:pt x="1" y="5"/>
                    <a:pt x="1" y="5"/>
                  </a:cubicBezTo>
                  <a:cubicBezTo>
                    <a:pt x="120" y="684"/>
                    <a:pt x="346" y="1398"/>
                    <a:pt x="620" y="2006"/>
                  </a:cubicBezTo>
                  <a:cubicBezTo>
                    <a:pt x="918" y="2672"/>
                    <a:pt x="1394" y="2911"/>
                    <a:pt x="1989" y="3315"/>
                  </a:cubicBezTo>
                  <a:cubicBezTo>
                    <a:pt x="2632" y="3732"/>
                    <a:pt x="3096" y="4375"/>
                    <a:pt x="3751" y="4756"/>
                  </a:cubicBezTo>
                  <a:cubicBezTo>
                    <a:pt x="4608" y="5280"/>
                    <a:pt x="6192" y="5327"/>
                    <a:pt x="6132" y="6661"/>
                  </a:cubicBezTo>
                  <a:cubicBezTo>
                    <a:pt x="6132" y="6698"/>
                    <a:pt x="6151" y="6717"/>
                    <a:pt x="6168" y="6717"/>
                  </a:cubicBezTo>
                  <a:cubicBezTo>
                    <a:pt x="6178" y="6717"/>
                    <a:pt x="6188" y="6710"/>
                    <a:pt x="6192" y="6697"/>
                  </a:cubicBezTo>
                  <a:cubicBezTo>
                    <a:pt x="6275" y="6185"/>
                    <a:pt x="6037" y="5768"/>
                    <a:pt x="5656" y="5458"/>
                  </a:cubicBezTo>
                  <a:cubicBezTo>
                    <a:pt x="4930" y="4887"/>
                    <a:pt x="3989" y="4816"/>
                    <a:pt x="3263" y="4173"/>
                  </a:cubicBezTo>
                  <a:cubicBezTo>
                    <a:pt x="2977" y="3923"/>
                    <a:pt x="2703" y="3637"/>
                    <a:pt x="2394" y="3399"/>
                  </a:cubicBezTo>
                  <a:cubicBezTo>
                    <a:pt x="2049" y="3137"/>
                    <a:pt x="1656" y="2970"/>
                    <a:pt x="1322" y="2684"/>
                  </a:cubicBezTo>
                  <a:cubicBezTo>
                    <a:pt x="560" y="2018"/>
                    <a:pt x="477" y="875"/>
                    <a:pt x="13" y="5"/>
                  </a:cubicBezTo>
                  <a:cubicBezTo>
                    <a:pt x="13" y="1"/>
                    <a:pt x="11" y="0"/>
                    <a:pt x="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46"/>
            <p:cNvSpPr/>
            <p:nvPr/>
          </p:nvSpPr>
          <p:spPr>
            <a:xfrm>
              <a:off x="816475" y="2357950"/>
              <a:ext cx="156400" cy="140300"/>
            </a:xfrm>
            <a:custGeom>
              <a:avLst/>
              <a:gdLst/>
              <a:ahLst/>
              <a:cxnLst/>
              <a:rect l="l" t="t" r="r" b="b"/>
              <a:pathLst>
                <a:path w="6256" h="5612" extrusionOk="0">
                  <a:moveTo>
                    <a:pt x="5" y="1"/>
                  </a:moveTo>
                  <a:cubicBezTo>
                    <a:pt x="1" y="1"/>
                    <a:pt x="3" y="21"/>
                    <a:pt x="12" y="21"/>
                  </a:cubicBezTo>
                  <a:cubicBezTo>
                    <a:pt x="690" y="330"/>
                    <a:pt x="976" y="1045"/>
                    <a:pt x="1500" y="1533"/>
                  </a:cubicBezTo>
                  <a:cubicBezTo>
                    <a:pt x="1964" y="1985"/>
                    <a:pt x="2524" y="2283"/>
                    <a:pt x="3119" y="2485"/>
                  </a:cubicBezTo>
                  <a:cubicBezTo>
                    <a:pt x="3988" y="2783"/>
                    <a:pt x="4846" y="2950"/>
                    <a:pt x="5298" y="3843"/>
                  </a:cubicBezTo>
                  <a:cubicBezTo>
                    <a:pt x="5596" y="4438"/>
                    <a:pt x="5691" y="5093"/>
                    <a:pt x="6155" y="5605"/>
                  </a:cubicBezTo>
                  <a:cubicBezTo>
                    <a:pt x="6162" y="5609"/>
                    <a:pt x="6170" y="5611"/>
                    <a:pt x="6179" y="5611"/>
                  </a:cubicBezTo>
                  <a:cubicBezTo>
                    <a:pt x="6214" y="5611"/>
                    <a:pt x="6256" y="5576"/>
                    <a:pt x="6227" y="5557"/>
                  </a:cubicBezTo>
                  <a:cubicBezTo>
                    <a:pt x="5774" y="4914"/>
                    <a:pt x="5679" y="4116"/>
                    <a:pt x="5239" y="3485"/>
                  </a:cubicBezTo>
                  <a:cubicBezTo>
                    <a:pt x="4858" y="2962"/>
                    <a:pt x="4286" y="2747"/>
                    <a:pt x="3703" y="2545"/>
                  </a:cubicBezTo>
                  <a:cubicBezTo>
                    <a:pt x="2750" y="2235"/>
                    <a:pt x="1905" y="1890"/>
                    <a:pt x="1226" y="1104"/>
                  </a:cubicBezTo>
                  <a:cubicBezTo>
                    <a:pt x="869" y="687"/>
                    <a:pt x="619" y="80"/>
                    <a:pt x="12" y="9"/>
                  </a:cubicBezTo>
                  <a:cubicBezTo>
                    <a:pt x="9" y="3"/>
                    <a:pt x="7" y="1"/>
                    <a:pt x="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46"/>
            <p:cNvSpPr/>
            <p:nvPr/>
          </p:nvSpPr>
          <p:spPr>
            <a:xfrm>
              <a:off x="837300" y="2387925"/>
              <a:ext cx="109450" cy="81075"/>
            </a:xfrm>
            <a:custGeom>
              <a:avLst/>
              <a:gdLst/>
              <a:ahLst/>
              <a:cxnLst/>
              <a:rect l="l" t="t" r="r" b="b"/>
              <a:pathLst>
                <a:path w="4378" h="3243" extrusionOk="0">
                  <a:moveTo>
                    <a:pt x="24" y="0"/>
                  </a:moveTo>
                  <a:cubicBezTo>
                    <a:pt x="12" y="0"/>
                    <a:pt x="0" y="0"/>
                    <a:pt x="0" y="12"/>
                  </a:cubicBezTo>
                  <a:cubicBezTo>
                    <a:pt x="36" y="620"/>
                    <a:pt x="869" y="1048"/>
                    <a:pt x="1346" y="1286"/>
                  </a:cubicBezTo>
                  <a:cubicBezTo>
                    <a:pt x="2441" y="1822"/>
                    <a:pt x="3298" y="2596"/>
                    <a:pt x="4322" y="3239"/>
                  </a:cubicBezTo>
                  <a:cubicBezTo>
                    <a:pt x="4329" y="3241"/>
                    <a:pt x="4335" y="3242"/>
                    <a:pt x="4340" y="3242"/>
                  </a:cubicBezTo>
                  <a:cubicBezTo>
                    <a:pt x="4365" y="3242"/>
                    <a:pt x="4378" y="3221"/>
                    <a:pt x="4358" y="3191"/>
                  </a:cubicBezTo>
                  <a:cubicBezTo>
                    <a:pt x="3727" y="2632"/>
                    <a:pt x="3013" y="2084"/>
                    <a:pt x="2298" y="1632"/>
                  </a:cubicBezTo>
                  <a:cubicBezTo>
                    <a:pt x="1536" y="1167"/>
                    <a:pt x="322" y="953"/>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46"/>
            <p:cNvSpPr/>
            <p:nvPr/>
          </p:nvSpPr>
          <p:spPr>
            <a:xfrm>
              <a:off x="946825" y="2473050"/>
              <a:ext cx="11200" cy="12050"/>
            </a:xfrm>
            <a:custGeom>
              <a:avLst/>
              <a:gdLst/>
              <a:ahLst/>
              <a:cxnLst/>
              <a:rect l="l" t="t" r="r" b="b"/>
              <a:pathLst>
                <a:path w="448" h="482" extrusionOk="0">
                  <a:moveTo>
                    <a:pt x="1" y="1"/>
                  </a:moveTo>
                  <a:cubicBezTo>
                    <a:pt x="4" y="2"/>
                    <a:pt x="7" y="4"/>
                    <a:pt x="11" y="6"/>
                  </a:cubicBezTo>
                  <a:lnTo>
                    <a:pt x="11" y="6"/>
                  </a:lnTo>
                  <a:cubicBezTo>
                    <a:pt x="12" y="3"/>
                    <a:pt x="11" y="1"/>
                    <a:pt x="1" y="1"/>
                  </a:cubicBezTo>
                  <a:close/>
                  <a:moveTo>
                    <a:pt x="11" y="6"/>
                  </a:moveTo>
                  <a:cubicBezTo>
                    <a:pt x="9" y="11"/>
                    <a:pt x="1" y="18"/>
                    <a:pt x="1" y="24"/>
                  </a:cubicBezTo>
                  <a:lnTo>
                    <a:pt x="227" y="251"/>
                  </a:lnTo>
                  <a:cubicBezTo>
                    <a:pt x="287" y="322"/>
                    <a:pt x="334" y="417"/>
                    <a:pt x="406" y="477"/>
                  </a:cubicBezTo>
                  <a:cubicBezTo>
                    <a:pt x="409" y="480"/>
                    <a:pt x="413" y="481"/>
                    <a:pt x="418" y="481"/>
                  </a:cubicBezTo>
                  <a:cubicBezTo>
                    <a:pt x="432" y="481"/>
                    <a:pt x="447" y="468"/>
                    <a:pt x="429" y="441"/>
                  </a:cubicBezTo>
                  <a:cubicBezTo>
                    <a:pt x="418" y="358"/>
                    <a:pt x="334" y="263"/>
                    <a:pt x="263" y="203"/>
                  </a:cubicBezTo>
                  <a:cubicBezTo>
                    <a:pt x="182" y="134"/>
                    <a:pt x="112" y="65"/>
                    <a:pt x="11"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46"/>
            <p:cNvSpPr/>
            <p:nvPr/>
          </p:nvSpPr>
          <p:spPr>
            <a:xfrm>
              <a:off x="978075" y="2362900"/>
              <a:ext cx="183700" cy="153625"/>
            </a:xfrm>
            <a:custGeom>
              <a:avLst/>
              <a:gdLst/>
              <a:ahLst/>
              <a:cxnLst/>
              <a:rect l="l" t="t" r="r" b="b"/>
              <a:pathLst>
                <a:path w="7348" h="6145" extrusionOk="0">
                  <a:moveTo>
                    <a:pt x="7307" y="0"/>
                  </a:moveTo>
                  <a:cubicBezTo>
                    <a:pt x="7296" y="0"/>
                    <a:pt x="7288" y="4"/>
                    <a:pt x="7288" y="13"/>
                  </a:cubicBezTo>
                  <a:cubicBezTo>
                    <a:pt x="7121" y="1073"/>
                    <a:pt x="6264" y="1597"/>
                    <a:pt x="5418" y="2109"/>
                  </a:cubicBezTo>
                  <a:cubicBezTo>
                    <a:pt x="4775" y="2502"/>
                    <a:pt x="4275" y="2978"/>
                    <a:pt x="3728" y="3466"/>
                  </a:cubicBezTo>
                  <a:cubicBezTo>
                    <a:pt x="3025" y="4097"/>
                    <a:pt x="2251" y="4585"/>
                    <a:pt x="1418" y="5014"/>
                  </a:cubicBezTo>
                  <a:cubicBezTo>
                    <a:pt x="882" y="5300"/>
                    <a:pt x="334" y="5597"/>
                    <a:pt x="1" y="6121"/>
                  </a:cubicBezTo>
                  <a:cubicBezTo>
                    <a:pt x="1" y="6133"/>
                    <a:pt x="25" y="6145"/>
                    <a:pt x="37" y="6145"/>
                  </a:cubicBezTo>
                  <a:cubicBezTo>
                    <a:pt x="680" y="5442"/>
                    <a:pt x="1489" y="5121"/>
                    <a:pt x="2299" y="4645"/>
                  </a:cubicBezTo>
                  <a:cubicBezTo>
                    <a:pt x="3049" y="4180"/>
                    <a:pt x="3692" y="3621"/>
                    <a:pt x="4347" y="3025"/>
                  </a:cubicBezTo>
                  <a:cubicBezTo>
                    <a:pt x="5347" y="2109"/>
                    <a:pt x="7228" y="1597"/>
                    <a:pt x="7347" y="25"/>
                  </a:cubicBezTo>
                  <a:cubicBezTo>
                    <a:pt x="7347" y="10"/>
                    <a:pt x="7324" y="0"/>
                    <a:pt x="7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46"/>
            <p:cNvSpPr/>
            <p:nvPr/>
          </p:nvSpPr>
          <p:spPr>
            <a:xfrm>
              <a:off x="976300" y="2360875"/>
              <a:ext cx="183200" cy="154300"/>
            </a:xfrm>
            <a:custGeom>
              <a:avLst/>
              <a:gdLst/>
              <a:ahLst/>
              <a:cxnLst/>
              <a:rect l="l" t="t" r="r" b="b"/>
              <a:pathLst>
                <a:path w="7328" h="6172" extrusionOk="0">
                  <a:moveTo>
                    <a:pt x="7285" y="1"/>
                  </a:moveTo>
                  <a:cubicBezTo>
                    <a:pt x="7276" y="1"/>
                    <a:pt x="7267" y="7"/>
                    <a:pt x="7263" y="23"/>
                  </a:cubicBezTo>
                  <a:cubicBezTo>
                    <a:pt x="6882" y="809"/>
                    <a:pt x="6025" y="1023"/>
                    <a:pt x="5299" y="1392"/>
                  </a:cubicBezTo>
                  <a:cubicBezTo>
                    <a:pt x="4525" y="1797"/>
                    <a:pt x="3941" y="2464"/>
                    <a:pt x="3203" y="2892"/>
                  </a:cubicBezTo>
                  <a:cubicBezTo>
                    <a:pt x="2560" y="3261"/>
                    <a:pt x="1834" y="3476"/>
                    <a:pt x="1346" y="4035"/>
                  </a:cubicBezTo>
                  <a:cubicBezTo>
                    <a:pt x="810" y="4666"/>
                    <a:pt x="632" y="5500"/>
                    <a:pt x="36" y="6095"/>
                  </a:cubicBezTo>
                  <a:cubicBezTo>
                    <a:pt x="1" y="6130"/>
                    <a:pt x="24" y="6172"/>
                    <a:pt x="58" y="6172"/>
                  </a:cubicBezTo>
                  <a:cubicBezTo>
                    <a:pt x="70" y="6172"/>
                    <a:pt x="83" y="6167"/>
                    <a:pt x="96" y="6154"/>
                  </a:cubicBezTo>
                  <a:cubicBezTo>
                    <a:pt x="715" y="5547"/>
                    <a:pt x="882" y="4630"/>
                    <a:pt x="1477" y="4023"/>
                  </a:cubicBezTo>
                  <a:cubicBezTo>
                    <a:pt x="2096" y="3380"/>
                    <a:pt x="3072" y="3178"/>
                    <a:pt x="3763" y="2642"/>
                  </a:cubicBezTo>
                  <a:cubicBezTo>
                    <a:pt x="4537" y="2059"/>
                    <a:pt x="5239" y="1559"/>
                    <a:pt x="6120" y="1142"/>
                  </a:cubicBezTo>
                  <a:cubicBezTo>
                    <a:pt x="6644" y="880"/>
                    <a:pt x="7085" y="618"/>
                    <a:pt x="7311" y="70"/>
                  </a:cubicBezTo>
                  <a:cubicBezTo>
                    <a:pt x="7327" y="30"/>
                    <a:pt x="7305" y="1"/>
                    <a:pt x="7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46"/>
            <p:cNvSpPr/>
            <p:nvPr/>
          </p:nvSpPr>
          <p:spPr>
            <a:xfrm>
              <a:off x="987975" y="2454000"/>
              <a:ext cx="55625" cy="46675"/>
            </a:xfrm>
            <a:custGeom>
              <a:avLst/>
              <a:gdLst/>
              <a:ahLst/>
              <a:cxnLst/>
              <a:rect l="l" t="t" r="r" b="b"/>
              <a:pathLst>
                <a:path w="2225" h="1867" extrusionOk="0">
                  <a:moveTo>
                    <a:pt x="2201" y="1"/>
                  </a:moveTo>
                  <a:cubicBezTo>
                    <a:pt x="1808" y="1"/>
                    <a:pt x="1558" y="298"/>
                    <a:pt x="1308" y="548"/>
                  </a:cubicBezTo>
                  <a:cubicBezTo>
                    <a:pt x="867" y="989"/>
                    <a:pt x="426" y="1406"/>
                    <a:pt x="10" y="1846"/>
                  </a:cubicBezTo>
                  <a:cubicBezTo>
                    <a:pt x="1" y="1846"/>
                    <a:pt x="5" y="1866"/>
                    <a:pt x="13" y="1866"/>
                  </a:cubicBezTo>
                  <a:cubicBezTo>
                    <a:pt x="16" y="1866"/>
                    <a:pt x="19" y="1864"/>
                    <a:pt x="22" y="1858"/>
                  </a:cubicBezTo>
                  <a:cubicBezTo>
                    <a:pt x="379" y="1548"/>
                    <a:pt x="712" y="1227"/>
                    <a:pt x="1058" y="894"/>
                  </a:cubicBezTo>
                  <a:cubicBezTo>
                    <a:pt x="1391" y="548"/>
                    <a:pt x="1724" y="179"/>
                    <a:pt x="2201" y="48"/>
                  </a:cubicBezTo>
                  <a:cubicBezTo>
                    <a:pt x="2224" y="36"/>
                    <a:pt x="2224" y="1"/>
                    <a:pt x="2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46"/>
            <p:cNvSpPr/>
            <p:nvPr/>
          </p:nvSpPr>
          <p:spPr>
            <a:xfrm>
              <a:off x="1045950" y="2403400"/>
              <a:ext cx="81875" cy="47650"/>
            </a:xfrm>
            <a:custGeom>
              <a:avLst/>
              <a:gdLst/>
              <a:ahLst/>
              <a:cxnLst/>
              <a:rect l="l" t="t" r="r" b="b"/>
              <a:pathLst>
                <a:path w="3275" h="1906" extrusionOk="0">
                  <a:moveTo>
                    <a:pt x="3239" y="1"/>
                  </a:moveTo>
                  <a:cubicBezTo>
                    <a:pt x="2739" y="227"/>
                    <a:pt x="2322" y="489"/>
                    <a:pt x="1894" y="834"/>
                  </a:cubicBezTo>
                  <a:cubicBezTo>
                    <a:pt x="1334" y="1298"/>
                    <a:pt x="644" y="1548"/>
                    <a:pt x="1" y="1906"/>
                  </a:cubicBezTo>
                  <a:cubicBezTo>
                    <a:pt x="548" y="1667"/>
                    <a:pt x="1179" y="1441"/>
                    <a:pt x="1667" y="1108"/>
                  </a:cubicBezTo>
                  <a:cubicBezTo>
                    <a:pt x="2215" y="715"/>
                    <a:pt x="2644" y="310"/>
                    <a:pt x="3251" y="36"/>
                  </a:cubicBezTo>
                  <a:cubicBezTo>
                    <a:pt x="3275" y="12"/>
                    <a:pt x="3251" y="1"/>
                    <a:pt x="3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46"/>
            <p:cNvSpPr/>
            <p:nvPr/>
          </p:nvSpPr>
          <p:spPr>
            <a:xfrm>
              <a:off x="801875" y="2402275"/>
              <a:ext cx="169875" cy="180200"/>
            </a:xfrm>
            <a:custGeom>
              <a:avLst/>
              <a:gdLst/>
              <a:ahLst/>
              <a:cxnLst/>
              <a:rect l="l" t="t" r="r" b="b"/>
              <a:pathLst>
                <a:path w="6795" h="7208" extrusionOk="0">
                  <a:moveTo>
                    <a:pt x="20" y="0"/>
                  </a:moveTo>
                  <a:cubicBezTo>
                    <a:pt x="8" y="0"/>
                    <a:pt x="0" y="13"/>
                    <a:pt x="0" y="34"/>
                  </a:cubicBezTo>
                  <a:cubicBezTo>
                    <a:pt x="310" y="1641"/>
                    <a:pt x="1632" y="2832"/>
                    <a:pt x="2739" y="3951"/>
                  </a:cubicBezTo>
                  <a:cubicBezTo>
                    <a:pt x="3287" y="4498"/>
                    <a:pt x="3822" y="5213"/>
                    <a:pt x="4537" y="5534"/>
                  </a:cubicBezTo>
                  <a:cubicBezTo>
                    <a:pt x="4906" y="5713"/>
                    <a:pt x="5323" y="5772"/>
                    <a:pt x="5680" y="5999"/>
                  </a:cubicBezTo>
                  <a:cubicBezTo>
                    <a:pt x="6156" y="6296"/>
                    <a:pt x="6477" y="6701"/>
                    <a:pt x="6727" y="7189"/>
                  </a:cubicBezTo>
                  <a:cubicBezTo>
                    <a:pt x="6736" y="7202"/>
                    <a:pt x="6748" y="7208"/>
                    <a:pt x="6759" y="7208"/>
                  </a:cubicBezTo>
                  <a:cubicBezTo>
                    <a:pt x="6778" y="7208"/>
                    <a:pt x="6795" y="7192"/>
                    <a:pt x="6787" y="7177"/>
                  </a:cubicBezTo>
                  <a:cubicBezTo>
                    <a:pt x="6608" y="6689"/>
                    <a:pt x="6299" y="6249"/>
                    <a:pt x="5858" y="5951"/>
                  </a:cubicBezTo>
                  <a:cubicBezTo>
                    <a:pt x="5608" y="5772"/>
                    <a:pt x="5323" y="5689"/>
                    <a:pt x="5049" y="5570"/>
                  </a:cubicBezTo>
                  <a:cubicBezTo>
                    <a:pt x="4465" y="5344"/>
                    <a:pt x="4049" y="5046"/>
                    <a:pt x="3620" y="4618"/>
                  </a:cubicBezTo>
                  <a:cubicBezTo>
                    <a:pt x="2227" y="3213"/>
                    <a:pt x="727" y="1903"/>
                    <a:pt x="48" y="22"/>
                  </a:cubicBezTo>
                  <a:cubicBezTo>
                    <a:pt x="38" y="7"/>
                    <a:pt x="2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46"/>
            <p:cNvSpPr/>
            <p:nvPr/>
          </p:nvSpPr>
          <p:spPr>
            <a:xfrm>
              <a:off x="801650" y="2405075"/>
              <a:ext cx="146625" cy="126250"/>
            </a:xfrm>
            <a:custGeom>
              <a:avLst/>
              <a:gdLst/>
              <a:ahLst/>
              <a:cxnLst/>
              <a:rect l="l" t="t" r="r" b="b"/>
              <a:pathLst>
                <a:path w="5865" h="5050" extrusionOk="0">
                  <a:moveTo>
                    <a:pt x="12" y="0"/>
                  </a:moveTo>
                  <a:cubicBezTo>
                    <a:pt x="5" y="0"/>
                    <a:pt x="1" y="11"/>
                    <a:pt x="9" y="29"/>
                  </a:cubicBezTo>
                  <a:cubicBezTo>
                    <a:pt x="1938" y="1696"/>
                    <a:pt x="4069" y="3136"/>
                    <a:pt x="5796" y="5041"/>
                  </a:cubicBezTo>
                  <a:cubicBezTo>
                    <a:pt x="5804" y="5047"/>
                    <a:pt x="5812" y="5049"/>
                    <a:pt x="5819" y="5049"/>
                  </a:cubicBezTo>
                  <a:cubicBezTo>
                    <a:pt x="5845" y="5049"/>
                    <a:pt x="5865" y="5021"/>
                    <a:pt x="5855" y="4994"/>
                  </a:cubicBezTo>
                  <a:cubicBezTo>
                    <a:pt x="5153" y="4005"/>
                    <a:pt x="4069" y="3220"/>
                    <a:pt x="3165" y="2446"/>
                  </a:cubicBezTo>
                  <a:cubicBezTo>
                    <a:pt x="2164" y="1600"/>
                    <a:pt x="1129" y="719"/>
                    <a:pt x="21" y="5"/>
                  </a:cubicBezTo>
                  <a:cubicBezTo>
                    <a:pt x="18" y="2"/>
                    <a:pt x="15"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46"/>
            <p:cNvSpPr/>
            <p:nvPr/>
          </p:nvSpPr>
          <p:spPr>
            <a:xfrm>
              <a:off x="950400" y="2532825"/>
              <a:ext cx="21000" cy="38550"/>
            </a:xfrm>
            <a:custGeom>
              <a:avLst/>
              <a:gdLst/>
              <a:ahLst/>
              <a:cxnLst/>
              <a:rect l="l" t="t" r="r" b="b"/>
              <a:pathLst>
                <a:path w="840" h="1542" extrusionOk="0">
                  <a:moveTo>
                    <a:pt x="8" y="1"/>
                  </a:moveTo>
                  <a:cubicBezTo>
                    <a:pt x="5" y="1"/>
                    <a:pt x="1" y="8"/>
                    <a:pt x="1" y="15"/>
                  </a:cubicBezTo>
                  <a:cubicBezTo>
                    <a:pt x="84" y="574"/>
                    <a:pt x="394" y="1146"/>
                    <a:pt x="786" y="1539"/>
                  </a:cubicBezTo>
                  <a:cubicBezTo>
                    <a:pt x="791" y="1541"/>
                    <a:pt x="796" y="1542"/>
                    <a:pt x="800" y="1542"/>
                  </a:cubicBezTo>
                  <a:cubicBezTo>
                    <a:pt x="821" y="1542"/>
                    <a:pt x="839" y="1522"/>
                    <a:pt x="810" y="1503"/>
                  </a:cubicBezTo>
                  <a:cubicBezTo>
                    <a:pt x="429" y="1027"/>
                    <a:pt x="203" y="586"/>
                    <a:pt x="13" y="15"/>
                  </a:cubicBezTo>
                  <a:cubicBezTo>
                    <a:pt x="13" y="5"/>
                    <a:pt x="10" y="1"/>
                    <a:pt x="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46"/>
            <p:cNvSpPr/>
            <p:nvPr/>
          </p:nvSpPr>
          <p:spPr>
            <a:xfrm>
              <a:off x="843900" y="2460175"/>
              <a:ext cx="101175" cy="81950"/>
            </a:xfrm>
            <a:custGeom>
              <a:avLst/>
              <a:gdLst/>
              <a:ahLst/>
              <a:cxnLst/>
              <a:rect l="l" t="t" r="r" b="b"/>
              <a:pathLst>
                <a:path w="4047" h="3278" extrusionOk="0">
                  <a:moveTo>
                    <a:pt x="29" y="1"/>
                  </a:moveTo>
                  <a:cubicBezTo>
                    <a:pt x="7" y="1"/>
                    <a:pt x="0" y="22"/>
                    <a:pt x="10" y="51"/>
                  </a:cubicBezTo>
                  <a:cubicBezTo>
                    <a:pt x="546" y="670"/>
                    <a:pt x="1248" y="1242"/>
                    <a:pt x="1939" y="1718"/>
                  </a:cubicBezTo>
                  <a:cubicBezTo>
                    <a:pt x="2213" y="1909"/>
                    <a:pt x="2534" y="2028"/>
                    <a:pt x="2832" y="2206"/>
                  </a:cubicBezTo>
                  <a:cubicBezTo>
                    <a:pt x="3272" y="2480"/>
                    <a:pt x="3642" y="2944"/>
                    <a:pt x="4046" y="3278"/>
                  </a:cubicBezTo>
                  <a:cubicBezTo>
                    <a:pt x="3761" y="2968"/>
                    <a:pt x="3487" y="2647"/>
                    <a:pt x="3153" y="2373"/>
                  </a:cubicBezTo>
                  <a:cubicBezTo>
                    <a:pt x="2844" y="2123"/>
                    <a:pt x="2475" y="1980"/>
                    <a:pt x="2141" y="1766"/>
                  </a:cubicBezTo>
                  <a:cubicBezTo>
                    <a:pt x="1403" y="1242"/>
                    <a:pt x="760" y="575"/>
                    <a:pt x="46" y="4"/>
                  </a:cubicBezTo>
                  <a:cubicBezTo>
                    <a:pt x="40" y="2"/>
                    <a:pt x="34"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46"/>
            <p:cNvSpPr/>
            <p:nvPr/>
          </p:nvSpPr>
          <p:spPr>
            <a:xfrm>
              <a:off x="845325" y="2455800"/>
              <a:ext cx="325" cy="25"/>
            </a:xfrm>
            <a:custGeom>
              <a:avLst/>
              <a:gdLst/>
              <a:ahLst/>
              <a:cxnLst/>
              <a:rect l="l" t="t" r="r" b="b"/>
              <a:pathLst>
                <a:path w="13" h="1" extrusionOk="0">
                  <a:moveTo>
                    <a:pt x="1" y="0"/>
                  </a:moveTo>
                  <a:cubicBezTo>
                    <a:pt x="13" y="0"/>
                    <a:pt x="13"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46"/>
            <p:cNvSpPr/>
            <p:nvPr/>
          </p:nvSpPr>
          <p:spPr>
            <a:xfrm>
              <a:off x="829850" y="2434225"/>
              <a:ext cx="14025" cy="22175"/>
            </a:xfrm>
            <a:custGeom>
              <a:avLst/>
              <a:gdLst/>
              <a:ahLst/>
              <a:cxnLst/>
              <a:rect l="l" t="t" r="r" b="b"/>
              <a:pathLst>
                <a:path w="561" h="887" extrusionOk="0">
                  <a:moveTo>
                    <a:pt x="14" y="1"/>
                  </a:moveTo>
                  <a:cubicBezTo>
                    <a:pt x="7" y="1"/>
                    <a:pt x="1" y="9"/>
                    <a:pt x="1" y="18"/>
                  </a:cubicBezTo>
                  <a:cubicBezTo>
                    <a:pt x="144" y="327"/>
                    <a:pt x="358" y="601"/>
                    <a:pt x="560" y="887"/>
                  </a:cubicBezTo>
                  <a:cubicBezTo>
                    <a:pt x="394" y="589"/>
                    <a:pt x="239" y="268"/>
                    <a:pt x="24" y="6"/>
                  </a:cubicBezTo>
                  <a:cubicBezTo>
                    <a:pt x="21" y="2"/>
                    <a:pt x="17" y="1"/>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46"/>
            <p:cNvSpPr/>
            <p:nvPr/>
          </p:nvSpPr>
          <p:spPr>
            <a:xfrm>
              <a:off x="978450" y="2553425"/>
              <a:ext cx="20200" cy="24500"/>
            </a:xfrm>
            <a:custGeom>
              <a:avLst/>
              <a:gdLst/>
              <a:ahLst/>
              <a:cxnLst/>
              <a:rect l="l" t="t" r="r" b="b"/>
              <a:pathLst>
                <a:path w="808" h="980" extrusionOk="0">
                  <a:moveTo>
                    <a:pt x="760" y="0"/>
                  </a:moveTo>
                  <a:cubicBezTo>
                    <a:pt x="605" y="72"/>
                    <a:pt x="498" y="250"/>
                    <a:pt x="391" y="381"/>
                  </a:cubicBezTo>
                  <a:cubicBezTo>
                    <a:pt x="260" y="548"/>
                    <a:pt x="141" y="738"/>
                    <a:pt x="34" y="941"/>
                  </a:cubicBezTo>
                  <a:cubicBezTo>
                    <a:pt x="0" y="957"/>
                    <a:pt x="13" y="980"/>
                    <a:pt x="36" y="980"/>
                  </a:cubicBezTo>
                  <a:cubicBezTo>
                    <a:pt x="46" y="980"/>
                    <a:pt x="58" y="976"/>
                    <a:pt x="69" y="965"/>
                  </a:cubicBezTo>
                  <a:cubicBezTo>
                    <a:pt x="200" y="786"/>
                    <a:pt x="319" y="619"/>
                    <a:pt x="462" y="441"/>
                  </a:cubicBezTo>
                  <a:cubicBezTo>
                    <a:pt x="569" y="310"/>
                    <a:pt x="724" y="191"/>
                    <a:pt x="796" y="24"/>
                  </a:cubicBezTo>
                  <a:cubicBezTo>
                    <a:pt x="807" y="12"/>
                    <a:pt x="784" y="0"/>
                    <a:pt x="7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46"/>
            <p:cNvSpPr/>
            <p:nvPr/>
          </p:nvSpPr>
          <p:spPr>
            <a:xfrm>
              <a:off x="979125" y="2415550"/>
              <a:ext cx="196825" cy="149100"/>
            </a:xfrm>
            <a:custGeom>
              <a:avLst/>
              <a:gdLst/>
              <a:ahLst/>
              <a:cxnLst/>
              <a:rect l="l" t="t" r="r" b="b"/>
              <a:pathLst>
                <a:path w="7873" h="5964" extrusionOk="0">
                  <a:moveTo>
                    <a:pt x="7817" y="1"/>
                  </a:moveTo>
                  <a:cubicBezTo>
                    <a:pt x="7813" y="1"/>
                    <a:pt x="7809" y="1"/>
                    <a:pt x="7805" y="3"/>
                  </a:cubicBezTo>
                  <a:cubicBezTo>
                    <a:pt x="6126" y="777"/>
                    <a:pt x="4507" y="1848"/>
                    <a:pt x="2959" y="2884"/>
                  </a:cubicBezTo>
                  <a:cubicBezTo>
                    <a:pt x="2400" y="3241"/>
                    <a:pt x="1923" y="3622"/>
                    <a:pt x="1507" y="4146"/>
                  </a:cubicBezTo>
                  <a:cubicBezTo>
                    <a:pt x="1031" y="4753"/>
                    <a:pt x="638" y="5408"/>
                    <a:pt x="18" y="5920"/>
                  </a:cubicBezTo>
                  <a:cubicBezTo>
                    <a:pt x="0" y="5938"/>
                    <a:pt x="10" y="5964"/>
                    <a:pt x="32" y="5964"/>
                  </a:cubicBezTo>
                  <a:cubicBezTo>
                    <a:pt x="38" y="5964"/>
                    <a:pt x="46" y="5961"/>
                    <a:pt x="54" y="5956"/>
                  </a:cubicBezTo>
                  <a:cubicBezTo>
                    <a:pt x="530" y="5599"/>
                    <a:pt x="876" y="5146"/>
                    <a:pt x="1233" y="4670"/>
                  </a:cubicBezTo>
                  <a:cubicBezTo>
                    <a:pt x="1804" y="3872"/>
                    <a:pt x="2424" y="3336"/>
                    <a:pt x="3257" y="2824"/>
                  </a:cubicBezTo>
                  <a:cubicBezTo>
                    <a:pt x="4757" y="1872"/>
                    <a:pt x="6353" y="1050"/>
                    <a:pt x="7841" y="62"/>
                  </a:cubicBezTo>
                  <a:cubicBezTo>
                    <a:pt x="7873" y="41"/>
                    <a:pt x="7848" y="1"/>
                    <a:pt x="78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46"/>
            <p:cNvSpPr/>
            <p:nvPr/>
          </p:nvSpPr>
          <p:spPr>
            <a:xfrm>
              <a:off x="989250" y="2413525"/>
              <a:ext cx="184725" cy="145050"/>
            </a:xfrm>
            <a:custGeom>
              <a:avLst/>
              <a:gdLst/>
              <a:ahLst/>
              <a:cxnLst/>
              <a:rect l="l" t="t" r="r" b="b"/>
              <a:pathLst>
                <a:path w="7389" h="5802" extrusionOk="0">
                  <a:moveTo>
                    <a:pt x="7388" y="0"/>
                  </a:moveTo>
                  <a:lnTo>
                    <a:pt x="7388" y="0"/>
                  </a:lnTo>
                  <a:cubicBezTo>
                    <a:pt x="6722" y="1512"/>
                    <a:pt x="5829" y="2691"/>
                    <a:pt x="4376" y="3560"/>
                  </a:cubicBezTo>
                  <a:cubicBezTo>
                    <a:pt x="3781" y="3918"/>
                    <a:pt x="3150" y="4120"/>
                    <a:pt x="2519" y="4406"/>
                  </a:cubicBezTo>
                  <a:cubicBezTo>
                    <a:pt x="1661" y="4787"/>
                    <a:pt x="1030" y="5442"/>
                    <a:pt x="66" y="5680"/>
                  </a:cubicBezTo>
                  <a:cubicBezTo>
                    <a:pt x="1" y="5701"/>
                    <a:pt x="15" y="5802"/>
                    <a:pt x="72" y="5802"/>
                  </a:cubicBezTo>
                  <a:cubicBezTo>
                    <a:pt x="77" y="5802"/>
                    <a:pt x="83" y="5801"/>
                    <a:pt x="90" y="5799"/>
                  </a:cubicBezTo>
                  <a:cubicBezTo>
                    <a:pt x="1066" y="5644"/>
                    <a:pt x="1614" y="5013"/>
                    <a:pt x="2459" y="4584"/>
                  </a:cubicBezTo>
                  <a:cubicBezTo>
                    <a:pt x="3245" y="4179"/>
                    <a:pt x="4078" y="3941"/>
                    <a:pt x="4828" y="3441"/>
                  </a:cubicBezTo>
                  <a:cubicBezTo>
                    <a:pt x="6007" y="2632"/>
                    <a:pt x="7103" y="1429"/>
                    <a:pt x="7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46"/>
            <p:cNvSpPr/>
            <p:nvPr/>
          </p:nvSpPr>
          <p:spPr>
            <a:xfrm>
              <a:off x="982250" y="2554825"/>
              <a:ext cx="10400" cy="8750"/>
            </a:xfrm>
            <a:custGeom>
              <a:avLst/>
              <a:gdLst/>
              <a:ahLst/>
              <a:cxnLst/>
              <a:rect l="l" t="t" r="r" b="b"/>
              <a:pathLst>
                <a:path w="416" h="350" extrusionOk="0">
                  <a:moveTo>
                    <a:pt x="400" y="1"/>
                  </a:moveTo>
                  <a:cubicBezTo>
                    <a:pt x="398" y="1"/>
                    <a:pt x="396" y="2"/>
                    <a:pt x="394" y="4"/>
                  </a:cubicBezTo>
                  <a:cubicBezTo>
                    <a:pt x="298" y="51"/>
                    <a:pt x="227" y="87"/>
                    <a:pt x="155" y="147"/>
                  </a:cubicBezTo>
                  <a:cubicBezTo>
                    <a:pt x="96" y="194"/>
                    <a:pt x="13" y="242"/>
                    <a:pt x="1" y="313"/>
                  </a:cubicBezTo>
                  <a:cubicBezTo>
                    <a:pt x="1" y="325"/>
                    <a:pt x="13" y="349"/>
                    <a:pt x="36" y="349"/>
                  </a:cubicBezTo>
                  <a:cubicBezTo>
                    <a:pt x="96" y="313"/>
                    <a:pt x="132" y="242"/>
                    <a:pt x="191" y="194"/>
                  </a:cubicBezTo>
                  <a:cubicBezTo>
                    <a:pt x="251" y="135"/>
                    <a:pt x="334" y="75"/>
                    <a:pt x="405" y="51"/>
                  </a:cubicBezTo>
                  <a:cubicBezTo>
                    <a:pt x="415" y="2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46"/>
            <p:cNvSpPr/>
            <p:nvPr/>
          </p:nvSpPr>
          <p:spPr>
            <a:xfrm>
              <a:off x="1002500" y="2453775"/>
              <a:ext cx="124875" cy="90450"/>
            </a:xfrm>
            <a:custGeom>
              <a:avLst/>
              <a:gdLst/>
              <a:ahLst/>
              <a:cxnLst/>
              <a:rect l="l" t="t" r="r" b="b"/>
              <a:pathLst>
                <a:path w="4995" h="3618" extrusionOk="0">
                  <a:moveTo>
                    <a:pt x="4963" y="0"/>
                  </a:moveTo>
                  <a:cubicBezTo>
                    <a:pt x="4956" y="0"/>
                    <a:pt x="4948" y="3"/>
                    <a:pt x="4941" y="10"/>
                  </a:cubicBezTo>
                  <a:cubicBezTo>
                    <a:pt x="4227" y="760"/>
                    <a:pt x="3298" y="1176"/>
                    <a:pt x="2465" y="1772"/>
                  </a:cubicBezTo>
                  <a:cubicBezTo>
                    <a:pt x="1643" y="2367"/>
                    <a:pt x="786" y="2939"/>
                    <a:pt x="0" y="3617"/>
                  </a:cubicBezTo>
                  <a:cubicBezTo>
                    <a:pt x="1024" y="2974"/>
                    <a:pt x="1941" y="2200"/>
                    <a:pt x="2977" y="1546"/>
                  </a:cubicBezTo>
                  <a:cubicBezTo>
                    <a:pt x="3703" y="1069"/>
                    <a:pt x="4477" y="784"/>
                    <a:pt x="4977" y="45"/>
                  </a:cubicBezTo>
                  <a:cubicBezTo>
                    <a:pt x="4994" y="20"/>
                    <a:pt x="4980" y="0"/>
                    <a:pt x="49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46"/>
            <p:cNvSpPr/>
            <p:nvPr/>
          </p:nvSpPr>
          <p:spPr>
            <a:xfrm>
              <a:off x="1130575" y="2443450"/>
              <a:ext cx="12550" cy="12600"/>
            </a:xfrm>
            <a:custGeom>
              <a:avLst/>
              <a:gdLst/>
              <a:ahLst/>
              <a:cxnLst/>
              <a:rect l="l" t="t" r="r" b="b"/>
              <a:pathLst>
                <a:path w="502" h="504" extrusionOk="0">
                  <a:moveTo>
                    <a:pt x="485" y="1"/>
                  </a:moveTo>
                  <a:cubicBezTo>
                    <a:pt x="481" y="1"/>
                    <a:pt x="477" y="2"/>
                    <a:pt x="473" y="6"/>
                  </a:cubicBezTo>
                  <a:cubicBezTo>
                    <a:pt x="378" y="77"/>
                    <a:pt x="307" y="161"/>
                    <a:pt x="211" y="232"/>
                  </a:cubicBezTo>
                  <a:cubicBezTo>
                    <a:pt x="140" y="304"/>
                    <a:pt x="56" y="375"/>
                    <a:pt x="9" y="470"/>
                  </a:cubicBezTo>
                  <a:cubicBezTo>
                    <a:pt x="0" y="487"/>
                    <a:pt x="10" y="504"/>
                    <a:pt x="20" y="504"/>
                  </a:cubicBezTo>
                  <a:cubicBezTo>
                    <a:pt x="25" y="504"/>
                    <a:pt x="29" y="501"/>
                    <a:pt x="33" y="494"/>
                  </a:cubicBezTo>
                  <a:cubicBezTo>
                    <a:pt x="128" y="458"/>
                    <a:pt x="199" y="351"/>
                    <a:pt x="271" y="280"/>
                  </a:cubicBezTo>
                  <a:cubicBezTo>
                    <a:pt x="354" y="196"/>
                    <a:pt x="426" y="113"/>
                    <a:pt x="485" y="18"/>
                  </a:cubicBezTo>
                  <a:cubicBezTo>
                    <a:pt x="502" y="9"/>
                    <a:pt x="495"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46"/>
            <p:cNvSpPr/>
            <p:nvPr/>
          </p:nvSpPr>
          <p:spPr>
            <a:xfrm>
              <a:off x="810800" y="2468775"/>
              <a:ext cx="157775" cy="191525"/>
            </a:xfrm>
            <a:custGeom>
              <a:avLst/>
              <a:gdLst/>
              <a:ahLst/>
              <a:cxnLst/>
              <a:rect l="l" t="t" r="r" b="b"/>
              <a:pathLst>
                <a:path w="6311" h="7661" extrusionOk="0">
                  <a:moveTo>
                    <a:pt x="39" y="0"/>
                  </a:moveTo>
                  <a:cubicBezTo>
                    <a:pt x="19" y="0"/>
                    <a:pt x="1" y="13"/>
                    <a:pt x="1" y="41"/>
                  </a:cubicBezTo>
                  <a:cubicBezTo>
                    <a:pt x="1" y="731"/>
                    <a:pt x="227" y="1374"/>
                    <a:pt x="655" y="1946"/>
                  </a:cubicBezTo>
                  <a:cubicBezTo>
                    <a:pt x="1001" y="2386"/>
                    <a:pt x="1310" y="2731"/>
                    <a:pt x="1548" y="3255"/>
                  </a:cubicBezTo>
                  <a:cubicBezTo>
                    <a:pt x="1668" y="3517"/>
                    <a:pt x="1787" y="3732"/>
                    <a:pt x="1977" y="3946"/>
                  </a:cubicBezTo>
                  <a:cubicBezTo>
                    <a:pt x="2560" y="4589"/>
                    <a:pt x="3406" y="5006"/>
                    <a:pt x="4073" y="5553"/>
                  </a:cubicBezTo>
                  <a:cubicBezTo>
                    <a:pt x="4846" y="6196"/>
                    <a:pt x="5549" y="6911"/>
                    <a:pt x="6216" y="7661"/>
                  </a:cubicBezTo>
                  <a:cubicBezTo>
                    <a:pt x="6251" y="7661"/>
                    <a:pt x="6311" y="7601"/>
                    <a:pt x="6275" y="7565"/>
                  </a:cubicBezTo>
                  <a:cubicBezTo>
                    <a:pt x="5287" y="6327"/>
                    <a:pt x="4073" y="5339"/>
                    <a:pt x="2787" y="4422"/>
                  </a:cubicBezTo>
                  <a:cubicBezTo>
                    <a:pt x="2382" y="4148"/>
                    <a:pt x="1989" y="3827"/>
                    <a:pt x="1739" y="3398"/>
                  </a:cubicBezTo>
                  <a:cubicBezTo>
                    <a:pt x="1596" y="3112"/>
                    <a:pt x="1513" y="2839"/>
                    <a:pt x="1334" y="2577"/>
                  </a:cubicBezTo>
                  <a:cubicBezTo>
                    <a:pt x="1120" y="2255"/>
                    <a:pt x="798" y="2005"/>
                    <a:pt x="584" y="1672"/>
                  </a:cubicBezTo>
                  <a:cubicBezTo>
                    <a:pt x="251" y="1172"/>
                    <a:pt x="120" y="636"/>
                    <a:pt x="84" y="41"/>
                  </a:cubicBezTo>
                  <a:cubicBezTo>
                    <a:pt x="84" y="16"/>
                    <a:pt x="61"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46"/>
            <p:cNvSpPr/>
            <p:nvPr/>
          </p:nvSpPr>
          <p:spPr>
            <a:xfrm>
              <a:off x="810900" y="2468750"/>
              <a:ext cx="137300" cy="144675"/>
            </a:xfrm>
            <a:custGeom>
              <a:avLst/>
              <a:gdLst/>
              <a:ahLst/>
              <a:cxnLst/>
              <a:rect l="l" t="t" r="r" b="b"/>
              <a:pathLst>
                <a:path w="5492" h="5787" extrusionOk="0">
                  <a:moveTo>
                    <a:pt x="6" y="1"/>
                  </a:moveTo>
                  <a:cubicBezTo>
                    <a:pt x="4" y="1"/>
                    <a:pt x="0" y="9"/>
                    <a:pt x="9" y="18"/>
                  </a:cubicBezTo>
                  <a:cubicBezTo>
                    <a:pt x="616" y="482"/>
                    <a:pt x="1294" y="875"/>
                    <a:pt x="1854" y="1411"/>
                  </a:cubicBezTo>
                  <a:cubicBezTo>
                    <a:pt x="2342" y="1851"/>
                    <a:pt x="2664" y="2423"/>
                    <a:pt x="3080" y="2923"/>
                  </a:cubicBezTo>
                  <a:cubicBezTo>
                    <a:pt x="3342" y="3268"/>
                    <a:pt x="3676" y="3494"/>
                    <a:pt x="3997" y="3756"/>
                  </a:cubicBezTo>
                  <a:cubicBezTo>
                    <a:pt x="4747" y="4340"/>
                    <a:pt x="5128" y="4887"/>
                    <a:pt x="5438" y="5769"/>
                  </a:cubicBezTo>
                  <a:cubicBezTo>
                    <a:pt x="5444" y="5780"/>
                    <a:pt x="5459" y="5786"/>
                    <a:pt x="5471" y="5786"/>
                  </a:cubicBezTo>
                  <a:cubicBezTo>
                    <a:pt x="5482" y="5786"/>
                    <a:pt x="5491" y="5780"/>
                    <a:pt x="5485" y="5769"/>
                  </a:cubicBezTo>
                  <a:cubicBezTo>
                    <a:pt x="5354" y="4328"/>
                    <a:pt x="4069" y="3923"/>
                    <a:pt x="3235" y="2959"/>
                  </a:cubicBezTo>
                  <a:cubicBezTo>
                    <a:pt x="2747" y="2375"/>
                    <a:pt x="2402" y="1744"/>
                    <a:pt x="1830" y="1244"/>
                  </a:cubicBezTo>
                  <a:cubicBezTo>
                    <a:pt x="1271" y="768"/>
                    <a:pt x="651" y="351"/>
                    <a:pt x="9" y="6"/>
                  </a:cubicBezTo>
                  <a:cubicBezTo>
                    <a:pt x="9" y="2"/>
                    <a:pt x="8" y="1"/>
                    <a:pt x="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46"/>
            <p:cNvSpPr/>
            <p:nvPr/>
          </p:nvSpPr>
          <p:spPr>
            <a:xfrm>
              <a:off x="946100" y="2607375"/>
              <a:ext cx="25375" cy="50675"/>
            </a:xfrm>
            <a:custGeom>
              <a:avLst/>
              <a:gdLst/>
              <a:ahLst/>
              <a:cxnLst/>
              <a:rect l="l" t="t" r="r" b="b"/>
              <a:pathLst>
                <a:path w="1015" h="2027" extrusionOk="0">
                  <a:moveTo>
                    <a:pt x="2" y="0"/>
                  </a:moveTo>
                  <a:cubicBezTo>
                    <a:pt x="0" y="0"/>
                    <a:pt x="0" y="3"/>
                    <a:pt x="6" y="9"/>
                  </a:cubicBezTo>
                  <a:cubicBezTo>
                    <a:pt x="6" y="3"/>
                    <a:pt x="3" y="0"/>
                    <a:pt x="2" y="0"/>
                  </a:cubicBezTo>
                  <a:close/>
                  <a:moveTo>
                    <a:pt x="6" y="9"/>
                  </a:moveTo>
                  <a:lnTo>
                    <a:pt x="6" y="9"/>
                  </a:lnTo>
                  <a:cubicBezTo>
                    <a:pt x="113" y="724"/>
                    <a:pt x="435" y="1521"/>
                    <a:pt x="958" y="2021"/>
                  </a:cubicBezTo>
                  <a:cubicBezTo>
                    <a:pt x="962" y="2025"/>
                    <a:pt x="967" y="2026"/>
                    <a:pt x="974" y="2026"/>
                  </a:cubicBezTo>
                  <a:cubicBezTo>
                    <a:pt x="992" y="2026"/>
                    <a:pt x="1015" y="2015"/>
                    <a:pt x="1006" y="1998"/>
                  </a:cubicBezTo>
                  <a:cubicBezTo>
                    <a:pt x="566" y="1355"/>
                    <a:pt x="232" y="759"/>
                    <a:pt x="6" y="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46"/>
            <p:cNvSpPr/>
            <p:nvPr/>
          </p:nvSpPr>
          <p:spPr>
            <a:xfrm>
              <a:off x="828675" y="2494475"/>
              <a:ext cx="75925" cy="80100"/>
            </a:xfrm>
            <a:custGeom>
              <a:avLst/>
              <a:gdLst/>
              <a:ahLst/>
              <a:cxnLst/>
              <a:rect l="l" t="t" r="r" b="b"/>
              <a:pathLst>
                <a:path w="3037" h="3204" extrusionOk="0">
                  <a:moveTo>
                    <a:pt x="0" y="1"/>
                  </a:moveTo>
                  <a:lnTo>
                    <a:pt x="0" y="1"/>
                  </a:lnTo>
                  <a:cubicBezTo>
                    <a:pt x="238" y="334"/>
                    <a:pt x="500" y="620"/>
                    <a:pt x="774" y="918"/>
                  </a:cubicBezTo>
                  <a:cubicBezTo>
                    <a:pt x="1119" y="1299"/>
                    <a:pt x="1369" y="1703"/>
                    <a:pt x="1631" y="2132"/>
                  </a:cubicBezTo>
                  <a:cubicBezTo>
                    <a:pt x="1929" y="2608"/>
                    <a:pt x="2405" y="3096"/>
                    <a:pt x="2977" y="3204"/>
                  </a:cubicBezTo>
                  <a:cubicBezTo>
                    <a:pt x="3000" y="3204"/>
                    <a:pt x="3036" y="3180"/>
                    <a:pt x="3000" y="3144"/>
                  </a:cubicBezTo>
                  <a:cubicBezTo>
                    <a:pt x="2715" y="2942"/>
                    <a:pt x="2393" y="2787"/>
                    <a:pt x="2143" y="2537"/>
                  </a:cubicBezTo>
                  <a:cubicBezTo>
                    <a:pt x="1857" y="2263"/>
                    <a:pt x="1679" y="1918"/>
                    <a:pt x="1464" y="1608"/>
                  </a:cubicBezTo>
                  <a:cubicBezTo>
                    <a:pt x="1083" y="1037"/>
                    <a:pt x="548" y="45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46"/>
            <p:cNvSpPr/>
            <p:nvPr/>
          </p:nvSpPr>
          <p:spPr>
            <a:xfrm>
              <a:off x="909125" y="2580075"/>
              <a:ext cx="35800" cy="44225"/>
            </a:xfrm>
            <a:custGeom>
              <a:avLst/>
              <a:gdLst/>
              <a:ahLst/>
              <a:cxnLst/>
              <a:rect l="l" t="t" r="r" b="b"/>
              <a:pathLst>
                <a:path w="1432" h="1769" extrusionOk="0">
                  <a:moveTo>
                    <a:pt x="24" y="1"/>
                  </a:moveTo>
                  <a:cubicBezTo>
                    <a:pt x="10" y="1"/>
                    <a:pt x="0" y="9"/>
                    <a:pt x="9" y="18"/>
                  </a:cubicBezTo>
                  <a:cubicBezTo>
                    <a:pt x="378" y="625"/>
                    <a:pt x="913" y="1196"/>
                    <a:pt x="1366" y="1756"/>
                  </a:cubicBezTo>
                  <a:cubicBezTo>
                    <a:pt x="1372" y="1765"/>
                    <a:pt x="1380" y="1769"/>
                    <a:pt x="1387" y="1769"/>
                  </a:cubicBezTo>
                  <a:cubicBezTo>
                    <a:pt x="1409" y="1769"/>
                    <a:pt x="1431" y="1738"/>
                    <a:pt x="1414" y="1720"/>
                  </a:cubicBezTo>
                  <a:cubicBezTo>
                    <a:pt x="973" y="1149"/>
                    <a:pt x="544" y="494"/>
                    <a:pt x="44" y="6"/>
                  </a:cubicBezTo>
                  <a:cubicBezTo>
                    <a:pt x="37" y="2"/>
                    <a:pt x="30"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46"/>
            <p:cNvSpPr/>
            <p:nvPr/>
          </p:nvSpPr>
          <p:spPr>
            <a:xfrm>
              <a:off x="978075" y="2465800"/>
              <a:ext cx="236575" cy="188850"/>
            </a:xfrm>
            <a:custGeom>
              <a:avLst/>
              <a:gdLst/>
              <a:ahLst/>
              <a:cxnLst/>
              <a:rect l="l" t="t" r="r" b="b"/>
              <a:pathLst>
                <a:path w="9463" h="7554" extrusionOk="0">
                  <a:moveTo>
                    <a:pt x="9403" y="1"/>
                  </a:moveTo>
                  <a:cubicBezTo>
                    <a:pt x="9397" y="1"/>
                    <a:pt x="9390" y="2"/>
                    <a:pt x="9383" y="5"/>
                  </a:cubicBezTo>
                  <a:cubicBezTo>
                    <a:pt x="7395" y="612"/>
                    <a:pt x="5645" y="1707"/>
                    <a:pt x="4180" y="3160"/>
                  </a:cubicBezTo>
                  <a:cubicBezTo>
                    <a:pt x="3787" y="3577"/>
                    <a:pt x="3370" y="3982"/>
                    <a:pt x="2894" y="4303"/>
                  </a:cubicBezTo>
                  <a:cubicBezTo>
                    <a:pt x="2525" y="4553"/>
                    <a:pt x="2096" y="4755"/>
                    <a:pt x="1751" y="5017"/>
                  </a:cubicBezTo>
                  <a:cubicBezTo>
                    <a:pt x="1489" y="5196"/>
                    <a:pt x="1275" y="5410"/>
                    <a:pt x="1108" y="5660"/>
                  </a:cubicBezTo>
                  <a:cubicBezTo>
                    <a:pt x="703" y="6303"/>
                    <a:pt x="739" y="7041"/>
                    <a:pt x="13" y="7506"/>
                  </a:cubicBezTo>
                  <a:cubicBezTo>
                    <a:pt x="1" y="7518"/>
                    <a:pt x="25" y="7553"/>
                    <a:pt x="37" y="7553"/>
                  </a:cubicBezTo>
                  <a:cubicBezTo>
                    <a:pt x="894" y="7149"/>
                    <a:pt x="834" y="6029"/>
                    <a:pt x="1477" y="5410"/>
                  </a:cubicBezTo>
                  <a:cubicBezTo>
                    <a:pt x="2156" y="4720"/>
                    <a:pt x="3144" y="4398"/>
                    <a:pt x="3859" y="3708"/>
                  </a:cubicBezTo>
                  <a:cubicBezTo>
                    <a:pt x="4680" y="2934"/>
                    <a:pt x="5406" y="2136"/>
                    <a:pt x="6395" y="1541"/>
                  </a:cubicBezTo>
                  <a:cubicBezTo>
                    <a:pt x="7359" y="957"/>
                    <a:pt x="8431" y="600"/>
                    <a:pt x="9431" y="100"/>
                  </a:cubicBezTo>
                  <a:cubicBezTo>
                    <a:pt x="9462" y="69"/>
                    <a:pt x="9448" y="1"/>
                    <a:pt x="94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46"/>
            <p:cNvSpPr/>
            <p:nvPr/>
          </p:nvSpPr>
          <p:spPr>
            <a:xfrm>
              <a:off x="1001900" y="2468475"/>
              <a:ext cx="211350" cy="183975"/>
            </a:xfrm>
            <a:custGeom>
              <a:avLst/>
              <a:gdLst/>
              <a:ahLst/>
              <a:cxnLst/>
              <a:rect l="l" t="t" r="r" b="b"/>
              <a:pathLst>
                <a:path w="8454" h="7359" extrusionOk="0">
                  <a:moveTo>
                    <a:pt x="8431" y="0"/>
                  </a:moveTo>
                  <a:cubicBezTo>
                    <a:pt x="8426" y="0"/>
                    <a:pt x="8422" y="2"/>
                    <a:pt x="8418" y="5"/>
                  </a:cubicBezTo>
                  <a:cubicBezTo>
                    <a:pt x="7894" y="481"/>
                    <a:pt x="7680" y="1148"/>
                    <a:pt x="7418" y="1755"/>
                  </a:cubicBezTo>
                  <a:cubicBezTo>
                    <a:pt x="6894" y="2946"/>
                    <a:pt x="6013" y="3541"/>
                    <a:pt x="4965" y="4232"/>
                  </a:cubicBezTo>
                  <a:cubicBezTo>
                    <a:pt x="4275" y="4672"/>
                    <a:pt x="3560" y="5053"/>
                    <a:pt x="3096" y="5732"/>
                  </a:cubicBezTo>
                  <a:cubicBezTo>
                    <a:pt x="2392" y="6742"/>
                    <a:pt x="1450" y="7212"/>
                    <a:pt x="259" y="7212"/>
                  </a:cubicBezTo>
                  <a:cubicBezTo>
                    <a:pt x="201" y="7212"/>
                    <a:pt x="143" y="7210"/>
                    <a:pt x="84" y="7208"/>
                  </a:cubicBezTo>
                  <a:cubicBezTo>
                    <a:pt x="24" y="7208"/>
                    <a:pt x="0" y="7292"/>
                    <a:pt x="60" y="7315"/>
                  </a:cubicBezTo>
                  <a:cubicBezTo>
                    <a:pt x="221" y="7344"/>
                    <a:pt x="382" y="7358"/>
                    <a:pt x="542" y="7358"/>
                  </a:cubicBezTo>
                  <a:cubicBezTo>
                    <a:pt x="1178" y="7358"/>
                    <a:pt x="1799" y="7141"/>
                    <a:pt x="2322" y="6780"/>
                  </a:cubicBezTo>
                  <a:cubicBezTo>
                    <a:pt x="2667" y="6530"/>
                    <a:pt x="2917" y="6232"/>
                    <a:pt x="3156" y="5911"/>
                  </a:cubicBezTo>
                  <a:cubicBezTo>
                    <a:pt x="3608" y="5291"/>
                    <a:pt x="4156" y="4922"/>
                    <a:pt x="4787" y="4517"/>
                  </a:cubicBezTo>
                  <a:cubicBezTo>
                    <a:pt x="5561" y="3994"/>
                    <a:pt x="6489" y="3482"/>
                    <a:pt x="7049" y="2696"/>
                  </a:cubicBezTo>
                  <a:cubicBezTo>
                    <a:pt x="7620" y="1850"/>
                    <a:pt x="7799" y="838"/>
                    <a:pt x="8454" y="17"/>
                  </a:cubicBezTo>
                  <a:cubicBezTo>
                    <a:pt x="8454" y="9"/>
                    <a:pt x="8442" y="0"/>
                    <a:pt x="8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46"/>
            <p:cNvSpPr/>
            <p:nvPr/>
          </p:nvSpPr>
          <p:spPr>
            <a:xfrm>
              <a:off x="979575" y="2648975"/>
              <a:ext cx="26225" cy="12375"/>
            </a:xfrm>
            <a:custGeom>
              <a:avLst/>
              <a:gdLst/>
              <a:ahLst/>
              <a:cxnLst/>
              <a:rect l="l" t="t" r="r" b="b"/>
              <a:pathLst>
                <a:path w="1049" h="495" extrusionOk="0">
                  <a:moveTo>
                    <a:pt x="1013" y="0"/>
                  </a:moveTo>
                  <a:cubicBezTo>
                    <a:pt x="751" y="36"/>
                    <a:pt x="0" y="48"/>
                    <a:pt x="36" y="476"/>
                  </a:cubicBezTo>
                  <a:cubicBezTo>
                    <a:pt x="36" y="488"/>
                    <a:pt x="42" y="494"/>
                    <a:pt x="51" y="494"/>
                  </a:cubicBezTo>
                  <a:cubicBezTo>
                    <a:pt x="60" y="494"/>
                    <a:pt x="72" y="488"/>
                    <a:pt x="84" y="476"/>
                  </a:cubicBezTo>
                  <a:cubicBezTo>
                    <a:pt x="203" y="84"/>
                    <a:pt x="703" y="119"/>
                    <a:pt x="1036" y="36"/>
                  </a:cubicBezTo>
                  <a:cubicBezTo>
                    <a:pt x="1048" y="36"/>
                    <a:pt x="1048" y="0"/>
                    <a:pt x="10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46"/>
            <p:cNvSpPr/>
            <p:nvPr/>
          </p:nvSpPr>
          <p:spPr>
            <a:xfrm>
              <a:off x="977800" y="2654500"/>
              <a:ext cx="6175" cy="16450"/>
            </a:xfrm>
            <a:custGeom>
              <a:avLst/>
              <a:gdLst/>
              <a:ahLst/>
              <a:cxnLst/>
              <a:rect l="l" t="t" r="r" b="b"/>
              <a:pathLst>
                <a:path w="247" h="658" extrusionOk="0">
                  <a:moveTo>
                    <a:pt x="216" y="0"/>
                  </a:moveTo>
                  <a:cubicBezTo>
                    <a:pt x="208" y="0"/>
                    <a:pt x="198" y="1"/>
                    <a:pt x="191" y="5"/>
                  </a:cubicBezTo>
                  <a:cubicBezTo>
                    <a:pt x="95" y="172"/>
                    <a:pt x="0" y="446"/>
                    <a:pt x="60" y="648"/>
                  </a:cubicBezTo>
                  <a:cubicBezTo>
                    <a:pt x="60" y="654"/>
                    <a:pt x="66" y="657"/>
                    <a:pt x="71" y="657"/>
                  </a:cubicBezTo>
                  <a:cubicBezTo>
                    <a:pt x="77" y="657"/>
                    <a:pt x="83" y="654"/>
                    <a:pt x="83" y="648"/>
                  </a:cubicBezTo>
                  <a:cubicBezTo>
                    <a:pt x="119" y="541"/>
                    <a:pt x="107" y="434"/>
                    <a:pt x="131" y="315"/>
                  </a:cubicBezTo>
                  <a:cubicBezTo>
                    <a:pt x="167" y="208"/>
                    <a:pt x="191" y="113"/>
                    <a:pt x="238" y="5"/>
                  </a:cubicBezTo>
                  <a:cubicBezTo>
                    <a:pt x="246" y="5"/>
                    <a:pt x="233" y="0"/>
                    <a:pt x="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46"/>
            <p:cNvSpPr/>
            <p:nvPr/>
          </p:nvSpPr>
          <p:spPr>
            <a:xfrm>
              <a:off x="976000" y="2657700"/>
              <a:ext cx="6275" cy="24875"/>
            </a:xfrm>
            <a:custGeom>
              <a:avLst/>
              <a:gdLst/>
              <a:ahLst/>
              <a:cxnLst/>
              <a:rect l="l" t="t" r="r" b="b"/>
              <a:pathLst>
                <a:path w="251" h="995" extrusionOk="0">
                  <a:moveTo>
                    <a:pt x="243" y="1"/>
                  </a:moveTo>
                  <a:cubicBezTo>
                    <a:pt x="241" y="1"/>
                    <a:pt x="239" y="3"/>
                    <a:pt x="239" y="8"/>
                  </a:cubicBezTo>
                  <a:cubicBezTo>
                    <a:pt x="143" y="318"/>
                    <a:pt x="24" y="639"/>
                    <a:pt x="1" y="961"/>
                  </a:cubicBezTo>
                  <a:cubicBezTo>
                    <a:pt x="1" y="982"/>
                    <a:pt x="17" y="994"/>
                    <a:pt x="32" y="994"/>
                  </a:cubicBezTo>
                  <a:cubicBezTo>
                    <a:pt x="44" y="994"/>
                    <a:pt x="55" y="988"/>
                    <a:pt x="60" y="973"/>
                  </a:cubicBezTo>
                  <a:cubicBezTo>
                    <a:pt x="179" y="663"/>
                    <a:pt x="203" y="342"/>
                    <a:pt x="251" y="20"/>
                  </a:cubicBezTo>
                  <a:cubicBezTo>
                    <a:pt x="251" y="6"/>
                    <a:pt x="247"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46"/>
            <p:cNvSpPr/>
            <p:nvPr/>
          </p:nvSpPr>
          <p:spPr>
            <a:xfrm>
              <a:off x="975100" y="2657450"/>
              <a:ext cx="5400" cy="19725"/>
            </a:xfrm>
            <a:custGeom>
              <a:avLst/>
              <a:gdLst/>
              <a:ahLst/>
              <a:cxnLst/>
              <a:rect l="l" t="t" r="r" b="b"/>
              <a:pathLst>
                <a:path w="216" h="789" extrusionOk="0">
                  <a:moveTo>
                    <a:pt x="165" y="1"/>
                  </a:moveTo>
                  <a:cubicBezTo>
                    <a:pt x="153" y="1"/>
                    <a:pt x="144" y="6"/>
                    <a:pt x="144" y="18"/>
                  </a:cubicBezTo>
                  <a:cubicBezTo>
                    <a:pt x="120" y="173"/>
                    <a:pt x="108" y="304"/>
                    <a:pt x="84" y="435"/>
                  </a:cubicBezTo>
                  <a:cubicBezTo>
                    <a:pt x="49" y="542"/>
                    <a:pt x="1" y="649"/>
                    <a:pt x="1" y="768"/>
                  </a:cubicBezTo>
                  <a:cubicBezTo>
                    <a:pt x="1" y="782"/>
                    <a:pt x="13" y="788"/>
                    <a:pt x="26" y="788"/>
                  </a:cubicBezTo>
                  <a:cubicBezTo>
                    <a:pt x="35" y="788"/>
                    <a:pt x="44" y="785"/>
                    <a:pt x="49" y="780"/>
                  </a:cubicBezTo>
                  <a:cubicBezTo>
                    <a:pt x="203" y="590"/>
                    <a:pt x="215" y="245"/>
                    <a:pt x="203" y="18"/>
                  </a:cubicBezTo>
                  <a:cubicBezTo>
                    <a:pt x="191" y="6"/>
                    <a:pt x="176" y="1"/>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46"/>
            <p:cNvSpPr/>
            <p:nvPr/>
          </p:nvSpPr>
          <p:spPr>
            <a:xfrm>
              <a:off x="976250" y="2648000"/>
              <a:ext cx="31925" cy="23250"/>
            </a:xfrm>
            <a:custGeom>
              <a:avLst/>
              <a:gdLst/>
              <a:ahLst/>
              <a:cxnLst/>
              <a:rect l="l" t="t" r="r" b="b"/>
              <a:pathLst>
                <a:path w="1277" h="930" extrusionOk="0">
                  <a:moveTo>
                    <a:pt x="1072" y="0"/>
                  </a:moveTo>
                  <a:cubicBezTo>
                    <a:pt x="638" y="0"/>
                    <a:pt x="0" y="528"/>
                    <a:pt x="62" y="920"/>
                  </a:cubicBezTo>
                  <a:cubicBezTo>
                    <a:pt x="62" y="926"/>
                    <a:pt x="65" y="929"/>
                    <a:pt x="68" y="929"/>
                  </a:cubicBezTo>
                  <a:cubicBezTo>
                    <a:pt x="71" y="929"/>
                    <a:pt x="74" y="926"/>
                    <a:pt x="74" y="920"/>
                  </a:cubicBezTo>
                  <a:cubicBezTo>
                    <a:pt x="157" y="849"/>
                    <a:pt x="193" y="742"/>
                    <a:pt x="253" y="646"/>
                  </a:cubicBezTo>
                  <a:cubicBezTo>
                    <a:pt x="336" y="527"/>
                    <a:pt x="431" y="432"/>
                    <a:pt x="550" y="349"/>
                  </a:cubicBezTo>
                  <a:cubicBezTo>
                    <a:pt x="669" y="265"/>
                    <a:pt x="788" y="206"/>
                    <a:pt x="943" y="170"/>
                  </a:cubicBezTo>
                  <a:cubicBezTo>
                    <a:pt x="1038" y="146"/>
                    <a:pt x="1169" y="158"/>
                    <a:pt x="1253" y="99"/>
                  </a:cubicBezTo>
                  <a:cubicBezTo>
                    <a:pt x="1276" y="87"/>
                    <a:pt x="1276" y="51"/>
                    <a:pt x="1253" y="39"/>
                  </a:cubicBezTo>
                  <a:cubicBezTo>
                    <a:pt x="1199" y="12"/>
                    <a:pt x="1138" y="0"/>
                    <a:pt x="1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46"/>
            <p:cNvSpPr/>
            <p:nvPr/>
          </p:nvSpPr>
          <p:spPr>
            <a:xfrm>
              <a:off x="1001000" y="2539950"/>
              <a:ext cx="123800" cy="99525"/>
            </a:xfrm>
            <a:custGeom>
              <a:avLst/>
              <a:gdLst/>
              <a:ahLst/>
              <a:cxnLst/>
              <a:rect l="l" t="t" r="r" b="b"/>
              <a:pathLst>
                <a:path w="4952" h="3981" extrusionOk="0">
                  <a:moveTo>
                    <a:pt x="4915" y="0"/>
                  </a:moveTo>
                  <a:cubicBezTo>
                    <a:pt x="4912" y="0"/>
                    <a:pt x="4908" y="1"/>
                    <a:pt x="4906" y="4"/>
                  </a:cubicBezTo>
                  <a:cubicBezTo>
                    <a:pt x="4192" y="670"/>
                    <a:pt x="3311" y="1075"/>
                    <a:pt x="2584" y="1694"/>
                  </a:cubicBezTo>
                  <a:cubicBezTo>
                    <a:pt x="1691" y="2456"/>
                    <a:pt x="977" y="3290"/>
                    <a:pt x="1" y="3980"/>
                  </a:cubicBezTo>
                  <a:cubicBezTo>
                    <a:pt x="989" y="3385"/>
                    <a:pt x="1668" y="2575"/>
                    <a:pt x="2525" y="1837"/>
                  </a:cubicBezTo>
                  <a:cubicBezTo>
                    <a:pt x="3287" y="1182"/>
                    <a:pt x="4311" y="837"/>
                    <a:pt x="4942" y="27"/>
                  </a:cubicBezTo>
                  <a:cubicBezTo>
                    <a:pt x="4951" y="18"/>
                    <a:pt x="4930" y="0"/>
                    <a:pt x="49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46"/>
            <p:cNvSpPr/>
            <p:nvPr/>
          </p:nvSpPr>
          <p:spPr>
            <a:xfrm>
              <a:off x="895050" y="2655375"/>
              <a:ext cx="74475" cy="56175"/>
            </a:xfrm>
            <a:custGeom>
              <a:avLst/>
              <a:gdLst/>
              <a:ahLst/>
              <a:cxnLst/>
              <a:rect l="l" t="t" r="r" b="b"/>
              <a:pathLst>
                <a:path w="2979" h="2247" extrusionOk="0">
                  <a:moveTo>
                    <a:pt x="68" y="1"/>
                  </a:moveTo>
                  <a:cubicBezTo>
                    <a:pt x="37" y="1"/>
                    <a:pt x="1" y="42"/>
                    <a:pt x="36" y="78"/>
                  </a:cubicBezTo>
                  <a:cubicBezTo>
                    <a:pt x="345" y="506"/>
                    <a:pt x="881" y="530"/>
                    <a:pt x="1334" y="744"/>
                  </a:cubicBezTo>
                  <a:cubicBezTo>
                    <a:pt x="2036" y="1066"/>
                    <a:pt x="2453" y="1685"/>
                    <a:pt x="2953" y="2233"/>
                  </a:cubicBezTo>
                  <a:cubicBezTo>
                    <a:pt x="2953" y="2243"/>
                    <a:pt x="2959" y="2246"/>
                    <a:pt x="2965" y="2246"/>
                  </a:cubicBezTo>
                  <a:cubicBezTo>
                    <a:pt x="2972" y="2246"/>
                    <a:pt x="2979" y="2239"/>
                    <a:pt x="2965" y="2233"/>
                  </a:cubicBezTo>
                  <a:cubicBezTo>
                    <a:pt x="2667" y="1768"/>
                    <a:pt x="2286" y="1304"/>
                    <a:pt x="1834" y="971"/>
                  </a:cubicBezTo>
                  <a:cubicBezTo>
                    <a:pt x="1322" y="566"/>
                    <a:pt x="500" y="530"/>
                    <a:pt x="95" y="18"/>
                  </a:cubicBezTo>
                  <a:cubicBezTo>
                    <a:pt x="89" y="6"/>
                    <a:pt x="79"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46"/>
            <p:cNvSpPr/>
            <p:nvPr/>
          </p:nvSpPr>
          <p:spPr>
            <a:xfrm>
              <a:off x="757300" y="2542300"/>
              <a:ext cx="134425" cy="112550"/>
            </a:xfrm>
            <a:custGeom>
              <a:avLst/>
              <a:gdLst/>
              <a:ahLst/>
              <a:cxnLst/>
              <a:rect l="l" t="t" r="r" b="b"/>
              <a:pathLst>
                <a:path w="5377" h="4502" extrusionOk="0">
                  <a:moveTo>
                    <a:pt x="38" y="0"/>
                  </a:moveTo>
                  <a:cubicBezTo>
                    <a:pt x="18" y="0"/>
                    <a:pt x="0" y="14"/>
                    <a:pt x="9" y="40"/>
                  </a:cubicBezTo>
                  <a:cubicBezTo>
                    <a:pt x="379" y="600"/>
                    <a:pt x="652" y="1231"/>
                    <a:pt x="1033" y="1767"/>
                  </a:cubicBezTo>
                  <a:cubicBezTo>
                    <a:pt x="1319" y="2172"/>
                    <a:pt x="1748" y="2386"/>
                    <a:pt x="2176" y="2612"/>
                  </a:cubicBezTo>
                  <a:cubicBezTo>
                    <a:pt x="2736" y="2910"/>
                    <a:pt x="3176" y="3279"/>
                    <a:pt x="3688" y="3636"/>
                  </a:cubicBezTo>
                  <a:cubicBezTo>
                    <a:pt x="4189" y="3993"/>
                    <a:pt x="4820" y="4112"/>
                    <a:pt x="5320" y="4493"/>
                  </a:cubicBezTo>
                  <a:cubicBezTo>
                    <a:pt x="5328" y="4499"/>
                    <a:pt x="5336" y="4501"/>
                    <a:pt x="5342" y="4501"/>
                  </a:cubicBezTo>
                  <a:cubicBezTo>
                    <a:pt x="5364" y="4501"/>
                    <a:pt x="5376" y="4476"/>
                    <a:pt x="5367" y="4458"/>
                  </a:cubicBezTo>
                  <a:cubicBezTo>
                    <a:pt x="4998" y="4089"/>
                    <a:pt x="4510" y="3981"/>
                    <a:pt x="4046" y="3743"/>
                  </a:cubicBezTo>
                  <a:cubicBezTo>
                    <a:pt x="3534" y="3469"/>
                    <a:pt x="3153" y="3017"/>
                    <a:pt x="2641" y="2731"/>
                  </a:cubicBezTo>
                  <a:cubicBezTo>
                    <a:pt x="2045" y="2386"/>
                    <a:pt x="1402" y="2160"/>
                    <a:pt x="1033" y="1529"/>
                  </a:cubicBezTo>
                  <a:cubicBezTo>
                    <a:pt x="724" y="993"/>
                    <a:pt x="498" y="469"/>
                    <a:pt x="57" y="5"/>
                  </a:cubicBezTo>
                  <a:cubicBezTo>
                    <a:pt x="51" y="2"/>
                    <a:pt x="44" y="0"/>
                    <a:pt x="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46"/>
            <p:cNvSpPr/>
            <p:nvPr/>
          </p:nvSpPr>
          <p:spPr>
            <a:xfrm>
              <a:off x="759000" y="2543000"/>
              <a:ext cx="162975" cy="115275"/>
            </a:xfrm>
            <a:custGeom>
              <a:avLst/>
              <a:gdLst/>
              <a:ahLst/>
              <a:cxnLst/>
              <a:rect l="l" t="t" r="r" b="b"/>
              <a:pathLst>
                <a:path w="6519" h="4611" extrusionOk="0">
                  <a:moveTo>
                    <a:pt x="1" y="1"/>
                  </a:moveTo>
                  <a:lnTo>
                    <a:pt x="1" y="1"/>
                  </a:lnTo>
                  <a:cubicBezTo>
                    <a:pt x="1263" y="501"/>
                    <a:pt x="2394" y="1167"/>
                    <a:pt x="3513" y="1953"/>
                  </a:cubicBezTo>
                  <a:cubicBezTo>
                    <a:pt x="4049" y="2322"/>
                    <a:pt x="4573" y="2691"/>
                    <a:pt x="5097" y="3096"/>
                  </a:cubicBezTo>
                  <a:cubicBezTo>
                    <a:pt x="5668" y="3525"/>
                    <a:pt x="6049" y="4037"/>
                    <a:pt x="6454" y="4596"/>
                  </a:cubicBezTo>
                  <a:cubicBezTo>
                    <a:pt x="6464" y="4607"/>
                    <a:pt x="6474" y="4611"/>
                    <a:pt x="6483" y="4611"/>
                  </a:cubicBezTo>
                  <a:cubicBezTo>
                    <a:pt x="6505" y="4611"/>
                    <a:pt x="6519" y="4583"/>
                    <a:pt x="6502" y="4549"/>
                  </a:cubicBezTo>
                  <a:cubicBezTo>
                    <a:pt x="5906" y="3346"/>
                    <a:pt x="4740" y="2679"/>
                    <a:pt x="3668" y="1929"/>
                  </a:cubicBezTo>
                  <a:cubicBezTo>
                    <a:pt x="2549" y="1144"/>
                    <a:pt x="1358" y="370"/>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46"/>
            <p:cNvSpPr/>
            <p:nvPr/>
          </p:nvSpPr>
          <p:spPr>
            <a:xfrm>
              <a:off x="925225" y="2660125"/>
              <a:ext cx="45750" cy="42525"/>
            </a:xfrm>
            <a:custGeom>
              <a:avLst/>
              <a:gdLst/>
              <a:ahLst/>
              <a:cxnLst/>
              <a:rect l="l" t="t" r="r" b="b"/>
              <a:pathLst>
                <a:path w="1830" h="1701" extrusionOk="0">
                  <a:moveTo>
                    <a:pt x="24" y="0"/>
                  </a:moveTo>
                  <a:cubicBezTo>
                    <a:pt x="12" y="0"/>
                    <a:pt x="0" y="15"/>
                    <a:pt x="8" y="30"/>
                  </a:cubicBezTo>
                  <a:cubicBezTo>
                    <a:pt x="293" y="816"/>
                    <a:pt x="1317" y="959"/>
                    <a:pt x="1722" y="1674"/>
                  </a:cubicBezTo>
                  <a:cubicBezTo>
                    <a:pt x="1730" y="1692"/>
                    <a:pt x="1744" y="1700"/>
                    <a:pt x="1760" y="1700"/>
                  </a:cubicBezTo>
                  <a:cubicBezTo>
                    <a:pt x="1793" y="1700"/>
                    <a:pt x="1830" y="1663"/>
                    <a:pt x="1805" y="1614"/>
                  </a:cubicBezTo>
                  <a:cubicBezTo>
                    <a:pt x="1424" y="876"/>
                    <a:pt x="472" y="733"/>
                    <a:pt x="43" y="19"/>
                  </a:cubicBezTo>
                  <a:cubicBezTo>
                    <a:pt x="39" y="5"/>
                    <a:pt x="31"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46"/>
            <p:cNvSpPr/>
            <p:nvPr/>
          </p:nvSpPr>
          <p:spPr>
            <a:xfrm>
              <a:off x="786250" y="2565800"/>
              <a:ext cx="75475" cy="52825"/>
            </a:xfrm>
            <a:custGeom>
              <a:avLst/>
              <a:gdLst/>
              <a:ahLst/>
              <a:cxnLst/>
              <a:rect l="l" t="t" r="r" b="b"/>
              <a:pathLst>
                <a:path w="3019" h="2113" extrusionOk="0">
                  <a:moveTo>
                    <a:pt x="24" y="1"/>
                  </a:moveTo>
                  <a:cubicBezTo>
                    <a:pt x="15" y="1"/>
                    <a:pt x="1" y="12"/>
                    <a:pt x="18" y="29"/>
                  </a:cubicBezTo>
                  <a:cubicBezTo>
                    <a:pt x="494" y="624"/>
                    <a:pt x="1126" y="779"/>
                    <a:pt x="1745" y="1184"/>
                  </a:cubicBezTo>
                  <a:cubicBezTo>
                    <a:pt x="2173" y="1470"/>
                    <a:pt x="2435" y="2089"/>
                    <a:pt x="2995" y="2113"/>
                  </a:cubicBezTo>
                  <a:cubicBezTo>
                    <a:pt x="3019" y="2113"/>
                    <a:pt x="3019" y="2065"/>
                    <a:pt x="3007" y="2065"/>
                  </a:cubicBezTo>
                  <a:cubicBezTo>
                    <a:pt x="2459" y="1875"/>
                    <a:pt x="2185" y="1351"/>
                    <a:pt x="1697" y="1065"/>
                  </a:cubicBezTo>
                  <a:cubicBezTo>
                    <a:pt x="1090" y="720"/>
                    <a:pt x="554" y="505"/>
                    <a:pt x="30" y="5"/>
                  </a:cubicBezTo>
                  <a:cubicBezTo>
                    <a:pt x="30" y="2"/>
                    <a:pt x="28"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46"/>
            <p:cNvSpPr/>
            <p:nvPr/>
          </p:nvSpPr>
          <p:spPr>
            <a:xfrm>
              <a:off x="865875" y="2621875"/>
              <a:ext cx="31875" cy="25625"/>
            </a:xfrm>
            <a:custGeom>
              <a:avLst/>
              <a:gdLst/>
              <a:ahLst/>
              <a:cxnLst/>
              <a:rect l="l" t="t" r="r" b="b"/>
              <a:pathLst>
                <a:path w="1275" h="1025" extrusionOk="0">
                  <a:moveTo>
                    <a:pt x="12" y="1"/>
                  </a:moveTo>
                  <a:cubicBezTo>
                    <a:pt x="12" y="1"/>
                    <a:pt x="0" y="13"/>
                    <a:pt x="0" y="25"/>
                  </a:cubicBezTo>
                  <a:cubicBezTo>
                    <a:pt x="298" y="429"/>
                    <a:pt x="786" y="846"/>
                    <a:pt x="1250" y="1025"/>
                  </a:cubicBezTo>
                  <a:cubicBezTo>
                    <a:pt x="1262" y="1025"/>
                    <a:pt x="1274" y="1013"/>
                    <a:pt x="1262" y="1001"/>
                  </a:cubicBezTo>
                  <a:cubicBezTo>
                    <a:pt x="1060" y="846"/>
                    <a:pt x="834" y="727"/>
                    <a:pt x="643" y="560"/>
                  </a:cubicBezTo>
                  <a:cubicBezTo>
                    <a:pt x="417" y="382"/>
                    <a:pt x="227" y="191"/>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46"/>
            <p:cNvSpPr/>
            <p:nvPr/>
          </p:nvSpPr>
          <p:spPr>
            <a:xfrm>
              <a:off x="975150" y="2646250"/>
              <a:ext cx="125500" cy="110475"/>
            </a:xfrm>
            <a:custGeom>
              <a:avLst/>
              <a:gdLst/>
              <a:ahLst/>
              <a:cxnLst/>
              <a:rect l="l" t="t" r="r" b="b"/>
              <a:pathLst>
                <a:path w="5020" h="4419" extrusionOk="0">
                  <a:moveTo>
                    <a:pt x="4983" y="0"/>
                  </a:moveTo>
                  <a:cubicBezTo>
                    <a:pt x="4981" y="0"/>
                    <a:pt x="4978" y="1"/>
                    <a:pt x="4976" y="2"/>
                  </a:cubicBezTo>
                  <a:cubicBezTo>
                    <a:pt x="3785" y="169"/>
                    <a:pt x="3190" y="966"/>
                    <a:pt x="2368" y="1717"/>
                  </a:cubicBezTo>
                  <a:cubicBezTo>
                    <a:pt x="1999" y="2062"/>
                    <a:pt x="1571" y="2276"/>
                    <a:pt x="1273" y="2693"/>
                  </a:cubicBezTo>
                  <a:cubicBezTo>
                    <a:pt x="856" y="3276"/>
                    <a:pt x="642" y="3919"/>
                    <a:pt x="47" y="4372"/>
                  </a:cubicBezTo>
                  <a:cubicBezTo>
                    <a:pt x="0" y="4381"/>
                    <a:pt x="11" y="4419"/>
                    <a:pt x="35" y="4419"/>
                  </a:cubicBezTo>
                  <a:cubicBezTo>
                    <a:pt x="42" y="4419"/>
                    <a:pt x="50" y="4415"/>
                    <a:pt x="58" y="4407"/>
                  </a:cubicBezTo>
                  <a:cubicBezTo>
                    <a:pt x="951" y="3919"/>
                    <a:pt x="1190" y="2740"/>
                    <a:pt x="2011" y="2121"/>
                  </a:cubicBezTo>
                  <a:cubicBezTo>
                    <a:pt x="2428" y="1788"/>
                    <a:pt x="2725" y="1419"/>
                    <a:pt x="3118" y="1062"/>
                  </a:cubicBezTo>
                  <a:cubicBezTo>
                    <a:pt x="3666" y="538"/>
                    <a:pt x="4285" y="288"/>
                    <a:pt x="4988" y="50"/>
                  </a:cubicBezTo>
                  <a:cubicBezTo>
                    <a:pt x="5019" y="39"/>
                    <a:pt x="5004" y="0"/>
                    <a:pt x="49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46"/>
            <p:cNvSpPr/>
            <p:nvPr/>
          </p:nvSpPr>
          <p:spPr>
            <a:xfrm>
              <a:off x="978425" y="2647475"/>
              <a:ext cx="119650" cy="112275"/>
            </a:xfrm>
            <a:custGeom>
              <a:avLst/>
              <a:gdLst/>
              <a:ahLst/>
              <a:cxnLst/>
              <a:rect l="l" t="t" r="r" b="b"/>
              <a:pathLst>
                <a:path w="4786" h="4491" extrusionOk="0">
                  <a:moveTo>
                    <a:pt x="4773" y="1"/>
                  </a:moveTo>
                  <a:cubicBezTo>
                    <a:pt x="4476" y="513"/>
                    <a:pt x="4333" y="1167"/>
                    <a:pt x="4011" y="1644"/>
                  </a:cubicBezTo>
                  <a:cubicBezTo>
                    <a:pt x="3702" y="2084"/>
                    <a:pt x="2964" y="2334"/>
                    <a:pt x="2583" y="2775"/>
                  </a:cubicBezTo>
                  <a:cubicBezTo>
                    <a:pt x="2059" y="3370"/>
                    <a:pt x="1582" y="3846"/>
                    <a:pt x="797" y="4061"/>
                  </a:cubicBezTo>
                  <a:cubicBezTo>
                    <a:pt x="487" y="4156"/>
                    <a:pt x="249" y="4156"/>
                    <a:pt x="35" y="4406"/>
                  </a:cubicBezTo>
                  <a:cubicBezTo>
                    <a:pt x="1" y="4448"/>
                    <a:pt x="45" y="4490"/>
                    <a:pt x="90" y="4490"/>
                  </a:cubicBezTo>
                  <a:cubicBezTo>
                    <a:pt x="109" y="4490"/>
                    <a:pt x="128" y="4483"/>
                    <a:pt x="142" y="4465"/>
                  </a:cubicBezTo>
                  <a:cubicBezTo>
                    <a:pt x="404" y="4120"/>
                    <a:pt x="1356" y="3989"/>
                    <a:pt x="1749" y="3727"/>
                  </a:cubicBezTo>
                  <a:cubicBezTo>
                    <a:pt x="2249" y="3370"/>
                    <a:pt x="2511" y="2834"/>
                    <a:pt x="2987" y="2441"/>
                  </a:cubicBezTo>
                  <a:cubicBezTo>
                    <a:pt x="3356" y="2144"/>
                    <a:pt x="3821" y="2072"/>
                    <a:pt x="4083" y="1668"/>
                  </a:cubicBezTo>
                  <a:cubicBezTo>
                    <a:pt x="4392" y="1191"/>
                    <a:pt x="4559" y="525"/>
                    <a:pt x="47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46"/>
            <p:cNvSpPr/>
            <p:nvPr/>
          </p:nvSpPr>
          <p:spPr>
            <a:xfrm>
              <a:off x="975800" y="2754225"/>
              <a:ext cx="10650" cy="7825"/>
            </a:xfrm>
            <a:custGeom>
              <a:avLst/>
              <a:gdLst/>
              <a:ahLst/>
              <a:cxnLst/>
              <a:rect l="l" t="t" r="r" b="b"/>
              <a:pathLst>
                <a:path w="426" h="313" extrusionOk="0">
                  <a:moveTo>
                    <a:pt x="369" y="0"/>
                  </a:moveTo>
                  <a:cubicBezTo>
                    <a:pt x="218" y="0"/>
                    <a:pt x="74" y="159"/>
                    <a:pt x="9" y="279"/>
                  </a:cubicBezTo>
                  <a:cubicBezTo>
                    <a:pt x="0" y="296"/>
                    <a:pt x="16" y="313"/>
                    <a:pt x="34" y="313"/>
                  </a:cubicBezTo>
                  <a:cubicBezTo>
                    <a:pt x="41" y="313"/>
                    <a:pt x="49" y="310"/>
                    <a:pt x="56" y="303"/>
                  </a:cubicBezTo>
                  <a:cubicBezTo>
                    <a:pt x="92" y="231"/>
                    <a:pt x="140" y="172"/>
                    <a:pt x="211" y="124"/>
                  </a:cubicBezTo>
                  <a:cubicBezTo>
                    <a:pt x="271" y="76"/>
                    <a:pt x="354" y="65"/>
                    <a:pt x="413" y="17"/>
                  </a:cubicBezTo>
                  <a:cubicBezTo>
                    <a:pt x="413" y="17"/>
                    <a:pt x="425" y="5"/>
                    <a:pt x="413" y="5"/>
                  </a:cubicBezTo>
                  <a:cubicBezTo>
                    <a:pt x="399" y="2"/>
                    <a:pt x="384" y="0"/>
                    <a:pt x="3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46"/>
            <p:cNvSpPr/>
            <p:nvPr/>
          </p:nvSpPr>
          <p:spPr>
            <a:xfrm>
              <a:off x="991275" y="2677550"/>
              <a:ext cx="86550" cy="71000"/>
            </a:xfrm>
            <a:custGeom>
              <a:avLst/>
              <a:gdLst/>
              <a:ahLst/>
              <a:cxnLst/>
              <a:rect l="l" t="t" r="r" b="b"/>
              <a:pathLst>
                <a:path w="3462" h="2840" extrusionOk="0">
                  <a:moveTo>
                    <a:pt x="3402" y="0"/>
                  </a:moveTo>
                  <a:cubicBezTo>
                    <a:pt x="2747" y="179"/>
                    <a:pt x="2295" y="596"/>
                    <a:pt x="1878" y="1107"/>
                  </a:cubicBezTo>
                  <a:cubicBezTo>
                    <a:pt x="1521" y="1536"/>
                    <a:pt x="1235" y="1905"/>
                    <a:pt x="771" y="2227"/>
                  </a:cubicBezTo>
                  <a:cubicBezTo>
                    <a:pt x="485" y="2417"/>
                    <a:pt x="235" y="2584"/>
                    <a:pt x="9" y="2834"/>
                  </a:cubicBezTo>
                  <a:cubicBezTo>
                    <a:pt x="509" y="2322"/>
                    <a:pt x="1140" y="2072"/>
                    <a:pt x="1604" y="1536"/>
                  </a:cubicBezTo>
                  <a:cubicBezTo>
                    <a:pt x="2176" y="893"/>
                    <a:pt x="2652" y="405"/>
                    <a:pt x="3438" y="60"/>
                  </a:cubicBezTo>
                  <a:cubicBezTo>
                    <a:pt x="3462" y="48"/>
                    <a:pt x="3450" y="0"/>
                    <a:pt x="3402" y="0"/>
                  </a:cubicBezTo>
                  <a:close/>
                  <a:moveTo>
                    <a:pt x="9" y="2834"/>
                  </a:moveTo>
                  <a:cubicBezTo>
                    <a:pt x="1" y="2834"/>
                    <a:pt x="3" y="2839"/>
                    <a:pt x="6" y="2839"/>
                  </a:cubicBezTo>
                  <a:cubicBezTo>
                    <a:pt x="7" y="2839"/>
                    <a:pt x="9" y="2838"/>
                    <a:pt x="9" y="28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46"/>
            <p:cNvSpPr/>
            <p:nvPr/>
          </p:nvSpPr>
          <p:spPr>
            <a:xfrm>
              <a:off x="817050" y="2639025"/>
              <a:ext cx="146475" cy="131100"/>
            </a:xfrm>
            <a:custGeom>
              <a:avLst/>
              <a:gdLst/>
              <a:ahLst/>
              <a:cxnLst/>
              <a:rect l="l" t="t" r="r" b="b"/>
              <a:pathLst>
                <a:path w="5859" h="5244" extrusionOk="0">
                  <a:moveTo>
                    <a:pt x="5856" y="4881"/>
                  </a:moveTo>
                  <a:cubicBezTo>
                    <a:pt x="5853" y="4881"/>
                    <a:pt x="5847" y="4887"/>
                    <a:pt x="5847" y="4899"/>
                  </a:cubicBezTo>
                  <a:cubicBezTo>
                    <a:pt x="5859" y="4887"/>
                    <a:pt x="5859" y="4881"/>
                    <a:pt x="5856" y="4881"/>
                  </a:cubicBezTo>
                  <a:close/>
                  <a:moveTo>
                    <a:pt x="20" y="1"/>
                  </a:moveTo>
                  <a:cubicBezTo>
                    <a:pt x="7" y="1"/>
                    <a:pt x="1" y="12"/>
                    <a:pt x="1" y="29"/>
                  </a:cubicBezTo>
                  <a:cubicBezTo>
                    <a:pt x="132" y="505"/>
                    <a:pt x="358" y="982"/>
                    <a:pt x="703" y="1351"/>
                  </a:cubicBezTo>
                  <a:cubicBezTo>
                    <a:pt x="1167" y="1875"/>
                    <a:pt x="1846" y="2065"/>
                    <a:pt x="2334" y="2601"/>
                  </a:cubicBezTo>
                  <a:cubicBezTo>
                    <a:pt x="2775" y="3065"/>
                    <a:pt x="3168" y="3399"/>
                    <a:pt x="3739" y="3684"/>
                  </a:cubicBezTo>
                  <a:cubicBezTo>
                    <a:pt x="4525" y="4089"/>
                    <a:pt x="5335" y="4387"/>
                    <a:pt x="5775" y="5220"/>
                  </a:cubicBezTo>
                  <a:cubicBezTo>
                    <a:pt x="5779" y="5237"/>
                    <a:pt x="5790" y="5244"/>
                    <a:pt x="5802" y="5244"/>
                  </a:cubicBezTo>
                  <a:cubicBezTo>
                    <a:pt x="5822" y="5244"/>
                    <a:pt x="5847" y="5224"/>
                    <a:pt x="5847" y="5208"/>
                  </a:cubicBezTo>
                  <a:cubicBezTo>
                    <a:pt x="5835" y="5065"/>
                    <a:pt x="5847" y="4982"/>
                    <a:pt x="5847" y="4899"/>
                  </a:cubicBezTo>
                  <a:lnTo>
                    <a:pt x="5847" y="4899"/>
                  </a:lnTo>
                  <a:cubicBezTo>
                    <a:pt x="5838" y="4922"/>
                    <a:pt x="5824" y="4932"/>
                    <a:pt x="5806" y="4932"/>
                  </a:cubicBezTo>
                  <a:cubicBezTo>
                    <a:pt x="5709" y="4932"/>
                    <a:pt x="5504" y="4616"/>
                    <a:pt x="5454" y="4565"/>
                  </a:cubicBezTo>
                  <a:cubicBezTo>
                    <a:pt x="5287" y="4399"/>
                    <a:pt x="5097" y="4256"/>
                    <a:pt x="4894" y="4137"/>
                  </a:cubicBezTo>
                  <a:cubicBezTo>
                    <a:pt x="4263" y="3720"/>
                    <a:pt x="3501" y="3506"/>
                    <a:pt x="2918" y="3018"/>
                  </a:cubicBezTo>
                  <a:cubicBezTo>
                    <a:pt x="2441" y="2613"/>
                    <a:pt x="2120" y="2113"/>
                    <a:pt x="1560" y="1815"/>
                  </a:cubicBezTo>
                  <a:cubicBezTo>
                    <a:pt x="727" y="1351"/>
                    <a:pt x="477" y="791"/>
                    <a:pt x="36" y="5"/>
                  </a:cubicBezTo>
                  <a:cubicBezTo>
                    <a:pt x="30" y="2"/>
                    <a:pt x="24"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46"/>
            <p:cNvSpPr/>
            <p:nvPr/>
          </p:nvSpPr>
          <p:spPr>
            <a:xfrm>
              <a:off x="818350" y="2641150"/>
              <a:ext cx="125425" cy="91650"/>
            </a:xfrm>
            <a:custGeom>
              <a:avLst/>
              <a:gdLst/>
              <a:ahLst/>
              <a:cxnLst/>
              <a:rect l="l" t="t" r="r" b="b"/>
              <a:pathLst>
                <a:path w="5017" h="3666" extrusionOk="0">
                  <a:moveTo>
                    <a:pt x="14" y="0"/>
                  </a:moveTo>
                  <a:cubicBezTo>
                    <a:pt x="5" y="0"/>
                    <a:pt x="1" y="18"/>
                    <a:pt x="20" y="27"/>
                  </a:cubicBezTo>
                  <a:cubicBezTo>
                    <a:pt x="996" y="528"/>
                    <a:pt x="2104" y="778"/>
                    <a:pt x="3056" y="1301"/>
                  </a:cubicBezTo>
                  <a:cubicBezTo>
                    <a:pt x="3628" y="1611"/>
                    <a:pt x="3687" y="2040"/>
                    <a:pt x="4009" y="2492"/>
                  </a:cubicBezTo>
                  <a:cubicBezTo>
                    <a:pt x="4306" y="2909"/>
                    <a:pt x="4711" y="3171"/>
                    <a:pt x="4961" y="3647"/>
                  </a:cubicBezTo>
                  <a:cubicBezTo>
                    <a:pt x="4970" y="3660"/>
                    <a:pt x="4980" y="3665"/>
                    <a:pt x="4989" y="3665"/>
                  </a:cubicBezTo>
                  <a:cubicBezTo>
                    <a:pt x="5005" y="3665"/>
                    <a:pt x="5016" y="3650"/>
                    <a:pt x="5009" y="3635"/>
                  </a:cubicBezTo>
                  <a:cubicBezTo>
                    <a:pt x="4890" y="3206"/>
                    <a:pt x="4580" y="2980"/>
                    <a:pt x="4283" y="2647"/>
                  </a:cubicBezTo>
                  <a:cubicBezTo>
                    <a:pt x="3937" y="2278"/>
                    <a:pt x="3854" y="1754"/>
                    <a:pt x="3461" y="1432"/>
                  </a:cubicBezTo>
                  <a:cubicBezTo>
                    <a:pt x="3104" y="1111"/>
                    <a:pt x="2616" y="1016"/>
                    <a:pt x="2187" y="861"/>
                  </a:cubicBezTo>
                  <a:cubicBezTo>
                    <a:pt x="1449" y="611"/>
                    <a:pt x="734" y="313"/>
                    <a:pt x="20" y="4"/>
                  </a:cubicBezTo>
                  <a:cubicBezTo>
                    <a:pt x="18" y="1"/>
                    <a:pt x="16" y="0"/>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46"/>
            <p:cNvSpPr/>
            <p:nvPr/>
          </p:nvSpPr>
          <p:spPr>
            <a:xfrm>
              <a:off x="942975" y="2731150"/>
              <a:ext cx="30025" cy="37850"/>
            </a:xfrm>
            <a:custGeom>
              <a:avLst/>
              <a:gdLst/>
              <a:ahLst/>
              <a:cxnLst/>
              <a:rect l="l" t="t" r="r" b="b"/>
              <a:pathLst>
                <a:path w="1201" h="1514" extrusionOk="0">
                  <a:moveTo>
                    <a:pt x="7" y="1"/>
                  </a:moveTo>
                  <a:cubicBezTo>
                    <a:pt x="4" y="1"/>
                    <a:pt x="0" y="10"/>
                    <a:pt x="0" y="23"/>
                  </a:cubicBezTo>
                  <a:cubicBezTo>
                    <a:pt x="262" y="535"/>
                    <a:pt x="667" y="1166"/>
                    <a:pt x="1155" y="1511"/>
                  </a:cubicBezTo>
                  <a:cubicBezTo>
                    <a:pt x="1160" y="1513"/>
                    <a:pt x="1164" y="1514"/>
                    <a:pt x="1168" y="1514"/>
                  </a:cubicBezTo>
                  <a:cubicBezTo>
                    <a:pt x="1193" y="1514"/>
                    <a:pt x="1201" y="1486"/>
                    <a:pt x="1191" y="1476"/>
                  </a:cubicBezTo>
                  <a:cubicBezTo>
                    <a:pt x="1012" y="1238"/>
                    <a:pt x="774" y="1047"/>
                    <a:pt x="595" y="821"/>
                  </a:cubicBezTo>
                  <a:cubicBezTo>
                    <a:pt x="381" y="571"/>
                    <a:pt x="191" y="297"/>
                    <a:pt x="12" y="23"/>
                  </a:cubicBezTo>
                  <a:cubicBezTo>
                    <a:pt x="12" y="7"/>
                    <a:pt x="9" y="1"/>
                    <a:pt x="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46"/>
            <p:cNvSpPr/>
            <p:nvPr/>
          </p:nvSpPr>
          <p:spPr>
            <a:xfrm>
              <a:off x="950400" y="2756425"/>
              <a:ext cx="17300" cy="19625"/>
            </a:xfrm>
            <a:custGeom>
              <a:avLst/>
              <a:gdLst/>
              <a:ahLst/>
              <a:cxnLst/>
              <a:rect l="l" t="t" r="r" b="b"/>
              <a:pathLst>
                <a:path w="692" h="785" extrusionOk="0">
                  <a:moveTo>
                    <a:pt x="36" y="0"/>
                  </a:moveTo>
                  <a:cubicBezTo>
                    <a:pt x="24" y="0"/>
                    <a:pt x="1" y="36"/>
                    <a:pt x="24" y="48"/>
                  </a:cubicBezTo>
                  <a:cubicBezTo>
                    <a:pt x="155" y="143"/>
                    <a:pt x="298" y="262"/>
                    <a:pt x="394" y="393"/>
                  </a:cubicBezTo>
                  <a:cubicBezTo>
                    <a:pt x="453" y="453"/>
                    <a:pt x="501" y="524"/>
                    <a:pt x="548" y="596"/>
                  </a:cubicBezTo>
                  <a:cubicBezTo>
                    <a:pt x="572" y="655"/>
                    <a:pt x="608" y="727"/>
                    <a:pt x="656" y="774"/>
                  </a:cubicBezTo>
                  <a:cubicBezTo>
                    <a:pt x="659" y="782"/>
                    <a:pt x="664" y="784"/>
                    <a:pt x="669" y="784"/>
                  </a:cubicBezTo>
                  <a:cubicBezTo>
                    <a:pt x="680" y="784"/>
                    <a:pt x="691" y="771"/>
                    <a:pt x="691" y="762"/>
                  </a:cubicBezTo>
                  <a:cubicBezTo>
                    <a:pt x="691" y="619"/>
                    <a:pt x="560" y="453"/>
                    <a:pt x="477" y="346"/>
                  </a:cubicBezTo>
                  <a:cubicBezTo>
                    <a:pt x="358" y="203"/>
                    <a:pt x="203" y="96"/>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46"/>
            <p:cNvSpPr/>
            <p:nvPr/>
          </p:nvSpPr>
          <p:spPr>
            <a:xfrm>
              <a:off x="952225" y="2752200"/>
              <a:ext cx="16575" cy="20975"/>
            </a:xfrm>
            <a:custGeom>
              <a:avLst/>
              <a:gdLst/>
              <a:ahLst/>
              <a:cxnLst/>
              <a:rect l="l" t="t" r="r" b="b"/>
              <a:pathLst>
                <a:path w="663" h="839" extrusionOk="0">
                  <a:moveTo>
                    <a:pt x="45" y="0"/>
                  </a:moveTo>
                  <a:cubicBezTo>
                    <a:pt x="17" y="0"/>
                    <a:pt x="1" y="30"/>
                    <a:pt x="11" y="50"/>
                  </a:cubicBezTo>
                  <a:cubicBezTo>
                    <a:pt x="106" y="205"/>
                    <a:pt x="190" y="336"/>
                    <a:pt x="297" y="467"/>
                  </a:cubicBezTo>
                  <a:cubicBezTo>
                    <a:pt x="380" y="586"/>
                    <a:pt x="463" y="729"/>
                    <a:pt x="583" y="824"/>
                  </a:cubicBezTo>
                  <a:cubicBezTo>
                    <a:pt x="592" y="834"/>
                    <a:pt x="603" y="838"/>
                    <a:pt x="613" y="838"/>
                  </a:cubicBezTo>
                  <a:cubicBezTo>
                    <a:pt x="640" y="838"/>
                    <a:pt x="663" y="808"/>
                    <a:pt x="654" y="765"/>
                  </a:cubicBezTo>
                  <a:cubicBezTo>
                    <a:pt x="594" y="634"/>
                    <a:pt x="475" y="515"/>
                    <a:pt x="380" y="396"/>
                  </a:cubicBezTo>
                  <a:cubicBezTo>
                    <a:pt x="285" y="265"/>
                    <a:pt x="178" y="134"/>
                    <a:pt x="59" y="3"/>
                  </a:cubicBezTo>
                  <a:cubicBezTo>
                    <a:pt x="54" y="1"/>
                    <a:pt x="49"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46"/>
            <p:cNvSpPr/>
            <p:nvPr/>
          </p:nvSpPr>
          <p:spPr>
            <a:xfrm>
              <a:off x="957250" y="2757600"/>
              <a:ext cx="11925" cy="12050"/>
            </a:xfrm>
            <a:custGeom>
              <a:avLst/>
              <a:gdLst/>
              <a:ahLst/>
              <a:cxnLst/>
              <a:rect l="l" t="t" r="r" b="b"/>
              <a:pathLst>
                <a:path w="477" h="482" extrusionOk="0">
                  <a:moveTo>
                    <a:pt x="48" y="1"/>
                  </a:moveTo>
                  <a:cubicBezTo>
                    <a:pt x="36" y="1"/>
                    <a:pt x="1" y="25"/>
                    <a:pt x="24" y="49"/>
                  </a:cubicBezTo>
                  <a:cubicBezTo>
                    <a:pt x="96" y="120"/>
                    <a:pt x="179" y="180"/>
                    <a:pt x="239" y="275"/>
                  </a:cubicBezTo>
                  <a:cubicBezTo>
                    <a:pt x="274" y="299"/>
                    <a:pt x="298" y="346"/>
                    <a:pt x="334" y="370"/>
                  </a:cubicBezTo>
                  <a:cubicBezTo>
                    <a:pt x="358" y="418"/>
                    <a:pt x="393" y="465"/>
                    <a:pt x="441" y="477"/>
                  </a:cubicBezTo>
                  <a:cubicBezTo>
                    <a:pt x="444" y="480"/>
                    <a:pt x="448" y="482"/>
                    <a:pt x="452" y="482"/>
                  </a:cubicBezTo>
                  <a:cubicBezTo>
                    <a:pt x="464" y="482"/>
                    <a:pt x="477" y="471"/>
                    <a:pt x="477" y="453"/>
                  </a:cubicBezTo>
                  <a:cubicBezTo>
                    <a:pt x="477" y="358"/>
                    <a:pt x="382" y="275"/>
                    <a:pt x="322" y="215"/>
                  </a:cubicBezTo>
                  <a:cubicBezTo>
                    <a:pt x="239" y="132"/>
                    <a:pt x="155" y="49"/>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46"/>
            <p:cNvSpPr/>
            <p:nvPr/>
          </p:nvSpPr>
          <p:spPr>
            <a:xfrm>
              <a:off x="870775" y="2676525"/>
              <a:ext cx="68050" cy="61175"/>
            </a:xfrm>
            <a:custGeom>
              <a:avLst/>
              <a:gdLst/>
              <a:ahLst/>
              <a:cxnLst/>
              <a:rect l="l" t="t" r="r" b="b"/>
              <a:pathLst>
                <a:path w="2722" h="2447" extrusionOk="0">
                  <a:moveTo>
                    <a:pt x="25" y="1"/>
                  </a:moveTo>
                  <a:cubicBezTo>
                    <a:pt x="12" y="1"/>
                    <a:pt x="0" y="10"/>
                    <a:pt x="7" y="29"/>
                  </a:cubicBezTo>
                  <a:cubicBezTo>
                    <a:pt x="161" y="506"/>
                    <a:pt x="638" y="756"/>
                    <a:pt x="1054" y="970"/>
                  </a:cubicBezTo>
                  <a:cubicBezTo>
                    <a:pt x="1400" y="1148"/>
                    <a:pt x="1733" y="1327"/>
                    <a:pt x="2019" y="1613"/>
                  </a:cubicBezTo>
                  <a:cubicBezTo>
                    <a:pt x="2269" y="1875"/>
                    <a:pt x="2471" y="2184"/>
                    <a:pt x="2721" y="2446"/>
                  </a:cubicBezTo>
                  <a:cubicBezTo>
                    <a:pt x="2447" y="2030"/>
                    <a:pt x="2138" y="1577"/>
                    <a:pt x="1733" y="1279"/>
                  </a:cubicBezTo>
                  <a:cubicBezTo>
                    <a:pt x="1126" y="839"/>
                    <a:pt x="531" y="637"/>
                    <a:pt x="54" y="17"/>
                  </a:cubicBezTo>
                  <a:cubicBezTo>
                    <a:pt x="49" y="7"/>
                    <a:pt x="36"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46"/>
            <p:cNvSpPr/>
            <p:nvPr/>
          </p:nvSpPr>
          <p:spPr>
            <a:xfrm>
              <a:off x="842350" y="2659675"/>
              <a:ext cx="24725" cy="14925"/>
            </a:xfrm>
            <a:custGeom>
              <a:avLst/>
              <a:gdLst/>
              <a:ahLst/>
              <a:cxnLst/>
              <a:rect l="l" t="t" r="r" b="b"/>
              <a:pathLst>
                <a:path w="989" h="597" extrusionOk="0">
                  <a:moveTo>
                    <a:pt x="36" y="1"/>
                  </a:moveTo>
                  <a:cubicBezTo>
                    <a:pt x="13" y="1"/>
                    <a:pt x="1" y="25"/>
                    <a:pt x="13" y="37"/>
                  </a:cubicBezTo>
                  <a:cubicBezTo>
                    <a:pt x="179" y="144"/>
                    <a:pt x="346" y="203"/>
                    <a:pt x="513" y="298"/>
                  </a:cubicBezTo>
                  <a:cubicBezTo>
                    <a:pt x="667" y="394"/>
                    <a:pt x="834" y="501"/>
                    <a:pt x="989" y="596"/>
                  </a:cubicBezTo>
                  <a:cubicBezTo>
                    <a:pt x="715" y="358"/>
                    <a:pt x="370" y="108"/>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46"/>
            <p:cNvSpPr/>
            <p:nvPr/>
          </p:nvSpPr>
          <p:spPr>
            <a:xfrm>
              <a:off x="973325" y="2754625"/>
              <a:ext cx="8950" cy="9975"/>
            </a:xfrm>
            <a:custGeom>
              <a:avLst/>
              <a:gdLst/>
              <a:ahLst/>
              <a:cxnLst/>
              <a:rect l="l" t="t" r="r" b="b"/>
              <a:pathLst>
                <a:path w="358" h="399" extrusionOk="0">
                  <a:moveTo>
                    <a:pt x="346" y="1"/>
                  </a:moveTo>
                  <a:cubicBezTo>
                    <a:pt x="346" y="1"/>
                    <a:pt x="346" y="1"/>
                    <a:pt x="346" y="1"/>
                  </a:cubicBezTo>
                  <a:lnTo>
                    <a:pt x="346" y="1"/>
                  </a:lnTo>
                  <a:cubicBezTo>
                    <a:pt x="350" y="5"/>
                    <a:pt x="352" y="6"/>
                    <a:pt x="354" y="6"/>
                  </a:cubicBezTo>
                  <a:cubicBezTo>
                    <a:pt x="356" y="6"/>
                    <a:pt x="354" y="1"/>
                    <a:pt x="346" y="1"/>
                  </a:cubicBezTo>
                  <a:close/>
                  <a:moveTo>
                    <a:pt x="346" y="1"/>
                  </a:moveTo>
                  <a:lnTo>
                    <a:pt x="346" y="1"/>
                  </a:lnTo>
                  <a:cubicBezTo>
                    <a:pt x="298" y="37"/>
                    <a:pt x="286" y="37"/>
                    <a:pt x="239" y="72"/>
                  </a:cubicBezTo>
                  <a:cubicBezTo>
                    <a:pt x="191" y="108"/>
                    <a:pt x="167" y="144"/>
                    <a:pt x="131" y="179"/>
                  </a:cubicBezTo>
                  <a:cubicBezTo>
                    <a:pt x="72" y="239"/>
                    <a:pt x="12" y="287"/>
                    <a:pt x="0" y="370"/>
                  </a:cubicBezTo>
                  <a:cubicBezTo>
                    <a:pt x="0" y="387"/>
                    <a:pt x="7" y="398"/>
                    <a:pt x="20" y="398"/>
                  </a:cubicBezTo>
                  <a:cubicBezTo>
                    <a:pt x="24" y="398"/>
                    <a:pt x="30" y="397"/>
                    <a:pt x="36" y="394"/>
                  </a:cubicBezTo>
                  <a:cubicBezTo>
                    <a:pt x="108" y="370"/>
                    <a:pt x="167" y="287"/>
                    <a:pt x="215" y="227"/>
                  </a:cubicBezTo>
                  <a:cubicBezTo>
                    <a:pt x="239" y="191"/>
                    <a:pt x="250" y="168"/>
                    <a:pt x="286" y="132"/>
                  </a:cubicBezTo>
                  <a:lnTo>
                    <a:pt x="334" y="96"/>
                  </a:lnTo>
                  <a:cubicBezTo>
                    <a:pt x="358" y="49"/>
                    <a:pt x="334" y="72"/>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46"/>
            <p:cNvSpPr/>
            <p:nvPr/>
          </p:nvSpPr>
          <p:spPr>
            <a:xfrm>
              <a:off x="973325" y="2753450"/>
              <a:ext cx="10750" cy="13850"/>
            </a:xfrm>
            <a:custGeom>
              <a:avLst/>
              <a:gdLst/>
              <a:ahLst/>
              <a:cxnLst/>
              <a:rect l="l" t="t" r="r" b="b"/>
              <a:pathLst>
                <a:path w="430" h="554" extrusionOk="0">
                  <a:moveTo>
                    <a:pt x="405" y="0"/>
                  </a:moveTo>
                  <a:cubicBezTo>
                    <a:pt x="346" y="24"/>
                    <a:pt x="310" y="0"/>
                    <a:pt x="250" y="36"/>
                  </a:cubicBezTo>
                  <a:cubicBezTo>
                    <a:pt x="191" y="60"/>
                    <a:pt x="155" y="119"/>
                    <a:pt x="120" y="167"/>
                  </a:cubicBezTo>
                  <a:cubicBezTo>
                    <a:pt x="48" y="274"/>
                    <a:pt x="0" y="441"/>
                    <a:pt x="72" y="536"/>
                  </a:cubicBezTo>
                  <a:cubicBezTo>
                    <a:pt x="84" y="548"/>
                    <a:pt x="96" y="554"/>
                    <a:pt x="106" y="554"/>
                  </a:cubicBezTo>
                  <a:cubicBezTo>
                    <a:pt x="117" y="554"/>
                    <a:pt x="125" y="548"/>
                    <a:pt x="131" y="536"/>
                  </a:cubicBezTo>
                  <a:cubicBezTo>
                    <a:pt x="179" y="441"/>
                    <a:pt x="179" y="322"/>
                    <a:pt x="250" y="215"/>
                  </a:cubicBezTo>
                  <a:cubicBezTo>
                    <a:pt x="286" y="167"/>
                    <a:pt x="346" y="119"/>
                    <a:pt x="370" y="84"/>
                  </a:cubicBezTo>
                  <a:cubicBezTo>
                    <a:pt x="393" y="48"/>
                    <a:pt x="393" y="36"/>
                    <a:pt x="417" y="24"/>
                  </a:cubicBezTo>
                  <a:cubicBezTo>
                    <a:pt x="429" y="24"/>
                    <a:pt x="417" y="0"/>
                    <a:pt x="4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46"/>
            <p:cNvSpPr/>
            <p:nvPr/>
          </p:nvSpPr>
          <p:spPr>
            <a:xfrm>
              <a:off x="973125" y="2751900"/>
              <a:ext cx="15325" cy="19400"/>
            </a:xfrm>
            <a:custGeom>
              <a:avLst/>
              <a:gdLst/>
              <a:ahLst/>
              <a:cxnLst/>
              <a:rect l="l" t="t" r="r" b="b"/>
              <a:pathLst>
                <a:path w="613" h="776" extrusionOk="0">
                  <a:moveTo>
                    <a:pt x="570" y="0"/>
                  </a:moveTo>
                  <a:cubicBezTo>
                    <a:pt x="566" y="0"/>
                    <a:pt x="561" y="1"/>
                    <a:pt x="556" y="3"/>
                  </a:cubicBezTo>
                  <a:cubicBezTo>
                    <a:pt x="342" y="181"/>
                    <a:pt x="104" y="443"/>
                    <a:pt x="8" y="717"/>
                  </a:cubicBezTo>
                  <a:cubicBezTo>
                    <a:pt x="1" y="749"/>
                    <a:pt x="24" y="775"/>
                    <a:pt x="48" y="775"/>
                  </a:cubicBezTo>
                  <a:cubicBezTo>
                    <a:pt x="60" y="775"/>
                    <a:pt x="72" y="769"/>
                    <a:pt x="80" y="753"/>
                  </a:cubicBezTo>
                  <a:cubicBezTo>
                    <a:pt x="163" y="634"/>
                    <a:pt x="223" y="515"/>
                    <a:pt x="306" y="396"/>
                  </a:cubicBezTo>
                  <a:cubicBezTo>
                    <a:pt x="401" y="277"/>
                    <a:pt x="485" y="158"/>
                    <a:pt x="592" y="38"/>
                  </a:cubicBezTo>
                  <a:cubicBezTo>
                    <a:pt x="612" y="28"/>
                    <a:pt x="598" y="0"/>
                    <a:pt x="5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46"/>
            <p:cNvSpPr/>
            <p:nvPr/>
          </p:nvSpPr>
          <p:spPr>
            <a:xfrm>
              <a:off x="975700" y="2748925"/>
              <a:ext cx="16325" cy="20550"/>
            </a:xfrm>
            <a:custGeom>
              <a:avLst/>
              <a:gdLst/>
              <a:ahLst/>
              <a:cxnLst/>
              <a:rect l="l" t="t" r="r" b="b"/>
              <a:pathLst>
                <a:path w="653" h="822" extrusionOk="0">
                  <a:moveTo>
                    <a:pt x="625" y="0"/>
                  </a:moveTo>
                  <a:cubicBezTo>
                    <a:pt x="623" y="0"/>
                    <a:pt x="621" y="1"/>
                    <a:pt x="620" y="3"/>
                  </a:cubicBezTo>
                  <a:cubicBezTo>
                    <a:pt x="298" y="110"/>
                    <a:pt x="84" y="503"/>
                    <a:pt x="1" y="812"/>
                  </a:cubicBezTo>
                  <a:cubicBezTo>
                    <a:pt x="1" y="818"/>
                    <a:pt x="4" y="821"/>
                    <a:pt x="7" y="821"/>
                  </a:cubicBezTo>
                  <a:cubicBezTo>
                    <a:pt x="10" y="821"/>
                    <a:pt x="13" y="818"/>
                    <a:pt x="13" y="812"/>
                  </a:cubicBezTo>
                  <a:cubicBezTo>
                    <a:pt x="84" y="646"/>
                    <a:pt x="179" y="479"/>
                    <a:pt x="298" y="348"/>
                  </a:cubicBezTo>
                  <a:cubicBezTo>
                    <a:pt x="394" y="229"/>
                    <a:pt x="536" y="157"/>
                    <a:pt x="632" y="38"/>
                  </a:cubicBezTo>
                  <a:cubicBezTo>
                    <a:pt x="652" y="28"/>
                    <a:pt x="637"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4" name="Google Shape;2534;p46"/>
          <p:cNvGrpSpPr/>
          <p:nvPr/>
        </p:nvGrpSpPr>
        <p:grpSpPr>
          <a:xfrm rot="-3751962" flipH="1">
            <a:off x="8300878" y="3734388"/>
            <a:ext cx="1253328" cy="1888740"/>
            <a:chOff x="1916600" y="2548900"/>
            <a:chExt cx="516750" cy="772675"/>
          </a:xfrm>
        </p:grpSpPr>
        <p:sp>
          <p:nvSpPr>
            <p:cNvPr id="2535" name="Google Shape;2535;p46"/>
            <p:cNvSpPr/>
            <p:nvPr/>
          </p:nvSpPr>
          <p:spPr>
            <a:xfrm>
              <a:off x="1923750" y="2550750"/>
              <a:ext cx="509600" cy="629325"/>
            </a:xfrm>
            <a:custGeom>
              <a:avLst/>
              <a:gdLst/>
              <a:ahLst/>
              <a:cxnLst/>
              <a:rect l="l" t="t" r="r" b="b"/>
              <a:pathLst>
                <a:path w="20384" h="25173" extrusionOk="0">
                  <a:moveTo>
                    <a:pt x="3417" y="0"/>
                  </a:moveTo>
                  <a:cubicBezTo>
                    <a:pt x="3417" y="0"/>
                    <a:pt x="2524" y="2381"/>
                    <a:pt x="1929" y="3429"/>
                  </a:cubicBezTo>
                  <a:cubicBezTo>
                    <a:pt x="1334" y="4465"/>
                    <a:pt x="1488" y="5513"/>
                    <a:pt x="738" y="6846"/>
                  </a:cubicBezTo>
                  <a:cubicBezTo>
                    <a:pt x="0" y="8192"/>
                    <a:pt x="298" y="9382"/>
                    <a:pt x="738" y="10716"/>
                  </a:cubicBezTo>
                  <a:cubicBezTo>
                    <a:pt x="1191" y="12061"/>
                    <a:pt x="965" y="14061"/>
                    <a:pt x="1750" y="16109"/>
                  </a:cubicBezTo>
                  <a:cubicBezTo>
                    <a:pt x="2524" y="18157"/>
                    <a:pt x="5025" y="23491"/>
                    <a:pt x="6680" y="24027"/>
                  </a:cubicBezTo>
                  <a:cubicBezTo>
                    <a:pt x="8017" y="24460"/>
                    <a:pt x="9222" y="25173"/>
                    <a:pt x="10075" y="25173"/>
                  </a:cubicBezTo>
                  <a:cubicBezTo>
                    <a:pt x="10278" y="25173"/>
                    <a:pt x="10461" y="25133"/>
                    <a:pt x="10620" y="25039"/>
                  </a:cubicBezTo>
                  <a:cubicBezTo>
                    <a:pt x="11319" y="24620"/>
                    <a:pt x="13014" y="23564"/>
                    <a:pt x="13979" y="23564"/>
                  </a:cubicBezTo>
                  <a:cubicBezTo>
                    <a:pt x="14165" y="23564"/>
                    <a:pt x="14323" y="23603"/>
                    <a:pt x="14442" y="23694"/>
                  </a:cubicBezTo>
                  <a:cubicBezTo>
                    <a:pt x="15181" y="24265"/>
                    <a:pt x="15621" y="25003"/>
                    <a:pt x="15621" y="25003"/>
                  </a:cubicBezTo>
                  <a:cubicBezTo>
                    <a:pt x="15621" y="25003"/>
                    <a:pt x="15026" y="22622"/>
                    <a:pt x="16216" y="21884"/>
                  </a:cubicBezTo>
                  <a:cubicBezTo>
                    <a:pt x="17407" y="21134"/>
                    <a:pt x="18062" y="19479"/>
                    <a:pt x="18407" y="18681"/>
                  </a:cubicBezTo>
                  <a:cubicBezTo>
                    <a:pt x="18752" y="17859"/>
                    <a:pt x="20384" y="16466"/>
                    <a:pt x="19193" y="13954"/>
                  </a:cubicBezTo>
                  <a:cubicBezTo>
                    <a:pt x="18002" y="11466"/>
                    <a:pt x="16669" y="9382"/>
                    <a:pt x="16074" y="7584"/>
                  </a:cubicBezTo>
                  <a:cubicBezTo>
                    <a:pt x="15478" y="5798"/>
                    <a:pt x="12240" y="5370"/>
                    <a:pt x="10299" y="4179"/>
                  </a:cubicBezTo>
                  <a:cubicBezTo>
                    <a:pt x="8346" y="2989"/>
                    <a:pt x="7584" y="1346"/>
                    <a:pt x="5953" y="893"/>
                  </a:cubicBezTo>
                  <a:cubicBezTo>
                    <a:pt x="4310" y="453"/>
                    <a:pt x="3417" y="0"/>
                    <a:pt x="3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46"/>
            <p:cNvSpPr/>
            <p:nvPr/>
          </p:nvSpPr>
          <p:spPr>
            <a:xfrm>
              <a:off x="2025675" y="2607650"/>
              <a:ext cx="101725" cy="223225"/>
            </a:xfrm>
            <a:custGeom>
              <a:avLst/>
              <a:gdLst/>
              <a:ahLst/>
              <a:cxnLst/>
              <a:rect l="l" t="t" r="r" b="b"/>
              <a:pathLst>
                <a:path w="4069" h="8929" extrusionOk="0">
                  <a:moveTo>
                    <a:pt x="33" y="0"/>
                  </a:moveTo>
                  <a:cubicBezTo>
                    <a:pt x="17" y="0"/>
                    <a:pt x="0" y="13"/>
                    <a:pt x="7" y="34"/>
                  </a:cubicBezTo>
                  <a:cubicBezTo>
                    <a:pt x="233" y="808"/>
                    <a:pt x="686" y="1367"/>
                    <a:pt x="1079" y="2046"/>
                  </a:cubicBezTo>
                  <a:cubicBezTo>
                    <a:pt x="1579" y="2880"/>
                    <a:pt x="1757" y="3784"/>
                    <a:pt x="2019" y="4701"/>
                  </a:cubicBezTo>
                  <a:cubicBezTo>
                    <a:pt x="2448" y="6166"/>
                    <a:pt x="3043" y="7666"/>
                    <a:pt x="3960" y="8904"/>
                  </a:cubicBezTo>
                  <a:cubicBezTo>
                    <a:pt x="3970" y="8922"/>
                    <a:pt x="3985" y="8929"/>
                    <a:pt x="3999" y="8929"/>
                  </a:cubicBezTo>
                  <a:cubicBezTo>
                    <a:pt x="4034" y="8929"/>
                    <a:pt x="4068" y="8887"/>
                    <a:pt x="4043" y="8845"/>
                  </a:cubicBezTo>
                  <a:cubicBezTo>
                    <a:pt x="3257" y="7201"/>
                    <a:pt x="2495" y="5689"/>
                    <a:pt x="2007" y="3915"/>
                  </a:cubicBezTo>
                  <a:cubicBezTo>
                    <a:pt x="1590" y="2439"/>
                    <a:pt x="638" y="1403"/>
                    <a:pt x="55" y="22"/>
                  </a:cubicBezTo>
                  <a:cubicBezTo>
                    <a:pt x="55" y="7"/>
                    <a:pt x="44"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46"/>
            <p:cNvSpPr/>
            <p:nvPr/>
          </p:nvSpPr>
          <p:spPr>
            <a:xfrm>
              <a:off x="2089525" y="2729325"/>
              <a:ext cx="38325" cy="94225"/>
            </a:xfrm>
            <a:custGeom>
              <a:avLst/>
              <a:gdLst/>
              <a:ahLst/>
              <a:cxnLst/>
              <a:rect l="l" t="t" r="r" b="b"/>
              <a:pathLst>
                <a:path w="1533" h="3769" extrusionOk="0">
                  <a:moveTo>
                    <a:pt x="37" y="1"/>
                  </a:moveTo>
                  <a:cubicBezTo>
                    <a:pt x="37" y="1"/>
                    <a:pt x="1" y="13"/>
                    <a:pt x="1" y="37"/>
                  </a:cubicBezTo>
                  <a:cubicBezTo>
                    <a:pt x="418" y="1287"/>
                    <a:pt x="894" y="2573"/>
                    <a:pt x="1477" y="3751"/>
                  </a:cubicBezTo>
                  <a:cubicBezTo>
                    <a:pt x="1481" y="3764"/>
                    <a:pt x="1490" y="3769"/>
                    <a:pt x="1499" y="3769"/>
                  </a:cubicBezTo>
                  <a:cubicBezTo>
                    <a:pt x="1515" y="3769"/>
                    <a:pt x="1533" y="3751"/>
                    <a:pt x="1525" y="3728"/>
                  </a:cubicBezTo>
                  <a:cubicBezTo>
                    <a:pt x="1132" y="2477"/>
                    <a:pt x="584" y="119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46"/>
            <p:cNvSpPr/>
            <p:nvPr/>
          </p:nvSpPr>
          <p:spPr>
            <a:xfrm>
              <a:off x="2074750" y="2703475"/>
              <a:ext cx="18075" cy="33450"/>
            </a:xfrm>
            <a:custGeom>
              <a:avLst/>
              <a:gdLst/>
              <a:ahLst/>
              <a:cxnLst/>
              <a:rect l="l" t="t" r="r" b="b"/>
              <a:pathLst>
                <a:path w="723" h="1338" extrusionOk="0">
                  <a:moveTo>
                    <a:pt x="24" y="1"/>
                  </a:moveTo>
                  <a:cubicBezTo>
                    <a:pt x="15" y="1"/>
                    <a:pt x="0" y="15"/>
                    <a:pt x="8" y="23"/>
                  </a:cubicBezTo>
                  <a:cubicBezTo>
                    <a:pt x="211" y="475"/>
                    <a:pt x="449" y="916"/>
                    <a:pt x="699" y="1333"/>
                  </a:cubicBezTo>
                  <a:cubicBezTo>
                    <a:pt x="699" y="1336"/>
                    <a:pt x="701" y="1337"/>
                    <a:pt x="704" y="1337"/>
                  </a:cubicBezTo>
                  <a:cubicBezTo>
                    <a:pt x="711" y="1337"/>
                    <a:pt x="723" y="1329"/>
                    <a:pt x="723" y="1321"/>
                  </a:cubicBezTo>
                  <a:cubicBezTo>
                    <a:pt x="532" y="868"/>
                    <a:pt x="294" y="428"/>
                    <a:pt x="32" y="11"/>
                  </a:cubicBezTo>
                  <a:cubicBezTo>
                    <a:pt x="32" y="4"/>
                    <a:pt x="29"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46"/>
            <p:cNvSpPr/>
            <p:nvPr/>
          </p:nvSpPr>
          <p:spPr>
            <a:xfrm>
              <a:off x="2111275" y="2800350"/>
              <a:ext cx="33275" cy="44725"/>
            </a:xfrm>
            <a:custGeom>
              <a:avLst/>
              <a:gdLst/>
              <a:ahLst/>
              <a:cxnLst/>
              <a:rect l="l" t="t" r="r" b="b"/>
              <a:pathLst>
                <a:path w="1331" h="1789" extrusionOk="0">
                  <a:moveTo>
                    <a:pt x="37" y="1"/>
                  </a:moveTo>
                  <a:cubicBezTo>
                    <a:pt x="30" y="1"/>
                    <a:pt x="24" y="9"/>
                    <a:pt x="24" y="17"/>
                  </a:cubicBezTo>
                  <a:cubicBezTo>
                    <a:pt x="24" y="89"/>
                    <a:pt x="12" y="172"/>
                    <a:pt x="0" y="232"/>
                  </a:cubicBezTo>
                  <a:cubicBezTo>
                    <a:pt x="0" y="251"/>
                    <a:pt x="7" y="260"/>
                    <a:pt x="16" y="260"/>
                  </a:cubicBezTo>
                  <a:cubicBezTo>
                    <a:pt x="23" y="260"/>
                    <a:pt x="30" y="254"/>
                    <a:pt x="36" y="244"/>
                  </a:cubicBezTo>
                  <a:cubicBezTo>
                    <a:pt x="47" y="182"/>
                    <a:pt x="61" y="159"/>
                    <a:pt x="78" y="159"/>
                  </a:cubicBezTo>
                  <a:cubicBezTo>
                    <a:pt x="111" y="159"/>
                    <a:pt x="154" y="259"/>
                    <a:pt x="202" y="315"/>
                  </a:cubicBezTo>
                  <a:cubicBezTo>
                    <a:pt x="310" y="470"/>
                    <a:pt x="429" y="625"/>
                    <a:pt x="536" y="779"/>
                  </a:cubicBezTo>
                  <a:cubicBezTo>
                    <a:pt x="750" y="1101"/>
                    <a:pt x="964" y="1494"/>
                    <a:pt x="1250" y="1779"/>
                  </a:cubicBezTo>
                  <a:cubicBezTo>
                    <a:pt x="1257" y="1786"/>
                    <a:pt x="1266" y="1789"/>
                    <a:pt x="1275" y="1789"/>
                  </a:cubicBezTo>
                  <a:cubicBezTo>
                    <a:pt x="1301" y="1789"/>
                    <a:pt x="1330" y="1767"/>
                    <a:pt x="1322" y="1732"/>
                  </a:cubicBezTo>
                  <a:cubicBezTo>
                    <a:pt x="1191" y="1398"/>
                    <a:pt x="941" y="1101"/>
                    <a:pt x="738" y="827"/>
                  </a:cubicBezTo>
                  <a:cubicBezTo>
                    <a:pt x="536" y="541"/>
                    <a:pt x="322" y="244"/>
                    <a:pt x="48" y="5"/>
                  </a:cubicBezTo>
                  <a:cubicBezTo>
                    <a:pt x="44" y="2"/>
                    <a:pt x="41"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46"/>
            <p:cNvSpPr/>
            <p:nvPr/>
          </p:nvSpPr>
          <p:spPr>
            <a:xfrm>
              <a:off x="2110200" y="2790500"/>
              <a:ext cx="30925" cy="52575"/>
            </a:xfrm>
            <a:custGeom>
              <a:avLst/>
              <a:gdLst/>
              <a:ahLst/>
              <a:cxnLst/>
              <a:rect l="l" t="t" r="r" b="b"/>
              <a:pathLst>
                <a:path w="1237" h="2103" extrusionOk="0">
                  <a:moveTo>
                    <a:pt x="41" y="0"/>
                  </a:moveTo>
                  <a:cubicBezTo>
                    <a:pt x="20" y="0"/>
                    <a:pt x="1" y="16"/>
                    <a:pt x="7" y="42"/>
                  </a:cubicBezTo>
                  <a:cubicBezTo>
                    <a:pt x="198" y="780"/>
                    <a:pt x="591" y="1578"/>
                    <a:pt x="1150" y="2090"/>
                  </a:cubicBezTo>
                  <a:cubicBezTo>
                    <a:pt x="1159" y="2099"/>
                    <a:pt x="1170" y="2103"/>
                    <a:pt x="1181" y="2103"/>
                  </a:cubicBezTo>
                  <a:cubicBezTo>
                    <a:pt x="1210" y="2103"/>
                    <a:pt x="1236" y="2072"/>
                    <a:pt x="1210" y="2054"/>
                  </a:cubicBezTo>
                  <a:cubicBezTo>
                    <a:pt x="817" y="1364"/>
                    <a:pt x="388" y="745"/>
                    <a:pt x="79" y="30"/>
                  </a:cubicBezTo>
                  <a:cubicBezTo>
                    <a:pt x="74" y="9"/>
                    <a:pt x="57" y="0"/>
                    <a:pt x="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46"/>
            <p:cNvSpPr/>
            <p:nvPr/>
          </p:nvSpPr>
          <p:spPr>
            <a:xfrm>
              <a:off x="2106025" y="2789875"/>
              <a:ext cx="40250" cy="62900"/>
            </a:xfrm>
            <a:custGeom>
              <a:avLst/>
              <a:gdLst/>
              <a:ahLst/>
              <a:cxnLst/>
              <a:rect l="l" t="t" r="r" b="b"/>
              <a:pathLst>
                <a:path w="1610" h="2516" extrusionOk="0">
                  <a:moveTo>
                    <a:pt x="75" y="1"/>
                  </a:moveTo>
                  <a:cubicBezTo>
                    <a:pt x="41" y="1"/>
                    <a:pt x="0" y="29"/>
                    <a:pt x="8" y="67"/>
                  </a:cubicBezTo>
                  <a:cubicBezTo>
                    <a:pt x="234" y="925"/>
                    <a:pt x="758" y="2020"/>
                    <a:pt x="1544" y="2508"/>
                  </a:cubicBezTo>
                  <a:cubicBezTo>
                    <a:pt x="1554" y="2513"/>
                    <a:pt x="1563" y="2516"/>
                    <a:pt x="1571" y="2516"/>
                  </a:cubicBezTo>
                  <a:cubicBezTo>
                    <a:pt x="1599" y="2516"/>
                    <a:pt x="1610" y="2486"/>
                    <a:pt x="1591" y="2449"/>
                  </a:cubicBezTo>
                  <a:cubicBezTo>
                    <a:pt x="1329" y="2044"/>
                    <a:pt x="996" y="1722"/>
                    <a:pt x="734" y="1317"/>
                  </a:cubicBezTo>
                  <a:cubicBezTo>
                    <a:pt x="484" y="913"/>
                    <a:pt x="293" y="484"/>
                    <a:pt x="115" y="32"/>
                  </a:cubicBezTo>
                  <a:cubicBezTo>
                    <a:pt x="110" y="10"/>
                    <a:pt x="94" y="1"/>
                    <a:pt x="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46"/>
            <p:cNvSpPr/>
            <p:nvPr/>
          </p:nvSpPr>
          <p:spPr>
            <a:xfrm>
              <a:off x="2112850" y="2803350"/>
              <a:ext cx="130725" cy="213025"/>
            </a:xfrm>
            <a:custGeom>
              <a:avLst/>
              <a:gdLst/>
              <a:ahLst/>
              <a:cxnLst/>
              <a:rect l="l" t="t" r="r" b="b"/>
              <a:pathLst>
                <a:path w="5229" h="8521" extrusionOk="0">
                  <a:moveTo>
                    <a:pt x="32" y="1"/>
                  </a:moveTo>
                  <a:cubicBezTo>
                    <a:pt x="14" y="1"/>
                    <a:pt x="0" y="20"/>
                    <a:pt x="8" y="28"/>
                  </a:cubicBezTo>
                  <a:cubicBezTo>
                    <a:pt x="544" y="1552"/>
                    <a:pt x="1723" y="2552"/>
                    <a:pt x="2640" y="3826"/>
                  </a:cubicBezTo>
                  <a:cubicBezTo>
                    <a:pt x="3688" y="5267"/>
                    <a:pt x="4199" y="7017"/>
                    <a:pt x="5140" y="8506"/>
                  </a:cubicBezTo>
                  <a:cubicBezTo>
                    <a:pt x="5150" y="8516"/>
                    <a:pt x="5162" y="8520"/>
                    <a:pt x="5174" y="8520"/>
                  </a:cubicBezTo>
                  <a:cubicBezTo>
                    <a:pt x="5203" y="8520"/>
                    <a:pt x="5229" y="8492"/>
                    <a:pt x="5212" y="8458"/>
                  </a:cubicBezTo>
                  <a:cubicBezTo>
                    <a:pt x="4700" y="7017"/>
                    <a:pt x="3902" y="5469"/>
                    <a:pt x="3092" y="4184"/>
                  </a:cubicBezTo>
                  <a:cubicBezTo>
                    <a:pt x="2152" y="2731"/>
                    <a:pt x="747" y="1636"/>
                    <a:pt x="56" y="16"/>
                  </a:cubicBezTo>
                  <a:cubicBezTo>
                    <a:pt x="49" y="5"/>
                    <a:pt x="40"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46"/>
            <p:cNvSpPr/>
            <p:nvPr/>
          </p:nvSpPr>
          <p:spPr>
            <a:xfrm>
              <a:off x="2201950" y="2916725"/>
              <a:ext cx="43775" cy="105025"/>
            </a:xfrm>
            <a:custGeom>
              <a:avLst/>
              <a:gdLst/>
              <a:ahLst/>
              <a:cxnLst/>
              <a:rect l="l" t="t" r="r" b="b"/>
              <a:pathLst>
                <a:path w="1751" h="4201" extrusionOk="0">
                  <a:moveTo>
                    <a:pt x="50" y="1"/>
                  </a:moveTo>
                  <a:cubicBezTo>
                    <a:pt x="27" y="1"/>
                    <a:pt x="0" y="22"/>
                    <a:pt x="16" y="53"/>
                  </a:cubicBezTo>
                  <a:cubicBezTo>
                    <a:pt x="588" y="1423"/>
                    <a:pt x="1147" y="2780"/>
                    <a:pt x="1648" y="4173"/>
                  </a:cubicBezTo>
                  <a:cubicBezTo>
                    <a:pt x="1655" y="4192"/>
                    <a:pt x="1669" y="4200"/>
                    <a:pt x="1684" y="4200"/>
                  </a:cubicBezTo>
                  <a:cubicBezTo>
                    <a:pt x="1715" y="4200"/>
                    <a:pt x="1751" y="4166"/>
                    <a:pt x="1743" y="4125"/>
                  </a:cubicBezTo>
                  <a:cubicBezTo>
                    <a:pt x="1314" y="2732"/>
                    <a:pt x="755" y="1327"/>
                    <a:pt x="76" y="18"/>
                  </a:cubicBezTo>
                  <a:cubicBezTo>
                    <a:pt x="72" y="6"/>
                    <a:pt x="61" y="1"/>
                    <a:pt x="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46"/>
            <p:cNvSpPr/>
            <p:nvPr/>
          </p:nvSpPr>
          <p:spPr>
            <a:xfrm>
              <a:off x="2123300" y="2826525"/>
              <a:ext cx="86500" cy="115075"/>
            </a:xfrm>
            <a:custGeom>
              <a:avLst/>
              <a:gdLst/>
              <a:ahLst/>
              <a:cxnLst/>
              <a:rect l="l" t="t" r="r" b="b"/>
              <a:pathLst>
                <a:path w="3460" h="4603" extrusionOk="0">
                  <a:moveTo>
                    <a:pt x="68" y="1"/>
                  </a:moveTo>
                  <a:cubicBezTo>
                    <a:pt x="30" y="1"/>
                    <a:pt x="1" y="49"/>
                    <a:pt x="31" y="90"/>
                  </a:cubicBezTo>
                  <a:cubicBezTo>
                    <a:pt x="567" y="768"/>
                    <a:pt x="1245" y="1316"/>
                    <a:pt x="1817" y="1959"/>
                  </a:cubicBezTo>
                  <a:cubicBezTo>
                    <a:pt x="2543" y="2745"/>
                    <a:pt x="3031" y="3614"/>
                    <a:pt x="3436" y="4602"/>
                  </a:cubicBezTo>
                  <a:cubicBezTo>
                    <a:pt x="3436" y="4602"/>
                    <a:pt x="3460" y="4602"/>
                    <a:pt x="3460" y="4578"/>
                  </a:cubicBezTo>
                  <a:cubicBezTo>
                    <a:pt x="3067" y="2768"/>
                    <a:pt x="1495" y="1137"/>
                    <a:pt x="91" y="6"/>
                  </a:cubicBezTo>
                  <a:cubicBezTo>
                    <a:pt x="83" y="2"/>
                    <a:pt x="76"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46"/>
            <p:cNvSpPr/>
            <p:nvPr/>
          </p:nvSpPr>
          <p:spPr>
            <a:xfrm>
              <a:off x="2113125" y="2787850"/>
              <a:ext cx="32600" cy="58150"/>
            </a:xfrm>
            <a:custGeom>
              <a:avLst/>
              <a:gdLst/>
              <a:ahLst/>
              <a:cxnLst/>
              <a:rect l="l" t="t" r="r" b="b"/>
              <a:pathLst>
                <a:path w="1304" h="2326" extrusionOk="0">
                  <a:moveTo>
                    <a:pt x="37" y="1"/>
                  </a:moveTo>
                  <a:cubicBezTo>
                    <a:pt x="24" y="1"/>
                    <a:pt x="1" y="12"/>
                    <a:pt x="9" y="29"/>
                  </a:cubicBezTo>
                  <a:cubicBezTo>
                    <a:pt x="259" y="827"/>
                    <a:pt x="700" y="1684"/>
                    <a:pt x="1260" y="2315"/>
                  </a:cubicBezTo>
                  <a:cubicBezTo>
                    <a:pt x="1263" y="2323"/>
                    <a:pt x="1269" y="2325"/>
                    <a:pt x="1275" y="2325"/>
                  </a:cubicBezTo>
                  <a:cubicBezTo>
                    <a:pt x="1289" y="2325"/>
                    <a:pt x="1303" y="2312"/>
                    <a:pt x="1295" y="2303"/>
                  </a:cubicBezTo>
                  <a:cubicBezTo>
                    <a:pt x="831" y="1541"/>
                    <a:pt x="402" y="827"/>
                    <a:pt x="45" y="5"/>
                  </a:cubicBezTo>
                  <a:cubicBezTo>
                    <a:pt x="45" y="2"/>
                    <a:pt x="42"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46"/>
            <p:cNvSpPr/>
            <p:nvPr/>
          </p:nvSpPr>
          <p:spPr>
            <a:xfrm>
              <a:off x="2125550" y="2821600"/>
              <a:ext cx="32075" cy="44050"/>
            </a:xfrm>
            <a:custGeom>
              <a:avLst/>
              <a:gdLst/>
              <a:ahLst/>
              <a:cxnLst/>
              <a:rect l="l" t="t" r="r" b="b"/>
              <a:pathLst>
                <a:path w="1283" h="1762" extrusionOk="0">
                  <a:moveTo>
                    <a:pt x="1" y="1"/>
                  </a:moveTo>
                  <a:cubicBezTo>
                    <a:pt x="393" y="596"/>
                    <a:pt x="774" y="1227"/>
                    <a:pt x="1239" y="1751"/>
                  </a:cubicBezTo>
                  <a:cubicBezTo>
                    <a:pt x="1242" y="1758"/>
                    <a:pt x="1248" y="1761"/>
                    <a:pt x="1255" y="1761"/>
                  </a:cubicBezTo>
                  <a:cubicBezTo>
                    <a:pt x="1268" y="1761"/>
                    <a:pt x="1283" y="1747"/>
                    <a:pt x="1275" y="1739"/>
                  </a:cubicBezTo>
                  <a:cubicBezTo>
                    <a:pt x="917" y="1132"/>
                    <a:pt x="453" y="54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46"/>
            <p:cNvSpPr/>
            <p:nvPr/>
          </p:nvSpPr>
          <p:spPr>
            <a:xfrm>
              <a:off x="2132700" y="2826075"/>
              <a:ext cx="26775" cy="31050"/>
            </a:xfrm>
            <a:custGeom>
              <a:avLst/>
              <a:gdLst/>
              <a:ahLst/>
              <a:cxnLst/>
              <a:rect l="l" t="t" r="r" b="b"/>
              <a:pathLst>
                <a:path w="1071" h="1242" extrusionOk="0">
                  <a:moveTo>
                    <a:pt x="0" y="0"/>
                  </a:moveTo>
                  <a:lnTo>
                    <a:pt x="0" y="0"/>
                  </a:lnTo>
                  <a:cubicBezTo>
                    <a:pt x="286" y="453"/>
                    <a:pt x="596" y="905"/>
                    <a:pt x="1024" y="1239"/>
                  </a:cubicBezTo>
                  <a:cubicBezTo>
                    <a:pt x="1028" y="1240"/>
                    <a:pt x="1031" y="1241"/>
                    <a:pt x="1034" y="1241"/>
                  </a:cubicBezTo>
                  <a:cubicBezTo>
                    <a:pt x="1054" y="1241"/>
                    <a:pt x="1070" y="1213"/>
                    <a:pt x="1060" y="1203"/>
                  </a:cubicBezTo>
                  <a:cubicBezTo>
                    <a:pt x="703" y="810"/>
                    <a:pt x="334" y="429"/>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46"/>
            <p:cNvSpPr/>
            <p:nvPr/>
          </p:nvSpPr>
          <p:spPr>
            <a:xfrm>
              <a:off x="2189625" y="2906975"/>
              <a:ext cx="23450" cy="45150"/>
            </a:xfrm>
            <a:custGeom>
              <a:avLst/>
              <a:gdLst/>
              <a:ahLst/>
              <a:cxnLst/>
              <a:rect l="l" t="t" r="r" b="b"/>
              <a:pathLst>
                <a:path w="938" h="1806" extrusionOk="0">
                  <a:moveTo>
                    <a:pt x="50" y="0"/>
                  </a:moveTo>
                  <a:cubicBezTo>
                    <a:pt x="33" y="0"/>
                    <a:pt x="1" y="28"/>
                    <a:pt x="21" y="39"/>
                  </a:cubicBezTo>
                  <a:cubicBezTo>
                    <a:pt x="343" y="598"/>
                    <a:pt x="581" y="1229"/>
                    <a:pt x="890" y="1789"/>
                  </a:cubicBezTo>
                  <a:cubicBezTo>
                    <a:pt x="901" y="1800"/>
                    <a:pt x="912" y="1805"/>
                    <a:pt x="920" y="1805"/>
                  </a:cubicBezTo>
                  <a:cubicBezTo>
                    <a:pt x="931" y="1805"/>
                    <a:pt x="938" y="1797"/>
                    <a:pt x="938" y="1777"/>
                  </a:cubicBezTo>
                  <a:cubicBezTo>
                    <a:pt x="771" y="1146"/>
                    <a:pt x="414" y="562"/>
                    <a:pt x="57" y="3"/>
                  </a:cubicBezTo>
                  <a:cubicBezTo>
                    <a:pt x="55" y="1"/>
                    <a:pt x="53" y="0"/>
                    <a:pt x="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46"/>
            <p:cNvSpPr/>
            <p:nvPr/>
          </p:nvSpPr>
          <p:spPr>
            <a:xfrm>
              <a:off x="2199750" y="2925975"/>
              <a:ext cx="32975" cy="62050"/>
            </a:xfrm>
            <a:custGeom>
              <a:avLst/>
              <a:gdLst/>
              <a:ahLst/>
              <a:cxnLst/>
              <a:rect l="l" t="t" r="r" b="b"/>
              <a:pathLst>
                <a:path w="1319" h="2482" extrusionOk="0">
                  <a:moveTo>
                    <a:pt x="36" y="0"/>
                  </a:moveTo>
                  <a:cubicBezTo>
                    <a:pt x="17" y="0"/>
                    <a:pt x="0" y="11"/>
                    <a:pt x="9" y="29"/>
                  </a:cubicBezTo>
                  <a:cubicBezTo>
                    <a:pt x="462" y="815"/>
                    <a:pt x="783" y="1696"/>
                    <a:pt x="1259" y="2469"/>
                  </a:cubicBezTo>
                  <a:cubicBezTo>
                    <a:pt x="1263" y="2478"/>
                    <a:pt x="1272" y="2482"/>
                    <a:pt x="1282" y="2482"/>
                  </a:cubicBezTo>
                  <a:cubicBezTo>
                    <a:pt x="1299" y="2482"/>
                    <a:pt x="1319" y="2469"/>
                    <a:pt x="1319" y="2446"/>
                  </a:cubicBezTo>
                  <a:cubicBezTo>
                    <a:pt x="1140" y="1588"/>
                    <a:pt x="581" y="707"/>
                    <a:pt x="57" y="5"/>
                  </a:cubicBezTo>
                  <a:cubicBezTo>
                    <a:pt x="50" y="2"/>
                    <a:pt x="43"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46"/>
            <p:cNvSpPr/>
            <p:nvPr/>
          </p:nvSpPr>
          <p:spPr>
            <a:xfrm>
              <a:off x="2208975" y="2931625"/>
              <a:ext cx="26425" cy="56525"/>
            </a:xfrm>
            <a:custGeom>
              <a:avLst/>
              <a:gdLst/>
              <a:ahLst/>
              <a:cxnLst/>
              <a:rect l="l" t="t" r="r" b="b"/>
              <a:pathLst>
                <a:path w="1057" h="2261" extrusionOk="0">
                  <a:moveTo>
                    <a:pt x="20" y="0"/>
                  </a:moveTo>
                  <a:cubicBezTo>
                    <a:pt x="4" y="0"/>
                    <a:pt x="1" y="9"/>
                    <a:pt x="9" y="17"/>
                  </a:cubicBezTo>
                  <a:cubicBezTo>
                    <a:pt x="343" y="767"/>
                    <a:pt x="652" y="1529"/>
                    <a:pt x="1021" y="2255"/>
                  </a:cubicBezTo>
                  <a:cubicBezTo>
                    <a:pt x="1028" y="2259"/>
                    <a:pt x="1034" y="2260"/>
                    <a:pt x="1039" y="2260"/>
                  </a:cubicBezTo>
                  <a:cubicBezTo>
                    <a:pt x="1051" y="2260"/>
                    <a:pt x="1057" y="2252"/>
                    <a:pt x="1057" y="2243"/>
                  </a:cubicBezTo>
                  <a:cubicBezTo>
                    <a:pt x="747" y="1481"/>
                    <a:pt x="390" y="731"/>
                    <a:pt x="45" y="5"/>
                  </a:cubicBezTo>
                  <a:cubicBezTo>
                    <a:pt x="34" y="2"/>
                    <a:pt x="26"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46"/>
            <p:cNvSpPr/>
            <p:nvPr/>
          </p:nvSpPr>
          <p:spPr>
            <a:xfrm>
              <a:off x="2229425" y="2978050"/>
              <a:ext cx="66825" cy="144875"/>
            </a:xfrm>
            <a:custGeom>
              <a:avLst/>
              <a:gdLst/>
              <a:ahLst/>
              <a:cxnLst/>
              <a:rect l="l" t="t" r="r" b="b"/>
              <a:pathLst>
                <a:path w="2673" h="5795" extrusionOk="0">
                  <a:moveTo>
                    <a:pt x="21" y="1"/>
                  </a:moveTo>
                  <a:cubicBezTo>
                    <a:pt x="21" y="1"/>
                    <a:pt x="19" y="2"/>
                    <a:pt x="16" y="4"/>
                  </a:cubicBezTo>
                  <a:lnTo>
                    <a:pt x="16" y="4"/>
                  </a:lnTo>
                  <a:cubicBezTo>
                    <a:pt x="20" y="2"/>
                    <a:pt x="21" y="1"/>
                    <a:pt x="21" y="1"/>
                  </a:cubicBezTo>
                  <a:close/>
                  <a:moveTo>
                    <a:pt x="16" y="4"/>
                  </a:moveTo>
                  <a:cubicBezTo>
                    <a:pt x="15" y="4"/>
                    <a:pt x="14" y="5"/>
                    <a:pt x="13" y="5"/>
                  </a:cubicBezTo>
                  <a:cubicBezTo>
                    <a:pt x="13" y="6"/>
                    <a:pt x="13" y="6"/>
                    <a:pt x="13" y="6"/>
                  </a:cubicBezTo>
                  <a:lnTo>
                    <a:pt x="13" y="6"/>
                  </a:lnTo>
                  <a:cubicBezTo>
                    <a:pt x="14" y="5"/>
                    <a:pt x="15" y="5"/>
                    <a:pt x="16" y="4"/>
                  </a:cubicBezTo>
                  <a:close/>
                  <a:moveTo>
                    <a:pt x="13" y="6"/>
                  </a:moveTo>
                  <a:cubicBezTo>
                    <a:pt x="7" y="11"/>
                    <a:pt x="1" y="19"/>
                    <a:pt x="1" y="29"/>
                  </a:cubicBezTo>
                  <a:cubicBezTo>
                    <a:pt x="525" y="1994"/>
                    <a:pt x="1191" y="4256"/>
                    <a:pt x="2596" y="5780"/>
                  </a:cubicBezTo>
                  <a:cubicBezTo>
                    <a:pt x="2603" y="5790"/>
                    <a:pt x="2613" y="5795"/>
                    <a:pt x="2624" y="5795"/>
                  </a:cubicBezTo>
                  <a:cubicBezTo>
                    <a:pt x="2648" y="5795"/>
                    <a:pt x="2673" y="5770"/>
                    <a:pt x="2656" y="5744"/>
                  </a:cubicBezTo>
                  <a:cubicBezTo>
                    <a:pt x="2144" y="4804"/>
                    <a:pt x="1549" y="3958"/>
                    <a:pt x="1132" y="2970"/>
                  </a:cubicBezTo>
                  <a:cubicBezTo>
                    <a:pt x="715" y="2006"/>
                    <a:pt x="418" y="982"/>
                    <a:pt x="13"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46"/>
            <p:cNvSpPr/>
            <p:nvPr/>
          </p:nvSpPr>
          <p:spPr>
            <a:xfrm>
              <a:off x="2286000" y="3114200"/>
              <a:ext cx="142000" cy="206300"/>
            </a:xfrm>
            <a:custGeom>
              <a:avLst/>
              <a:gdLst/>
              <a:ahLst/>
              <a:cxnLst/>
              <a:rect l="l" t="t" r="r" b="b"/>
              <a:pathLst>
                <a:path w="5680" h="8252" extrusionOk="0">
                  <a:moveTo>
                    <a:pt x="48" y="1"/>
                  </a:moveTo>
                  <a:cubicBezTo>
                    <a:pt x="12" y="1"/>
                    <a:pt x="0" y="13"/>
                    <a:pt x="12" y="24"/>
                  </a:cubicBezTo>
                  <a:cubicBezTo>
                    <a:pt x="1298" y="1751"/>
                    <a:pt x="1167" y="3906"/>
                    <a:pt x="2096" y="5775"/>
                  </a:cubicBezTo>
                  <a:cubicBezTo>
                    <a:pt x="2798" y="7156"/>
                    <a:pt x="4167" y="7930"/>
                    <a:pt x="5644" y="8252"/>
                  </a:cubicBezTo>
                  <a:cubicBezTo>
                    <a:pt x="5667" y="8252"/>
                    <a:pt x="5679" y="8216"/>
                    <a:pt x="5655" y="8216"/>
                  </a:cubicBezTo>
                  <a:cubicBezTo>
                    <a:pt x="4703" y="7823"/>
                    <a:pt x="3727" y="7466"/>
                    <a:pt x="2977" y="6704"/>
                  </a:cubicBezTo>
                  <a:cubicBezTo>
                    <a:pt x="2262" y="5978"/>
                    <a:pt x="1941" y="5013"/>
                    <a:pt x="1679" y="4025"/>
                  </a:cubicBezTo>
                  <a:cubicBezTo>
                    <a:pt x="1310" y="2620"/>
                    <a:pt x="1119" y="1084"/>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46"/>
            <p:cNvSpPr/>
            <p:nvPr/>
          </p:nvSpPr>
          <p:spPr>
            <a:xfrm>
              <a:off x="2299000" y="3128025"/>
              <a:ext cx="132275" cy="193550"/>
            </a:xfrm>
            <a:custGeom>
              <a:avLst/>
              <a:gdLst/>
              <a:ahLst/>
              <a:cxnLst/>
              <a:rect l="l" t="t" r="r" b="b"/>
              <a:pathLst>
                <a:path w="5291" h="7742" extrusionOk="0">
                  <a:moveTo>
                    <a:pt x="83" y="0"/>
                  </a:moveTo>
                  <a:cubicBezTo>
                    <a:pt x="44" y="0"/>
                    <a:pt x="1" y="29"/>
                    <a:pt x="16" y="67"/>
                  </a:cubicBezTo>
                  <a:cubicBezTo>
                    <a:pt x="468" y="1662"/>
                    <a:pt x="1004" y="3448"/>
                    <a:pt x="1861" y="4877"/>
                  </a:cubicBezTo>
                  <a:cubicBezTo>
                    <a:pt x="2218" y="5436"/>
                    <a:pt x="2647" y="5960"/>
                    <a:pt x="3159" y="6389"/>
                  </a:cubicBezTo>
                  <a:cubicBezTo>
                    <a:pt x="3385" y="6579"/>
                    <a:pt x="5135" y="7437"/>
                    <a:pt x="5135" y="7687"/>
                  </a:cubicBezTo>
                  <a:cubicBezTo>
                    <a:pt x="5129" y="7724"/>
                    <a:pt x="5149" y="7742"/>
                    <a:pt x="5173" y="7742"/>
                  </a:cubicBezTo>
                  <a:cubicBezTo>
                    <a:pt x="5194" y="7742"/>
                    <a:pt x="5219" y="7727"/>
                    <a:pt x="5231" y="7699"/>
                  </a:cubicBezTo>
                  <a:cubicBezTo>
                    <a:pt x="5243" y="7615"/>
                    <a:pt x="5255" y="7544"/>
                    <a:pt x="5290" y="7449"/>
                  </a:cubicBezTo>
                  <a:cubicBezTo>
                    <a:pt x="5290" y="7413"/>
                    <a:pt x="5266" y="7377"/>
                    <a:pt x="5243" y="7353"/>
                  </a:cubicBezTo>
                  <a:cubicBezTo>
                    <a:pt x="3742" y="6734"/>
                    <a:pt x="2504" y="5734"/>
                    <a:pt x="1742" y="4282"/>
                  </a:cubicBezTo>
                  <a:cubicBezTo>
                    <a:pt x="1040" y="2936"/>
                    <a:pt x="718" y="1424"/>
                    <a:pt x="135" y="31"/>
                  </a:cubicBezTo>
                  <a:cubicBezTo>
                    <a:pt x="126" y="10"/>
                    <a:pt x="105" y="0"/>
                    <a:pt x="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46"/>
            <p:cNvSpPr/>
            <p:nvPr/>
          </p:nvSpPr>
          <p:spPr>
            <a:xfrm>
              <a:off x="2324375" y="3216000"/>
              <a:ext cx="30725" cy="55525"/>
            </a:xfrm>
            <a:custGeom>
              <a:avLst/>
              <a:gdLst/>
              <a:ahLst/>
              <a:cxnLst/>
              <a:rect l="l" t="t" r="r" b="b"/>
              <a:pathLst>
                <a:path w="1229" h="2221" extrusionOk="0">
                  <a:moveTo>
                    <a:pt x="35" y="0"/>
                  </a:moveTo>
                  <a:cubicBezTo>
                    <a:pt x="21" y="0"/>
                    <a:pt x="1" y="13"/>
                    <a:pt x="1" y="36"/>
                  </a:cubicBezTo>
                  <a:cubicBezTo>
                    <a:pt x="203" y="774"/>
                    <a:pt x="608" y="1560"/>
                    <a:pt x="1072" y="2191"/>
                  </a:cubicBezTo>
                  <a:cubicBezTo>
                    <a:pt x="1086" y="2212"/>
                    <a:pt x="1106" y="2221"/>
                    <a:pt x="1127" y="2221"/>
                  </a:cubicBezTo>
                  <a:cubicBezTo>
                    <a:pt x="1177" y="2221"/>
                    <a:pt x="1229" y="2170"/>
                    <a:pt x="1203" y="2120"/>
                  </a:cubicBezTo>
                  <a:cubicBezTo>
                    <a:pt x="822" y="1417"/>
                    <a:pt x="441" y="703"/>
                    <a:pt x="49" y="12"/>
                  </a:cubicBezTo>
                  <a:cubicBezTo>
                    <a:pt x="49" y="4"/>
                    <a:pt x="43" y="0"/>
                    <a:pt x="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46"/>
            <p:cNvSpPr/>
            <p:nvPr/>
          </p:nvSpPr>
          <p:spPr>
            <a:xfrm>
              <a:off x="2329075" y="3214725"/>
              <a:ext cx="30550" cy="61250"/>
            </a:xfrm>
            <a:custGeom>
              <a:avLst/>
              <a:gdLst/>
              <a:ahLst/>
              <a:cxnLst/>
              <a:rect l="l" t="t" r="r" b="b"/>
              <a:pathLst>
                <a:path w="1222" h="2450" extrusionOk="0">
                  <a:moveTo>
                    <a:pt x="66" y="0"/>
                  </a:moveTo>
                  <a:cubicBezTo>
                    <a:pt x="35" y="0"/>
                    <a:pt x="1" y="27"/>
                    <a:pt x="15" y="63"/>
                  </a:cubicBezTo>
                  <a:cubicBezTo>
                    <a:pt x="301" y="825"/>
                    <a:pt x="599" y="1814"/>
                    <a:pt x="1135" y="2433"/>
                  </a:cubicBezTo>
                  <a:cubicBezTo>
                    <a:pt x="1146" y="2445"/>
                    <a:pt x="1161" y="2450"/>
                    <a:pt x="1174" y="2450"/>
                  </a:cubicBezTo>
                  <a:cubicBezTo>
                    <a:pt x="1201" y="2450"/>
                    <a:pt x="1222" y="2429"/>
                    <a:pt x="1206" y="2397"/>
                  </a:cubicBezTo>
                  <a:cubicBezTo>
                    <a:pt x="1123" y="2016"/>
                    <a:pt x="884" y="1659"/>
                    <a:pt x="706" y="1302"/>
                  </a:cubicBezTo>
                  <a:cubicBezTo>
                    <a:pt x="492" y="885"/>
                    <a:pt x="301" y="456"/>
                    <a:pt x="111" y="40"/>
                  </a:cubicBezTo>
                  <a:cubicBezTo>
                    <a:pt x="106" y="12"/>
                    <a:pt x="86" y="0"/>
                    <a:pt x="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46"/>
            <p:cNvSpPr/>
            <p:nvPr/>
          </p:nvSpPr>
          <p:spPr>
            <a:xfrm>
              <a:off x="2326275" y="3220300"/>
              <a:ext cx="47050" cy="70050"/>
            </a:xfrm>
            <a:custGeom>
              <a:avLst/>
              <a:gdLst/>
              <a:ahLst/>
              <a:cxnLst/>
              <a:rect l="l" t="t" r="r" b="b"/>
              <a:pathLst>
                <a:path w="1882" h="2802" extrusionOk="0">
                  <a:moveTo>
                    <a:pt x="48" y="0"/>
                  </a:moveTo>
                  <a:cubicBezTo>
                    <a:pt x="22" y="0"/>
                    <a:pt x="1" y="29"/>
                    <a:pt x="8" y="67"/>
                  </a:cubicBezTo>
                  <a:cubicBezTo>
                    <a:pt x="306" y="1055"/>
                    <a:pt x="925" y="2162"/>
                    <a:pt x="1758" y="2793"/>
                  </a:cubicBezTo>
                  <a:cubicBezTo>
                    <a:pt x="1768" y="2799"/>
                    <a:pt x="1779" y="2802"/>
                    <a:pt x="1789" y="2802"/>
                  </a:cubicBezTo>
                  <a:cubicBezTo>
                    <a:pt x="1839" y="2802"/>
                    <a:pt x="1882" y="2736"/>
                    <a:pt x="1842" y="2686"/>
                  </a:cubicBezTo>
                  <a:cubicBezTo>
                    <a:pt x="1544" y="2281"/>
                    <a:pt x="1199" y="1924"/>
                    <a:pt x="901" y="1519"/>
                  </a:cubicBezTo>
                  <a:cubicBezTo>
                    <a:pt x="580" y="1043"/>
                    <a:pt x="342" y="555"/>
                    <a:pt x="92" y="31"/>
                  </a:cubicBezTo>
                  <a:cubicBezTo>
                    <a:pt x="79" y="9"/>
                    <a:pt x="63" y="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46"/>
            <p:cNvSpPr/>
            <p:nvPr/>
          </p:nvSpPr>
          <p:spPr>
            <a:xfrm>
              <a:off x="2293225" y="3115925"/>
              <a:ext cx="32975" cy="94375"/>
            </a:xfrm>
            <a:custGeom>
              <a:avLst/>
              <a:gdLst/>
              <a:ahLst/>
              <a:cxnLst/>
              <a:rect l="l" t="t" r="r" b="b"/>
              <a:pathLst>
                <a:path w="1319" h="3775" extrusionOk="0">
                  <a:moveTo>
                    <a:pt x="44" y="0"/>
                  </a:moveTo>
                  <a:cubicBezTo>
                    <a:pt x="22" y="0"/>
                    <a:pt x="0" y="28"/>
                    <a:pt x="9" y="63"/>
                  </a:cubicBezTo>
                  <a:cubicBezTo>
                    <a:pt x="235" y="622"/>
                    <a:pt x="533" y="1158"/>
                    <a:pt x="735" y="1741"/>
                  </a:cubicBezTo>
                  <a:cubicBezTo>
                    <a:pt x="961" y="2384"/>
                    <a:pt x="1056" y="3099"/>
                    <a:pt x="1306" y="3718"/>
                  </a:cubicBezTo>
                  <a:cubicBezTo>
                    <a:pt x="1301" y="3708"/>
                    <a:pt x="1294" y="3704"/>
                    <a:pt x="1288" y="3704"/>
                  </a:cubicBezTo>
                  <a:cubicBezTo>
                    <a:pt x="1279" y="3704"/>
                    <a:pt x="1271" y="3711"/>
                    <a:pt x="1271" y="3718"/>
                  </a:cubicBezTo>
                  <a:cubicBezTo>
                    <a:pt x="1271" y="3742"/>
                    <a:pt x="1271" y="3754"/>
                    <a:pt x="1295" y="3765"/>
                  </a:cubicBezTo>
                  <a:cubicBezTo>
                    <a:pt x="1295" y="3771"/>
                    <a:pt x="1300" y="3774"/>
                    <a:pt x="1306" y="3774"/>
                  </a:cubicBezTo>
                  <a:cubicBezTo>
                    <a:pt x="1312" y="3774"/>
                    <a:pt x="1318" y="3771"/>
                    <a:pt x="1318" y="3765"/>
                  </a:cubicBezTo>
                  <a:cubicBezTo>
                    <a:pt x="1271" y="2539"/>
                    <a:pt x="783" y="1015"/>
                    <a:pt x="68" y="15"/>
                  </a:cubicBezTo>
                  <a:cubicBezTo>
                    <a:pt x="61" y="5"/>
                    <a:pt x="53"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46"/>
            <p:cNvSpPr/>
            <p:nvPr/>
          </p:nvSpPr>
          <p:spPr>
            <a:xfrm>
              <a:off x="2302075" y="3143325"/>
              <a:ext cx="9425" cy="15800"/>
            </a:xfrm>
            <a:custGeom>
              <a:avLst/>
              <a:gdLst/>
              <a:ahLst/>
              <a:cxnLst/>
              <a:rect l="l" t="t" r="r" b="b"/>
              <a:pathLst>
                <a:path w="377" h="632" extrusionOk="0">
                  <a:moveTo>
                    <a:pt x="88" y="0"/>
                  </a:moveTo>
                  <a:cubicBezTo>
                    <a:pt x="46" y="0"/>
                    <a:pt x="1" y="37"/>
                    <a:pt x="24" y="98"/>
                  </a:cubicBezTo>
                  <a:cubicBezTo>
                    <a:pt x="119" y="264"/>
                    <a:pt x="190" y="431"/>
                    <a:pt x="286" y="598"/>
                  </a:cubicBezTo>
                  <a:cubicBezTo>
                    <a:pt x="290" y="621"/>
                    <a:pt x="306" y="631"/>
                    <a:pt x="322" y="631"/>
                  </a:cubicBezTo>
                  <a:cubicBezTo>
                    <a:pt x="348" y="631"/>
                    <a:pt x="376" y="606"/>
                    <a:pt x="369" y="562"/>
                  </a:cubicBezTo>
                  <a:cubicBezTo>
                    <a:pt x="298" y="372"/>
                    <a:pt x="226" y="217"/>
                    <a:pt x="143" y="38"/>
                  </a:cubicBezTo>
                  <a:cubicBezTo>
                    <a:pt x="134" y="12"/>
                    <a:pt x="111" y="0"/>
                    <a:pt x="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46"/>
            <p:cNvSpPr/>
            <p:nvPr/>
          </p:nvSpPr>
          <p:spPr>
            <a:xfrm>
              <a:off x="1943825" y="2880150"/>
              <a:ext cx="368825" cy="297175"/>
            </a:xfrm>
            <a:custGeom>
              <a:avLst/>
              <a:gdLst/>
              <a:ahLst/>
              <a:cxnLst/>
              <a:rect l="l" t="t" r="r" b="b"/>
              <a:pathLst>
                <a:path w="14753" h="11887" extrusionOk="0">
                  <a:moveTo>
                    <a:pt x="90" y="0"/>
                  </a:moveTo>
                  <a:cubicBezTo>
                    <a:pt x="45" y="0"/>
                    <a:pt x="0" y="33"/>
                    <a:pt x="7" y="100"/>
                  </a:cubicBezTo>
                  <a:cubicBezTo>
                    <a:pt x="209" y="2147"/>
                    <a:pt x="1007" y="4279"/>
                    <a:pt x="1900" y="6124"/>
                  </a:cubicBezTo>
                  <a:cubicBezTo>
                    <a:pt x="2328" y="7017"/>
                    <a:pt x="2829" y="7898"/>
                    <a:pt x="3376" y="8732"/>
                  </a:cubicBezTo>
                  <a:cubicBezTo>
                    <a:pt x="3852" y="9458"/>
                    <a:pt x="4364" y="10398"/>
                    <a:pt x="5174" y="10827"/>
                  </a:cubicBezTo>
                  <a:cubicBezTo>
                    <a:pt x="5805" y="11172"/>
                    <a:pt x="6579" y="11113"/>
                    <a:pt x="7246" y="11291"/>
                  </a:cubicBezTo>
                  <a:cubicBezTo>
                    <a:pt x="7984" y="11494"/>
                    <a:pt x="8651" y="11887"/>
                    <a:pt x="9448" y="11887"/>
                  </a:cubicBezTo>
                  <a:cubicBezTo>
                    <a:pt x="10187" y="11887"/>
                    <a:pt x="10877" y="11577"/>
                    <a:pt x="11496" y="11184"/>
                  </a:cubicBezTo>
                  <a:cubicBezTo>
                    <a:pt x="11889" y="10958"/>
                    <a:pt x="12246" y="10637"/>
                    <a:pt x="12663" y="10458"/>
                  </a:cubicBezTo>
                  <a:cubicBezTo>
                    <a:pt x="12929" y="10348"/>
                    <a:pt x="13115" y="10285"/>
                    <a:pt x="13285" y="10285"/>
                  </a:cubicBezTo>
                  <a:cubicBezTo>
                    <a:pt x="13501" y="10285"/>
                    <a:pt x="13690" y="10389"/>
                    <a:pt x="13985" y="10637"/>
                  </a:cubicBezTo>
                  <a:cubicBezTo>
                    <a:pt x="14544" y="11113"/>
                    <a:pt x="14509" y="11149"/>
                    <a:pt x="14711" y="11827"/>
                  </a:cubicBezTo>
                  <a:cubicBezTo>
                    <a:pt x="14705" y="11851"/>
                    <a:pt x="14717" y="11863"/>
                    <a:pt x="14729" y="11863"/>
                  </a:cubicBezTo>
                  <a:cubicBezTo>
                    <a:pt x="14741" y="11863"/>
                    <a:pt x="14753" y="11851"/>
                    <a:pt x="14747" y="11827"/>
                  </a:cubicBezTo>
                  <a:cubicBezTo>
                    <a:pt x="14589" y="10987"/>
                    <a:pt x="14200" y="10111"/>
                    <a:pt x="13335" y="10111"/>
                  </a:cubicBezTo>
                  <a:cubicBezTo>
                    <a:pt x="13219" y="10111"/>
                    <a:pt x="13095" y="10127"/>
                    <a:pt x="12961" y="10160"/>
                  </a:cubicBezTo>
                  <a:cubicBezTo>
                    <a:pt x="12127" y="10363"/>
                    <a:pt x="11461" y="11089"/>
                    <a:pt x="10663" y="11399"/>
                  </a:cubicBezTo>
                  <a:cubicBezTo>
                    <a:pt x="10275" y="11552"/>
                    <a:pt x="9924" y="11612"/>
                    <a:pt x="9588" y="11612"/>
                  </a:cubicBezTo>
                  <a:cubicBezTo>
                    <a:pt x="8830" y="11612"/>
                    <a:pt x="8151" y="11305"/>
                    <a:pt x="7317" y="11065"/>
                  </a:cubicBezTo>
                  <a:cubicBezTo>
                    <a:pt x="6281" y="10768"/>
                    <a:pt x="5341" y="10875"/>
                    <a:pt x="4567" y="9970"/>
                  </a:cubicBezTo>
                  <a:cubicBezTo>
                    <a:pt x="3781" y="9053"/>
                    <a:pt x="3150" y="7958"/>
                    <a:pt x="2567" y="6898"/>
                  </a:cubicBezTo>
                  <a:cubicBezTo>
                    <a:pt x="1400" y="4707"/>
                    <a:pt x="816" y="2445"/>
                    <a:pt x="173" y="64"/>
                  </a:cubicBezTo>
                  <a:cubicBezTo>
                    <a:pt x="163" y="22"/>
                    <a:pt x="126" y="0"/>
                    <a:pt x="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46"/>
            <p:cNvSpPr/>
            <p:nvPr/>
          </p:nvSpPr>
          <p:spPr>
            <a:xfrm>
              <a:off x="1946775" y="2886100"/>
              <a:ext cx="3175" cy="4125"/>
            </a:xfrm>
            <a:custGeom>
              <a:avLst/>
              <a:gdLst/>
              <a:ahLst/>
              <a:cxnLst/>
              <a:rect l="l" t="t" r="r" b="b"/>
              <a:pathLst>
                <a:path w="127" h="165" extrusionOk="0">
                  <a:moveTo>
                    <a:pt x="53" y="0"/>
                  </a:moveTo>
                  <a:cubicBezTo>
                    <a:pt x="26" y="0"/>
                    <a:pt x="0" y="29"/>
                    <a:pt x="32" y="52"/>
                  </a:cubicBezTo>
                  <a:cubicBezTo>
                    <a:pt x="44" y="76"/>
                    <a:pt x="91" y="147"/>
                    <a:pt x="103" y="159"/>
                  </a:cubicBezTo>
                  <a:cubicBezTo>
                    <a:pt x="103" y="163"/>
                    <a:pt x="105" y="164"/>
                    <a:pt x="108" y="164"/>
                  </a:cubicBezTo>
                  <a:cubicBezTo>
                    <a:pt x="115" y="164"/>
                    <a:pt x="127" y="156"/>
                    <a:pt x="127" y="147"/>
                  </a:cubicBezTo>
                  <a:cubicBezTo>
                    <a:pt x="127" y="135"/>
                    <a:pt x="103" y="40"/>
                    <a:pt x="91" y="28"/>
                  </a:cubicBezTo>
                  <a:cubicBezTo>
                    <a:pt x="83" y="8"/>
                    <a:pt x="68"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46"/>
            <p:cNvSpPr/>
            <p:nvPr/>
          </p:nvSpPr>
          <p:spPr>
            <a:xfrm>
              <a:off x="1916600" y="2712450"/>
              <a:ext cx="35625" cy="184425"/>
            </a:xfrm>
            <a:custGeom>
              <a:avLst/>
              <a:gdLst/>
              <a:ahLst/>
              <a:cxnLst/>
              <a:rect l="l" t="t" r="r" b="b"/>
              <a:pathLst>
                <a:path w="1425" h="7377" extrusionOk="0">
                  <a:moveTo>
                    <a:pt x="1136" y="1"/>
                  </a:moveTo>
                  <a:cubicBezTo>
                    <a:pt x="1118" y="1"/>
                    <a:pt x="1099" y="10"/>
                    <a:pt x="1084" y="33"/>
                  </a:cubicBezTo>
                  <a:cubicBezTo>
                    <a:pt x="548" y="950"/>
                    <a:pt x="0" y="2200"/>
                    <a:pt x="310" y="3271"/>
                  </a:cubicBezTo>
                  <a:cubicBezTo>
                    <a:pt x="417" y="3629"/>
                    <a:pt x="619" y="3926"/>
                    <a:pt x="774" y="4248"/>
                  </a:cubicBezTo>
                  <a:cubicBezTo>
                    <a:pt x="1072" y="4938"/>
                    <a:pt x="977" y="5438"/>
                    <a:pt x="1000" y="6141"/>
                  </a:cubicBezTo>
                  <a:cubicBezTo>
                    <a:pt x="1012" y="6629"/>
                    <a:pt x="1072" y="6974"/>
                    <a:pt x="1370" y="7355"/>
                  </a:cubicBezTo>
                  <a:cubicBezTo>
                    <a:pt x="1380" y="7370"/>
                    <a:pt x="1392" y="7377"/>
                    <a:pt x="1401" y="7377"/>
                  </a:cubicBezTo>
                  <a:cubicBezTo>
                    <a:pt x="1415" y="7377"/>
                    <a:pt x="1424" y="7364"/>
                    <a:pt x="1417" y="7343"/>
                  </a:cubicBezTo>
                  <a:cubicBezTo>
                    <a:pt x="905" y="6343"/>
                    <a:pt x="1417" y="5212"/>
                    <a:pt x="953" y="4176"/>
                  </a:cubicBezTo>
                  <a:cubicBezTo>
                    <a:pt x="643" y="3450"/>
                    <a:pt x="322" y="2867"/>
                    <a:pt x="500" y="2045"/>
                  </a:cubicBezTo>
                  <a:cubicBezTo>
                    <a:pt x="655" y="1378"/>
                    <a:pt x="1000" y="747"/>
                    <a:pt x="1203" y="92"/>
                  </a:cubicBezTo>
                  <a:cubicBezTo>
                    <a:pt x="1211" y="44"/>
                    <a:pt x="1175" y="1"/>
                    <a:pt x="1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46"/>
            <p:cNvSpPr/>
            <p:nvPr/>
          </p:nvSpPr>
          <p:spPr>
            <a:xfrm>
              <a:off x="1944575" y="2853300"/>
              <a:ext cx="6875" cy="43200"/>
            </a:xfrm>
            <a:custGeom>
              <a:avLst/>
              <a:gdLst/>
              <a:ahLst/>
              <a:cxnLst/>
              <a:rect l="l" t="t" r="r" b="b"/>
              <a:pathLst>
                <a:path w="275" h="1728" extrusionOk="0">
                  <a:moveTo>
                    <a:pt x="18" y="1"/>
                  </a:moveTo>
                  <a:cubicBezTo>
                    <a:pt x="15" y="1"/>
                    <a:pt x="12" y="7"/>
                    <a:pt x="12" y="19"/>
                  </a:cubicBezTo>
                  <a:cubicBezTo>
                    <a:pt x="1" y="293"/>
                    <a:pt x="24" y="578"/>
                    <a:pt x="60" y="864"/>
                  </a:cubicBezTo>
                  <a:cubicBezTo>
                    <a:pt x="84" y="1150"/>
                    <a:pt x="84" y="1447"/>
                    <a:pt x="179" y="1709"/>
                  </a:cubicBezTo>
                  <a:cubicBezTo>
                    <a:pt x="184" y="1722"/>
                    <a:pt x="193" y="1728"/>
                    <a:pt x="203" y="1728"/>
                  </a:cubicBezTo>
                  <a:cubicBezTo>
                    <a:pt x="220" y="1728"/>
                    <a:pt x="239" y="1713"/>
                    <a:pt x="239" y="1697"/>
                  </a:cubicBezTo>
                  <a:cubicBezTo>
                    <a:pt x="274" y="1412"/>
                    <a:pt x="203" y="1114"/>
                    <a:pt x="179" y="852"/>
                  </a:cubicBezTo>
                  <a:cubicBezTo>
                    <a:pt x="143" y="566"/>
                    <a:pt x="120" y="281"/>
                    <a:pt x="24" y="19"/>
                  </a:cubicBezTo>
                  <a:cubicBezTo>
                    <a:pt x="24" y="7"/>
                    <a:pt x="21" y="1"/>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46"/>
            <p:cNvSpPr/>
            <p:nvPr/>
          </p:nvSpPr>
          <p:spPr>
            <a:xfrm>
              <a:off x="1942500" y="2856175"/>
              <a:ext cx="8350" cy="48250"/>
            </a:xfrm>
            <a:custGeom>
              <a:avLst/>
              <a:gdLst/>
              <a:ahLst/>
              <a:cxnLst/>
              <a:rect l="l" t="t" r="r" b="b"/>
              <a:pathLst>
                <a:path w="334" h="1930" extrusionOk="0">
                  <a:moveTo>
                    <a:pt x="16" y="0"/>
                  </a:moveTo>
                  <a:cubicBezTo>
                    <a:pt x="7" y="0"/>
                    <a:pt x="0" y="10"/>
                    <a:pt x="0" y="23"/>
                  </a:cubicBezTo>
                  <a:cubicBezTo>
                    <a:pt x="24" y="630"/>
                    <a:pt x="24" y="1332"/>
                    <a:pt x="238" y="1904"/>
                  </a:cubicBezTo>
                  <a:cubicBezTo>
                    <a:pt x="249" y="1920"/>
                    <a:pt x="268" y="1929"/>
                    <a:pt x="285" y="1929"/>
                  </a:cubicBezTo>
                  <a:cubicBezTo>
                    <a:pt x="305" y="1929"/>
                    <a:pt x="322" y="1918"/>
                    <a:pt x="322" y="1892"/>
                  </a:cubicBezTo>
                  <a:cubicBezTo>
                    <a:pt x="334" y="1285"/>
                    <a:pt x="155" y="618"/>
                    <a:pt x="36" y="23"/>
                  </a:cubicBezTo>
                  <a:cubicBezTo>
                    <a:pt x="31" y="7"/>
                    <a:pt x="23"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46"/>
            <p:cNvSpPr/>
            <p:nvPr/>
          </p:nvSpPr>
          <p:spPr>
            <a:xfrm>
              <a:off x="1941700" y="2548900"/>
              <a:ext cx="68425" cy="174350"/>
            </a:xfrm>
            <a:custGeom>
              <a:avLst/>
              <a:gdLst/>
              <a:ahLst/>
              <a:cxnLst/>
              <a:rect l="l" t="t" r="r" b="b"/>
              <a:pathLst>
                <a:path w="2737" h="6974" extrusionOk="0">
                  <a:moveTo>
                    <a:pt x="2632" y="0"/>
                  </a:moveTo>
                  <a:cubicBezTo>
                    <a:pt x="2618" y="0"/>
                    <a:pt x="2604" y="5"/>
                    <a:pt x="2592" y="15"/>
                  </a:cubicBezTo>
                  <a:cubicBezTo>
                    <a:pt x="2175" y="312"/>
                    <a:pt x="2080" y="729"/>
                    <a:pt x="1961" y="1217"/>
                  </a:cubicBezTo>
                  <a:cubicBezTo>
                    <a:pt x="1759" y="1967"/>
                    <a:pt x="1437" y="2527"/>
                    <a:pt x="1068" y="3205"/>
                  </a:cubicBezTo>
                  <a:cubicBezTo>
                    <a:pt x="830" y="3634"/>
                    <a:pt x="723" y="4015"/>
                    <a:pt x="687" y="4515"/>
                  </a:cubicBezTo>
                  <a:cubicBezTo>
                    <a:pt x="628" y="5444"/>
                    <a:pt x="413" y="6123"/>
                    <a:pt x="8" y="6968"/>
                  </a:cubicBezTo>
                  <a:cubicBezTo>
                    <a:pt x="0" y="6968"/>
                    <a:pt x="8" y="6973"/>
                    <a:pt x="18" y="6973"/>
                  </a:cubicBezTo>
                  <a:cubicBezTo>
                    <a:pt x="23" y="6973"/>
                    <a:pt x="28" y="6972"/>
                    <a:pt x="32" y="6968"/>
                  </a:cubicBezTo>
                  <a:cubicBezTo>
                    <a:pt x="389" y="6515"/>
                    <a:pt x="663" y="6003"/>
                    <a:pt x="794" y="5432"/>
                  </a:cubicBezTo>
                  <a:cubicBezTo>
                    <a:pt x="949" y="4753"/>
                    <a:pt x="854" y="4098"/>
                    <a:pt x="1187" y="3444"/>
                  </a:cubicBezTo>
                  <a:cubicBezTo>
                    <a:pt x="1437" y="2932"/>
                    <a:pt x="1794" y="2503"/>
                    <a:pt x="1985" y="1967"/>
                  </a:cubicBezTo>
                  <a:cubicBezTo>
                    <a:pt x="2223" y="1312"/>
                    <a:pt x="2282" y="705"/>
                    <a:pt x="2699" y="110"/>
                  </a:cubicBezTo>
                  <a:cubicBezTo>
                    <a:pt x="2737" y="63"/>
                    <a:pt x="2685" y="0"/>
                    <a:pt x="2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46"/>
            <p:cNvSpPr/>
            <p:nvPr/>
          </p:nvSpPr>
          <p:spPr>
            <a:xfrm>
              <a:off x="2008900" y="2551250"/>
              <a:ext cx="319375" cy="204725"/>
            </a:xfrm>
            <a:custGeom>
              <a:avLst/>
              <a:gdLst/>
              <a:ahLst/>
              <a:cxnLst/>
              <a:rect l="l" t="t" r="r" b="b"/>
              <a:pathLst>
                <a:path w="12775" h="8189" extrusionOk="0">
                  <a:moveTo>
                    <a:pt x="7" y="0"/>
                  </a:moveTo>
                  <a:cubicBezTo>
                    <a:pt x="0" y="0"/>
                    <a:pt x="3" y="20"/>
                    <a:pt x="11" y="28"/>
                  </a:cubicBezTo>
                  <a:cubicBezTo>
                    <a:pt x="1357" y="695"/>
                    <a:pt x="3095" y="992"/>
                    <a:pt x="4297" y="1897"/>
                  </a:cubicBezTo>
                  <a:cubicBezTo>
                    <a:pt x="5190" y="2588"/>
                    <a:pt x="5500" y="3528"/>
                    <a:pt x="6560" y="4028"/>
                  </a:cubicBezTo>
                  <a:cubicBezTo>
                    <a:pt x="7512" y="4481"/>
                    <a:pt x="8584" y="4612"/>
                    <a:pt x="9584" y="4933"/>
                  </a:cubicBezTo>
                  <a:cubicBezTo>
                    <a:pt x="11179" y="5457"/>
                    <a:pt x="12144" y="6600"/>
                    <a:pt x="12703" y="8172"/>
                  </a:cubicBezTo>
                  <a:cubicBezTo>
                    <a:pt x="12711" y="8184"/>
                    <a:pt x="12722" y="8189"/>
                    <a:pt x="12732" y="8189"/>
                  </a:cubicBezTo>
                  <a:cubicBezTo>
                    <a:pt x="12754" y="8189"/>
                    <a:pt x="12775" y="8168"/>
                    <a:pt x="12775" y="8136"/>
                  </a:cubicBezTo>
                  <a:cubicBezTo>
                    <a:pt x="12453" y="5290"/>
                    <a:pt x="9786" y="4802"/>
                    <a:pt x="7524" y="4124"/>
                  </a:cubicBezTo>
                  <a:cubicBezTo>
                    <a:pt x="6857" y="3909"/>
                    <a:pt x="6214" y="3659"/>
                    <a:pt x="5726" y="3171"/>
                  </a:cubicBezTo>
                  <a:cubicBezTo>
                    <a:pt x="5262" y="2707"/>
                    <a:pt x="4988" y="2099"/>
                    <a:pt x="4440" y="1707"/>
                  </a:cubicBezTo>
                  <a:cubicBezTo>
                    <a:pt x="3881" y="1290"/>
                    <a:pt x="3154" y="1099"/>
                    <a:pt x="2512" y="861"/>
                  </a:cubicBezTo>
                  <a:cubicBezTo>
                    <a:pt x="1690" y="564"/>
                    <a:pt x="868" y="230"/>
                    <a:pt x="23" y="16"/>
                  </a:cubicBezTo>
                  <a:cubicBezTo>
                    <a:pt x="16" y="5"/>
                    <a:pt x="10" y="0"/>
                    <a:pt x="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46"/>
            <p:cNvSpPr/>
            <p:nvPr/>
          </p:nvSpPr>
          <p:spPr>
            <a:xfrm>
              <a:off x="2306525" y="2739325"/>
              <a:ext cx="111050" cy="428375"/>
            </a:xfrm>
            <a:custGeom>
              <a:avLst/>
              <a:gdLst/>
              <a:ahLst/>
              <a:cxnLst/>
              <a:rect l="l" t="t" r="r" b="b"/>
              <a:pathLst>
                <a:path w="4442" h="17135" extrusionOk="0">
                  <a:moveTo>
                    <a:pt x="841" y="1"/>
                  </a:moveTo>
                  <a:cubicBezTo>
                    <a:pt x="832" y="1"/>
                    <a:pt x="822" y="7"/>
                    <a:pt x="822" y="18"/>
                  </a:cubicBezTo>
                  <a:cubicBezTo>
                    <a:pt x="834" y="1637"/>
                    <a:pt x="1596" y="2792"/>
                    <a:pt x="2465" y="4066"/>
                  </a:cubicBezTo>
                  <a:cubicBezTo>
                    <a:pt x="3620" y="5744"/>
                    <a:pt x="4442" y="8459"/>
                    <a:pt x="3346" y="10364"/>
                  </a:cubicBezTo>
                  <a:cubicBezTo>
                    <a:pt x="2989" y="10971"/>
                    <a:pt x="2751" y="11471"/>
                    <a:pt x="2525" y="12150"/>
                  </a:cubicBezTo>
                  <a:cubicBezTo>
                    <a:pt x="2203" y="13162"/>
                    <a:pt x="1691" y="13638"/>
                    <a:pt x="929" y="14305"/>
                  </a:cubicBezTo>
                  <a:cubicBezTo>
                    <a:pt x="24" y="15103"/>
                    <a:pt x="1" y="15984"/>
                    <a:pt x="382" y="17091"/>
                  </a:cubicBezTo>
                  <a:cubicBezTo>
                    <a:pt x="395" y="17122"/>
                    <a:pt x="421" y="17135"/>
                    <a:pt x="448" y="17135"/>
                  </a:cubicBezTo>
                  <a:cubicBezTo>
                    <a:pt x="494" y="17135"/>
                    <a:pt x="544" y="17096"/>
                    <a:pt x="536" y="17043"/>
                  </a:cubicBezTo>
                  <a:cubicBezTo>
                    <a:pt x="310" y="15865"/>
                    <a:pt x="382" y="15091"/>
                    <a:pt x="1346" y="14305"/>
                  </a:cubicBezTo>
                  <a:cubicBezTo>
                    <a:pt x="1810" y="13936"/>
                    <a:pt x="2179" y="13638"/>
                    <a:pt x="2453" y="13114"/>
                  </a:cubicBezTo>
                  <a:cubicBezTo>
                    <a:pt x="2834" y="12376"/>
                    <a:pt x="2941" y="11555"/>
                    <a:pt x="3370" y="10828"/>
                  </a:cubicBezTo>
                  <a:cubicBezTo>
                    <a:pt x="3703" y="10293"/>
                    <a:pt x="3989" y="9876"/>
                    <a:pt x="4072" y="9233"/>
                  </a:cubicBezTo>
                  <a:cubicBezTo>
                    <a:pt x="4263" y="7792"/>
                    <a:pt x="3942" y="6125"/>
                    <a:pt x="3275" y="4840"/>
                  </a:cubicBezTo>
                  <a:cubicBezTo>
                    <a:pt x="2929" y="4197"/>
                    <a:pt x="2453" y="3649"/>
                    <a:pt x="2048" y="3054"/>
                  </a:cubicBezTo>
                  <a:cubicBezTo>
                    <a:pt x="1429" y="2113"/>
                    <a:pt x="1096" y="1137"/>
                    <a:pt x="858" y="29"/>
                  </a:cubicBezTo>
                  <a:cubicBezTo>
                    <a:pt x="864" y="10"/>
                    <a:pt x="853" y="1"/>
                    <a:pt x="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46"/>
            <p:cNvSpPr/>
            <p:nvPr/>
          </p:nvSpPr>
          <p:spPr>
            <a:xfrm>
              <a:off x="2041325" y="2596875"/>
              <a:ext cx="7750" cy="38575"/>
            </a:xfrm>
            <a:custGeom>
              <a:avLst/>
              <a:gdLst/>
              <a:ahLst/>
              <a:cxnLst/>
              <a:rect l="l" t="t" r="r" b="b"/>
              <a:pathLst>
                <a:path w="310" h="1543" extrusionOk="0">
                  <a:moveTo>
                    <a:pt x="310" y="1"/>
                  </a:moveTo>
                  <a:lnTo>
                    <a:pt x="310" y="1"/>
                  </a:lnTo>
                  <a:cubicBezTo>
                    <a:pt x="191" y="501"/>
                    <a:pt x="83" y="1013"/>
                    <a:pt x="0" y="1525"/>
                  </a:cubicBezTo>
                  <a:cubicBezTo>
                    <a:pt x="0" y="1537"/>
                    <a:pt x="6" y="1542"/>
                    <a:pt x="13" y="1542"/>
                  </a:cubicBezTo>
                  <a:cubicBezTo>
                    <a:pt x="21" y="1542"/>
                    <a:pt x="30" y="1537"/>
                    <a:pt x="36" y="1525"/>
                  </a:cubicBezTo>
                  <a:cubicBezTo>
                    <a:pt x="131" y="1013"/>
                    <a:pt x="238" y="513"/>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46"/>
            <p:cNvSpPr/>
            <p:nvPr/>
          </p:nvSpPr>
          <p:spPr>
            <a:xfrm>
              <a:off x="2045625" y="2608300"/>
              <a:ext cx="13575" cy="39025"/>
            </a:xfrm>
            <a:custGeom>
              <a:avLst/>
              <a:gdLst/>
              <a:ahLst/>
              <a:cxnLst/>
              <a:rect l="l" t="t" r="r" b="b"/>
              <a:pathLst>
                <a:path w="543" h="1561" extrusionOk="0">
                  <a:moveTo>
                    <a:pt x="520" y="0"/>
                  </a:moveTo>
                  <a:cubicBezTo>
                    <a:pt x="513" y="0"/>
                    <a:pt x="507" y="3"/>
                    <a:pt x="507" y="8"/>
                  </a:cubicBezTo>
                  <a:cubicBezTo>
                    <a:pt x="400" y="544"/>
                    <a:pt x="221" y="1032"/>
                    <a:pt x="19" y="1520"/>
                  </a:cubicBezTo>
                  <a:cubicBezTo>
                    <a:pt x="1" y="1547"/>
                    <a:pt x="23" y="1560"/>
                    <a:pt x="45" y="1560"/>
                  </a:cubicBezTo>
                  <a:cubicBezTo>
                    <a:pt x="53" y="1560"/>
                    <a:pt x="60" y="1559"/>
                    <a:pt x="66" y="1556"/>
                  </a:cubicBezTo>
                  <a:cubicBezTo>
                    <a:pt x="316" y="1080"/>
                    <a:pt x="483" y="544"/>
                    <a:pt x="542" y="20"/>
                  </a:cubicBezTo>
                  <a:cubicBezTo>
                    <a:pt x="542" y="6"/>
                    <a:pt x="530" y="0"/>
                    <a:pt x="5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46"/>
            <p:cNvSpPr/>
            <p:nvPr/>
          </p:nvSpPr>
          <p:spPr>
            <a:xfrm>
              <a:off x="2002025" y="2584975"/>
              <a:ext cx="26800" cy="32775"/>
            </a:xfrm>
            <a:custGeom>
              <a:avLst/>
              <a:gdLst/>
              <a:ahLst/>
              <a:cxnLst/>
              <a:rect l="l" t="t" r="r" b="b"/>
              <a:pathLst>
                <a:path w="1072" h="1311" extrusionOk="0">
                  <a:moveTo>
                    <a:pt x="0" y="0"/>
                  </a:moveTo>
                  <a:cubicBezTo>
                    <a:pt x="143" y="548"/>
                    <a:pt x="501" y="1108"/>
                    <a:pt x="1048" y="1310"/>
                  </a:cubicBezTo>
                  <a:cubicBezTo>
                    <a:pt x="1060" y="1310"/>
                    <a:pt x="1072" y="1298"/>
                    <a:pt x="1060" y="1286"/>
                  </a:cubicBezTo>
                  <a:cubicBezTo>
                    <a:pt x="560" y="953"/>
                    <a:pt x="179" y="584"/>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46"/>
            <p:cNvSpPr/>
            <p:nvPr/>
          </p:nvSpPr>
          <p:spPr>
            <a:xfrm>
              <a:off x="2003225" y="2579325"/>
              <a:ext cx="19575" cy="31350"/>
            </a:xfrm>
            <a:custGeom>
              <a:avLst/>
              <a:gdLst/>
              <a:ahLst/>
              <a:cxnLst/>
              <a:rect l="l" t="t" r="r" b="b"/>
              <a:pathLst>
                <a:path w="783" h="1254" extrusionOk="0">
                  <a:moveTo>
                    <a:pt x="12" y="0"/>
                  </a:moveTo>
                  <a:cubicBezTo>
                    <a:pt x="12" y="0"/>
                    <a:pt x="0" y="0"/>
                    <a:pt x="0" y="24"/>
                  </a:cubicBezTo>
                  <a:cubicBezTo>
                    <a:pt x="155" y="476"/>
                    <a:pt x="405" y="893"/>
                    <a:pt x="726" y="1238"/>
                  </a:cubicBezTo>
                  <a:cubicBezTo>
                    <a:pt x="734" y="1249"/>
                    <a:pt x="742" y="1253"/>
                    <a:pt x="750" y="1253"/>
                  </a:cubicBezTo>
                  <a:cubicBezTo>
                    <a:pt x="767" y="1253"/>
                    <a:pt x="782" y="1231"/>
                    <a:pt x="774" y="1215"/>
                  </a:cubicBezTo>
                  <a:cubicBezTo>
                    <a:pt x="464" y="834"/>
                    <a:pt x="226" y="453"/>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46"/>
            <p:cNvSpPr/>
            <p:nvPr/>
          </p:nvSpPr>
          <p:spPr>
            <a:xfrm>
              <a:off x="2030900" y="2577125"/>
              <a:ext cx="10175" cy="40800"/>
            </a:xfrm>
            <a:custGeom>
              <a:avLst/>
              <a:gdLst/>
              <a:ahLst/>
              <a:cxnLst/>
              <a:rect l="l" t="t" r="r" b="b"/>
              <a:pathLst>
                <a:path w="407" h="1632" extrusionOk="0">
                  <a:moveTo>
                    <a:pt x="386" y="0"/>
                  </a:moveTo>
                  <a:cubicBezTo>
                    <a:pt x="375" y="0"/>
                    <a:pt x="363" y="6"/>
                    <a:pt x="358" y="17"/>
                  </a:cubicBezTo>
                  <a:cubicBezTo>
                    <a:pt x="310" y="291"/>
                    <a:pt x="262" y="552"/>
                    <a:pt x="203" y="826"/>
                  </a:cubicBezTo>
                  <a:cubicBezTo>
                    <a:pt x="143" y="1088"/>
                    <a:pt x="60" y="1338"/>
                    <a:pt x="0" y="1612"/>
                  </a:cubicBezTo>
                  <a:cubicBezTo>
                    <a:pt x="0" y="1626"/>
                    <a:pt x="9" y="1632"/>
                    <a:pt x="18" y="1632"/>
                  </a:cubicBezTo>
                  <a:cubicBezTo>
                    <a:pt x="24" y="1632"/>
                    <a:pt x="31" y="1629"/>
                    <a:pt x="36" y="1624"/>
                  </a:cubicBezTo>
                  <a:cubicBezTo>
                    <a:pt x="262" y="1160"/>
                    <a:pt x="381" y="552"/>
                    <a:pt x="393" y="29"/>
                  </a:cubicBezTo>
                  <a:cubicBezTo>
                    <a:pt x="406" y="9"/>
                    <a:pt x="398" y="0"/>
                    <a:pt x="3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46"/>
            <p:cNvSpPr/>
            <p:nvPr/>
          </p:nvSpPr>
          <p:spPr>
            <a:xfrm>
              <a:off x="2030450" y="2579650"/>
              <a:ext cx="13675" cy="39700"/>
            </a:xfrm>
            <a:custGeom>
              <a:avLst/>
              <a:gdLst/>
              <a:ahLst/>
              <a:cxnLst/>
              <a:rect l="l" t="t" r="r" b="b"/>
              <a:pathLst>
                <a:path w="547" h="1588" extrusionOk="0">
                  <a:moveTo>
                    <a:pt x="523" y="0"/>
                  </a:moveTo>
                  <a:cubicBezTo>
                    <a:pt x="517" y="0"/>
                    <a:pt x="510" y="3"/>
                    <a:pt x="507" y="11"/>
                  </a:cubicBezTo>
                  <a:cubicBezTo>
                    <a:pt x="435" y="273"/>
                    <a:pt x="387" y="547"/>
                    <a:pt x="316" y="797"/>
                  </a:cubicBezTo>
                  <a:cubicBezTo>
                    <a:pt x="221" y="1059"/>
                    <a:pt x="102" y="1297"/>
                    <a:pt x="18" y="1559"/>
                  </a:cubicBezTo>
                  <a:cubicBezTo>
                    <a:pt x="1" y="1576"/>
                    <a:pt x="22" y="1587"/>
                    <a:pt x="39" y="1587"/>
                  </a:cubicBezTo>
                  <a:cubicBezTo>
                    <a:pt x="45" y="1587"/>
                    <a:pt x="51" y="1586"/>
                    <a:pt x="54" y="1583"/>
                  </a:cubicBezTo>
                  <a:cubicBezTo>
                    <a:pt x="340" y="1154"/>
                    <a:pt x="530" y="523"/>
                    <a:pt x="530" y="11"/>
                  </a:cubicBezTo>
                  <a:cubicBezTo>
                    <a:pt x="546" y="11"/>
                    <a:pt x="536" y="0"/>
                    <a:pt x="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46"/>
            <p:cNvSpPr/>
            <p:nvPr/>
          </p:nvSpPr>
          <p:spPr>
            <a:xfrm>
              <a:off x="2019000" y="2591825"/>
              <a:ext cx="24125" cy="47300"/>
            </a:xfrm>
            <a:custGeom>
              <a:avLst/>
              <a:gdLst/>
              <a:ahLst/>
              <a:cxnLst/>
              <a:rect l="l" t="t" r="r" b="b"/>
              <a:pathLst>
                <a:path w="965" h="1892" extrusionOk="0">
                  <a:moveTo>
                    <a:pt x="0" y="0"/>
                  </a:moveTo>
                  <a:lnTo>
                    <a:pt x="0" y="0"/>
                  </a:lnTo>
                  <a:cubicBezTo>
                    <a:pt x="238" y="631"/>
                    <a:pt x="536" y="1334"/>
                    <a:pt x="929" y="1881"/>
                  </a:cubicBezTo>
                  <a:cubicBezTo>
                    <a:pt x="936" y="1889"/>
                    <a:pt x="942" y="1892"/>
                    <a:pt x="948" y="1892"/>
                  </a:cubicBezTo>
                  <a:cubicBezTo>
                    <a:pt x="959" y="1892"/>
                    <a:pt x="965" y="1878"/>
                    <a:pt x="965" y="1869"/>
                  </a:cubicBezTo>
                  <a:cubicBezTo>
                    <a:pt x="679" y="1227"/>
                    <a:pt x="322" y="619"/>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46"/>
            <p:cNvSpPr/>
            <p:nvPr/>
          </p:nvSpPr>
          <p:spPr>
            <a:xfrm>
              <a:off x="2024125" y="2601225"/>
              <a:ext cx="59650" cy="116425"/>
            </a:xfrm>
            <a:custGeom>
              <a:avLst/>
              <a:gdLst/>
              <a:ahLst/>
              <a:cxnLst/>
              <a:rect l="l" t="t" r="r" b="b"/>
              <a:pathLst>
                <a:path w="2386" h="4657" extrusionOk="0">
                  <a:moveTo>
                    <a:pt x="26" y="0"/>
                  </a:moveTo>
                  <a:cubicBezTo>
                    <a:pt x="16" y="0"/>
                    <a:pt x="1" y="9"/>
                    <a:pt x="9" y="17"/>
                  </a:cubicBezTo>
                  <a:cubicBezTo>
                    <a:pt x="664" y="1648"/>
                    <a:pt x="1760" y="2994"/>
                    <a:pt x="2355" y="4649"/>
                  </a:cubicBezTo>
                  <a:cubicBezTo>
                    <a:pt x="2355" y="4654"/>
                    <a:pt x="2361" y="4656"/>
                    <a:pt x="2367" y="4656"/>
                  </a:cubicBezTo>
                  <a:cubicBezTo>
                    <a:pt x="2376" y="4656"/>
                    <a:pt x="2386" y="4651"/>
                    <a:pt x="2379" y="4637"/>
                  </a:cubicBezTo>
                  <a:cubicBezTo>
                    <a:pt x="1998" y="2958"/>
                    <a:pt x="807" y="1529"/>
                    <a:pt x="33" y="5"/>
                  </a:cubicBezTo>
                  <a:cubicBezTo>
                    <a:pt x="33" y="2"/>
                    <a:pt x="30"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46"/>
            <p:cNvSpPr/>
            <p:nvPr/>
          </p:nvSpPr>
          <p:spPr>
            <a:xfrm>
              <a:off x="1970775" y="2593600"/>
              <a:ext cx="26800" cy="72500"/>
            </a:xfrm>
            <a:custGeom>
              <a:avLst/>
              <a:gdLst/>
              <a:ahLst/>
              <a:cxnLst/>
              <a:rect l="l" t="t" r="r" b="b"/>
              <a:pathLst>
                <a:path w="1072" h="2900" extrusionOk="0">
                  <a:moveTo>
                    <a:pt x="1072" y="1"/>
                  </a:moveTo>
                  <a:lnTo>
                    <a:pt x="1072" y="1"/>
                  </a:lnTo>
                  <a:cubicBezTo>
                    <a:pt x="1012" y="322"/>
                    <a:pt x="977" y="667"/>
                    <a:pt x="774" y="953"/>
                  </a:cubicBezTo>
                  <a:cubicBezTo>
                    <a:pt x="608" y="1179"/>
                    <a:pt x="405" y="1334"/>
                    <a:pt x="274" y="1596"/>
                  </a:cubicBezTo>
                  <a:cubicBezTo>
                    <a:pt x="60" y="1965"/>
                    <a:pt x="0" y="2453"/>
                    <a:pt x="0" y="2882"/>
                  </a:cubicBezTo>
                  <a:cubicBezTo>
                    <a:pt x="0" y="2894"/>
                    <a:pt x="9" y="2900"/>
                    <a:pt x="18" y="2900"/>
                  </a:cubicBezTo>
                  <a:cubicBezTo>
                    <a:pt x="27" y="2900"/>
                    <a:pt x="36" y="2894"/>
                    <a:pt x="36" y="2882"/>
                  </a:cubicBezTo>
                  <a:cubicBezTo>
                    <a:pt x="143" y="2227"/>
                    <a:pt x="179" y="1727"/>
                    <a:pt x="643" y="1203"/>
                  </a:cubicBezTo>
                  <a:cubicBezTo>
                    <a:pt x="941" y="834"/>
                    <a:pt x="1048" y="477"/>
                    <a:pt x="1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46"/>
            <p:cNvSpPr/>
            <p:nvPr/>
          </p:nvSpPr>
          <p:spPr>
            <a:xfrm>
              <a:off x="1923750" y="2676825"/>
              <a:ext cx="46950" cy="119375"/>
            </a:xfrm>
            <a:custGeom>
              <a:avLst/>
              <a:gdLst/>
              <a:ahLst/>
              <a:cxnLst/>
              <a:rect l="l" t="t" r="r" b="b"/>
              <a:pathLst>
                <a:path w="1878" h="4775" extrusionOk="0">
                  <a:moveTo>
                    <a:pt x="1872" y="0"/>
                  </a:moveTo>
                  <a:cubicBezTo>
                    <a:pt x="1871" y="0"/>
                    <a:pt x="1869" y="1"/>
                    <a:pt x="1869" y="5"/>
                  </a:cubicBezTo>
                  <a:cubicBezTo>
                    <a:pt x="1877" y="5"/>
                    <a:pt x="1875" y="0"/>
                    <a:pt x="1872" y="0"/>
                  </a:cubicBezTo>
                  <a:close/>
                  <a:moveTo>
                    <a:pt x="1869" y="5"/>
                  </a:moveTo>
                  <a:lnTo>
                    <a:pt x="1869" y="5"/>
                  </a:lnTo>
                  <a:cubicBezTo>
                    <a:pt x="1512" y="1565"/>
                    <a:pt x="0" y="3089"/>
                    <a:pt x="691" y="4768"/>
                  </a:cubicBezTo>
                  <a:cubicBezTo>
                    <a:pt x="691" y="4772"/>
                    <a:pt x="695" y="4775"/>
                    <a:pt x="702" y="4775"/>
                  </a:cubicBezTo>
                  <a:cubicBezTo>
                    <a:pt x="712" y="4775"/>
                    <a:pt x="726" y="4767"/>
                    <a:pt x="726" y="4744"/>
                  </a:cubicBezTo>
                  <a:cubicBezTo>
                    <a:pt x="441" y="3768"/>
                    <a:pt x="679" y="2887"/>
                    <a:pt x="1107" y="1982"/>
                  </a:cubicBezTo>
                  <a:cubicBezTo>
                    <a:pt x="1429" y="1363"/>
                    <a:pt x="1846" y="732"/>
                    <a:pt x="1869" y="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46"/>
            <p:cNvSpPr/>
            <p:nvPr/>
          </p:nvSpPr>
          <p:spPr>
            <a:xfrm>
              <a:off x="1941900" y="2803700"/>
              <a:ext cx="58075" cy="213025"/>
            </a:xfrm>
            <a:custGeom>
              <a:avLst/>
              <a:gdLst/>
              <a:ahLst/>
              <a:cxnLst/>
              <a:rect l="l" t="t" r="r" b="b"/>
              <a:pathLst>
                <a:path w="2323" h="8521" extrusionOk="0">
                  <a:moveTo>
                    <a:pt x="10" y="1"/>
                  </a:moveTo>
                  <a:cubicBezTo>
                    <a:pt x="8" y="1"/>
                    <a:pt x="0" y="7"/>
                    <a:pt x="0" y="14"/>
                  </a:cubicBezTo>
                  <a:cubicBezTo>
                    <a:pt x="10" y="4"/>
                    <a:pt x="12" y="1"/>
                    <a:pt x="10" y="1"/>
                  </a:cubicBezTo>
                  <a:close/>
                  <a:moveTo>
                    <a:pt x="0" y="14"/>
                  </a:moveTo>
                  <a:lnTo>
                    <a:pt x="0" y="14"/>
                  </a:lnTo>
                  <a:cubicBezTo>
                    <a:pt x="298" y="907"/>
                    <a:pt x="441" y="1657"/>
                    <a:pt x="465" y="2598"/>
                  </a:cubicBezTo>
                  <a:cubicBezTo>
                    <a:pt x="477" y="3086"/>
                    <a:pt x="536" y="3539"/>
                    <a:pt x="667" y="4027"/>
                  </a:cubicBezTo>
                  <a:cubicBezTo>
                    <a:pt x="1096" y="5527"/>
                    <a:pt x="1691" y="7063"/>
                    <a:pt x="2286" y="8515"/>
                  </a:cubicBezTo>
                  <a:cubicBezTo>
                    <a:pt x="2293" y="8519"/>
                    <a:pt x="2299" y="8520"/>
                    <a:pt x="2304" y="8520"/>
                  </a:cubicBezTo>
                  <a:cubicBezTo>
                    <a:pt x="2316" y="8520"/>
                    <a:pt x="2322" y="8512"/>
                    <a:pt x="2322" y="8503"/>
                  </a:cubicBezTo>
                  <a:cubicBezTo>
                    <a:pt x="1798" y="6896"/>
                    <a:pt x="1001" y="5301"/>
                    <a:pt x="620" y="3646"/>
                  </a:cubicBezTo>
                  <a:cubicBezTo>
                    <a:pt x="477" y="2967"/>
                    <a:pt x="572" y="2277"/>
                    <a:pt x="489" y="1610"/>
                  </a:cubicBezTo>
                  <a:cubicBezTo>
                    <a:pt x="417" y="1062"/>
                    <a:pt x="203" y="526"/>
                    <a:pt x="0" y="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46"/>
            <p:cNvSpPr/>
            <p:nvPr/>
          </p:nvSpPr>
          <p:spPr>
            <a:xfrm>
              <a:off x="2002750" y="3026125"/>
              <a:ext cx="138900" cy="129775"/>
            </a:xfrm>
            <a:custGeom>
              <a:avLst/>
              <a:gdLst/>
              <a:ahLst/>
              <a:cxnLst/>
              <a:rect l="l" t="t" r="r" b="b"/>
              <a:pathLst>
                <a:path w="5556" h="5191" extrusionOk="0">
                  <a:moveTo>
                    <a:pt x="12" y="1"/>
                  </a:moveTo>
                  <a:cubicBezTo>
                    <a:pt x="5" y="1"/>
                    <a:pt x="1" y="10"/>
                    <a:pt x="7" y="23"/>
                  </a:cubicBezTo>
                  <a:cubicBezTo>
                    <a:pt x="388" y="785"/>
                    <a:pt x="829" y="1523"/>
                    <a:pt x="1222" y="2273"/>
                  </a:cubicBezTo>
                  <a:cubicBezTo>
                    <a:pt x="1543" y="2833"/>
                    <a:pt x="1805" y="3524"/>
                    <a:pt x="2234" y="4012"/>
                  </a:cubicBezTo>
                  <a:cubicBezTo>
                    <a:pt x="2948" y="4809"/>
                    <a:pt x="4520" y="5036"/>
                    <a:pt x="5532" y="5190"/>
                  </a:cubicBezTo>
                  <a:cubicBezTo>
                    <a:pt x="5544" y="5190"/>
                    <a:pt x="5555" y="5155"/>
                    <a:pt x="5544" y="5155"/>
                  </a:cubicBezTo>
                  <a:cubicBezTo>
                    <a:pt x="4139" y="4809"/>
                    <a:pt x="2650" y="4619"/>
                    <a:pt x="1876" y="3274"/>
                  </a:cubicBezTo>
                  <a:cubicBezTo>
                    <a:pt x="1257" y="2202"/>
                    <a:pt x="686" y="1083"/>
                    <a:pt x="31" y="23"/>
                  </a:cubicBezTo>
                  <a:cubicBezTo>
                    <a:pt x="26" y="7"/>
                    <a:pt x="18" y="1"/>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46"/>
            <p:cNvSpPr/>
            <p:nvPr/>
          </p:nvSpPr>
          <p:spPr>
            <a:xfrm>
              <a:off x="2146275" y="3131825"/>
              <a:ext cx="121050" cy="33500"/>
            </a:xfrm>
            <a:custGeom>
              <a:avLst/>
              <a:gdLst/>
              <a:ahLst/>
              <a:cxnLst/>
              <a:rect l="l" t="t" r="r" b="b"/>
              <a:pathLst>
                <a:path w="4842" h="1340" extrusionOk="0">
                  <a:moveTo>
                    <a:pt x="4793" y="0"/>
                  </a:moveTo>
                  <a:cubicBezTo>
                    <a:pt x="4785" y="0"/>
                    <a:pt x="4777" y="3"/>
                    <a:pt x="4767" y="10"/>
                  </a:cubicBezTo>
                  <a:cubicBezTo>
                    <a:pt x="4410" y="189"/>
                    <a:pt x="4029" y="248"/>
                    <a:pt x="3660" y="403"/>
                  </a:cubicBezTo>
                  <a:cubicBezTo>
                    <a:pt x="3339" y="546"/>
                    <a:pt x="3077" y="784"/>
                    <a:pt x="2779" y="927"/>
                  </a:cubicBezTo>
                  <a:cubicBezTo>
                    <a:pt x="2354" y="1134"/>
                    <a:pt x="1887" y="1238"/>
                    <a:pt x="1420" y="1238"/>
                  </a:cubicBezTo>
                  <a:cubicBezTo>
                    <a:pt x="946" y="1238"/>
                    <a:pt x="472" y="1131"/>
                    <a:pt x="41" y="915"/>
                  </a:cubicBezTo>
                  <a:cubicBezTo>
                    <a:pt x="33" y="907"/>
                    <a:pt x="26" y="904"/>
                    <a:pt x="21" y="904"/>
                  </a:cubicBezTo>
                  <a:cubicBezTo>
                    <a:pt x="2" y="904"/>
                    <a:pt x="1" y="944"/>
                    <a:pt x="29" y="962"/>
                  </a:cubicBezTo>
                  <a:cubicBezTo>
                    <a:pt x="467" y="1195"/>
                    <a:pt x="1049" y="1340"/>
                    <a:pt x="1589" y="1340"/>
                  </a:cubicBezTo>
                  <a:cubicBezTo>
                    <a:pt x="1797" y="1340"/>
                    <a:pt x="1999" y="1318"/>
                    <a:pt x="2184" y="1272"/>
                  </a:cubicBezTo>
                  <a:cubicBezTo>
                    <a:pt x="2517" y="1201"/>
                    <a:pt x="2803" y="986"/>
                    <a:pt x="3101" y="820"/>
                  </a:cubicBezTo>
                  <a:cubicBezTo>
                    <a:pt x="3672" y="498"/>
                    <a:pt x="4232" y="343"/>
                    <a:pt x="4803" y="81"/>
                  </a:cubicBezTo>
                  <a:cubicBezTo>
                    <a:pt x="4842" y="53"/>
                    <a:pt x="4826" y="0"/>
                    <a:pt x="47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46"/>
            <p:cNvSpPr/>
            <p:nvPr/>
          </p:nvSpPr>
          <p:spPr>
            <a:xfrm>
              <a:off x="2267825" y="3126650"/>
              <a:ext cx="19675" cy="6775"/>
            </a:xfrm>
            <a:custGeom>
              <a:avLst/>
              <a:gdLst/>
              <a:ahLst/>
              <a:cxnLst/>
              <a:rect l="l" t="t" r="r" b="b"/>
              <a:pathLst>
                <a:path w="787" h="271" extrusionOk="0">
                  <a:moveTo>
                    <a:pt x="329" y="1"/>
                  </a:moveTo>
                  <a:cubicBezTo>
                    <a:pt x="220" y="1"/>
                    <a:pt x="102" y="20"/>
                    <a:pt x="25" y="74"/>
                  </a:cubicBezTo>
                  <a:cubicBezTo>
                    <a:pt x="1" y="98"/>
                    <a:pt x="25" y="134"/>
                    <a:pt x="60" y="134"/>
                  </a:cubicBezTo>
                  <a:cubicBezTo>
                    <a:pt x="167" y="134"/>
                    <a:pt x="261" y="114"/>
                    <a:pt x="367" y="114"/>
                  </a:cubicBezTo>
                  <a:cubicBezTo>
                    <a:pt x="402" y="114"/>
                    <a:pt x="438" y="116"/>
                    <a:pt x="477" y="122"/>
                  </a:cubicBezTo>
                  <a:cubicBezTo>
                    <a:pt x="525" y="134"/>
                    <a:pt x="739" y="193"/>
                    <a:pt x="739" y="241"/>
                  </a:cubicBezTo>
                  <a:lnTo>
                    <a:pt x="739" y="253"/>
                  </a:lnTo>
                  <a:cubicBezTo>
                    <a:pt x="751" y="265"/>
                    <a:pt x="757" y="271"/>
                    <a:pt x="763" y="271"/>
                  </a:cubicBezTo>
                  <a:cubicBezTo>
                    <a:pt x="769" y="271"/>
                    <a:pt x="775" y="265"/>
                    <a:pt x="787" y="253"/>
                  </a:cubicBezTo>
                  <a:lnTo>
                    <a:pt x="787" y="241"/>
                  </a:lnTo>
                  <a:cubicBezTo>
                    <a:pt x="775" y="146"/>
                    <a:pt x="751" y="146"/>
                    <a:pt x="679" y="98"/>
                  </a:cubicBezTo>
                  <a:cubicBezTo>
                    <a:pt x="620" y="62"/>
                    <a:pt x="548" y="38"/>
                    <a:pt x="489" y="15"/>
                  </a:cubicBezTo>
                  <a:cubicBezTo>
                    <a:pt x="443" y="6"/>
                    <a:pt x="388"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46"/>
            <p:cNvSpPr/>
            <p:nvPr/>
          </p:nvSpPr>
          <p:spPr>
            <a:xfrm>
              <a:off x="2303850" y="3070325"/>
              <a:ext cx="38725" cy="61500"/>
            </a:xfrm>
            <a:custGeom>
              <a:avLst/>
              <a:gdLst/>
              <a:ahLst/>
              <a:cxnLst/>
              <a:rect l="l" t="t" r="r" b="b"/>
              <a:pathLst>
                <a:path w="1549" h="2460" extrusionOk="0">
                  <a:moveTo>
                    <a:pt x="1535" y="0"/>
                  </a:moveTo>
                  <a:cubicBezTo>
                    <a:pt x="1531" y="0"/>
                    <a:pt x="1528" y="2"/>
                    <a:pt x="1524" y="5"/>
                  </a:cubicBezTo>
                  <a:cubicBezTo>
                    <a:pt x="1251" y="541"/>
                    <a:pt x="727" y="767"/>
                    <a:pt x="358" y="1196"/>
                  </a:cubicBezTo>
                  <a:cubicBezTo>
                    <a:pt x="60" y="1541"/>
                    <a:pt x="0" y="1970"/>
                    <a:pt x="0" y="2422"/>
                  </a:cubicBezTo>
                  <a:cubicBezTo>
                    <a:pt x="0" y="2448"/>
                    <a:pt x="14" y="2460"/>
                    <a:pt x="27" y="2460"/>
                  </a:cubicBezTo>
                  <a:cubicBezTo>
                    <a:pt x="38" y="2460"/>
                    <a:pt x="48" y="2451"/>
                    <a:pt x="48" y="2434"/>
                  </a:cubicBezTo>
                  <a:cubicBezTo>
                    <a:pt x="84" y="2149"/>
                    <a:pt x="108" y="1851"/>
                    <a:pt x="227" y="1589"/>
                  </a:cubicBezTo>
                  <a:cubicBezTo>
                    <a:pt x="358" y="1267"/>
                    <a:pt x="608" y="1065"/>
                    <a:pt x="870" y="875"/>
                  </a:cubicBezTo>
                  <a:cubicBezTo>
                    <a:pt x="1167" y="636"/>
                    <a:pt x="1441" y="398"/>
                    <a:pt x="1548" y="17"/>
                  </a:cubicBezTo>
                  <a:cubicBezTo>
                    <a:pt x="1548" y="9"/>
                    <a:pt x="1542" y="0"/>
                    <a:pt x="1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46"/>
            <p:cNvSpPr/>
            <p:nvPr/>
          </p:nvSpPr>
          <p:spPr>
            <a:xfrm>
              <a:off x="2322050" y="2778575"/>
              <a:ext cx="80350" cy="285150"/>
            </a:xfrm>
            <a:custGeom>
              <a:avLst/>
              <a:gdLst/>
              <a:ahLst/>
              <a:cxnLst/>
              <a:rect l="l" t="t" r="r" b="b"/>
              <a:pathLst>
                <a:path w="3214" h="11406" extrusionOk="0">
                  <a:moveTo>
                    <a:pt x="54" y="1"/>
                  </a:moveTo>
                  <a:cubicBezTo>
                    <a:pt x="30" y="1"/>
                    <a:pt x="1" y="36"/>
                    <a:pt x="11" y="55"/>
                  </a:cubicBezTo>
                  <a:cubicBezTo>
                    <a:pt x="1142" y="1793"/>
                    <a:pt x="2380" y="3770"/>
                    <a:pt x="2785" y="5841"/>
                  </a:cubicBezTo>
                  <a:cubicBezTo>
                    <a:pt x="3190" y="7901"/>
                    <a:pt x="1904" y="9592"/>
                    <a:pt x="1118" y="11378"/>
                  </a:cubicBezTo>
                  <a:cubicBezTo>
                    <a:pt x="1118" y="11386"/>
                    <a:pt x="1129" y="11405"/>
                    <a:pt x="1144" y="11405"/>
                  </a:cubicBezTo>
                  <a:cubicBezTo>
                    <a:pt x="1150" y="11405"/>
                    <a:pt x="1158" y="11401"/>
                    <a:pt x="1165" y="11390"/>
                  </a:cubicBezTo>
                  <a:cubicBezTo>
                    <a:pt x="2035" y="9747"/>
                    <a:pt x="3213" y="7937"/>
                    <a:pt x="2916" y="6008"/>
                  </a:cubicBezTo>
                  <a:cubicBezTo>
                    <a:pt x="2594" y="3948"/>
                    <a:pt x="1392" y="1603"/>
                    <a:pt x="70" y="7"/>
                  </a:cubicBezTo>
                  <a:cubicBezTo>
                    <a:pt x="66" y="3"/>
                    <a:pt x="60"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46"/>
            <p:cNvSpPr/>
            <p:nvPr/>
          </p:nvSpPr>
          <p:spPr>
            <a:xfrm>
              <a:off x="2010650" y="2559075"/>
              <a:ext cx="163450" cy="97050"/>
            </a:xfrm>
            <a:custGeom>
              <a:avLst/>
              <a:gdLst/>
              <a:ahLst/>
              <a:cxnLst/>
              <a:rect l="l" t="t" r="r" b="b"/>
              <a:pathLst>
                <a:path w="6538" h="3882" extrusionOk="0">
                  <a:moveTo>
                    <a:pt x="48" y="1"/>
                  </a:moveTo>
                  <a:cubicBezTo>
                    <a:pt x="13" y="1"/>
                    <a:pt x="1" y="24"/>
                    <a:pt x="36" y="36"/>
                  </a:cubicBezTo>
                  <a:cubicBezTo>
                    <a:pt x="1501" y="512"/>
                    <a:pt x="3430" y="893"/>
                    <a:pt x="4513" y="2084"/>
                  </a:cubicBezTo>
                  <a:cubicBezTo>
                    <a:pt x="5216" y="2834"/>
                    <a:pt x="5394" y="3608"/>
                    <a:pt x="6490" y="3882"/>
                  </a:cubicBezTo>
                  <a:cubicBezTo>
                    <a:pt x="6525" y="3882"/>
                    <a:pt x="6537" y="3834"/>
                    <a:pt x="6502" y="3834"/>
                  </a:cubicBezTo>
                  <a:cubicBezTo>
                    <a:pt x="5228" y="3406"/>
                    <a:pt x="4811" y="2025"/>
                    <a:pt x="3644" y="1346"/>
                  </a:cubicBezTo>
                  <a:cubicBezTo>
                    <a:pt x="2537" y="715"/>
                    <a:pt x="1287" y="322"/>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46"/>
            <p:cNvSpPr/>
            <p:nvPr/>
          </p:nvSpPr>
          <p:spPr>
            <a:xfrm>
              <a:off x="2175850" y="2662350"/>
              <a:ext cx="135350" cy="88050"/>
            </a:xfrm>
            <a:custGeom>
              <a:avLst/>
              <a:gdLst/>
              <a:ahLst/>
              <a:cxnLst/>
              <a:rect l="l" t="t" r="r" b="b"/>
              <a:pathLst>
                <a:path w="5414" h="3522" extrusionOk="0">
                  <a:moveTo>
                    <a:pt x="13" y="1"/>
                  </a:moveTo>
                  <a:cubicBezTo>
                    <a:pt x="1" y="1"/>
                    <a:pt x="1" y="37"/>
                    <a:pt x="13" y="37"/>
                  </a:cubicBezTo>
                  <a:cubicBezTo>
                    <a:pt x="1001" y="275"/>
                    <a:pt x="2060" y="358"/>
                    <a:pt x="2989" y="751"/>
                  </a:cubicBezTo>
                  <a:cubicBezTo>
                    <a:pt x="4168" y="1227"/>
                    <a:pt x="4966" y="2358"/>
                    <a:pt x="5370" y="3513"/>
                  </a:cubicBezTo>
                  <a:cubicBezTo>
                    <a:pt x="5370" y="3518"/>
                    <a:pt x="5379" y="3521"/>
                    <a:pt x="5387" y="3521"/>
                  </a:cubicBezTo>
                  <a:cubicBezTo>
                    <a:pt x="5400" y="3521"/>
                    <a:pt x="5413" y="3515"/>
                    <a:pt x="5406" y="3501"/>
                  </a:cubicBezTo>
                  <a:cubicBezTo>
                    <a:pt x="5013" y="834"/>
                    <a:pt x="2180" y="334"/>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46"/>
            <p:cNvSpPr/>
            <p:nvPr/>
          </p:nvSpPr>
          <p:spPr>
            <a:xfrm>
              <a:off x="2312175" y="2755400"/>
              <a:ext cx="9775" cy="21400"/>
            </a:xfrm>
            <a:custGeom>
              <a:avLst/>
              <a:gdLst/>
              <a:ahLst/>
              <a:cxnLst/>
              <a:rect l="l" t="t" r="r" b="b"/>
              <a:pathLst>
                <a:path w="391" h="856" extrusionOk="0">
                  <a:moveTo>
                    <a:pt x="16" y="1"/>
                  </a:moveTo>
                  <a:cubicBezTo>
                    <a:pt x="8" y="1"/>
                    <a:pt x="1" y="10"/>
                    <a:pt x="1" y="29"/>
                  </a:cubicBezTo>
                  <a:cubicBezTo>
                    <a:pt x="1" y="172"/>
                    <a:pt x="48" y="315"/>
                    <a:pt x="108" y="434"/>
                  </a:cubicBezTo>
                  <a:cubicBezTo>
                    <a:pt x="167" y="577"/>
                    <a:pt x="227" y="732"/>
                    <a:pt x="346" y="851"/>
                  </a:cubicBezTo>
                  <a:cubicBezTo>
                    <a:pt x="352" y="854"/>
                    <a:pt x="359" y="856"/>
                    <a:pt x="364" y="856"/>
                  </a:cubicBezTo>
                  <a:cubicBezTo>
                    <a:pt x="380" y="856"/>
                    <a:pt x="390" y="845"/>
                    <a:pt x="382" y="827"/>
                  </a:cubicBezTo>
                  <a:cubicBezTo>
                    <a:pt x="346" y="696"/>
                    <a:pt x="275" y="577"/>
                    <a:pt x="239" y="446"/>
                  </a:cubicBezTo>
                  <a:cubicBezTo>
                    <a:pt x="186" y="310"/>
                    <a:pt x="143" y="173"/>
                    <a:pt x="77" y="62"/>
                  </a:cubicBezTo>
                  <a:lnTo>
                    <a:pt x="77" y="62"/>
                  </a:lnTo>
                  <a:cubicBezTo>
                    <a:pt x="76" y="56"/>
                    <a:pt x="75" y="49"/>
                    <a:pt x="72" y="41"/>
                  </a:cubicBezTo>
                  <a:lnTo>
                    <a:pt x="58" y="32"/>
                  </a:lnTo>
                  <a:lnTo>
                    <a:pt x="58" y="32"/>
                  </a:lnTo>
                  <a:cubicBezTo>
                    <a:pt x="55" y="27"/>
                    <a:pt x="52" y="22"/>
                    <a:pt x="48" y="18"/>
                  </a:cubicBezTo>
                  <a:cubicBezTo>
                    <a:pt x="47" y="19"/>
                    <a:pt x="45" y="21"/>
                    <a:pt x="43" y="22"/>
                  </a:cubicBezTo>
                  <a:lnTo>
                    <a:pt x="43" y="22"/>
                  </a:lnTo>
                  <a:lnTo>
                    <a:pt x="36" y="18"/>
                  </a:lnTo>
                  <a:cubicBezTo>
                    <a:pt x="31" y="7"/>
                    <a:pt x="23" y="1"/>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6"/>
            <p:cNvSpPr/>
            <p:nvPr/>
          </p:nvSpPr>
          <p:spPr>
            <a:xfrm>
              <a:off x="2078825" y="2701350"/>
              <a:ext cx="14375" cy="35025"/>
            </a:xfrm>
            <a:custGeom>
              <a:avLst/>
              <a:gdLst/>
              <a:ahLst/>
              <a:cxnLst/>
              <a:rect l="l" t="t" r="r" b="b"/>
              <a:pathLst>
                <a:path w="575" h="1401" extrusionOk="0">
                  <a:moveTo>
                    <a:pt x="0" y="1"/>
                  </a:moveTo>
                  <a:lnTo>
                    <a:pt x="0" y="1"/>
                  </a:lnTo>
                  <a:cubicBezTo>
                    <a:pt x="60" y="227"/>
                    <a:pt x="179" y="417"/>
                    <a:pt x="250" y="644"/>
                  </a:cubicBezTo>
                  <a:cubicBezTo>
                    <a:pt x="357" y="882"/>
                    <a:pt x="429" y="1132"/>
                    <a:pt x="536" y="1394"/>
                  </a:cubicBezTo>
                  <a:cubicBezTo>
                    <a:pt x="540" y="1398"/>
                    <a:pt x="548" y="1401"/>
                    <a:pt x="555" y="1401"/>
                  </a:cubicBezTo>
                  <a:cubicBezTo>
                    <a:pt x="566" y="1401"/>
                    <a:pt x="575" y="1393"/>
                    <a:pt x="560" y="1370"/>
                  </a:cubicBezTo>
                  <a:cubicBezTo>
                    <a:pt x="453" y="929"/>
                    <a:pt x="262" y="39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6"/>
            <p:cNvSpPr/>
            <p:nvPr/>
          </p:nvSpPr>
          <p:spPr>
            <a:xfrm>
              <a:off x="2074050" y="2697775"/>
              <a:ext cx="25925" cy="58575"/>
            </a:xfrm>
            <a:custGeom>
              <a:avLst/>
              <a:gdLst/>
              <a:ahLst/>
              <a:cxnLst/>
              <a:rect l="l" t="t" r="r" b="b"/>
              <a:pathLst>
                <a:path w="1037" h="2343" extrusionOk="0">
                  <a:moveTo>
                    <a:pt x="25" y="1"/>
                  </a:moveTo>
                  <a:cubicBezTo>
                    <a:pt x="13" y="1"/>
                    <a:pt x="1" y="1"/>
                    <a:pt x="1" y="13"/>
                  </a:cubicBezTo>
                  <a:cubicBezTo>
                    <a:pt x="322" y="787"/>
                    <a:pt x="620" y="1596"/>
                    <a:pt x="989" y="2334"/>
                  </a:cubicBezTo>
                  <a:cubicBezTo>
                    <a:pt x="999" y="2339"/>
                    <a:pt x="1009" y="2342"/>
                    <a:pt x="1017" y="2342"/>
                  </a:cubicBezTo>
                  <a:cubicBezTo>
                    <a:pt x="1028" y="2342"/>
                    <a:pt x="1037" y="2336"/>
                    <a:pt x="1037" y="2323"/>
                  </a:cubicBezTo>
                  <a:cubicBezTo>
                    <a:pt x="834" y="1513"/>
                    <a:pt x="429" y="715"/>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6"/>
            <p:cNvSpPr/>
            <p:nvPr/>
          </p:nvSpPr>
          <p:spPr>
            <a:xfrm>
              <a:off x="2090725" y="2615175"/>
              <a:ext cx="32775" cy="124000"/>
            </a:xfrm>
            <a:custGeom>
              <a:avLst/>
              <a:gdLst/>
              <a:ahLst/>
              <a:cxnLst/>
              <a:rect l="l" t="t" r="r" b="b"/>
              <a:pathLst>
                <a:path w="1311" h="4960" extrusionOk="0">
                  <a:moveTo>
                    <a:pt x="1263" y="1"/>
                  </a:moveTo>
                  <a:cubicBezTo>
                    <a:pt x="1257" y="1"/>
                    <a:pt x="1251" y="7"/>
                    <a:pt x="1251" y="19"/>
                  </a:cubicBezTo>
                  <a:cubicBezTo>
                    <a:pt x="1191" y="1055"/>
                    <a:pt x="953" y="1983"/>
                    <a:pt x="548" y="2936"/>
                  </a:cubicBezTo>
                  <a:cubicBezTo>
                    <a:pt x="251" y="3591"/>
                    <a:pt x="1" y="4245"/>
                    <a:pt x="179" y="4960"/>
                  </a:cubicBezTo>
                  <a:cubicBezTo>
                    <a:pt x="84" y="3864"/>
                    <a:pt x="643" y="3067"/>
                    <a:pt x="977" y="2078"/>
                  </a:cubicBezTo>
                  <a:cubicBezTo>
                    <a:pt x="1203" y="1412"/>
                    <a:pt x="1310" y="709"/>
                    <a:pt x="1274" y="19"/>
                  </a:cubicBezTo>
                  <a:cubicBezTo>
                    <a:pt x="1274" y="7"/>
                    <a:pt x="1269" y="1"/>
                    <a:pt x="1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46"/>
            <p:cNvSpPr/>
            <p:nvPr/>
          </p:nvSpPr>
          <p:spPr>
            <a:xfrm>
              <a:off x="2077675" y="2608475"/>
              <a:ext cx="34200" cy="100125"/>
            </a:xfrm>
            <a:custGeom>
              <a:avLst/>
              <a:gdLst/>
              <a:ahLst/>
              <a:cxnLst/>
              <a:rect l="l" t="t" r="r" b="b"/>
              <a:pathLst>
                <a:path w="1368" h="4005" extrusionOk="0">
                  <a:moveTo>
                    <a:pt x="1368" y="1"/>
                  </a:moveTo>
                  <a:cubicBezTo>
                    <a:pt x="963" y="1323"/>
                    <a:pt x="832" y="2811"/>
                    <a:pt x="11" y="3978"/>
                  </a:cubicBezTo>
                  <a:cubicBezTo>
                    <a:pt x="1" y="3987"/>
                    <a:pt x="22" y="4005"/>
                    <a:pt x="37" y="4005"/>
                  </a:cubicBezTo>
                  <a:cubicBezTo>
                    <a:pt x="41" y="4005"/>
                    <a:pt x="44" y="4004"/>
                    <a:pt x="46" y="4001"/>
                  </a:cubicBezTo>
                  <a:cubicBezTo>
                    <a:pt x="487" y="3537"/>
                    <a:pt x="665" y="2906"/>
                    <a:pt x="820" y="2287"/>
                  </a:cubicBezTo>
                  <a:cubicBezTo>
                    <a:pt x="1011" y="1525"/>
                    <a:pt x="1225" y="775"/>
                    <a:pt x="13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6"/>
            <p:cNvSpPr/>
            <p:nvPr/>
          </p:nvSpPr>
          <p:spPr>
            <a:xfrm>
              <a:off x="2071825" y="2609525"/>
              <a:ext cx="25475" cy="88500"/>
            </a:xfrm>
            <a:custGeom>
              <a:avLst/>
              <a:gdLst/>
              <a:ahLst/>
              <a:cxnLst/>
              <a:rect l="l" t="t" r="r" b="b"/>
              <a:pathLst>
                <a:path w="1019" h="3540" extrusionOk="0">
                  <a:moveTo>
                    <a:pt x="965" y="1"/>
                  </a:moveTo>
                  <a:cubicBezTo>
                    <a:pt x="956" y="1"/>
                    <a:pt x="947" y="7"/>
                    <a:pt x="947" y="18"/>
                  </a:cubicBezTo>
                  <a:cubicBezTo>
                    <a:pt x="804" y="1257"/>
                    <a:pt x="423" y="2388"/>
                    <a:pt x="6" y="3531"/>
                  </a:cubicBezTo>
                  <a:cubicBezTo>
                    <a:pt x="483" y="2471"/>
                    <a:pt x="1018" y="1197"/>
                    <a:pt x="983" y="18"/>
                  </a:cubicBezTo>
                  <a:cubicBezTo>
                    <a:pt x="983" y="7"/>
                    <a:pt x="974" y="1"/>
                    <a:pt x="965" y="1"/>
                  </a:cubicBezTo>
                  <a:close/>
                  <a:moveTo>
                    <a:pt x="6" y="3531"/>
                  </a:moveTo>
                  <a:lnTo>
                    <a:pt x="6" y="3531"/>
                  </a:lnTo>
                  <a:cubicBezTo>
                    <a:pt x="0" y="3537"/>
                    <a:pt x="0" y="3540"/>
                    <a:pt x="2" y="3540"/>
                  </a:cubicBezTo>
                  <a:cubicBezTo>
                    <a:pt x="3" y="3540"/>
                    <a:pt x="6" y="3537"/>
                    <a:pt x="6" y="35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46"/>
            <p:cNvSpPr/>
            <p:nvPr/>
          </p:nvSpPr>
          <p:spPr>
            <a:xfrm>
              <a:off x="2065725" y="2598700"/>
              <a:ext cx="24725" cy="75300"/>
            </a:xfrm>
            <a:custGeom>
              <a:avLst/>
              <a:gdLst/>
              <a:ahLst/>
              <a:cxnLst/>
              <a:rect l="l" t="t" r="r" b="b"/>
              <a:pathLst>
                <a:path w="989" h="3012" extrusionOk="0">
                  <a:moveTo>
                    <a:pt x="968" y="0"/>
                  </a:moveTo>
                  <a:cubicBezTo>
                    <a:pt x="960" y="0"/>
                    <a:pt x="953" y="7"/>
                    <a:pt x="953" y="23"/>
                  </a:cubicBezTo>
                  <a:cubicBezTo>
                    <a:pt x="655" y="1035"/>
                    <a:pt x="369" y="2011"/>
                    <a:pt x="0" y="3011"/>
                  </a:cubicBezTo>
                  <a:lnTo>
                    <a:pt x="12" y="3011"/>
                  </a:lnTo>
                  <a:cubicBezTo>
                    <a:pt x="477" y="2106"/>
                    <a:pt x="846" y="1035"/>
                    <a:pt x="989" y="23"/>
                  </a:cubicBezTo>
                  <a:cubicBezTo>
                    <a:pt x="989" y="10"/>
                    <a:pt x="978" y="0"/>
                    <a:pt x="9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46"/>
            <p:cNvSpPr/>
            <p:nvPr/>
          </p:nvSpPr>
          <p:spPr>
            <a:xfrm>
              <a:off x="2055600" y="2590800"/>
              <a:ext cx="26525" cy="70400"/>
            </a:xfrm>
            <a:custGeom>
              <a:avLst/>
              <a:gdLst/>
              <a:ahLst/>
              <a:cxnLst/>
              <a:rect l="l" t="t" r="r" b="b"/>
              <a:pathLst>
                <a:path w="1061" h="2816" extrusionOk="0">
                  <a:moveTo>
                    <a:pt x="1041" y="1"/>
                  </a:moveTo>
                  <a:cubicBezTo>
                    <a:pt x="1038" y="1"/>
                    <a:pt x="1036" y="2"/>
                    <a:pt x="1036" y="5"/>
                  </a:cubicBezTo>
                  <a:cubicBezTo>
                    <a:pt x="703" y="946"/>
                    <a:pt x="382" y="1887"/>
                    <a:pt x="1" y="2803"/>
                  </a:cubicBezTo>
                  <a:cubicBezTo>
                    <a:pt x="1" y="2815"/>
                    <a:pt x="24" y="2815"/>
                    <a:pt x="24" y="2815"/>
                  </a:cubicBezTo>
                  <a:cubicBezTo>
                    <a:pt x="465" y="1946"/>
                    <a:pt x="834" y="970"/>
                    <a:pt x="1060" y="17"/>
                  </a:cubicBezTo>
                  <a:cubicBezTo>
                    <a:pt x="1060" y="9"/>
                    <a:pt x="1048" y="1"/>
                    <a:pt x="1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46"/>
            <p:cNvSpPr/>
            <p:nvPr/>
          </p:nvSpPr>
          <p:spPr>
            <a:xfrm>
              <a:off x="2113650" y="2673225"/>
              <a:ext cx="35450" cy="123325"/>
            </a:xfrm>
            <a:custGeom>
              <a:avLst/>
              <a:gdLst/>
              <a:ahLst/>
              <a:cxnLst/>
              <a:rect l="l" t="t" r="r" b="b"/>
              <a:pathLst>
                <a:path w="1418" h="4933" extrusionOk="0">
                  <a:moveTo>
                    <a:pt x="1048" y="1"/>
                  </a:moveTo>
                  <a:cubicBezTo>
                    <a:pt x="1042" y="1"/>
                    <a:pt x="1036" y="7"/>
                    <a:pt x="1036" y="18"/>
                  </a:cubicBezTo>
                  <a:cubicBezTo>
                    <a:pt x="1119" y="935"/>
                    <a:pt x="953" y="1745"/>
                    <a:pt x="691" y="2638"/>
                  </a:cubicBezTo>
                  <a:cubicBezTo>
                    <a:pt x="584" y="2995"/>
                    <a:pt x="477" y="3328"/>
                    <a:pt x="381" y="3686"/>
                  </a:cubicBezTo>
                  <a:cubicBezTo>
                    <a:pt x="322" y="3900"/>
                    <a:pt x="262" y="4090"/>
                    <a:pt x="203" y="4305"/>
                  </a:cubicBezTo>
                  <a:cubicBezTo>
                    <a:pt x="227" y="4495"/>
                    <a:pt x="167" y="4638"/>
                    <a:pt x="0" y="4721"/>
                  </a:cubicBezTo>
                  <a:cubicBezTo>
                    <a:pt x="24" y="4793"/>
                    <a:pt x="36" y="4864"/>
                    <a:pt x="48" y="4924"/>
                  </a:cubicBezTo>
                  <a:cubicBezTo>
                    <a:pt x="48" y="4930"/>
                    <a:pt x="57" y="4933"/>
                    <a:pt x="66" y="4933"/>
                  </a:cubicBezTo>
                  <a:cubicBezTo>
                    <a:pt x="75" y="4933"/>
                    <a:pt x="84" y="4930"/>
                    <a:pt x="84" y="4924"/>
                  </a:cubicBezTo>
                  <a:cubicBezTo>
                    <a:pt x="596" y="3435"/>
                    <a:pt x="1417" y="1602"/>
                    <a:pt x="1060" y="18"/>
                  </a:cubicBezTo>
                  <a:cubicBezTo>
                    <a:pt x="1060" y="7"/>
                    <a:pt x="105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46"/>
            <p:cNvSpPr/>
            <p:nvPr/>
          </p:nvSpPr>
          <p:spPr>
            <a:xfrm>
              <a:off x="2134475" y="2642425"/>
              <a:ext cx="7175" cy="26475"/>
            </a:xfrm>
            <a:custGeom>
              <a:avLst/>
              <a:gdLst/>
              <a:ahLst/>
              <a:cxnLst/>
              <a:rect l="l" t="t" r="r" b="b"/>
              <a:pathLst>
                <a:path w="287" h="1059" extrusionOk="0">
                  <a:moveTo>
                    <a:pt x="275" y="0"/>
                  </a:moveTo>
                  <a:cubicBezTo>
                    <a:pt x="48" y="298"/>
                    <a:pt x="1" y="715"/>
                    <a:pt x="179" y="1048"/>
                  </a:cubicBezTo>
                  <a:cubicBezTo>
                    <a:pt x="187" y="1055"/>
                    <a:pt x="193" y="1058"/>
                    <a:pt x="198" y="1058"/>
                  </a:cubicBezTo>
                  <a:cubicBezTo>
                    <a:pt x="209" y="1058"/>
                    <a:pt x="215" y="1044"/>
                    <a:pt x="215" y="1036"/>
                  </a:cubicBezTo>
                  <a:cubicBezTo>
                    <a:pt x="96" y="679"/>
                    <a:pt x="108" y="334"/>
                    <a:pt x="286" y="12"/>
                  </a:cubicBezTo>
                  <a:cubicBezTo>
                    <a:pt x="286" y="0"/>
                    <a:pt x="275"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46"/>
            <p:cNvSpPr/>
            <p:nvPr/>
          </p:nvSpPr>
          <p:spPr>
            <a:xfrm>
              <a:off x="2124950" y="2658000"/>
              <a:ext cx="37400" cy="162225"/>
            </a:xfrm>
            <a:custGeom>
              <a:avLst/>
              <a:gdLst/>
              <a:ahLst/>
              <a:cxnLst/>
              <a:rect l="l" t="t" r="r" b="b"/>
              <a:pathLst>
                <a:path w="1496" h="6489" extrusionOk="0">
                  <a:moveTo>
                    <a:pt x="1490" y="0"/>
                  </a:moveTo>
                  <a:cubicBezTo>
                    <a:pt x="1487" y="0"/>
                    <a:pt x="1482" y="3"/>
                    <a:pt x="1477" y="8"/>
                  </a:cubicBezTo>
                  <a:cubicBezTo>
                    <a:pt x="1037" y="1235"/>
                    <a:pt x="1358" y="2366"/>
                    <a:pt x="1132" y="3604"/>
                  </a:cubicBezTo>
                  <a:cubicBezTo>
                    <a:pt x="965" y="4461"/>
                    <a:pt x="1" y="5604"/>
                    <a:pt x="251" y="6473"/>
                  </a:cubicBezTo>
                  <a:cubicBezTo>
                    <a:pt x="256" y="6483"/>
                    <a:pt x="267" y="6489"/>
                    <a:pt x="277" y="6489"/>
                  </a:cubicBezTo>
                  <a:cubicBezTo>
                    <a:pt x="292" y="6489"/>
                    <a:pt x="305" y="6477"/>
                    <a:pt x="298" y="6450"/>
                  </a:cubicBezTo>
                  <a:cubicBezTo>
                    <a:pt x="132" y="5533"/>
                    <a:pt x="1096" y="4390"/>
                    <a:pt x="1239" y="3449"/>
                  </a:cubicBezTo>
                  <a:cubicBezTo>
                    <a:pt x="1418" y="2282"/>
                    <a:pt x="1179" y="1199"/>
                    <a:pt x="1489" y="20"/>
                  </a:cubicBezTo>
                  <a:cubicBezTo>
                    <a:pt x="1496" y="6"/>
                    <a:pt x="1495" y="0"/>
                    <a:pt x="1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46"/>
            <p:cNvSpPr/>
            <p:nvPr/>
          </p:nvSpPr>
          <p:spPr>
            <a:xfrm>
              <a:off x="2135375" y="2675325"/>
              <a:ext cx="43775" cy="158425"/>
            </a:xfrm>
            <a:custGeom>
              <a:avLst/>
              <a:gdLst/>
              <a:ahLst/>
              <a:cxnLst/>
              <a:rect l="l" t="t" r="r" b="b"/>
              <a:pathLst>
                <a:path w="1751" h="6337" extrusionOk="0">
                  <a:moveTo>
                    <a:pt x="1692" y="1"/>
                  </a:moveTo>
                  <a:cubicBezTo>
                    <a:pt x="1687" y="1"/>
                    <a:pt x="1683" y="2"/>
                    <a:pt x="1679" y="6"/>
                  </a:cubicBezTo>
                  <a:cubicBezTo>
                    <a:pt x="1096" y="1077"/>
                    <a:pt x="1679" y="2351"/>
                    <a:pt x="1251" y="3482"/>
                  </a:cubicBezTo>
                  <a:cubicBezTo>
                    <a:pt x="858" y="4471"/>
                    <a:pt x="0" y="5209"/>
                    <a:pt x="60" y="6328"/>
                  </a:cubicBezTo>
                  <a:cubicBezTo>
                    <a:pt x="227" y="5149"/>
                    <a:pt x="1084" y="4364"/>
                    <a:pt x="1429" y="3268"/>
                  </a:cubicBezTo>
                  <a:cubicBezTo>
                    <a:pt x="1751" y="2197"/>
                    <a:pt x="1322" y="1089"/>
                    <a:pt x="1715" y="18"/>
                  </a:cubicBezTo>
                  <a:cubicBezTo>
                    <a:pt x="1715" y="9"/>
                    <a:pt x="1703" y="1"/>
                    <a:pt x="1692" y="1"/>
                  </a:cubicBezTo>
                  <a:close/>
                  <a:moveTo>
                    <a:pt x="60" y="6328"/>
                  </a:moveTo>
                  <a:cubicBezTo>
                    <a:pt x="54" y="6334"/>
                    <a:pt x="54" y="6337"/>
                    <a:pt x="56" y="6337"/>
                  </a:cubicBezTo>
                  <a:cubicBezTo>
                    <a:pt x="57" y="6337"/>
                    <a:pt x="60" y="6334"/>
                    <a:pt x="60" y="632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46"/>
            <p:cNvSpPr/>
            <p:nvPr/>
          </p:nvSpPr>
          <p:spPr>
            <a:xfrm>
              <a:off x="2174675" y="2664900"/>
              <a:ext cx="13800" cy="28975"/>
            </a:xfrm>
            <a:custGeom>
              <a:avLst/>
              <a:gdLst/>
              <a:ahLst/>
              <a:cxnLst/>
              <a:rect l="l" t="t" r="r" b="b"/>
              <a:pathLst>
                <a:path w="552" h="1159" extrusionOk="0">
                  <a:moveTo>
                    <a:pt x="541" y="1"/>
                  </a:moveTo>
                  <a:cubicBezTo>
                    <a:pt x="538" y="1"/>
                    <a:pt x="536" y="2"/>
                    <a:pt x="536" y="6"/>
                  </a:cubicBezTo>
                  <a:cubicBezTo>
                    <a:pt x="552" y="6"/>
                    <a:pt x="546" y="1"/>
                    <a:pt x="541" y="1"/>
                  </a:cubicBezTo>
                  <a:close/>
                  <a:moveTo>
                    <a:pt x="536" y="6"/>
                  </a:moveTo>
                  <a:lnTo>
                    <a:pt x="536" y="6"/>
                  </a:lnTo>
                  <a:cubicBezTo>
                    <a:pt x="262" y="256"/>
                    <a:pt x="0" y="768"/>
                    <a:pt x="60" y="1149"/>
                  </a:cubicBezTo>
                  <a:cubicBezTo>
                    <a:pt x="60" y="1155"/>
                    <a:pt x="69" y="1158"/>
                    <a:pt x="77" y="1158"/>
                  </a:cubicBezTo>
                  <a:cubicBezTo>
                    <a:pt x="86" y="1158"/>
                    <a:pt x="95" y="1155"/>
                    <a:pt x="95" y="1149"/>
                  </a:cubicBezTo>
                  <a:cubicBezTo>
                    <a:pt x="155" y="959"/>
                    <a:pt x="155" y="756"/>
                    <a:pt x="226" y="566"/>
                  </a:cubicBezTo>
                  <a:cubicBezTo>
                    <a:pt x="298" y="363"/>
                    <a:pt x="417" y="197"/>
                    <a:pt x="536"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46"/>
            <p:cNvSpPr/>
            <p:nvPr/>
          </p:nvSpPr>
          <p:spPr>
            <a:xfrm>
              <a:off x="2182100" y="2666500"/>
              <a:ext cx="8850" cy="22300"/>
            </a:xfrm>
            <a:custGeom>
              <a:avLst/>
              <a:gdLst/>
              <a:ahLst/>
              <a:cxnLst/>
              <a:rect l="l" t="t" r="r" b="b"/>
              <a:pathLst>
                <a:path w="354" h="892" extrusionOk="0">
                  <a:moveTo>
                    <a:pt x="338" y="1"/>
                  </a:moveTo>
                  <a:cubicBezTo>
                    <a:pt x="333" y="1"/>
                    <a:pt x="327" y="4"/>
                    <a:pt x="322" y="14"/>
                  </a:cubicBezTo>
                  <a:cubicBezTo>
                    <a:pt x="239" y="145"/>
                    <a:pt x="179" y="299"/>
                    <a:pt x="120" y="466"/>
                  </a:cubicBezTo>
                  <a:cubicBezTo>
                    <a:pt x="84" y="597"/>
                    <a:pt x="1" y="740"/>
                    <a:pt x="25" y="883"/>
                  </a:cubicBezTo>
                  <a:cubicBezTo>
                    <a:pt x="25" y="889"/>
                    <a:pt x="28" y="892"/>
                    <a:pt x="32" y="892"/>
                  </a:cubicBezTo>
                  <a:cubicBezTo>
                    <a:pt x="36" y="892"/>
                    <a:pt x="42" y="889"/>
                    <a:pt x="48" y="883"/>
                  </a:cubicBezTo>
                  <a:cubicBezTo>
                    <a:pt x="120" y="776"/>
                    <a:pt x="144" y="597"/>
                    <a:pt x="179" y="478"/>
                  </a:cubicBezTo>
                  <a:cubicBezTo>
                    <a:pt x="227" y="323"/>
                    <a:pt x="286" y="180"/>
                    <a:pt x="346" y="25"/>
                  </a:cubicBezTo>
                  <a:cubicBezTo>
                    <a:pt x="353" y="11"/>
                    <a:pt x="347"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46"/>
            <p:cNvSpPr/>
            <p:nvPr/>
          </p:nvSpPr>
          <p:spPr>
            <a:xfrm>
              <a:off x="2187175" y="2663850"/>
              <a:ext cx="9850" cy="23350"/>
            </a:xfrm>
            <a:custGeom>
              <a:avLst/>
              <a:gdLst/>
              <a:ahLst/>
              <a:cxnLst/>
              <a:rect l="l" t="t" r="r" b="b"/>
              <a:pathLst>
                <a:path w="394" h="934" extrusionOk="0">
                  <a:moveTo>
                    <a:pt x="373" y="0"/>
                  </a:moveTo>
                  <a:cubicBezTo>
                    <a:pt x="367" y="0"/>
                    <a:pt x="362" y="4"/>
                    <a:pt x="357" y="12"/>
                  </a:cubicBezTo>
                  <a:cubicBezTo>
                    <a:pt x="274" y="167"/>
                    <a:pt x="203" y="334"/>
                    <a:pt x="143" y="477"/>
                  </a:cubicBezTo>
                  <a:cubicBezTo>
                    <a:pt x="83" y="608"/>
                    <a:pt x="12" y="763"/>
                    <a:pt x="0" y="905"/>
                  </a:cubicBezTo>
                  <a:cubicBezTo>
                    <a:pt x="0" y="923"/>
                    <a:pt x="13" y="934"/>
                    <a:pt x="24" y="934"/>
                  </a:cubicBezTo>
                  <a:cubicBezTo>
                    <a:pt x="29" y="934"/>
                    <a:pt x="33" y="932"/>
                    <a:pt x="36" y="929"/>
                  </a:cubicBezTo>
                  <a:cubicBezTo>
                    <a:pt x="131" y="810"/>
                    <a:pt x="179" y="643"/>
                    <a:pt x="238" y="512"/>
                  </a:cubicBezTo>
                  <a:cubicBezTo>
                    <a:pt x="286" y="346"/>
                    <a:pt x="345" y="191"/>
                    <a:pt x="393" y="36"/>
                  </a:cubicBezTo>
                  <a:cubicBezTo>
                    <a:pt x="393" y="13"/>
                    <a:pt x="383" y="0"/>
                    <a:pt x="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46"/>
            <p:cNvSpPr/>
            <p:nvPr/>
          </p:nvSpPr>
          <p:spPr>
            <a:xfrm>
              <a:off x="2153950" y="2676950"/>
              <a:ext cx="57350" cy="180775"/>
            </a:xfrm>
            <a:custGeom>
              <a:avLst/>
              <a:gdLst/>
              <a:ahLst/>
              <a:cxnLst/>
              <a:rect l="l" t="t" r="r" b="b"/>
              <a:pathLst>
                <a:path w="2294" h="7231" extrusionOk="0">
                  <a:moveTo>
                    <a:pt x="2294" y="0"/>
                  </a:moveTo>
                  <a:cubicBezTo>
                    <a:pt x="1710" y="1239"/>
                    <a:pt x="1698" y="2620"/>
                    <a:pt x="1234" y="3894"/>
                  </a:cubicBezTo>
                  <a:cubicBezTo>
                    <a:pt x="829" y="5013"/>
                    <a:pt x="210" y="6013"/>
                    <a:pt x="8" y="7192"/>
                  </a:cubicBezTo>
                  <a:cubicBezTo>
                    <a:pt x="0" y="7213"/>
                    <a:pt x="32" y="7230"/>
                    <a:pt x="58" y="7230"/>
                  </a:cubicBezTo>
                  <a:cubicBezTo>
                    <a:pt x="76" y="7230"/>
                    <a:pt x="91" y="7223"/>
                    <a:pt x="91" y="7204"/>
                  </a:cubicBezTo>
                  <a:cubicBezTo>
                    <a:pt x="329" y="5918"/>
                    <a:pt x="1020" y="4846"/>
                    <a:pt x="1401" y="3632"/>
                  </a:cubicBezTo>
                  <a:cubicBezTo>
                    <a:pt x="1782" y="2429"/>
                    <a:pt x="1817" y="1155"/>
                    <a:pt x="22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46"/>
            <p:cNvSpPr/>
            <p:nvPr/>
          </p:nvSpPr>
          <p:spPr>
            <a:xfrm>
              <a:off x="2161375" y="2741125"/>
              <a:ext cx="57875" cy="130825"/>
            </a:xfrm>
            <a:custGeom>
              <a:avLst/>
              <a:gdLst/>
              <a:ahLst/>
              <a:cxnLst/>
              <a:rect l="l" t="t" r="r" b="b"/>
              <a:pathLst>
                <a:path w="2315" h="5233" extrusionOk="0">
                  <a:moveTo>
                    <a:pt x="2290" y="0"/>
                  </a:moveTo>
                  <a:cubicBezTo>
                    <a:pt x="2284" y="0"/>
                    <a:pt x="2277" y="2"/>
                    <a:pt x="2270" y="5"/>
                  </a:cubicBezTo>
                  <a:cubicBezTo>
                    <a:pt x="1699" y="815"/>
                    <a:pt x="1711" y="1862"/>
                    <a:pt x="1199" y="2720"/>
                  </a:cubicBezTo>
                  <a:cubicBezTo>
                    <a:pt x="711" y="3565"/>
                    <a:pt x="223" y="4232"/>
                    <a:pt x="8" y="5196"/>
                  </a:cubicBezTo>
                  <a:cubicBezTo>
                    <a:pt x="1" y="5219"/>
                    <a:pt x="18" y="5232"/>
                    <a:pt x="31" y="5232"/>
                  </a:cubicBezTo>
                  <a:cubicBezTo>
                    <a:pt x="38" y="5232"/>
                    <a:pt x="44" y="5228"/>
                    <a:pt x="44" y="5220"/>
                  </a:cubicBezTo>
                  <a:cubicBezTo>
                    <a:pt x="330" y="4172"/>
                    <a:pt x="949" y="3446"/>
                    <a:pt x="1425" y="2505"/>
                  </a:cubicBezTo>
                  <a:cubicBezTo>
                    <a:pt x="1830" y="1720"/>
                    <a:pt x="1889" y="815"/>
                    <a:pt x="2306" y="17"/>
                  </a:cubicBezTo>
                  <a:cubicBezTo>
                    <a:pt x="2315" y="9"/>
                    <a:pt x="2305" y="0"/>
                    <a:pt x="22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46"/>
            <p:cNvSpPr/>
            <p:nvPr/>
          </p:nvSpPr>
          <p:spPr>
            <a:xfrm>
              <a:off x="2220800" y="2680400"/>
              <a:ext cx="20575" cy="54125"/>
            </a:xfrm>
            <a:custGeom>
              <a:avLst/>
              <a:gdLst/>
              <a:ahLst/>
              <a:cxnLst/>
              <a:rect l="l" t="t" r="r" b="b"/>
              <a:pathLst>
                <a:path w="823" h="2165" extrusionOk="0">
                  <a:moveTo>
                    <a:pt x="808" y="1"/>
                  </a:moveTo>
                  <a:cubicBezTo>
                    <a:pt x="805" y="1"/>
                    <a:pt x="801" y="2"/>
                    <a:pt x="798" y="5"/>
                  </a:cubicBezTo>
                  <a:cubicBezTo>
                    <a:pt x="465" y="660"/>
                    <a:pt x="179" y="1422"/>
                    <a:pt x="1" y="2136"/>
                  </a:cubicBezTo>
                  <a:cubicBezTo>
                    <a:pt x="1" y="2156"/>
                    <a:pt x="8" y="2165"/>
                    <a:pt x="16" y="2165"/>
                  </a:cubicBezTo>
                  <a:cubicBezTo>
                    <a:pt x="23" y="2165"/>
                    <a:pt x="31" y="2159"/>
                    <a:pt x="36" y="2148"/>
                  </a:cubicBezTo>
                  <a:cubicBezTo>
                    <a:pt x="179" y="1815"/>
                    <a:pt x="286" y="1434"/>
                    <a:pt x="417" y="1077"/>
                  </a:cubicBezTo>
                  <a:cubicBezTo>
                    <a:pt x="560" y="720"/>
                    <a:pt x="703" y="386"/>
                    <a:pt x="822" y="29"/>
                  </a:cubicBezTo>
                  <a:cubicBezTo>
                    <a:pt x="822" y="12"/>
                    <a:pt x="816" y="1"/>
                    <a:pt x="8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46"/>
            <p:cNvSpPr/>
            <p:nvPr/>
          </p:nvSpPr>
          <p:spPr>
            <a:xfrm>
              <a:off x="2233975" y="2677125"/>
              <a:ext cx="19200" cy="28975"/>
            </a:xfrm>
            <a:custGeom>
              <a:avLst/>
              <a:gdLst/>
              <a:ahLst/>
              <a:cxnLst/>
              <a:rect l="l" t="t" r="r" b="b"/>
              <a:pathLst>
                <a:path w="768" h="1159" extrusionOk="0">
                  <a:moveTo>
                    <a:pt x="757" y="0"/>
                  </a:moveTo>
                  <a:cubicBezTo>
                    <a:pt x="754" y="0"/>
                    <a:pt x="751" y="2"/>
                    <a:pt x="748" y="5"/>
                  </a:cubicBezTo>
                  <a:cubicBezTo>
                    <a:pt x="462" y="339"/>
                    <a:pt x="200" y="732"/>
                    <a:pt x="9" y="1124"/>
                  </a:cubicBezTo>
                  <a:cubicBezTo>
                    <a:pt x="1" y="1141"/>
                    <a:pt x="22" y="1158"/>
                    <a:pt x="40" y="1158"/>
                  </a:cubicBezTo>
                  <a:cubicBezTo>
                    <a:pt x="47" y="1158"/>
                    <a:pt x="53" y="1155"/>
                    <a:pt x="57" y="1148"/>
                  </a:cubicBezTo>
                  <a:cubicBezTo>
                    <a:pt x="307" y="815"/>
                    <a:pt x="581" y="410"/>
                    <a:pt x="759" y="17"/>
                  </a:cubicBezTo>
                  <a:cubicBezTo>
                    <a:pt x="768" y="9"/>
                    <a:pt x="764"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46"/>
            <p:cNvSpPr/>
            <p:nvPr/>
          </p:nvSpPr>
          <p:spPr>
            <a:xfrm>
              <a:off x="2240150" y="2681325"/>
              <a:ext cx="14250" cy="24775"/>
            </a:xfrm>
            <a:custGeom>
              <a:avLst/>
              <a:gdLst/>
              <a:ahLst/>
              <a:cxnLst/>
              <a:rect l="l" t="t" r="r" b="b"/>
              <a:pathLst>
                <a:path w="570" h="991" extrusionOk="0">
                  <a:moveTo>
                    <a:pt x="533" y="1"/>
                  </a:moveTo>
                  <a:cubicBezTo>
                    <a:pt x="530" y="1"/>
                    <a:pt x="527" y="2"/>
                    <a:pt x="524" y="4"/>
                  </a:cubicBezTo>
                  <a:cubicBezTo>
                    <a:pt x="286" y="254"/>
                    <a:pt x="48" y="623"/>
                    <a:pt x="0" y="968"/>
                  </a:cubicBezTo>
                  <a:cubicBezTo>
                    <a:pt x="0" y="977"/>
                    <a:pt x="17" y="990"/>
                    <a:pt x="28" y="990"/>
                  </a:cubicBezTo>
                  <a:cubicBezTo>
                    <a:pt x="33" y="990"/>
                    <a:pt x="36" y="988"/>
                    <a:pt x="36" y="980"/>
                  </a:cubicBezTo>
                  <a:cubicBezTo>
                    <a:pt x="120" y="837"/>
                    <a:pt x="167" y="683"/>
                    <a:pt x="239" y="540"/>
                  </a:cubicBezTo>
                  <a:cubicBezTo>
                    <a:pt x="334" y="361"/>
                    <a:pt x="441" y="194"/>
                    <a:pt x="560" y="28"/>
                  </a:cubicBezTo>
                  <a:cubicBezTo>
                    <a:pt x="570" y="18"/>
                    <a:pt x="548" y="1"/>
                    <a:pt x="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46"/>
            <p:cNvSpPr/>
            <p:nvPr/>
          </p:nvSpPr>
          <p:spPr>
            <a:xfrm>
              <a:off x="2172750" y="2680700"/>
              <a:ext cx="83800" cy="202150"/>
            </a:xfrm>
            <a:custGeom>
              <a:avLst/>
              <a:gdLst/>
              <a:ahLst/>
              <a:cxnLst/>
              <a:rect l="l" t="t" r="r" b="b"/>
              <a:pathLst>
                <a:path w="3352" h="8086" extrusionOk="0">
                  <a:moveTo>
                    <a:pt x="3344" y="0"/>
                  </a:moveTo>
                  <a:cubicBezTo>
                    <a:pt x="3342" y="0"/>
                    <a:pt x="3339" y="6"/>
                    <a:pt x="3339" y="17"/>
                  </a:cubicBezTo>
                  <a:cubicBezTo>
                    <a:pt x="2923" y="1446"/>
                    <a:pt x="2518" y="2851"/>
                    <a:pt x="1923" y="4220"/>
                  </a:cubicBezTo>
                  <a:cubicBezTo>
                    <a:pt x="1363" y="5518"/>
                    <a:pt x="601" y="6720"/>
                    <a:pt x="18" y="8018"/>
                  </a:cubicBezTo>
                  <a:cubicBezTo>
                    <a:pt x="1" y="8052"/>
                    <a:pt x="37" y="8085"/>
                    <a:pt x="73" y="8085"/>
                  </a:cubicBezTo>
                  <a:cubicBezTo>
                    <a:pt x="88" y="8085"/>
                    <a:pt x="102" y="8080"/>
                    <a:pt x="113" y="8066"/>
                  </a:cubicBezTo>
                  <a:cubicBezTo>
                    <a:pt x="1553" y="5637"/>
                    <a:pt x="2863" y="2803"/>
                    <a:pt x="3351" y="29"/>
                  </a:cubicBezTo>
                  <a:cubicBezTo>
                    <a:pt x="3351" y="9"/>
                    <a:pt x="3348" y="0"/>
                    <a:pt x="3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46"/>
            <p:cNvSpPr/>
            <p:nvPr/>
          </p:nvSpPr>
          <p:spPr>
            <a:xfrm>
              <a:off x="2188650" y="2819050"/>
              <a:ext cx="41100" cy="80475"/>
            </a:xfrm>
            <a:custGeom>
              <a:avLst/>
              <a:gdLst/>
              <a:ahLst/>
              <a:cxnLst/>
              <a:rect l="l" t="t" r="r" b="b"/>
              <a:pathLst>
                <a:path w="1644" h="3219" extrusionOk="0">
                  <a:moveTo>
                    <a:pt x="1624" y="0"/>
                  </a:moveTo>
                  <a:cubicBezTo>
                    <a:pt x="1618" y="0"/>
                    <a:pt x="1612" y="3"/>
                    <a:pt x="1608" y="8"/>
                  </a:cubicBezTo>
                  <a:cubicBezTo>
                    <a:pt x="1096" y="1067"/>
                    <a:pt x="263" y="2020"/>
                    <a:pt x="1" y="3198"/>
                  </a:cubicBezTo>
                  <a:cubicBezTo>
                    <a:pt x="1" y="3212"/>
                    <a:pt x="9" y="3218"/>
                    <a:pt x="16" y="3218"/>
                  </a:cubicBezTo>
                  <a:cubicBezTo>
                    <a:pt x="20" y="3218"/>
                    <a:pt x="24" y="3215"/>
                    <a:pt x="24" y="3210"/>
                  </a:cubicBezTo>
                  <a:cubicBezTo>
                    <a:pt x="358" y="2615"/>
                    <a:pt x="584" y="1984"/>
                    <a:pt x="929" y="1401"/>
                  </a:cubicBezTo>
                  <a:cubicBezTo>
                    <a:pt x="1191" y="948"/>
                    <a:pt x="1560" y="543"/>
                    <a:pt x="1644" y="31"/>
                  </a:cubicBezTo>
                  <a:cubicBezTo>
                    <a:pt x="1644" y="9"/>
                    <a:pt x="1634" y="0"/>
                    <a:pt x="1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46"/>
            <p:cNvSpPr/>
            <p:nvPr/>
          </p:nvSpPr>
          <p:spPr>
            <a:xfrm>
              <a:off x="2230500" y="2703350"/>
              <a:ext cx="49475" cy="111375"/>
            </a:xfrm>
            <a:custGeom>
              <a:avLst/>
              <a:gdLst/>
              <a:ahLst/>
              <a:cxnLst/>
              <a:rect l="l" t="t" r="r" b="b"/>
              <a:pathLst>
                <a:path w="1979" h="4455" extrusionOk="0">
                  <a:moveTo>
                    <a:pt x="1940" y="1"/>
                  </a:moveTo>
                  <a:cubicBezTo>
                    <a:pt x="1933" y="1"/>
                    <a:pt x="1926" y="5"/>
                    <a:pt x="1922" y="16"/>
                  </a:cubicBezTo>
                  <a:cubicBezTo>
                    <a:pt x="1565" y="635"/>
                    <a:pt x="1327" y="1302"/>
                    <a:pt x="1125" y="1980"/>
                  </a:cubicBezTo>
                  <a:cubicBezTo>
                    <a:pt x="839" y="2838"/>
                    <a:pt x="470" y="3635"/>
                    <a:pt x="17" y="4421"/>
                  </a:cubicBezTo>
                  <a:cubicBezTo>
                    <a:pt x="1" y="4438"/>
                    <a:pt x="7" y="4455"/>
                    <a:pt x="17" y="4455"/>
                  </a:cubicBezTo>
                  <a:cubicBezTo>
                    <a:pt x="21" y="4455"/>
                    <a:pt x="26" y="4452"/>
                    <a:pt x="29" y="4445"/>
                  </a:cubicBezTo>
                  <a:cubicBezTo>
                    <a:pt x="910" y="3076"/>
                    <a:pt x="1220" y="1468"/>
                    <a:pt x="1970" y="40"/>
                  </a:cubicBezTo>
                  <a:cubicBezTo>
                    <a:pt x="1978" y="23"/>
                    <a:pt x="1958" y="1"/>
                    <a:pt x="1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46"/>
            <p:cNvSpPr/>
            <p:nvPr/>
          </p:nvSpPr>
          <p:spPr>
            <a:xfrm>
              <a:off x="2204525" y="2747200"/>
              <a:ext cx="96075" cy="179925"/>
            </a:xfrm>
            <a:custGeom>
              <a:avLst/>
              <a:gdLst/>
              <a:ahLst/>
              <a:cxnLst/>
              <a:rect l="l" t="t" r="r" b="b"/>
              <a:pathLst>
                <a:path w="3843" h="7197" extrusionOk="0">
                  <a:moveTo>
                    <a:pt x="3819" y="0"/>
                  </a:moveTo>
                  <a:cubicBezTo>
                    <a:pt x="2318" y="2215"/>
                    <a:pt x="1009" y="4656"/>
                    <a:pt x="9" y="7144"/>
                  </a:cubicBezTo>
                  <a:cubicBezTo>
                    <a:pt x="1" y="7176"/>
                    <a:pt x="24" y="7197"/>
                    <a:pt x="48" y="7197"/>
                  </a:cubicBezTo>
                  <a:cubicBezTo>
                    <a:pt x="60" y="7197"/>
                    <a:pt x="72" y="7192"/>
                    <a:pt x="80" y="7180"/>
                  </a:cubicBezTo>
                  <a:cubicBezTo>
                    <a:pt x="1247" y="4739"/>
                    <a:pt x="2485" y="2370"/>
                    <a:pt x="3842" y="12"/>
                  </a:cubicBezTo>
                  <a:cubicBezTo>
                    <a:pt x="3842" y="12"/>
                    <a:pt x="3842" y="0"/>
                    <a:pt x="38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46"/>
            <p:cNvSpPr/>
            <p:nvPr/>
          </p:nvSpPr>
          <p:spPr>
            <a:xfrm>
              <a:off x="2254225" y="2744225"/>
              <a:ext cx="55300" cy="92850"/>
            </a:xfrm>
            <a:custGeom>
              <a:avLst/>
              <a:gdLst/>
              <a:ahLst/>
              <a:cxnLst/>
              <a:rect l="l" t="t" r="r" b="b"/>
              <a:pathLst>
                <a:path w="2212" h="3714" extrusionOk="0">
                  <a:moveTo>
                    <a:pt x="2212" y="0"/>
                  </a:moveTo>
                  <a:lnTo>
                    <a:pt x="2212" y="0"/>
                  </a:lnTo>
                  <a:cubicBezTo>
                    <a:pt x="1271" y="1131"/>
                    <a:pt x="866" y="2512"/>
                    <a:pt x="9" y="3691"/>
                  </a:cubicBezTo>
                  <a:cubicBezTo>
                    <a:pt x="1" y="3699"/>
                    <a:pt x="10" y="3713"/>
                    <a:pt x="16" y="3713"/>
                  </a:cubicBezTo>
                  <a:cubicBezTo>
                    <a:pt x="19" y="3713"/>
                    <a:pt x="21" y="3710"/>
                    <a:pt x="21" y="3703"/>
                  </a:cubicBezTo>
                  <a:cubicBezTo>
                    <a:pt x="438" y="3239"/>
                    <a:pt x="676" y="2691"/>
                    <a:pt x="950" y="2131"/>
                  </a:cubicBezTo>
                  <a:cubicBezTo>
                    <a:pt x="1307" y="1369"/>
                    <a:pt x="1723" y="691"/>
                    <a:pt x="22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46"/>
            <p:cNvSpPr/>
            <p:nvPr/>
          </p:nvSpPr>
          <p:spPr>
            <a:xfrm>
              <a:off x="2216575" y="2776575"/>
              <a:ext cx="111350" cy="187875"/>
            </a:xfrm>
            <a:custGeom>
              <a:avLst/>
              <a:gdLst/>
              <a:ahLst/>
              <a:cxnLst/>
              <a:rect l="l" t="t" r="r" b="b"/>
              <a:pathLst>
                <a:path w="4454" h="7515" extrusionOk="0">
                  <a:moveTo>
                    <a:pt x="4428" y="1"/>
                  </a:moveTo>
                  <a:cubicBezTo>
                    <a:pt x="4425" y="1"/>
                    <a:pt x="4422" y="2"/>
                    <a:pt x="4420" y="4"/>
                  </a:cubicBezTo>
                  <a:cubicBezTo>
                    <a:pt x="3908" y="552"/>
                    <a:pt x="3682" y="1266"/>
                    <a:pt x="3265" y="1873"/>
                  </a:cubicBezTo>
                  <a:cubicBezTo>
                    <a:pt x="2872" y="2457"/>
                    <a:pt x="2372" y="2957"/>
                    <a:pt x="2015" y="3552"/>
                  </a:cubicBezTo>
                  <a:cubicBezTo>
                    <a:pt x="1265" y="4826"/>
                    <a:pt x="860" y="6231"/>
                    <a:pt x="27" y="7457"/>
                  </a:cubicBezTo>
                  <a:cubicBezTo>
                    <a:pt x="1" y="7492"/>
                    <a:pt x="19" y="7514"/>
                    <a:pt x="35" y="7514"/>
                  </a:cubicBezTo>
                  <a:cubicBezTo>
                    <a:pt x="42" y="7514"/>
                    <a:pt x="47" y="7511"/>
                    <a:pt x="50" y="7505"/>
                  </a:cubicBezTo>
                  <a:cubicBezTo>
                    <a:pt x="979" y="6421"/>
                    <a:pt x="1336" y="5005"/>
                    <a:pt x="2015" y="3766"/>
                  </a:cubicBezTo>
                  <a:cubicBezTo>
                    <a:pt x="2396" y="3100"/>
                    <a:pt x="2896" y="2540"/>
                    <a:pt x="3313" y="1921"/>
                  </a:cubicBezTo>
                  <a:cubicBezTo>
                    <a:pt x="3730" y="1314"/>
                    <a:pt x="3980" y="611"/>
                    <a:pt x="4444" y="28"/>
                  </a:cubicBezTo>
                  <a:cubicBezTo>
                    <a:pt x="4454" y="18"/>
                    <a:pt x="4440" y="1"/>
                    <a:pt x="4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46"/>
            <p:cNvSpPr/>
            <p:nvPr/>
          </p:nvSpPr>
          <p:spPr>
            <a:xfrm>
              <a:off x="2231225" y="2908100"/>
              <a:ext cx="43100" cy="75575"/>
            </a:xfrm>
            <a:custGeom>
              <a:avLst/>
              <a:gdLst/>
              <a:ahLst/>
              <a:cxnLst/>
              <a:rect l="l" t="t" r="r" b="b"/>
              <a:pathLst>
                <a:path w="1724" h="3023" extrusionOk="0">
                  <a:moveTo>
                    <a:pt x="1707" y="1"/>
                  </a:moveTo>
                  <a:cubicBezTo>
                    <a:pt x="1705" y="1"/>
                    <a:pt x="1703" y="2"/>
                    <a:pt x="1703" y="6"/>
                  </a:cubicBezTo>
                  <a:cubicBezTo>
                    <a:pt x="1310" y="387"/>
                    <a:pt x="1119" y="887"/>
                    <a:pt x="905" y="1363"/>
                  </a:cubicBezTo>
                  <a:cubicBezTo>
                    <a:pt x="774" y="1696"/>
                    <a:pt x="631" y="2018"/>
                    <a:pt x="417" y="2303"/>
                  </a:cubicBezTo>
                  <a:cubicBezTo>
                    <a:pt x="238" y="2542"/>
                    <a:pt x="60" y="2708"/>
                    <a:pt x="0" y="3006"/>
                  </a:cubicBezTo>
                  <a:cubicBezTo>
                    <a:pt x="0" y="3014"/>
                    <a:pt x="6" y="3023"/>
                    <a:pt x="10" y="3023"/>
                  </a:cubicBezTo>
                  <a:cubicBezTo>
                    <a:pt x="11" y="3023"/>
                    <a:pt x="12" y="3021"/>
                    <a:pt x="12" y="3018"/>
                  </a:cubicBezTo>
                  <a:cubicBezTo>
                    <a:pt x="215" y="2506"/>
                    <a:pt x="655" y="2137"/>
                    <a:pt x="893" y="1637"/>
                  </a:cubicBezTo>
                  <a:cubicBezTo>
                    <a:pt x="1167" y="1077"/>
                    <a:pt x="1358" y="529"/>
                    <a:pt x="1715" y="29"/>
                  </a:cubicBezTo>
                  <a:cubicBezTo>
                    <a:pt x="1723" y="12"/>
                    <a:pt x="1713" y="1"/>
                    <a:pt x="1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46"/>
            <p:cNvSpPr/>
            <p:nvPr/>
          </p:nvSpPr>
          <p:spPr>
            <a:xfrm>
              <a:off x="2274975" y="2794750"/>
              <a:ext cx="67050" cy="109925"/>
            </a:xfrm>
            <a:custGeom>
              <a:avLst/>
              <a:gdLst/>
              <a:ahLst/>
              <a:cxnLst/>
              <a:rect l="l" t="t" r="r" b="b"/>
              <a:pathLst>
                <a:path w="2682" h="4397" extrusionOk="0">
                  <a:moveTo>
                    <a:pt x="2625" y="1"/>
                  </a:moveTo>
                  <a:cubicBezTo>
                    <a:pt x="2612" y="1"/>
                    <a:pt x="2598" y="5"/>
                    <a:pt x="2584" y="15"/>
                  </a:cubicBezTo>
                  <a:cubicBezTo>
                    <a:pt x="2084" y="670"/>
                    <a:pt x="1763" y="1432"/>
                    <a:pt x="1358" y="2158"/>
                  </a:cubicBezTo>
                  <a:cubicBezTo>
                    <a:pt x="965" y="2932"/>
                    <a:pt x="477" y="3670"/>
                    <a:pt x="0" y="4397"/>
                  </a:cubicBezTo>
                  <a:cubicBezTo>
                    <a:pt x="1036" y="3039"/>
                    <a:pt x="1691" y="1468"/>
                    <a:pt x="2656" y="63"/>
                  </a:cubicBezTo>
                  <a:cubicBezTo>
                    <a:pt x="2681" y="29"/>
                    <a:pt x="2658" y="1"/>
                    <a:pt x="26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46"/>
            <p:cNvSpPr/>
            <p:nvPr/>
          </p:nvSpPr>
          <p:spPr>
            <a:xfrm>
              <a:off x="2243425" y="2924925"/>
              <a:ext cx="50225" cy="98850"/>
            </a:xfrm>
            <a:custGeom>
              <a:avLst/>
              <a:gdLst/>
              <a:ahLst/>
              <a:cxnLst/>
              <a:rect l="l" t="t" r="r" b="b"/>
              <a:pathLst>
                <a:path w="2009" h="3954" extrusionOk="0">
                  <a:moveTo>
                    <a:pt x="1986" y="1"/>
                  </a:moveTo>
                  <a:cubicBezTo>
                    <a:pt x="1980" y="1"/>
                    <a:pt x="1972" y="4"/>
                    <a:pt x="1965" y="11"/>
                  </a:cubicBezTo>
                  <a:cubicBezTo>
                    <a:pt x="1524" y="726"/>
                    <a:pt x="1108" y="1476"/>
                    <a:pt x="703" y="2226"/>
                  </a:cubicBezTo>
                  <a:cubicBezTo>
                    <a:pt x="405" y="2773"/>
                    <a:pt x="84" y="3321"/>
                    <a:pt x="0" y="3940"/>
                  </a:cubicBezTo>
                  <a:cubicBezTo>
                    <a:pt x="14" y="3947"/>
                    <a:pt x="36" y="3954"/>
                    <a:pt x="52" y="3954"/>
                  </a:cubicBezTo>
                  <a:cubicBezTo>
                    <a:pt x="63" y="3954"/>
                    <a:pt x="72" y="3950"/>
                    <a:pt x="72" y="3940"/>
                  </a:cubicBezTo>
                  <a:cubicBezTo>
                    <a:pt x="215" y="3119"/>
                    <a:pt x="715" y="2428"/>
                    <a:pt x="1108" y="1714"/>
                  </a:cubicBezTo>
                  <a:cubicBezTo>
                    <a:pt x="1417" y="1154"/>
                    <a:pt x="1715" y="583"/>
                    <a:pt x="2001" y="23"/>
                  </a:cubicBezTo>
                  <a:cubicBezTo>
                    <a:pt x="2009" y="15"/>
                    <a:pt x="2000" y="1"/>
                    <a:pt x="19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46"/>
            <p:cNvSpPr/>
            <p:nvPr/>
          </p:nvSpPr>
          <p:spPr>
            <a:xfrm>
              <a:off x="2298300" y="2815850"/>
              <a:ext cx="56400" cy="102650"/>
            </a:xfrm>
            <a:custGeom>
              <a:avLst/>
              <a:gdLst/>
              <a:ahLst/>
              <a:cxnLst/>
              <a:rect l="l" t="t" r="r" b="b"/>
              <a:pathLst>
                <a:path w="2256" h="4106" extrusionOk="0">
                  <a:moveTo>
                    <a:pt x="2223" y="0"/>
                  </a:moveTo>
                  <a:cubicBezTo>
                    <a:pt x="2216" y="0"/>
                    <a:pt x="2208" y="2"/>
                    <a:pt x="2199" y="5"/>
                  </a:cubicBezTo>
                  <a:cubicBezTo>
                    <a:pt x="1246" y="1171"/>
                    <a:pt x="603" y="2743"/>
                    <a:pt x="8" y="4100"/>
                  </a:cubicBezTo>
                  <a:cubicBezTo>
                    <a:pt x="758" y="2755"/>
                    <a:pt x="1258" y="1231"/>
                    <a:pt x="2246" y="40"/>
                  </a:cubicBezTo>
                  <a:cubicBezTo>
                    <a:pt x="2255" y="14"/>
                    <a:pt x="2244" y="0"/>
                    <a:pt x="2223" y="0"/>
                  </a:cubicBezTo>
                  <a:close/>
                  <a:moveTo>
                    <a:pt x="8" y="4100"/>
                  </a:moveTo>
                  <a:cubicBezTo>
                    <a:pt x="0" y="4100"/>
                    <a:pt x="3" y="4106"/>
                    <a:pt x="5" y="4106"/>
                  </a:cubicBezTo>
                  <a:cubicBezTo>
                    <a:pt x="7" y="4106"/>
                    <a:pt x="8" y="4104"/>
                    <a:pt x="8" y="41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46"/>
            <p:cNvSpPr/>
            <p:nvPr/>
          </p:nvSpPr>
          <p:spPr>
            <a:xfrm>
              <a:off x="2250275" y="3011425"/>
              <a:ext cx="21875" cy="40600"/>
            </a:xfrm>
            <a:custGeom>
              <a:avLst/>
              <a:gdLst/>
              <a:ahLst/>
              <a:cxnLst/>
              <a:rect l="l" t="t" r="r" b="b"/>
              <a:pathLst>
                <a:path w="875" h="1624" extrusionOk="0">
                  <a:moveTo>
                    <a:pt x="831" y="1"/>
                  </a:moveTo>
                  <a:cubicBezTo>
                    <a:pt x="821" y="1"/>
                    <a:pt x="809" y="5"/>
                    <a:pt x="798" y="16"/>
                  </a:cubicBezTo>
                  <a:cubicBezTo>
                    <a:pt x="441" y="456"/>
                    <a:pt x="215" y="1087"/>
                    <a:pt x="0" y="1623"/>
                  </a:cubicBezTo>
                  <a:cubicBezTo>
                    <a:pt x="310" y="1147"/>
                    <a:pt x="703" y="599"/>
                    <a:pt x="858" y="40"/>
                  </a:cubicBezTo>
                  <a:cubicBezTo>
                    <a:pt x="874" y="23"/>
                    <a:pt x="856" y="1"/>
                    <a:pt x="8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46"/>
            <p:cNvSpPr/>
            <p:nvPr/>
          </p:nvSpPr>
          <p:spPr>
            <a:xfrm>
              <a:off x="2278850" y="2851725"/>
              <a:ext cx="90425" cy="154500"/>
            </a:xfrm>
            <a:custGeom>
              <a:avLst/>
              <a:gdLst/>
              <a:ahLst/>
              <a:cxnLst/>
              <a:rect l="l" t="t" r="r" b="b"/>
              <a:pathLst>
                <a:path w="3617" h="6180" extrusionOk="0">
                  <a:moveTo>
                    <a:pt x="3576" y="1"/>
                  </a:moveTo>
                  <a:cubicBezTo>
                    <a:pt x="3570" y="1"/>
                    <a:pt x="3564" y="4"/>
                    <a:pt x="3560" y="10"/>
                  </a:cubicBezTo>
                  <a:cubicBezTo>
                    <a:pt x="2179" y="1891"/>
                    <a:pt x="881" y="3987"/>
                    <a:pt x="0" y="6166"/>
                  </a:cubicBezTo>
                  <a:cubicBezTo>
                    <a:pt x="0" y="6173"/>
                    <a:pt x="12" y="6180"/>
                    <a:pt x="22" y="6180"/>
                  </a:cubicBezTo>
                  <a:cubicBezTo>
                    <a:pt x="30" y="6180"/>
                    <a:pt x="36" y="6176"/>
                    <a:pt x="36" y="6166"/>
                  </a:cubicBezTo>
                  <a:cubicBezTo>
                    <a:pt x="1060" y="3999"/>
                    <a:pt x="2358" y="2082"/>
                    <a:pt x="3608" y="46"/>
                  </a:cubicBezTo>
                  <a:cubicBezTo>
                    <a:pt x="3616" y="20"/>
                    <a:pt x="3594" y="1"/>
                    <a:pt x="3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46"/>
            <p:cNvSpPr/>
            <p:nvPr/>
          </p:nvSpPr>
          <p:spPr>
            <a:xfrm>
              <a:off x="2265225" y="3031650"/>
              <a:ext cx="22500" cy="42800"/>
            </a:xfrm>
            <a:custGeom>
              <a:avLst/>
              <a:gdLst/>
              <a:ahLst/>
              <a:cxnLst/>
              <a:rect l="l" t="t" r="r" b="b"/>
              <a:pathLst>
                <a:path w="900" h="1712" extrusionOk="0">
                  <a:moveTo>
                    <a:pt x="847" y="0"/>
                  </a:moveTo>
                  <a:cubicBezTo>
                    <a:pt x="840" y="0"/>
                    <a:pt x="834" y="2"/>
                    <a:pt x="831" y="5"/>
                  </a:cubicBezTo>
                  <a:cubicBezTo>
                    <a:pt x="664" y="243"/>
                    <a:pt x="569" y="528"/>
                    <a:pt x="450" y="790"/>
                  </a:cubicBezTo>
                  <a:cubicBezTo>
                    <a:pt x="295" y="1088"/>
                    <a:pt x="129" y="1374"/>
                    <a:pt x="9" y="1671"/>
                  </a:cubicBezTo>
                  <a:cubicBezTo>
                    <a:pt x="1" y="1698"/>
                    <a:pt x="25" y="1712"/>
                    <a:pt x="43" y="1712"/>
                  </a:cubicBezTo>
                  <a:cubicBezTo>
                    <a:pt x="49" y="1712"/>
                    <a:pt x="54" y="1710"/>
                    <a:pt x="57" y="1707"/>
                  </a:cubicBezTo>
                  <a:cubicBezTo>
                    <a:pt x="236" y="1457"/>
                    <a:pt x="390" y="1171"/>
                    <a:pt x="521" y="886"/>
                  </a:cubicBezTo>
                  <a:cubicBezTo>
                    <a:pt x="652" y="624"/>
                    <a:pt x="831" y="338"/>
                    <a:pt x="891" y="40"/>
                  </a:cubicBezTo>
                  <a:cubicBezTo>
                    <a:pt x="899" y="14"/>
                    <a:pt x="868" y="0"/>
                    <a:pt x="8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46"/>
            <p:cNvSpPr/>
            <p:nvPr/>
          </p:nvSpPr>
          <p:spPr>
            <a:xfrm>
              <a:off x="2292825" y="2880825"/>
              <a:ext cx="87900" cy="145300"/>
            </a:xfrm>
            <a:custGeom>
              <a:avLst/>
              <a:gdLst/>
              <a:ahLst/>
              <a:cxnLst/>
              <a:rect l="l" t="t" r="r" b="b"/>
              <a:pathLst>
                <a:path w="3516" h="5812" extrusionOk="0">
                  <a:moveTo>
                    <a:pt x="3489" y="0"/>
                  </a:moveTo>
                  <a:cubicBezTo>
                    <a:pt x="3480" y="0"/>
                    <a:pt x="3470" y="4"/>
                    <a:pt x="3466" y="13"/>
                  </a:cubicBezTo>
                  <a:cubicBezTo>
                    <a:pt x="2382" y="1930"/>
                    <a:pt x="727" y="3728"/>
                    <a:pt x="1" y="5811"/>
                  </a:cubicBezTo>
                  <a:lnTo>
                    <a:pt x="13" y="5811"/>
                  </a:lnTo>
                  <a:cubicBezTo>
                    <a:pt x="1049" y="3847"/>
                    <a:pt x="2692" y="2097"/>
                    <a:pt x="3501" y="25"/>
                  </a:cubicBezTo>
                  <a:cubicBezTo>
                    <a:pt x="3516" y="10"/>
                    <a:pt x="3503" y="0"/>
                    <a:pt x="3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46"/>
            <p:cNvSpPr/>
            <p:nvPr/>
          </p:nvSpPr>
          <p:spPr>
            <a:xfrm>
              <a:off x="2368300" y="2888250"/>
              <a:ext cx="15950" cy="28450"/>
            </a:xfrm>
            <a:custGeom>
              <a:avLst/>
              <a:gdLst/>
              <a:ahLst/>
              <a:cxnLst/>
              <a:rect l="l" t="t" r="r" b="b"/>
              <a:pathLst>
                <a:path w="638" h="1138" extrusionOk="0">
                  <a:moveTo>
                    <a:pt x="605" y="1"/>
                  </a:moveTo>
                  <a:cubicBezTo>
                    <a:pt x="596" y="1"/>
                    <a:pt x="589" y="5"/>
                    <a:pt x="589" y="14"/>
                  </a:cubicBezTo>
                  <a:cubicBezTo>
                    <a:pt x="482" y="216"/>
                    <a:pt x="399" y="430"/>
                    <a:pt x="292" y="621"/>
                  </a:cubicBezTo>
                  <a:cubicBezTo>
                    <a:pt x="208" y="788"/>
                    <a:pt x="101" y="942"/>
                    <a:pt x="18" y="1109"/>
                  </a:cubicBezTo>
                  <a:cubicBezTo>
                    <a:pt x="1" y="1127"/>
                    <a:pt x="15" y="1138"/>
                    <a:pt x="29" y="1138"/>
                  </a:cubicBezTo>
                  <a:cubicBezTo>
                    <a:pt x="34" y="1138"/>
                    <a:pt x="39" y="1136"/>
                    <a:pt x="42" y="1133"/>
                  </a:cubicBezTo>
                  <a:cubicBezTo>
                    <a:pt x="316" y="835"/>
                    <a:pt x="506" y="383"/>
                    <a:pt x="637" y="26"/>
                  </a:cubicBezTo>
                  <a:cubicBezTo>
                    <a:pt x="637" y="11"/>
                    <a:pt x="619" y="1"/>
                    <a:pt x="6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46"/>
            <p:cNvSpPr/>
            <p:nvPr/>
          </p:nvSpPr>
          <p:spPr>
            <a:xfrm>
              <a:off x="2374100" y="2891250"/>
              <a:ext cx="13700" cy="22775"/>
            </a:xfrm>
            <a:custGeom>
              <a:avLst/>
              <a:gdLst/>
              <a:ahLst/>
              <a:cxnLst/>
              <a:rect l="l" t="t" r="r" b="b"/>
              <a:pathLst>
                <a:path w="548" h="911" extrusionOk="0">
                  <a:moveTo>
                    <a:pt x="524" y="1"/>
                  </a:moveTo>
                  <a:cubicBezTo>
                    <a:pt x="322" y="251"/>
                    <a:pt x="96" y="584"/>
                    <a:pt x="0" y="894"/>
                  </a:cubicBezTo>
                  <a:cubicBezTo>
                    <a:pt x="0" y="902"/>
                    <a:pt x="12" y="911"/>
                    <a:pt x="23" y="911"/>
                  </a:cubicBezTo>
                  <a:cubicBezTo>
                    <a:pt x="28" y="911"/>
                    <a:pt x="32" y="909"/>
                    <a:pt x="36" y="906"/>
                  </a:cubicBezTo>
                  <a:cubicBezTo>
                    <a:pt x="143" y="775"/>
                    <a:pt x="203" y="608"/>
                    <a:pt x="286" y="465"/>
                  </a:cubicBezTo>
                  <a:cubicBezTo>
                    <a:pt x="381" y="310"/>
                    <a:pt x="465" y="168"/>
                    <a:pt x="536" y="13"/>
                  </a:cubicBezTo>
                  <a:cubicBezTo>
                    <a:pt x="548" y="1"/>
                    <a:pt x="536" y="1"/>
                    <a:pt x="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46"/>
            <p:cNvSpPr/>
            <p:nvPr/>
          </p:nvSpPr>
          <p:spPr>
            <a:xfrm>
              <a:off x="2373800" y="2902275"/>
              <a:ext cx="11325" cy="18900"/>
            </a:xfrm>
            <a:custGeom>
              <a:avLst/>
              <a:gdLst/>
              <a:ahLst/>
              <a:cxnLst/>
              <a:rect l="l" t="t" r="r" b="b"/>
              <a:pathLst>
                <a:path w="453" h="756" extrusionOk="0">
                  <a:moveTo>
                    <a:pt x="453" y="0"/>
                  </a:moveTo>
                  <a:lnTo>
                    <a:pt x="453" y="0"/>
                  </a:lnTo>
                  <a:cubicBezTo>
                    <a:pt x="262" y="215"/>
                    <a:pt x="96" y="465"/>
                    <a:pt x="0" y="739"/>
                  </a:cubicBezTo>
                  <a:cubicBezTo>
                    <a:pt x="0" y="747"/>
                    <a:pt x="6" y="755"/>
                    <a:pt x="18" y="755"/>
                  </a:cubicBezTo>
                  <a:cubicBezTo>
                    <a:pt x="23" y="755"/>
                    <a:pt x="29" y="754"/>
                    <a:pt x="36" y="750"/>
                  </a:cubicBezTo>
                  <a:cubicBezTo>
                    <a:pt x="179" y="512"/>
                    <a:pt x="298" y="262"/>
                    <a:pt x="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46"/>
            <p:cNvSpPr/>
            <p:nvPr/>
          </p:nvSpPr>
          <p:spPr>
            <a:xfrm>
              <a:off x="2375275" y="2908125"/>
              <a:ext cx="11950" cy="21225"/>
            </a:xfrm>
            <a:custGeom>
              <a:avLst/>
              <a:gdLst/>
              <a:ahLst/>
              <a:cxnLst/>
              <a:rect l="l" t="t" r="r" b="b"/>
              <a:pathLst>
                <a:path w="478" h="849" extrusionOk="0">
                  <a:moveTo>
                    <a:pt x="462" y="0"/>
                  </a:moveTo>
                  <a:cubicBezTo>
                    <a:pt x="459" y="0"/>
                    <a:pt x="456" y="2"/>
                    <a:pt x="453" y="5"/>
                  </a:cubicBezTo>
                  <a:cubicBezTo>
                    <a:pt x="287" y="266"/>
                    <a:pt x="96" y="528"/>
                    <a:pt x="1" y="826"/>
                  </a:cubicBezTo>
                  <a:cubicBezTo>
                    <a:pt x="1" y="834"/>
                    <a:pt x="7" y="848"/>
                    <a:pt x="18" y="848"/>
                  </a:cubicBezTo>
                  <a:cubicBezTo>
                    <a:pt x="23" y="848"/>
                    <a:pt x="29" y="845"/>
                    <a:pt x="37" y="838"/>
                  </a:cubicBezTo>
                  <a:cubicBezTo>
                    <a:pt x="191" y="588"/>
                    <a:pt x="334" y="290"/>
                    <a:pt x="477" y="40"/>
                  </a:cubicBezTo>
                  <a:cubicBezTo>
                    <a:pt x="477" y="13"/>
                    <a:pt x="470" y="0"/>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46"/>
            <p:cNvSpPr/>
            <p:nvPr/>
          </p:nvSpPr>
          <p:spPr>
            <a:xfrm>
              <a:off x="2274725" y="2923250"/>
              <a:ext cx="115625" cy="168575"/>
            </a:xfrm>
            <a:custGeom>
              <a:avLst/>
              <a:gdLst/>
              <a:ahLst/>
              <a:cxnLst/>
              <a:rect l="l" t="t" r="r" b="b"/>
              <a:pathLst>
                <a:path w="4625" h="6743" extrusionOk="0">
                  <a:moveTo>
                    <a:pt x="4623" y="1"/>
                  </a:moveTo>
                  <a:cubicBezTo>
                    <a:pt x="4621" y="1"/>
                    <a:pt x="4618" y="7"/>
                    <a:pt x="4618" y="19"/>
                  </a:cubicBezTo>
                  <a:cubicBezTo>
                    <a:pt x="4624" y="7"/>
                    <a:pt x="4624" y="1"/>
                    <a:pt x="4623" y="1"/>
                  </a:cubicBezTo>
                  <a:close/>
                  <a:moveTo>
                    <a:pt x="4618" y="19"/>
                  </a:moveTo>
                  <a:lnTo>
                    <a:pt x="4618" y="19"/>
                  </a:lnTo>
                  <a:cubicBezTo>
                    <a:pt x="4059" y="1221"/>
                    <a:pt x="3201" y="2245"/>
                    <a:pt x="2332" y="3245"/>
                  </a:cubicBezTo>
                  <a:cubicBezTo>
                    <a:pt x="1439" y="4281"/>
                    <a:pt x="725" y="5400"/>
                    <a:pt x="34" y="6603"/>
                  </a:cubicBezTo>
                  <a:cubicBezTo>
                    <a:pt x="1" y="6670"/>
                    <a:pt x="62" y="6743"/>
                    <a:pt x="113" y="6743"/>
                  </a:cubicBezTo>
                  <a:cubicBezTo>
                    <a:pt x="135" y="6743"/>
                    <a:pt x="155" y="6730"/>
                    <a:pt x="165" y="6698"/>
                  </a:cubicBezTo>
                  <a:cubicBezTo>
                    <a:pt x="880" y="5412"/>
                    <a:pt x="1630" y="4138"/>
                    <a:pt x="2582" y="3019"/>
                  </a:cubicBezTo>
                  <a:cubicBezTo>
                    <a:pt x="3380" y="2078"/>
                    <a:pt x="4190" y="1185"/>
                    <a:pt x="4618" y="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46"/>
            <p:cNvSpPr/>
            <p:nvPr/>
          </p:nvSpPr>
          <p:spPr>
            <a:xfrm>
              <a:off x="2284275" y="2974700"/>
              <a:ext cx="106850" cy="131700"/>
            </a:xfrm>
            <a:custGeom>
              <a:avLst/>
              <a:gdLst/>
              <a:ahLst/>
              <a:cxnLst/>
              <a:rect l="l" t="t" r="r" b="b"/>
              <a:pathLst>
                <a:path w="4274" h="5268" extrusionOk="0">
                  <a:moveTo>
                    <a:pt x="4199" y="1"/>
                  </a:moveTo>
                  <a:cubicBezTo>
                    <a:pt x="4185" y="1"/>
                    <a:pt x="4172" y="6"/>
                    <a:pt x="4165" y="20"/>
                  </a:cubicBezTo>
                  <a:cubicBezTo>
                    <a:pt x="3569" y="1116"/>
                    <a:pt x="2676" y="1890"/>
                    <a:pt x="1843" y="2795"/>
                  </a:cubicBezTo>
                  <a:cubicBezTo>
                    <a:pt x="1152" y="3557"/>
                    <a:pt x="652" y="4450"/>
                    <a:pt x="9" y="5235"/>
                  </a:cubicBezTo>
                  <a:cubicBezTo>
                    <a:pt x="0" y="5244"/>
                    <a:pt x="26" y="5267"/>
                    <a:pt x="44" y="5267"/>
                  </a:cubicBezTo>
                  <a:cubicBezTo>
                    <a:pt x="49" y="5267"/>
                    <a:pt x="54" y="5265"/>
                    <a:pt x="57" y="5259"/>
                  </a:cubicBezTo>
                  <a:cubicBezTo>
                    <a:pt x="914" y="4366"/>
                    <a:pt x="1462" y="3247"/>
                    <a:pt x="2355" y="2354"/>
                  </a:cubicBezTo>
                  <a:cubicBezTo>
                    <a:pt x="3069" y="1652"/>
                    <a:pt x="3819" y="985"/>
                    <a:pt x="4248" y="68"/>
                  </a:cubicBezTo>
                  <a:cubicBezTo>
                    <a:pt x="4273" y="34"/>
                    <a:pt x="4233" y="1"/>
                    <a:pt x="4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46"/>
            <p:cNvSpPr/>
            <p:nvPr/>
          </p:nvSpPr>
          <p:spPr>
            <a:xfrm>
              <a:off x="2289250" y="3030325"/>
              <a:ext cx="74375" cy="87475"/>
            </a:xfrm>
            <a:custGeom>
              <a:avLst/>
              <a:gdLst/>
              <a:ahLst/>
              <a:cxnLst/>
              <a:rect l="l" t="t" r="r" b="b"/>
              <a:pathLst>
                <a:path w="2975" h="3499" extrusionOk="0">
                  <a:moveTo>
                    <a:pt x="2930" y="0"/>
                  </a:moveTo>
                  <a:cubicBezTo>
                    <a:pt x="2921" y="0"/>
                    <a:pt x="2913" y="3"/>
                    <a:pt x="2906" y="10"/>
                  </a:cubicBezTo>
                  <a:cubicBezTo>
                    <a:pt x="2454" y="546"/>
                    <a:pt x="1894" y="903"/>
                    <a:pt x="1489" y="1498"/>
                  </a:cubicBezTo>
                  <a:cubicBezTo>
                    <a:pt x="1037" y="2177"/>
                    <a:pt x="406" y="2784"/>
                    <a:pt x="1" y="3498"/>
                  </a:cubicBezTo>
                  <a:cubicBezTo>
                    <a:pt x="668" y="3082"/>
                    <a:pt x="1156" y="2344"/>
                    <a:pt x="1585" y="1701"/>
                  </a:cubicBezTo>
                  <a:cubicBezTo>
                    <a:pt x="1989" y="1105"/>
                    <a:pt x="2680" y="701"/>
                    <a:pt x="2966" y="46"/>
                  </a:cubicBezTo>
                  <a:cubicBezTo>
                    <a:pt x="2974" y="20"/>
                    <a:pt x="2952" y="0"/>
                    <a:pt x="29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46"/>
            <p:cNvSpPr/>
            <p:nvPr/>
          </p:nvSpPr>
          <p:spPr>
            <a:xfrm>
              <a:off x="2280225" y="2961500"/>
              <a:ext cx="114425" cy="140075"/>
            </a:xfrm>
            <a:custGeom>
              <a:avLst/>
              <a:gdLst/>
              <a:ahLst/>
              <a:cxnLst/>
              <a:rect l="l" t="t" r="r" b="b"/>
              <a:pathLst>
                <a:path w="4577" h="5603" extrusionOk="0">
                  <a:moveTo>
                    <a:pt x="4577" y="1"/>
                  </a:moveTo>
                  <a:lnTo>
                    <a:pt x="4577" y="1"/>
                  </a:lnTo>
                  <a:cubicBezTo>
                    <a:pt x="3839" y="1120"/>
                    <a:pt x="3065" y="2025"/>
                    <a:pt x="2076" y="2942"/>
                  </a:cubicBezTo>
                  <a:cubicBezTo>
                    <a:pt x="1279" y="3727"/>
                    <a:pt x="814" y="4728"/>
                    <a:pt x="41" y="5525"/>
                  </a:cubicBezTo>
                  <a:cubicBezTo>
                    <a:pt x="0" y="5555"/>
                    <a:pt x="36" y="5602"/>
                    <a:pt x="77" y="5602"/>
                  </a:cubicBezTo>
                  <a:cubicBezTo>
                    <a:pt x="85" y="5602"/>
                    <a:pt x="92" y="5600"/>
                    <a:pt x="100" y="5597"/>
                  </a:cubicBezTo>
                  <a:cubicBezTo>
                    <a:pt x="469" y="5228"/>
                    <a:pt x="731" y="4811"/>
                    <a:pt x="1017" y="4358"/>
                  </a:cubicBezTo>
                  <a:cubicBezTo>
                    <a:pt x="1434" y="3704"/>
                    <a:pt x="1957" y="3180"/>
                    <a:pt x="2529" y="2644"/>
                  </a:cubicBezTo>
                  <a:cubicBezTo>
                    <a:pt x="3374" y="1858"/>
                    <a:pt x="4053" y="1048"/>
                    <a:pt x="4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46"/>
            <p:cNvSpPr/>
            <p:nvPr/>
          </p:nvSpPr>
          <p:spPr>
            <a:xfrm>
              <a:off x="2284850" y="3071925"/>
              <a:ext cx="22000" cy="31600"/>
            </a:xfrm>
            <a:custGeom>
              <a:avLst/>
              <a:gdLst/>
              <a:ahLst/>
              <a:cxnLst/>
              <a:rect l="l" t="t" r="r" b="b"/>
              <a:pathLst>
                <a:path w="880" h="1264" extrusionOk="0">
                  <a:moveTo>
                    <a:pt x="844" y="1"/>
                  </a:moveTo>
                  <a:cubicBezTo>
                    <a:pt x="701" y="168"/>
                    <a:pt x="582" y="358"/>
                    <a:pt x="463" y="561"/>
                  </a:cubicBezTo>
                  <a:cubicBezTo>
                    <a:pt x="342" y="747"/>
                    <a:pt x="202" y="943"/>
                    <a:pt x="69" y="1121"/>
                  </a:cubicBezTo>
                  <a:lnTo>
                    <a:pt x="69" y="1121"/>
                  </a:lnTo>
                  <a:cubicBezTo>
                    <a:pt x="59" y="1132"/>
                    <a:pt x="52" y="1141"/>
                    <a:pt x="45" y="1153"/>
                  </a:cubicBezTo>
                  <a:lnTo>
                    <a:pt x="45" y="1153"/>
                  </a:lnTo>
                  <a:cubicBezTo>
                    <a:pt x="41" y="1158"/>
                    <a:pt x="38" y="1163"/>
                    <a:pt x="34" y="1168"/>
                  </a:cubicBezTo>
                  <a:cubicBezTo>
                    <a:pt x="35" y="1168"/>
                    <a:pt x="36" y="1169"/>
                    <a:pt x="38" y="1169"/>
                  </a:cubicBezTo>
                  <a:lnTo>
                    <a:pt x="38" y="1169"/>
                  </a:lnTo>
                  <a:cubicBezTo>
                    <a:pt x="37" y="1173"/>
                    <a:pt x="35" y="1176"/>
                    <a:pt x="34" y="1180"/>
                  </a:cubicBezTo>
                  <a:cubicBezTo>
                    <a:pt x="0" y="1222"/>
                    <a:pt x="38" y="1264"/>
                    <a:pt x="76" y="1264"/>
                  </a:cubicBezTo>
                  <a:cubicBezTo>
                    <a:pt x="91" y="1264"/>
                    <a:pt x="107" y="1257"/>
                    <a:pt x="117" y="1239"/>
                  </a:cubicBezTo>
                  <a:cubicBezTo>
                    <a:pt x="124" y="1230"/>
                    <a:pt x="131" y="1222"/>
                    <a:pt x="138" y="1213"/>
                  </a:cubicBezTo>
                  <a:lnTo>
                    <a:pt x="138" y="1213"/>
                  </a:lnTo>
                  <a:cubicBezTo>
                    <a:pt x="139" y="1214"/>
                    <a:pt x="140" y="1215"/>
                    <a:pt x="141" y="1215"/>
                  </a:cubicBezTo>
                  <a:lnTo>
                    <a:pt x="141" y="1208"/>
                  </a:lnTo>
                  <a:lnTo>
                    <a:pt x="141" y="1208"/>
                  </a:lnTo>
                  <a:cubicBezTo>
                    <a:pt x="411" y="858"/>
                    <a:pt x="740" y="452"/>
                    <a:pt x="868" y="13"/>
                  </a:cubicBezTo>
                  <a:cubicBezTo>
                    <a:pt x="879" y="1"/>
                    <a:pt x="868" y="1"/>
                    <a:pt x="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46"/>
            <p:cNvSpPr/>
            <p:nvPr/>
          </p:nvSpPr>
          <p:spPr>
            <a:xfrm>
              <a:off x="2281050" y="3044975"/>
              <a:ext cx="44575" cy="61900"/>
            </a:xfrm>
            <a:custGeom>
              <a:avLst/>
              <a:gdLst/>
              <a:ahLst/>
              <a:cxnLst/>
              <a:rect l="l" t="t" r="r" b="b"/>
              <a:pathLst>
                <a:path w="1783" h="2476" extrusionOk="0">
                  <a:moveTo>
                    <a:pt x="1740" y="1"/>
                  </a:moveTo>
                  <a:cubicBezTo>
                    <a:pt x="1722" y="1"/>
                    <a:pt x="1703" y="10"/>
                    <a:pt x="1698" y="31"/>
                  </a:cubicBezTo>
                  <a:cubicBezTo>
                    <a:pt x="1517" y="385"/>
                    <a:pt x="1281" y="685"/>
                    <a:pt x="1042" y="992"/>
                  </a:cubicBezTo>
                  <a:lnTo>
                    <a:pt x="1042" y="992"/>
                  </a:lnTo>
                  <a:cubicBezTo>
                    <a:pt x="640" y="1360"/>
                    <a:pt x="359" y="1889"/>
                    <a:pt x="82" y="2335"/>
                  </a:cubicBezTo>
                  <a:lnTo>
                    <a:pt x="82" y="2335"/>
                  </a:lnTo>
                  <a:cubicBezTo>
                    <a:pt x="69" y="2349"/>
                    <a:pt x="56" y="2363"/>
                    <a:pt x="43" y="2377"/>
                  </a:cubicBezTo>
                  <a:cubicBezTo>
                    <a:pt x="0" y="2420"/>
                    <a:pt x="51" y="2476"/>
                    <a:pt x="100" y="2476"/>
                  </a:cubicBezTo>
                  <a:cubicBezTo>
                    <a:pt x="119" y="2476"/>
                    <a:pt x="137" y="2468"/>
                    <a:pt x="150" y="2448"/>
                  </a:cubicBezTo>
                  <a:cubicBezTo>
                    <a:pt x="153" y="2444"/>
                    <a:pt x="156" y="2440"/>
                    <a:pt x="159" y="2435"/>
                  </a:cubicBezTo>
                  <a:lnTo>
                    <a:pt x="159" y="2435"/>
                  </a:lnTo>
                  <a:cubicBezTo>
                    <a:pt x="160" y="2436"/>
                    <a:pt x="161" y="2436"/>
                    <a:pt x="162" y="2436"/>
                  </a:cubicBezTo>
                  <a:cubicBezTo>
                    <a:pt x="164" y="2432"/>
                    <a:pt x="166" y="2428"/>
                    <a:pt x="167" y="2424"/>
                  </a:cubicBezTo>
                  <a:lnTo>
                    <a:pt x="167" y="2424"/>
                  </a:lnTo>
                  <a:cubicBezTo>
                    <a:pt x="443" y="2029"/>
                    <a:pt x="685" y="1629"/>
                    <a:pt x="968" y="1253"/>
                  </a:cubicBezTo>
                  <a:lnTo>
                    <a:pt x="968" y="1253"/>
                  </a:lnTo>
                  <a:cubicBezTo>
                    <a:pt x="1038" y="1169"/>
                    <a:pt x="1108" y="1088"/>
                    <a:pt x="1174" y="1008"/>
                  </a:cubicBezTo>
                  <a:cubicBezTo>
                    <a:pt x="1225" y="944"/>
                    <a:pt x="1278" y="880"/>
                    <a:pt x="1330" y="817"/>
                  </a:cubicBezTo>
                  <a:lnTo>
                    <a:pt x="1330" y="817"/>
                  </a:lnTo>
                  <a:cubicBezTo>
                    <a:pt x="1352" y="811"/>
                    <a:pt x="1356" y="800"/>
                    <a:pt x="1351" y="791"/>
                  </a:cubicBezTo>
                  <a:lnTo>
                    <a:pt x="1351" y="791"/>
                  </a:lnTo>
                  <a:cubicBezTo>
                    <a:pt x="1534" y="566"/>
                    <a:pt x="1707" y="332"/>
                    <a:pt x="1770" y="43"/>
                  </a:cubicBezTo>
                  <a:cubicBezTo>
                    <a:pt x="1783" y="16"/>
                    <a:pt x="1763" y="1"/>
                    <a:pt x="17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46"/>
            <p:cNvSpPr/>
            <p:nvPr/>
          </p:nvSpPr>
          <p:spPr>
            <a:xfrm>
              <a:off x="2297950" y="3035725"/>
              <a:ext cx="39650" cy="46425"/>
            </a:xfrm>
            <a:custGeom>
              <a:avLst/>
              <a:gdLst/>
              <a:ahLst/>
              <a:cxnLst/>
              <a:rect l="l" t="t" r="r" b="b"/>
              <a:pathLst>
                <a:path w="1586" h="1857" extrusionOk="0">
                  <a:moveTo>
                    <a:pt x="1535" y="1"/>
                  </a:moveTo>
                  <a:cubicBezTo>
                    <a:pt x="1527" y="1"/>
                    <a:pt x="1518" y="3"/>
                    <a:pt x="1510" y="8"/>
                  </a:cubicBezTo>
                  <a:cubicBezTo>
                    <a:pt x="998" y="544"/>
                    <a:pt x="415" y="1187"/>
                    <a:pt x="10" y="1806"/>
                  </a:cubicBezTo>
                  <a:cubicBezTo>
                    <a:pt x="0" y="1836"/>
                    <a:pt x="15" y="1857"/>
                    <a:pt x="40" y="1857"/>
                  </a:cubicBezTo>
                  <a:cubicBezTo>
                    <a:pt x="46" y="1857"/>
                    <a:pt x="51" y="1856"/>
                    <a:pt x="58" y="1854"/>
                  </a:cubicBezTo>
                  <a:cubicBezTo>
                    <a:pt x="605" y="1366"/>
                    <a:pt x="1141" y="663"/>
                    <a:pt x="1558" y="56"/>
                  </a:cubicBezTo>
                  <a:cubicBezTo>
                    <a:pt x="1586" y="28"/>
                    <a:pt x="1563" y="1"/>
                    <a:pt x="1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46"/>
            <p:cNvSpPr/>
            <p:nvPr/>
          </p:nvSpPr>
          <p:spPr>
            <a:xfrm>
              <a:off x="2110075" y="2694975"/>
              <a:ext cx="15200" cy="67950"/>
            </a:xfrm>
            <a:custGeom>
              <a:avLst/>
              <a:gdLst/>
              <a:ahLst/>
              <a:cxnLst/>
              <a:rect l="l" t="t" r="r" b="b"/>
              <a:pathLst>
                <a:path w="608" h="2718" extrusionOk="0">
                  <a:moveTo>
                    <a:pt x="594" y="1"/>
                  </a:moveTo>
                  <a:cubicBezTo>
                    <a:pt x="591" y="1"/>
                    <a:pt x="587" y="2"/>
                    <a:pt x="584" y="6"/>
                  </a:cubicBezTo>
                  <a:cubicBezTo>
                    <a:pt x="131" y="827"/>
                    <a:pt x="417" y="1839"/>
                    <a:pt x="0" y="2673"/>
                  </a:cubicBezTo>
                  <a:cubicBezTo>
                    <a:pt x="0" y="2701"/>
                    <a:pt x="9" y="2717"/>
                    <a:pt x="16" y="2717"/>
                  </a:cubicBezTo>
                  <a:cubicBezTo>
                    <a:pt x="21" y="2717"/>
                    <a:pt x="24" y="2711"/>
                    <a:pt x="24" y="2696"/>
                  </a:cubicBezTo>
                  <a:cubicBezTo>
                    <a:pt x="500" y="1911"/>
                    <a:pt x="310" y="887"/>
                    <a:pt x="608" y="18"/>
                  </a:cubicBezTo>
                  <a:cubicBezTo>
                    <a:pt x="608" y="9"/>
                    <a:pt x="602"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46"/>
            <p:cNvSpPr/>
            <p:nvPr/>
          </p:nvSpPr>
          <p:spPr>
            <a:xfrm>
              <a:off x="2126150" y="2674350"/>
              <a:ext cx="3000" cy="14750"/>
            </a:xfrm>
            <a:custGeom>
              <a:avLst/>
              <a:gdLst/>
              <a:ahLst/>
              <a:cxnLst/>
              <a:rect l="l" t="t" r="r" b="b"/>
              <a:pathLst>
                <a:path w="120" h="590" extrusionOk="0">
                  <a:moveTo>
                    <a:pt x="108" y="0"/>
                  </a:moveTo>
                  <a:cubicBezTo>
                    <a:pt x="102" y="0"/>
                    <a:pt x="96" y="3"/>
                    <a:pt x="96" y="9"/>
                  </a:cubicBezTo>
                  <a:cubicBezTo>
                    <a:pt x="36" y="188"/>
                    <a:pt x="24" y="390"/>
                    <a:pt x="0" y="581"/>
                  </a:cubicBezTo>
                  <a:cubicBezTo>
                    <a:pt x="0" y="587"/>
                    <a:pt x="6" y="590"/>
                    <a:pt x="12" y="590"/>
                  </a:cubicBezTo>
                  <a:cubicBezTo>
                    <a:pt x="18" y="590"/>
                    <a:pt x="24" y="587"/>
                    <a:pt x="24" y="581"/>
                  </a:cubicBezTo>
                  <a:cubicBezTo>
                    <a:pt x="72" y="402"/>
                    <a:pt x="119" y="212"/>
                    <a:pt x="119" y="9"/>
                  </a:cubicBezTo>
                  <a:cubicBezTo>
                    <a:pt x="119" y="3"/>
                    <a:pt x="113"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46"/>
            <p:cNvSpPr/>
            <p:nvPr/>
          </p:nvSpPr>
          <p:spPr>
            <a:xfrm>
              <a:off x="2105025" y="2714225"/>
              <a:ext cx="8650" cy="46325"/>
            </a:xfrm>
            <a:custGeom>
              <a:avLst/>
              <a:gdLst/>
              <a:ahLst/>
              <a:cxnLst/>
              <a:rect l="l" t="t" r="r" b="b"/>
              <a:pathLst>
                <a:path w="346" h="1853" extrusionOk="0">
                  <a:moveTo>
                    <a:pt x="338" y="1"/>
                  </a:moveTo>
                  <a:cubicBezTo>
                    <a:pt x="333" y="1"/>
                    <a:pt x="327" y="4"/>
                    <a:pt x="321" y="10"/>
                  </a:cubicBezTo>
                  <a:cubicBezTo>
                    <a:pt x="107" y="593"/>
                    <a:pt x="24" y="1224"/>
                    <a:pt x="0" y="1843"/>
                  </a:cubicBezTo>
                  <a:cubicBezTo>
                    <a:pt x="6" y="1849"/>
                    <a:pt x="12" y="1852"/>
                    <a:pt x="16" y="1852"/>
                  </a:cubicBezTo>
                  <a:cubicBezTo>
                    <a:pt x="21" y="1852"/>
                    <a:pt x="24" y="1849"/>
                    <a:pt x="24" y="1843"/>
                  </a:cubicBezTo>
                  <a:cubicBezTo>
                    <a:pt x="83" y="1212"/>
                    <a:pt x="214" y="617"/>
                    <a:pt x="345" y="10"/>
                  </a:cubicBezTo>
                  <a:cubicBezTo>
                    <a:pt x="345" y="4"/>
                    <a:pt x="342"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6"/>
            <p:cNvSpPr/>
            <p:nvPr/>
          </p:nvSpPr>
          <p:spPr>
            <a:xfrm>
              <a:off x="2098475" y="2703175"/>
              <a:ext cx="15200" cy="51175"/>
            </a:xfrm>
            <a:custGeom>
              <a:avLst/>
              <a:gdLst/>
              <a:ahLst/>
              <a:cxnLst/>
              <a:rect l="l" t="t" r="r" b="b"/>
              <a:pathLst>
                <a:path w="608" h="2047" extrusionOk="0">
                  <a:moveTo>
                    <a:pt x="594" y="1"/>
                  </a:moveTo>
                  <a:cubicBezTo>
                    <a:pt x="591" y="1"/>
                    <a:pt x="587" y="4"/>
                    <a:pt x="583" y="11"/>
                  </a:cubicBezTo>
                  <a:cubicBezTo>
                    <a:pt x="226" y="559"/>
                    <a:pt x="0" y="1392"/>
                    <a:pt x="48" y="2047"/>
                  </a:cubicBezTo>
                  <a:cubicBezTo>
                    <a:pt x="119" y="1690"/>
                    <a:pt x="155" y="1321"/>
                    <a:pt x="250" y="964"/>
                  </a:cubicBezTo>
                  <a:cubicBezTo>
                    <a:pt x="345" y="630"/>
                    <a:pt x="488" y="333"/>
                    <a:pt x="607" y="23"/>
                  </a:cubicBezTo>
                  <a:cubicBezTo>
                    <a:pt x="607" y="15"/>
                    <a:pt x="602"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6"/>
            <p:cNvSpPr/>
            <p:nvPr/>
          </p:nvSpPr>
          <p:spPr>
            <a:xfrm>
              <a:off x="2147275" y="3114800"/>
              <a:ext cx="139625" cy="35975"/>
            </a:xfrm>
            <a:custGeom>
              <a:avLst/>
              <a:gdLst/>
              <a:ahLst/>
              <a:cxnLst/>
              <a:rect l="l" t="t" r="r" b="b"/>
              <a:pathLst>
                <a:path w="5585" h="1439" extrusionOk="0">
                  <a:moveTo>
                    <a:pt x="5585" y="0"/>
                  </a:moveTo>
                  <a:lnTo>
                    <a:pt x="5585" y="0"/>
                  </a:lnTo>
                  <a:cubicBezTo>
                    <a:pt x="4692" y="596"/>
                    <a:pt x="3739" y="393"/>
                    <a:pt x="2787" y="631"/>
                  </a:cubicBezTo>
                  <a:cubicBezTo>
                    <a:pt x="2465" y="715"/>
                    <a:pt x="2203" y="941"/>
                    <a:pt x="1906" y="1072"/>
                  </a:cubicBezTo>
                  <a:cubicBezTo>
                    <a:pt x="1382" y="1299"/>
                    <a:pt x="899" y="1379"/>
                    <a:pt x="361" y="1379"/>
                  </a:cubicBezTo>
                  <a:cubicBezTo>
                    <a:pt x="252" y="1379"/>
                    <a:pt x="140" y="1376"/>
                    <a:pt x="25" y="1370"/>
                  </a:cubicBezTo>
                  <a:cubicBezTo>
                    <a:pt x="13" y="1370"/>
                    <a:pt x="1" y="1405"/>
                    <a:pt x="25" y="1405"/>
                  </a:cubicBezTo>
                  <a:cubicBezTo>
                    <a:pt x="170" y="1428"/>
                    <a:pt x="311" y="1438"/>
                    <a:pt x="447" y="1438"/>
                  </a:cubicBezTo>
                  <a:cubicBezTo>
                    <a:pt x="1530" y="1438"/>
                    <a:pt x="2331" y="794"/>
                    <a:pt x="3442" y="667"/>
                  </a:cubicBezTo>
                  <a:cubicBezTo>
                    <a:pt x="4049" y="620"/>
                    <a:pt x="5204" y="584"/>
                    <a:pt x="5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6"/>
            <p:cNvSpPr/>
            <p:nvPr/>
          </p:nvSpPr>
          <p:spPr>
            <a:xfrm>
              <a:off x="2156200" y="3123725"/>
              <a:ext cx="109275" cy="19375"/>
            </a:xfrm>
            <a:custGeom>
              <a:avLst/>
              <a:gdLst/>
              <a:ahLst/>
              <a:cxnLst/>
              <a:rect l="l" t="t" r="r" b="b"/>
              <a:pathLst>
                <a:path w="4371" h="775" extrusionOk="0">
                  <a:moveTo>
                    <a:pt x="4347" y="1"/>
                  </a:moveTo>
                  <a:cubicBezTo>
                    <a:pt x="3692" y="1"/>
                    <a:pt x="3073" y="96"/>
                    <a:pt x="2454" y="274"/>
                  </a:cubicBezTo>
                  <a:cubicBezTo>
                    <a:pt x="1632" y="536"/>
                    <a:pt x="822" y="548"/>
                    <a:pt x="1" y="775"/>
                  </a:cubicBezTo>
                  <a:cubicBezTo>
                    <a:pt x="632" y="655"/>
                    <a:pt x="1275" y="715"/>
                    <a:pt x="1918" y="536"/>
                  </a:cubicBezTo>
                  <a:cubicBezTo>
                    <a:pt x="2751" y="310"/>
                    <a:pt x="3501" y="155"/>
                    <a:pt x="4347" y="48"/>
                  </a:cubicBezTo>
                  <a:cubicBezTo>
                    <a:pt x="4370" y="48"/>
                    <a:pt x="4370" y="1"/>
                    <a:pt x="43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6"/>
            <p:cNvSpPr/>
            <p:nvPr/>
          </p:nvSpPr>
          <p:spPr>
            <a:xfrm>
              <a:off x="2092900" y="3105575"/>
              <a:ext cx="185075" cy="17900"/>
            </a:xfrm>
            <a:custGeom>
              <a:avLst/>
              <a:gdLst/>
              <a:ahLst/>
              <a:cxnLst/>
              <a:rect l="l" t="t" r="r" b="b"/>
              <a:pathLst>
                <a:path w="7403" h="716" extrusionOk="0">
                  <a:moveTo>
                    <a:pt x="7319" y="0"/>
                  </a:moveTo>
                  <a:cubicBezTo>
                    <a:pt x="5819" y="48"/>
                    <a:pt x="4319" y="238"/>
                    <a:pt x="2842" y="500"/>
                  </a:cubicBezTo>
                  <a:cubicBezTo>
                    <a:pt x="2570" y="551"/>
                    <a:pt x="2323" y="572"/>
                    <a:pt x="2085" y="572"/>
                  </a:cubicBezTo>
                  <a:cubicBezTo>
                    <a:pt x="1656" y="572"/>
                    <a:pt x="1253" y="505"/>
                    <a:pt x="771" y="429"/>
                  </a:cubicBezTo>
                  <a:cubicBezTo>
                    <a:pt x="652" y="410"/>
                    <a:pt x="555" y="398"/>
                    <a:pt x="465" y="398"/>
                  </a:cubicBezTo>
                  <a:cubicBezTo>
                    <a:pt x="328" y="398"/>
                    <a:pt x="204" y="424"/>
                    <a:pt x="33" y="488"/>
                  </a:cubicBezTo>
                  <a:cubicBezTo>
                    <a:pt x="1" y="499"/>
                    <a:pt x="16" y="538"/>
                    <a:pt x="37" y="538"/>
                  </a:cubicBezTo>
                  <a:cubicBezTo>
                    <a:pt x="39" y="538"/>
                    <a:pt x="42" y="537"/>
                    <a:pt x="44" y="536"/>
                  </a:cubicBezTo>
                  <a:cubicBezTo>
                    <a:pt x="170" y="495"/>
                    <a:pt x="295" y="479"/>
                    <a:pt x="420" y="479"/>
                  </a:cubicBezTo>
                  <a:cubicBezTo>
                    <a:pt x="878" y="479"/>
                    <a:pt x="1334" y="696"/>
                    <a:pt x="1783" y="715"/>
                  </a:cubicBezTo>
                  <a:cubicBezTo>
                    <a:pt x="1803" y="715"/>
                    <a:pt x="1824" y="715"/>
                    <a:pt x="1844" y="715"/>
                  </a:cubicBezTo>
                  <a:cubicBezTo>
                    <a:pt x="2302" y="715"/>
                    <a:pt x="2780" y="593"/>
                    <a:pt x="3235" y="524"/>
                  </a:cubicBezTo>
                  <a:cubicBezTo>
                    <a:pt x="4581" y="310"/>
                    <a:pt x="5950" y="191"/>
                    <a:pt x="7319" y="72"/>
                  </a:cubicBezTo>
                  <a:cubicBezTo>
                    <a:pt x="7403" y="60"/>
                    <a:pt x="7379" y="0"/>
                    <a:pt x="7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46"/>
            <p:cNvSpPr/>
            <p:nvPr/>
          </p:nvSpPr>
          <p:spPr>
            <a:xfrm>
              <a:off x="2059175" y="3113600"/>
              <a:ext cx="25625" cy="3375"/>
            </a:xfrm>
            <a:custGeom>
              <a:avLst/>
              <a:gdLst/>
              <a:ahLst/>
              <a:cxnLst/>
              <a:rect l="l" t="t" r="r" b="b"/>
              <a:pathLst>
                <a:path w="1025" h="135" extrusionOk="0">
                  <a:moveTo>
                    <a:pt x="12" y="1"/>
                  </a:moveTo>
                  <a:cubicBezTo>
                    <a:pt x="0" y="1"/>
                    <a:pt x="0" y="25"/>
                    <a:pt x="12" y="25"/>
                  </a:cubicBezTo>
                  <a:cubicBezTo>
                    <a:pt x="174" y="99"/>
                    <a:pt x="370" y="135"/>
                    <a:pt x="570" y="135"/>
                  </a:cubicBezTo>
                  <a:cubicBezTo>
                    <a:pt x="724" y="135"/>
                    <a:pt x="880" y="114"/>
                    <a:pt x="1024" y="72"/>
                  </a:cubicBezTo>
                  <a:lnTo>
                    <a:pt x="1024" y="72"/>
                  </a:lnTo>
                  <a:cubicBezTo>
                    <a:pt x="935" y="84"/>
                    <a:pt x="846" y="90"/>
                    <a:pt x="756" y="90"/>
                  </a:cubicBezTo>
                  <a:cubicBezTo>
                    <a:pt x="667" y="90"/>
                    <a:pt x="578" y="84"/>
                    <a:pt x="489" y="72"/>
                  </a:cubicBezTo>
                  <a:cubicBezTo>
                    <a:pt x="322" y="60"/>
                    <a:pt x="179" y="25"/>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6"/>
            <p:cNvSpPr/>
            <p:nvPr/>
          </p:nvSpPr>
          <p:spPr>
            <a:xfrm>
              <a:off x="2051200" y="3100075"/>
              <a:ext cx="31525" cy="3725"/>
            </a:xfrm>
            <a:custGeom>
              <a:avLst/>
              <a:gdLst/>
              <a:ahLst/>
              <a:cxnLst/>
              <a:rect l="l" t="t" r="r" b="b"/>
              <a:pathLst>
                <a:path w="1261" h="149" extrusionOk="0">
                  <a:moveTo>
                    <a:pt x="6" y="1"/>
                  </a:moveTo>
                  <a:cubicBezTo>
                    <a:pt x="1" y="1"/>
                    <a:pt x="6" y="6"/>
                    <a:pt x="22" y="6"/>
                  </a:cubicBezTo>
                  <a:cubicBezTo>
                    <a:pt x="14" y="2"/>
                    <a:pt x="9" y="1"/>
                    <a:pt x="6" y="1"/>
                  </a:cubicBezTo>
                  <a:close/>
                  <a:moveTo>
                    <a:pt x="22" y="6"/>
                  </a:moveTo>
                  <a:lnTo>
                    <a:pt x="22" y="6"/>
                  </a:lnTo>
                  <a:cubicBezTo>
                    <a:pt x="415" y="54"/>
                    <a:pt x="831" y="113"/>
                    <a:pt x="1236" y="149"/>
                  </a:cubicBezTo>
                  <a:cubicBezTo>
                    <a:pt x="1260" y="149"/>
                    <a:pt x="1260" y="101"/>
                    <a:pt x="1236" y="101"/>
                  </a:cubicBezTo>
                  <a:cubicBezTo>
                    <a:pt x="831" y="54"/>
                    <a:pt x="415" y="18"/>
                    <a:pt x="22"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6"/>
            <p:cNvSpPr/>
            <p:nvPr/>
          </p:nvSpPr>
          <p:spPr>
            <a:xfrm>
              <a:off x="2043700" y="3089475"/>
              <a:ext cx="230350" cy="14325"/>
            </a:xfrm>
            <a:custGeom>
              <a:avLst/>
              <a:gdLst/>
              <a:ahLst/>
              <a:cxnLst/>
              <a:rect l="l" t="t" r="r" b="b"/>
              <a:pathLst>
                <a:path w="9214" h="573" extrusionOk="0">
                  <a:moveTo>
                    <a:pt x="8616" y="0"/>
                  </a:moveTo>
                  <a:cubicBezTo>
                    <a:pt x="8387" y="0"/>
                    <a:pt x="8157" y="55"/>
                    <a:pt x="7894" y="120"/>
                  </a:cubicBezTo>
                  <a:cubicBezTo>
                    <a:pt x="6965" y="370"/>
                    <a:pt x="6132" y="454"/>
                    <a:pt x="5168" y="466"/>
                  </a:cubicBezTo>
                  <a:cubicBezTo>
                    <a:pt x="5041" y="467"/>
                    <a:pt x="4915" y="468"/>
                    <a:pt x="4789" y="468"/>
                  </a:cubicBezTo>
                  <a:cubicBezTo>
                    <a:pt x="3194" y="468"/>
                    <a:pt x="1625" y="332"/>
                    <a:pt x="36" y="144"/>
                  </a:cubicBezTo>
                  <a:cubicBezTo>
                    <a:pt x="0" y="144"/>
                    <a:pt x="0" y="180"/>
                    <a:pt x="24" y="180"/>
                  </a:cubicBezTo>
                  <a:cubicBezTo>
                    <a:pt x="1584" y="466"/>
                    <a:pt x="3191" y="573"/>
                    <a:pt x="4787" y="573"/>
                  </a:cubicBezTo>
                  <a:cubicBezTo>
                    <a:pt x="5394" y="573"/>
                    <a:pt x="6025" y="573"/>
                    <a:pt x="6644" y="513"/>
                  </a:cubicBezTo>
                  <a:cubicBezTo>
                    <a:pt x="7258" y="440"/>
                    <a:pt x="7950" y="113"/>
                    <a:pt x="8595" y="113"/>
                  </a:cubicBezTo>
                  <a:cubicBezTo>
                    <a:pt x="8787" y="113"/>
                    <a:pt x="8975" y="142"/>
                    <a:pt x="9156" y="216"/>
                  </a:cubicBezTo>
                  <a:cubicBezTo>
                    <a:pt x="9160" y="217"/>
                    <a:pt x="9164" y="217"/>
                    <a:pt x="9168" y="217"/>
                  </a:cubicBezTo>
                  <a:cubicBezTo>
                    <a:pt x="9206" y="217"/>
                    <a:pt x="9214" y="165"/>
                    <a:pt x="9192" y="132"/>
                  </a:cubicBezTo>
                  <a:cubicBezTo>
                    <a:pt x="8989" y="36"/>
                    <a:pt x="8803" y="0"/>
                    <a:pt x="8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6"/>
            <p:cNvSpPr/>
            <p:nvPr/>
          </p:nvSpPr>
          <p:spPr>
            <a:xfrm>
              <a:off x="2123775" y="3060375"/>
              <a:ext cx="138050" cy="23025"/>
            </a:xfrm>
            <a:custGeom>
              <a:avLst/>
              <a:gdLst/>
              <a:ahLst/>
              <a:cxnLst/>
              <a:rect l="l" t="t" r="r" b="b"/>
              <a:pathLst>
                <a:path w="5522" h="921" extrusionOk="0">
                  <a:moveTo>
                    <a:pt x="167" y="1"/>
                  </a:moveTo>
                  <a:cubicBezTo>
                    <a:pt x="116" y="1"/>
                    <a:pt x="65" y="4"/>
                    <a:pt x="12" y="11"/>
                  </a:cubicBezTo>
                  <a:cubicBezTo>
                    <a:pt x="0" y="11"/>
                    <a:pt x="0" y="34"/>
                    <a:pt x="12" y="34"/>
                  </a:cubicBezTo>
                  <a:cubicBezTo>
                    <a:pt x="869" y="94"/>
                    <a:pt x="1429" y="820"/>
                    <a:pt x="2262" y="880"/>
                  </a:cubicBezTo>
                  <a:cubicBezTo>
                    <a:pt x="2296" y="883"/>
                    <a:pt x="2329" y="884"/>
                    <a:pt x="2361" y="884"/>
                  </a:cubicBezTo>
                  <a:cubicBezTo>
                    <a:pt x="2712" y="884"/>
                    <a:pt x="3021" y="722"/>
                    <a:pt x="3370" y="689"/>
                  </a:cubicBezTo>
                  <a:cubicBezTo>
                    <a:pt x="3470" y="677"/>
                    <a:pt x="3573" y="672"/>
                    <a:pt x="3676" y="672"/>
                  </a:cubicBezTo>
                  <a:cubicBezTo>
                    <a:pt x="4283" y="672"/>
                    <a:pt x="4931" y="854"/>
                    <a:pt x="5501" y="915"/>
                  </a:cubicBezTo>
                  <a:cubicBezTo>
                    <a:pt x="4894" y="796"/>
                    <a:pt x="4227" y="618"/>
                    <a:pt x="3608" y="606"/>
                  </a:cubicBezTo>
                  <a:cubicBezTo>
                    <a:pt x="3586" y="605"/>
                    <a:pt x="3563" y="604"/>
                    <a:pt x="3542" y="604"/>
                  </a:cubicBezTo>
                  <a:cubicBezTo>
                    <a:pt x="3109" y="604"/>
                    <a:pt x="2728" y="776"/>
                    <a:pt x="2307" y="776"/>
                  </a:cubicBezTo>
                  <a:cubicBezTo>
                    <a:pt x="2200" y="776"/>
                    <a:pt x="2090" y="765"/>
                    <a:pt x="1977" y="737"/>
                  </a:cubicBezTo>
                  <a:cubicBezTo>
                    <a:pt x="1311" y="570"/>
                    <a:pt x="852" y="1"/>
                    <a:pt x="167" y="1"/>
                  </a:cubicBezTo>
                  <a:close/>
                  <a:moveTo>
                    <a:pt x="5501" y="915"/>
                  </a:moveTo>
                  <a:cubicBezTo>
                    <a:pt x="5509" y="919"/>
                    <a:pt x="5514" y="921"/>
                    <a:pt x="5517" y="921"/>
                  </a:cubicBezTo>
                  <a:cubicBezTo>
                    <a:pt x="5522" y="921"/>
                    <a:pt x="5517" y="915"/>
                    <a:pt x="5501" y="9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46"/>
            <p:cNvSpPr/>
            <p:nvPr/>
          </p:nvSpPr>
          <p:spPr>
            <a:xfrm>
              <a:off x="2025250" y="3049600"/>
              <a:ext cx="88425" cy="10150"/>
            </a:xfrm>
            <a:custGeom>
              <a:avLst/>
              <a:gdLst/>
              <a:ahLst/>
              <a:cxnLst/>
              <a:rect l="l" t="t" r="r" b="b"/>
              <a:pathLst>
                <a:path w="3537" h="406" extrusionOk="0">
                  <a:moveTo>
                    <a:pt x="24" y="1"/>
                  </a:moveTo>
                  <a:cubicBezTo>
                    <a:pt x="12" y="1"/>
                    <a:pt x="0" y="37"/>
                    <a:pt x="12" y="37"/>
                  </a:cubicBezTo>
                  <a:cubicBezTo>
                    <a:pt x="769" y="377"/>
                    <a:pt x="1653" y="395"/>
                    <a:pt x="2509" y="395"/>
                  </a:cubicBezTo>
                  <a:cubicBezTo>
                    <a:pt x="2612" y="395"/>
                    <a:pt x="2714" y="395"/>
                    <a:pt x="2816" y="395"/>
                  </a:cubicBezTo>
                  <a:cubicBezTo>
                    <a:pt x="3053" y="395"/>
                    <a:pt x="3286" y="396"/>
                    <a:pt x="3512" y="406"/>
                  </a:cubicBezTo>
                  <a:cubicBezTo>
                    <a:pt x="3536" y="406"/>
                    <a:pt x="3536" y="394"/>
                    <a:pt x="3524" y="394"/>
                  </a:cubicBezTo>
                  <a:cubicBezTo>
                    <a:pt x="2346" y="203"/>
                    <a:pt x="1191" y="382"/>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6"/>
            <p:cNvSpPr/>
            <p:nvPr/>
          </p:nvSpPr>
          <p:spPr>
            <a:xfrm>
              <a:off x="2015425" y="3043900"/>
              <a:ext cx="33950" cy="5625"/>
            </a:xfrm>
            <a:custGeom>
              <a:avLst/>
              <a:gdLst/>
              <a:ahLst/>
              <a:cxnLst/>
              <a:rect l="l" t="t" r="r" b="b"/>
              <a:pathLst>
                <a:path w="1358" h="225" extrusionOk="0">
                  <a:moveTo>
                    <a:pt x="23" y="0"/>
                  </a:moveTo>
                  <a:cubicBezTo>
                    <a:pt x="1" y="0"/>
                    <a:pt x="4" y="27"/>
                    <a:pt x="24" y="27"/>
                  </a:cubicBezTo>
                  <a:cubicBezTo>
                    <a:pt x="385" y="130"/>
                    <a:pt x="773" y="224"/>
                    <a:pt x="1165" y="224"/>
                  </a:cubicBezTo>
                  <a:cubicBezTo>
                    <a:pt x="1225" y="224"/>
                    <a:pt x="1285" y="222"/>
                    <a:pt x="1346" y="217"/>
                  </a:cubicBezTo>
                  <a:cubicBezTo>
                    <a:pt x="1358" y="217"/>
                    <a:pt x="1358" y="181"/>
                    <a:pt x="1346" y="181"/>
                  </a:cubicBezTo>
                  <a:cubicBezTo>
                    <a:pt x="893" y="134"/>
                    <a:pt x="465" y="98"/>
                    <a:pt x="36" y="3"/>
                  </a:cubicBezTo>
                  <a:cubicBezTo>
                    <a:pt x="31" y="1"/>
                    <a:pt x="26"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46"/>
            <p:cNvSpPr/>
            <p:nvPr/>
          </p:nvSpPr>
          <p:spPr>
            <a:xfrm>
              <a:off x="2007975" y="3032650"/>
              <a:ext cx="35750" cy="7450"/>
            </a:xfrm>
            <a:custGeom>
              <a:avLst/>
              <a:gdLst/>
              <a:ahLst/>
              <a:cxnLst/>
              <a:rect l="l" t="t" r="r" b="b"/>
              <a:pathLst>
                <a:path w="1430" h="298" extrusionOk="0">
                  <a:moveTo>
                    <a:pt x="1" y="0"/>
                  </a:moveTo>
                  <a:cubicBezTo>
                    <a:pt x="215" y="72"/>
                    <a:pt x="441" y="119"/>
                    <a:pt x="655" y="167"/>
                  </a:cubicBezTo>
                  <a:cubicBezTo>
                    <a:pt x="905" y="203"/>
                    <a:pt x="1155" y="286"/>
                    <a:pt x="1406" y="298"/>
                  </a:cubicBezTo>
                  <a:cubicBezTo>
                    <a:pt x="1417" y="298"/>
                    <a:pt x="1429" y="262"/>
                    <a:pt x="1417" y="262"/>
                  </a:cubicBezTo>
                  <a:cubicBezTo>
                    <a:pt x="1215" y="191"/>
                    <a:pt x="977" y="155"/>
                    <a:pt x="763" y="119"/>
                  </a:cubicBezTo>
                  <a:cubicBezTo>
                    <a:pt x="513" y="72"/>
                    <a:pt x="263" y="12"/>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46"/>
            <p:cNvSpPr/>
            <p:nvPr/>
          </p:nvSpPr>
          <p:spPr>
            <a:xfrm>
              <a:off x="2007975" y="3037100"/>
              <a:ext cx="40200" cy="7725"/>
            </a:xfrm>
            <a:custGeom>
              <a:avLst/>
              <a:gdLst/>
              <a:ahLst/>
              <a:cxnLst/>
              <a:rect l="l" t="t" r="r" b="b"/>
              <a:pathLst>
                <a:path w="1608" h="309" extrusionOk="0">
                  <a:moveTo>
                    <a:pt x="36" y="1"/>
                  </a:moveTo>
                  <a:cubicBezTo>
                    <a:pt x="1" y="1"/>
                    <a:pt x="1" y="25"/>
                    <a:pt x="24" y="25"/>
                  </a:cubicBezTo>
                  <a:cubicBezTo>
                    <a:pt x="434" y="189"/>
                    <a:pt x="932" y="308"/>
                    <a:pt x="1381" y="308"/>
                  </a:cubicBezTo>
                  <a:cubicBezTo>
                    <a:pt x="1454" y="308"/>
                    <a:pt x="1526" y="305"/>
                    <a:pt x="1596" y="299"/>
                  </a:cubicBezTo>
                  <a:cubicBezTo>
                    <a:pt x="1608" y="299"/>
                    <a:pt x="1608" y="275"/>
                    <a:pt x="1596" y="263"/>
                  </a:cubicBezTo>
                  <a:cubicBezTo>
                    <a:pt x="1334" y="239"/>
                    <a:pt x="1060" y="215"/>
                    <a:pt x="810" y="180"/>
                  </a:cubicBezTo>
                  <a:cubicBezTo>
                    <a:pt x="536" y="132"/>
                    <a:pt x="286" y="60"/>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46"/>
            <p:cNvSpPr/>
            <p:nvPr/>
          </p:nvSpPr>
          <p:spPr>
            <a:xfrm>
              <a:off x="2046425" y="3040600"/>
              <a:ext cx="104750" cy="18275"/>
            </a:xfrm>
            <a:custGeom>
              <a:avLst/>
              <a:gdLst/>
              <a:ahLst/>
              <a:cxnLst/>
              <a:rect l="l" t="t" r="r" b="b"/>
              <a:pathLst>
                <a:path w="4190" h="731" extrusionOk="0">
                  <a:moveTo>
                    <a:pt x="9" y="0"/>
                  </a:moveTo>
                  <a:cubicBezTo>
                    <a:pt x="7" y="0"/>
                    <a:pt x="1" y="16"/>
                    <a:pt x="10" y="16"/>
                  </a:cubicBezTo>
                  <a:cubicBezTo>
                    <a:pt x="508" y="231"/>
                    <a:pt x="995" y="338"/>
                    <a:pt x="1522" y="338"/>
                  </a:cubicBezTo>
                  <a:cubicBezTo>
                    <a:pt x="1550" y="338"/>
                    <a:pt x="1578" y="338"/>
                    <a:pt x="1606" y="337"/>
                  </a:cubicBezTo>
                  <a:cubicBezTo>
                    <a:pt x="1808" y="326"/>
                    <a:pt x="2007" y="315"/>
                    <a:pt x="2205" y="315"/>
                  </a:cubicBezTo>
                  <a:cubicBezTo>
                    <a:pt x="2427" y="315"/>
                    <a:pt x="2648" y="329"/>
                    <a:pt x="2868" y="373"/>
                  </a:cubicBezTo>
                  <a:cubicBezTo>
                    <a:pt x="3308" y="456"/>
                    <a:pt x="3725" y="635"/>
                    <a:pt x="4154" y="730"/>
                  </a:cubicBezTo>
                  <a:cubicBezTo>
                    <a:pt x="4178" y="730"/>
                    <a:pt x="4189" y="706"/>
                    <a:pt x="4166" y="694"/>
                  </a:cubicBezTo>
                  <a:cubicBezTo>
                    <a:pt x="3606" y="421"/>
                    <a:pt x="2951" y="242"/>
                    <a:pt x="2320" y="230"/>
                  </a:cubicBezTo>
                  <a:cubicBezTo>
                    <a:pt x="2147" y="223"/>
                    <a:pt x="1981" y="221"/>
                    <a:pt x="1820" y="221"/>
                  </a:cubicBezTo>
                  <a:cubicBezTo>
                    <a:pt x="1737" y="221"/>
                    <a:pt x="1655" y="222"/>
                    <a:pt x="1575" y="222"/>
                  </a:cubicBezTo>
                  <a:cubicBezTo>
                    <a:pt x="1054" y="222"/>
                    <a:pt x="566" y="208"/>
                    <a:pt x="10" y="4"/>
                  </a:cubicBezTo>
                  <a:cubicBezTo>
                    <a:pt x="10" y="1"/>
                    <a:pt x="10" y="0"/>
                    <a:pt x="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46"/>
            <p:cNvSpPr/>
            <p:nvPr/>
          </p:nvSpPr>
          <p:spPr>
            <a:xfrm>
              <a:off x="2154725" y="3055575"/>
              <a:ext cx="105400" cy="15500"/>
            </a:xfrm>
            <a:custGeom>
              <a:avLst/>
              <a:gdLst/>
              <a:ahLst/>
              <a:cxnLst/>
              <a:rect l="l" t="t" r="r" b="b"/>
              <a:pathLst>
                <a:path w="4216" h="620" extrusionOk="0">
                  <a:moveTo>
                    <a:pt x="24" y="24"/>
                  </a:moveTo>
                  <a:cubicBezTo>
                    <a:pt x="0" y="36"/>
                    <a:pt x="0" y="60"/>
                    <a:pt x="12" y="60"/>
                  </a:cubicBezTo>
                  <a:cubicBezTo>
                    <a:pt x="1334" y="512"/>
                    <a:pt x="2798" y="286"/>
                    <a:pt x="4168" y="619"/>
                  </a:cubicBezTo>
                  <a:cubicBezTo>
                    <a:pt x="4191" y="619"/>
                    <a:pt x="4215" y="584"/>
                    <a:pt x="4179" y="572"/>
                  </a:cubicBezTo>
                  <a:cubicBezTo>
                    <a:pt x="2917" y="0"/>
                    <a:pt x="1370" y="298"/>
                    <a:pt x="24"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46"/>
            <p:cNvSpPr/>
            <p:nvPr/>
          </p:nvSpPr>
          <p:spPr>
            <a:xfrm>
              <a:off x="2217225" y="3055275"/>
              <a:ext cx="41150" cy="9075"/>
            </a:xfrm>
            <a:custGeom>
              <a:avLst/>
              <a:gdLst/>
              <a:ahLst/>
              <a:cxnLst/>
              <a:rect l="l" t="t" r="r" b="b"/>
              <a:pathLst>
                <a:path w="1646" h="363" extrusionOk="0">
                  <a:moveTo>
                    <a:pt x="24" y="0"/>
                  </a:moveTo>
                  <a:cubicBezTo>
                    <a:pt x="13" y="0"/>
                    <a:pt x="1" y="36"/>
                    <a:pt x="13" y="36"/>
                  </a:cubicBezTo>
                  <a:cubicBezTo>
                    <a:pt x="536" y="167"/>
                    <a:pt x="1072" y="238"/>
                    <a:pt x="1608" y="357"/>
                  </a:cubicBezTo>
                  <a:cubicBezTo>
                    <a:pt x="1615" y="361"/>
                    <a:pt x="1622" y="362"/>
                    <a:pt x="1627" y="362"/>
                  </a:cubicBezTo>
                  <a:cubicBezTo>
                    <a:pt x="1641" y="362"/>
                    <a:pt x="1645" y="354"/>
                    <a:pt x="1620" y="345"/>
                  </a:cubicBezTo>
                  <a:cubicBezTo>
                    <a:pt x="1132" y="167"/>
                    <a:pt x="548"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46"/>
            <p:cNvSpPr/>
            <p:nvPr/>
          </p:nvSpPr>
          <p:spPr>
            <a:xfrm>
              <a:off x="2211875" y="3049600"/>
              <a:ext cx="39900" cy="9850"/>
            </a:xfrm>
            <a:custGeom>
              <a:avLst/>
              <a:gdLst/>
              <a:ahLst/>
              <a:cxnLst/>
              <a:rect l="l" t="t" r="r" b="b"/>
              <a:pathLst>
                <a:path w="1596" h="394" extrusionOk="0">
                  <a:moveTo>
                    <a:pt x="36" y="1"/>
                  </a:moveTo>
                  <a:cubicBezTo>
                    <a:pt x="0" y="1"/>
                    <a:pt x="0" y="37"/>
                    <a:pt x="36" y="37"/>
                  </a:cubicBezTo>
                  <a:cubicBezTo>
                    <a:pt x="298" y="96"/>
                    <a:pt x="572" y="108"/>
                    <a:pt x="822" y="180"/>
                  </a:cubicBezTo>
                  <a:cubicBezTo>
                    <a:pt x="1072" y="239"/>
                    <a:pt x="1334" y="334"/>
                    <a:pt x="1596" y="394"/>
                  </a:cubicBezTo>
                  <a:cubicBezTo>
                    <a:pt x="1155" y="168"/>
                    <a:pt x="536"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46"/>
            <p:cNvSpPr/>
            <p:nvPr/>
          </p:nvSpPr>
          <p:spPr>
            <a:xfrm>
              <a:off x="2212775" y="3044850"/>
              <a:ext cx="37725" cy="8025"/>
            </a:xfrm>
            <a:custGeom>
              <a:avLst/>
              <a:gdLst/>
              <a:ahLst/>
              <a:cxnLst/>
              <a:rect l="l" t="t" r="r" b="b"/>
              <a:pathLst>
                <a:path w="1509" h="321" extrusionOk="0">
                  <a:moveTo>
                    <a:pt x="208" y="1"/>
                  </a:moveTo>
                  <a:cubicBezTo>
                    <a:pt x="142" y="1"/>
                    <a:pt x="76" y="4"/>
                    <a:pt x="12" y="12"/>
                  </a:cubicBezTo>
                  <a:cubicBezTo>
                    <a:pt x="0" y="12"/>
                    <a:pt x="0" y="48"/>
                    <a:pt x="12" y="48"/>
                  </a:cubicBezTo>
                  <a:cubicBezTo>
                    <a:pt x="238" y="108"/>
                    <a:pt x="453" y="108"/>
                    <a:pt x="679" y="131"/>
                  </a:cubicBezTo>
                  <a:cubicBezTo>
                    <a:pt x="953" y="179"/>
                    <a:pt x="1238" y="239"/>
                    <a:pt x="1500" y="310"/>
                  </a:cubicBezTo>
                  <a:cubicBezTo>
                    <a:pt x="1500" y="317"/>
                    <a:pt x="1501" y="320"/>
                    <a:pt x="1503" y="320"/>
                  </a:cubicBezTo>
                  <a:cubicBezTo>
                    <a:pt x="1505" y="320"/>
                    <a:pt x="1508" y="306"/>
                    <a:pt x="1500" y="298"/>
                  </a:cubicBezTo>
                  <a:cubicBezTo>
                    <a:pt x="1109" y="154"/>
                    <a:pt x="63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46"/>
            <p:cNvSpPr/>
            <p:nvPr/>
          </p:nvSpPr>
          <p:spPr>
            <a:xfrm>
              <a:off x="2178350" y="3033975"/>
              <a:ext cx="71950" cy="15650"/>
            </a:xfrm>
            <a:custGeom>
              <a:avLst/>
              <a:gdLst/>
              <a:ahLst/>
              <a:cxnLst/>
              <a:rect l="l" t="t" r="r" b="b"/>
              <a:pathLst>
                <a:path w="2878" h="626" extrusionOk="0">
                  <a:moveTo>
                    <a:pt x="31" y="0"/>
                  </a:moveTo>
                  <a:cubicBezTo>
                    <a:pt x="13" y="0"/>
                    <a:pt x="0" y="37"/>
                    <a:pt x="20" y="66"/>
                  </a:cubicBezTo>
                  <a:cubicBezTo>
                    <a:pt x="782" y="626"/>
                    <a:pt x="1996" y="376"/>
                    <a:pt x="2877" y="519"/>
                  </a:cubicBezTo>
                  <a:lnTo>
                    <a:pt x="2877" y="507"/>
                  </a:lnTo>
                  <a:cubicBezTo>
                    <a:pt x="2461" y="376"/>
                    <a:pt x="2044" y="364"/>
                    <a:pt x="1615" y="328"/>
                  </a:cubicBezTo>
                  <a:cubicBezTo>
                    <a:pt x="1056" y="281"/>
                    <a:pt x="591" y="162"/>
                    <a:pt x="44" y="7"/>
                  </a:cubicBezTo>
                  <a:cubicBezTo>
                    <a:pt x="39" y="2"/>
                    <a:pt x="35" y="0"/>
                    <a:pt x="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46"/>
            <p:cNvSpPr/>
            <p:nvPr/>
          </p:nvSpPr>
          <p:spPr>
            <a:xfrm>
              <a:off x="1995575" y="3010875"/>
              <a:ext cx="176425" cy="22075"/>
            </a:xfrm>
            <a:custGeom>
              <a:avLst/>
              <a:gdLst/>
              <a:ahLst/>
              <a:cxnLst/>
              <a:rect l="l" t="t" r="r" b="b"/>
              <a:pathLst>
                <a:path w="7057" h="883" extrusionOk="0">
                  <a:moveTo>
                    <a:pt x="46" y="1"/>
                  </a:moveTo>
                  <a:cubicBezTo>
                    <a:pt x="7" y="1"/>
                    <a:pt x="0" y="63"/>
                    <a:pt x="44" y="74"/>
                  </a:cubicBezTo>
                  <a:cubicBezTo>
                    <a:pt x="229" y="144"/>
                    <a:pt x="400" y="163"/>
                    <a:pt x="570" y="163"/>
                  </a:cubicBezTo>
                  <a:cubicBezTo>
                    <a:pt x="784" y="163"/>
                    <a:pt x="998" y="132"/>
                    <a:pt x="1238" y="132"/>
                  </a:cubicBezTo>
                  <a:cubicBezTo>
                    <a:pt x="1261" y="132"/>
                    <a:pt x="1283" y="133"/>
                    <a:pt x="1306" y="133"/>
                  </a:cubicBezTo>
                  <a:cubicBezTo>
                    <a:pt x="1902" y="169"/>
                    <a:pt x="2556" y="407"/>
                    <a:pt x="3152" y="514"/>
                  </a:cubicBezTo>
                  <a:cubicBezTo>
                    <a:pt x="4279" y="721"/>
                    <a:pt x="5415" y="883"/>
                    <a:pt x="6544" y="883"/>
                  </a:cubicBezTo>
                  <a:cubicBezTo>
                    <a:pt x="6715" y="883"/>
                    <a:pt x="6886" y="879"/>
                    <a:pt x="7057" y="871"/>
                  </a:cubicBezTo>
                  <a:cubicBezTo>
                    <a:pt x="5747" y="764"/>
                    <a:pt x="4461" y="693"/>
                    <a:pt x="3164" y="419"/>
                  </a:cubicBezTo>
                  <a:cubicBezTo>
                    <a:pt x="2592" y="300"/>
                    <a:pt x="2032" y="109"/>
                    <a:pt x="1473" y="38"/>
                  </a:cubicBezTo>
                  <a:cubicBezTo>
                    <a:pt x="1368" y="25"/>
                    <a:pt x="1264" y="20"/>
                    <a:pt x="1160" y="20"/>
                  </a:cubicBezTo>
                  <a:cubicBezTo>
                    <a:pt x="939" y="20"/>
                    <a:pt x="718" y="41"/>
                    <a:pt x="497" y="41"/>
                  </a:cubicBezTo>
                  <a:cubicBezTo>
                    <a:pt x="351" y="41"/>
                    <a:pt x="204" y="32"/>
                    <a:pt x="56" y="2"/>
                  </a:cubicBezTo>
                  <a:cubicBezTo>
                    <a:pt x="52" y="1"/>
                    <a:pt x="49"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46"/>
            <p:cNvSpPr/>
            <p:nvPr/>
          </p:nvSpPr>
          <p:spPr>
            <a:xfrm>
              <a:off x="1996075" y="3007050"/>
              <a:ext cx="22950" cy="1975"/>
            </a:xfrm>
            <a:custGeom>
              <a:avLst/>
              <a:gdLst/>
              <a:ahLst/>
              <a:cxnLst/>
              <a:rect l="l" t="t" r="r" b="b"/>
              <a:pathLst>
                <a:path w="918" h="79" extrusionOk="0">
                  <a:moveTo>
                    <a:pt x="568" y="0"/>
                  </a:moveTo>
                  <a:cubicBezTo>
                    <a:pt x="384" y="0"/>
                    <a:pt x="195" y="17"/>
                    <a:pt x="24" y="24"/>
                  </a:cubicBezTo>
                  <a:cubicBezTo>
                    <a:pt x="0" y="24"/>
                    <a:pt x="0" y="60"/>
                    <a:pt x="24" y="60"/>
                  </a:cubicBezTo>
                  <a:cubicBezTo>
                    <a:pt x="191" y="67"/>
                    <a:pt x="375" y="79"/>
                    <a:pt x="555" y="79"/>
                  </a:cubicBezTo>
                  <a:cubicBezTo>
                    <a:pt x="671" y="79"/>
                    <a:pt x="786" y="74"/>
                    <a:pt x="893" y="60"/>
                  </a:cubicBezTo>
                  <a:cubicBezTo>
                    <a:pt x="917" y="60"/>
                    <a:pt x="917" y="24"/>
                    <a:pt x="893" y="24"/>
                  </a:cubicBezTo>
                  <a:cubicBezTo>
                    <a:pt x="790" y="6"/>
                    <a:pt x="680" y="0"/>
                    <a:pt x="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46"/>
            <p:cNvSpPr/>
            <p:nvPr/>
          </p:nvSpPr>
          <p:spPr>
            <a:xfrm>
              <a:off x="1998525" y="3002825"/>
              <a:ext cx="23775" cy="3925"/>
            </a:xfrm>
            <a:custGeom>
              <a:avLst/>
              <a:gdLst/>
              <a:ahLst/>
              <a:cxnLst/>
              <a:rect l="l" t="t" r="r" b="b"/>
              <a:pathLst>
                <a:path w="951" h="157" extrusionOk="0">
                  <a:moveTo>
                    <a:pt x="32" y="0"/>
                  </a:moveTo>
                  <a:cubicBezTo>
                    <a:pt x="7" y="0"/>
                    <a:pt x="1" y="28"/>
                    <a:pt x="21" y="38"/>
                  </a:cubicBezTo>
                  <a:cubicBezTo>
                    <a:pt x="215" y="97"/>
                    <a:pt x="456" y="156"/>
                    <a:pt x="678" y="156"/>
                  </a:cubicBezTo>
                  <a:cubicBezTo>
                    <a:pt x="770" y="156"/>
                    <a:pt x="858" y="146"/>
                    <a:pt x="938" y="122"/>
                  </a:cubicBezTo>
                  <a:cubicBezTo>
                    <a:pt x="950" y="122"/>
                    <a:pt x="950" y="86"/>
                    <a:pt x="938" y="74"/>
                  </a:cubicBezTo>
                  <a:cubicBezTo>
                    <a:pt x="883" y="61"/>
                    <a:pt x="830" y="58"/>
                    <a:pt x="777" y="58"/>
                  </a:cubicBezTo>
                  <a:cubicBezTo>
                    <a:pt x="704" y="58"/>
                    <a:pt x="631" y="65"/>
                    <a:pt x="557" y="65"/>
                  </a:cubicBezTo>
                  <a:cubicBezTo>
                    <a:pt x="533" y="65"/>
                    <a:pt x="510" y="64"/>
                    <a:pt x="486" y="62"/>
                  </a:cubicBezTo>
                  <a:cubicBezTo>
                    <a:pt x="343" y="38"/>
                    <a:pt x="188" y="27"/>
                    <a:pt x="45" y="3"/>
                  </a:cubicBezTo>
                  <a:cubicBezTo>
                    <a:pt x="40" y="1"/>
                    <a:pt x="36"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46"/>
            <p:cNvSpPr/>
            <p:nvPr/>
          </p:nvSpPr>
          <p:spPr>
            <a:xfrm>
              <a:off x="1996225" y="2998625"/>
              <a:ext cx="20700" cy="3375"/>
            </a:xfrm>
            <a:custGeom>
              <a:avLst/>
              <a:gdLst/>
              <a:ahLst/>
              <a:cxnLst/>
              <a:rect l="l" t="t" r="r" b="b"/>
              <a:pathLst>
                <a:path w="828" h="135" extrusionOk="0">
                  <a:moveTo>
                    <a:pt x="29" y="1"/>
                  </a:moveTo>
                  <a:cubicBezTo>
                    <a:pt x="11" y="1"/>
                    <a:pt x="1" y="20"/>
                    <a:pt x="30" y="40"/>
                  </a:cubicBezTo>
                  <a:cubicBezTo>
                    <a:pt x="196" y="81"/>
                    <a:pt x="397" y="134"/>
                    <a:pt x="584" y="134"/>
                  </a:cubicBezTo>
                  <a:cubicBezTo>
                    <a:pt x="665" y="134"/>
                    <a:pt x="744" y="124"/>
                    <a:pt x="816" y="99"/>
                  </a:cubicBezTo>
                  <a:cubicBezTo>
                    <a:pt x="828" y="99"/>
                    <a:pt x="828" y="64"/>
                    <a:pt x="816" y="64"/>
                  </a:cubicBezTo>
                  <a:cubicBezTo>
                    <a:pt x="765" y="48"/>
                    <a:pt x="709" y="44"/>
                    <a:pt x="653" y="44"/>
                  </a:cubicBezTo>
                  <a:cubicBezTo>
                    <a:pt x="579" y="44"/>
                    <a:pt x="503" y="52"/>
                    <a:pt x="435" y="52"/>
                  </a:cubicBezTo>
                  <a:cubicBezTo>
                    <a:pt x="292" y="28"/>
                    <a:pt x="173" y="16"/>
                    <a:pt x="42" y="4"/>
                  </a:cubicBezTo>
                  <a:cubicBezTo>
                    <a:pt x="38" y="2"/>
                    <a:pt x="33"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46"/>
            <p:cNvSpPr/>
            <p:nvPr/>
          </p:nvSpPr>
          <p:spPr>
            <a:xfrm>
              <a:off x="1989525" y="2985750"/>
              <a:ext cx="155700" cy="24900"/>
            </a:xfrm>
            <a:custGeom>
              <a:avLst/>
              <a:gdLst/>
              <a:ahLst/>
              <a:cxnLst/>
              <a:rect l="l" t="t" r="r" b="b"/>
              <a:pathLst>
                <a:path w="6228" h="996" extrusionOk="0">
                  <a:moveTo>
                    <a:pt x="1086" y="1"/>
                  </a:moveTo>
                  <a:cubicBezTo>
                    <a:pt x="724" y="1"/>
                    <a:pt x="365" y="28"/>
                    <a:pt x="12" y="90"/>
                  </a:cubicBezTo>
                  <a:cubicBezTo>
                    <a:pt x="0" y="90"/>
                    <a:pt x="0" y="126"/>
                    <a:pt x="24" y="126"/>
                  </a:cubicBezTo>
                  <a:cubicBezTo>
                    <a:pt x="126" y="122"/>
                    <a:pt x="227" y="119"/>
                    <a:pt x="327" y="119"/>
                  </a:cubicBezTo>
                  <a:cubicBezTo>
                    <a:pt x="2341" y="119"/>
                    <a:pt x="4196" y="984"/>
                    <a:pt x="6192" y="995"/>
                  </a:cubicBezTo>
                  <a:cubicBezTo>
                    <a:pt x="6227" y="995"/>
                    <a:pt x="6227" y="936"/>
                    <a:pt x="6192" y="924"/>
                  </a:cubicBezTo>
                  <a:cubicBezTo>
                    <a:pt x="4572" y="600"/>
                    <a:pt x="2790" y="1"/>
                    <a:pt x="10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46"/>
            <p:cNvSpPr/>
            <p:nvPr/>
          </p:nvSpPr>
          <p:spPr>
            <a:xfrm>
              <a:off x="2060275" y="3001850"/>
              <a:ext cx="68275" cy="10875"/>
            </a:xfrm>
            <a:custGeom>
              <a:avLst/>
              <a:gdLst/>
              <a:ahLst/>
              <a:cxnLst/>
              <a:rect l="l" t="t" r="r" b="b"/>
              <a:pathLst>
                <a:path w="2731" h="435" extrusionOk="0">
                  <a:moveTo>
                    <a:pt x="11" y="1"/>
                  </a:moveTo>
                  <a:cubicBezTo>
                    <a:pt x="5" y="1"/>
                    <a:pt x="0" y="6"/>
                    <a:pt x="16" y="6"/>
                  </a:cubicBezTo>
                  <a:cubicBezTo>
                    <a:pt x="16" y="2"/>
                    <a:pt x="13" y="1"/>
                    <a:pt x="11" y="1"/>
                  </a:cubicBezTo>
                  <a:close/>
                  <a:moveTo>
                    <a:pt x="16" y="6"/>
                  </a:moveTo>
                  <a:lnTo>
                    <a:pt x="16" y="6"/>
                  </a:lnTo>
                  <a:cubicBezTo>
                    <a:pt x="873" y="232"/>
                    <a:pt x="1838" y="363"/>
                    <a:pt x="2719" y="435"/>
                  </a:cubicBezTo>
                  <a:cubicBezTo>
                    <a:pt x="2731" y="435"/>
                    <a:pt x="2731" y="411"/>
                    <a:pt x="2719" y="411"/>
                  </a:cubicBezTo>
                  <a:cubicBezTo>
                    <a:pt x="1861" y="208"/>
                    <a:pt x="909" y="42"/>
                    <a:pt x="16"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46"/>
            <p:cNvSpPr/>
            <p:nvPr/>
          </p:nvSpPr>
          <p:spPr>
            <a:xfrm>
              <a:off x="2110075" y="3001100"/>
              <a:ext cx="131150" cy="26325"/>
            </a:xfrm>
            <a:custGeom>
              <a:avLst/>
              <a:gdLst/>
              <a:ahLst/>
              <a:cxnLst/>
              <a:rect l="l" t="t" r="r" b="b"/>
              <a:pathLst>
                <a:path w="5246" h="1053" extrusionOk="0">
                  <a:moveTo>
                    <a:pt x="12" y="0"/>
                  </a:moveTo>
                  <a:cubicBezTo>
                    <a:pt x="12" y="0"/>
                    <a:pt x="0" y="12"/>
                    <a:pt x="12" y="12"/>
                  </a:cubicBezTo>
                  <a:cubicBezTo>
                    <a:pt x="965" y="250"/>
                    <a:pt x="1953" y="381"/>
                    <a:pt x="2858" y="750"/>
                  </a:cubicBezTo>
                  <a:cubicBezTo>
                    <a:pt x="3227" y="907"/>
                    <a:pt x="3593" y="922"/>
                    <a:pt x="3957" y="922"/>
                  </a:cubicBezTo>
                  <a:cubicBezTo>
                    <a:pt x="4042" y="922"/>
                    <a:pt x="4127" y="921"/>
                    <a:pt x="4211" y="921"/>
                  </a:cubicBezTo>
                  <a:cubicBezTo>
                    <a:pt x="4536" y="921"/>
                    <a:pt x="4859" y="933"/>
                    <a:pt x="5180" y="1048"/>
                  </a:cubicBezTo>
                  <a:cubicBezTo>
                    <a:pt x="5184" y="1051"/>
                    <a:pt x="5188" y="1052"/>
                    <a:pt x="5193" y="1052"/>
                  </a:cubicBezTo>
                  <a:cubicBezTo>
                    <a:pt x="5223" y="1052"/>
                    <a:pt x="5245" y="987"/>
                    <a:pt x="5203" y="977"/>
                  </a:cubicBezTo>
                  <a:cubicBezTo>
                    <a:pt x="4965" y="893"/>
                    <a:pt x="4775" y="858"/>
                    <a:pt x="4525" y="858"/>
                  </a:cubicBezTo>
                  <a:cubicBezTo>
                    <a:pt x="4384" y="858"/>
                    <a:pt x="4251" y="859"/>
                    <a:pt x="4122" y="859"/>
                  </a:cubicBezTo>
                  <a:cubicBezTo>
                    <a:pt x="3650" y="859"/>
                    <a:pt x="3237" y="837"/>
                    <a:pt x="2751" y="631"/>
                  </a:cubicBezTo>
                  <a:cubicBezTo>
                    <a:pt x="1905" y="274"/>
                    <a:pt x="917" y="155"/>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46"/>
            <p:cNvSpPr/>
            <p:nvPr/>
          </p:nvSpPr>
          <p:spPr>
            <a:xfrm>
              <a:off x="2177075" y="3015200"/>
              <a:ext cx="58625" cy="6750"/>
            </a:xfrm>
            <a:custGeom>
              <a:avLst/>
              <a:gdLst/>
              <a:ahLst/>
              <a:cxnLst/>
              <a:rect l="l" t="t" r="r" b="b"/>
              <a:pathLst>
                <a:path w="2345" h="270" extrusionOk="0">
                  <a:moveTo>
                    <a:pt x="3" y="21"/>
                  </a:moveTo>
                  <a:cubicBezTo>
                    <a:pt x="1" y="21"/>
                    <a:pt x="3" y="32"/>
                    <a:pt x="11" y="32"/>
                  </a:cubicBezTo>
                  <a:cubicBezTo>
                    <a:pt x="7" y="24"/>
                    <a:pt x="5" y="21"/>
                    <a:pt x="3" y="21"/>
                  </a:cubicBezTo>
                  <a:close/>
                  <a:moveTo>
                    <a:pt x="597" y="1"/>
                  </a:moveTo>
                  <a:cubicBezTo>
                    <a:pt x="402" y="1"/>
                    <a:pt x="207" y="11"/>
                    <a:pt x="11" y="32"/>
                  </a:cubicBezTo>
                  <a:cubicBezTo>
                    <a:pt x="404" y="32"/>
                    <a:pt x="785" y="43"/>
                    <a:pt x="1154" y="91"/>
                  </a:cubicBezTo>
                  <a:cubicBezTo>
                    <a:pt x="1357" y="103"/>
                    <a:pt x="1547" y="127"/>
                    <a:pt x="1738" y="163"/>
                  </a:cubicBezTo>
                  <a:cubicBezTo>
                    <a:pt x="1822" y="173"/>
                    <a:pt x="2039" y="250"/>
                    <a:pt x="2136" y="250"/>
                  </a:cubicBezTo>
                  <a:cubicBezTo>
                    <a:pt x="2148" y="250"/>
                    <a:pt x="2158" y="249"/>
                    <a:pt x="2166" y="246"/>
                  </a:cubicBezTo>
                  <a:lnTo>
                    <a:pt x="2166" y="246"/>
                  </a:lnTo>
                  <a:cubicBezTo>
                    <a:pt x="2166" y="246"/>
                    <a:pt x="2154" y="270"/>
                    <a:pt x="2166" y="270"/>
                  </a:cubicBezTo>
                  <a:lnTo>
                    <a:pt x="2309" y="270"/>
                  </a:lnTo>
                  <a:cubicBezTo>
                    <a:pt x="2333" y="270"/>
                    <a:pt x="2345" y="222"/>
                    <a:pt x="2309" y="210"/>
                  </a:cubicBezTo>
                  <a:cubicBezTo>
                    <a:pt x="1748" y="86"/>
                    <a:pt x="1174" y="1"/>
                    <a:pt x="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46"/>
            <p:cNvSpPr/>
            <p:nvPr/>
          </p:nvSpPr>
          <p:spPr>
            <a:xfrm>
              <a:off x="2188950" y="3010625"/>
              <a:ext cx="46450" cy="5975"/>
            </a:xfrm>
            <a:custGeom>
              <a:avLst/>
              <a:gdLst/>
              <a:ahLst/>
              <a:cxnLst/>
              <a:rect l="l" t="t" r="r" b="b"/>
              <a:pathLst>
                <a:path w="1858" h="239" extrusionOk="0">
                  <a:moveTo>
                    <a:pt x="12" y="0"/>
                  </a:moveTo>
                  <a:cubicBezTo>
                    <a:pt x="1" y="12"/>
                    <a:pt x="1" y="24"/>
                    <a:pt x="12" y="24"/>
                  </a:cubicBezTo>
                  <a:cubicBezTo>
                    <a:pt x="608" y="107"/>
                    <a:pt x="1215" y="167"/>
                    <a:pt x="1810" y="238"/>
                  </a:cubicBezTo>
                  <a:cubicBezTo>
                    <a:pt x="1858" y="238"/>
                    <a:pt x="1858" y="179"/>
                    <a:pt x="1810" y="179"/>
                  </a:cubicBezTo>
                  <a:cubicBezTo>
                    <a:pt x="1215" y="84"/>
                    <a:pt x="608" y="24"/>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46"/>
            <p:cNvSpPr/>
            <p:nvPr/>
          </p:nvSpPr>
          <p:spPr>
            <a:xfrm>
              <a:off x="1979400" y="2961500"/>
              <a:ext cx="247075" cy="36650"/>
            </a:xfrm>
            <a:custGeom>
              <a:avLst/>
              <a:gdLst/>
              <a:ahLst/>
              <a:cxnLst/>
              <a:rect l="l" t="t" r="r" b="b"/>
              <a:pathLst>
                <a:path w="9883" h="1466" extrusionOk="0">
                  <a:moveTo>
                    <a:pt x="48" y="1"/>
                  </a:moveTo>
                  <a:cubicBezTo>
                    <a:pt x="1" y="1"/>
                    <a:pt x="1" y="60"/>
                    <a:pt x="48" y="60"/>
                  </a:cubicBezTo>
                  <a:cubicBezTo>
                    <a:pt x="1775" y="298"/>
                    <a:pt x="3561" y="429"/>
                    <a:pt x="5275" y="763"/>
                  </a:cubicBezTo>
                  <a:cubicBezTo>
                    <a:pt x="5954" y="894"/>
                    <a:pt x="6561" y="1168"/>
                    <a:pt x="7263" y="1203"/>
                  </a:cubicBezTo>
                  <a:cubicBezTo>
                    <a:pt x="8168" y="1263"/>
                    <a:pt x="8990" y="1287"/>
                    <a:pt x="9883" y="1465"/>
                  </a:cubicBezTo>
                  <a:lnTo>
                    <a:pt x="9883" y="1441"/>
                  </a:lnTo>
                  <a:cubicBezTo>
                    <a:pt x="9252" y="1263"/>
                    <a:pt x="8621" y="1144"/>
                    <a:pt x="7966" y="1120"/>
                  </a:cubicBezTo>
                  <a:cubicBezTo>
                    <a:pt x="7359" y="1084"/>
                    <a:pt x="6859" y="1132"/>
                    <a:pt x="6251" y="953"/>
                  </a:cubicBezTo>
                  <a:cubicBezTo>
                    <a:pt x="5966" y="882"/>
                    <a:pt x="5716" y="775"/>
                    <a:pt x="5430" y="715"/>
                  </a:cubicBezTo>
                  <a:cubicBezTo>
                    <a:pt x="3680" y="310"/>
                    <a:pt x="1822" y="203"/>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46"/>
            <p:cNvSpPr/>
            <p:nvPr/>
          </p:nvSpPr>
          <p:spPr>
            <a:xfrm>
              <a:off x="1961650" y="2926850"/>
              <a:ext cx="85950" cy="12650"/>
            </a:xfrm>
            <a:custGeom>
              <a:avLst/>
              <a:gdLst/>
              <a:ahLst/>
              <a:cxnLst/>
              <a:rect l="l" t="t" r="r" b="b"/>
              <a:pathLst>
                <a:path w="3438" h="506" extrusionOk="0">
                  <a:moveTo>
                    <a:pt x="5" y="0"/>
                  </a:moveTo>
                  <a:cubicBezTo>
                    <a:pt x="3" y="0"/>
                    <a:pt x="0" y="6"/>
                    <a:pt x="8" y="6"/>
                  </a:cubicBezTo>
                  <a:cubicBezTo>
                    <a:pt x="8" y="2"/>
                    <a:pt x="7" y="0"/>
                    <a:pt x="5" y="0"/>
                  </a:cubicBezTo>
                  <a:close/>
                  <a:moveTo>
                    <a:pt x="101" y="5"/>
                  </a:moveTo>
                  <a:cubicBezTo>
                    <a:pt x="70" y="5"/>
                    <a:pt x="39" y="5"/>
                    <a:pt x="8" y="6"/>
                  </a:cubicBezTo>
                  <a:cubicBezTo>
                    <a:pt x="1115" y="268"/>
                    <a:pt x="2306" y="291"/>
                    <a:pt x="3425" y="506"/>
                  </a:cubicBezTo>
                  <a:cubicBezTo>
                    <a:pt x="3437" y="506"/>
                    <a:pt x="3437" y="494"/>
                    <a:pt x="3425" y="494"/>
                  </a:cubicBezTo>
                  <a:cubicBezTo>
                    <a:pt x="2384" y="204"/>
                    <a:pt x="1185" y="5"/>
                    <a:pt x="101" y="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46"/>
            <p:cNvSpPr/>
            <p:nvPr/>
          </p:nvSpPr>
          <p:spPr>
            <a:xfrm>
              <a:off x="2055300" y="2941850"/>
              <a:ext cx="161350" cy="26825"/>
            </a:xfrm>
            <a:custGeom>
              <a:avLst/>
              <a:gdLst/>
              <a:ahLst/>
              <a:cxnLst/>
              <a:rect l="l" t="t" r="r" b="b"/>
              <a:pathLst>
                <a:path w="6454" h="1073" extrusionOk="0">
                  <a:moveTo>
                    <a:pt x="1" y="1"/>
                  </a:moveTo>
                  <a:lnTo>
                    <a:pt x="1" y="1"/>
                  </a:lnTo>
                  <a:cubicBezTo>
                    <a:pt x="906" y="418"/>
                    <a:pt x="1941" y="465"/>
                    <a:pt x="2918" y="596"/>
                  </a:cubicBezTo>
                  <a:cubicBezTo>
                    <a:pt x="4073" y="763"/>
                    <a:pt x="5251" y="918"/>
                    <a:pt x="6418" y="1072"/>
                  </a:cubicBezTo>
                  <a:cubicBezTo>
                    <a:pt x="6454" y="1072"/>
                    <a:pt x="6454" y="1013"/>
                    <a:pt x="6418" y="1013"/>
                  </a:cubicBezTo>
                  <a:cubicBezTo>
                    <a:pt x="5394" y="858"/>
                    <a:pt x="4346" y="727"/>
                    <a:pt x="3323" y="596"/>
                  </a:cubicBezTo>
                  <a:cubicBezTo>
                    <a:pt x="2239" y="441"/>
                    <a:pt x="1048" y="38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46"/>
            <p:cNvSpPr/>
            <p:nvPr/>
          </p:nvSpPr>
          <p:spPr>
            <a:xfrm>
              <a:off x="2158600" y="2971325"/>
              <a:ext cx="66700" cy="5825"/>
            </a:xfrm>
            <a:custGeom>
              <a:avLst/>
              <a:gdLst/>
              <a:ahLst/>
              <a:cxnLst/>
              <a:rect l="l" t="t" r="r" b="b"/>
              <a:pathLst>
                <a:path w="2668" h="233" extrusionOk="0">
                  <a:moveTo>
                    <a:pt x="36" y="1"/>
                  </a:moveTo>
                  <a:cubicBezTo>
                    <a:pt x="0" y="1"/>
                    <a:pt x="0" y="36"/>
                    <a:pt x="36" y="36"/>
                  </a:cubicBezTo>
                  <a:cubicBezTo>
                    <a:pt x="706" y="150"/>
                    <a:pt x="1429" y="233"/>
                    <a:pt x="2127" y="233"/>
                  </a:cubicBezTo>
                  <a:cubicBezTo>
                    <a:pt x="2309" y="233"/>
                    <a:pt x="2490" y="227"/>
                    <a:pt x="2667" y="215"/>
                  </a:cubicBezTo>
                  <a:cubicBezTo>
                    <a:pt x="1810" y="84"/>
                    <a:pt x="905" y="60"/>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46"/>
            <p:cNvSpPr/>
            <p:nvPr/>
          </p:nvSpPr>
          <p:spPr>
            <a:xfrm>
              <a:off x="2036250" y="2962100"/>
              <a:ext cx="108675" cy="11325"/>
            </a:xfrm>
            <a:custGeom>
              <a:avLst/>
              <a:gdLst/>
              <a:ahLst/>
              <a:cxnLst/>
              <a:rect l="l" t="t" r="r" b="b"/>
              <a:pathLst>
                <a:path w="4347" h="453" extrusionOk="0">
                  <a:moveTo>
                    <a:pt x="24" y="1"/>
                  </a:moveTo>
                  <a:cubicBezTo>
                    <a:pt x="1" y="1"/>
                    <a:pt x="1" y="24"/>
                    <a:pt x="24" y="24"/>
                  </a:cubicBezTo>
                  <a:cubicBezTo>
                    <a:pt x="1453" y="203"/>
                    <a:pt x="2882" y="334"/>
                    <a:pt x="4323" y="453"/>
                  </a:cubicBezTo>
                  <a:cubicBezTo>
                    <a:pt x="4335" y="453"/>
                    <a:pt x="4346" y="405"/>
                    <a:pt x="4323" y="405"/>
                  </a:cubicBezTo>
                  <a:cubicBezTo>
                    <a:pt x="2894" y="239"/>
                    <a:pt x="1465" y="96"/>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46"/>
            <p:cNvSpPr/>
            <p:nvPr/>
          </p:nvSpPr>
          <p:spPr>
            <a:xfrm>
              <a:off x="2189250" y="2976400"/>
              <a:ext cx="36625" cy="8000"/>
            </a:xfrm>
            <a:custGeom>
              <a:avLst/>
              <a:gdLst/>
              <a:ahLst/>
              <a:cxnLst/>
              <a:rect l="l" t="t" r="r" b="b"/>
              <a:pathLst>
                <a:path w="1465" h="320" extrusionOk="0">
                  <a:moveTo>
                    <a:pt x="36" y="0"/>
                  </a:moveTo>
                  <a:cubicBezTo>
                    <a:pt x="12" y="0"/>
                    <a:pt x="0" y="36"/>
                    <a:pt x="36" y="36"/>
                  </a:cubicBezTo>
                  <a:cubicBezTo>
                    <a:pt x="239" y="119"/>
                    <a:pt x="477" y="131"/>
                    <a:pt x="703" y="179"/>
                  </a:cubicBezTo>
                  <a:lnTo>
                    <a:pt x="1455" y="308"/>
                  </a:lnTo>
                  <a:lnTo>
                    <a:pt x="1455" y="308"/>
                  </a:lnTo>
                  <a:cubicBezTo>
                    <a:pt x="1451" y="304"/>
                    <a:pt x="1447" y="301"/>
                    <a:pt x="1441" y="298"/>
                  </a:cubicBezTo>
                  <a:cubicBezTo>
                    <a:pt x="1203" y="238"/>
                    <a:pt x="965" y="191"/>
                    <a:pt x="751" y="131"/>
                  </a:cubicBezTo>
                  <a:cubicBezTo>
                    <a:pt x="524" y="95"/>
                    <a:pt x="262" y="0"/>
                    <a:pt x="36" y="0"/>
                  </a:cubicBezTo>
                  <a:close/>
                  <a:moveTo>
                    <a:pt x="1455" y="308"/>
                  </a:moveTo>
                  <a:lnTo>
                    <a:pt x="1455" y="308"/>
                  </a:lnTo>
                  <a:cubicBezTo>
                    <a:pt x="1461" y="314"/>
                    <a:pt x="1463" y="320"/>
                    <a:pt x="1464" y="320"/>
                  </a:cubicBezTo>
                  <a:cubicBezTo>
                    <a:pt x="1465" y="320"/>
                    <a:pt x="1465" y="317"/>
                    <a:pt x="1465" y="310"/>
                  </a:cubicBezTo>
                  <a:lnTo>
                    <a:pt x="1455" y="30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46"/>
            <p:cNvSpPr/>
            <p:nvPr/>
          </p:nvSpPr>
          <p:spPr>
            <a:xfrm>
              <a:off x="2198175" y="2984725"/>
              <a:ext cx="28575" cy="4800"/>
            </a:xfrm>
            <a:custGeom>
              <a:avLst/>
              <a:gdLst/>
              <a:ahLst/>
              <a:cxnLst/>
              <a:rect l="l" t="t" r="r" b="b"/>
              <a:pathLst>
                <a:path w="1143" h="192" extrusionOk="0">
                  <a:moveTo>
                    <a:pt x="1132" y="155"/>
                  </a:moveTo>
                  <a:cubicBezTo>
                    <a:pt x="1136" y="159"/>
                    <a:pt x="1138" y="160"/>
                    <a:pt x="1140" y="160"/>
                  </a:cubicBezTo>
                  <a:cubicBezTo>
                    <a:pt x="1142" y="160"/>
                    <a:pt x="1140" y="155"/>
                    <a:pt x="1132" y="155"/>
                  </a:cubicBezTo>
                  <a:close/>
                  <a:moveTo>
                    <a:pt x="24" y="0"/>
                  </a:moveTo>
                  <a:cubicBezTo>
                    <a:pt x="13" y="0"/>
                    <a:pt x="1" y="12"/>
                    <a:pt x="13" y="24"/>
                  </a:cubicBezTo>
                  <a:cubicBezTo>
                    <a:pt x="167" y="119"/>
                    <a:pt x="358" y="131"/>
                    <a:pt x="536" y="155"/>
                  </a:cubicBezTo>
                  <a:cubicBezTo>
                    <a:pt x="643" y="175"/>
                    <a:pt x="757" y="191"/>
                    <a:pt x="870" y="191"/>
                  </a:cubicBezTo>
                  <a:cubicBezTo>
                    <a:pt x="959" y="191"/>
                    <a:pt x="1048" y="181"/>
                    <a:pt x="1132" y="155"/>
                  </a:cubicBezTo>
                  <a:cubicBezTo>
                    <a:pt x="953" y="119"/>
                    <a:pt x="763" y="119"/>
                    <a:pt x="584" y="96"/>
                  </a:cubicBezTo>
                  <a:cubicBezTo>
                    <a:pt x="405" y="72"/>
                    <a:pt x="227" y="12"/>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46"/>
            <p:cNvSpPr/>
            <p:nvPr/>
          </p:nvSpPr>
          <p:spPr>
            <a:xfrm>
              <a:off x="1962425" y="2891850"/>
              <a:ext cx="247375" cy="51825"/>
            </a:xfrm>
            <a:custGeom>
              <a:avLst/>
              <a:gdLst/>
              <a:ahLst/>
              <a:cxnLst/>
              <a:rect l="l" t="t" r="r" b="b"/>
              <a:pathLst>
                <a:path w="9895" h="2073" extrusionOk="0">
                  <a:moveTo>
                    <a:pt x="72" y="1"/>
                  </a:moveTo>
                  <a:cubicBezTo>
                    <a:pt x="13" y="1"/>
                    <a:pt x="1" y="96"/>
                    <a:pt x="49" y="96"/>
                  </a:cubicBezTo>
                  <a:cubicBezTo>
                    <a:pt x="3394" y="513"/>
                    <a:pt x="6585" y="1465"/>
                    <a:pt x="9895" y="2072"/>
                  </a:cubicBezTo>
                  <a:cubicBezTo>
                    <a:pt x="6728" y="1132"/>
                    <a:pt x="3347" y="358"/>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46"/>
            <p:cNvSpPr/>
            <p:nvPr/>
          </p:nvSpPr>
          <p:spPr>
            <a:xfrm>
              <a:off x="1954100" y="2852275"/>
              <a:ext cx="233250" cy="59025"/>
            </a:xfrm>
            <a:custGeom>
              <a:avLst/>
              <a:gdLst/>
              <a:ahLst/>
              <a:cxnLst/>
              <a:rect l="l" t="t" r="r" b="b"/>
              <a:pathLst>
                <a:path w="9330" h="2361" extrusionOk="0">
                  <a:moveTo>
                    <a:pt x="12" y="0"/>
                  </a:moveTo>
                  <a:cubicBezTo>
                    <a:pt x="1" y="0"/>
                    <a:pt x="1" y="12"/>
                    <a:pt x="1" y="12"/>
                  </a:cubicBezTo>
                  <a:cubicBezTo>
                    <a:pt x="1429" y="738"/>
                    <a:pt x="3215" y="667"/>
                    <a:pt x="4739" y="1131"/>
                  </a:cubicBezTo>
                  <a:cubicBezTo>
                    <a:pt x="6239" y="1584"/>
                    <a:pt x="7680" y="2167"/>
                    <a:pt x="9264" y="2358"/>
                  </a:cubicBezTo>
                  <a:cubicBezTo>
                    <a:pt x="9268" y="2360"/>
                    <a:pt x="9273" y="2361"/>
                    <a:pt x="9277" y="2361"/>
                  </a:cubicBezTo>
                  <a:cubicBezTo>
                    <a:pt x="9315" y="2361"/>
                    <a:pt x="9329" y="2272"/>
                    <a:pt x="9276" y="2250"/>
                  </a:cubicBezTo>
                  <a:cubicBezTo>
                    <a:pt x="7609" y="2012"/>
                    <a:pt x="6049" y="1405"/>
                    <a:pt x="4442" y="953"/>
                  </a:cubicBezTo>
                  <a:cubicBezTo>
                    <a:pt x="2977" y="536"/>
                    <a:pt x="1429" y="548"/>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46"/>
            <p:cNvSpPr/>
            <p:nvPr/>
          </p:nvSpPr>
          <p:spPr>
            <a:xfrm>
              <a:off x="2124650" y="2907025"/>
              <a:ext cx="67275" cy="16325"/>
            </a:xfrm>
            <a:custGeom>
              <a:avLst/>
              <a:gdLst/>
              <a:ahLst/>
              <a:cxnLst/>
              <a:rect l="l" t="t" r="r" b="b"/>
              <a:pathLst>
                <a:path w="2691" h="653" extrusionOk="0">
                  <a:moveTo>
                    <a:pt x="13" y="1"/>
                  </a:moveTo>
                  <a:cubicBezTo>
                    <a:pt x="1" y="1"/>
                    <a:pt x="1" y="25"/>
                    <a:pt x="1" y="25"/>
                  </a:cubicBezTo>
                  <a:cubicBezTo>
                    <a:pt x="799" y="394"/>
                    <a:pt x="1763" y="620"/>
                    <a:pt x="2656" y="644"/>
                  </a:cubicBezTo>
                  <a:cubicBezTo>
                    <a:pt x="2665" y="650"/>
                    <a:pt x="2672" y="652"/>
                    <a:pt x="2676" y="652"/>
                  </a:cubicBezTo>
                  <a:cubicBezTo>
                    <a:pt x="2691" y="652"/>
                    <a:pt x="2689" y="632"/>
                    <a:pt x="2680" y="632"/>
                  </a:cubicBezTo>
                  <a:cubicBezTo>
                    <a:pt x="1751" y="501"/>
                    <a:pt x="906" y="287"/>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46"/>
            <p:cNvSpPr/>
            <p:nvPr/>
          </p:nvSpPr>
          <p:spPr>
            <a:xfrm>
              <a:off x="1952900" y="2878750"/>
              <a:ext cx="147075" cy="17600"/>
            </a:xfrm>
            <a:custGeom>
              <a:avLst/>
              <a:gdLst/>
              <a:ahLst/>
              <a:cxnLst/>
              <a:rect l="l" t="t" r="r" b="b"/>
              <a:pathLst>
                <a:path w="5883" h="704" extrusionOk="0">
                  <a:moveTo>
                    <a:pt x="37" y="1"/>
                  </a:moveTo>
                  <a:cubicBezTo>
                    <a:pt x="1" y="1"/>
                    <a:pt x="1" y="37"/>
                    <a:pt x="37" y="48"/>
                  </a:cubicBezTo>
                  <a:cubicBezTo>
                    <a:pt x="1965" y="310"/>
                    <a:pt x="3930" y="501"/>
                    <a:pt x="5883" y="703"/>
                  </a:cubicBezTo>
                  <a:cubicBezTo>
                    <a:pt x="3930" y="489"/>
                    <a:pt x="1989" y="215"/>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46"/>
            <p:cNvSpPr/>
            <p:nvPr/>
          </p:nvSpPr>
          <p:spPr>
            <a:xfrm>
              <a:off x="1952100" y="2832275"/>
              <a:ext cx="211575" cy="48050"/>
            </a:xfrm>
            <a:custGeom>
              <a:avLst/>
              <a:gdLst/>
              <a:ahLst/>
              <a:cxnLst/>
              <a:rect l="l" t="t" r="r" b="b"/>
              <a:pathLst>
                <a:path w="8463" h="1922" extrusionOk="0">
                  <a:moveTo>
                    <a:pt x="47" y="1"/>
                  </a:moveTo>
                  <a:cubicBezTo>
                    <a:pt x="17" y="1"/>
                    <a:pt x="0" y="51"/>
                    <a:pt x="33" y="62"/>
                  </a:cubicBezTo>
                  <a:cubicBezTo>
                    <a:pt x="1557" y="586"/>
                    <a:pt x="3164" y="872"/>
                    <a:pt x="4736" y="1205"/>
                  </a:cubicBezTo>
                  <a:cubicBezTo>
                    <a:pt x="5569" y="1395"/>
                    <a:pt x="6391" y="1586"/>
                    <a:pt x="7236" y="1753"/>
                  </a:cubicBezTo>
                  <a:cubicBezTo>
                    <a:pt x="7481" y="1786"/>
                    <a:pt x="7839" y="1922"/>
                    <a:pt x="8137" y="1922"/>
                  </a:cubicBezTo>
                  <a:cubicBezTo>
                    <a:pt x="8259" y="1922"/>
                    <a:pt x="8372" y="1899"/>
                    <a:pt x="8463" y="1836"/>
                  </a:cubicBezTo>
                  <a:lnTo>
                    <a:pt x="8463" y="1824"/>
                  </a:lnTo>
                  <a:cubicBezTo>
                    <a:pt x="8451" y="1800"/>
                    <a:pt x="8451" y="1776"/>
                    <a:pt x="8427" y="1765"/>
                  </a:cubicBezTo>
                  <a:cubicBezTo>
                    <a:pt x="8422" y="1749"/>
                    <a:pt x="8417" y="1745"/>
                    <a:pt x="8413" y="1745"/>
                  </a:cubicBezTo>
                  <a:cubicBezTo>
                    <a:pt x="8409" y="1745"/>
                    <a:pt x="8408" y="1753"/>
                    <a:pt x="8415" y="1753"/>
                  </a:cubicBezTo>
                  <a:cubicBezTo>
                    <a:pt x="8415" y="1754"/>
                    <a:pt x="8411" y="1755"/>
                    <a:pt x="8403" y="1755"/>
                  </a:cubicBezTo>
                  <a:cubicBezTo>
                    <a:pt x="8172" y="1755"/>
                    <a:pt x="4596" y="1120"/>
                    <a:pt x="4343" y="1062"/>
                  </a:cubicBezTo>
                  <a:cubicBezTo>
                    <a:pt x="2890" y="753"/>
                    <a:pt x="1450" y="467"/>
                    <a:pt x="57" y="2"/>
                  </a:cubicBezTo>
                  <a:cubicBezTo>
                    <a:pt x="54" y="1"/>
                    <a:pt x="50"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46"/>
            <p:cNvSpPr/>
            <p:nvPr/>
          </p:nvSpPr>
          <p:spPr>
            <a:xfrm>
              <a:off x="1946950" y="2823100"/>
              <a:ext cx="36950" cy="13725"/>
            </a:xfrm>
            <a:custGeom>
              <a:avLst/>
              <a:gdLst/>
              <a:ahLst/>
              <a:cxnLst/>
              <a:rect l="l" t="t" r="r" b="b"/>
              <a:pathLst>
                <a:path w="1478" h="549" extrusionOk="0">
                  <a:moveTo>
                    <a:pt x="37" y="0"/>
                  </a:moveTo>
                  <a:cubicBezTo>
                    <a:pt x="25" y="0"/>
                    <a:pt x="1" y="12"/>
                    <a:pt x="25" y="12"/>
                  </a:cubicBezTo>
                  <a:cubicBezTo>
                    <a:pt x="453" y="274"/>
                    <a:pt x="953" y="524"/>
                    <a:pt x="1465" y="548"/>
                  </a:cubicBezTo>
                  <a:cubicBezTo>
                    <a:pt x="1477" y="548"/>
                    <a:pt x="1477" y="536"/>
                    <a:pt x="1465" y="524"/>
                  </a:cubicBezTo>
                  <a:cubicBezTo>
                    <a:pt x="1227" y="441"/>
                    <a:pt x="989" y="405"/>
                    <a:pt x="763" y="334"/>
                  </a:cubicBezTo>
                  <a:cubicBezTo>
                    <a:pt x="513" y="238"/>
                    <a:pt x="275" y="131"/>
                    <a:pt x="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46"/>
            <p:cNvSpPr/>
            <p:nvPr/>
          </p:nvSpPr>
          <p:spPr>
            <a:xfrm>
              <a:off x="1952025" y="2819825"/>
              <a:ext cx="21750" cy="6575"/>
            </a:xfrm>
            <a:custGeom>
              <a:avLst/>
              <a:gdLst/>
              <a:ahLst/>
              <a:cxnLst/>
              <a:rect l="l" t="t" r="r" b="b"/>
              <a:pathLst>
                <a:path w="870" h="263" extrusionOk="0">
                  <a:moveTo>
                    <a:pt x="0" y="0"/>
                  </a:moveTo>
                  <a:lnTo>
                    <a:pt x="0" y="0"/>
                  </a:lnTo>
                  <a:cubicBezTo>
                    <a:pt x="119" y="84"/>
                    <a:pt x="274" y="143"/>
                    <a:pt x="429" y="179"/>
                  </a:cubicBezTo>
                  <a:cubicBezTo>
                    <a:pt x="560" y="215"/>
                    <a:pt x="715" y="262"/>
                    <a:pt x="857" y="262"/>
                  </a:cubicBezTo>
                  <a:cubicBezTo>
                    <a:pt x="869" y="262"/>
                    <a:pt x="869" y="238"/>
                    <a:pt x="857" y="238"/>
                  </a:cubicBezTo>
                  <a:cubicBezTo>
                    <a:pt x="715" y="179"/>
                    <a:pt x="548" y="179"/>
                    <a:pt x="393" y="131"/>
                  </a:cubicBezTo>
                  <a:cubicBezTo>
                    <a:pt x="262" y="84"/>
                    <a:pt x="131" y="24"/>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46"/>
            <p:cNvSpPr/>
            <p:nvPr/>
          </p:nvSpPr>
          <p:spPr>
            <a:xfrm>
              <a:off x="1945475" y="2806125"/>
              <a:ext cx="198925" cy="55300"/>
            </a:xfrm>
            <a:custGeom>
              <a:avLst/>
              <a:gdLst/>
              <a:ahLst/>
              <a:cxnLst/>
              <a:rect l="l" t="t" r="r" b="b"/>
              <a:pathLst>
                <a:path w="7957" h="2212" extrusionOk="0">
                  <a:moveTo>
                    <a:pt x="0" y="1"/>
                  </a:moveTo>
                  <a:lnTo>
                    <a:pt x="0" y="1"/>
                  </a:lnTo>
                  <a:cubicBezTo>
                    <a:pt x="941" y="739"/>
                    <a:pt x="2203" y="775"/>
                    <a:pt x="3334" y="989"/>
                  </a:cubicBezTo>
                  <a:cubicBezTo>
                    <a:pt x="4084" y="1144"/>
                    <a:pt x="4751" y="1465"/>
                    <a:pt x="5489" y="1644"/>
                  </a:cubicBezTo>
                  <a:cubicBezTo>
                    <a:pt x="6287" y="1846"/>
                    <a:pt x="7144" y="1679"/>
                    <a:pt x="7835" y="2203"/>
                  </a:cubicBezTo>
                  <a:cubicBezTo>
                    <a:pt x="7844" y="2209"/>
                    <a:pt x="7853" y="2211"/>
                    <a:pt x="7862" y="2211"/>
                  </a:cubicBezTo>
                  <a:cubicBezTo>
                    <a:pt x="7913" y="2211"/>
                    <a:pt x="7956" y="2137"/>
                    <a:pt x="7906" y="2096"/>
                  </a:cubicBezTo>
                  <a:cubicBezTo>
                    <a:pt x="7513" y="1799"/>
                    <a:pt x="7132" y="1703"/>
                    <a:pt x="6656" y="1668"/>
                  </a:cubicBezTo>
                  <a:cubicBezTo>
                    <a:pt x="5787" y="1572"/>
                    <a:pt x="5060" y="1334"/>
                    <a:pt x="4215" y="1096"/>
                  </a:cubicBezTo>
                  <a:cubicBezTo>
                    <a:pt x="2798" y="679"/>
                    <a:pt x="1358" y="71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46"/>
            <p:cNvSpPr/>
            <p:nvPr/>
          </p:nvSpPr>
          <p:spPr>
            <a:xfrm>
              <a:off x="2135850" y="2856950"/>
              <a:ext cx="22475" cy="10525"/>
            </a:xfrm>
            <a:custGeom>
              <a:avLst/>
              <a:gdLst/>
              <a:ahLst/>
              <a:cxnLst/>
              <a:rect l="l" t="t" r="r" b="b"/>
              <a:pathLst>
                <a:path w="899" h="421" extrusionOk="0">
                  <a:moveTo>
                    <a:pt x="39" y="0"/>
                  </a:moveTo>
                  <a:cubicBezTo>
                    <a:pt x="18" y="0"/>
                    <a:pt x="0" y="18"/>
                    <a:pt x="29" y="27"/>
                  </a:cubicBezTo>
                  <a:cubicBezTo>
                    <a:pt x="160" y="135"/>
                    <a:pt x="303" y="206"/>
                    <a:pt x="458" y="289"/>
                  </a:cubicBezTo>
                  <a:cubicBezTo>
                    <a:pt x="589" y="349"/>
                    <a:pt x="755" y="420"/>
                    <a:pt x="886" y="420"/>
                  </a:cubicBezTo>
                  <a:cubicBezTo>
                    <a:pt x="898" y="420"/>
                    <a:pt x="898" y="385"/>
                    <a:pt x="898" y="385"/>
                  </a:cubicBezTo>
                  <a:cubicBezTo>
                    <a:pt x="779" y="313"/>
                    <a:pt x="636" y="277"/>
                    <a:pt x="505" y="242"/>
                  </a:cubicBezTo>
                  <a:cubicBezTo>
                    <a:pt x="339" y="182"/>
                    <a:pt x="208" y="87"/>
                    <a:pt x="53" y="4"/>
                  </a:cubicBezTo>
                  <a:cubicBezTo>
                    <a:pt x="48" y="1"/>
                    <a:pt x="43"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46"/>
            <p:cNvSpPr/>
            <p:nvPr/>
          </p:nvSpPr>
          <p:spPr>
            <a:xfrm>
              <a:off x="2136850" y="2857325"/>
              <a:ext cx="23550" cy="10150"/>
            </a:xfrm>
            <a:custGeom>
              <a:avLst/>
              <a:gdLst/>
              <a:ahLst/>
              <a:cxnLst/>
              <a:rect l="l" t="t" r="r" b="b"/>
              <a:pathLst>
                <a:path w="942" h="406" extrusionOk="0">
                  <a:moveTo>
                    <a:pt x="49" y="1"/>
                  </a:moveTo>
                  <a:cubicBezTo>
                    <a:pt x="13" y="1"/>
                    <a:pt x="1" y="36"/>
                    <a:pt x="13" y="48"/>
                  </a:cubicBezTo>
                  <a:cubicBezTo>
                    <a:pt x="263" y="227"/>
                    <a:pt x="608" y="370"/>
                    <a:pt x="918" y="405"/>
                  </a:cubicBezTo>
                  <a:cubicBezTo>
                    <a:pt x="942" y="405"/>
                    <a:pt x="942" y="393"/>
                    <a:pt x="918" y="370"/>
                  </a:cubicBezTo>
                  <a:cubicBezTo>
                    <a:pt x="775" y="310"/>
                    <a:pt x="620" y="262"/>
                    <a:pt x="477" y="203"/>
                  </a:cubicBezTo>
                  <a:cubicBezTo>
                    <a:pt x="322" y="155"/>
                    <a:pt x="180" y="72"/>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46"/>
            <p:cNvSpPr/>
            <p:nvPr/>
          </p:nvSpPr>
          <p:spPr>
            <a:xfrm>
              <a:off x="2136625" y="2858425"/>
              <a:ext cx="19600" cy="9350"/>
            </a:xfrm>
            <a:custGeom>
              <a:avLst/>
              <a:gdLst/>
              <a:ahLst/>
              <a:cxnLst/>
              <a:rect l="l" t="t" r="r" b="b"/>
              <a:pathLst>
                <a:path w="784" h="374" extrusionOk="0">
                  <a:moveTo>
                    <a:pt x="26" y="1"/>
                  </a:moveTo>
                  <a:cubicBezTo>
                    <a:pt x="14" y="1"/>
                    <a:pt x="0" y="18"/>
                    <a:pt x="10" y="28"/>
                  </a:cubicBezTo>
                  <a:cubicBezTo>
                    <a:pt x="194" y="201"/>
                    <a:pt x="479" y="374"/>
                    <a:pt x="746" y="374"/>
                  </a:cubicBezTo>
                  <a:cubicBezTo>
                    <a:pt x="755" y="374"/>
                    <a:pt x="763" y="374"/>
                    <a:pt x="772" y="373"/>
                  </a:cubicBezTo>
                  <a:cubicBezTo>
                    <a:pt x="784" y="373"/>
                    <a:pt x="784" y="338"/>
                    <a:pt x="772" y="338"/>
                  </a:cubicBezTo>
                  <a:cubicBezTo>
                    <a:pt x="653" y="302"/>
                    <a:pt x="510" y="278"/>
                    <a:pt x="391" y="218"/>
                  </a:cubicBezTo>
                  <a:cubicBezTo>
                    <a:pt x="260" y="159"/>
                    <a:pt x="141" y="88"/>
                    <a:pt x="34" y="4"/>
                  </a:cubicBezTo>
                  <a:cubicBezTo>
                    <a:pt x="32" y="2"/>
                    <a:pt x="29"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46"/>
            <p:cNvSpPr/>
            <p:nvPr/>
          </p:nvSpPr>
          <p:spPr>
            <a:xfrm>
              <a:off x="1933200" y="2767775"/>
              <a:ext cx="202800" cy="75000"/>
            </a:xfrm>
            <a:custGeom>
              <a:avLst/>
              <a:gdLst/>
              <a:ahLst/>
              <a:cxnLst/>
              <a:rect l="l" t="t" r="r" b="b"/>
              <a:pathLst>
                <a:path w="8112" h="3000" extrusionOk="0">
                  <a:moveTo>
                    <a:pt x="54" y="1"/>
                  </a:moveTo>
                  <a:cubicBezTo>
                    <a:pt x="24" y="1"/>
                    <a:pt x="0" y="53"/>
                    <a:pt x="39" y="82"/>
                  </a:cubicBezTo>
                  <a:cubicBezTo>
                    <a:pt x="1063" y="868"/>
                    <a:pt x="2432" y="1142"/>
                    <a:pt x="3646" y="1511"/>
                  </a:cubicBezTo>
                  <a:cubicBezTo>
                    <a:pt x="5123" y="1963"/>
                    <a:pt x="6766" y="2213"/>
                    <a:pt x="8099" y="2999"/>
                  </a:cubicBezTo>
                  <a:cubicBezTo>
                    <a:pt x="8099" y="2987"/>
                    <a:pt x="8111" y="2975"/>
                    <a:pt x="8099" y="2975"/>
                  </a:cubicBezTo>
                  <a:cubicBezTo>
                    <a:pt x="5778" y="1320"/>
                    <a:pt x="2372" y="1749"/>
                    <a:pt x="75" y="11"/>
                  </a:cubicBezTo>
                  <a:cubicBezTo>
                    <a:pt x="68" y="4"/>
                    <a:pt x="60"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46"/>
            <p:cNvSpPr/>
            <p:nvPr/>
          </p:nvSpPr>
          <p:spPr>
            <a:xfrm>
              <a:off x="1934525" y="2763750"/>
              <a:ext cx="27050" cy="15025"/>
            </a:xfrm>
            <a:custGeom>
              <a:avLst/>
              <a:gdLst/>
              <a:ahLst/>
              <a:cxnLst/>
              <a:rect l="l" t="t" r="r" b="b"/>
              <a:pathLst>
                <a:path w="1082" h="601" extrusionOk="0">
                  <a:moveTo>
                    <a:pt x="22" y="0"/>
                  </a:moveTo>
                  <a:cubicBezTo>
                    <a:pt x="5" y="0"/>
                    <a:pt x="1" y="11"/>
                    <a:pt x="10" y="29"/>
                  </a:cubicBezTo>
                  <a:cubicBezTo>
                    <a:pt x="260" y="303"/>
                    <a:pt x="664" y="565"/>
                    <a:pt x="1057" y="600"/>
                  </a:cubicBezTo>
                  <a:cubicBezTo>
                    <a:pt x="1081" y="600"/>
                    <a:pt x="1081" y="576"/>
                    <a:pt x="1069" y="565"/>
                  </a:cubicBezTo>
                  <a:cubicBezTo>
                    <a:pt x="879" y="505"/>
                    <a:pt x="700" y="446"/>
                    <a:pt x="522" y="350"/>
                  </a:cubicBezTo>
                  <a:cubicBezTo>
                    <a:pt x="343" y="267"/>
                    <a:pt x="188" y="148"/>
                    <a:pt x="45" y="5"/>
                  </a:cubicBezTo>
                  <a:cubicBezTo>
                    <a:pt x="36" y="2"/>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46"/>
            <p:cNvSpPr/>
            <p:nvPr/>
          </p:nvSpPr>
          <p:spPr>
            <a:xfrm>
              <a:off x="1932075" y="2758800"/>
              <a:ext cx="29500" cy="16400"/>
            </a:xfrm>
            <a:custGeom>
              <a:avLst/>
              <a:gdLst/>
              <a:ahLst/>
              <a:cxnLst/>
              <a:rect l="l" t="t" r="r" b="b"/>
              <a:pathLst>
                <a:path w="1180" h="656" extrusionOk="0">
                  <a:moveTo>
                    <a:pt x="48" y="1"/>
                  </a:moveTo>
                  <a:cubicBezTo>
                    <a:pt x="36" y="1"/>
                    <a:pt x="0" y="12"/>
                    <a:pt x="24" y="24"/>
                  </a:cubicBezTo>
                  <a:cubicBezTo>
                    <a:pt x="298" y="298"/>
                    <a:pt x="751" y="596"/>
                    <a:pt x="1155" y="655"/>
                  </a:cubicBezTo>
                  <a:cubicBezTo>
                    <a:pt x="1167" y="655"/>
                    <a:pt x="1179" y="620"/>
                    <a:pt x="1167" y="620"/>
                  </a:cubicBezTo>
                  <a:cubicBezTo>
                    <a:pt x="989" y="524"/>
                    <a:pt x="798" y="477"/>
                    <a:pt x="620" y="370"/>
                  </a:cubicBezTo>
                  <a:cubicBezTo>
                    <a:pt x="417" y="263"/>
                    <a:pt x="227" y="132"/>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46"/>
            <p:cNvSpPr/>
            <p:nvPr/>
          </p:nvSpPr>
          <p:spPr>
            <a:xfrm>
              <a:off x="1935775" y="2756450"/>
              <a:ext cx="33225" cy="19350"/>
            </a:xfrm>
            <a:custGeom>
              <a:avLst/>
              <a:gdLst/>
              <a:ahLst/>
              <a:cxnLst/>
              <a:rect l="l" t="t" r="r" b="b"/>
              <a:pathLst>
                <a:path w="1329" h="774" extrusionOk="0">
                  <a:moveTo>
                    <a:pt x="5" y="1"/>
                  </a:moveTo>
                  <a:cubicBezTo>
                    <a:pt x="1" y="1"/>
                    <a:pt x="1" y="10"/>
                    <a:pt x="7" y="23"/>
                  </a:cubicBezTo>
                  <a:cubicBezTo>
                    <a:pt x="364" y="321"/>
                    <a:pt x="829" y="654"/>
                    <a:pt x="1281" y="773"/>
                  </a:cubicBezTo>
                  <a:cubicBezTo>
                    <a:pt x="1305" y="773"/>
                    <a:pt x="1329" y="761"/>
                    <a:pt x="1305" y="749"/>
                  </a:cubicBezTo>
                  <a:cubicBezTo>
                    <a:pt x="1091" y="618"/>
                    <a:pt x="865" y="523"/>
                    <a:pt x="650" y="404"/>
                  </a:cubicBezTo>
                  <a:cubicBezTo>
                    <a:pt x="436" y="285"/>
                    <a:pt x="233" y="154"/>
                    <a:pt x="19" y="23"/>
                  </a:cubicBezTo>
                  <a:cubicBezTo>
                    <a:pt x="14" y="7"/>
                    <a:pt x="8" y="1"/>
                    <a:pt x="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46"/>
            <p:cNvSpPr/>
            <p:nvPr/>
          </p:nvSpPr>
          <p:spPr>
            <a:xfrm>
              <a:off x="1944175" y="2741875"/>
              <a:ext cx="161750" cy="62825"/>
            </a:xfrm>
            <a:custGeom>
              <a:avLst/>
              <a:gdLst/>
              <a:ahLst/>
              <a:cxnLst/>
              <a:rect l="l" t="t" r="r" b="b"/>
              <a:pathLst>
                <a:path w="6470" h="2513" extrusionOk="0">
                  <a:moveTo>
                    <a:pt x="25" y="1"/>
                  </a:moveTo>
                  <a:cubicBezTo>
                    <a:pt x="12" y="1"/>
                    <a:pt x="0" y="15"/>
                    <a:pt x="17" y="23"/>
                  </a:cubicBezTo>
                  <a:cubicBezTo>
                    <a:pt x="814" y="856"/>
                    <a:pt x="1922" y="868"/>
                    <a:pt x="2993" y="1082"/>
                  </a:cubicBezTo>
                  <a:cubicBezTo>
                    <a:pt x="4005" y="1273"/>
                    <a:pt x="4565" y="1832"/>
                    <a:pt x="5446" y="2285"/>
                  </a:cubicBezTo>
                  <a:cubicBezTo>
                    <a:pt x="5763" y="2449"/>
                    <a:pt x="6020" y="2513"/>
                    <a:pt x="6355" y="2513"/>
                  </a:cubicBezTo>
                  <a:cubicBezTo>
                    <a:pt x="6385" y="2513"/>
                    <a:pt x="6415" y="2512"/>
                    <a:pt x="6446" y="2511"/>
                  </a:cubicBezTo>
                  <a:cubicBezTo>
                    <a:pt x="6470" y="2511"/>
                    <a:pt x="6470" y="2452"/>
                    <a:pt x="6446" y="2452"/>
                  </a:cubicBezTo>
                  <a:cubicBezTo>
                    <a:pt x="5267" y="2404"/>
                    <a:pt x="4458" y="1321"/>
                    <a:pt x="3326" y="1047"/>
                  </a:cubicBezTo>
                  <a:cubicBezTo>
                    <a:pt x="2172" y="785"/>
                    <a:pt x="993" y="844"/>
                    <a:pt x="40" y="11"/>
                  </a:cubicBezTo>
                  <a:cubicBezTo>
                    <a:pt x="37" y="3"/>
                    <a:pt x="31"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46"/>
            <p:cNvSpPr/>
            <p:nvPr/>
          </p:nvSpPr>
          <p:spPr>
            <a:xfrm>
              <a:off x="1953875" y="2755750"/>
              <a:ext cx="164250" cy="58750"/>
            </a:xfrm>
            <a:custGeom>
              <a:avLst/>
              <a:gdLst/>
              <a:ahLst/>
              <a:cxnLst/>
              <a:rect l="l" t="t" r="r" b="b"/>
              <a:pathLst>
                <a:path w="6570" h="2350" extrusionOk="0">
                  <a:moveTo>
                    <a:pt x="14" y="0"/>
                  </a:moveTo>
                  <a:cubicBezTo>
                    <a:pt x="6" y="0"/>
                    <a:pt x="0" y="15"/>
                    <a:pt x="10" y="15"/>
                  </a:cubicBezTo>
                  <a:cubicBezTo>
                    <a:pt x="795" y="849"/>
                    <a:pt x="2069" y="730"/>
                    <a:pt x="3081" y="1087"/>
                  </a:cubicBezTo>
                  <a:cubicBezTo>
                    <a:pt x="4248" y="1516"/>
                    <a:pt x="5284" y="2337"/>
                    <a:pt x="6570" y="2349"/>
                  </a:cubicBezTo>
                  <a:cubicBezTo>
                    <a:pt x="5320" y="2206"/>
                    <a:pt x="4367" y="1539"/>
                    <a:pt x="3224" y="1099"/>
                  </a:cubicBezTo>
                  <a:cubicBezTo>
                    <a:pt x="2153" y="694"/>
                    <a:pt x="914" y="825"/>
                    <a:pt x="21" y="4"/>
                  </a:cubicBezTo>
                  <a:cubicBezTo>
                    <a:pt x="19" y="1"/>
                    <a:pt x="17" y="0"/>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46"/>
            <p:cNvSpPr/>
            <p:nvPr/>
          </p:nvSpPr>
          <p:spPr>
            <a:xfrm>
              <a:off x="1963500" y="2704225"/>
              <a:ext cx="136100" cy="73725"/>
            </a:xfrm>
            <a:custGeom>
              <a:avLst/>
              <a:gdLst/>
              <a:ahLst/>
              <a:cxnLst/>
              <a:rect l="l" t="t" r="r" b="b"/>
              <a:pathLst>
                <a:path w="5444" h="2949" extrusionOk="0">
                  <a:moveTo>
                    <a:pt x="28" y="0"/>
                  </a:moveTo>
                  <a:cubicBezTo>
                    <a:pt x="14" y="0"/>
                    <a:pt x="0" y="11"/>
                    <a:pt x="17" y="29"/>
                  </a:cubicBezTo>
                  <a:cubicBezTo>
                    <a:pt x="220" y="398"/>
                    <a:pt x="470" y="576"/>
                    <a:pt x="851" y="755"/>
                  </a:cubicBezTo>
                  <a:cubicBezTo>
                    <a:pt x="1208" y="922"/>
                    <a:pt x="1530" y="969"/>
                    <a:pt x="1863" y="1195"/>
                  </a:cubicBezTo>
                  <a:cubicBezTo>
                    <a:pt x="2113" y="1362"/>
                    <a:pt x="2303" y="1600"/>
                    <a:pt x="2577" y="1743"/>
                  </a:cubicBezTo>
                  <a:cubicBezTo>
                    <a:pt x="3125" y="2076"/>
                    <a:pt x="3744" y="2386"/>
                    <a:pt x="4328" y="2672"/>
                  </a:cubicBezTo>
                  <a:cubicBezTo>
                    <a:pt x="4649" y="2838"/>
                    <a:pt x="4917" y="2941"/>
                    <a:pt x="5256" y="2941"/>
                  </a:cubicBezTo>
                  <a:cubicBezTo>
                    <a:pt x="5296" y="2941"/>
                    <a:pt x="5336" y="2939"/>
                    <a:pt x="5378" y="2936"/>
                  </a:cubicBezTo>
                  <a:lnTo>
                    <a:pt x="5378" y="2936"/>
                  </a:lnTo>
                  <a:cubicBezTo>
                    <a:pt x="4483" y="2780"/>
                    <a:pt x="3655" y="2247"/>
                    <a:pt x="2839" y="1850"/>
                  </a:cubicBezTo>
                  <a:cubicBezTo>
                    <a:pt x="2399" y="1636"/>
                    <a:pt x="2077" y="1255"/>
                    <a:pt x="1649" y="1017"/>
                  </a:cubicBezTo>
                  <a:cubicBezTo>
                    <a:pt x="1053" y="695"/>
                    <a:pt x="470" y="719"/>
                    <a:pt x="41" y="5"/>
                  </a:cubicBezTo>
                  <a:cubicBezTo>
                    <a:pt x="38" y="2"/>
                    <a:pt x="33" y="0"/>
                    <a:pt x="28" y="0"/>
                  </a:cubicBezTo>
                  <a:close/>
                  <a:moveTo>
                    <a:pt x="5411" y="2934"/>
                  </a:moveTo>
                  <a:cubicBezTo>
                    <a:pt x="5400" y="2935"/>
                    <a:pt x="5389" y="2935"/>
                    <a:pt x="5378" y="2936"/>
                  </a:cubicBezTo>
                  <a:lnTo>
                    <a:pt x="5378" y="2936"/>
                  </a:lnTo>
                  <a:cubicBezTo>
                    <a:pt x="5395" y="2939"/>
                    <a:pt x="5413" y="2942"/>
                    <a:pt x="5430" y="2945"/>
                  </a:cubicBezTo>
                  <a:lnTo>
                    <a:pt x="5430" y="2945"/>
                  </a:lnTo>
                  <a:cubicBezTo>
                    <a:pt x="5425" y="2943"/>
                    <a:pt x="5419" y="2939"/>
                    <a:pt x="5411" y="2934"/>
                  </a:cubicBezTo>
                  <a:close/>
                  <a:moveTo>
                    <a:pt x="5430" y="2945"/>
                  </a:moveTo>
                  <a:cubicBezTo>
                    <a:pt x="5436" y="2948"/>
                    <a:pt x="5439" y="2949"/>
                    <a:pt x="5441" y="2949"/>
                  </a:cubicBezTo>
                  <a:cubicBezTo>
                    <a:pt x="5444" y="2949"/>
                    <a:pt x="5441" y="2946"/>
                    <a:pt x="5435" y="2946"/>
                  </a:cubicBezTo>
                  <a:cubicBezTo>
                    <a:pt x="5433" y="2945"/>
                    <a:pt x="5431" y="2945"/>
                    <a:pt x="5430" y="29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46"/>
            <p:cNvSpPr/>
            <p:nvPr/>
          </p:nvSpPr>
          <p:spPr>
            <a:xfrm>
              <a:off x="1962825" y="2698875"/>
              <a:ext cx="30900" cy="23050"/>
            </a:xfrm>
            <a:custGeom>
              <a:avLst/>
              <a:gdLst/>
              <a:ahLst/>
              <a:cxnLst/>
              <a:rect l="l" t="t" r="r" b="b"/>
              <a:pathLst>
                <a:path w="1236" h="922" extrusionOk="0">
                  <a:moveTo>
                    <a:pt x="18" y="1"/>
                  </a:moveTo>
                  <a:cubicBezTo>
                    <a:pt x="4" y="1"/>
                    <a:pt x="1" y="20"/>
                    <a:pt x="9" y="28"/>
                  </a:cubicBezTo>
                  <a:cubicBezTo>
                    <a:pt x="318" y="421"/>
                    <a:pt x="723" y="755"/>
                    <a:pt x="1199" y="921"/>
                  </a:cubicBezTo>
                  <a:cubicBezTo>
                    <a:pt x="1211" y="921"/>
                    <a:pt x="1235" y="909"/>
                    <a:pt x="1211" y="909"/>
                  </a:cubicBezTo>
                  <a:cubicBezTo>
                    <a:pt x="771" y="659"/>
                    <a:pt x="366" y="397"/>
                    <a:pt x="44" y="16"/>
                  </a:cubicBezTo>
                  <a:cubicBezTo>
                    <a:pt x="33" y="5"/>
                    <a:pt x="24" y="1"/>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46"/>
            <p:cNvSpPr/>
            <p:nvPr/>
          </p:nvSpPr>
          <p:spPr>
            <a:xfrm>
              <a:off x="1968000" y="2696750"/>
              <a:ext cx="31675" cy="25175"/>
            </a:xfrm>
            <a:custGeom>
              <a:avLst/>
              <a:gdLst/>
              <a:ahLst/>
              <a:cxnLst/>
              <a:rect l="l" t="t" r="r" b="b"/>
              <a:pathLst>
                <a:path w="1267" h="1007" extrusionOk="0">
                  <a:moveTo>
                    <a:pt x="11" y="1"/>
                  </a:moveTo>
                  <a:cubicBezTo>
                    <a:pt x="5" y="1"/>
                    <a:pt x="0" y="6"/>
                    <a:pt x="16" y="6"/>
                  </a:cubicBezTo>
                  <a:cubicBezTo>
                    <a:pt x="16" y="2"/>
                    <a:pt x="13" y="1"/>
                    <a:pt x="11" y="1"/>
                  </a:cubicBezTo>
                  <a:close/>
                  <a:moveTo>
                    <a:pt x="16" y="6"/>
                  </a:moveTo>
                  <a:lnTo>
                    <a:pt x="16" y="6"/>
                  </a:lnTo>
                  <a:cubicBezTo>
                    <a:pt x="314" y="447"/>
                    <a:pt x="730" y="840"/>
                    <a:pt x="1230" y="1006"/>
                  </a:cubicBezTo>
                  <a:cubicBezTo>
                    <a:pt x="1242" y="1006"/>
                    <a:pt x="1266" y="994"/>
                    <a:pt x="1242" y="994"/>
                  </a:cubicBezTo>
                  <a:cubicBezTo>
                    <a:pt x="766" y="720"/>
                    <a:pt x="349" y="459"/>
                    <a:pt x="16"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46"/>
            <p:cNvSpPr/>
            <p:nvPr/>
          </p:nvSpPr>
          <p:spPr>
            <a:xfrm>
              <a:off x="1966300" y="2687375"/>
              <a:ext cx="30975" cy="24425"/>
            </a:xfrm>
            <a:custGeom>
              <a:avLst/>
              <a:gdLst/>
              <a:ahLst/>
              <a:cxnLst/>
              <a:rect l="l" t="t" r="r" b="b"/>
              <a:pathLst>
                <a:path w="1239" h="977" extrusionOk="0">
                  <a:moveTo>
                    <a:pt x="25" y="0"/>
                  </a:moveTo>
                  <a:cubicBezTo>
                    <a:pt x="25" y="0"/>
                    <a:pt x="1" y="0"/>
                    <a:pt x="1" y="12"/>
                  </a:cubicBezTo>
                  <a:cubicBezTo>
                    <a:pt x="275" y="429"/>
                    <a:pt x="715" y="822"/>
                    <a:pt x="1215" y="976"/>
                  </a:cubicBezTo>
                  <a:cubicBezTo>
                    <a:pt x="1227" y="976"/>
                    <a:pt x="1239" y="965"/>
                    <a:pt x="1227" y="953"/>
                  </a:cubicBezTo>
                  <a:cubicBezTo>
                    <a:pt x="751" y="679"/>
                    <a:pt x="382" y="417"/>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46"/>
            <p:cNvSpPr/>
            <p:nvPr/>
          </p:nvSpPr>
          <p:spPr>
            <a:xfrm>
              <a:off x="1970625" y="2678200"/>
              <a:ext cx="121900" cy="76750"/>
            </a:xfrm>
            <a:custGeom>
              <a:avLst/>
              <a:gdLst/>
              <a:ahLst/>
              <a:cxnLst/>
              <a:rect l="l" t="t" r="r" b="b"/>
              <a:pathLst>
                <a:path w="4876" h="3070" extrusionOk="0">
                  <a:moveTo>
                    <a:pt x="2" y="1"/>
                  </a:moveTo>
                  <a:cubicBezTo>
                    <a:pt x="0" y="1"/>
                    <a:pt x="0" y="4"/>
                    <a:pt x="6" y="10"/>
                  </a:cubicBezTo>
                  <a:cubicBezTo>
                    <a:pt x="6" y="4"/>
                    <a:pt x="3" y="1"/>
                    <a:pt x="2" y="1"/>
                  </a:cubicBezTo>
                  <a:close/>
                  <a:moveTo>
                    <a:pt x="6" y="10"/>
                  </a:moveTo>
                  <a:cubicBezTo>
                    <a:pt x="697" y="867"/>
                    <a:pt x="1709" y="1284"/>
                    <a:pt x="2602" y="1879"/>
                  </a:cubicBezTo>
                  <a:cubicBezTo>
                    <a:pt x="3292" y="2344"/>
                    <a:pt x="3935" y="3034"/>
                    <a:pt x="4816" y="3070"/>
                  </a:cubicBezTo>
                  <a:cubicBezTo>
                    <a:pt x="4864" y="3070"/>
                    <a:pt x="4876" y="2998"/>
                    <a:pt x="4828" y="2998"/>
                  </a:cubicBezTo>
                  <a:cubicBezTo>
                    <a:pt x="3876" y="2832"/>
                    <a:pt x="3221" y="2117"/>
                    <a:pt x="2423" y="1629"/>
                  </a:cubicBezTo>
                  <a:cubicBezTo>
                    <a:pt x="1590" y="1105"/>
                    <a:pt x="744" y="689"/>
                    <a:pt x="6" y="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46"/>
            <p:cNvSpPr/>
            <p:nvPr/>
          </p:nvSpPr>
          <p:spPr>
            <a:xfrm>
              <a:off x="1973500" y="2676000"/>
              <a:ext cx="108325" cy="69425"/>
            </a:xfrm>
            <a:custGeom>
              <a:avLst/>
              <a:gdLst/>
              <a:ahLst/>
              <a:cxnLst/>
              <a:rect l="l" t="t" r="r" b="b"/>
              <a:pathLst>
                <a:path w="4333" h="2777" extrusionOk="0">
                  <a:moveTo>
                    <a:pt x="32" y="0"/>
                  </a:moveTo>
                  <a:cubicBezTo>
                    <a:pt x="7" y="0"/>
                    <a:pt x="0" y="28"/>
                    <a:pt x="10" y="38"/>
                  </a:cubicBezTo>
                  <a:cubicBezTo>
                    <a:pt x="1415" y="979"/>
                    <a:pt x="2832" y="1955"/>
                    <a:pt x="4320" y="2777"/>
                  </a:cubicBezTo>
                  <a:cubicBezTo>
                    <a:pt x="4332" y="2777"/>
                    <a:pt x="4332" y="2765"/>
                    <a:pt x="4332" y="2765"/>
                  </a:cubicBezTo>
                  <a:cubicBezTo>
                    <a:pt x="2892" y="1848"/>
                    <a:pt x="1487" y="919"/>
                    <a:pt x="46" y="3"/>
                  </a:cubicBezTo>
                  <a:cubicBezTo>
                    <a:pt x="41"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46"/>
            <p:cNvSpPr/>
            <p:nvPr/>
          </p:nvSpPr>
          <p:spPr>
            <a:xfrm>
              <a:off x="1977925" y="2630800"/>
              <a:ext cx="94975" cy="55100"/>
            </a:xfrm>
            <a:custGeom>
              <a:avLst/>
              <a:gdLst/>
              <a:ahLst/>
              <a:cxnLst/>
              <a:rect l="l" t="t" r="r" b="b"/>
              <a:pathLst>
                <a:path w="3799" h="2204" extrusionOk="0">
                  <a:moveTo>
                    <a:pt x="0" y="1"/>
                  </a:moveTo>
                  <a:lnTo>
                    <a:pt x="0" y="1"/>
                  </a:lnTo>
                  <a:cubicBezTo>
                    <a:pt x="1131" y="906"/>
                    <a:pt x="2334" y="1834"/>
                    <a:pt x="3762" y="2204"/>
                  </a:cubicBezTo>
                  <a:cubicBezTo>
                    <a:pt x="3786" y="2204"/>
                    <a:pt x="3798" y="2192"/>
                    <a:pt x="3786" y="2168"/>
                  </a:cubicBezTo>
                  <a:cubicBezTo>
                    <a:pt x="2393" y="1608"/>
                    <a:pt x="1191" y="90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46"/>
            <p:cNvSpPr/>
            <p:nvPr/>
          </p:nvSpPr>
          <p:spPr>
            <a:xfrm>
              <a:off x="1985475" y="2625075"/>
              <a:ext cx="76100" cy="47725"/>
            </a:xfrm>
            <a:custGeom>
              <a:avLst/>
              <a:gdLst/>
              <a:ahLst/>
              <a:cxnLst/>
              <a:rect l="l" t="t" r="r" b="b"/>
              <a:pathLst>
                <a:path w="3044" h="1909" extrusionOk="0">
                  <a:moveTo>
                    <a:pt x="31" y="1"/>
                  </a:moveTo>
                  <a:cubicBezTo>
                    <a:pt x="12" y="1"/>
                    <a:pt x="0" y="20"/>
                    <a:pt x="20" y="39"/>
                  </a:cubicBezTo>
                  <a:cubicBezTo>
                    <a:pt x="972" y="718"/>
                    <a:pt x="1984" y="1361"/>
                    <a:pt x="3032" y="1909"/>
                  </a:cubicBezTo>
                  <a:cubicBezTo>
                    <a:pt x="3032" y="1909"/>
                    <a:pt x="3044" y="1885"/>
                    <a:pt x="3032" y="1885"/>
                  </a:cubicBezTo>
                  <a:cubicBezTo>
                    <a:pt x="2008" y="1301"/>
                    <a:pt x="1008" y="694"/>
                    <a:pt x="43" y="4"/>
                  </a:cubicBezTo>
                  <a:cubicBezTo>
                    <a:pt x="39" y="2"/>
                    <a:pt x="35"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46"/>
            <p:cNvSpPr/>
            <p:nvPr/>
          </p:nvSpPr>
          <p:spPr>
            <a:xfrm>
              <a:off x="1987825" y="2620875"/>
              <a:ext cx="71550" cy="38600"/>
            </a:xfrm>
            <a:custGeom>
              <a:avLst/>
              <a:gdLst/>
              <a:ahLst/>
              <a:cxnLst/>
              <a:rect l="l" t="t" r="r" b="b"/>
              <a:pathLst>
                <a:path w="2862" h="1544" extrusionOk="0">
                  <a:moveTo>
                    <a:pt x="12" y="0"/>
                  </a:moveTo>
                  <a:cubicBezTo>
                    <a:pt x="4" y="0"/>
                    <a:pt x="0" y="11"/>
                    <a:pt x="9" y="29"/>
                  </a:cubicBezTo>
                  <a:cubicBezTo>
                    <a:pt x="890" y="624"/>
                    <a:pt x="1819" y="1136"/>
                    <a:pt x="2819" y="1541"/>
                  </a:cubicBezTo>
                  <a:cubicBezTo>
                    <a:pt x="2824" y="1543"/>
                    <a:pt x="2828" y="1543"/>
                    <a:pt x="2832" y="1543"/>
                  </a:cubicBezTo>
                  <a:cubicBezTo>
                    <a:pt x="2857" y="1543"/>
                    <a:pt x="2861" y="1514"/>
                    <a:pt x="2831" y="1493"/>
                  </a:cubicBezTo>
                  <a:cubicBezTo>
                    <a:pt x="1854" y="1065"/>
                    <a:pt x="926" y="577"/>
                    <a:pt x="21" y="5"/>
                  </a:cubicBezTo>
                  <a:cubicBezTo>
                    <a:pt x="18" y="2"/>
                    <a:pt x="14"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46"/>
            <p:cNvSpPr/>
            <p:nvPr/>
          </p:nvSpPr>
          <p:spPr>
            <a:xfrm>
              <a:off x="1999150" y="2614350"/>
              <a:ext cx="46875" cy="28525"/>
            </a:xfrm>
            <a:custGeom>
              <a:avLst/>
              <a:gdLst/>
              <a:ahLst/>
              <a:cxnLst/>
              <a:rect l="l" t="t" r="r" b="b"/>
              <a:pathLst>
                <a:path w="1875" h="1141" extrusionOk="0">
                  <a:moveTo>
                    <a:pt x="35" y="1"/>
                  </a:moveTo>
                  <a:cubicBezTo>
                    <a:pt x="21" y="1"/>
                    <a:pt x="1" y="18"/>
                    <a:pt x="20" y="28"/>
                  </a:cubicBezTo>
                  <a:cubicBezTo>
                    <a:pt x="627" y="409"/>
                    <a:pt x="1223" y="790"/>
                    <a:pt x="1842" y="1135"/>
                  </a:cubicBezTo>
                  <a:cubicBezTo>
                    <a:pt x="1849" y="1139"/>
                    <a:pt x="1855" y="1140"/>
                    <a:pt x="1859" y="1140"/>
                  </a:cubicBezTo>
                  <a:cubicBezTo>
                    <a:pt x="1871" y="1140"/>
                    <a:pt x="1874" y="1132"/>
                    <a:pt x="1866" y="1123"/>
                  </a:cubicBezTo>
                  <a:cubicBezTo>
                    <a:pt x="1270" y="730"/>
                    <a:pt x="651" y="373"/>
                    <a:pt x="44" y="4"/>
                  </a:cubicBezTo>
                  <a:cubicBezTo>
                    <a:pt x="42" y="2"/>
                    <a:pt x="39"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46"/>
            <p:cNvSpPr/>
            <p:nvPr/>
          </p:nvSpPr>
          <p:spPr>
            <a:xfrm>
              <a:off x="1972950" y="2650075"/>
              <a:ext cx="103225" cy="59350"/>
            </a:xfrm>
            <a:custGeom>
              <a:avLst/>
              <a:gdLst/>
              <a:ahLst/>
              <a:cxnLst/>
              <a:rect l="l" t="t" r="r" b="b"/>
              <a:pathLst>
                <a:path w="4129" h="2374" extrusionOk="0">
                  <a:moveTo>
                    <a:pt x="38" y="1"/>
                  </a:moveTo>
                  <a:cubicBezTo>
                    <a:pt x="14" y="1"/>
                    <a:pt x="1" y="22"/>
                    <a:pt x="20" y="51"/>
                  </a:cubicBezTo>
                  <a:cubicBezTo>
                    <a:pt x="1306" y="968"/>
                    <a:pt x="2676" y="1790"/>
                    <a:pt x="4128" y="2373"/>
                  </a:cubicBezTo>
                  <a:cubicBezTo>
                    <a:pt x="2711" y="1671"/>
                    <a:pt x="1342" y="921"/>
                    <a:pt x="56" y="4"/>
                  </a:cubicBezTo>
                  <a:cubicBezTo>
                    <a:pt x="50" y="2"/>
                    <a:pt x="44" y="1"/>
                    <a:pt x="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46"/>
            <p:cNvSpPr/>
            <p:nvPr/>
          </p:nvSpPr>
          <p:spPr>
            <a:xfrm>
              <a:off x="1971075" y="2662425"/>
              <a:ext cx="113250" cy="67400"/>
            </a:xfrm>
            <a:custGeom>
              <a:avLst/>
              <a:gdLst/>
              <a:ahLst/>
              <a:cxnLst/>
              <a:rect l="l" t="t" r="r" b="b"/>
              <a:pathLst>
                <a:path w="4530" h="2696" extrusionOk="0">
                  <a:moveTo>
                    <a:pt x="3" y="1"/>
                  </a:moveTo>
                  <a:cubicBezTo>
                    <a:pt x="0" y="1"/>
                    <a:pt x="0" y="4"/>
                    <a:pt x="12" y="10"/>
                  </a:cubicBezTo>
                  <a:cubicBezTo>
                    <a:pt x="12" y="4"/>
                    <a:pt x="6" y="1"/>
                    <a:pt x="3" y="1"/>
                  </a:cubicBezTo>
                  <a:close/>
                  <a:moveTo>
                    <a:pt x="12" y="10"/>
                  </a:moveTo>
                  <a:lnTo>
                    <a:pt x="12" y="10"/>
                  </a:lnTo>
                  <a:cubicBezTo>
                    <a:pt x="1405" y="1022"/>
                    <a:pt x="2846" y="2129"/>
                    <a:pt x="4489" y="2689"/>
                  </a:cubicBezTo>
                  <a:cubicBezTo>
                    <a:pt x="4493" y="2693"/>
                    <a:pt x="4498" y="2695"/>
                    <a:pt x="4502" y="2695"/>
                  </a:cubicBezTo>
                  <a:cubicBezTo>
                    <a:pt x="4520" y="2695"/>
                    <a:pt x="4529" y="2663"/>
                    <a:pt x="4501" y="2653"/>
                  </a:cubicBezTo>
                  <a:cubicBezTo>
                    <a:pt x="2846" y="2034"/>
                    <a:pt x="1477" y="950"/>
                    <a:pt x="12" y="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46"/>
            <p:cNvSpPr/>
            <p:nvPr/>
          </p:nvSpPr>
          <p:spPr>
            <a:xfrm>
              <a:off x="2210375" y="2888750"/>
              <a:ext cx="19375" cy="41650"/>
            </a:xfrm>
            <a:custGeom>
              <a:avLst/>
              <a:gdLst/>
              <a:ahLst/>
              <a:cxnLst/>
              <a:rect l="l" t="t" r="r" b="b"/>
              <a:pathLst>
                <a:path w="775" h="1666" extrusionOk="0">
                  <a:moveTo>
                    <a:pt x="750" y="1"/>
                  </a:moveTo>
                  <a:cubicBezTo>
                    <a:pt x="746" y="1"/>
                    <a:pt x="742" y="2"/>
                    <a:pt x="739" y="6"/>
                  </a:cubicBezTo>
                  <a:cubicBezTo>
                    <a:pt x="549" y="244"/>
                    <a:pt x="477" y="518"/>
                    <a:pt x="394" y="780"/>
                  </a:cubicBezTo>
                  <a:cubicBezTo>
                    <a:pt x="287" y="1077"/>
                    <a:pt x="108" y="1351"/>
                    <a:pt x="1" y="1649"/>
                  </a:cubicBezTo>
                  <a:cubicBezTo>
                    <a:pt x="1" y="1657"/>
                    <a:pt x="13" y="1666"/>
                    <a:pt x="24" y="1666"/>
                  </a:cubicBezTo>
                  <a:cubicBezTo>
                    <a:pt x="29" y="1666"/>
                    <a:pt x="33" y="1664"/>
                    <a:pt x="37" y="1661"/>
                  </a:cubicBezTo>
                  <a:cubicBezTo>
                    <a:pt x="465" y="1232"/>
                    <a:pt x="501" y="529"/>
                    <a:pt x="775" y="29"/>
                  </a:cubicBezTo>
                  <a:cubicBezTo>
                    <a:pt x="775" y="12"/>
                    <a:pt x="762"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46"/>
            <p:cNvSpPr/>
            <p:nvPr/>
          </p:nvSpPr>
          <p:spPr>
            <a:xfrm>
              <a:off x="2206600" y="2886500"/>
              <a:ext cx="21075" cy="49500"/>
            </a:xfrm>
            <a:custGeom>
              <a:avLst/>
              <a:gdLst/>
              <a:ahLst/>
              <a:cxnLst/>
              <a:rect l="l" t="t" r="r" b="b"/>
              <a:pathLst>
                <a:path w="843" h="1980" extrusionOk="0">
                  <a:moveTo>
                    <a:pt x="830" y="0"/>
                  </a:moveTo>
                  <a:cubicBezTo>
                    <a:pt x="652" y="262"/>
                    <a:pt x="545" y="596"/>
                    <a:pt x="414" y="893"/>
                  </a:cubicBezTo>
                  <a:cubicBezTo>
                    <a:pt x="271" y="1215"/>
                    <a:pt x="92" y="1560"/>
                    <a:pt x="9" y="1917"/>
                  </a:cubicBezTo>
                  <a:cubicBezTo>
                    <a:pt x="0" y="1951"/>
                    <a:pt x="29" y="1979"/>
                    <a:pt x="54" y="1979"/>
                  </a:cubicBezTo>
                  <a:cubicBezTo>
                    <a:pt x="64" y="1979"/>
                    <a:pt x="74" y="1975"/>
                    <a:pt x="80" y="1965"/>
                  </a:cubicBezTo>
                  <a:cubicBezTo>
                    <a:pt x="247" y="1667"/>
                    <a:pt x="366" y="1310"/>
                    <a:pt x="485" y="989"/>
                  </a:cubicBezTo>
                  <a:cubicBezTo>
                    <a:pt x="604" y="679"/>
                    <a:pt x="771" y="334"/>
                    <a:pt x="830" y="12"/>
                  </a:cubicBezTo>
                  <a:cubicBezTo>
                    <a:pt x="842" y="0"/>
                    <a:pt x="830" y="0"/>
                    <a:pt x="8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46"/>
            <p:cNvSpPr/>
            <p:nvPr/>
          </p:nvSpPr>
          <p:spPr>
            <a:xfrm>
              <a:off x="2205925" y="2885475"/>
              <a:ext cx="23225" cy="46475"/>
            </a:xfrm>
            <a:custGeom>
              <a:avLst/>
              <a:gdLst/>
              <a:ahLst/>
              <a:cxnLst/>
              <a:rect l="l" t="t" r="r" b="b"/>
              <a:pathLst>
                <a:path w="929" h="1859" extrusionOk="0">
                  <a:moveTo>
                    <a:pt x="911" y="1"/>
                  </a:moveTo>
                  <a:cubicBezTo>
                    <a:pt x="906" y="1"/>
                    <a:pt x="900" y="2"/>
                    <a:pt x="893" y="6"/>
                  </a:cubicBezTo>
                  <a:cubicBezTo>
                    <a:pt x="476" y="482"/>
                    <a:pt x="36" y="1196"/>
                    <a:pt x="0" y="1839"/>
                  </a:cubicBezTo>
                  <a:cubicBezTo>
                    <a:pt x="0" y="1853"/>
                    <a:pt x="12" y="1859"/>
                    <a:pt x="25" y="1859"/>
                  </a:cubicBezTo>
                  <a:cubicBezTo>
                    <a:pt x="34" y="1859"/>
                    <a:pt x="43" y="1856"/>
                    <a:pt x="48" y="1851"/>
                  </a:cubicBezTo>
                  <a:cubicBezTo>
                    <a:pt x="179" y="1553"/>
                    <a:pt x="250" y="1244"/>
                    <a:pt x="393" y="946"/>
                  </a:cubicBezTo>
                  <a:cubicBezTo>
                    <a:pt x="536" y="613"/>
                    <a:pt x="715" y="315"/>
                    <a:pt x="929" y="18"/>
                  </a:cubicBezTo>
                  <a:cubicBezTo>
                    <a:pt x="929" y="9"/>
                    <a:pt x="923" y="1"/>
                    <a:pt x="9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46"/>
            <p:cNvSpPr/>
            <p:nvPr/>
          </p:nvSpPr>
          <p:spPr>
            <a:xfrm>
              <a:off x="2208600" y="2897175"/>
              <a:ext cx="19800" cy="41775"/>
            </a:xfrm>
            <a:custGeom>
              <a:avLst/>
              <a:gdLst/>
              <a:ahLst/>
              <a:cxnLst/>
              <a:rect l="l" t="t" r="r" b="b"/>
              <a:pathLst>
                <a:path w="792" h="1671" extrusionOk="0">
                  <a:moveTo>
                    <a:pt x="772" y="1"/>
                  </a:moveTo>
                  <a:cubicBezTo>
                    <a:pt x="765" y="1"/>
                    <a:pt x="755" y="5"/>
                    <a:pt x="750" y="14"/>
                  </a:cubicBezTo>
                  <a:cubicBezTo>
                    <a:pt x="519" y="487"/>
                    <a:pt x="297" y="960"/>
                    <a:pt x="93" y="1432"/>
                  </a:cubicBezTo>
                  <a:lnTo>
                    <a:pt x="93" y="1432"/>
                  </a:lnTo>
                  <a:cubicBezTo>
                    <a:pt x="0" y="1491"/>
                    <a:pt x="0" y="1539"/>
                    <a:pt x="0" y="1633"/>
                  </a:cubicBezTo>
                  <a:cubicBezTo>
                    <a:pt x="0" y="1659"/>
                    <a:pt x="17" y="1671"/>
                    <a:pt x="35" y="1671"/>
                  </a:cubicBezTo>
                  <a:cubicBezTo>
                    <a:pt x="51" y="1671"/>
                    <a:pt x="66" y="1662"/>
                    <a:pt x="72" y="1645"/>
                  </a:cubicBezTo>
                  <a:cubicBezTo>
                    <a:pt x="75" y="1637"/>
                    <a:pt x="79" y="1629"/>
                    <a:pt x="82" y="1621"/>
                  </a:cubicBezTo>
                  <a:lnTo>
                    <a:pt x="96" y="1621"/>
                  </a:lnTo>
                  <a:cubicBezTo>
                    <a:pt x="99" y="1602"/>
                    <a:pt x="103" y="1584"/>
                    <a:pt x="107" y="1566"/>
                  </a:cubicBezTo>
                  <a:lnTo>
                    <a:pt x="107" y="1566"/>
                  </a:lnTo>
                  <a:cubicBezTo>
                    <a:pt x="333" y="1056"/>
                    <a:pt x="559" y="535"/>
                    <a:pt x="762" y="26"/>
                  </a:cubicBezTo>
                  <a:cubicBezTo>
                    <a:pt x="792" y="11"/>
                    <a:pt x="785" y="1"/>
                    <a:pt x="7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46"/>
            <p:cNvSpPr/>
            <p:nvPr/>
          </p:nvSpPr>
          <p:spPr>
            <a:xfrm>
              <a:off x="2211350" y="2901550"/>
              <a:ext cx="18025" cy="40525"/>
            </a:xfrm>
            <a:custGeom>
              <a:avLst/>
              <a:gdLst/>
              <a:ahLst/>
              <a:cxnLst/>
              <a:rect l="l" t="t" r="r" b="b"/>
              <a:pathLst>
                <a:path w="721" h="1621" extrusionOk="0">
                  <a:moveTo>
                    <a:pt x="680" y="1"/>
                  </a:moveTo>
                  <a:cubicBezTo>
                    <a:pt x="673" y="1"/>
                    <a:pt x="667" y="2"/>
                    <a:pt x="664" y="6"/>
                  </a:cubicBezTo>
                  <a:cubicBezTo>
                    <a:pt x="545" y="256"/>
                    <a:pt x="462" y="518"/>
                    <a:pt x="331" y="791"/>
                  </a:cubicBezTo>
                  <a:cubicBezTo>
                    <a:pt x="238" y="1035"/>
                    <a:pt x="100" y="1301"/>
                    <a:pt x="16" y="1546"/>
                  </a:cubicBezTo>
                  <a:lnTo>
                    <a:pt x="16" y="1546"/>
                  </a:lnTo>
                  <a:cubicBezTo>
                    <a:pt x="13" y="1552"/>
                    <a:pt x="11" y="1558"/>
                    <a:pt x="9" y="1565"/>
                  </a:cubicBezTo>
                  <a:cubicBezTo>
                    <a:pt x="0" y="1593"/>
                    <a:pt x="20" y="1621"/>
                    <a:pt x="45" y="1621"/>
                  </a:cubicBezTo>
                  <a:cubicBezTo>
                    <a:pt x="53" y="1621"/>
                    <a:pt x="61" y="1618"/>
                    <a:pt x="69" y="1613"/>
                  </a:cubicBezTo>
                  <a:cubicBezTo>
                    <a:pt x="355" y="1149"/>
                    <a:pt x="557" y="553"/>
                    <a:pt x="712" y="29"/>
                  </a:cubicBezTo>
                  <a:cubicBezTo>
                    <a:pt x="721" y="12"/>
                    <a:pt x="697" y="1"/>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46"/>
            <p:cNvSpPr/>
            <p:nvPr/>
          </p:nvSpPr>
          <p:spPr>
            <a:xfrm>
              <a:off x="2212150" y="2908825"/>
              <a:ext cx="18500" cy="37125"/>
            </a:xfrm>
            <a:custGeom>
              <a:avLst/>
              <a:gdLst/>
              <a:ahLst/>
              <a:cxnLst/>
              <a:rect l="l" t="t" r="r" b="b"/>
              <a:pathLst>
                <a:path w="740" h="1485" extrusionOk="0">
                  <a:moveTo>
                    <a:pt x="739" y="0"/>
                  </a:moveTo>
                  <a:lnTo>
                    <a:pt x="739" y="0"/>
                  </a:lnTo>
                  <a:cubicBezTo>
                    <a:pt x="525" y="488"/>
                    <a:pt x="275" y="965"/>
                    <a:pt x="25" y="1429"/>
                  </a:cubicBezTo>
                  <a:cubicBezTo>
                    <a:pt x="0" y="1454"/>
                    <a:pt x="33" y="1485"/>
                    <a:pt x="60" y="1485"/>
                  </a:cubicBezTo>
                  <a:cubicBezTo>
                    <a:pt x="71" y="1485"/>
                    <a:pt x="81" y="1479"/>
                    <a:pt x="85" y="1465"/>
                  </a:cubicBezTo>
                  <a:cubicBezTo>
                    <a:pt x="382" y="1012"/>
                    <a:pt x="585" y="512"/>
                    <a:pt x="7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46"/>
            <p:cNvSpPr/>
            <p:nvPr/>
          </p:nvSpPr>
          <p:spPr>
            <a:xfrm>
              <a:off x="2215525" y="2903000"/>
              <a:ext cx="26125" cy="56175"/>
            </a:xfrm>
            <a:custGeom>
              <a:avLst/>
              <a:gdLst/>
              <a:ahLst/>
              <a:cxnLst/>
              <a:rect l="l" t="t" r="r" b="b"/>
              <a:pathLst>
                <a:path w="1045" h="2247" extrusionOk="0">
                  <a:moveTo>
                    <a:pt x="1020" y="1"/>
                  </a:moveTo>
                  <a:cubicBezTo>
                    <a:pt x="1014" y="1"/>
                    <a:pt x="1009" y="6"/>
                    <a:pt x="1009" y="19"/>
                  </a:cubicBezTo>
                  <a:cubicBezTo>
                    <a:pt x="771" y="530"/>
                    <a:pt x="575" y="1047"/>
                    <a:pt x="335" y="1557"/>
                  </a:cubicBezTo>
                  <a:lnTo>
                    <a:pt x="335" y="1557"/>
                  </a:lnTo>
                  <a:cubicBezTo>
                    <a:pt x="451" y="1227"/>
                    <a:pt x="575" y="903"/>
                    <a:pt x="712" y="579"/>
                  </a:cubicBezTo>
                  <a:cubicBezTo>
                    <a:pt x="712" y="564"/>
                    <a:pt x="698" y="554"/>
                    <a:pt x="685" y="554"/>
                  </a:cubicBezTo>
                  <a:cubicBezTo>
                    <a:pt x="677" y="554"/>
                    <a:pt x="669" y="558"/>
                    <a:pt x="664" y="567"/>
                  </a:cubicBezTo>
                  <a:cubicBezTo>
                    <a:pt x="390" y="1091"/>
                    <a:pt x="188" y="1626"/>
                    <a:pt x="9" y="2174"/>
                  </a:cubicBezTo>
                  <a:cubicBezTo>
                    <a:pt x="1" y="2207"/>
                    <a:pt x="33" y="2247"/>
                    <a:pt x="62" y="2247"/>
                  </a:cubicBezTo>
                  <a:cubicBezTo>
                    <a:pt x="74" y="2247"/>
                    <a:pt x="85" y="2239"/>
                    <a:pt x="92" y="2222"/>
                  </a:cubicBezTo>
                  <a:cubicBezTo>
                    <a:pt x="96" y="2216"/>
                    <a:pt x="100" y="2209"/>
                    <a:pt x="103" y="2203"/>
                  </a:cubicBezTo>
                  <a:lnTo>
                    <a:pt x="103" y="2203"/>
                  </a:lnTo>
                  <a:lnTo>
                    <a:pt x="116" y="2210"/>
                  </a:lnTo>
                  <a:cubicBezTo>
                    <a:pt x="123" y="2189"/>
                    <a:pt x="130" y="2168"/>
                    <a:pt x="136" y="2147"/>
                  </a:cubicBezTo>
                  <a:lnTo>
                    <a:pt x="136" y="2147"/>
                  </a:lnTo>
                  <a:cubicBezTo>
                    <a:pt x="516" y="1499"/>
                    <a:pt x="907" y="776"/>
                    <a:pt x="1045" y="31"/>
                  </a:cubicBezTo>
                  <a:cubicBezTo>
                    <a:pt x="1045" y="16"/>
                    <a:pt x="1031" y="1"/>
                    <a:pt x="10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46"/>
            <p:cNvSpPr/>
            <p:nvPr/>
          </p:nvSpPr>
          <p:spPr>
            <a:xfrm>
              <a:off x="2234200" y="2843025"/>
              <a:ext cx="45775" cy="86875"/>
            </a:xfrm>
            <a:custGeom>
              <a:avLst/>
              <a:gdLst/>
              <a:ahLst/>
              <a:cxnLst/>
              <a:rect l="l" t="t" r="r" b="b"/>
              <a:pathLst>
                <a:path w="1831" h="3475" extrusionOk="0">
                  <a:moveTo>
                    <a:pt x="1794" y="0"/>
                  </a:moveTo>
                  <a:cubicBezTo>
                    <a:pt x="1787" y="0"/>
                    <a:pt x="1780" y="4"/>
                    <a:pt x="1774" y="13"/>
                  </a:cubicBezTo>
                  <a:cubicBezTo>
                    <a:pt x="941" y="882"/>
                    <a:pt x="298" y="2275"/>
                    <a:pt x="0" y="3430"/>
                  </a:cubicBezTo>
                  <a:cubicBezTo>
                    <a:pt x="0" y="3459"/>
                    <a:pt x="18" y="3475"/>
                    <a:pt x="34" y="3475"/>
                  </a:cubicBezTo>
                  <a:cubicBezTo>
                    <a:pt x="45" y="3475"/>
                    <a:pt x="55" y="3468"/>
                    <a:pt x="60" y="3454"/>
                  </a:cubicBezTo>
                  <a:cubicBezTo>
                    <a:pt x="298" y="2894"/>
                    <a:pt x="488" y="2323"/>
                    <a:pt x="774" y="1775"/>
                  </a:cubicBezTo>
                  <a:cubicBezTo>
                    <a:pt x="1084" y="1180"/>
                    <a:pt x="1489" y="644"/>
                    <a:pt x="1822" y="49"/>
                  </a:cubicBezTo>
                  <a:cubicBezTo>
                    <a:pt x="1831" y="31"/>
                    <a:pt x="1813" y="0"/>
                    <a:pt x="1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46"/>
            <p:cNvSpPr/>
            <p:nvPr/>
          </p:nvSpPr>
          <p:spPr>
            <a:xfrm>
              <a:off x="2271850" y="2808575"/>
              <a:ext cx="29975" cy="46600"/>
            </a:xfrm>
            <a:custGeom>
              <a:avLst/>
              <a:gdLst/>
              <a:ahLst/>
              <a:cxnLst/>
              <a:rect l="l" t="t" r="r" b="b"/>
              <a:pathLst>
                <a:path w="1199" h="1864" extrusionOk="0">
                  <a:moveTo>
                    <a:pt x="1175" y="0"/>
                  </a:moveTo>
                  <a:cubicBezTo>
                    <a:pt x="1166" y="0"/>
                    <a:pt x="1154" y="7"/>
                    <a:pt x="1149" y="22"/>
                  </a:cubicBezTo>
                  <a:cubicBezTo>
                    <a:pt x="816" y="653"/>
                    <a:pt x="376" y="1212"/>
                    <a:pt x="18" y="1820"/>
                  </a:cubicBezTo>
                  <a:cubicBezTo>
                    <a:pt x="0" y="1838"/>
                    <a:pt x="17" y="1863"/>
                    <a:pt x="36" y="1863"/>
                  </a:cubicBezTo>
                  <a:cubicBezTo>
                    <a:pt x="42" y="1863"/>
                    <a:pt x="49" y="1861"/>
                    <a:pt x="54" y="1855"/>
                  </a:cubicBezTo>
                  <a:cubicBezTo>
                    <a:pt x="554" y="1355"/>
                    <a:pt x="887" y="665"/>
                    <a:pt x="1185" y="34"/>
                  </a:cubicBezTo>
                  <a:cubicBezTo>
                    <a:pt x="1199" y="13"/>
                    <a:pt x="1189" y="0"/>
                    <a:pt x="1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46"/>
            <p:cNvSpPr/>
            <p:nvPr/>
          </p:nvSpPr>
          <p:spPr>
            <a:xfrm>
              <a:off x="2296875" y="2769525"/>
              <a:ext cx="26350" cy="50750"/>
            </a:xfrm>
            <a:custGeom>
              <a:avLst/>
              <a:gdLst/>
              <a:ahLst/>
              <a:cxnLst/>
              <a:rect l="l" t="t" r="r" b="b"/>
              <a:pathLst>
                <a:path w="1054" h="2030" extrusionOk="0">
                  <a:moveTo>
                    <a:pt x="1053" y="0"/>
                  </a:moveTo>
                  <a:lnTo>
                    <a:pt x="1053" y="0"/>
                  </a:lnTo>
                  <a:cubicBezTo>
                    <a:pt x="910" y="369"/>
                    <a:pt x="744" y="726"/>
                    <a:pt x="565" y="1084"/>
                  </a:cubicBezTo>
                  <a:cubicBezTo>
                    <a:pt x="398" y="1393"/>
                    <a:pt x="172" y="1691"/>
                    <a:pt x="17" y="2012"/>
                  </a:cubicBezTo>
                  <a:cubicBezTo>
                    <a:pt x="1" y="2021"/>
                    <a:pt x="14" y="2029"/>
                    <a:pt x="27" y="2029"/>
                  </a:cubicBezTo>
                  <a:cubicBezTo>
                    <a:pt x="32" y="2029"/>
                    <a:pt x="38" y="2028"/>
                    <a:pt x="41" y="2024"/>
                  </a:cubicBezTo>
                  <a:cubicBezTo>
                    <a:pt x="553" y="1500"/>
                    <a:pt x="887" y="703"/>
                    <a:pt x="10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46"/>
            <p:cNvSpPr/>
            <p:nvPr/>
          </p:nvSpPr>
          <p:spPr>
            <a:xfrm>
              <a:off x="2122275" y="2868275"/>
              <a:ext cx="34550" cy="10200"/>
            </a:xfrm>
            <a:custGeom>
              <a:avLst/>
              <a:gdLst/>
              <a:ahLst/>
              <a:cxnLst/>
              <a:rect l="l" t="t" r="r" b="b"/>
              <a:pathLst>
                <a:path w="1382" h="408" extrusionOk="0">
                  <a:moveTo>
                    <a:pt x="182" y="1"/>
                  </a:moveTo>
                  <a:cubicBezTo>
                    <a:pt x="135" y="1"/>
                    <a:pt x="90" y="5"/>
                    <a:pt x="48" y="15"/>
                  </a:cubicBezTo>
                  <a:cubicBezTo>
                    <a:pt x="12" y="15"/>
                    <a:pt x="1" y="51"/>
                    <a:pt x="36" y="51"/>
                  </a:cubicBezTo>
                  <a:cubicBezTo>
                    <a:pt x="239" y="158"/>
                    <a:pt x="489" y="158"/>
                    <a:pt x="715" y="217"/>
                  </a:cubicBezTo>
                  <a:cubicBezTo>
                    <a:pt x="905" y="277"/>
                    <a:pt x="1132" y="396"/>
                    <a:pt x="1346" y="408"/>
                  </a:cubicBezTo>
                  <a:cubicBezTo>
                    <a:pt x="1370" y="408"/>
                    <a:pt x="1382" y="384"/>
                    <a:pt x="1370" y="372"/>
                  </a:cubicBezTo>
                  <a:cubicBezTo>
                    <a:pt x="1203" y="217"/>
                    <a:pt x="941" y="158"/>
                    <a:pt x="727" y="110"/>
                  </a:cubicBezTo>
                  <a:cubicBezTo>
                    <a:pt x="566" y="63"/>
                    <a:pt x="361"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46"/>
            <p:cNvSpPr/>
            <p:nvPr/>
          </p:nvSpPr>
          <p:spPr>
            <a:xfrm>
              <a:off x="2117800" y="2864775"/>
              <a:ext cx="43500" cy="11925"/>
            </a:xfrm>
            <a:custGeom>
              <a:avLst/>
              <a:gdLst/>
              <a:ahLst/>
              <a:cxnLst/>
              <a:rect l="l" t="t" r="r" b="b"/>
              <a:pathLst>
                <a:path w="1740" h="477" extrusionOk="0">
                  <a:moveTo>
                    <a:pt x="13" y="0"/>
                  </a:moveTo>
                  <a:cubicBezTo>
                    <a:pt x="1" y="0"/>
                    <a:pt x="1" y="60"/>
                    <a:pt x="37" y="60"/>
                  </a:cubicBezTo>
                  <a:cubicBezTo>
                    <a:pt x="346" y="107"/>
                    <a:pt x="656" y="167"/>
                    <a:pt x="953" y="250"/>
                  </a:cubicBezTo>
                  <a:cubicBezTo>
                    <a:pt x="1204" y="322"/>
                    <a:pt x="1442" y="429"/>
                    <a:pt x="1692" y="476"/>
                  </a:cubicBezTo>
                  <a:cubicBezTo>
                    <a:pt x="1727" y="476"/>
                    <a:pt x="1739" y="429"/>
                    <a:pt x="1715" y="417"/>
                  </a:cubicBezTo>
                  <a:cubicBezTo>
                    <a:pt x="1251" y="119"/>
                    <a:pt x="549" y="24"/>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46"/>
            <p:cNvSpPr/>
            <p:nvPr/>
          </p:nvSpPr>
          <p:spPr>
            <a:xfrm>
              <a:off x="2132475" y="2855425"/>
              <a:ext cx="3225" cy="1625"/>
            </a:xfrm>
            <a:custGeom>
              <a:avLst/>
              <a:gdLst/>
              <a:ahLst/>
              <a:cxnLst/>
              <a:rect l="l" t="t" r="r" b="b"/>
              <a:pathLst>
                <a:path w="129" h="65" extrusionOk="0">
                  <a:moveTo>
                    <a:pt x="31" y="0"/>
                  </a:moveTo>
                  <a:cubicBezTo>
                    <a:pt x="7" y="0"/>
                    <a:pt x="1" y="53"/>
                    <a:pt x="21" y="53"/>
                  </a:cubicBezTo>
                  <a:cubicBezTo>
                    <a:pt x="69" y="65"/>
                    <a:pt x="57" y="65"/>
                    <a:pt x="105" y="65"/>
                  </a:cubicBezTo>
                  <a:cubicBezTo>
                    <a:pt x="116" y="65"/>
                    <a:pt x="128" y="53"/>
                    <a:pt x="116" y="29"/>
                  </a:cubicBezTo>
                  <a:cubicBezTo>
                    <a:pt x="81" y="17"/>
                    <a:pt x="81" y="17"/>
                    <a:pt x="45" y="5"/>
                  </a:cubicBezTo>
                  <a:cubicBezTo>
                    <a:pt x="40" y="2"/>
                    <a:pt x="35" y="0"/>
                    <a:pt x="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46"/>
            <p:cNvSpPr/>
            <p:nvPr/>
          </p:nvSpPr>
          <p:spPr>
            <a:xfrm>
              <a:off x="2087750" y="2863575"/>
              <a:ext cx="43475" cy="8350"/>
            </a:xfrm>
            <a:custGeom>
              <a:avLst/>
              <a:gdLst/>
              <a:ahLst/>
              <a:cxnLst/>
              <a:rect l="l" t="t" r="r" b="b"/>
              <a:pathLst>
                <a:path w="1739" h="334" extrusionOk="0">
                  <a:moveTo>
                    <a:pt x="24" y="1"/>
                  </a:moveTo>
                  <a:cubicBezTo>
                    <a:pt x="0" y="1"/>
                    <a:pt x="0" y="36"/>
                    <a:pt x="12" y="48"/>
                  </a:cubicBezTo>
                  <a:cubicBezTo>
                    <a:pt x="548" y="215"/>
                    <a:pt x="1132" y="286"/>
                    <a:pt x="1691" y="334"/>
                  </a:cubicBezTo>
                  <a:cubicBezTo>
                    <a:pt x="1727" y="334"/>
                    <a:pt x="1739" y="286"/>
                    <a:pt x="1715" y="286"/>
                  </a:cubicBezTo>
                  <a:cubicBezTo>
                    <a:pt x="1179" y="155"/>
                    <a:pt x="596" y="24"/>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46"/>
            <p:cNvSpPr/>
            <p:nvPr/>
          </p:nvSpPr>
          <p:spPr>
            <a:xfrm>
              <a:off x="2078825" y="2859700"/>
              <a:ext cx="55375" cy="8075"/>
            </a:xfrm>
            <a:custGeom>
              <a:avLst/>
              <a:gdLst/>
              <a:ahLst/>
              <a:cxnLst/>
              <a:rect l="l" t="t" r="r" b="b"/>
              <a:pathLst>
                <a:path w="2215" h="323" extrusionOk="0">
                  <a:moveTo>
                    <a:pt x="24" y="1"/>
                  </a:moveTo>
                  <a:cubicBezTo>
                    <a:pt x="12" y="1"/>
                    <a:pt x="0" y="25"/>
                    <a:pt x="24" y="25"/>
                  </a:cubicBezTo>
                  <a:cubicBezTo>
                    <a:pt x="429" y="120"/>
                    <a:pt x="834" y="156"/>
                    <a:pt x="1239" y="203"/>
                  </a:cubicBezTo>
                  <a:cubicBezTo>
                    <a:pt x="1429" y="239"/>
                    <a:pt x="1608" y="251"/>
                    <a:pt x="1798" y="275"/>
                  </a:cubicBezTo>
                  <a:cubicBezTo>
                    <a:pt x="1830" y="275"/>
                    <a:pt x="1899" y="270"/>
                    <a:pt x="1970" y="270"/>
                  </a:cubicBezTo>
                  <a:cubicBezTo>
                    <a:pt x="2053" y="270"/>
                    <a:pt x="2138" y="277"/>
                    <a:pt x="2163" y="305"/>
                  </a:cubicBezTo>
                  <a:lnTo>
                    <a:pt x="2163" y="305"/>
                  </a:lnTo>
                  <a:cubicBezTo>
                    <a:pt x="2161" y="306"/>
                    <a:pt x="2160" y="310"/>
                    <a:pt x="2167" y="310"/>
                  </a:cubicBezTo>
                  <a:cubicBezTo>
                    <a:pt x="2191" y="322"/>
                    <a:pt x="2191" y="322"/>
                    <a:pt x="2203" y="322"/>
                  </a:cubicBezTo>
                  <a:lnTo>
                    <a:pt x="2215" y="310"/>
                  </a:lnTo>
                  <a:lnTo>
                    <a:pt x="2215" y="298"/>
                  </a:lnTo>
                  <a:cubicBezTo>
                    <a:pt x="2096" y="132"/>
                    <a:pt x="1631" y="156"/>
                    <a:pt x="1453" y="144"/>
                  </a:cubicBezTo>
                  <a:cubicBezTo>
                    <a:pt x="977" y="84"/>
                    <a:pt x="500"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46"/>
            <p:cNvSpPr/>
            <p:nvPr/>
          </p:nvSpPr>
          <p:spPr>
            <a:xfrm>
              <a:off x="2005600" y="2847200"/>
              <a:ext cx="91075" cy="17125"/>
            </a:xfrm>
            <a:custGeom>
              <a:avLst/>
              <a:gdLst/>
              <a:ahLst/>
              <a:cxnLst/>
              <a:rect l="l" t="t" r="r" b="b"/>
              <a:pathLst>
                <a:path w="3643" h="685" extrusionOk="0">
                  <a:moveTo>
                    <a:pt x="24" y="1"/>
                  </a:moveTo>
                  <a:cubicBezTo>
                    <a:pt x="12" y="1"/>
                    <a:pt x="0" y="36"/>
                    <a:pt x="24" y="36"/>
                  </a:cubicBezTo>
                  <a:cubicBezTo>
                    <a:pt x="1203" y="346"/>
                    <a:pt x="2441" y="477"/>
                    <a:pt x="3632" y="679"/>
                  </a:cubicBezTo>
                  <a:cubicBezTo>
                    <a:pt x="2441" y="441"/>
                    <a:pt x="1227" y="120"/>
                    <a:pt x="24" y="1"/>
                  </a:cubicBezTo>
                  <a:close/>
                  <a:moveTo>
                    <a:pt x="3632" y="679"/>
                  </a:moveTo>
                  <a:cubicBezTo>
                    <a:pt x="3636" y="683"/>
                    <a:pt x="3638" y="685"/>
                    <a:pt x="3640" y="685"/>
                  </a:cubicBezTo>
                  <a:cubicBezTo>
                    <a:pt x="3642" y="685"/>
                    <a:pt x="3640" y="679"/>
                    <a:pt x="3632" y="6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46"/>
            <p:cNvSpPr/>
            <p:nvPr/>
          </p:nvSpPr>
          <p:spPr>
            <a:xfrm>
              <a:off x="1946350" y="2734100"/>
              <a:ext cx="18200" cy="10150"/>
            </a:xfrm>
            <a:custGeom>
              <a:avLst/>
              <a:gdLst/>
              <a:ahLst/>
              <a:cxnLst/>
              <a:rect l="l" t="t" r="r" b="b"/>
              <a:pathLst>
                <a:path w="728" h="406" extrusionOk="0">
                  <a:moveTo>
                    <a:pt x="1" y="0"/>
                  </a:moveTo>
                  <a:lnTo>
                    <a:pt x="1" y="0"/>
                  </a:lnTo>
                  <a:cubicBezTo>
                    <a:pt x="61" y="119"/>
                    <a:pt x="203" y="203"/>
                    <a:pt x="311" y="262"/>
                  </a:cubicBezTo>
                  <a:cubicBezTo>
                    <a:pt x="418" y="322"/>
                    <a:pt x="561" y="405"/>
                    <a:pt x="703" y="405"/>
                  </a:cubicBezTo>
                  <a:cubicBezTo>
                    <a:pt x="715" y="405"/>
                    <a:pt x="727" y="393"/>
                    <a:pt x="715" y="381"/>
                  </a:cubicBezTo>
                  <a:cubicBezTo>
                    <a:pt x="596" y="298"/>
                    <a:pt x="465" y="274"/>
                    <a:pt x="346" y="203"/>
                  </a:cubicBezTo>
                  <a:cubicBezTo>
                    <a:pt x="227" y="143"/>
                    <a:pt x="120" y="48"/>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46"/>
            <p:cNvSpPr/>
            <p:nvPr/>
          </p:nvSpPr>
          <p:spPr>
            <a:xfrm>
              <a:off x="1944625" y="2728950"/>
              <a:ext cx="26175" cy="12625"/>
            </a:xfrm>
            <a:custGeom>
              <a:avLst/>
              <a:gdLst/>
              <a:ahLst/>
              <a:cxnLst/>
              <a:rect l="l" t="t" r="r" b="b"/>
              <a:pathLst>
                <a:path w="1047" h="505" extrusionOk="0">
                  <a:moveTo>
                    <a:pt x="22" y="1"/>
                  </a:moveTo>
                  <a:cubicBezTo>
                    <a:pt x="7" y="1"/>
                    <a:pt x="1" y="18"/>
                    <a:pt x="10" y="28"/>
                  </a:cubicBezTo>
                  <a:cubicBezTo>
                    <a:pt x="260" y="266"/>
                    <a:pt x="653" y="480"/>
                    <a:pt x="1011" y="504"/>
                  </a:cubicBezTo>
                  <a:cubicBezTo>
                    <a:pt x="1034" y="504"/>
                    <a:pt x="1046" y="468"/>
                    <a:pt x="1022" y="444"/>
                  </a:cubicBezTo>
                  <a:cubicBezTo>
                    <a:pt x="856" y="385"/>
                    <a:pt x="689" y="361"/>
                    <a:pt x="534" y="290"/>
                  </a:cubicBezTo>
                  <a:cubicBezTo>
                    <a:pt x="356" y="206"/>
                    <a:pt x="201" y="111"/>
                    <a:pt x="34" y="4"/>
                  </a:cubicBezTo>
                  <a:cubicBezTo>
                    <a:pt x="30" y="2"/>
                    <a:pt x="26" y="1"/>
                    <a:pt x="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46"/>
            <p:cNvSpPr/>
            <p:nvPr/>
          </p:nvSpPr>
          <p:spPr>
            <a:xfrm>
              <a:off x="1948450" y="2724275"/>
              <a:ext cx="27100" cy="14475"/>
            </a:xfrm>
            <a:custGeom>
              <a:avLst/>
              <a:gdLst/>
              <a:ahLst/>
              <a:cxnLst/>
              <a:rect l="l" t="t" r="r" b="b"/>
              <a:pathLst>
                <a:path w="1084" h="579" extrusionOk="0">
                  <a:moveTo>
                    <a:pt x="36" y="0"/>
                  </a:moveTo>
                  <a:cubicBezTo>
                    <a:pt x="24" y="0"/>
                    <a:pt x="0" y="12"/>
                    <a:pt x="0" y="24"/>
                  </a:cubicBezTo>
                  <a:cubicBezTo>
                    <a:pt x="143" y="179"/>
                    <a:pt x="298" y="298"/>
                    <a:pt x="477" y="393"/>
                  </a:cubicBezTo>
                  <a:cubicBezTo>
                    <a:pt x="623" y="477"/>
                    <a:pt x="814" y="578"/>
                    <a:pt x="987" y="578"/>
                  </a:cubicBezTo>
                  <a:cubicBezTo>
                    <a:pt x="1012" y="578"/>
                    <a:pt x="1036" y="576"/>
                    <a:pt x="1060" y="572"/>
                  </a:cubicBezTo>
                  <a:cubicBezTo>
                    <a:pt x="1072" y="572"/>
                    <a:pt x="1084" y="548"/>
                    <a:pt x="1072" y="536"/>
                  </a:cubicBezTo>
                  <a:cubicBezTo>
                    <a:pt x="929" y="441"/>
                    <a:pt x="739" y="417"/>
                    <a:pt x="572" y="334"/>
                  </a:cubicBezTo>
                  <a:cubicBezTo>
                    <a:pt x="381" y="250"/>
                    <a:pt x="203" y="131"/>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46"/>
            <p:cNvSpPr/>
            <p:nvPr/>
          </p:nvSpPr>
          <p:spPr>
            <a:xfrm>
              <a:off x="1953925" y="2721125"/>
              <a:ext cx="28775" cy="18050"/>
            </a:xfrm>
            <a:custGeom>
              <a:avLst/>
              <a:gdLst/>
              <a:ahLst/>
              <a:cxnLst/>
              <a:rect l="l" t="t" r="r" b="b"/>
              <a:pathLst>
                <a:path w="1151" h="722" extrusionOk="0">
                  <a:moveTo>
                    <a:pt x="36" y="1"/>
                  </a:moveTo>
                  <a:cubicBezTo>
                    <a:pt x="12" y="1"/>
                    <a:pt x="0" y="34"/>
                    <a:pt x="19" y="43"/>
                  </a:cubicBezTo>
                  <a:cubicBezTo>
                    <a:pt x="162" y="222"/>
                    <a:pt x="341" y="376"/>
                    <a:pt x="531" y="496"/>
                  </a:cubicBezTo>
                  <a:cubicBezTo>
                    <a:pt x="698" y="603"/>
                    <a:pt x="912" y="722"/>
                    <a:pt x="1115" y="722"/>
                  </a:cubicBezTo>
                  <a:cubicBezTo>
                    <a:pt x="1139" y="722"/>
                    <a:pt x="1151" y="686"/>
                    <a:pt x="1127" y="674"/>
                  </a:cubicBezTo>
                  <a:cubicBezTo>
                    <a:pt x="948" y="555"/>
                    <a:pt x="734" y="507"/>
                    <a:pt x="555" y="388"/>
                  </a:cubicBezTo>
                  <a:cubicBezTo>
                    <a:pt x="377" y="281"/>
                    <a:pt x="222" y="138"/>
                    <a:pt x="55" y="7"/>
                  </a:cubicBezTo>
                  <a:cubicBezTo>
                    <a:pt x="48" y="3"/>
                    <a:pt x="42"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46"/>
            <p:cNvSpPr/>
            <p:nvPr/>
          </p:nvSpPr>
          <p:spPr>
            <a:xfrm>
              <a:off x="1955700" y="2721025"/>
              <a:ext cx="27600" cy="16975"/>
            </a:xfrm>
            <a:custGeom>
              <a:avLst/>
              <a:gdLst/>
              <a:ahLst/>
              <a:cxnLst/>
              <a:rect l="l" t="t" r="r" b="b"/>
              <a:pathLst>
                <a:path w="1104" h="679" extrusionOk="0">
                  <a:moveTo>
                    <a:pt x="12" y="1"/>
                  </a:moveTo>
                  <a:cubicBezTo>
                    <a:pt x="3" y="1"/>
                    <a:pt x="0" y="11"/>
                    <a:pt x="8" y="11"/>
                  </a:cubicBezTo>
                  <a:cubicBezTo>
                    <a:pt x="91" y="202"/>
                    <a:pt x="341" y="333"/>
                    <a:pt x="508" y="440"/>
                  </a:cubicBezTo>
                  <a:cubicBezTo>
                    <a:pt x="663" y="547"/>
                    <a:pt x="865" y="678"/>
                    <a:pt x="1068" y="678"/>
                  </a:cubicBezTo>
                  <a:cubicBezTo>
                    <a:pt x="1080" y="678"/>
                    <a:pt x="1103" y="642"/>
                    <a:pt x="1080" y="631"/>
                  </a:cubicBezTo>
                  <a:cubicBezTo>
                    <a:pt x="949" y="488"/>
                    <a:pt x="722" y="428"/>
                    <a:pt x="544" y="333"/>
                  </a:cubicBezTo>
                  <a:cubicBezTo>
                    <a:pt x="389" y="226"/>
                    <a:pt x="222" y="47"/>
                    <a:pt x="32" y="11"/>
                  </a:cubicBezTo>
                  <a:cubicBezTo>
                    <a:pt x="24" y="3"/>
                    <a:pt x="17" y="1"/>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46"/>
            <p:cNvSpPr/>
            <p:nvPr/>
          </p:nvSpPr>
          <p:spPr>
            <a:xfrm>
              <a:off x="1951425" y="2726350"/>
              <a:ext cx="31875" cy="15225"/>
            </a:xfrm>
            <a:custGeom>
              <a:avLst/>
              <a:gdLst/>
              <a:ahLst/>
              <a:cxnLst/>
              <a:rect l="l" t="t" r="r" b="b"/>
              <a:pathLst>
                <a:path w="1275" h="609" extrusionOk="0">
                  <a:moveTo>
                    <a:pt x="0" y="1"/>
                  </a:moveTo>
                  <a:lnTo>
                    <a:pt x="0" y="13"/>
                  </a:lnTo>
                  <a:cubicBezTo>
                    <a:pt x="60" y="215"/>
                    <a:pt x="381" y="346"/>
                    <a:pt x="536" y="418"/>
                  </a:cubicBezTo>
                  <a:cubicBezTo>
                    <a:pt x="762" y="525"/>
                    <a:pt x="1001" y="608"/>
                    <a:pt x="1239" y="608"/>
                  </a:cubicBezTo>
                  <a:cubicBezTo>
                    <a:pt x="1274" y="608"/>
                    <a:pt x="1251" y="584"/>
                    <a:pt x="1239" y="572"/>
                  </a:cubicBezTo>
                  <a:cubicBezTo>
                    <a:pt x="1012" y="465"/>
                    <a:pt x="798" y="406"/>
                    <a:pt x="572" y="298"/>
                  </a:cubicBezTo>
                  <a:cubicBezTo>
                    <a:pt x="453" y="239"/>
                    <a:pt x="346" y="179"/>
                    <a:pt x="239" y="120"/>
                  </a:cubicBezTo>
                  <a:cubicBezTo>
                    <a:pt x="155" y="60"/>
                    <a:pt x="96"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46"/>
            <p:cNvSpPr/>
            <p:nvPr/>
          </p:nvSpPr>
          <p:spPr>
            <a:xfrm>
              <a:off x="1975825" y="2734100"/>
              <a:ext cx="67250" cy="29575"/>
            </a:xfrm>
            <a:custGeom>
              <a:avLst/>
              <a:gdLst/>
              <a:ahLst/>
              <a:cxnLst/>
              <a:rect l="l" t="t" r="r" b="b"/>
              <a:pathLst>
                <a:path w="2690" h="1183" extrusionOk="0">
                  <a:moveTo>
                    <a:pt x="1" y="0"/>
                  </a:moveTo>
                  <a:lnTo>
                    <a:pt x="1" y="0"/>
                  </a:lnTo>
                  <a:cubicBezTo>
                    <a:pt x="370" y="274"/>
                    <a:pt x="787" y="405"/>
                    <a:pt x="1215" y="560"/>
                  </a:cubicBezTo>
                  <a:cubicBezTo>
                    <a:pt x="1727" y="715"/>
                    <a:pt x="2203" y="917"/>
                    <a:pt x="2656" y="1179"/>
                  </a:cubicBezTo>
                  <a:cubicBezTo>
                    <a:pt x="2660" y="1181"/>
                    <a:pt x="2664" y="1182"/>
                    <a:pt x="2668" y="1182"/>
                  </a:cubicBezTo>
                  <a:cubicBezTo>
                    <a:pt x="2683" y="1182"/>
                    <a:pt x="2689" y="1165"/>
                    <a:pt x="2680" y="1155"/>
                  </a:cubicBezTo>
                  <a:cubicBezTo>
                    <a:pt x="1965" y="524"/>
                    <a:pt x="846" y="46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46"/>
            <p:cNvSpPr/>
            <p:nvPr/>
          </p:nvSpPr>
          <p:spPr>
            <a:xfrm>
              <a:off x="2044600" y="2766850"/>
              <a:ext cx="57750" cy="20650"/>
            </a:xfrm>
            <a:custGeom>
              <a:avLst/>
              <a:gdLst/>
              <a:ahLst/>
              <a:cxnLst/>
              <a:rect l="l" t="t" r="r" b="b"/>
              <a:pathLst>
                <a:path w="2310" h="826" extrusionOk="0">
                  <a:moveTo>
                    <a:pt x="24" y="0"/>
                  </a:moveTo>
                  <a:cubicBezTo>
                    <a:pt x="12" y="24"/>
                    <a:pt x="0" y="48"/>
                    <a:pt x="12" y="48"/>
                  </a:cubicBezTo>
                  <a:cubicBezTo>
                    <a:pt x="429" y="274"/>
                    <a:pt x="881" y="464"/>
                    <a:pt x="1334" y="607"/>
                  </a:cubicBezTo>
                  <a:cubicBezTo>
                    <a:pt x="1497" y="671"/>
                    <a:pt x="1856" y="825"/>
                    <a:pt x="2101" y="825"/>
                  </a:cubicBezTo>
                  <a:cubicBezTo>
                    <a:pt x="2176" y="825"/>
                    <a:pt x="2241" y="810"/>
                    <a:pt x="2286" y="774"/>
                  </a:cubicBezTo>
                  <a:cubicBezTo>
                    <a:pt x="2310" y="762"/>
                    <a:pt x="2310" y="750"/>
                    <a:pt x="2310" y="738"/>
                  </a:cubicBezTo>
                  <a:cubicBezTo>
                    <a:pt x="2286" y="691"/>
                    <a:pt x="2274" y="691"/>
                    <a:pt x="2227" y="679"/>
                  </a:cubicBezTo>
                  <a:cubicBezTo>
                    <a:pt x="2215" y="679"/>
                    <a:pt x="2203" y="691"/>
                    <a:pt x="2203" y="703"/>
                  </a:cubicBezTo>
                  <a:lnTo>
                    <a:pt x="2203" y="714"/>
                  </a:lnTo>
                  <a:cubicBezTo>
                    <a:pt x="2203" y="732"/>
                    <a:pt x="2209" y="743"/>
                    <a:pt x="2217" y="743"/>
                  </a:cubicBezTo>
                  <a:cubicBezTo>
                    <a:pt x="2220" y="743"/>
                    <a:pt x="2223" y="742"/>
                    <a:pt x="2226" y="739"/>
                  </a:cubicBezTo>
                  <a:lnTo>
                    <a:pt x="2226" y="739"/>
                  </a:lnTo>
                  <a:cubicBezTo>
                    <a:pt x="2217" y="747"/>
                    <a:pt x="2199" y="751"/>
                    <a:pt x="2176" y="751"/>
                  </a:cubicBezTo>
                  <a:cubicBezTo>
                    <a:pt x="2040" y="751"/>
                    <a:pt x="1706" y="629"/>
                    <a:pt x="1655" y="619"/>
                  </a:cubicBezTo>
                  <a:cubicBezTo>
                    <a:pt x="1453" y="572"/>
                    <a:pt x="1262" y="512"/>
                    <a:pt x="1072" y="452"/>
                  </a:cubicBezTo>
                  <a:cubicBezTo>
                    <a:pt x="714" y="333"/>
                    <a:pt x="369" y="179"/>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46"/>
            <p:cNvSpPr/>
            <p:nvPr/>
          </p:nvSpPr>
          <p:spPr>
            <a:xfrm>
              <a:off x="2065125" y="2772200"/>
              <a:ext cx="35750" cy="11525"/>
            </a:xfrm>
            <a:custGeom>
              <a:avLst/>
              <a:gdLst/>
              <a:ahLst/>
              <a:cxnLst/>
              <a:rect l="l" t="t" r="r" b="b"/>
              <a:pathLst>
                <a:path w="1430" h="461" extrusionOk="0">
                  <a:moveTo>
                    <a:pt x="60" y="0"/>
                  </a:moveTo>
                  <a:cubicBezTo>
                    <a:pt x="24" y="0"/>
                    <a:pt x="1" y="36"/>
                    <a:pt x="24" y="60"/>
                  </a:cubicBezTo>
                  <a:cubicBezTo>
                    <a:pt x="239" y="179"/>
                    <a:pt x="477" y="262"/>
                    <a:pt x="715" y="334"/>
                  </a:cubicBezTo>
                  <a:cubicBezTo>
                    <a:pt x="887" y="384"/>
                    <a:pt x="1093" y="461"/>
                    <a:pt x="1283" y="461"/>
                  </a:cubicBezTo>
                  <a:cubicBezTo>
                    <a:pt x="1316" y="461"/>
                    <a:pt x="1349" y="458"/>
                    <a:pt x="1382" y="453"/>
                  </a:cubicBezTo>
                  <a:cubicBezTo>
                    <a:pt x="1429" y="453"/>
                    <a:pt x="1429" y="381"/>
                    <a:pt x="1394" y="369"/>
                  </a:cubicBezTo>
                  <a:cubicBezTo>
                    <a:pt x="1191" y="274"/>
                    <a:pt x="929" y="262"/>
                    <a:pt x="727" y="203"/>
                  </a:cubicBezTo>
                  <a:cubicBezTo>
                    <a:pt x="501" y="143"/>
                    <a:pt x="274" y="72"/>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46"/>
            <p:cNvSpPr/>
            <p:nvPr/>
          </p:nvSpPr>
          <p:spPr>
            <a:xfrm>
              <a:off x="2067500" y="2769825"/>
              <a:ext cx="33975" cy="11650"/>
            </a:xfrm>
            <a:custGeom>
              <a:avLst/>
              <a:gdLst/>
              <a:ahLst/>
              <a:cxnLst/>
              <a:rect l="l" t="t" r="r" b="b"/>
              <a:pathLst>
                <a:path w="1359" h="466" extrusionOk="0">
                  <a:moveTo>
                    <a:pt x="37" y="0"/>
                  </a:moveTo>
                  <a:cubicBezTo>
                    <a:pt x="1" y="0"/>
                    <a:pt x="1" y="24"/>
                    <a:pt x="25" y="36"/>
                  </a:cubicBezTo>
                  <a:cubicBezTo>
                    <a:pt x="215" y="167"/>
                    <a:pt x="453" y="238"/>
                    <a:pt x="679" y="322"/>
                  </a:cubicBezTo>
                  <a:cubicBezTo>
                    <a:pt x="859" y="378"/>
                    <a:pt x="1081" y="465"/>
                    <a:pt x="1275" y="465"/>
                  </a:cubicBezTo>
                  <a:cubicBezTo>
                    <a:pt x="1287" y="465"/>
                    <a:pt x="1299" y="465"/>
                    <a:pt x="1311" y="464"/>
                  </a:cubicBezTo>
                  <a:cubicBezTo>
                    <a:pt x="1346" y="464"/>
                    <a:pt x="1358" y="417"/>
                    <a:pt x="1334" y="405"/>
                  </a:cubicBezTo>
                  <a:cubicBezTo>
                    <a:pt x="1156" y="286"/>
                    <a:pt x="882" y="262"/>
                    <a:pt x="691" y="203"/>
                  </a:cubicBezTo>
                  <a:cubicBezTo>
                    <a:pt x="477" y="143"/>
                    <a:pt x="263" y="36"/>
                    <a:pt x="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46"/>
            <p:cNvSpPr/>
            <p:nvPr/>
          </p:nvSpPr>
          <p:spPr>
            <a:xfrm>
              <a:off x="2048275" y="2757525"/>
              <a:ext cx="45675" cy="20400"/>
            </a:xfrm>
            <a:custGeom>
              <a:avLst/>
              <a:gdLst/>
              <a:ahLst/>
              <a:cxnLst/>
              <a:rect l="l" t="t" r="r" b="b"/>
              <a:pathLst>
                <a:path w="1827" h="816" extrusionOk="0">
                  <a:moveTo>
                    <a:pt x="35" y="1"/>
                  </a:moveTo>
                  <a:cubicBezTo>
                    <a:pt x="21" y="1"/>
                    <a:pt x="0" y="20"/>
                    <a:pt x="20" y="40"/>
                  </a:cubicBezTo>
                  <a:cubicBezTo>
                    <a:pt x="429" y="507"/>
                    <a:pt x="1147" y="814"/>
                    <a:pt x="1770" y="814"/>
                  </a:cubicBezTo>
                  <a:cubicBezTo>
                    <a:pt x="1782" y="814"/>
                    <a:pt x="1794" y="814"/>
                    <a:pt x="1806" y="814"/>
                  </a:cubicBezTo>
                  <a:cubicBezTo>
                    <a:pt x="1807" y="815"/>
                    <a:pt x="1809" y="816"/>
                    <a:pt x="1811" y="816"/>
                  </a:cubicBezTo>
                  <a:cubicBezTo>
                    <a:pt x="1820" y="816"/>
                    <a:pt x="1826" y="788"/>
                    <a:pt x="1806" y="778"/>
                  </a:cubicBezTo>
                  <a:cubicBezTo>
                    <a:pt x="1472" y="706"/>
                    <a:pt x="1175" y="647"/>
                    <a:pt x="865" y="516"/>
                  </a:cubicBezTo>
                  <a:cubicBezTo>
                    <a:pt x="567" y="373"/>
                    <a:pt x="317" y="183"/>
                    <a:pt x="44" y="4"/>
                  </a:cubicBezTo>
                  <a:cubicBezTo>
                    <a:pt x="41" y="2"/>
                    <a:pt x="38"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46"/>
            <p:cNvSpPr/>
            <p:nvPr/>
          </p:nvSpPr>
          <p:spPr>
            <a:xfrm>
              <a:off x="2183600" y="2660275"/>
              <a:ext cx="15750" cy="31675"/>
            </a:xfrm>
            <a:custGeom>
              <a:avLst/>
              <a:gdLst/>
              <a:ahLst/>
              <a:cxnLst/>
              <a:rect l="l" t="t" r="r" b="b"/>
              <a:pathLst>
                <a:path w="630" h="1267" extrusionOk="0">
                  <a:moveTo>
                    <a:pt x="543" y="0"/>
                  </a:moveTo>
                  <a:cubicBezTo>
                    <a:pt x="527" y="0"/>
                    <a:pt x="511" y="7"/>
                    <a:pt x="500" y="24"/>
                  </a:cubicBezTo>
                  <a:cubicBezTo>
                    <a:pt x="500" y="24"/>
                    <a:pt x="500" y="24"/>
                    <a:pt x="500" y="24"/>
                  </a:cubicBezTo>
                  <a:lnTo>
                    <a:pt x="500" y="24"/>
                  </a:lnTo>
                  <a:cubicBezTo>
                    <a:pt x="417" y="120"/>
                    <a:pt x="357" y="215"/>
                    <a:pt x="298" y="310"/>
                  </a:cubicBezTo>
                  <a:cubicBezTo>
                    <a:pt x="285" y="323"/>
                    <a:pt x="286" y="342"/>
                    <a:pt x="295" y="354"/>
                  </a:cubicBezTo>
                  <a:lnTo>
                    <a:pt x="295" y="354"/>
                  </a:lnTo>
                  <a:cubicBezTo>
                    <a:pt x="250" y="442"/>
                    <a:pt x="208" y="532"/>
                    <a:pt x="167" y="620"/>
                  </a:cubicBezTo>
                  <a:cubicBezTo>
                    <a:pt x="96" y="798"/>
                    <a:pt x="0" y="1036"/>
                    <a:pt x="48" y="1227"/>
                  </a:cubicBezTo>
                  <a:cubicBezTo>
                    <a:pt x="55" y="1255"/>
                    <a:pt x="78" y="1266"/>
                    <a:pt x="101" y="1266"/>
                  </a:cubicBezTo>
                  <a:cubicBezTo>
                    <a:pt x="117" y="1266"/>
                    <a:pt x="133" y="1261"/>
                    <a:pt x="143" y="1251"/>
                  </a:cubicBezTo>
                  <a:cubicBezTo>
                    <a:pt x="226" y="1072"/>
                    <a:pt x="226" y="858"/>
                    <a:pt x="298" y="667"/>
                  </a:cubicBezTo>
                  <a:cubicBezTo>
                    <a:pt x="376" y="466"/>
                    <a:pt x="465" y="295"/>
                    <a:pt x="575" y="127"/>
                  </a:cubicBezTo>
                  <a:lnTo>
                    <a:pt x="575" y="127"/>
                  </a:lnTo>
                  <a:cubicBezTo>
                    <a:pt x="578" y="125"/>
                    <a:pt x="581" y="122"/>
                    <a:pt x="584" y="120"/>
                  </a:cubicBezTo>
                  <a:lnTo>
                    <a:pt x="581" y="117"/>
                  </a:lnTo>
                  <a:lnTo>
                    <a:pt x="581" y="117"/>
                  </a:lnTo>
                  <a:cubicBezTo>
                    <a:pt x="586" y="110"/>
                    <a:pt x="591" y="103"/>
                    <a:pt x="596" y="96"/>
                  </a:cubicBezTo>
                  <a:cubicBezTo>
                    <a:pt x="630" y="45"/>
                    <a:pt x="585"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46"/>
            <p:cNvSpPr/>
            <p:nvPr/>
          </p:nvSpPr>
          <p:spPr>
            <a:xfrm>
              <a:off x="2188950" y="2668850"/>
              <a:ext cx="10150" cy="23325"/>
            </a:xfrm>
            <a:custGeom>
              <a:avLst/>
              <a:gdLst/>
              <a:ahLst/>
              <a:cxnLst/>
              <a:rect l="l" t="t" r="r" b="b"/>
              <a:pathLst>
                <a:path w="406" h="933" extrusionOk="0">
                  <a:moveTo>
                    <a:pt x="346" y="0"/>
                  </a:moveTo>
                  <a:cubicBezTo>
                    <a:pt x="333" y="0"/>
                    <a:pt x="321" y="4"/>
                    <a:pt x="310" y="15"/>
                  </a:cubicBezTo>
                  <a:cubicBezTo>
                    <a:pt x="215" y="146"/>
                    <a:pt x="167" y="289"/>
                    <a:pt x="120" y="455"/>
                  </a:cubicBezTo>
                  <a:cubicBezTo>
                    <a:pt x="72" y="586"/>
                    <a:pt x="1" y="765"/>
                    <a:pt x="48" y="908"/>
                  </a:cubicBezTo>
                  <a:cubicBezTo>
                    <a:pt x="56" y="923"/>
                    <a:pt x="67" y="933"/>
                    <a:pt x="84" y="933"/>
                  </a:cubicBezTo>
                  <a:cubicBezTo>
                    <a:pt x="94" y="933"/>
                    <a:pt x="106" y="929"/>
                    <a:pt x="120" y="920"/>
                  </a:cubicBezTo>
                  <a:cubicBezTo>
                    <a:pt x="191" y="801"/>
                    <a:pt x="191" y="634"/>
                    <a:pt x="239" y="503"/>
                  </a:cubicBezTo>
                  <a:cubicBezTo>
                    <a:pt x="274" y="348"/>
                    <a:pt x="346" y="205"/>
                    <a:pt x="405" y="51"/>
                  </a:cubicBezTo>
                  <a:cubicBezTo>
                    <a:pt x="405" y="25"/>
                    <a:pt x="376" y="0"/>
                    <a:pt x="3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46"/>
            <p:cNvSpPr/>
            <p:nvPr/>
          </p:nvSpPr>
          <p:spPr>
            <a:xfrm>
              <a:off x="2192525" y="2666700"/>
              <a:ext cx="12375" cy="23825"/>
            </a:xfrm>
            <a:custGeom>
              <a:avLst/>
              <a:gdLst/>
              <a:ahLst/>
              <a:cxnLst/>
              <a:rect l="l" t="t" r="r" b="b"/>
              <a:pathLst>
                <a:path w="495" h="953" extrusionOk="0">
                  <a:moveTo>
                    <a:pt x="435" y="0"/>
                  </a:moveTo>
                  <a:cubicBezTo>
                    <a:pt x="429" y="0"/>
                    <a:pt x="423" y="2"/>
                    <a:pt x="417" y="6"/>
                  </a:cubicBezTo>
                  <a:cubicBezTo>
                    <a:pt x="298" y="125"/>
                    <a:pt x="215" y="291"/>
                    <a:pt x="143" y="458"/>
                  </a:cubicBezTo>
                  <a:cubicBezTo>
                    <a:pt x="96" y="589"/>
                    <a:pt x="0" y="791"/>
                    <a:pt x="60" y="934"/>
                  </a:cubicBezTo>
                  <a:cubicBezTo>
                    <a:pt x="72" y="946"/>
                    <a:pt x="84" y="952"/>
                    <a:pt x="94" y="952"/>
                  </a:cubicBezTo>
                  <a:cubicBezTo>
                    <a:pt x="105" y="952"/>
                    <a:pt x="114" y="946"/>
                    <a:pt x="120" y="934"/>
                  </a:cubicBezTo>
                  <a:cubicBezTo>
                    <a:pt x="203" y="815"/>
                    <a:pt x="203" y="649"/>
                    <a:pt x="239" y="518"/>
                  </a:cubicBezTo>
                  <a:cubicBezTo>
                    <a:pt x="298" y="351"/>
                    <a:pt x="393" y="220"/>
                    <a:pt x="465" y="65"/>
                  </a:cubicBezTo>
                  <a:cubicBezTo>
                    <a:pt x="495" y="45"/>
                    <a:pt x="466" y="0"/>
                    <a:pt x="4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46"/>
            <p:cNvSpPr/>
            <p:nvPr/>
          </p:nvSpPr>
          <p:spPr>
            <a:xfrm>
              <a:off x="2193425" y="2668550"/>
              <a:ext cx="9550" cy="21775"/>
            </a:xfrm>
            <a:custGeom>
              <a:avLst/>
              <a:gdLst/>
              <a:ahLst/>
              <a:cxnLst/>
              <a:rect l="l" t="t" r="r" b="b"/>
              <a:pathLst>
                <a:path w="382" h="871" extrusionOk="0">
                  <a:moveTo>
                    <a:pt x="343" y="1"/>
                  </a:moveTo>
                  <a:cubicBezTo>
                    <a:pt x="340" y="1"/>
                    <a:pt x="337" y="1"/>
                    <a:pt x="334" y="3"/>
                  </a:cubicBezTo>
                  <a:cubicBezTo>
                    <a:pt x="226" y="110"/>
                    <a:pt x="155" y="241"/>
                    <a:pt x="119" y="396"/>
                  </a:cubicBezTo>
                  <a:cubicBezTo>
                    <a:pt x="72" y="527"/>
                    <a:pt x="0" y="705"/>
                    <a:pt x="36" y="836"/>
                  </a:cubicBezTo>
                  <a:cubicBezTo>
                    <a:pt x="36" y="853"/>
                    <a:pt x="60" y="870"/>
                    <a:pt x="78" y="870"/>
                  </a:cubicBezTo>
                  <a:cubicBezTo>
                    <a:pt x="85" y="870"/>
                    <a:pt x="92" y="867"/>
                    <a:pt x="95" y="860"/>
                  </a:cubicBezTo>
                  <a:cubicBezTo>
                    <a:pt x="155" y="741"/>
                    <a:pt x="179" y="586"/>
                    <a:pt x="214" y="455"/>
                  </a:cubicBezTo>
                  <a:cubicBezTo>
                    <a:pt x="262" y="301"/>
                    <a:pt x="334" y="170"/>
                    <a:pt x="381" y="39"/>
                  </a:cubicBezTo>
                  <a:cubicBezTo>
                    <a:pt x="381" y="28"/>
                    <a:pt x="364" y="1"/>
                    <a:pt x="3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46"/>
            <p:cNvSpPr/>
            <p:nvPr/>
          </p:nvSpPr>
          <p:spPr>
            <a:xfrm>
              <a:off x="2174150" y="2679900"/>
              <a:ext cx="13625" cy="73400"/>
            </a:xfrm>
            <a:custGeom>
              <a:avLst/>
              <a:gdLst/>
              <a:ahLst/>
              <a:cxnLst/>
              <a:rect l="l" t="t" r="r" b="b"/>
              <a:pathLst>
                <a:path w="545" h="2936" extrusionOk="0">
                  <a:moveTo>
                    <a:pt x="502" y="0"/>
                  </a:moveTo>
                  <a:cubicBezTo>
                    <a:pt x="492" y="0"/>
                    <a:pt x="485" y="4"/>
                    <a:pt x="485" y="13"/>
                  </a:cubicBezTo>
                  <a:cubicBezTo>
                    <a:pt x="319" y="430"/>
                    <a:pt x="188" y="883"/>
                    <a:pt x="200" y="1323"/>
                  </a:cubicBezTo>
                  <a:cubicBezTo>
                    <a:pt x="223" y="1906"/>
                    <a:pt x="343" y="2383"/>
                    <a:pt x="9" y="2918"/>
                  </a:cubicBezTo>
                  <a:cubicBezTo>
                    <a:pt x="1" y="2927"/>
                    <a:pt x="10" y="2935"/>
                    <a:pt x="25" y="2935"/>
                  </a:cubicBezTo>
                  <a:cubicBezTo>
                    <a:pt x="31" y="2935"/>
                    <a:pt x="38" y="2934"/>
                    <a:pt x="45" y="2930"/>
                  </a:cubicBezTo>
                  <a:cubicBezTo>
                    <a:pt x="259" y="2692"/>
                    <a:pt x="307" y="2383"/>
                    <a:pt x="307" y="2073"/>
                  </a:cubicBezTo>
                  <a:cubicBezTo>
                    <a:pt x="307" y="1775"/>
                    <a:pt x="235" y="1478"/>
                    <a:pt x="247" y="1180"/>
                  </a:cubicBezTo>
                  <a:cubicBezTo>
                    <a:pt x="259" y="775"/>
                    <a:pt x="414" y="406"/>
                    <a:pt x="545" y="25"/>
                  </a:cubicBezTo>
                  <a:cubicBezTo>
                    <a:pt x="538" y="11"/>
                    <a:pt x="517" y="0"/>
                    <a:pt x="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46"/>
            <p:cNvSpPr/>
            <p:nvPr/>
          </p:nvSpPr>
          <p:spPr>
            <a:xfrm>
              <a:off x="2178525" y="2717500"/>
              <a:ext cx="8375" cy="34300"/>
            </a:xfrm>
            <a:custGeom>
              <a:avLst/>
              <a:gdLst/>
              <a:ahLst/>
              <a:cxnLst/>
              <a:rect l="l" t="t" r="r" b="b"/>
              <a:pathLst>
                <a:path w="335" h="1372" extrusionOk="0">
                  <a:moveTo>
                    <a:pt x="315" y="1"/>
                  </a:moveTo>
                  <a:cubicBezTo>
                    <a:pt x="310" y="1"/>
                    <a:pt x="304" y="4"/>
                    <a:pt x="299" y="10"/>
                  </a:cubicBezTo>
                  <a:cubicBezTo>
                    <a:pt x="251" y="271"/>
                    <a:pt x="227" y="510"/>
                    <a:pt x="168" y="760"/>
                  </a:cubicBezTo>
                  <a:cubicBezTo>
                    <a:pt x="120" y="950"/>
                    <a:pt x="1" y="1164"/>
                    <a:pt x="13" y="1355"/>
                  </a:cubicBezTo>
                  <a:cubicBezTo>
                    <a:pt x="13" y="1363"/>
                    <a:pt x="31" y="1372"/>
                    <a:pt x="45" y="1372"/>
                  </a:cubicBezTo>
                  <a:cubicBezTo>
                    <a:pt x="51" y="1372"/>
                    <a:pt x="57" y="1370"/>
                    <a:pt x="60" y="1367"/>
                  </a:cubicBezTo>
                  <a:cubicBezTo>
                    <a:pt x="203" y="1236"/>
                    <a:pt x="239" y="962"/>
                    <a:pt x="263" y="772"/>
                  </a:cubicBezTo>
                  <a:cubicBezTo>
                    <a:pt x="322" y="521"/>
                    <a:pt x="334" y="271"/>
                    <a:pt x="322" y="10"/>
                  </a:cubicBezTo>
                  <a:cubicBezTo>
                    <a:pt x="322" y="4"/>
                    <a:pt x="319" y="1"/>
                    <a:pt x="3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46"/>
            <p:cNvSpPr/>
            <p:nvPr/>
          </p:nvSpPr>
          <p:spPr>
            <a:xfrm>
              <a:off x="2180625" y="2716350"/>
              <a:ext cx="10425" cy="33375"/>
            </a:xfrm>
            <a:custGeom>
              <a:avLst/>
              <a:gdLst/>
              <a:ahLst/>
              <a:cxnLst/>
              <a:rect l="l" t="t" r="r" b="b"/>
              <a:pathLst>
                <a:path w="417" h="1335" extrusionOk="0">
                  <a:moveTo>
                    <a:pt x="376" y="0"/>
                  </a:moveTo>
                  <a:cubicBezTo>
                    <a:pt x="357" y="0"/>
                    <a:pt x="339" y="10"/>
                    <a:pt x="334" y="32"/>
                  </a:cubicBezTo>
                  <a:cubicBezTo>
                    <a:pt x="274" y="270"/>
                    <a:pt x="215" y="508"/>
                    <a:pt x="155" y="734"/>
                  </a:cubicBezTo>
                  <a:cubicBezTo>
                    <a:pt x="107" y="913"/>
                    <a:pt x="0" y="1115"/>
                    <a:pt x="36" y="1306"/>
                  </a:cubicBezTo>
                  <a:cubicBezTo>
                    <a:pt x="36" y="1323"/>
                    <a:pt x="49" y="1334"/>
                    <a:pt x="60" y="1334"/>
                  </a:cubicBezTo>
                  <a:cubicBezTo>
                    <a:pt x="64" y="1334"/>
                    <a:pt x="68" y="1333"/>
                    <a:pt x="72" y="1329"/>
                  </a:cubicBezTo>
                  <a:cubicBezTo>
                    <a:pt x="215" y="1175"/>
                    <a:pt x="238" y="925"/>
                    <a:pt x="286" y="734"/>
                  </a:cubicBezTo>
                  <a:cubicBezTo>
                    <a:pt x="345" y="508"/>
                    <a:pt x="393" y="270"/>
                    <a:pt x="417" y="32"/>
                  </a:cubicBezTo>
                  <a:cubicBezTo>
                    <a:pt x="417" y="13"/>
                    <a:pt x="396" y="0"/>
                    <a:pt x="3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46"/>
            <p:cNvSpPr/>
            <p:nvPr/>
          </p:nvSpPr>
          <p:spPr>
            <a:xfrm>
              <a:off x="2184475" y="2713400"/>
              <a:ext cx="10625" cy="38100"/>
            </a:xfrm>
            <a:custGeom>
              <a:avLst/>
              <a:gdLst/>
              <a:ahLst/>
              <a:cxnLst/>
              <a:rect l="l" t="t" r="r" b="b"/>
              <a:pathLst>
                <a:path w="425" h="1524" extrusionOk="0">
                  <a:moveTo>
                    <a:pt x="391" y="0"/>
                  </a:moveTo>
                  <a:cubicBezTo>
                    <a:pt x="378" y="0"/>
                    <a:pt x="363" y="10"/>
                    <a:pt x="358" y="31"/>
                  </a:cubicBezTo>
                  <a:cubicBezTo>
                    <a:pt x="311" y="293"/>
                    <a:pt x="263" y="566"/>
                    <a:pt x="191" y="828"/>
                  </a:cubicBezTo>
                  <a:cubicBezTo>
                    <a:pt x="132" y="1043"/>
                    <a:pt x="13" y="1281"/>
                    <a:pt x="1" y="1483"/>
                  </a:cubicBezTo>
                  <a:cubicBezTo>
                    <a:pt x="1" y="1510"/>
                    <a:pt x="28" y="1523"/>
                    <a:pt x="46" y="1523"/>
                  </a:cubicBezTo>
                  <a:cubicBezTo>
                    <a:pt x="52" y="1523"/>
                    <a:pt x="58" y="1522"/>
                    <a:pt x="61" y="1519"/>
                  </a:cubicBezTo>
                  <a:cubicBezTo>
                    <a:pt x="203" y="1352"/>
                    <a:pt x="251" y="1055"/>
                    <a:pt x="311" y="828"/>
                  </a:cubicBezTo>
                  <a:cubicBezTo>
                    <a:pt x="370" y="578"/>
                    <a:pt x="406" y="304"/>
                    <a:pt x="418" y="43"/>
                  </a:cubicBezTo>
                  <a:cubicBezTo>
                    <a:pt x="424" y="16"/>
                    <a:pt x="409" y="0"/>
                    <a:pt x="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46"/>
            <p:cNvSpPr/>
            <p:nvPr/>
          </p:nvSpPr>
          <p:spPr>
            <a:xfrm>
              <a:off x="2189075" y="2675425"/>
              <a:ext cx="18050" cy="74525"/>
            </a:xfrm>
            <a:custGeom>
              <a:avLst/>
              <a:gdLst/>
              <a:ahLst/>
              <a:cxnLst/>
              <a:rect l="l" t="t" r="r" b="b"/>
              <a:pathLst>
                <a:path w="722" h="2981" extrusionOk="0">
                  <a:moveTo>
                    <a:pt x="687" y="1"/>
                  </a:moveTo>
                  <a:cubicBezTo>
                    <a:pt x="677" y="1"/>
                    <a:pt x="667" y="5"/>
                    <a:pt x="662" y="14"/>
                  </a:cubicBezTo>
                  <a:cubicBezTo>
                    <a:pt x="321" y="921"/>
                    <a:pt x="189" y="1933"/>
                    <a:pt x="13" y="2889"/>
                  </a:cubicBezTo>
                  <a:lnTo>
                    <a:pt x="13" y="2889"/>
                  </a:lnTo>
                  <a:cubicBezTo>
                    <a:pt x="11" y="2895"/>
                    <a:pt x="9" y="2901"/>
                    <a:pt x="7" y="2907"/>
                  </a:cubicBezTo>
                  <a:cubicBezTo>
                    <a:pt x="8" y="2907"/>
                    <a:pt x="9" y="2907"/>
                    <a:pt x="10" y="2907"/>
                  </a:cubicBezTo>
                  <a:lnTo>
                    <a:pt x="10" y="2907"/>
                  </a:lnTo>
                  <a:cubicBezTo>
                    <a:pt x="9" y="2911"/>
                    <a:pt x="8" y="2915"/>
                    <a:pt x="7" y="2919"/>
                  </a:cubicBezTo>
                  <a:cubicBezTo>
                    <a:pt x="1" y="2959"/>
                    <a:pt x="36" y="2981"/>
                    <a:pt x="70" y="2981"/>
                  </a:cubicBezTo>
                  <a:cubicBezTo>
                    <a:pt x="96" y="2981"/>
                    <a:pt x="121" y="2968"/>
                    <a:pt x="127" y="2943"/>
                  </a:cubicBezTo>
                  <a:cubicBezTo>
                    <a:pt x="311" y="2390"/>
                    <a:pt x="450" y="1827"/>
                    <a:pt x="502" y="1242"/>
                  </a:cubicBezTo>
                  <a:lnTo>
                    <a:pt x="502" y="1242"/>
                  </a:lnTo>
                  <a:cubicBezTo>
                    <a:pt x="592" y="840"/>
                    <a:pt x="672" y="436"/>
                    <a:pt x="722" y="26"/>
                  </a:cubicBezTo>
                  <a:cubicBezTo>
                    <a:pt x="722" y="11"/>
                    <a:pt x="704" y="1"/>
                    <a:pt x="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46"/>
            <p:cNvSpPr/>
            <p:nvPr/>
          </p:nvSpPr>
          <p:spPr>
            <a:xfrm>
              <a:off x="2199975" y="2670700"/>
              <a:ext cx="14300" cy="35350"/>
            </a:xfrm>
            <a:custGeom>
              <a:avLst/>
              <a:gdLst/>
              <a:ahLst/>
              <a:cxnLst/>
              <a:rect l="l" t="t" r="r" b="b"/>
              <a:pathLst>
                <a:path w="572" h="1414" extrusionOk="0">
                  <a:moveTo>
                    <a:pt x="536" y="0"/>
                  </a:moveTo>
                  <a:cubicBezTo>
                    <a:pt x="274" y="393"/>
                    <a:pt x="60" y="905"/>
                    <a:pt x="0" y="1393"/>
                  </a:cubicBezTo>
                  <a:cubicBezTo>
                    <a:pt x="0" y="1407"/>
                    <a:pt x="12" y="1413"/>
                    <a:pt x="25" y="1413"/>
                  </a:cubicBezTo>
                  <a:cubicBezTo>
                    <a:pt x="34" y="1413"/>
                    <a:pt x="43" y="1410"/>
                    <a:pt x="48" y="1405"/>
                  </a:cubicBezTo>
                  <a:cubicBezTo>
                    <a:pt x="131" y="1167"/>
                    <a:pt x="191" y="929"/>
                    <a:pt x="286" y="715"/>
                  </a:cubicBezTo>
                  <a:cubicBezTo>
                    <a:pt x="369" y="477"/>
                    <a:pt x="464" y="250"/>
                    <a:pt x="548" y="12"/>
                  </a:cubicBezTo>
                  <a:cubicBezTo>
                    <a:pt x="572" y="0"/>
                    <a:pt x="56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3" name="Google Shape;2733;p46"/>
          <p:cNvGrpSpPr/>
          <p:nvPr/>
        </p:nvGrpSpPr>
        <p:grpSpPr>
          <a:xfrm rot="-4324977" flipH="1">
            <a:off x="8087221" y="4491604"/>
            <a:ext cx="952740" cy="1435756"/>
            <a:chOff x="1916600" y="2548900"/>
            <a:chExt cx="516750" cy="772675"/>
          </a:xfrm>
        </p:grpSpPr>
        <p:sp>
          <p:nvSpPr>
            <p:cNvPr id="2734" name="Google Shape;2734;p46"/>
            <p:cNvSpPr/>
            <p:nvPr/>
          </p:nvSpPr>
          <p:spPr>
            <a:xfrm>
              <a:off x="1923750" y="2550750"/>
              <a:ext cx="509600" cy="629325"/>
            </a:xfrm>
            <a:custGeom>
              <a:avLst/>
              <a:gdLst/>
              <a:ahLst/>
              <a:cxnLst/>
              <a:rect l="l" t="t" r="r" b="b"/>
              <a:pathLst>
                <a:path w="20384" h="25173" extrusionOk="0">
                  <a:moveTo>
                    <a:pt x="3417" y="0"/>
                  </a:moveTo>
                  <a:cubicBezTo>
                    <a:pt x="3417" y="0"/>
                    <a:pt x="2524" y="2381"/>
                    <a:pt x="1929" y="3429"/>
                  </a:cubicBezTo>
                  <a:cubicBezTo>
                    <a:pt x="1334" y="4465"/>
                    <a:pt x="1488" y="5513"/>
                    <a:pt x="738" y="6846"/>
                  </a:cubicBezTo>
                  <a:cubicBezTo>
                    <a:pt x="0" y="8192"/>
                    <a:pt x="298" y="9382"/>
                    <a:pt x="738" y="10716"/>
                  </a:cubicBezTo>
                  <a:cubicBezTo>
                    <a:pt x="1191" y="12061"/>
                    <a:pt x="965" y="14061"/>
                    <a:pt x="1750" y="16109"/>
                  </a:cubicBezTo>
                  <a:cubicBezTo>
                    <a:pt x="2524" y="18157"/>
                    <a:pt x="5025" y="23491"/>
                    <a:pt x="6680" y="24027"/>
                  </a:cubicBezTo>
                  <a:cubicBezTo>
                    <a:pt x="8017" y="24460"/>
                    <a:pt x="9222" y="25173"/>
                    <a:pt x="10075" y="25173"/>
                  </a:cubicBezTo>
                  <a:cubicBezTo>
                    <a:pt x="10278" y="25173"/>
                    <a:pt x="10461" y="25133"/>
                    <a:pt x="10620" y="25039"/>
                  </a:cubicBezTo>
                  <a:cubicBezTo>
                    <a:pt x="11319" y="24620"/>
                    <a:pt x="13014" y="23564"/>
                    <a:pt x="13979" y="23564"/>
                  </a:cubicBezTo>
                  <a:cubicBezTo>
                    <a:pt x="14165" y="23564"/>
                    <a:pt x="14323" y="23603"/>
                    <a:pt x="14442" y="23694"/>
                  </a:cubicBezTo>
                  <a:cubicBezTo>
                    <a:pt x="15181" y="24265"/>
                    <a:pt x="15621" y="25003"/>
                    <a:pt x="15621" y="25003"/>
                  </a:cubicBezTo>
                  <a:cubicBezTo>
                    <a:pt x="15621" y="25003"/>
                    <a:pt x="15026" y="22622"/>
                    <a:pt x="16216" y="21884"/>
                  </a:cubicBezTo>
                  <a:cubicBezTo>
                    <a:pt x="17407" y="21134"/>
                    <a:pt x="18062" y="19479"/>
                    <a:pt x="18407" y="18681"/>
                  </a:cubicBezTo>
                  <a:cubicBezTo>
                    <a:pt x="18752" y="17859"/>
                    <a:pt x="20384" y="16466"/>
                    <a:pt x="19193" y="13954"/>
                  </a:cubicBezTo>
                  <a:cubicBezTo>
                    <a:pt x="18002" y="11466"/>
                    <a:pt x="16669" y="9382"/>
                    <a:pt x="16074" y="7584"/>
                  </a:cubicBezTo>
                  <a:cubicBezTo>
                    <a:pt x="15478" y="5798"/>
                    <a:pt x="12240" y="5370"/>
                    <a:pt x="10299" y="4179"/>
                  </a:cubicBezTo>
                  <a:cubicBezTo>
                    <a:pt x="8346" y="2989"/>
                    <a:pt x="7584" y="1346"/>
                    <a:pt x="5953" y="893"/>
                  </a:cubicBezTo>
                  <a:cubicBezTo>
                    <a:pt x="4310" y="453"/>
                    <a:pt x="3417" y="0"/>
                    <a:pt x="3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46"/>
            <p:cNvSpPr/>
            <p:nvPr/>
          </p:nvSpPr>
          <p:spPr>
            <a:xfrm>
              <a:off x="2025675" y="2607650"/>
              <a:ext cx="101725" cy="223225"/>
            </a:xfrm>
            <a:custGeom>
              <a:avLst/>
              <a:gdLst/>
              <a:ahLst/>
              <a:cxnLst/>
              <a:rect l="l" t="t" r="r" b="b"/>
              <a:pathLst>
                <a:path w="4069" h="8929" extrusionOk="0">
                  <a:moveTo>
                    <a:pt x="33" y="0"/>
                  </a:moveTo>
                  <a:cubicBezTo>
                    <a:pt x="17" y="0"/>
                    <a:pt x="0" y="13"/>
                    <a:pt x="7" y="34"/>
                  </a:cubicBezTo>
                  <a:cubicBezTo>
                    <a:pt x="233" y="808"/>
                    <a:pt x="686" y="1367"/>
                    <a:pt x="1079" y="2046"/>
                  </a:cubicBezTo>
                  <a:cubicBezTo>
                    <a:pt x="1579" y="2880"/>
                    <a:pt x="1757" y="3784"/>
                    <a:pt x="2019" y="4701"/>
                  </a:cubicBezTo>
                  <a:cubicBezTo>
                    <a:pt x="2448" y="6166"/>
                    <a:pt x="3043" y="7666"/>
                    <a:pt x="3960" y="8904"/>
                  </a:cubicBezTo>
                  <a:cubicBezTo>
                    <a:pt x="3970" y="8922"/>
                    <a:pt x="3985" y="8929"/>
                    <a:pt x="3999" y="8929"/>
                  </a:cubicBezTo>
                  <a:cubicBezTo>
                    <a:pt x="4034" y="8929"/>
                    <a:pt x="4068" y="8887"/>
                    <a:pt x="4043" y="8845"/>
                  </a:cubicBezTo>
                  <a:cubicBezTo>
                    <a:pt x="3257" y="7201"/>
                    <a:pt x="2495" y="5689"/>
                    <a:pt x="2007" y="3915"/>
                  </a:cubicBezTo>
                  <a:cubicBezTo>
                    <a:pt x="1590" y="2439"/>
                    <a:pt x="638" y="1403"/>
                    <a:pt x="55" y="22"/>
                  </a:cubicBezTo>
                  <a:cubicBezTo>
                    <a:pt x="55" y="7"/>
                    <a:pt x="44"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46"/>
            <p:cNvSpPr/>
            <p:nvPr/>
          </p:nvSpPr>
          <p:spPr>
            <a:xfrm>
              <a:off x="2089525" y="2729325"/>
              <a:ext cx="38325" cy="94225"/>
            </a:xfrm>
            <a:custGeom>
              <a:avLst/>
              <a:gdLst/>
              <a:ahLst/>
              <a:cxnLst/>
              <a:rect l="l" t="t" r="r" b="b"/>
              <a:pathLst>
                <a:path w="1533" h="3769" extrusionOk="0">
                  <a:moveTo>
                    <a:pt x="37" y="1"/>
                  </a:moveTo>
                  <a:cubicBezTo>
                    <a:pt x="37" y="1"/>
                    <a:pt x="1" y="13"/>
                    <a:pt x="1" y="37"/>
                  </a:cubicBezTo>
                  <a:cubicBezTo>
                    <a:pt x="418" y="1287"/>
                    <a:pt x="894" y="2573"/>
                    <a:pt x="1477" y="3751"/>
                  </a:cubicBezTo>
                  <a:cubicBezTo>
                    <a:pt x="1481" y="3764"/>
                    <a:pt x="1490" y="3769"/>
                    <a:pt x="1499" y="3769"/>
                  </a:cubicBezTo>
                  <a:cubicBezTo>
                    <a:pt x="1515" y="3769"/>
                    <a:pt x="1533" y="3751"/>
                    <a:pt x="1525" y="3728"/>
                  </a:cubicBezTo>
                  <a:cubicBezTo>
                    <a:pt x="1132" y="2477"/>
                    <a:pt x="584" y="119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46"/>
            <p:cNvSpPr/>
            <p:nvPr/>
          </p:nvSpPr>
          <p:spPr>
            <a:xfrm>
              <a:off x="2074750" y="2703475"/>
              <a:ext cx="18075" cy="33450"/>
            </a:xfrm>
            <a:custGeom>
              <a:avLst/>
              <a:gdLst/>
              <a:ahLst/>
              <a:cxnLst/>
              <a:rect l="l" t="t" r="r" b="b"/>
              <a:pathLst>
                <a:path w="723" h="1338" extrusionOk="0">
                  <a:moveTo>
                    <a:pt x="24" y="1"/>
                  </a:moveTo>
                  <a:cubicBezTo>
                    <a:pt x="15" y="1"/>
                    <a:pt x="0" y="15"/>
                    <a:pt x="8" y="23"/>
                  </a:cubicBezTo>
                  <a:cubicBezTo>
                    <a:pt x="211" y="475"/>
                    <a:pt x="449" y="916"/>
                    <a:pt x="699" y="1333"/>
                  </a:cubicBezTo>
                  <a:cubicBezTo>
                    <a:pt x="699" y="1336"/>
                    <a:pt x="701" y="1337"/>
                    <a:pt x="704" y="1337"/>
                  </a:cubicBezTo>
                  <a:cubicBezTo>
                    <a:pt x="711" y="1337"/>
                    <a:pt x="723" y="1329"/>
                    <a:pt x="723" y="1321"/>
                  </a:cubicBezTo>
                  <a:cubicBezTo>
                    <a:pt x="532" y="868"/>
                    <a:pt x="294" y="428"/>
                    <a:pt x="32" y="11"/>
                  </a:cubicBezTo>
                  <a:cubicBezTo>
                    <a:pt x="32" y="4"/>
                    <a:pt x="29"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46"/>
            <p:cNvSpPr/>
            <p:nvPr/>
          </p:nvSpPr>
          <p:spPr>
            <a:xfrm>
              <a:off x="2111275" y="2800350"/>
              <a:ext cx="33275" cy="44725"/>
            </a:xfrm>
            <a:custGeom>
              <a:avLst/>
              <a:gdLst/>
              <a:ahLst/>
              <a:cxnLst/>
              <a:rect l="l" t="t" r="r" b="b"/>
              <a:pathLst>
                <a:path w="1331" h="1789" extrusionOk="0">
                  <a:moveTo>
                    <a:pt x="37" y="1"/>
                  </a:moveTo>
                  <a:cubicBezTo>
                    <a:pt x="30" y="1"/>
                    <a:pt x="24" y="9"/>
                    <a:pt x="24" y="17"/>
                  </a:cubicBezTo>
                  <a:cubicBezTo>
                    <a:pt x="24" y="89"/>
                    <a:pt x="12" y="172"/>
                    <a:pt x="0" y="232"/>
                  </a:cubicBezTo>
                  <a:cubicBezTo>
                    <a:pt x="0" y="251"/>
                    <a:pt x="7" y="260"/>
                    <a:pt x="16" y="260"/>
                  </a:cubicBezTo>
                  <a:cubicBezTo>
                    <a:pt x="23" y="260"/>
                    <a:pt x="30" y="254"/>
                    <a:pt x="36" y="244"/>
                  </a:cubicBezTo>
                  <a:cubicBezTo>
                    <a:pt x="47" y="182"/>
                    <a:pt x="61" y="159"/>
                    <a:pt x="78" y="159"/>
                  </a:cubicBezTo>
                  <a:cubicBezTo>
                    <a:pt x="111" y="159"/>
                    <a:pt x="154" y="259"/>
                    <a:pt x="202" y="315"/>
                  </a:cubicBezTo>
                  <a:cubicBezTo>
                    <a:pt x="310" y="470"/>
                    <a:pt x="429" y="625"/>
                    <a:pt x="536" y="779"/>
                  </a:cubicBezTo>
                  <a:cubicBezTo>
                    <a:pt x="750" y="1101"/>
                    <a:pt x="964" y="1494"/>
                    <a:pt x="1250" y="1779"/>
                  </a:cubicBezTo>
                  <a:cubicBezTo>
                    <a:pt x="1257" y="1786"/>
                    <a:pt x="1266" y="1789"/>
                    <a:pt x="1275" y="1789"/>
                  </a:cubicBezTo>
                  <a:cubicBezTo>
                    <a:pt x="1301" y="1789"/>
                    <a:pt x="1330" y="1767"/>
                    <a:pt x="1322" y="1732"/>
                  </a:cubicBezTo>
                  <a:cubicBezTo>
                    <a:pt x="1191" y="1398"/>
                    <a:pt x="941" y="1101"/>
                    <a:pt x="738" y="827"/>
                  </a:cubicBezTo>
                  <a:cubicBezTo>
                    <a:pt x="536" y="541"/>
                    <a:pt x="322" y="244"/>
                    <a:pt x="48" y="5"/>
                  </a:cubicBezTo>
                  <a:cubicBezTo>
                    <a:pt x="44" y="2"/>
                    <a:pt x="41"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46"/>
            <p:cNvSpPr/>
            <p:nvPr/>
          </p:nvSpPr>
          <p:spPr>
            <a:xfrm>
              <a:off x="2110200" y="2790500"/>
              <a:ext cx="30925" cy="52575"/>
            </a:xfrm>
            <a:custGeom>
              <a:avLst/>
              <a:gdLst/>
              <a:ahLst/>
              <a:cxnLst/>
              <a:rect l="l" t="t" r="r" b="b"/>
              <a:pathLst>
                <a:path w="1237" h="2103" extrusionOk="0">
                  <a:moveTo>
                    <a:pt x="41" y="0"/>
                  </a:moveTo>
                  <a:cubicBezTo>
                    <a:pt x="20" y="0"/>
                    <a:pt x="1" y="16"/>
                    <a:pt x="7" y="42"/>
                  </a:cubicBezTo>
                  <a:cubicBezTo>
                    <a:pt x="198" y="780"/>
                    <a:pt x="591" y="1578"/>
                    <a:pt x="1150" y="2090"/>
                  </a:cubicBezTo>
                  <a:cubicBezTo>
                    <a:pt x="1159" y="2099"/>
                    <a:pt x="1170" y="2103"/>
                    <a:pt x="1181" y="2103"/>
                  </a:cubicBezTo>
                  <a:cubicBezTo>
                    <a:pt x="1210" y="2103"/>
                    <a:pt x="1236" y="2072"/>
                    <a:pt x="1210" y="2054"/>
                  </a:cubicBezTo>
                  <a:cubicBezTo>
                    <a:pt x="817" y="1364"/>
                    <a:pt x="388" y="745"/>
                    <a:pt x="79" y="30"/>
                  </a:cubicBezTo>
                  <a:cubicBezTo>
                    <a:pt x="74" y="9"/>
                    <a:pt x="57" y="0"/>
                    <a:pt x="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46"/>
            <p:cNvSpPr/>
            <p:nvPr/>
          </p:nvSpPr>
          <p:spPr>
            <a:xfrm>
              <a:off x="2106025" y="2789875"/>
              <a:ext cx="40250" cy="62900"/>
            </a:xfrm>
            <a:custGeom>
              <a:avLst/>
              <a:gdLst/>
              <a:ahLst/>
              <a:cxnLst/>
              <a:rect l="l" t="t" r="r" b="b"/>
              <a:pathLst>
                <a:path w="1610" h="2516" extrusionOk="0">
                  <a:moveTo>
                    <a:pt x="75" y="1"/>
                  </a:moveTo>
                  <a:cubicBezTo>
                    <a:pt x="41" y="1"/>
                    <a:pt x="0" y="29"/>
                    <a:pt x="8" y="67"/>
                  </a:cubicBezTo>
                  <a:cubicBezTo>
                    <a:pt x="234" y="925"/>
                    <a:pt x="758" y="2020"/>
                    <a:pt x="1544" y="2508"/>
                  </a:cubicBezTo>
                  <a:cubicBezTo>
                    <a:pt x="1554" y="2513"/>
                    <a:pt x="1563" y="2516"/>
                    <a:pt x="1571" y="2516"/>
                  </a:cubicBezTo>
                  <a:cubicBezTo>
                    <a:pt x="1599" y="2516"/>
                    <a:pt x="1610" y="2486"/>
                    <a:pt x="1591" y="2449"/>
                  </a:cubicBezTo>
                  <a:cubicBezTo>
                    <a:pt x="1329" y="2044"/>
                    <a:pt x="996" y="1722"/>
                    <a:pt x="734" y="1317"/>
                  </a:cubicBezTo>
                  <a:cubicBezTo>
                    <a:pt x="484" y="913"/>
                    <a:pt x="293" y="484"/>
                    <a:pt x="115" y="32"/>
                  </a:cubicBezTo>
                  <a:cubicBezTo>
                    <a:pt x="110" y="10"/>
                    <a:pt x="94" y="1"/>
                    <a:pt x="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46"/>
            <p:cNvSpPr/>
            <p:nvPr/>
          </p:nvSpPr>
          <p:spPr>
            <a:xfrm>
              <a:off x="2112850" y="2803350"/>
              <a:ext cx="130725" cy="213025"/>
            </a:xfrm>
            <a:custGeom>
              <a:avLst/>
              <a:gdLst/>
              <a:ahLst/>
              <a:cxnLst/>
              <a:rect l="l" t="t" r="r" b="b"/>
              <a:pathLst>
                <a:path w="5229" h="8521" extrusionOk="0">
                  <a:moveTo>
                    <a:pt x="32" y="1"/>
                  </a:moveTo>
                  <a:cubicBezTo>
                    <a:pt x="14" y="1"/>
                    <a:pt x="0" y="20"/>
                    <a:pt x="8" y="28"/>
                  </a:cubicBezTo>
                  <a:cubicBezTo>
                    <a:pt x="544" y="1552"/>
                    <a:pt x="1723" y="2552"/>
                    <a:pt x="2640" y="3826"/>
                  </a:cubicBezTo>
                  <a:cubicBezTo>
                    <a:pt x="3688" y="5267"/>
                    <a:pt x="4199" y="7017"/>
                    <a:pt x="5140" y="8506"/>
                  </a:cubicBezTo>
                  <a:cubicBezTo>
                    <a:pt x="5150" y="8516"/>
                    <a:pt x="5162" y="8520"/>
                    <a:pt x="5174" y="8520"/>
                  </a:cubicBezTo>
                  <a:cubicBezTo>
                    <a:pt x="5203" y="8520"/>
                    <a:pt x="5229" y="8492"/>
                    <a:pt x="5212" y="8458"/>
                  </a:cubicBezTo>
                  <a:cubicBezTo>
                    <a:pt x="4700" y="7017"/>
                    <a:pt x="3902" y="5469"/>
                    <a:pt x="3092" y="4184"/>
                  </a:cubicBezTo>
                  <a:cubicBezTo>
                    <a:pt x="2152" y="2731"/>
                    <a:pt x="747" y="1636"/>
                    <a:pt x="56" y="16"/>
                  </a:cubicBezTo>
                  <a:cubicBezTo>
                    <a:pt x="49" y="5"/>
                    <a:pt x="40"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46"/>
            <p:cNvSpPr/>
            <p:nvPr/>
          </p:nvSpPr>
          <p:spPr>
            <a:xfrm>
              <a:off x="2201950" y="2916725"/>
              <a:ext cx="43775" cy="105025"/>
            </a:xfrm>
            <a:custGeom>
              <a:avLst/>
              <a:gdLst/>
              <a:ahLst/>
              <a:cxnLst/>
              <a:rect l="l" t="t" r="r" b="b"/>
              <a:pathLst>
                <a:path w="1751" h="4201" extrusionOk="0">
                  <a:moveTo>
                    <a:pt x="50" y="1"/>
                  </a:moveTo>
                  <a:cubicBezTo>
                    <a:pt x="27" y="1"/>
                    <a:pt x="0" y="22"/>
                    <a:pt x="16" y="53"/>
                  </a:cubicBezTo>
                  <a:cubicBezTo>
                    <a:pt x="588" y="1423"/>
                    <a:pt x="1147" y="2780"/>
                    <a:pt x="1648" y="4173"/>
                  </a:cubicBezTo>
                  <a:cubicBezTo>
                    <a:pt x="1655" y="4192"/>
                    <a:pt x="1669" y="4200"/>
                    <a:pt x="1684" y="4200"/>
                  </a:cubicBezTo>
                  <a:cubicBezTo>
                    <a:pt x="1715" y="4200"/>
                    <a:pt x="1751" y="4166"/>
                    <a:pt x="1743" y="4125"/>
                  </a:cubicBezTo>
                  <a:cubicBezTo>
                    <a:pt x="1314" y="2732"/>
                    <a:pt x="755" y="1327"/>
                    <a:pt x="76" y="18"/>
                  </a:cubicBezTo>
                  <a:cubicBezTo>
                    <a:pt x="72" y="6"/>
                    <a:pt x="61" y="1"/>
                    <a:pt x="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46"/>
            <p:cNvSpPr/>
            <p:nvPr/>
          </p:nvSpPr>
          <p:spPr>
            <a:xfrm>
              <a:off x="2123300" y="2826525"/>
              <a:ext cx="86500" cy="115075"/>
            </a:xfrm>
            <a:custGeom>
              <a:avLst/>
              <a:gdLst/>
              <a:ahLst/>
              <a:cxnLst/>
              <a:rect l="l" t="t" r="r" b="b"/>
              <a:pathLst>
                <a:path w="3460" h="4603" extrusionOk="0">
                  <a:moveTo>
                    <a:pt x="68" y="1"/>
                  </a:moveTo>
                  <a:cubicBezTo>
                    <a:pt x="30" y="1"/>
                    <a:pt x="1" y="49"/>
                    <a:pt x="31" y="90"/>
                  </a:cubicBezTo>
                  <a:cubicBezTo>
                    <a:pt x="567" y="768"/>
                    <a:pt x="1245" y="1316"/>
                    <a:pt x="1817" y="1959"/>
                  </a:cubicBezTo>
                  <a:cubicBezTo>
                    <a:pt x="2543" y="2745"/>
                    <a:pt x="3031" y="3614"/>
                    <a:pt x="3436" y="4602"/>
                  </a:cubicBezTo>
                  <a:cubicBezTo>
                    <a:pt x="3436" y="4602"/>
                    <a:pt x="3460" y="4602"/>
                    <a:pt x="3460" y="4578"/>
                  </a:cubicBezTo>
                  <a:cubicBezTo>
                    <a:pt x="3067" y="2768"/>
                    <a:pt x="1495" y="1137"/>
                    <a:pt x="91" y="6"/>
                  </a:cubicBezTo>
                  <a:cubicBezTo>
                    <a:pt x="83" y="2"/>
                    <a:pt x="76"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46"/>
            <p:cNvSpPr/>
            <p:nvPr/>
          </p:nvSpPr>
          <p:spPr>
            <a:xfrm>
              <a:off x="2113125" y="2787850"/>
              <a:ext cx="32600" cy="58150"/>
            </a:xfrm>
            <a:custGeom>
              <a:avLst/>
              <a:gdLst/>
              <a:ahLst/>
              <a:cxnLst/>
              <a:rect l="l" t="t" r="r" b="b"/>
              <a:pathLst>
                <a:path w="1304" h="2326" extrusionOk="0">
                  <a:moveTo>
                    <a:pt x="37" y="1"/>
                  </a:moveTo>
                  <a:cubicBezTo>
                    <a:pt x="24" y="1"/>
                    <a:pt x="1" y="12"/>
                    <a:pt x="9" y="29"/>
                  </a:cubicBezTo>
                  <a:cubicBezTo>
                    <a:pt x="259" y="827"/>
                    <a:pt x="700" y="1684"/>
                    <a:pt x="1260" y="2315"/>
                  </a:cubicBezTo>
                  <a:cubicBezTo>
                    <a:pt x="1263" y="2323"/>
                    <a:pt x="1269" y="2325"/>
                    <a:pt x="1275" y="2325"/>
                  </a:cubicBezTo>
                  <a:cubicBezTo>
                    <a:pt x="1289" y="2325"/>
                    <a:pt x="1303" y="2312"/>
                    <a:pt x="1295" y="2303"/>
                  </a:cubicBezTo>
                  <a:cubicBezTo>
                    <a:pt x="831" y="1541"/>
                    <a:pt x="402" y="827"/>
                    <a:pt x="45" y="5"/>
                  </a:cubicBezTo>
                  <a:cubicBezTo>
                    <a:pt x="45" y="2"/>
                    <a:pt x="42"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46"/>
            <p:cNvSpPr/>
            <p:nvPr/>
          </p:nvSpPr>
          <p:spPr>
            <a:xfrm>
              <a:off x="2125550" y="2821600"/>
              <a:ext cx="32075" cy="44050"/>
            </a:xfrm>
            <a:custGeom>
              <a:avLst/>
              <a:gdLst/>
              <a:ahLst/>
              <a:cxnLst/>
              <a:rect l="l" t="t" r="r" b="b"/>
              <a:pathLst>
                <a:path w="1283" h="1762" extrusionOk="0">
                  <a:moveTo>
                    <a:pt x="1" y="1"/>
                  </a:moveTo>
                  <a:cubicBezTo>
                    <a:pt x="393" y="596"/>
                    <a:pt x="774" y="1227"/>
                    <a:pt x="1239" y="1751"/>
                  </a:cubicBezTo>
                  <a:cubicBezTo>
                    <a:pt x="1242" y="1758"/>
                    <a:pt x="1248" y="1761"/>
                    <a:pt x="1255" y="1761"/>
                  </a:cubicBezTo>
                  <a:cubicBezTo>
                    <a:pt x="1268" y="1761"/>
                    <a:pt x="1283" y="1747"/>
                    <a:pt x="1275" y="1739"/>
                  </a:cubicBezTo>
                  <a:cubicBezTo>
                    <a:pt x="917" y="1132"/>
                    <a:pt x="453" y="54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46"/>
            <p:cNvSpPr/>
            <p:nvPr/>
          </p:nvSpPr>
          <p:spPr>
            <a:xfrm>
              <a:off x="2132700" y="2826075"/>
              <a:ext cx="26775" cy="31050"/>
            </a:xfrm>
            <a:custGeom>
              <a:avLst/>
              <a:gdLst/>
              <a:ahLst/>
              <a:cxnLst/>
              <a:rect l="l" t="t" r="r" b="b"/>
              <a:pathLst>
                <a:path w="1071" h="1242" extrusionOk="0">
                  <a:moveTo>
                    <a:pt x="0" y="0"/>
                  </a:moveTo>
                  <a:lnTo>
                    <a:pt x="0" y="0"/>
                  </a:lnTo>
                  <a:cubicBezTo>
                    <a:pt x="286" y="453"/>
                    <a:pt x="596" y="905"/>
                    <a:pt x="1024" y="1239"/>
                  </a:cubicBezTo>
                  <a:cubicBezTo>
                    <a:pt x="1028" y="1240"/>
                    <a:pt x="1031" y="1241"/>
                    <a:pt x="1034" y="1241"/>
                  </a:cubicBezTo>
                  <a:cubicBezTo>
                    <a:pt x="1054" y="1241"/>
                    <a:pt x="1070" y="1213"/>
                    <a:pt x="1060" y="1203"/>
                  </a:cubicBezTo>
                  <a:cubicBezTo>
                    <a:pt x="703" y="810"/>
                    <a:pt x="334" y="429"/>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46"/>
            <p:cNvSpPr/>
            <p:nvPr/>
          </p:nvSpPr>
          <p:spPr>
            <a:xfrm>
              <a:off x="2189625" y="2906975"/>
              <a:ext cx="23450" cy="45150"/>
            </a:xfrm>
            <a:custGeom>
              <a:avLst/>
              <a:gdLst/>
              <a:ahLst/>
              <a:cxnLst/>
              <a:rect l="l" t="t" r="r" b="b"/>
              <a:pathLst>
                <a:path w="938" h="1806" extrusionOk="0">
                  <a:moveTo>
                    <a:pt x="50" y="0"/>
                  </a:moveTo>
                  <a:cubicBezTo>
                    <a:pt x="33" y="0"/>
                    <a:pt x="1" y="28"/>
                    <a:pt x="21" y="39"/>
                  </a:cubicBezTo>
                  <a:cubicBezTo>
                    <a:pt x="343" y="598"/>
                    <a:pt x="581" y="1229"/>
                    <a:pt x="890" y="1789"/>
                  </a:cubicBezTo>
                  <a:cubicBezTo>
                    <a:pt x="901" y="1800"/>
                    <a:pt x="912" y="1805"/>
                    <a:pt x="920" y="1805"/>
                  </a:cubicBezTo>
                  <a:cubicBezTo>
                    <a:pt x="931" y="1805"/>
                    <a:pt x="938" y="1797"/>
                    <a:pt x="938" y="1777"/>
                  </a:cubicBezTo>
                  <a:cubicBezTo>
                    <a:pt x="771" y="1146"/>
                    <a:pt x="414" y="562"/>
                    <a:pt x="57" y="3"/>
                  </a:cubicBezTo>
                  <a:cubicBezTo>
                    <a:pt x="55" y="1"/>
                    <a:pt x="53" y="0"/>
                    <a:pt x="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46"/>
            <p:cNvSpPr/>
            <p:nvPr/>
          </p:nvSpPr>
          <p:spPr>
            <a:xfrm>
              <a:off x="2199750" y="2925975"/>
              <a:ext cx="32975" cy="62050"/>
            </a:xfrm>
            <a:custGeom>
              <a:avLst/>
              <a:gdLst/>
              <a:ahLst/>
              <a:cxnLst/>
              <a:rect l="l" t="t" r="r" b="b"/>
              <a:pathLst>
                <a:path w="1319" h="2482" extrusionOk="0">
                  <a:moveTo>
                    <a:pt x="36" y="0"/>
                  </a:moveTo>
                  <a:cubicBezTo>
                    <a:pt x="17" y="0"/>
                    <a:pt x="0" y="11"/>
                    <a:pt x="9" y="29"/>
                  </a:cubicBezTo>
                  <a:cubicBezTo>
                    <a:pt x="462" y="815"/>
                    <a:pt x="783" y="1696"/>
                    <a:pt x="1259" y="2469"/>
                  </a:cubicBezTo>
                  <a:cubicBezTo>
                    <a:pt x="1263" y="2478"/>
                    <a:pt x="1272" y="2482"/>
                    <a:pt x="1282" y="2482"/>
                  </a:cubicBezTo>
                  <a:cubicBezTo>
                    <a:pt x="1299" y="2482"/>
                    <a:pt x="1319" y="2469"/>
                    <a:pt x="1319" y="2446"/>
                  </a:cubicBezTo>
                  <a:cubicBezTo>
                    <a:pt x="1140" y="1588"/>
                    <a:pt x="581" y="707"/>
                    <a:pt x="57" y="5"/>
                  </a:cubicBezTo>
                  <a:cubicBezTo>
                    <a:pt x="50" y="2"/>
                    <a:pt x="43"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46"/>
            <p:cNvSpPr/>
            <p:nvPr/>
          </p:nvSpPr>
          <p:spPr>
            <a:xfrm>
              <a:off x="2208975" y="2931625"/>
              <a:ext cx="26425" cy="56525"/>
            </a:xfrm>
            <a:custGeom>
              <a:avLst/>
              <a:gdLst/>
              <a:ahLst/>
              <a:cxnLst/>
              <a:rect l="l" t="t" r="r" b="b"/>
              <a:pathLst>
                <a:path w="1057" h="2261" extrusionOk="0">
                  <a:moveTo>
                    <a:pt x="20" y="0"/>
                  </a:moveTo>
                  <a:cubicBezTo>
                    <a:pt x="4" y="0"/>
                    <a:pt x="1" y="9"/>
                    <a:pt x="9" y="17"/>
                  </a:cubicBezTo>
                  <a:cubicBezTo>
                    <a:pt x="343" y="767"/>
                    <a:pt x="652" y="1529"/>
                    <a:pt x="1021" y="2255"/>
                  </a:cubicBezTo>
                  <a:cubicBezTo>
                    <a:pt x="1028" y="2259"/>
                    <a:pt x="1034" y="2260"/>
                    <a:pt x="1039" y="2260"/>
                  </a:cubicBezTo>
                  <a:cubicBezTo>
                    <a:pt x="1051" y="2260"/>
                    <a:pt x="1057" y="2252"/>
                    <a:pt x="1057" y="2243"/>
                  </a:cubicBezTo>
                  <a:cubicBezTo>
                    <a:pt x="747" y="1481"/>
                    <a:pt x="390" y="731"/>
                    <a:pt x="45" y="5"/>
                  </a:cubicBezTo>
                  <a:cubicBezTo>
                    <a:pt x="34" y="2"/>
                    <a:pt x="26"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46"/>
            <p:cNvSpPr/>
            <p:nvPr/>
          </p:nvSpPr>
          <p:spPr>
            <a:xfrm>
              <a:off x="2229425" y="2978050"/>
              <a:ext cx="66825" cy="144875"/>
            </a:xfrm>
            <a:custGeom>
              <a:avLst/>
              <a:gdLst/>
              <a:ahLst/>
              <a:cxnLst/>
              <a:rect l="l" t="t" r="r" b="b"/>
              <a:pathLst>
                <a:path w="2673" h="5795" extrusionOk="0">
                  <a:moveTo>
                    <a:pt x="21" y="1"/>
                  </a:moveTo>
                  <a:cubicBezTo>
                    <a:pt x="21" y="1"/>
                    <a:pt x="19" y="2"/>
                    <a:pt x="16" y="4"/>
                  </a:cubicBezTo>
                  <a:lnTo>
                    <a:pt x="16" y="4"/>
                  </a:lnTo>
                  <a:cubicBezTo>
                    <a:pt x="20" y="2"/>
                    <a:pt x="21" y="1"/>
                    <a:pt x="21" y="1"/>
                  </a:cubicBezTo>
                  <a:close/>
                  <a:moveTo>
                    <a:pt x="16" y="4"/>
                  </a:moveTo>
                  <a:cubicBezTo>
                    <a:pt x="15" y="4"/>
                    <a:pt x="14" y="5"/>
                    <a:pt x="13" y="5"/>
                  </a:cubicBezTo>
                  <a:cubicBezTo>
                    <a:pt x="13" y="6"/>
                    <a:pt x="13" y="6"/>
                    <a:pt x="13" y="6"/>
                  </a:cubicBezTo>
                  <a:lnTo>
                    <a:pt x="13" y="6"/>
                  </a:lnTo>
                  <a:cubicBezTo>
                    <a:pt x="14" y="5"/>
                    <a:pt x="15" y="5"/>
                    <a:pt x="16" y="4"/>
                  </a:cubicBezTo>
                  <a:close/>
                  <a:moveTo>
                    <a:pt x="13" y="6"/>
                  </a:moveTo>
                  <a:cubicBezTo>
                    <a:pt x="7" y="11"/>
                    <a:pt x="1" y="19"/>
                    <a:pt x="1" y="29"/>
                  </a:cubicBezTo>
                  <a:cubicBezTo>
                    <a:pt x="525" y="1994"/>
                    <a:pt x="1191" y="4256"/>
                    <a:pt x="2596" y="5780"/>
                  </a:cubicBezTo>
                  <a:cubicBezTo>
                    <a:pt x="2603" y="5790"/>
                    <a:pt x="2613" y="5795"/>
                    <a:pt x="2624" y="5795"/>
                  </a:cubicBezTo>
                  <a:cubicBezTo>
                    <a:pt x="2648" y="5795"/>
                    <a:pt x="2673" y="5770"/>
                    <a:pt x="2656" y="5744"/>
                  </a:cubicBezTo>
                  <a:cubicBezTo>
                    <a:pt x="2144" y="4804"/>
                    <a:pt x="1549" y="3958"/>
                    <a:pt x="1132" y="2970"/>
                  </a:cubicBezTo>
                  <a:cubicBezTo>
                    <a:pt x="715" y="2006"/>
                    <a:pt x="418" y="982"/>
                    <a:pt x="13"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46"/>
            <p:cNvSpPr/>
            <p:nvPr/>
          </p:nvSpPr>
          <p:spPr>
            <a:xfrm>
              <a:off x="2286000" y="3114200"/>
              <a:ext cx="142000" cy="206300"/>
            </a:xfrm>
            <a:custGeom>
              <a:avLst/>
              <a:gdLst/>
              <a:ahLst/>
              <a:cxnLst/>
              <a:rect l="l" t="t" r="r" b="b"/>
              <a:pathLst>
                <a:path w="5680" h="8252" extrusionOk="0">
                  <a:moveTo>
                    <a:pt x="48" y="1"/>
                  </a:moveTo>
                  <a:cubicBezTo>
                    <a:pt x="12" y="1"/>
                    <a:pt x="0" y="13"/>
                    <a:pt x="12" y="24"/>
                  </a:cubicBezTo>
                  <a:cubicBezTo>
                    <a:pt x="1298" y="1751"/>
                    <a:pt x="1167" y="3906"/>
                    <a:pt x="2096" y="5775"/>
                  </a:cubicBezTo>
                  <a:cubicBezTo>
                    <a:pt x="2798" y="7156"/>
                    <a:pt x="4167" y="7930"/>
                    <a:pt x="5644" y="8252"/>
                  </a:cubicBezTo>
                  <a:cubicBezTo>
                    <a:pt x="5667" y="8252"/>
                    <a:pt x="5679" y="8216"/>
                    <a:pt x="5655" y="8216"/>
                  </a:cubicBezTo>
                  <a:cubicBezTo>
                    <a:pt x="4703" y="7823"/>
                    <a:pt x="3727" y="7466"/>
                    <a:pt x="2977" y="6704"/>
                  </a:cubicBezTo>
                  <a:cubicBezTo>
                    <a:pt x="2262" y="5978"/>
                    <a:pt x="1941" y="5013"/>
                    <a:pt x="1679" y="4025"/>
                  </a:cubicBezTo>
                  <a:cubicBezTo>
                    <a:pt x="1310" y="2620"/>
                    <a:pt x="1119" y="1084"/>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46"/>
            <p:cNvSpPr/>
            <p:nvPr/>
          </p:nvSpPr>
          <p:spPr>
            <a:xfrm>
              <a:off x="2299000" y="3128025"/>
              <a:ext cx="132275" cy="193550"/>
            </a:xfrm>
            <a:custGeom>
              <a:avLst/>
              <a:gdLst/>
              <a:ahLst/>
              <a:cxnLst/>
              <a:rect l="l" t="t" r="r" b="b"/>
              <a:pathLst>
                <a:path w="5291" h="7742" extrusionOk="0">
                  <a:moveTo>
                    <a:pt x="83" y="0"/>
                  </a:moveTo>
                  <a:cubicBezTo>
                    <a:pt x="44" y="0"/>
                    <a:pt x="1" y="29"/>
                    <a:pt x="16" y="67"/>
                  </a:cubicBezTo>
                  <a:cubicBezTo>
                    <a:pt x="468" y="1662"/>
                    <a:pt x="1004" y="3448"/>
                    <a:pt x="1861" y="4877"/>
                  </a:cubicBezTo>
                  <a:cubicBezTo>
                    <a:pt x="2218" y="5436"/>
                    <a:pt x="2647" y="5960"/>
                    <a:pt x="3159" y="6389"/>
                  </a:cubicBezTo>
                  <a:cubicBezTo>
                    <a:pt x="3385" y="6579"/>
                    <a:pt x="5135" y="7437"/>
                    <a:pt x="5135" y="7687"/>
                  </a:cubicBezTo>
                  <a:cubicBezTo>
                    <a:pt x="5129" y="7724"/>
                    <a:pt x="5149" y="7742"/>
                    <a:pt x="5173" y="7742"/>
                  </a:cubicBezTo>
                  <a:cubicBezTo>
                    <a:pt x="5194" y="7742"/>
                    <a:pt x="5219" y="7727"/>
                    <a:pt x="5231" y="7699"/>
                  </a:cubicBezTo>
                  <a:cubicBezTo>
                    <a:pt x="5243" y="7615"/>
                    <a:pt x="5255" y="7544"/>
                    <a:pt x="5290" y="7449"/>
                  </a:cubicBezTo>
                  <a:cubicBezTo>
                    <a:pt x="5290" y="7413"/>
                    <a:pt x="5266" y="7377"/>
                    <a:pt x="5243" y="7353"/>
                  </a:cubicBezTo>
                  <a:cubicBezTo>
                    <a:pt x="3742" y="6734"/>
                    <a:pt x="2504" y="5734"/>
                    <a:pt x="1742" y="4282"/>
                  </a:cubicBezTo>
                  <a:cubicBezTo>
                    <a:pt x="1040" y="2936"/>
                    <a:pt x="718" y="1424"/>
                    <a:pt x="135" y="31"/>
                  </a:cubicBezTo>
                  <a:cubicBezTo>
                    <a:pt x="126" y="10"/>
                    <a:pt x="105" y="0"/>
                    <a:pt x="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46"/>
            <p:cNvSpPr/>
            <p:nvPr/>
          </p:nvSpPr>
          <p:spPr>
            <a:xfrm>
              <a:off x="2324375" y="3216000"/>
              <a:ext cx="30725" cy="55525"/>
            </a:xfrm>
            <a:custGeom>
              <a:avLst/>
              <a:gdLst/>
              <a:ahLst/>
              <a:cxnLst/>
              <a:rect l="l" t="t" r="r" b="b"/>
              <a:pathLst>
                <a:path w="1229" h="2221" extrusionOk="0">
                  <a:moveTo>
                    <a:pt x="35" y="0"/>
                  </a:moveTo>
                  <a:cubicBezTo>
                    <a:pt x="21" y="0"/>
                    <a:pt x="1" y="13"/>
                    <a:pt x="1" y="36"/>
                  </a:cubicBezTo>
                  <a:cubicBezTo>
                    <a:pt x="203" y="774"/>
                    <a:pt x="608" y="1560"/>
                    <a:pt x="1072" y="2191"/>
                  </a:cubicBezTo>
                  <a:cubicBezTo>
                    <a:pt x="1086" y="2212"/>
                    <a:pt x="1106" y="2221"/>
                    <a:pt x="1127" y="2221"/>
                  </a:cubicBezTo>
                  <a:cubicBezTo>
                    <a:pt x="1177" y="2221"/>
                    <a:pt x="1229" y="2170"/>
                    <a:pt x="1203" y="2120"/>
                  </a:cubicBezTo>
                  <a:cubicBezTo>
                    <a:pt x="822" y="1417"/>
                    <a:pt x="441" y="703"/>
                    <a:pt x="49" y="12"/>
                  </a:cubicBezTo>
                  <a:cubicBezTo>
                    <a:pt x="49" y="4"/>
                    <a:pt x="43" y="0"/>
                    <a:pt x="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46"/>
            <p:cNvSpPr/>
            <p:nvPr/>
          </p:nvSpPr>
          <p:spPr>
            <a:xfrm>
              <a:off x="2329075" y="3214725"/>
              <a:ext cx="30550" cy="61250"/>
            </a:xfrm>
            <a:custGeom>
              <a:avLst/>
              <a:gdLst/>
              <a:ahLst/>
              <a:cxnLst/>
              <a:rect l="l" t="t" r="r" b="b"/>
              <a:pathLst>
                <a:path w="1222" h="2450" extrusionOk="0">
                  <a:moveTo>
                    <a:pt x="66" y="0"/>
                  </a:moveTo>
                  <a:cubicBezTo>
                    <a:pt x="35" y="0"/>
                    <a:pt x="1" y="27"/>
                    <a:pt x="15" y="63"/>
                  </a:cubicBezTo>
                  <a:cubicBezTo>
                    <a:pt x="301" y="825"/>
                    <a:pt x="599" y="1814"/>
                    <a:pt x="1135" y="2433"/>
                  </a:cubicBezTo>
                  <a:cubicBezTo>
                    <a:pt x="1146" y="2445"/>
                    <a:pt x="1161" y="2450"/>
                    <a:pt x="1174" y="2450"/>
                  </a:cubicBezTo>
                  <a:cubicBezTo>
                    <a:pt x="1201" y="2450"/>
                    <a:pt x="1222" y="2429"/>
                    <a:pt x="1206" y="2397"/>
                  </a:cubicBezTo>
                  <a:cubicBezTo>
                    <a:pt x="1123" y="2016"/>
                    <a:pt x="884" y="1659"/>
                    <a:pt x="706" y="1302"/>
                  </a:cubicBezTo>
                  <a:cubicBezTo>
                    <a:pt x="492" y="885"/>
                    <a:pt x="301" y="456"/>
                    <a:pt x="111" y="40"/>
                  </a:cubicBezTo>
                  <a:cubicBezTo>
                    <a:pt x="106" y="12"/>
                    <a:pt x="86" y="0"/>
                    <a:pt x="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46"/>
            <p:cNvSpPr/>
            <p:nvPr/>
          </p:nvSpPr>
          <p:spPr>
            <a:xfrm>
              <a:off x="2326275" y="3220300"/>
              <a:ext cx="47050" cy="70050"/>
            </a:xfrm>
            <a:custGeom>
              <a:avLst/>
              <a:gdLst/>
              <a:ahLst/>
              <a:cxnLst/>
              <a:rect l="l" t="t" r="r" b="b"/>
              <a:pathLst>
                <a:path w="1882" h="2802" extrusionOk="0">
                  <a:moveTo>
                    <a:pt x="48" y="0"/>
                  </a:moveTo>
                  <a:cubicBezTo>
                    <a:pt x="22" y="0"/>
                    <a:pt x="1" y="29"/>
                    <a:pt x="8" y="67"/>
                  </a:cubicBezTo>
                  <a:cubicBezTo>
                    <a:pt x="306" y="1055"/>
                    <a:pt x="925" y="2162"/>
                    <a:pt x="1758" y="2793"/>
                  </a:cubicBezTo>
                  <a:cubicBezTo>
                    <a:pt x="1768" y="2799"/>
                    <a:pt x="1779" y="2802"/>
                    <a:pt x="1789" y="2802"/>
                  </a:cubicBezTo>
                  <a:cubicBezTo>
                    <a:pt x="1839" y="2802"/>
                    <a:pt x="1882" y="2736"/>
                    <a:pt x="1842" y="2686"/>
                  </a:cubicBezTo>
                  <a:cubicBezTo>
                    <a:pt x="1544" y="2281"/>
                    <a:pt x="1199" y="1924"/>
                    <a:pt x="901" y="1519"/>
                  </a:cubicBezTo>
                  <a:cubicBezTo>
                    <a:pt x="580" y="1043"/>
                    <a:pt x="342" y="555"/>
                    <a:pt x="92" y="31"/>
                  </a:cubicBezTo>
                  <a:cubicBezTo>
                    <a:pt x="79" y="9"/>
                    <a:pt x="63" y="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46"/>
            <p:cNvSpPr/>
            <p:nvPr/>
          </p:nvSpPr>
          <p:spPr>
            <a:xfrm>
              <a:off x="2293225" y="3115925"/>
              <a:ext cx="32975" cy="94375"/>
            </a:xfrm>
            <a:custGeom>
              <a:avLst/>
              <a:gdLst/>
              <a:ahLst/>
              <a:cxnLst/>
              <a:rect l="l" t="t" r="r" b="b"/>
              <a:pathLst>
                <a:path w="1319" h="3775" extrusionOk="0">
                  <a:moveTo>
                    <a:pt x="44" y="0"/>
                  </a:moveTo>
                  <a:cubicBezTo>
                    <a:pt x="22" y="0"/>
                    <a:pt x="0" y="28"/>
                    <a:pt x="9" y="63"/>
                  </a:cubicBezTo>
                  <a:cubicBezTo>
                    <a:pt x="235" y="622"/>
                    <a:pt x="533" y="1158"/>
                    <a:pt x="735" y="1741"/>
                  </a:cubicBezTo>
                  <a:cubicBezTo>
                    <a:pt x="961" y="2384"/>
                    <a:pt x="1056" y="3099"/>
                    <a:pt x="1306" y="3718"/>
                  </a:cubicBezTo>
                  <a:cubicBezTo>
                    <a:pt x="1301" y="3708"/>
                    <a:pt x="1294" y="3704"/>
                    <a:pt x="1288" y="3704"/>
                  </a:cubicBezTo>
                  <a:cubicBezTo>
                    <a:pt x="1279" y="3704"/>
                    <a:pt x="1271" y="3711"/>
                    <a:pt x="1271" y="3718"/>
                  </a:cubicBezTo>
                  <a:cubicBezTo>
                    <a:pt x="1271" y="3742"/>
                    <a:pt x="1271" y="3754"/>
                    <a:pt x="1295" y="3765"/>
                  </a:cubicBezTo>
                  <a:cubicBezTo>
                    <a:pt x="1295" y="3771"/>
                    <a:pt x="1300" y="3774"/>
                    <a:pt x="1306" y="3774"/>
                  </a:cubicBezTo>
                  <a:cubicBezTo>
                    <a:pt x="1312" y="3774"/>
                    <a:pt x="1318" y="3771"/>
                    <a:pt x="1318" y="3765"/>
                  </a:cubicBezTo>
                  <a:cubicBezTo>
                    <a:pt x="1271" y="2539"/>
                    <a:pt x="783" y="1015"/>
                    <a:pt x="68" y="15"/>
                  </a:cubicBezTo>
                  <a:cubicBezTo>
                    <a:pt x="61" y="5"/>
                    <a:pt x="53"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46"/>
            <p:cNvSpPr/>
            <p:nvPr/>
          </p:nvSpPr>
          <p:spPr>
            <a:xfrm>
              <a:off x="2302075" y="3143325"/>
              <a:ext cx="9425" cy="15800"/>
            </a:xfrm>
            <a:custGeom>
              <a:avLst/>
              <a:gdLst/>
              <a:ahLst/>
              <a:cxnLst/>
              <a:rect l="l" t="t" r="r" b="b"/>
              <a:pathLst>
                <a:path w="377" h="632" extrusionOk="0">
                  <a:moveTo>
                    <a:pt x="88" y="0"/>
                  </a:moveTo>
                  <a:cubicBezTo>
                    <a:pt x="46" y="0"/>
                    <a:pt x="1" y="37"/>
                    <a:pt x="24" y="98"/>
                  </a:cubicBezTo>
                  <a:cubicBezTo>
                    <a:pt x="119" y="264"/>
                    <a:pt x="190" y="431"/>
                    <a:pt x="286" y="598"/>
                  </a:cubicBezTo>
                  <a:cubicBezTo>
                    <a:pt x="290" y="621"/>
                    <a:pt x="306" y="631"/>
                    <a:pt x="322" y="631"/>
                  </a:cubicBezTo>
                  <a:cubicBezTo>
                    <a:pt x="348" y="631"/>
                    <a:pt x="376" y="606"/>
                    <a:pt x="369" y="562"/>
                  </a:cubicBezTo>
                  <a:cubicBezTo>
                    <a:pt x="298" y="372"/>
                    <a:pt x="226" y="217"/>
                    <a:pt x="143" y="38"/>
                  </a:cubicBezTo>
                  <a:cubicBezTo>
                    <a:pt x="134" y="12"/>
                    <a:pt x="111" y="0"/>
                    <a:pt x="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46"/>
            <p:cNvSpPr/>
            <p:nvPr/>
          </p:nvSpPr>
          <p:spPr>
            <a:xfrm>
              <a:off x="1943825" y="2880150"/>
              <a:ext cx="368825" cy="297175"/>
            </a:xfrm>
            <a:custGeom>
              <a:avLst/>
              <a:gdLst/>
              <a:ahLst/>
              <a:cxnLst/>
              <a:rect l="l" t="t" r="r" b="b"/>
              <a:pathLst>
                <a:path w="14753" h="11887" extrusionOk="0">
                  <a:moveTo>
                    <a:pt x="90" y="0"/>
                  </a:moveTo>
                  <a:cubicBezTo>
                    <a:pt x="45" y="0"/>
                    <a:pt x="0" y="33"/>
                    <a:pt x="7" y="100"/>
                  </a:cubicBezTo>
                  <a:cubicBezTo>
                    <a:pt x="209" y="2147"/>
                    <a:pt x="1007" y="4279"/>
                    <a:pt x="1900" y="6124"/>
                  </a:cubicBezTo>
                  <a:cubicBezTo>
                    <a:pt x="2328" y="7017"/>
                    <a:pt x="2829" y="7898"/>
                    <a:pt x="3376" y="8732"/>
                  </a:cubicBezTo>
                  <a:cubicBezTo>
                    <a:pt x="3852" y="9458"/>
                    <a:pt x="4364" y="10398"/>
                    <a:pt x="5174" y="10827"/>
                  </a:cubicBezTo>
                  <a:cubicBezTo>
                    <a:pt x="5805" y="11172"/>
                    <a:pt x="6579" y="11113"/>
                    <a:pt x="7246" y="11291"/>
                  </a:cubicBezTo>
                  <a:cubicBezTo>
                    <a:pt x="7984" y="11494"/>
                    <a:pt x="8651" y="11887"/>
                    <a:pt x="9448" y="11887"/>
                  </a:cubicBezTo>
                  <a:cubicBezTo>
                    <a:pt x="10187" y="11887"/>
                    <a:pt x="10877" y="11577"/>
                    <a:pt x="11496" y="11184"/>
                  </a:cubicBezTo>
                  <a:cubicBezTo>
                    <a:pt x="11889" y="10958"/>
                    <a:pt x="12246" y="10637"/>
                    <a:pt x="12663" y="10458"/>
                  </a:cubicBezTo>
                  <a:cubicBezTo>
                    <a:pt x="12929" y="10348"/>
                    <a:pt x="13115" y="10285"/>
                    <a:pt x="13285" y="10285"/>
                  </a:cubicBezTo>
                  <a:cubicBezTo>
                    <a:pt x="13501" y="10285"/>
                    <a:pt x="13690" y="10389"/>
                    <a:pt x="13985" y="10637"/>
                  </a:cubicBezTo>
                  <a:cubicBezTo>
                    <a:pt x="14544" y="11113"/>
                    <a:pt x="14509" y="11149"/>
                    <a:pt x="14711" y="11827"/>
                  </a:cubicBezTo>
                  <a:cubicBezTo>
                    <a:pt x="14705" y="11851"/>
                    <a:pt x="14717" y="11863"/>
                    <a:pt x="14729" y="11863"/>
                  </a:cubicBezTo>
                  <a:cubicBezTo>
                    <a:pt x="14741" y="11863"/>
                    <a:pt x="14753" y="11851"/>
                    <a:pt x="14747" y="11827"/>
                  </a:cubicBezTo>
                  <a:cubicBezTo>
                    <a:pt x="14589" y="10987"/>
                    <a:pt x="14200" y="10111"/>
                    <a:pt x="13335" y="10111"/>
                  </a:cubicBezTo>
                  <a:cubicBezTo>
                    <a:pt x="13219" y="10111"/>
                    <a:pt x="13095" y="10127"/>
                    <a:pt x="12961" y="10160"/>
                  </a:cubicBezTo>
                  <a:cubicBezTo>
                    <a:pt x="12127" y="10363"/>
                    <a:pt x="11461" y="11089"/>
                    <a:pt x="10663" y="11399"/>
                  </a:cubicBezTo>
                  <a:cubicBezTo>
                    <a:pt x="10275" y="11552"/>
                    <a:pt x="9924" y="11612"/>
                    <a:pt x="9588" y="11612"/>
                  </a:cubicBezTo>
                  <a:cubicBezTo>
                    <a:pt x="8830" y="11612"/>
                    <a:pt x="8151" y="11305"/>
                    <a:pt x="7317" y="11065"/>
                  </a:cubicBezTo>
                  <a:cubicBezTo>
                    <a:pt x="6281" y="10768"/>
                    <a:pt x="5341" y="10875"/>
                    <a:pt x="4567" y="9970"/>
                  </a:cubicBezTo>
                  <a:cubicBezTo>
                    <a:pt x="3781" y="9053"/>
                    <a:pt x="3150" y="7958"/>
                    <a:pt x="2567" y="6898"/>
                  </a:cubicBezTo>
                  <a:cubicBezTo>
                    <a:pt x="1400" y="4707"/>
                    <a:pt x="816" y="2445"/>
                    <a:pt x="173" y="64"/>
                  </a:cubicBezTo>
                  <a:cubicBezTo>
                    <a:pt x="163" y="22"/>
                    <a:pt x="126" y="0"/>
                    <a:pt x="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46"/>
            <p:cNvSpPr/>
            <p:nvPr/>
          </p:nvSpPr>
          <p:spPr>
            <a:xfrm>
              <a:off x="1946775" y="2886100"/>
              <a:ext cx="3175" cy="4125"/>
            </a:xfrm>
            <a:custGeom>
              <a:avLst/>
              <a:gdLst/>
              <a:ahLst/>
              <a:cxnLst/>
              <a:rect l="l" t="t" r="r" b="b"/>
              <a:pathLst>
                <a:path w="127" h="165" extrusionOk="0">
                  <a:moveTo>
                    <a:pt x="53" y="0"/>
                  </a:moveTo>
                  <a:cubicBezTo>
                    <a:pt x="26" y="0"/>
                    <a:pt x="0" y="29"/>
                    <a:pt x="32" y="52"/>
                  </a:cubicBezTo>
                  <a:cubicBezTo>
                    <a:pt x="44" y="76"/>
                    <a:pt x="91" y="147"/>
                    <a:pt x="103" y="159"/>
                  </a:cubicBezTo>
                  <a:cubicBezTo>
                    <a:pt x="103" y="163"/>
                    <a:pt x="105" y="164"/>
                    <a:pt x="108" y="164"/>
                  </a:cubicBezTo>
                  <a:cubicBezTo>
                    <a:pt x="115" y="164"/>
                    <a:pt x="127" y="156"/>
                    <a:pt x="127" y="147"/>
                  </a:cubicBezTo>
                  <a:cubicBezTo>
                    <a:pt x="127" y="135"/>
                    <a:pt x="103" y="40"/>
                    <a:pt x="91" y="28"/>
                  </a:cubicBezTo>
                  <a:cubicBezTo>
                    <a:pt x="83" y="8"/>
                    <a:pt x="68"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46"/>
            <p:cNvSpPr/>
            <p:nvPr/>
          </p:nvSpPr>
          <p:spPr>
            <a:xfrm>
              <a:off x="1916600" y="2712450"/>
              <a:ext cx="35625" cy="184425"/>
            </a:xfrm>
            <a:custGeom>
              <a:avLst/>
              <a:gdLst/>
              <a:ahLst/>
              <a:cxnLst/>
              <a:rect l="l" t="t" r="r" b="b"/>
              <a:pathLst>
                <a:path w="1425" h="7377" extrusionOk="0">
                  <a:moveTo>
                    <a:pt x="1136" y="1"/>
                  </a:moveTo>
                  <a:cubicBezTo>
                    <a:pt x="1118" y="1"/>
                    <a:pt x="1099" y="10"/>
                    <a:pt x="1084" y="33"/>
                  </a:cubicBezTo>
                  <a:cubicBezTo>
                    <a:pt x="548" y="950"/>
                    <a:pt x="0" y="2200"/>
                    <a:pt x="310" y="3271"/>
                  </a:cubicBezTo>
                  <a:cubicBezTo>
                    <a:pt x="417" y="3629"/>
                    <a:pt x="619" y="3926"/>
                    <a:pt x="774" y="4248"/>
                  </a:cubicBezTo>
                  <a:cubicBezTo>
                    <a:pt x="1072" y="4938"/>
                    <a:pt x="977" y="5438"/>
                    <a:pt x="1000" y="6141"/>
                  </a:cubicBezTo>
                  <a:cubicBezTo>
                    <a:pt x="1012" y="6629"/>
                    <a:pt x="1072" y="6974"/>
                    <a:pt x="1370" y="7355"/>
                  </a:cubicBezTo>
                  <a:cubicBezTo>
                    <a:pt x="1380" y="7370"/>
                    <a:pt x="1392" y="7377"/>
                    <a:pt x="1401" y="7377"/>
                  </a:cubicBezTo>
                  <a:cubicBezTo>
                    <a:pt x="1415" y="7377"/>
                    <a:pt x="1424" y="7364"/>
                    <a:pt x="1417" y="7343"/>
                  </a:cubicBezTo>
                  <a:cubicBezTo>
                    <a:pt x="905" y="6343"/>
                    <a:pt x="1417" y="5212"/>
                    <a:pt x="953" y="4176"/>
                  </a:cubicBezTo>
                  <a:cubicBezTo>
                    <a:pt x="643" y="3450"/>
                    <a:pt x="322" y="2867"/>
                    <a:pt x="500" y="2045"/>
                  </a:cubicBezTo>
                  <a:cubicBezTo>
                    <a:pt x="655" y="1378"/>
                    <a:pt x="1000" y="747"/>
                    <a:pt x="1203" y="92"/>
                  </a:cubicBezTo>
                  <a:cubicBezTo>
                    <a:pt x="1211" y="44"/>
                    <a:pt x="1175" y="1"/>
                    <a:pt x="1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46"/>
            <p:cNvSpPr/>
            <p:nvPr/>
          </p:nvSpPr>
          <p:spPr>
            <a:xfrm>
              <a:off x="1944575" y="2853300"/>
              <a:ext cx="6875" cy="43200"/>
            </a:xfrm>
            <a:custGeom>
              <a:avLst/>
              <a:gdLst/>
              <a:ahLst/>
              <a:cxnLst/>
              <a:rect l="l" t="t" r="r" b="b"/>
              <a:pathLst>
                <a:path w="275" h="1728" extrusionOk="0">
                  <a:moveTo>
                    <a:pt x="18" y="1"/>
                  </a:moveTo>
                  <a:cubicBezTo>
                    <a:pt x="15" y="1"/>
                    <a:pt x="12" y="7"/>
                    <a:pt x="12" y="19"/>
                  </a:cubicBezTo>
                  <a:cubicBezTo>
                    <a:pt x="1" y="293"/>
                    <a:pt x="24" y="578"/>
                    <a:pt x="60" y="864"/>
                  </a:cubicBezTo>
                  <a:cubicBezTo>
                    <a:pt x="84" y="1150"/>
                    <a:pt x="84" y="1447"/>
                    <a:pt x="179" y="1709"/>
                  </a:cubicBezTo>
                  <a:cubicBezTo>
                    <a:pt x="184" y="1722"/>
                    <a:pt x="193" y="1728"/>
                    <a:pt x="203" y="1728"/>
                  </a:cubicBezTo>
                  <a:cubicBezTo>
                    <a:pt x="220" y="1728"/>
                    <a:pt x="239" y="1713"/>
                    <a:pt x="239" y="1697"/>
                  </a:cubicBezTo>
                  <a:cubicBezTo>
                    <a:pt x="274" y="1412"/>
                    <a:pt x="203" y="1114"/>
                    <a:pt x="179" y="852"/>
                  </a:cubicBezTo>
                  <a:cubicBezTo>
                    <a:pt x="143" y="566"/>
                    <a:pt x="120" y="281"/>
                    <a:pt x="24" y="19"/>
                  </a:cubicBezTo>
                  <a:cubicBezTo>
                    <a:pt x="24" y="7"/>
                    <a:pt x="21" y="1"/>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46"/>
            <p:cNvSpPr/>
            <p:nvPr/>
          </p:nvSpPr>
          <p:spPr>
            <a:xfrm>
              <a:off x="1942500" y="2856175"/>
              <a:ext cx="8350" cy="48250"/>
            </a:xfrm>
            <a:custGeom>
              <a:avLst/>
              <a:gdLst/>
              <a:ahLst/>
              <a:cxnLst/>
              <a:rect l="l" t="t" r="r" b="b"/>
              <a:pathLst>
                <a:path w="334" h="1930" extrusionOk="0">
                  <a:moveTo>
                    <a:pt x="16" y="0"/>
                  </a:moveTo>
                  <a:cubicBezTo>
                    <a:pt x="7" y="0"/>
                    <a:pt x="0" y="10"/>
                    <a:pt x="0" y="23"/>
                  </a:cubicBezTo>
                  <a:cubicBezTo>
                    <a:pt x="24" y="630"/>
                    <a:pt x="24" y="1332"/>
                    <a:pt x="238" y="1904"/>
                  </a:cubicBezTo>
                  <a:cubicBezTo>
                    <a:pt x="249" y="1920"/>
                    <a:pt x="268" y="1929"/>
                    <a:pt x="285" y="1929"/>
                  </a:cubicBezTo>
                  <a:cubicBezTo>
                    <a:pt x="305" y="1929"/>
                    <a:pt x="322" y="1918"/>
                    <a:pt x="322" y="1892"/>
                  </a:cubicBezTo>
                  <a:cubicBezTo>
                    <a:pt x="334" y="1285"/>
                    <a:pt x="155" y="618"/>
                    <a:pt x="36" y="23"/>
                  </a:cubicBezTo>
                  <a:cubicBezTo>
                    <a:pt x="31" y="7"/>
                    <a:pt x="23"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46"/>
            <p:cNvSpPr/>
            <p:nvPr/>
          </p:nvSpPr>
          <p:spPr>
            <a:xfrm>
              <a:off x="1941700" y="2548900"/>
              <a:ext cx="68425" cy="174350"/>
            </a:xfrm>
            <a:custGeom>
              <a:avLst/>
              <a:gdLst/>
              <a:ahLst/>
              <a:cxnLst/>
              <a:rect l="l" t="t" r="r" b="b"/>
              <a:pathLst>
                <a:path w="2737" h="6974" extrusionOk="0">
                  <a:moveTo>
                    <a:pt x="2632" y="0"/>
                  </a:moveTo>
                  <a:cubicBezTo>
                    <a:pt x="2618" y="0"/>
                    <a:pt x="2604" y="5"/>
                    <a:pt x="2592" y="15"/>
                  </a:cubicBezTo>
                  <a:cubicBezTo>
                    <a:pt x="2175" y="312"/>
                    <a:pt x="2080" y="729"/>
                    <a:pt x="1961" y="1217"/>
                  </a:cubicBezTo>
                  <a:cubicBezTo>
                    <a:pt x="1759" y="1967"/>
                    <a:pt x="1437" y="2527"/>
                    <a:pt x="1068" y="3205"/>
                  </a:cubicBezTo>
                  <a:cubicBezTo>
                    <a:pt x="830" y="3634"/>
                    <a:pt x="723" y="4015"/>
                    <a:pt x="687" y="4515"/>
                  </a:cubicBezTo>
                  <a:cubicBezTo>
                    <a:pt x="628" y="5444"/>
                    <a:pt x="413" y="6123"/>
                    <a:pt x="8" y="6968"/>
                  </a:cubicBezTo>
                  <a:cubicBezTo>
                    <a:pt x="0" y="6968"/>
                    <a:pt x="8" y="6973"/>
                    <a:pt x="18" y="6973"/>
                  </a:cubicBezTo>
                  <a:cubicBezTo>
                    <a:pt x="23" y="6973"/>
                    <a:pt x="28" y="6972"/>
                    <a:pt x="32" y="6968"/>
                  </a:cubicBezTo>
                  <a:cubicBezTo>
                    <a:pt x="389" y="6515"/>
                    <a:pt x="663" y="6003"/>
                    <a:pt x="794" y="5432"/>
                  </a:cubicBezTo>
                  <a:cubicBezTo>
                    <a:pt x="949" y="4753"/>
                    <a:pt x="854" y="4098"/>
                    <a:pt x="1187" y="3444"/>
                  </a:cubicBezTo>
                  <a:cubicBezTo>
                    <a:pt x="1437" y="2932"/>
                    <a:pt x="1794" y="2503"/>
                    <a:pt x="1985" y="1967"/>
                  </a:cubicBezTo>
                  <a:cubicBezTo>
                    <a:pt x="2223" y="1312"/>
                    <a:pt x="2282" y="705"/>
                    <a:pt x="2699" y="110"/>
                  </a:cubicBezTo>
                  <a:cubicBezTo>
                    <a:pt x="2737" y="63"/>
                    <a:pt x="2685" y="0"/>
                    <a:pt x="2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46"/>
            <p:cNvSpPr/>
            <p:nvPr/>
          </p:nvSpPr>
          <p:spPr>
            <a:xfrm>
              <a:off x="2008900" y="2551250"/>
              <a:ext cx="319375" cy="204725"/>
            </a:xfrm>
            <a:custGeom>
              <a:avLst/>
              <a:gdLst/>
              <a:ahLst/>
              <a:cxnLst/>
              <a:rect l="l" t="t" r="r" b="b"/>
              <a:pathLst>
                <a:path w="12775" h="8189" extrusionOk="0">
                  <a:moveTo>
                    <a:pt x="7" y="0"/>
                  </a:moveTo>
                  <a:cubicBezTo>
                    <a:pt x="0" y="0"/>
                    <a:pt x="3" y="20"/>
                    <a:pt x="11" y="28"/>
                  </a:cubicBezTo>
                  <a:cubicBezTo>
                    <a:pt x="1357" y="695"/>
                    <a:pt x="3095" y="992"/>
                    <a:pt x="4297" y="1897"/>
                  </a:cubicBezTo>
                  <a:cubicBezTo>
                    <a:pt x="5190" y="2588"/>
                    <a:pt x="5500" y="3528"/>
                    <a:pt x="6560" y="4028"/>
                  </a:cubicBezTo>
                  <a:cubicBezTo>
                    <a:pt x="7512" y="4481"/>
                    <a:pt x="8584" y="4612"/>
                    <a:pt x="9584" y="4933"/>
                  </a:cubicBezTo>
                  <a:cubicBezTo>
                    <a:pt x="11179" y="5457"/>
                    <a:pt x="12144" y="6600"/>
                    <a:pt x="12703" y="8172"/>
                  </a:cubicBezTo>
                  <a:cubicBezTo>
                    <a:pt x="12711" y="8184"/>
                    <a:pt x="12722" y="8189"/>
                    <a:pt x="12732" y="8189"/>
                  </a:cubicBezTo>
                  <a:cubicBezTo>
                    <a:pt x="12754" y="8189"/>
                    <a:pt x="12775" y="8168"/>
                    <a:pt x="12775" y="8136"/>
                  </a:cubicBezTo>
                  <a:cubicBezTo>
                    <a:pt x="12453" y="5290"/>
                    <a:pt x="9786" y="4802"/>
                    <a:pt x="7524" y="4124"/>
                  </a:cubicBezTo>
                  <a:cubicBezTo>
                    <a:pt x="6857" y="3909"/>
                    <a:pt x="6214" y="3659"/>
                    <a:pt x="5726" y="3171"/>
                  </a:cubicBezTo>
                  <a:cubicBezTo>
                    <a:pt x="5262" y="2707"/>
                    <a:pt x="4988" y="2099"/>
                    <a:pt x="4440" y="1707"/>
                  </a:cubicBezTo>
                  <a:cubicBezTo>
                    <a:pt x="3881" y="1290"/>
                    <a:pt x="3154" y="1099"/>
                    <a:pt x="2512" y="861"/>
                  </a:cubicBezTo>
                  <a:cubicBezTo>
                    <a:pt x="1690" y="564"/>
                    <a:pt x="868" y="230"/>
                    <a:pt x="23" y="16"/>
                  </a:cubicBezTo>
                  <a:cubicBezTo>
                    <a:pt x="16" y="5"/>
                    <a:pt x="10" y="0"/>
                    <a:pt x="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46"/>
            <p:cNvSpPr/>
            <p:nvPr/>
          </p:nvSpPr>
          <p:spPr>
            <a:xfrm>
              <a:off x="2306525" y="2739325"/>
              <a:ext cx="111050" cy="428375"/>
            </a:xfrm>
            <a:custGeom>
              <a:avLst/>
              <a:gdLst/>
              <a:ahLst/>
              <a:cxnLst/>
              <a:rect l="l" t="t" r="r" b="b"/>
              <a:pathLst>
                <a:path w="4442" h="17135" extrusionOk="0">
                  <a:moveTo>
                    <a:pt x="841" y="1"/>
                  </a:moveTo>
                  <a:cubicBezTo>
                    <a:pt x="832" y="1"/>
                    <a:pt x="822" y="7"/>
                    <a:pt x="822" y="18"/>
                  </a:cubicBezTo>
                  <a:cubicBezTo>
                    <a:pt x="834" y="1637"/>
                    <a:pt x="1596" y="2792"/>
                    <a:pt x="2465" y="4066"/>
                  </a:cubicBezTo>
                  <a:cubicBezTo>
                    <a:pt x="3620" y="5744"/>
                    <a:pt x="4442" y="8459"/>
                    <a:pt x="3346" y="10364"/>
                  </a:cubicBezTo>
                  <a:cubicBezTo>
                    <a:pt x="2989" y="10971"/>
                    <a:pt x="2751" y="11471"/>
                    <a:pt x="2525" y="12150"/>
                  </a:cubicBezTo>
                  <a:cubicBezTo>
                    <a:pt x="2203" y="13162"/>
                    <a:pt x="1691" y="13638"/>
                    <a:pt x="929" y="14305"/>
                  </a:cubicBezTo>
                  <a:cubicBezTo>
                    <a:pt x="24" y="15103"/>
                    <a:pt x="1" y="15984"/>
                    <a:pt x="382" y="17091"/>
                  </a:cubicBezTo>
                  <a:cubicBezTo>
                    <a:pt x="395" y="17122"/>
                    <a:pt x="421" y="17135"/>
                    <a:pt x="448" y="17135"/>
                  </a:cubicBezTo>
                  <a:cubicBezTo>
                    <a:pt x="494" y="17135"/>
                    <a:pt x="544" y="17096"/>
                    <a:pt x="536" y="17043"/>
                  </a:cubicBezTo>
                  <a:cubicBezTo>
                    <a:pt x="310" y="15865"/>
                    <a:pt x="382" y="15091"/>
                    <a:pt x="1346" y="14305"/>
                  </a:cubicBezTo>
                  <a:cubicBezTo>
                    <a:pt x="1810" y="13936"/>
                    <a:pt x="2179" y="13638"/>
                    <a:pt x="2453" y="13114"/>
                  </a:cubicBezTo>
                  <a:cubicBezTo>
                    <a:pt x="2834" y="12376"/>
                    <a:pt x="2941" y="11555"/>
                    <a:pt x="3370" y="10828"/>
                  </a:cubicBezTo>
                  <a:cubicBezTo>
                    <a:pt x="3703" y="10293"/>
                    <a:pt x="3989" y="9876"/>
                    <a:pt x="4072" y="9233"/>
                  </a:cubicBezTo>
                  <a:cubicBezTo>
                    <a:pt x="4263" y="7792"/>
                    <a:pt x="3942" y="6125"/>
                    <a:pt x="3275" y="4840"/>
                  </a:cubicBezTo>
                  <a:cubicBezTo>
                    <a:pt x="2929" y="4197"/>
                    <a:pt x="2453" y="3649"/>
                    <a:pt x="2048" y="3054"/>
                  </a:cubicBezTo>
                  <a:cubicBezTo>
                    <a:pt x="1429" y="2113"/>
                    <a:pt x="1096" y="1137"/>
                    <a:pt x="858" y="29"/>
                  </a:cubicBezTo>
                  <a:cubicBezTo>
                    <a:pt x="864" y="10"/>
                    <a:pt x="853" y="1"/>
                    <a:pt x="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46"/>
            <p:cNvSpPr/>
            <p:nvPr/>
          </p:nvSpPr>
          <p:spPr>
            <a:xfrm>
              <a:off x="2041325" y="2596875"/>
              <a:ext cx="7750" cy="38575"/>
            </a:xfrm>
            <a:custGeom>
              <a:avLst/>
              <a:gdLst/>
              <a:ahLst/>
              <a:cxnLst/>
              <a:rect l="l" t="t" r="r" b="b"/>
              <a:pathLst>
                <a:path w="310" h="1543" extrusionOk="0">
                  <a:moveTo>
                    <a:pt x="310" y="1"/>
                  </a:moveTo>
                  <a:lnTo>
                    <a:pt x="310" y="1"/>
                  </a:lnTo>
                  <a:cubicBezTo>
                    <a:pt x="191" y="501"/>
                    <a:pt x="83" y="1013"/>
                    <a:pt x="0" y="1525"/>
                  </a:cubicBezTo>
                  <a:cubicBezTo>
                    <a:pt x="0" y="1537"/>
                    <a:pt x="6" y="1542"/>
                    <a:pt x="13" y="1542"/>
                  </a:cubicBezTo>
                  <a:cubicBezTo>
                    <a:pt x="21" y="1542"/>
                    <a:pt x="30" y="1537"/>
                    <a:pt x="36" y="1525"/>
                  </a:cubicBezTo>
                  <a:cubicBezTo>
                    <a:pt x="131" y="1013"/>
                    <a:pt x="238" y="513"/>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46"/>
            <p:cNvSpPr/>
            <p:nvPr/>
          </p:nvSpPr>
          <p:spPr>
            <a:xfrm>
              <a:off x="2045625" y="2608300"/>
              <a:ext cx="13575" cy="39025"/>
            </a:xfrm>
            <a:custGeom>
              <a:avLst/>
              <a:gdLst/>
              <a:ahLst/>
              <a:cxnLst/>
              <a:rect l="l" t="t" r="r" b="b"/>
              <a:pathLst>
                <a:path w="543" h="1561" extrusionOk="0">
                  <a:moveTo>
                    <a:pt x="520" y="0"/>
                  </a:moveTo>
                  <a:cubicBezTo>
                    <a:pt x="513" y="0"/>
                    <a:pt x="507" y="3"/>
                    <a:pt x="507" y="8"/>
                  </a:cubicBezTo>
                  <a:cubicBezTo>
                    <a:pt x="400" y="544"/>
                    <a:pt x="221" y="1032"/>
                    <a:pt x="19" y="1520"/>
                  </a:cubicBezTo>
                  <a:cubicBezTo>
                    <a:pt x="1" y="1547"/>
                    <a:pt x="23" y="1560"/>
                    <a:pt x="45" y="1560"/>
                  </a:cubicBezTo>
                  <a:cubicBezTo>
                    <a:pt x="53" y="1560"/>
                    <a:pt x="60" y="1559"/>
                    <a:pt x="66" y="1556"/>
                  </a:cubicBezTo>
                  <a:cubicBezTo>
                    <a:pt x="316" y="1080"/>
                    <a:pt x="483" y="544"/>
                    <a:pt x="542" y="20"/>
                  </a:cubicBezTo>
                  <a:cubicBezTo>
                    <a:pt x="542" y="6"/>
                    <a:pt x="530" y="0"/>
                    <a:pt x="5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46"/>
            <p:cNvSpPr/>
            <p:nvPr/>
          </p:nvSpPr>
          <p:spPr>
            <a:xfrm>
              <a:off x="2002025" y="2584975"/>
              <a:ext cx="26800" cy="32775"/>
            </a:xfrm>
            <a:custGeom>
              <a:avLst/>
              <a:gdLst/>
              <a:ahLst/>
              <a:cxnLst/>
              <a:rect l="l" t="t" r="r" b="b"/>
              <a:pathLst>
                <a:path w="1072" h="1311" extrusionOk="0">
                  <a:moveTo>
                    <a:pt x="0" y="0"/>
                  </a:moveTo>
                  <a:cubicBezTo>
                    <a:pt x="143" y="548"/>
                    <a:pt x="501" y="1108"/>
                    <a:pt x="1048" y="1310"/>
                  </a:cubicBezTo>
                  <a:cubicBezTo>
                    <a:pt x="1060" y="1310"/>
                    <a:pt x="1072" y="1298"/>
                    <a:pt x="1060" y="1286"/>
                  </a:cubicBezTo>
                  <a:cubicBezTo>
                    <a:pt x="560" y="953"/>
                    <a:pt x="179" y="584"/>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46"/>
            <p:cNvSpPr/>
            <p:nvPr/>
          </p:nvSpPr>
          <p:spPr>
            <a:xfrm>
              <a:off x="2003225" y="2579325"/>
              <a:ext cx="19575" cy="31350"/>
            </a:xfrm>
            <a:custGeom>
              <a:avLst/>
              <a:gdLst/>
              <a:ahLst/>
              <a:cxnLst/>
              <a:rect l="l" t="t" r="r" b="b"/>
              <a:pathLst>
                <a:path w="783" h="1254" extrusionOk="0">
                  <a:moveTo>
                    <a:pt x="12" y="0"/>
                  </a:moveTo>
                  <a:cubicBezTo>
                    <a:pt x="12" y="0"/>
                    <a:pt x="0" y="0"/>
                    <a:pt x="0" y="24"/>
                  </a:cubicBezTo>
                  <a:cubicBezTo>
                    <a:pt x="155" y="476"/>
                    <a:pt x="405" y="893"/>
                    <a:pt x="726" y="1238"/>
                  </a:cubicBezTo>
                  <a:cubicBezTo>
                    <a:pt x="734" y="1249"/>
                    <a:pt x="742" y="1253"/>
                    <a:pt x="750" y="1253"/>
                  </a:cubicBezTo>
                  <a:cubicBezTo>
                    <a:pt x="767" y="1253"/>
                    <a:pt x="782" y="1231"/>
                    <a:pt x="774" y="1215"/>
                  </a:cubicBezTo>
                  <a:cubicBezTo>
                    <a:pt x="464" y="834"/>
                    <a:pt x="226" y="453"/>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46"/>
            <p:cNvSpPr/>
            <p:nvPr/>
          </p:nvSpPr>
          <p:spPr>
            <a:xfrm>
              <a:off x="2030900" y="2577125"/>
              <a:ext cx="10175" cy="40800"/>
            </a:xfrm>
            <a:custGeom>
              <a:avLst/>
              <a:gdLst/>
              <a:ahLst/>
              <a:cxnLst/>
              <a:rect l="l" t="t" r="r" b="b"/>
              <a:pathLst>
                <a:path w="407" h="1632" extrusionOk="0">
                  <a:moveTo>
                    <a:pt x="386" y="0"/>
                  </a:moveTo>
                  <a:cubicBezTo>
                    <a:pt x="375" y="0"/>
                    <a:pt x="363" y="6"/>
                    <a:pt x="358" y="17"/>
                  </a:cubicBezTo>
                  <a:cubicBezTo>
                    <a:pt x="310" y="291"/>
                    <a:pt x="262" y="552"/>
                    <a:pt x="203" y="826"/>
                  </a:cubicBezTo>
                  <a:cubicBezTo>
                    <a:pt x="143" y="1088"/>
                    <a:pt x="60" y="1338"/>
                    <a:pt x="0" y="1612"/>
                  </a:cubicBezTo>
                  <a:cubicBezTo>
                    <a:pt x="0" y="1626"/>
                    <a:pt x="9" y="1632"/>
                    <a:pt x="18" y="1632"/>
                  </a:cubicBezTo>
                  <a:cubicBezTo>
                    <a:pt x="24" y="1632"/>
                    <a:pt x="31" y="1629"/>
                    <a:pt x="36" y="1624"/>
                  </a:cubicBezTo>
                  <a:cubicBezTo>
                    <a:pt x="262" y="1160"/>
                    <a:pt x="381" y="552"/>
                    <a:pt x="393" y="29"/>
                  </a:cubicBezTo>
                  <a:cubicBezTo>
                    <a:pt x="406" y="9"/>
                    <a:pt x="398" y="0"/>
                    <a:pt x="3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46"/>
            <p:cNvSpPr/>
            <p:nvPr/>
          </p:nvSpPr>
          <p:spPr>
            <a:xfrm>
              <a:off x="2030450" y="2579650"/>
              <a:ext cx="13675" cy="39700"/>
            </a:xfrm>
            <a:custGeom>
              <a:avLst/>
              <a:gdLst/>
              <a:ahLst/>
              <a:cxnLst/>
              <a:rect l="l" t="t" r="r" b="b"/>
              <a:pathLst>
                <a:path w="547" h="1588" extrusionOk="0">
                  <a:moveTo>
                    <a:pt x="523" y="0"/>
                  </a:moveTo>
                  <a:cubicBezTo>
                    <a:pt x="517" y="0"/>
                    <a:pt x="510" y="3"/>
                    <a:pt x="507" y="11"/>
                  </a:cubicBezTo>
                  <a:cubicBezTo>
                    <a:pt x="435" y="273"/>
                    <a:pt x="387" y="547"/>
                    <a:pt x="316" y="797"/>
                  </a:cubicBezTo>
                  <a:cubicBezTo>
                    <a:pt x="221" y="1059"/>
                    <a:pt x="102" y="1297"/>
                    <a:pt x="18" y="1559"/>
                  </a:cubicBezTo>
                  <a:cubicBezTo>
                    <a:pt x="1" y="1576"/>
                    <a:pt x="22" y="1587"/>
                    <a:pt x="39" y="1587"/>
                  </a:cubicBezTo>
                  <a:cubicBezTo>
                    <a:pt x="45" y="1587"/>
                    <a:pt x="51" y="1586"/>
                    <a:pt x="54" y="1583"/>
                  </a:cubicBezTo>
                  <a:cubicBezTo>
                    <a:pt x="340" y="1154"/>
                    <a:pt x="530" y="523"/>
                    <a:pt x="530" y="11"/>
                  </a:cubicBezTo>
                  <a:cubicBezTo>
                    <a:pt x="546" y="11"/>
                    <a:pt x="536" y="0"/>
                    <a:pt x="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46"/>
            <p:cNvSpPr/>
            <p:nvPr/>
          </p:nvSpPr>
          <p:spPr>
            <a:xfrm>
              <a:off x="2019000" y="2591825"/>
              <a:ext cx="24125" cy="47300"/>
            </a:xfrm>
            <a:custGeom>
              <a:avLst/>
              <a:gdLst/>
              <a:ahLst/>
              <a:cxnLst/>
              <a:rect l="l" t="t" r="r" b="b"/>
              <a:pathLst>
                <a:path w="965" h="1892" extrusionOk="0">
                  <a:moveTo>
                    <a:pt x="0" y="0"/>
                  </a:moveTo>
                  <a:lnTo>
                    <a:pt x="0" y="0"/>
                  </a:lnTo>
                  <a:cubicBezTo>
                    <a:pt x="238" y="631"/>
                    <a:pt x="536" y="1334"/>
                    <a:pt x="929" y="1881"/>
                  </a:cubicBezTo>
                  <a:cubicBezTo>
                    <a:pt x="936" y="1889"/>
                    <a:pt x="942" y="1892"/>
                    <a:pt x="948" y="1892"/>
                  </a:cubicBezTo>
                  <a:cubicBezTo>
                    <a:pt x="959" y="1892"/>
                    <a:pt x="965" y="1878"/>
                    <a:pt x="965" y="1869"/>
                  </a:cubicBezTo>
                  <a:cubicBezTo>
                    <a:pt x="679" y="1227"/>
                    <a:pt x="322" y="619"/>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46"/>
            <p:cNvSpPr/>
            <p:nvPr/>
          </p:nvSpPr>
          <p:spPr>
            <a:xfrm>
              <a:off x="2024125" y="2601225"/>
              <a:ext cx="59650" cy="116425"/>
            </a:xfrm>
            <a:custGeom>
              <a:avLst/>
              <a:gdLst/>
              <a:ahLst/>
              <a:cxnLst/>
              <a:rect l="l" t="t" r="r" b="b"/>
              <a:pathLst>
                <a:path w="2386" h="4657" extrusionOk="0">
                  <a:moveTo>
                    <a:pt x="26" y="0"/>
                  </a:moveTo>
                  <a:cubicBezTo>
                    <a:pt x="16" y="0"/>
                    <a:pt x="1" y="9"/>
                    <a:pt x="9" y="17"/>
                  </a:cubicBezTo>
                  <a:cubicBezTo>
                    <a:pt x="664" y="1648"/>
                    <a:pt x="1760" y="2994"/>
                    <a:pt x="2355" y="4649"/>
                  </a:cubicBezTo>
                  <a:cubicBezTo>
                    <a:pt x="2355" y="4654"/>
                    <a:pt x="2361" y="4656"/>
                    <a:pt x="2367" y="4656"/>
                  </a:cubicBezTo>
                  <a:cubicBezTo>
                    <a:pt x="2376" y="4656"/>
                    <a:pt x="2386" y="4651"/>
                    <a:pt x="2379" y="4637"/>
                  </a:cubicBezTo>
                  <a:cubicBezTo>
                    <a:pt x="1998" y="2958"/>
                    <a:pt x="807" y="1529"/>
                    <a:pt x="33" y="5"/>
                  </a:cubicBezTo>
                  <a:cubicBezTo>
                    <a:pt x="33" y="2"/>
                    <a:pt x="30"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46"/>
            <p:cNvSpPr/>
            <p:nvPr/>
          </p:nvSpPr>
          <p:spPr>
            <a:xfrm>
              <a:off x="1970775" y="2593600"/>
              <a:ext cx="26800" cy="72500"/>
            </a:xfrm>
            <a:custGeom>
              <a:avLst/>
              <a:gdLst/>
              <a:ahLst/>
              <a:cxnLst/>
              <a:rect l="l" t="t" r="r" b="b"/>
              <a:pathLst>
                <a:path w="1072" h="2900" extrusionOk="0">
                  <a:moveTo>
                    <a:pt x="1072" y="1"/>
                  </a:moveTo>
                  <a:lnTo>
                    <a:pt x="1072" y="1"/>
                  </a:lnTo>
                  <a:cubicBezTo>
                    <a:pt x="1012" y="322"/>
                    <a:pt x="977" y="667"/>
                    <a:pt x="774" y="953"/>
                  </a:cubicBezTo>
                  <a:cubicBezTo>
                    <a:pt x="608" y="1179"/>
                    <a:pt x="405" y="1334"/>
                    <a:pt x="274" y="1596"/>
                  </a:cubicBezTo>
                  <a:cubicBezTo>
                    <a:pt x="60" y="1965"/>
                    <a:pt x="0" y="2453"/>
                    <a:pt x="0" y="2882"/>
                  </a:cubicBezTo>
                  <a:cubicBezTo>
                    <a:pt x="0" y="2894"/>
                    <a:pt x="9" y="2900"/>
                    <a:pt x="18" y="2900"/>
                  </a:cubicBezTo>
                  <a:cubicBezTo>
                    <a:pt x="27" y="2900"/>
                    <a:pt x="36" y="2894"/>
                    <a:pt x="36" y="2882"/>
                  </a:cubicBezTo>
                  <a:cubicBezTo>
                    <a:pt x="143" y="2227"/>
                    <a:pt x="179" y="1727"/>
                    <a:pt x="643" y="1203"/>
                  </a:cubicBezTo>
                  <a:cubicBezTo>
                    <a:pt x="941" y="834"/>
                    <a:pt x="1048" y="477"/>
                    <a:pt x="1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46"/>
            <p:cNvSpPr/>
            <p:nvPr/>
          </p:nvSpPr>
          <p:spPr>
            <a:xfrm>
              <a:off x="1923750" y="2676825"/>
              <a:ext cx="46950" cy="119375"/>
            </a:xfrm>
            <a:custGeom>
              <a:avLst/>
              <a:gdLst/>
              <a:ahLst/>
              <a:cxnLst/>
              <a:rect l="l" t="t" r="r" b="b"/>
              <a:pathLst>
                <a:path w="1878" h="4775" extrusionOk="0">
                  <a:moveTo>
                    <a:pt x="1872" y="0"/>
                  </a:moveTo>
                  <a:cubicBezTo>
                    <a:pt x="1871" y="0"/>
                    <a:pt x="1869" y="1"/>
                    <a:pt x="1869" y="5"/>
                  </a:cubicBezTo>
                  <a:cubicBezTo>
                    <a:pt x="1877" y="5"/>
                    <a:pt x="1875" y="0"/>
                    <a:pt x="1872" y="0"/>
                  </a:cubicBezTo>
                  <a:close/>
                  <a:moveTo>
                    <a:pt x="1869" y="5"/>
                  </a:moveTo>
                  <a:lnTo>
                    <a:pt x="1869" y="5"/>
                  </a:lnTo>
                  <a:cubicBezTo>
                    <a:pt x="1512" y="1565"/>
                    <a:pt x="0" y="3089"/>
                    <a:pt x="691" y="4768"/>
                  </a:cubicBezTo>
                  <a:cubicBezTo>
                    <a:pt x="691" y="4772"/>
                    <a:pt x="695" y="4775"/>
                    <a:pt x="702" y="4775"/>
                  </a:cubicBezTo>
                  <a:cubicBezTo>
                    <a:pt x="712" y="4775"/>
                    <a:pt x="726" y="4767"/>
                    <a:pt x="726" y="4744"/>
                  </a:cubicBezTo>
                  <a:cubicBezTo>
                    <a:pt x="441" y="3768"/>
                    <a:pt x="679" y="2887"/>
                    <a:pt x="1107" y="1982"/>
                  </a:cubicBezTo>
                  <a:cubicBezTo>
                    <a:pt x="1429" y="1363"/>
                    <a:pt x="1846" y="732"/>
                    <a:pt x="1869" y="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46"/>
            <p:cNvSpPr/>
            <p:nvPr/>
          </p:nvSpPr>
          <p:spPr>
            <a:xfrm>
              <a:off x="1941900" y="2803700"/>
              <a:ext cx="58075" cy="213025"/>
            </a:xfrm>
            <a:custGeom>
              <a:avLst/>
              <a:gdLst/>
              <a:ahLst/>
              <a:cxnLst/>
              <a:rect l="l" t="t" r="r" b="b"/>
              <a:pathLst>
                <a:path w="2323" h="8521" extrusionOk="0">
                  <a:moveTo>
                    <a:pt x="10" y="1"/>
                  </a:moveTo>
                  <a:cubicBezTo>
                    <a:pt x="8" y="1"/>
                    <a:pt x="0" y="7"/>
                    <a:pt x="0" y="14"/>
                  </a:cubicBezTo>
                  <a:cubicBezTo>
                    <a:pt x="10" y="4"/>
                    <a:pt x="12" y="1"/>
                    <a:pt x="10" y="1"/>
                  </a:cubicBezTo>
                  <a:close/>
                  <a:moveTo>
                    <a:pt x="0" y="14"/>
                  </a:moveTo>
                  <a:lnTo>
                    <a:pt x="0" y="14"/>
                  </a:lnTo>
                  <a:cubicBezTo>
                    <a:pt x="298" y="907"/>
                    <a:pt x="441" y="1657"/>
                    <a:pt x="465" y="2598"/>
                  </a:cubicBezTo>
                  <a:cubicBezTo>
                    <a:pt x="477" y="3086"/>
                    <a:pt x="536" y="3539"/>
                    <a:pt x="667" y="4027"/>
                  </a:cubicBezTo>
                  <a:cubicBezTo>
                    <a:pt x="1096" y="5527"/>
                    <a:pt x="1691" y="7063"/>
                    <a:pt x="2286" y="8515"/>
                  </a:cubicBezTo>
                  <a:cubicBezTo>
                    <a:pt x="2293" y="8519"/>
                    <a:pt x="2299" y="8520"/>
                    <a:pt x="2304" y="8520"/>
                  </a:cubicBezTo>
                  <a:cubicBezTo>
                    <a:pt x="2316" y="8520"/>
                    <a:pt x="2322" y="8512"/>
                    <a:pt x="2322" y="8503"/>
                  </a:cubicBezTo>
                  <a:cubicBezTo>
                    <a:pt x="1798" y="6896"/>
                    <a:pt x="1001" y="5301"/>
                    <a:pt x="620" y="3646"/>
                  </a:cubicBezTo>
                  <a:cubicBezTo>
                    <a:pt x="477" y="2967"/>
                    <a:pt x="572" y="2277"/>
                    <a:pt x="489" y="1610"/>
                  </a:cubicBezTo>
                  <a:cubicBezTo>
                    <a:pt x="417" y="1062"/>
                    <a:pt x="203" y="526"/>
                    <a:pt x="0" y="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46"/>
            <p:cNvSpPr/>
            <p:nvPr/>
          </p:nvSpPr>
          <p:spPr>
            <a:xfrm>
              <a:off x="2002750" y="3026125"/>
              <a:ext cx="138900" cy="129775"/>
            </a:xfrm>
            <a:custGeom>
              <a:avLst/>
              <a:gdLst/>
              <a:ahLst/>
              <a:cxnLst/>
              <a:rect l="l" t="t" r="r" b="b"/>
              <a:pathLst>
                <a:path w="5556" h="5191" extrusionOk="0">
                  <a:moveTo>
                    <a:pt x="12" y="1"/>
                  </a:moveTo>
                  <a:cubicBezTo>
                    <a:pt x="5" y="1"/>
                    <a:pt x="1" y="10"/>
                    <a:pt x="7" y="23"/>
                  </a:cubicBezTo>
                  <a:cubicBezTo>
                    <a:pt x="388" y="785"/>
                    <a:pt x="829" y="1523"/>
                    <a:pt x="1222" y="2273"/>
                  </a:cubicBezTo>
                  <a:cubicBezTo>
                    <a:pt x="1543" y="2833"/>
                    <a:pt x="1805" y="3524"/>
                    <a:pt x="2234" y="4012"/>
                  </a:cubicBezTo>
                  <a:cubicBezTo>
                    <a:pt x="2948" y="4809"/>
                    <a:pt x="4520" y="5036"/>
                    <a:pt x="5532" y="5190"/>
                  </a:cubicBezTo>
                  <a:cubicBezTo>
                    <a:pt x="5544" y="5190"/>
                    <a:pt x="5555" y="5155"/>
                    <a:pt x="5544" y="5155"/>
                  </a:cubicBezTo>
                  <a:cubicBezTo>
                    <a:pt x="4139" y="4809"/>
                    <a:pt x="2650" y="4619"/>
                    <a:pt x="1876" y="3274"/>
                  </a:cubicBezTo>
                  <a:cubicBezTo>
                    <a:pt x="1257" y="2202"/>
                    <a:pt x="686" y="1083"/>
                    <a:pt x="31" y="23"/>
                  </a:cubicBezTo>
                  <a:cubicBezTo>
                    <a:pt x="26" y="7"/>
                    <a:pt x="18" y="1"/>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46"/>
            <p:cNvSpPr/>
            <p:nvPr/>
          </p:nvSpPr>
          <p:spPr>
            <a:xfrm>
              <a:off x="2146275" y="3131825"/>
              <a:ext cx="121050" cy="33500"/>
            </a:xfrm>
            <a:custGeom>
              <a:avLst/>
              <a:gdLst/>
              <a:ahLst/>
              <a:cxnLst/>
              <a:rect l="l" t="t" r="r" b="b"/>
              <a:pathLst>
                <a:path w="4842" h="1340" extrusionOk="0">
                  <a:moveTo>
                    <a:pt x="4793" y="0"/>
                  </a:moveTo>
                  <a:cubicBezTo>
                    <a:pt x="4785" y="0"/>
                    <a:pt x="4777" y="3"/>
                    <a:pt x="4767" y="10"/>
                  </a:cubicBezTo>
                  <a:cubicBezTo>
                    <a:pt x="4410" y="189"/>
                    <a:pt x="4029" y="248"/>
                    <a:pt x="3660" y="403"/>
                  </a:cubicBezTo>
                  <a:cubicBezTo>
                    <a:pt x="3339" y="546"/>
                    <a:pt x="3077" y="784"/>
                    <a:pt x="2779" y="927"/>
                  </a:cubicBezTo>
                  <a:cubicBezTo>
                    <a:pt x="2354" y="1134"/>
                    <a:pt x="1887" y="1238"/>
                    <a:pt x="1420" y="1238"/>
                  </a:cubicBezTo>
                  <a:cubicBezTo>
                    <a:pt x="946" y="1238"/>
                    <a:pt x="472" y="1131"/>
                    <a:pt x="41" y="915"/>
                  </a:cubicBezTo>
                  <a:cubicBezTo>
                    <a:pt x="33" y="907"/>
                    <a:pt x="26" y="904"/>
                    <a:pt x="21" y="904"/>
                  </a:cubicBezTo>
                  <a:cubicBezTo>
                    <a:pt x="2" y="904"/>
                    <a:pt x="1" y="944"/>
                    <a:pt x="29" y="962"/>
                  </a:cubicBezTo>
                  <a:cubicBezTo>
                    <a:pt x="467" y="1195"/>
                    <a:pt x="1049" y="1340"/>
                    <a:pt x="1589" y="1340"/>
                  </a:cubicBezTo>
                  <a:cubicBezTo>
                    <a:pt x="1797" y="1340"/>
                    <a:pt x="1999" y="1318"/>
                    <a:pt x="2184" y="1272"/>
                  </a:cubicBezTo>
                  <a:cubicBezTo>
                    <a:pt x="2517" y="1201"/>
                    <a:pt x="2803" y="986"/>
                    <a:pt x="3101" y="820"/>
                  </a:cubicBezTo>
                  <a:cubicBezTo>
                    <a:pt x="3672" y="498"/>
                    <a:pt x="4232" y="343"/>
                    <a:pt x="4803" y="81"/>
                  </a:cubicBezTo>
                  <a:cubicBezTo>
                    <a:pt x="4842" y="53"/>
                    <a:pt x="4826" y="0"/>
                    <a:pt x="47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46"/>
            <p:cNvSpPr/>
            <p:nvPr/>
          </p:nvSpPr>
          <p:spPr>
            <a:xfrm>
              <a:off x="2267825" y="3126650"/>
              <a:ext cx="19675" cy="6775"/>
            </a:xfrm>
            <a:custGeom>
              <a:avLst/>
              <a:gdLst/>
              <a:ahLst/>
              <a:cxnLst/>
              <a:rect l="l" t="t" r="r" b="b"/>
              <a:pathLst>
                <a:path w="787" h="271" extrusionOk="0">
                  <a:moveTo>
                    <a:pt x="329" y="1"/>
                  </a:moveTo>
                  <a:cubicBezTo>
                    <a:pt x="220" y="1"/>
                    <a:pt x="102" y="20"/>
                    <a:pt x="25" y="74"/>
                  </a:cubicBezTo>
                  <a:cubicBezTo>
                    <a:pt x="1" y="98"/>
                    <a:pt x="25" y="134"/>
                    <a:pt x="60" y="134"/>
                  </a:cubicBezTo>
                  <a:cubicBezTo>
                    <a:pt x="167" y="134"/>
                    <a:pt x="261" y="114"/>
                    <a:pt x="367" y="114"/>
                  </a:cubicBezTo>
                  <a:cubicBezTo>
                    <a:pt x="402" y="114"/>
                    <a:pt x="438" y="116"/>
                    <a:pt x="477" y="122"/>
                  </a:cubicBezTo>
                  <a:cubicBezTo>
                    <a:pt x="525" y="134"/>
                    <a:pt x="739" y="193"/>
                    <a:pt x="739" y="241"/>
                  </a:cubicBezTo>
                  <a:lnTo>
                    <a:pt x="739" y="253"/>
                  </a:lnTo>
                  <a:cubicBezTo>
                    <a:pt x="751" y="265"/>
                    <a:pt x="757" y="271"/>
                    <a:pt x="763" y="271"/>
                  </a:cubicBezTo>
                  <a:cubicBezTo>
                    <a:pt x="769" y="271"/>
                    <a:pt x="775" y="265"/>
                    <a:pt x="787" y="253"/>
                  </a:cubicBezTo>
                  <a:lnTo>
                    <a:pt x="787" y="241"/>
                  </a:lnTo>
                  <a:cubicBezTo>
                    <a:pt x="775" y="146"/>
                    <a:pt x="751" y="146"/>
                    <a:pt x="679" y="98"/>
                  </a:cubicBezTo>
                  <a:cubicBezTo>
                    <a:pt x="620" y="62"/>
                    <a:pt x="548" y="38"/>
                    <a:pt x="489" y="15"/>
                  </a:cubicBezTo>
                  <a:cubicBezTo>
                    <a:pt x="443" y="6"/>
                    <a:pt x="388"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46"/>
            <p:cNvSpPr/>
            <p:nvPr/>
          </p:nvSpPr>
          <p:spPr>
            <a:xfrm>
              <a:off x="2303850" y="3070325"/>
              <a:ext cx="38725" cy="61500"/>
            </a:xfrm>
            <a:custGeom>
              <a:avLst/>
              <a:gdLst/>
              <a:ahLst/>
              <a:cxnLst/>
              <a:rect l="l" t="t" r="r" b="b"/>
              <a:pathLst>
                <a:path w="1549" h="2460" extrusionOk="0">
                  <a:moveTo>
                    <a:pt x="1535" y="0"/>
                  </a:moveTo>
                  <a:cubicBezTo>
                    <a:pt x="1531" y="0"/>
                    <a:pt x="1528" y="2"/>
                    <a:pt x="1524" y="5"/>
                  </a:cubicBezTo>
                  <a:cubicBezTo>
                    <a:pt x="1251" y="541"/>
                    <a:pt x="727" y="767"/>
                    <a:pt x="358" y="1196"/>
                  </a:cubicBezTo>
                  <a:cubicBezTo>
                    <a:pt x="60" y="1541"/>
                    <a:pt x="0" y="1970"/>
                    <a:pt x="0" y="2422"/>
                  </a:cubicBezTo>
                  <a:cubicBezTo>
                    <a:pt x="0" y="2448"/>
                    <a:pt x="14" y="2460"/>
                    <a:pt x="27" y="2460"/>
                  </a:cubicBezTo>
                  <a:cubicBezTo>
                    <a:pt x="38" y="2460"/>
                    <a:pt x="48" y="2451"/>
                    <a:pt x="48" y="2434"/>
                  </a:cubicBezTo>
                  <a:cubicBezTo>
                    <a:pt x="84" y="2149"/>
                    <a:pt x="108" y="1851"/>
                    <a:pt x="227" y="1589"/>
                  </a:cubicBezTo>
                  <a:cubicBezTo>
                    <a:pt x="358" y="1267"/>
                    <a:pt x="608" y="1065"/>
                    <a:pt x="870" y="875"/>
                  </a:cubicBezTo>
                  <a:cubicBezTo>
                    <a:pt x="1167" y="636"/>
                    <a:pt x="1441" y="398"/>
                    <a:pt x="1548" y="17"/>
                  </a:cubicBezTo>
                  <a:cubicBezTo>
                    <a:pt x="1548" y="9"/>
                    <a:pt x="1542" y="0"/>
                    <a:pt x="1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46"/>
            <p:cNvSpPr/>
            <p:nvPr/>
          </p:nvSpPr>
          <p:spPr>
            <a:xfrm>
              <a:off x="2322050" y="2778575"/>
              <a:ext cx="80350" cy="285150"/>
            </a:xfrm>
            <a:custGeom>
              <a:avLst/>
              <a:gdLst/>
              <a:ahLst/>
              <a:cxnLst/>
              <a:rect l="l" t="t" r="r" b="b"/>
              <a:pathLst>
                <a:path w="3214" h="11406" extrusionOk="0">
                  <a:moveTo>
                    <a:pt x="54" y="1"/>
                  </a:moveTo>
                  <a:cubicBezTo>
                    <a:pt x="30" y="1"/>
                    <a:pt x="1" y="36"/>
                    <a:pt x="11" y="55"/>
                  </a:cubicBezTo>
                  <a:cubicBezTo>
                    <a:pt x="1142" y="1793"/>
                    <a:pt x="2380" y="3770"/>
                    <a:pt x="2785" y="5841"/>
                  </a:cubicBezTo>
                  <a:cubicBezTo>
                    <a:pt x="3190" y="7901"/>
                    <a:pt x="1904" y="9592"/>
                    <a:pt x="1118" y="11378"/>
                  </a:cubicBezTo>
                  <a:cubicBezTo>
                    <a:pt x="1118" y="11386"/>
                    <a:pt x="1129" y="11405"/>
                    <a:pt x="1144" y="11405"/>
                  </a:cubicBezTo>
                  <a:cubicBezTo>
                    <a:pt x="1150" y="11405"/>
                    <a:pt x="1158" y="11401"/>
                    <a:pt x="1165" y="11390"/>
                  </a:cubicBezTo>
                  <a:cubicBezTo>
                    <a:pt x="2035" y="9747"/>
                    <a:pt x="3213" y="7937"/>
                    <a:pt x="2916" y="6008"/>
                  </a:cubicBezTo>
                  <a:cubicBezTo>
                    <a:pt x="2594" y="3948"/>
                    <a:pt x="1392" y="1603"/>
                    <a:pt x="70" y="7"/>
                  </a:cubicBezTo>
                  <a:cubicBezTo>
                    <a:pt x="66" y="3"/>
                    <a:pt x="60"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46"/>
            <p:cNvSpPr/>
            <p:nvPr/>
          </p:nvSpPr>
          <p:spPr>
            <a:xfrm>
              <a:off x="2010650" y="2559075"/>
              <a:ext cx="163450" cy="97050"/>
            </a:xfrm>
            <a:custGeom>
              <a:avLst/>
              <a:gdLst/>
              <a:ahLst/>
              <a:cxnLst/>
              <a:rect l="l" t="t" r="r" b="b"/>
              <a:pathLst>
                <a:path w="6538" h="3882" extrusionOk="0">
                  <a:moveTo>
                    <a:pt x="48" y="1"/>
                  </a:moveTo>
                  <a:cubicBezTo>
                    <a:pt x="13" y="1"/>
                    <a:pt x="1" y="24"/>
                    <a:pt x="36" y="36"/>
                  </a:cubicBezTo>
                  <a:cubicBezTo>
                    <a:pt x="1501" y="512"/>
                    <a:pt x="3430" y="893"/>
                    <a:pt x="4513" y="2084"/>
                  </a:cubicBezTo>
                  <a:cubicBezTo>
                    <a:pt x="5216" y="2834"/>
                    <a:pt x="5394" y="3608"/>
                    <a:pt x="6490" y="3882"/>
                  </a:cubicBezTo>
                  <a:cubicBezTo>
                    <a:pt x="6525" y="3882"/>
                    <a:pt x="6537" y="3834"/>
                    <a:pt x="6502" y="3834"/>
                  </a:cubicBezTo>
                  <a:cubicBezTo>
                    <a:pt x="5228" y="3406"/>
                    <a:pt x="4811" y="2025"/>
                    <a:pt x="3644" y="1346"/>
                  </a:cubicBezTo>
                  <a:cubicBezTo>
                    <a:pt x="2537" y="715"/>
                    <a:pt x="1287" y="322"/>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46"/>
            <p:cNvSpPr/>
            <p:nvPr/>
          </p:nvSpPr>
          <p:spPr>
            <a:xfrm>
              <a:off x="2175850" y="2662350"/>
              <a:ext cx="135350" cy="88050"/>
            </a:xfrm>
            <a:custGeom>
              <a:avLst/>
              <a:gdLst/>
              <a:ahLst/>
              <a:cxnLst/>
              <a:rect l="l" t="t" r="r" b="b"/>
              <a:pathLst>
                <a:path w="5414" h="3522" extrusionOk="0">
                  <a:moveTo>
                    <a:pt x="13" y="1"/>
                  </a:moveTo>
                  <a:cubicBezTo>
                    <a:pt x="1" y="1"/>
                    <a:pt x="1" y="37"/>
                    <a:pt x="13" y="37"/>
                  </a:cubicBezTo>
                  <a:cubicBezTo>
                    <a:pt x="1001" y="275"/>
                    <a:pt x="2060" y="358"/>
                    <a:pt x="2989" y="751"/>
                  </a:cubicBezTo>
                  <a:cubicBezTo>
                    <a:pt x="4168" y="1227"/>
                    <a:pt x="4966" y="2358"/>
                    <a:pt x="5370" y="3513"/>
                  </a:cubicBezTo>
                  <a:cubicBezTo>
                    <a:pt x="5370" y="3518"/>
                    <a:pt x="5379" y="3521"/>
                    <a:pt x="5387" y="3521"/>
                  </a:cubicBezTo>
                  <a:cubicBezTo>
                    <a:pt x="5400" y="3521"/>
                    <a:pt x="5413" y="3515"/>
                    <a:pt x="5406" y="3501"/>
                  </a:cubicBezTo>
                  <a:cubicBezTo>
                    <a:pt x="5013" y="834"/>
                    <a:pt x="2180" y="334"/>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46"/>
            <p:cNvSpPr/>
            <p:nvPr/>
          </p:nvSpPr>
          <p:spPr>
            <a:xfrm>
              <a:off x="2312175" y="2755400"/>
              <a:ext cx="9775" cy="21400"/>
            </a:xfrm>
            <a:custGeom>
              <a:avLst/>
              <a:gdLst/>
              <a:ahLst/>
              <a:cxnLst/>
              <a:rect l="l" t="t" r="r" b="b"/>
              <a:pathLst>
                <a:path w="391" h="856" extrusionOk="0">
                  <a:moveTo>
                    <a:pt x="16" y="1"/>
                  </a:moveTo>
                  <a:cubicBezTo>
                    <a:pt x="8" y="1"/>
                    <a:pt x="1" y="10"/>
                    <a:pt x="1" y="29"/>
                  </a:cubicBezTo>
                  <a:cubicBezTo>
                    <a:pt x="1" y="172"/>
                    <a:pt x="48" y="315"/>
                    <a:pt x="108" y="434"/>
                  </a:cubicBezTo>
                  <a:cubicBezTo>
                    <a:pt x="167" y="577"/>
                    <a:pt x="227" y="732"/>
                    <a:pt x="346" y="851"/>
                  </a:cubicBezTo>
                  <a:cubicBezTo>
                    <a:pt x="352" y="854"/>
                    <a:pt x="359" y="856"/>
                    <a:pt x="364" y="856"/>
                  </a:cubicBezTo>
                  <a:cubicBezTo>
                    <a:pt x="380" y="856"/>
                    <a:pt x="390" y="845"/>
                    <a:pt x="382" y="827"/>
                  </a:cubicBezTo>
                  <a:cubicBezTo>
                    <a:pt x="346" y="696"/>
                    <a:pt x="275" y="577"/>
                    <a:pt x="239" y="446"/>
                  </a:cubicBezTo>
                  <a:cubicBezTo>
                    <a:pt x="186" y="310"/>
                    <a:pt x="143" y="173"/>
                    <a:pt x="77" y="62"/>
                  </a:cubicBezTo>
                  <a:lnTo>
                    <a:pt x="77" y="62"/>
                  </a:lnTo>
                  <a:cubicBezTo>
                    <a:pt x="76" y="56"/>
                    <a:pt x="75" y="49"/>
                    <a:pt x="72" y="41"/>
                  </a:cubicBezTo>
                  <a:lnTo>
                    <a:pt x="58" y="32"/>
                  </a:lnTo>
                  <a:lnTo>
                    <a:pt x="58" y="32"/>
                  </a:lnTo>
                  <a:cubicBezTo>
                    <a:pt x="55" y="27"/>
                    <a:pt x="52" y="22"/>
                    <a:pt x="48" y="18"/>
                  </a:cubicBezTo>
                  <a:cubicBezTo>
                    <a:pt x="47" y="19"/>
                    <a:pt x="45" y="21"/>
                    <a:pt x="43" y="22"/>
                  </a:cubicBezTo>
                  <a:lnTo>
                    <a:pt x="43" y="22"/>
                  </a:lnTo>
                  <a:lnTo>
                    <a:pt x="36" y="18"/>
                  </a:lnTo>
                  <a:cubicBezTo>
                    <a:pt x="31" y="7"/>
                    <a:pt x="23" y="1"/>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46"/>
            <p:cNvSpPr/>
            <p:nvPr/>
          </p:nvSpPr>
          <p:spPr>
            <a:xfrm>
              <a:off x="2078825" y="2701350"/>
              <a:ext cx="14375" cy="35025"/>
            </a:xfrm>
            <a:custGeom>
              <a:avLst/>
              <a:gdLst/>
              <a:ahLst/>
              <a:cxnLst/>
              <a:rect l="l" t="t" r="r" b="b"/>
              <a:pathLst>
                <a:path w="575" h="1401" extrusionOk="0">
                  <a:moveTo>
                    <a:pt x="0" y="1"/>
                  </a:moveTo>
                  <a:lnTo>
                    <a:pt x="0" y="1"/>
                  </a:lnTo>
                  <a:cubicBezTo>
                    <a:pt x="60" y="227"/>
                    <a:pt x="179" y="417"/>
                    <a:pt x="250" y="644"/>
                  </a:cubicBezTo>
                  <a:cubicBezTo>
                    <a:pt x="357" y="882"/>
                    <a:pt x="429" y="1132"/>
                    <a:pt x="536" y="1394"/>
                  </a:cubicBezTo>
                  <a:cubicBezTo>
                    <a:pt x="540" y="1398"/>
                    <a:pt x="548" y="1401"/>
                    <a:pt x="555" y="1401"/>
                  </a:cubicBezTo>
                  <a:cubicBezTo>
                    <a:pt x="566" y="1401"/>
                    <a:pt x="575" y="1393"/>
                    <a:pt x="560" y="1370"/>
                  </a:cubicBezTo>
                  <a:cubicBezTo>
                    <a:pt x="453" y="929"/>
                    <a:pt x="262" y="39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46"/>
            <p:cNvSpPr/>
            <p:nvPr/>
          </p:nvSpPr>
          <p:spPr>
            <a:xfrm>
              <a:off x="2074050" y="2697775"/>
              <a:ext cx="25925" cy="58575"/>
            </a:xfrm>
            <a:custGeom>
              <a:avLst/>
              <a:gdLst/>
              <a:ahLst/>
              <a:cxnLst/>
              <a:rect l="l" t="t" r="r" b="b"/>
              <a:pathLst>
                <a:path w="1037" h="2343" extrusionOk="0">
                  <a:moveTo>
                    <a:pt x="25" y="1"/>
                  </a:moveTo>
                  <a:cubicBezTo>
                    <a:pt x="13" y="1"/>
                    <a:pt x="1" y="1"/>
                    <a:pt x="1" y="13"/>
                  </a:cubicBezTo>
                  <a:cubicBezTo>
                    <a:pt x="322" y="787"/>
                    <a:pt x="620" y="1596"/>
                    <a:pt x="989" y="2334"/>
                  </a:cubicBezTo>
                  <a:cubicBezTo>
                    <a:pt x="999" y="2339"/>
                    <a:pt x="1009" y="2342"/>
                    <a:pt x="1017" y="2342"/>
                  </a:cubicBezTo>
                  <a:cubicBezTo>
                    <a:pt x="1028" y="2342"/>
                    <a:pt x="1037" y="2336"/>
                    <a:pt x="1037" y="2323"/>
                  </a:cubicBezTo>
                  <a:cubicBezTo>
                    <a:pt x="834" y="1513"/>
                    <a:pt x="429" y="715"/>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46"/>
            <p:cNvSpPr/>
            <p:nvPr/>
          </p:nvSpPr>
          <p:spPr>
            <a:xfrm>
              <a:off x="2090725" y="2615175"/>
              <a:ext cx="32775" cy="124000"/>
            </a:xfrm>
            <a:custGeom>
              <a:avLst/>
              <a:gdLst/>
              <a:ahLst/>
              <a:cxnLst/>
              <a:rect l="l" t="t" r="r" b="b"/>
              <a:pathLst>
                <a:path w="1311" h="4960" extrusionOk="0">
                  <a:moveTo>
                    <a:pt x="1263" y="1"/>
                  </a:moveTo>
                  <a:cubicBezTo>
                    <a:pt x="1257" y="1"/>
                    <a:pt x="1251" y="7"/>
                    <a:pt x="1251" y="19"/>
                  </a:cubicBezTo>
                  <a:cubicBezTo>
                    <a:pt x="1191" y="1055"/>
                    <a:pt x="953" y="1983"/>
                    <a:pt x="548" y="2936"/>
                  </a:cubicBezTo>
                  <a:cubicBezTo>
                    <a:pt x="251" y="3591"/>
                    <a:pt x="1" y="4245"/>
                    <a:pt x="179" y="4960"/>
                  </a:cubicBezTo>
                  <a:cubicBezTo>
                    <a:pt x="84" y="3864"/>
                    <a:pt x="643" y="3067"/>
                    <a:pt x="977" y="2078"/>
                  </a:cubicBezTo>
                  <a:cubicBezTo>
                    <a:pt x="1203" y="1412"/>
                    <a:pt x="1310" y="709"/>
                    <a:pt x="1274" y="19"/>
                  </a:cubicBezTo>
                  <a:cubicBezTo>
                    <a:pt x="1274" y="7"/>
                    <a:pt x="1269" y="1"/>
                    <a:pt x="1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46"/>
            <p:cNvSpPr/>
            <p:nvPr/>
          </p:nvSpPr>
          <p:spPr>
            <a:xfrm>
              <a:off x="2077675" y="2608475"/>
              <a:ext cx="34200" cy="100125"/>
            </a:xfrm>
            <a:custGeom>
              <a:avLst/>
              <a:gdLst/>
              <a:ahLst/>
              <a:cxnLst/>
              <a:rect l="l" t="t" r="r" b="b"/>
              <a:pathLst>
                <a:path w="1368" h="4005" extrusionOk="0">
                  <a:moveTo>
                    <a:pt x="1368" y="1"/>
                  </a:moveTo>
                  <a:cubicBezTo>
                    <a:pt x="963" y="1323"/>
                    <a:pt x="832" y="2811"/>
                    <a:pt x="11" y="3978"/>
                  </a:cubicBezTo>
                  <a:cubicBezTo>
                    <a:pt x="1" y="3987"/>
                    <a:pt x="22" y="4005"/>
                    <a:pt x="37" y="4005"/>
                  </a:cubicBezTo>
                  <a:cubicBezTo>
                    <a:pt x="41" y="4005"/>
                    <a:pt x="44" y="4004"/>
                    <a:pt x="46" y="4001"/>
                  </a:cubicBezTo>
                  <a:cubicBezTo>
                    <a:pt x="487" y="3537"/>
                    <a:pt x="665" y="2906"/>
                    <a:pt x="820" y="2287"/>
                  </a:cubicBezTo>
                  <a:cubicBezTo>
                    <a:pt x="1011" y="1525"/>
                    <a:pt x="1225" y="775"/>
                    <a:pt x="13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46"/>
            <p:cNvSpPr/>
            <p:nvPr/>
          </p:nvSpPr>
          <p:spPr>
            <a:xfrm>
              <a:off x="2071825" y="2609525"/>
              <a:ext cx="25475" cy="88500"/>
            </a:xfrm>
            <a:custGeom>
              <a:avLst/>
              <a:gdLst/>
              <a:ahLst/>
              <a:cxnLst/>
              <a:rect l="l" t="t" r="r" b="b"/>
              <a:pathLst>
                <a:path w="1019" h="3540" extrusionOk="0">
                  <a:moveTo>
                    <a:pt x="965" y="1"/>
                  </a:moveTo>
                  <a:cubicBezTo>
                    <a:pt x="956" y="1"/>
                    <a:pt x="947" y="7"/>
                    <a:pt x="947" y="18"/>
                  </a:cubicBezTo>
                  <a:cubicBezTo>
                    <a:pt x="804" y="1257"/>
                    <a:pt x="423" y="2388"/>
                    <a:pt x="6" y="3531"/>
                  </a:cubicBezTo>
                  <a:cubicBezTo>
                    <a:pt x="483" y="2471"/>
                    <a:pt x="1018" y="1197"/>
                    <a:pt x="983" y="18"/>
                  </a:cubicBezTo>
                  <a:cubicBezTo>
                    <a:pt x="983" y="7"/>
                    <a:pt x="974" y="1"/>
                    <a:pt x="965" y="1"/>
                  </a:cubicBezTo>
                  <a:close/>
                  <a:moveTo>
                    <a:pt x="6" y="3531"/>
                  </a:moveTo>
                  <a:lnTo>
                    <a:pt x="6" y="3531"/>
                  </a:lnTo>
                  <a:cubicBezTo>
                    <a:pt x="0" y="3537"/>
                    <a:pt x="0" y="3540"/>
                    <a:pt x="2" y="3540"/>
                  </a:cubicBezTo>
                  <a:cubicBezTo>
                    <a:pt x="3" y="3540"/>
                    <a:pt x="6" y="3537"/>
                    <a:pt x="6" y="35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46"/>
            <p:cNvSpPr/>
            <p:nvPr/>
          </p:nvSpPr>
          <p:spPr>
            <a:xfrm>
              <a:off x="2065725" y="2598700"/>
              <a:ext cx="24725" cy="75300"/>
            </a:xfrm>
            <a:custGeom>
              <a:avLst/>
              <a:gdLst/>
              <a:ahLst/>
              <a:cxnLst/>
              <a:rect l="l" t="t" r="r" b="b"/>
              <a:pathLst>
                <a:path w="989" h="3012" extrusionOk="0">
                  <a:moveTo>
                    <a:pt x="968" y="0"/>
                  </a:moveTo>
                  <a:cubicBezTo>
                    <a:pt x="960" y="0"/>
                    <a:pt x="953" y="7"/>
                    <a:pt x="953" y="23"/>
                  </a:cubicBezTo>
                  <a:cubicBezTo>
                    <a:pt x="655" y="1035"/>
                    <a:pt x="369" y="2011"/>
                    <a:pt x="0" y="3011"/>
                  </a:cubicBezTo>
                  <a:lnTo>
                    <a:pt x="12" y="3011"/>
                  </a:lnTo>
                  <a:cubicBezTo>
                    <a:pt x="477" y="2106"/>
                    <a:pt x="846" y="1035"/>
                    <a:pt x="989" y="23"/>
                  </a:cubicBezTo>
                  <a:cubicBezTo>
                    <a:pt x="989" y="10"/>
                    <a:pt x="978" y="0"/>
                    <a:pt x="9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46"/>
            <p:cNvSpPr/>
            <p:nvPr/>
          </p:nvSpPr>
          <p:spPr>
            <a:xfrm>
              <a:off x="2055600" y="2590800"/>
              <a:ext cx="26525" cy="70400"/>
            </a:xfrm>
            <a:custGeom>
              <a:avLst/>
              <a:gdLst/>
              <a:ahLst/>
              <a:cxnLst/>
              <a:rect l="l" t="t" r="r" b="b"/>
              <a:pathLst>
                <a:path w="1061" h="2816" extrusionOk="0">
                  <a:moveTo>
                    <a:pt x="1041" y="1"/>
                  </a:moveTo>
                  <a:cubicBezTo>
                    <a:pt x="1038" y="1"/>
                    <a:pt x="1036" y="2"/>
                    <a:pt x="1036" y="5"/>
                  </a:cubicBezTo>
                  <a:cubicBezTo>
                    <a:pt x="703" y="946"/>
                    <a:pt x="382" y="1887"/>
                    <a:pt x="1" y="2803"/>
                  </a:cubicBezTo>
                  <a:cubicBezTo>
                    <a:pt x="1" y="2815"/>
                    <a:pt x="24" y="2815"/>
                    <a:pt x="24" y="2815"/>
                  </a:cubicBezTo>
                  <a:cubicBezTo>
                    <a:pt x="465" y="1946"/>
                    <a:pt x="834" y="970"/>
                    <a:pt x="1060" y="17"/>
                  </a:cubicBezTo>
                  <a:cubicBezTo>
                    <a:pt x="1060" y="9"/>
                    <a:pt x="1048" y="1"/>
                    <a:pt x="1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46"/>
            <p:cNvSpPr/>
            <p:nvPr/>
          </p:nvSpPr>
          <p:spPr>
            <a:xfrm>
              <a:off x="2113650" y="2673225"/>
              <a:ext cx="35450" cy="123325"/>
            </a:xfrm>
            <a:custGeom>
              <a:avLst/>
              <a:gdLst/>
              <a:ahLst/>
              <a:cxnLst/>
              <a:rect l="l" t="t" r="r" b="b"/>
              <a:pathLst>
                <a:path w="1418" h="4933" extrusionOk="0">
                  <a:moveTo>
                    <a:pt x="1048" y="1"/>
                  </a:moveTo>
                  <a:cubicBezTo>
                    <a:pt x="1042" y="1"/>
                    <a:pt x="1036" y="7"/>
                    <a:pt x="1036" y="18"/>
                  </a:cubicBezTo>
                  <a:cubicBezTo>
                    <a:pt x="1119" y="935"/>
                    <a:pt x="953" y="1745"/>
                    <a:pt x="691" y="2638"/>
                  </a:cubicBezTo>
                  <a:cubicBezTo>
                    <a:pt x="584" y="2995"/>
                    <a:pt x="477" y="3328"/>
                    <a:pt x="381" y="3686"/>
                  </a:cubicBezTo>
                  <a:cubicBezTo>
                    <a:pt x="322" y="3900"/>
                    <a:pt x="262" y="4090"/>
                    <a:pt x="203" y="4305"/>
                  </a:cubicBezTo>
                  <a:cubicBezTo>
                    <a:pt x="227" y="4495"/>
                    <a:pt x="167" y="4638"/>
                    <a:pt x="0" y="4721"/>
                  </a:cubicBezTo>
                  <a:cubicBezTo>
                    <a:pt x="24" y="4793"/>
                    <a:pt x="36" y="4864"/>
                    <a:pt x="48" y="4924"/>
                  </a:cubicBezTo>
                  <a:cubicBezTo>
                    <a:pt x="48" y="4930"/>
                    <a:pt x="57" y="4933"/>
                    <a:pt x="66" y="4933"/>
                  </a:cubicBezTo>
                  <a:cubicBezTo>
                    <a:pt x="75" y="4933"/>
                    <a:pt x="84" y="4930"/>
                    <a:pt x="84" y="4924"/>
                  </a:cubicBezTo>
                  <a:cubicBezTo>
                    <a:pt x="596" y="3435"/>
                    <a:pt x="1417" y="1602"/>
                    <a:pt x="1060" y="18"/>
                  </a:cubicBezTo>
                  <a:cubicBezTo>
                    <a:pt x="1060" y="7"/>
                    <a:pt x="105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46"/>
            <p:cNvSpPr/>
            <p:nvPr/>
          </p:nvSpPr>
          <p:spPr>
            <a:xfrm>
              <a:off x="2134475" y="2642425"/>
              <a:ext cx="7175" cy="26475"/>
            </a:xfrm>
            <a:custGeom>
              <a:avLst/>
              <a:gdLst/>
              <a:ahLst/>
              <a:cxnLst/>
              <a:rect l="l" t="t" r="r" b="b"/>
              <a:pathLst>
                <a:path w="287" h="1059" extrusionOk="0">
                  <a:moveTo>
                    <a:pt x="275" y="0"/>
                  </a:moveTo>
                  <a:cubicBezTo>
                    <a:pt x="48" y="298"/>
                    <a:pt x="1" y="715"/>
                    <a:pt x="179" y="1048"/>
                  </a:cubicBezTo>
                  <a:cubicBezTo>
                    <a:pt x="187" y="1055"/>
                    <a:pt x="193" y="1058"/>
                    <a:pt x="198" y="1058"/>
                  </a:cubicBezTo>
                  <a:cubicBezTo>
                    <a:pt x="209" y="1058"/>
                    <a:pt x="215" y="1044"/>
                    <a:pt x="215" y="1036"/>
                  </a:cubicBezTo>
                  <a:cubicBezTo>
                    <a:pt x="96" y="679"/>
                    <a:pt x="108" y="334"/>
                    <a:pt x="286" y="12"/>
                  </a:cubicBezTo>
                  <a:cubicBezTo>
                    <a:pt x="286" y="0"/>
                    <a:pt x="275"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46"/>
            <p:cNvSpPr/>
            <p:nvPr/>
          </p:nvSpPr>
          <p:spPr>
            <a:xfrm>
              <a:off x="2124950" y="2658000"/>
              <a:ext cx="37400" cy="162225"/>
            </a:xfrm>
            <a:custGeom>
              <a:avLst/>
              <a:gdLst/>
              <a:ahLst/>
              <a:cxnLst/>
              <a:rect l="l" t="t" r="r" b="b"/>
              <a:pathLst>
                <a:path w="1496" h="6489" extrusionOk="0">
                  <a:moveTo>
                    <a:pt x="1490" y="0"/>
                  </a:moveTo>
                  <a:cubicBezTo>
                    <a:pt x="1487" y="0"/>
                    <a:pt x="1482" y="3"/>
                    <a:pt x="1477" y="8"/>
                  </a:cubicBezTo>
                  <a:cubicBezTo>
                    <a:pt x="1037" y="1235"/>
                    <a:pt x="1358" y="2366"/>
                    <a:pt x="1132" y="3604"/>
                  </a:cubicBezTo>
                  <a:cubicBezTo>
                    <a:pt x="965" y="4461"/>
                    <a:pt x="1" y="5604"/>
                    <a:pt x="251" y="6473"/>
                  </a:cubicBezTo>
                  <a:cubicBezTo>
                    <a:pt x="256" y="6483"/>
                    <a:pt x="267" y="6489"/>
                    <a:pt x="277" y="6489"/>
                  </a:cubicBezTo>
                  <a:cubicBezTo>
                    <a:pt x="292" y="6489"/>
                    <a:pt x="305" y="6477"/>
                    <a:pt x="298" y="6450"/>
                  </a:cubicBezTo>
                  <a:cubicBezTo>
                    <a:pt x="132" y="5533"/>
                    <a:pt x="1096" y="4390"/>
                    <a:pt x="1239" y="3449"/>
                  </a:cubicBezTo>
                  <a:cubicBezTo>
                    <a:pt x="1418" y="2282"/>
                    <a:pt x="1179" y="1199"/>
                    <a:pt x="1489" y="20"/>
                  </a:cubicBezTo>
                  <a:cubicBezTo>
                    <a:pt x="1496" y="6"/>
                    <a:pt x="1495" y="0"/>
                    <a:pt x="1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46"/>
            <p:cNvSpPr/>
            <p:nvPr/>
          </p:nvSpPr>
          <p:spPr>
            <a:xfrm>
              <a:off x="2135375" y="2675325"/>
              <a:ext cx="43775" cy="158425"/>
            </a:xfrm>
            <a:custGeom>
              <a:avLst/>
              <a:gdLst/>
              <a:ahLst/>
              <a:cxnLst/>
              <a:rect l="l" t="t" r="r" b="b"/>
              <a:pathLst>
                <a:path w="1751" h="6337" extrusionOk="0">
                  <a:moveTo>
                    <a:pt x="1692" y="1"/>
                  </a:moveTo>
                  <a:cubicBezTo>
                    <a:pt x="1687" y="1"/>
                    <a:pt x="1683" y="2"/>
                    <a:pt x="1679" y="6"/>
                  </a:cubicBezTo>
                  <a:cubicBezTo>
                    <a:pt x="1096" y="1077"/>
                    <a:pt x="1679" y="2351"/>
                    <a:pt x="1251" y="3482"/>
                  </a:cubicBezTo>
                  <a:cubicBezTo>
                    <a:pt x="858" y="4471"/>
                    <a:pt x="0" y="5209"/>
                    <a:pt x="60" y="6328"/>
                  </a:cubicBezTo>
                  <a:cubicBezTo>
                    <a:pt x="227" y="5149"/>
                    <a:pt x="1084" y="4364"/>
                    <a:pt x="1429" y="3268"/>
                  </a:cubicBezTo>
                  <a:cubicBezTo>
                    <a:pt x="1751" y="2197"/>
                    <a:pt x="1322" y="1089"/>
                    <a:pt x="1715" y="18"/>
                  </a:cubicBezTo>
                  <a:cubicBezTo>
                    <a:pt x="1715" y="9"/>
                    <a:pt x="1703" y="1"/>
                    <a:pt x="1692" y="1"/>
                  </a:cubicBezTo>
                  <a:close/>
                  <a:moveTo>
                    <a:pt x="60" y="6328"/>
                  </a:moveTo>
                  <a:cubicBezTo>
                    <a:pt x="54" y="6334"/>
                    <a:pt x="54" y="6337"/>
                    <a:pt x="56" y="6337"/>
                  </a:cubicBezTo>
                  <a:cubicBezTo>
                    <a:pt x="57" y="6337"/>
                    <a:pt x="60" y="6334"/>
                    <a:pt x="60" y="632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46"/>
            <p:cNvSpPr/>
            <p:nvPr/>
          </p:nvSpPr>
          <p:spPr>
            <a:xfrm>
              <a:off x="2174675" y="2664900"/>
              <a:ext cx="13800" cy="28975"/>
            </a:xfrm>
            <a:custGeom>
              <a:avLst/>
              <a:gdLst/>
              <a:ahLst/>
              <a:cxnLst/>
              <a:rect l="l" t="t" r="r" b="b"/>
              <a:pathLst>
                <a:path w="552" h="1159" extrusionOk="0">
                  <a:moveTo>
                    <a:pt x="541" y="1"/>
                  </a:moveTo>
                  <a:cubicBezTo>
                    <a:pt x="538" y="1"/>
                    <a:pt x="536" y="2"/>
                    <a:pt x="536" y="6"/>
                  </a:cubicBezTo>
                  <a:cubicBezTo>
                    <a:pt x="552" y="6"/>
                    <a:pt x="546" y="1"/>
                    <a:pt x="541" y="1"/>
                  </a:cubicBezTo>
                  <a:close/>
                  <a:moveTo>
                    <a:pt x="536" y="6"/>
                  </a:moveTo>
                  <a:lnTo>
                    <a:pt x="536" y="6"/>
                  </a:lnTo>
                  <a:cubicBezTo>
                    <a:pt x="262" y="256"/>
                    <a:pt x="0" y="768"/>
                    <a:pt x="60" y="1149"/>
                  </a:cubicBezTo>
                  <a:cubicBezTo>
                    <a:pt x="60" y="1155"/>
                    <a:pt x="69" y="1158"/>
                    <a:pt x="77" y="1158"/>
                  </a:cubicBezTo>
                  <a:cubicBezTo>
                    <a:pt x="86" y="1158"/>
                    <a:pt x="95" y="1155"/>
                    <a:pt x="95" y="1149"/>
                  </a:cubicBezTo>
                  <a:cubicBezTo>
                    <a:pt x="155" y="959"/>
                    <a:pt x="155" y="756"/>
                    <a:pt x="226" y="566"/>
                  </a:cubicBezTo>
                  <a:cubicBezTo>
                    <a:pt x="298" y="363"/>
                    <a:pt x="417" y="197"/>
                    <a:pt x="536"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46"/>
            <p:cNvSpPr/>
            <p:nvPr/>
          </p:nvSpPr>
          <p:spPr>
            <a:xfrm>
              <a:off x="2182100" y="2666500"/>
              <a:ext cx="8850" cy="22300"/>
            </a:xfrm>
            <a:custGeom>
              <a:avLst/>
              <a:gdLst/>
              <a:ahLst/>
              <a:cxnLst/>
              <a:rect l="l" t="t" r="r" b="b"/>
              <a:pathLst>
                <a:path w="354" h="892" extrusionOk="0">
                  <a:moveTo>
                    <a:pt x="338" y="1"/>
                  </a:moveTo>
                  <a:cubicBezTo>
                    <a:pt x="333" y="1"/>
                    <a:pt x="327" y="4"/>
                    <a:pt x="322" y="14"/>
                  </a:cubicBezTo>
                  <a:cubicBezTo>
                    <a:pt x="239" y="145"/>
                    <a:pt x="179" y="299"/>
                    <a:pt x="120" y="466"/>
                  </a:cubicBezTo>
                  <a:cubicBezTo>
                    <a:pt x="84" y="597"/>
                    <a:pt x="1" y="740"/>
                    <a:pt x="25" y="883"/>
                  </a:cubicBezTo>
                  <a:cubicBezTo>
                    <a:pt x="25" y="889"/>
                    <a:pt x="28" y="892"/>
                    <a:pt x="32" y="892"/>
                  </a:cubicBezTo>
                  <a:cubicBezTo>
                    <a:pt x="36" y="892"/>
                    <a:pt x="42" y="889"/>
                    <a:pt x="48" y="883"/>
                  </a:cubicBezTo>
                  <a:cubicBezTo>
                    <a:pt x="120" y="776"/>
                    <a:pt x="144" y="597"/>
                    <a:pt x="179" y="478"/>
                  </a:cubicBezTo>
                  <a:cubicBezTo>
                    <a:pt x="227" y="323"/>
                    <a:pt x="286" y="180"/>
                    <a:pt x="346" y="25"/>
                  </a:cubicBezTo>
                  <a:cubicBezTo>
                    <a:pt x="353" y="11"/>
                    <a:pt x="347"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46"/>
            <p:cNvSpPr/>
            <p:nvPr/>
          </p:nvSpPr>
          <p:spPr>
            <a:xfrm>
              <a:off x="2187175" y="2663850"/>
              <a:ext cx="9850" cy="23350"/>
            </a:xfrm>
            <a:custGeom>
              <a:avLst/>
              <a:gdLst/>
              <a:ahLst/>
              <a:cxnLst/>
              <a:rect l="l" t="t" r="r" b="b"/>
              <a:pathLst>
                <a:path w="394" h="934" extrusionOk="0">
                  <a:moveTo>
                    <a:pt x="373" y="0"/>
                  </a:moveTo>
                  <a:cubicBezTo>
                    <a:pt x="367" y="0"/>
                    <a:pt x="362" y="4"/>
                    <a:pt x="357" y="12"/>
                  </a:cubicBezTo>
                  <a:cubicBezTo>
                    <a:pt x="274" y="167"/>
                    <a:pt x="203" y="334"/>
                    <a:pt x="143" y="477"/>
                  </a:cubicBezTo>
                  <a:cubicBezTo>
                    <a:pt x="83" y="608"/>
                    <a:pt x="12" y="763"/>
                    <a:pt x="0" y="905"/>
                  </a:cubicBezTo>
                  <a:cubicBezTo>
                    <a:pt x="0" y="923"/>
                    <a:pt x="13" y="934"/>
                    <a:pt x="24" y="934"/>
                  </a:cubicBezTo>
                  <a:cubicBezTo>
                    <a:pt x="29" y="934"/>
                    <a:pt x="33" y="932"/>
                    <a:pt x="36" y="929"/>
                  </a:cubicBezTo>
                  <a:cubicBezTo>
                    <a:pt x="131" y="810"/>
                    <a:pt x="179" y="643"/>
                    <a:pt x="238" y="512"/>
                  </a:cubicBezTo>
                  <a:cubicBezTo>
                    <a:pt x="286" y="346"/>
                    <a:pt x="345" y="191"/>
                    <a:pt x="393" y="36"/>
                  </a:cubicBezTo>
                  <a:cubicBezTo>
                    <a:pt x="393" y="13"/>
                    <a:pt x="383" y="0"/>
                    <a:pt x="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46"/>
            <p:cNvSpPr/>
            <p:nvPr/>
          </p:nvSpPr>
          <p:spPr>
            <a:xfrm>
              <a:off x="2153950" y="2676950"/>
              <a:ext cx="57350" cy="180775"/>
            </a:xfrm>
            <a:custGeom>
              <a:avLst/>
              <a:gdLst/>
              <a:ahLst/>
              <a:cxnLst/>
              <a:rect l="l" t="t" r="r" b="b"/>
              <a:pathLst>
                <a:path w="2294" h="7231" extrusionOk="0">
                  <a:moveTo>
                    <a:pt x="2294" y="0"/>
                  </a:moveTo>
                  <a:cubicBezTo>
                    <a:pt x="1710" y="1239"/>
                    <a:pt x="1698" y="2620"/>
                    <a:pt x="1234" y="3894"/>
                  </a:cubicBezTo>
                  <a:cubicBezTo>
                    <a:pt x="829" y="5013"/>
                    <a:pt x="210" y="6013"/>
                    <a:pt x="8" y="7192"/>
                  </a:cubicBezTo>
                  <a:cubicBezTo>
                    <a:pt x="0" y="7213"/>
                    <a:pt x="32" y="7230"/>
                    <a:pt x="58" y="7230"/>
                  </a:cubicBezTo>
                  <a:cubicBezTo>
                    <a:pt x="76" y="7230"/>
                    <a:pt x="91" y="7223"/>
                    <a:pt x="91" y="7204"/>
                  </a:cubicBezTo>
                  <a:cubicBezTo>
                    <a:pt x="329" y="5918"/>
                    <a:pt x="1020" y="4846"/>
                    <a:pt x="1401" y="3632"/>
                  </a:cubicBezTo>
                  <a:cubicBezTo>
                    <a:pt x="1782" y="2429"/>
                    <a:pt x="1817" y="1155"/>
                    <a:pt x="22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46"/>
            <p:cNvSpPr/>
            <p:nvPr/>
          </p:nvSpPr>
          <p:spPr>
            <a:xfrm>
              <a:off x="2161375" y="2741125"/>
              <a:ext cx="57875" cy="130825"/>
            </a:xfrm>
            <a:custGeom>
              <a:avLst/>
              <a:gdLst/>
              <a:ahLst/>
              <a:cxnLst/>
              <a:rect l="l" t="t" r="r" b="b"/>
              <a:pathLst>
                <a:path w="2315" h="5233" extrusionOk="0">
                  <a:moveTo>
                    <a:pt x="2290" y="0"/>
                  </a:moveTo>
                  <a:cubicBezTo>
                    <a:pt x="2284" y="0"/>
                    <a:pt x="2277" y="2"/>
                    <a:pt x="2270" y="5"/>
                  </a:cubicBezTo>
                  <a:cubicBezTo>
                    <a:pt x="1699" y="815"/>
                    <a:pt x="1711" y="1862"/>
                    <a:pt x="1199" y="2720"/>
                  </a:cubicBezTo>
                  <a:cubicBezTo>
                    <a:pt x="711" y="3565"/>
                    <a:pt x="223" y="4232"/>
                    <a:pt x="8" y="5196"/>
                  </a:cubicBezTo>
                  <a:cubicBezTo>
                    <a:pt x="1" y="5219"/>
                    <a:pt x="18" y="5232"/>
                    <a:pt x="31" y="5232"/>
                  </a:cubicBezTo>
                  <a:cubicBezTo>
                    <a:pt x="38" y="5232"/>
                    <a:pt x="44" y="5228"/>
                    <a:pt x="44" y="5220"/>
                  </a:cubicBezTo>
                  <a:cubicBezTo>
                    <a:pt x="330" y="4172"/>
                    <a:pt x="949" y="3446"/>
                    <a:pt x="1425" y="2505"/>
                  </a:cubicBezTo>
                  <a:cubicBezTo>
                    <a:pt x="1830" y="1720"/>
                    <a:pt x="1889" y="815"/>
                    <a:pt x="2306" y="17"/>
                  </a:cubicBezTo>
                  <a:cubicBezTo>
                    <a:pt x="2315" y="9"/>
                    <a:pt x="2305" y="0"/>
                    <a:pt x="22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46"/>
            <p:cNvSpPr/>
            <p:nvPr/>
          </p:nvSpPr>
          <p:spPr>
            <a:xfrm>
              <a:off x="2220800" y="2680400"/>
              <a:ext cx="20575" cy="54125"/>
            </a:xfrm>
            <a:custGeom>
              <a:avLst/>
              <a:gdLst/>
              <a:ahLst/>
              <a:cxnLst/>
              <a:rect l="l" t="t" r="r" b="b"/>
              <a:pathLst>
                <a:path w="823" h="2165" extrusionOk="0">
                  <a:moveTo>
                    <a:pt x="808" y="1"/>
                  </a:moveTo>
                  <a:cubicBezTo>
                    <a:pt x="805" y="1"/>
                    <a:pt x="801" y="2"/>
                    <a:pt x="798" y="5"/>
                  </a:cubicBezTo>
                  <a:cubicBezTo>
                    <a:pt x="465" y="660"/>
                    <a:pt x="179" y="1422"/>
                    <a:pt x="1" y="2136"/>
                  </a:cubicBezTo>
                  <a:cubicBezTo>
                    <a:pt x="1" y="2156"/>
                    <a:pt x="8" y="2165"/>
                    <a:pt x="16" y="2165"/>
                  </a:cubicBezTo>
                  <a:cubicBezTo>
                    <a:pt x="23" y="2165"/>
                    <a:pt x="31" y="2159"/>
                    <a:pt x="36" y="2148"/>
                  </a:cubicBezTo>
                  <a:cubicBezTo>
                    <a:pt x="179" y="1815"/>
                    <a:pt x="286" y="1434"/>
                    <a:pt x="417" y="1077"/>
                  </a:cubicBezTo>
                  <a:cubicBezTo>
                    <a:pt x="560" y="720"/>
                    <a:pt x="703" y="386"/>
                    <a:pt x="822" y="29"/>
                  </a:cubicBezTo>
                  <a:cubicBezTo>
                    <a:pt x="822" y="12"/>
                    <a:pt x="816" y="1"/>
                    <a:pt x="8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46"/>
            <p:cNvSpPr/>
            <p:nvPr/>
          </p:nvSpPr>
          <p:spPr>
            <a:xfrm>
              <a:off x="2233975" y="2677125"/>
              <a:ext cx="19200" cy="28975"/>
            </a:xfrm>
            <a:custGeom>
              <a:avLst/>
              <a:gdLst/>
              <a:ahLst/>
              <a:cxnLst/>
              <a:rect l="l" t="t" r="r" b="b"/>
              <a:pathLst>
                <a:path w="768" h="1159" extrusionOk="0">
                  <a:moveTo>
                    <a:pt x="757" y="0"/>
                  </a:moveTo>
                  <a:cubicBezTo>
                    <a:pt x="754" y="0"/>
                    <a:pt x="751" y="2"/>
                    <a:pt x="748" y="5"/>
                  </a:cubicBezTo>
                  <a:cubicBezTo>
                    <a:pt x="462" y="339"/>
                    <a:pt x="200" y="732"/>
                    <a:pt x="9" y="1124"/>
                  </a:cubicBezTo>
                  <a:cubicBezTo>
                    <a:pt x="1" y="1141"/>
                    <a:pt x="22" y="1158"/>
                    <a:pt x="40" y="1158"/>
                  </a:cubicBezTo>
                  <a:cubicBezTo>
                    <a:pt x="47" y="1158"/>
                    <a:pt x="53" y="1155"/>
                    <a:pt x="57" y="1148"/>
                  </a:cubicBezTo>
                  <a:cubicBezTo>
                    <a:pt x="307" y="815"/>
                    <a:pt x="581" y="410"/>
                    <a:pt x="759" y="17"/>
                  </a:cubicBezTo>
                  <a:cubicBezTo>
                    <a:pt x="768" y="9"/>
                    <a:pt x="764"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46"/>
            <p:cNvSpPr/>
            <p:nvPr/>
          </p:nvSpPr>
          <p:spPr>
            <a:xfrm>
              <a:off x="2240150" y="2681325"/>
              <a:ext cx="14250" cy="24775"/>
            </a:xfrm>
            <a:custGeom>
              <a:avLst/>
              <a:gdLst/>
              <a:ahLst/>
              <a:cxnLst/>
              <a:rect l="l" t="t" r="r" b="b"/>
              <a:pathLst>
                <a:path w="570" h="991" extrusionOk="0">
                  <a:moveTo>
                    <a:pt x="533" y="1"/>
                  </a:moveTo>
                  <a:cubicBezTo>
                    <a:pt x="530" y="1"/>
                    <a:pt x="527" y="2"/>
                    <a:pt x="524" y="4"/>
                  </a:cubicBezTo>
                  <a:cubicBezTo>
                    <a:pt x="286" y="254"/>
                    <a:pt x="48" y="623"/>
                    <a:pt x="0" y="968"/>
                  </a:cubicBezTo>
                  <a:cubicBezTo>
                    <a:pt x="0" y="977"/>
                    <a:pt x="17" y="990"/>
                    <a:pt x="28" y="990"/>
                  </a:cubicBezTo>
                  <a:cubicBezTo>
                    <a:pt x="33" y="990"/>
                    <a:pt x="36" y="988"/>
                    <a:pt x="36" y="980"/>
                  </a:cubicBezTo>
                  <a:cubicBezTo>
                    <a:pt x="120" y="837"/>
                    <a:pt x="167" y="683"/>
                    <a:pt x="239" y="540"/>
                  </a:cubicBezTo>
                  <a:cubicBezTo>
                    <a:pt x="334" y="361"/>
                    <a:pt x="441" y="194"/>
                    <a:pt x="560" y="28"/>
                  </a:cubicBezTo>
                  <a:cubicBezTo>
                    <a:pt x="570" y="18"/>
                    <a:pt x="548" y="1"/>
                    <a:pt x="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46"/>
            <p:cNvSpPr/>
            <p:nvPr/>
          </p:nvSpPr>
          <p:spPr>
            <a:xfrm>
              <a:off x="2172750" y="2680700"/>
              <a:ext cx="83800" cy="202150"/>
            </a:xfrm>
            <a:custGeom>
              <a:avLst/>
              <a:gdLst/>
              <a:ahLst/>
              <a:cxnLst/>
              <a:rect l="l" t="t" r="r" b="b"/>
              <a:pathLst>
                <a:path w="3352" h="8086" extrusionOk="0">
                  <a:moveTo>
                    <a:pt x="3344" y="0"/>
                  </a:moveTo>
                  <a:cubicBezTo>
                    <a:pt x="3342" y="0"/>
                    <a:pt x="3339" y="6"/>
                    <a:pt x="3339" y="17"/>
                  </a:cubicBezTo>
                  <a:cubicBezTo>
                    <a:pt x="2923" y="1446"/>
                    <a:pt x="2518" y="2851"/>
                    <a:pt x="1923" y="4220"/>
                  </a:cubicBezTo>
                  <a:cubicBezTo>
                    <a:pt x="1363" y="5518"/>
                    <a:pt x="601" y="6720"/>
                    <a:pt x="18" y="8018"/>
                  </a:cubicBezTo>
                  <a:cubicBezTo>
                    <a:pt x="1" y="8052"/>
                    <a:pt x="37" y="8085"/>
                    <a:pt x="73" y="8085"/>
                  </a:cubicBezTo>
                  <a:cubicBezTo>
                    <a:pt x="88" y="8085"/>
                    <a:pt x="102" y="8080"/>
                    <a:pt x="113" y="8066"/>
                  </a:cubicBezTo>
                  <a:cubicBezTo>
                    <a:pt x="1553" y="5637"/>
                    <a:pt x="2863" y="2803"/>
                    <a:pt x="3351" y="29"/>
                  </a:cubicBezTo>
                  <a:cubicBezTo>
                    <a:pt x="3351" y="9"/>
                    <a:pt x="3348" y="0"/>
                    <a:pt x="3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46"/>
            <p:cNvSpPr/>
            <p:nvPr/>
          </p:nvSpPr>
          <p:spPr>
            <a:xfrm>
              <a:off x="2188650" y="2819050"/>
              <a:ext cx="41100" cy="80475"/>
            </a:xfrm>
            <a:custGeom>
              <a:avLst/>
              <a:gdLst/>
              <a:ahLst/>
              <a:cxnLst/>
              <a:rect l="l" t="t" r="r" b="b"/>
              <a:pathLst>
                <a:path w="1644" h="3219" extrusionOk="0">
                  <a:moveTo>
                    <a:pt x="1624" y="0"/>
                  </a:moveTo>
                  <a:cubicBezTo>
                    <a:pt x="1618" y="0"/>
                    <a:pt x="1612" y="3"/>
                    <a:pt x="1608" y="8"/>
                  </a:cubicBezTo>
                  <a:cubicBezTo>
                    <a:pt x="1096" y="1067"/>
                    <a:pt x="263" y="2020"/>
                    <a:pt x="1" y="3198"/>
                  </a:cubicBezTo>
                  <a:cubicBezTo>
                    <a:pt x="1" y="3212"/>
                    <a:pt x="9" y="3218"/>
                    <a:pt x="16" y="3218"/>
                  </a:cubicBezTo>
                  <a:cubicBezTo>
                    <a:pt x="20" y="3218"/>
                    <a:pt x="24" y="3215"/>
                    <a:pt x="24" y="3210"/>
                  </a:cubicBezTo>
                  <a:cubicBezTo>
                    <a:pt x="358" y="2615"/>
                    <a:pt x="584" y="1984"/>
                    <a:pt x="929" y="1401"/>
                  </a:cubicBezTo>
                  <a:cubicBezTo>
                    <a:pt x="1191" y="948"/>
                    <a:pt x="1560" y="543"/>
                    <a:pt x="1644" y="31"/>
                  </a:cubicBezTo>
                  <a:cubicBezTo>
                    <a:pt x="1644" y="9"/>
                    <a:pt x="1634" y="0"/>
                    <a:pt x="1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46"/>
            <p:cNvSpPr/>
            <p:nvPr/>
          </p:nvSpPr>
          <p:spPr>
            <a:xfrm>
              <a:off x="2230500" y="2703350"/>
              <a:ext cx="49475" cy="111375"/>
            </a:xfrm>
            <a:custGeom>
              <a:avLst/>
              <a:gdLst/>
              <a:ahLst/>
              <a:cxnLst/>
              <a:rect l="l" t="t" r="r" b="b"/>
              <a:pathLst>
                <a:path w="1979" h="4455" extrusionOk="0">
                  <a:moveTo>
                    <a:pt x="1940" y="1"/>
                  </a:moveTo>
                  <a:cubicBezTo>
                    <a:pt x="1933" y="1"/>
                    <a:pt x="1926" y="5"/>
                    <a:pt x="1922" y="16"/>
                  </a:cubicBezTo>
                  <a:cubicBezTo>
                    <a:pt x="1565" y="635"/>
                    <a:pt x="1327" y="1302"/>
                    <a:pt x="1125" y="1980"/>
                  </a:cubicBezTo>
                  <a:cubicBezTo>
                    <a:pt x="839" y="2838"/>
                    <a:pt x="470" y="3635"/>
                    <a:pt x="17" y="4421"/>
                  </a:cubicBezTo>
                  <a:cubicBezTo>
                    <a:pt x="1" y="4438"/>
                    <a:pt x="7" y="4455"/>
                    <a:pt x="17" y="4455"/>
                  </a:cubicBezTo>
                  <a:cubicBezTo>
                    <a:pt x="21" y="4455"/>
                    <a:pt x="26" y="4452"/>
                    <a:pt x="29" y="4445"/>
                  </a:cubicBezTo>
                  <a:cubicBezTo>
                    <a:pt x="910" y="3076"/>
                    <a:pt x="1220" y="1468"/>
                    <a:pt x="1970" y="40"/>
                  </a:cubicBezTo>
                  <a:cubicBezTo>
                    <a:pt x="1978" y="23"/>
                    <a:pt x="1958" y="1"/>
                    <a:pt x="1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46"/>
            <p:cNvSpPr/>
            <p:nvPr/>
          </p:nvSpPr>
          <p:spPr>
            <a:xfrm>
              <a:off x="2204525" y="2747200"/>
              <a:ext cx="96075" cy="179925"/>
            </a:xfrm>
            <a:custGeom>
              <a:avLst/>
              <a:gdLst/>
              <a:ahLst/>
              <a:cxnLst/>
              <a:rect l="l" t="t" r="r" b="b"/>
              <a:pathLst>
                <a:path w="3843" h="7197" extrusionOk="0">
                  <a:moveTo>
                    <a:pt x="3819" y="0"/>
                  </a:moveTo>
                  <a:cubicBezTo>
                    <a:pt x="2318" y="2215"/>
                    <a:pt x="1009" y="4656"/>
                    <a:pt x="9" y="7144"/>
                  </a:cubicBezTo>
                  <a:cubicBezTo>
                    <a:pt x="1" y="7176"/>
                    <a:pt x="24" y="7197"/>
                    <a:pt x="48" y="7197"/>
                  </a:cubicBezTo>
                  <a:cubicBezTo>
                    <a:pt x="60" y="7197"/>
                    <a:pt x="72" y="7192"/>
                    <a:pt x="80" y="7180"/>
                  </a:cubicBezTo>
                  <a:cubicBezTo>
                    <a:pt x="1247" y="4739"/>
                    <a:pt x="2485" y="2370"/>
                    <a:pt x="3842" y="12"/>
                  </a:cubicBezTo>
                  <a:cubicBezTo>
                    <a:pt x="3842" y="12"/>
                    <a:pt x="3842" y="0"/>
                    <a:pt x="38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46"/>
            <p:cNvSpPr/>
            <p:nvPr/>
          </p:nvSpPr>
          <p:spPr>
            <a:xfrm>
              <a:off x="2254225" y="2744225"/>
              <a:ext cx="55300" cy="92850"/>
            </a:xfrm>
            <a:custGeom>
              <a:avLst/>
              <a:gdLst/>
              <a:ahLst/>
              <a:cxnLst/>
              <a:rect l="l" t="t" r="r" b="b"/>
              <a:pathLst>
                <a:path w="2212" h="3714" extrusionOk="0">
                  <a:moveTo>
                    <a:pt x="2212" y="0"/>
                  </a:moveTo>
                  <a:lnTo>
                    <a:pt x="2212" y="0"/>
                  </a:lnTo>
                  <a:cubicBezTo>
                    <a:pt x="1271" y="1131"/>
                    <a:pt x="866" y="2512"/>
                    <a:pt x="9" y="3691"/>
                  </a:cubicBezTo>
                  <a:cubicBezTo>
                    <a:pt x="1" y="3699"/>
                    <a:pt x="10" y="3713"/>
                    <a:pt x="16" y="3713"/>
                  </a:cubicBezTo>
                  <a:cubicBezTo>
                    <a:pt x="19" y="3713"/>
                    <a:pt x="21" y="3710"/>
                    <a:pt x="21" y="3703"/>
                  </a:cubicBezTo>
                  <a:cubicBezTo>
                    <a:pt x="438" y="3239"/>
                    <a:pt x="676" y="2691"/>
                    <a:pt x="950" y="2131"/>
                  </a:cubicBezTo>
                  <a:cubicBezTo>
                    <a:pt x="1307" y="1369"/>
                    <a:pt x="1723" y="691"/>
                    <a:pt x="22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46"/>
            <p:cNvSpPr/>
            <p:nvPr/>
          </p:nvSpPr>
          <p:spPr>
            <a:xfrm>
              <a:off x="2216575" y="2776575"/>
              <a:ext cx="111350" cy="187875"/>
            </a:xfrm>
            <a:custGeom>
              <a:avLst/>
              <a:gdLst/>
              <a:ahLst/>
              <a:cxnLst/>
              <a:rect l="l" t="t" r="r" b="b"/>
              <a:pathLst>
                <a:path w="4454" h="7515" extrusionOk="0">
                  <a:moveTo>
                    <a:pt x="4428" y="1"/>
                  </a:moveTo>
                  <a:cubicBezTo>
                    <a:pt x="4425" y="1"/>
                    <a:pt x="4422" y="2"/>
                    <a:pt x="4420" y="4"/>
                  </a:cubicBezTo>
                  <a:cubicBezTo>
                    <a:pt x="3908" y="552"/>
                    <a:pt x="3682" y="1266"/>
                    <a:pt x="3265" y="1873"/>
                  </a:cubicBezTo>
                  <a:cubicBezTo>
                    <a:pt x="2872" y="2457"/>
                    <a:pt x="2372" y="2957"/>
                    <a:pt x="2015" y="3552"/>
                  </a:cubicBezTo>
                  <a:cubicBezTo>
                    <a:pt x="1265" y="4826"/>
                    <a:pt x="860" y="6231"/>
                    <a:pt x="27" y="7457"/>
                  </a:cubicBezTo>
                  <a:cubicBezTo>
                    <a:pt x="1" y="7492"/>
                    <a:pt x="19" y="7514"/>
                    <a:pt x="35" y="7514"/>
                  </a:cubicBezTo>
                  <a:cubicBezTo>
                    <a:pt x="42" y="7514"/>
                    <a:pt x="47" y="7511"/>
                    <a:pt x="50" y="7505"/>
                  </a:cubicBezTo>
                  <a:cubicBezTo>
                    <a:pt x="979" y="6421"/>
                    <a:pt x="1336" y="5005"/>
                    <a:pt x="2015" y="3766"/>
                  </a:cubicBezTo>
                  <a:cubicBezTo>
                    <a:pt x="2396" y="3100"/>
                    <a:pt x="2896" y="2540"/>
                    <a:pt x="3313" y="1921"/>
                  </a:cubicBezTo>
                  <a:cubicBezTo>
                    <a:pt x="3730" y="1314"/>
                    <a:pt x="3980" y="611"/>
                    <a:pt x="4444" y="28"/>
                  </a:cubicBezTo>
                  <a:cubicBezTo>
                    <a:pt x="4454" y="18"/>
                    <a:pt x="4440" y="1"/>
                    <a:pt x="4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46"/>
            <p:cNvSpPr/>
            <p:nvPr/>
          </p:nvSpPr>
          <p:spPr>
            <a:xfrm>
              <a:off x="2231225" y="2908100"/>
              <a:ext cx="43100" cy="75575"/>
            </a:xfrm>
            <a:custGeom>
              <a:avLst/>
              <a:gdLst/>
              <a:ahLst/>
              <a:cxnLst/>
              <a:rect l="l" t="t" r="r" b="b"/>
              <a:pathLst>
                <a:path w="1724" h="3023" extrusionOk="0">
                  <a:moveTo>
                    <a:pt x="1707" y="1"/>
                  </a:moveTo>
                  <a:cubicBezTo>
                    <a:pt x="1705" y="1"/>
                    <a:pt x="1703" y="2"/>
                    <a:pt x="1703" y="6"/>
                  </a:cubicBezTo>
                  <a:cubicBezTo>
                    <a:pt x="1310" y="387"/>
                    <a:pt x="1119" y="887"/>
                    <a:pt x="905" y="1363"/>
                  </a:cubicBezTo>
                  <a:cubicBezTo>
                    <a:pt x="774" y="1696"/>
                    <a:pt x="631" y="2018"/>
                    <a:pt x="417" y="2303"/>
                  </a:cubicBezTo>
                  <a:cubicBezTo>
                    <a:pt x="238" y="2542"/>
                    <a:pt x="60" y="2708"/>
                    <a:pt x="0" y="3006"/>
                  </a:cubicBezTo>
                  <a:cubicBezTo>
                    <a:pt x="0" y="3014"/>
                    <a:pt x="6" y="3023"/>
                    <a:pt x="10" y="3023"/>
                  </a:cubicBezTo>
                  <a:cubicBezTo>
                    <a:pt x="11" y="3023"/>
                    <a:pt x="12" y="3021"/>
                    <a:pt x="12" y="3018"/>
                  </a:cubicBezTo>
                  <a:cubicBezTo>
                    <a:pt x="215" y="2506"/>
                    <a:pt x="655" y="2137"/>
                    <a:pt x="893" y="1637"/>
                  </a:cubicBezTo>
                  <a:cubicBezTo>
                    <a:pt x="1167" y="1077"/>
                    <a:pt x="1358" y="529"/>
                    <a:pt x="1715" y="29"/>
                  </a:cubicBezTo>
                  <a:cubicBezTo>
                    <a:pt x="1723" y="12"/>
                    <a:pt x="1713" y="1"/>
                    <a:pt x="1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46"/>
            <p:cNvSpPr/>
            <p:nvPr/>
          </p:nvSpPr>
          <p:spPr>
            <a:xfrm>
              <a:off x="2274975" y="2794750"/>
              <a:ext cx="67050" cy="109925"/>
            </a:xfrm>
            <a:custGeom>
              <a:avLst/>
              <a:gdLst/>
              <a:ahLst/>
              <a:cxnLst/>
              <a:rect l="l" t="t" r="r" b="b"/>
              <a:pathLst>
                <a:path w="2682" h="4397" extrusionOk="0">
                  <a:moveTo>
                    <a:pt x="2625" y="1"/>
                  </a:moveTo>
                  <a:cubicBezTo>
                    <a:pt x="2612" y="1"/>
                    <a:pt x="2598" y="5"/>
                    <a:pt x="2584" y="15"/>
                  </a:cubicBezTo>
                  <a:cubicBezTo>
                    <a:pt x="2084" y="670"/>
                    <a:pt x="1763" y="1432"/>
                    <a:pt x="1358" y="2158"/>
                  </a:cubicBezTo>
                  <a:cubicBezTo>
                    <a:pt x="965" y="2932"/>
                    <a:pt x="477" y="3670"/>
                    <a:pt x="0" y="4397"/>
                  </a:cubicBezTo>
                  <a:cubicBezTo>
                    <a:pt x="1036" y="3039"/>
                    <a:pt x="1691" y="1468"/>
                    <a:pt x="2656" y="63"/>
                  </a:cubicBezTo>
                  <a:cubicBezTo>
                    <a:pt x="2681" y="29"/>
                    <a:pt x="2658" y="1"/>
                    <a:pt x="26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46"/>
            <p:cNvSpPr/>
            <p:nvPr/>
          </p:nvSpPr>
          <p:spPr>
            <a:xfrm>
              <a:off x="2243425" y="2924925"/>
              <a:ext cx="50225" cy="98850"/>
            </a:xfrm>
            <a:custGeom>
              <a:avLst/>
              <a:gdLst/>
              <a:ahLst/>
              <a:cxnLst/>
              <a:rect l="l" t="t" r="r" b="b"/>
              <a:pathLst>
                <a:path w="2009" h="3954" extrusionOk="0">
                  <a:moveTo>
                    <a:pt x="1986" y="1"/>
                  </a:moveTo>
                  <a:cubicBezTo>
                    <a:pt x="1980" y="1"/>
                    <a:pt x="1972" y="4"/>
                    <a:pt x="1965" y="11"/>
                  </a:cubicBezTo>
                  <a:cubicBezTo>
                    <a:pt x="1524" y="726"/>
                    <a:pt x="1108" y="1476"/>
                    <a:pt x="703" y="2226"/>
                  </a:cubicBezTo>
                  <a:cubicBezTo>
                    <a:pt x="405" y="2773"/>
                    <a:pt x="84" y="3321"/>
                    <a:pt x="0" y="3940"/>
                  </a:cubicBezTo>
                  <a:cubicBezTo>
                    <a:pt x="14" y="3947"/>
                    <a:pt x="36" y="3954"/>
                    <a:pt x="52" y="3954"/>
                  </a:cubicBezTo>
                  <a:cubicBezTo>
                    <a:pt x="63" y="3954"/>
                    <a:pt x="72" y="3950"/>
                    <a:pt x="72" y="3940"/>
                  </a:cubicBezTo>
                  <a:cubicBezTo>
                    <a:pt x="215" y="3119"/>
                    <a:pt x="715" y="2428"/>
                    <a:pt x="1108" y="1714"/>
                  </a:cubicBezTo>
                  <a:cubicBezTo>
                    <a:pt x="1417" y="1154"/>
                    <a:pt x="1715" y="583"/>
                    <a:pt x="2001" y="23"/>
                  </a:cubicBezTo>
                  <a:cubicBezTo>
                    <a:pt x="2009" y="15"/>
                    <a:pt x="2000" y="1"/>
                    <a:pt x="19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46"/>
            <p:cNvSpPr/>
            <p:nvPr/>
          </p:nvSpPr>
          <p:spPr>
            <a:xfrm>
              <a:off x="2298300" y="2815850"/>
              <a:ext cx="56400" cy="102650"/>
            </a:xfrm>
            <a:custGeom>
              <a:avLst/>
              <a:gdLst/>
              <a:ahLst/>
              <a:cxnLst/>
              <a:rect l="l" t="t" r="r" b="b"/>
              <a:pathLst>
                <a:path w="2256" h="4106" extrusionOk="0">
                  <a:moveTo>
                    <a:pt x="2223" y="0"/>
                  </a:moveTo>
                  <a:cubicBezTo>
                    <a:pt x="2216" y="0"/>
                    <a:pt x="2208" y="2"/>
                    <a:pt x="2199" y="5"/>
                  </a:cubicBezTo>
                  <a:cubicBezTo>
                    <a:pt x="1246" y="1171"/>
                    <a:pt x="603" y="2743"/>
                    <a:pt x="8" y="4100"/>
                  </a:cubicBezTo>
                  <a:cubicBezTo>
                    <a:pt x="758" y="2755"/>
                    <a:pt x="1258" y="1231"/>
                    <a:pt x="2246" y="40"/>
                  </a:cubicBezTo>
                  <a:cubicBezTo>
                    <a:pt x="2255" y="14"/>
                    <a:pt x="2244" y="0"/>
                    <a:pt x="2223" y="0"/>
                  </a:cubicBezTo>
                  <a:close/>
                  <a:moveTo>
                    <a:pt x="8" y="4100"/>
                  </a:moveTo>
                  <a:cubicBezTo>
                    <a:pt x="0" y="4100"/>
                    <a:pt x="3" y="4106"/>
                    <a:pt x="5" y="4106"/>
                  </a:cubicBezTo>
                  <a:cubicBezTo>
                    <a:pt x="7" y="4106"/>
                    <a:pt x="8" y="4104"/>
                    <a:pt x="8" y="41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46"/>
            <p:cNvSpPr/>
            <p:nvPr/>
          </p:nvSpPr>
          <p:spPr>
            <a:xfrm>
              <a:off x="2250275" y="3011425"/>
              <a:ext cx="21875" cy="40600"/>
            </a:xfrm>
            <a:custGeom>
              <a:avLst/>
              <a:gdLst/>
              <a:ahLst/>
              <a:cxnLst/>
              <a:rect l="l" t="t" r="r" b="b"/>
              <a:pathLst>
                <a:path w="875" h="1624" extrusionOk="0">
                  <a:moveTo>
                    <a:pt x="831" y="1"/>
                  </a:moveTo>
                  <a:cubicBezTo>
                    <a:pt x="821" y="1"/>
                    <a:pt x="809" y="5"/>
                    <a:pt x="798" y="16"/>
                  </a:cubicBezTo>
                  <a:cubicBezTo>
                    <a:pt x="441" y="456"/>
                    <a:pt x="215" y="1087"/>
                    <a:pt x="0" y="1623"/>
                  </a:cubicBezTo>
                  <a:cubicBezTo>
                    <a:pt x="310" y="1147"/>
                    <a:pt x="703" y="599"/>
                    <a:pt x="858" y="40"/>
                  </a:cubicBezTo>
                  <a:cubicBezTo>
                    <a:pt x="874" y="23"/>
                    <a:pt x="856" y="1"/>
                    <a:pt x="8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46"/>
            <p:cNvSpPr/>
            <p:nvPr/>
          </p:nvSpPr>
          <p:spPr>
            <a:xfrm>
              <a:off x="2278850" y="2851725"/>
              <a:ext cx="90425" cy="154500"/>
            </a:xfrm>
            <a:custGeom>
              <a:avLst/>
              <a:gdLst/>
              <a:ahLst/>
              <a:cxnLst/>
              <a:rect l="l" t="t" r="r" b="b"/>
              <a:pathLst>
                <a:path w="3617" h="6180" extrusionOk="0">
                  <a:moveTo>
                    <a:pt x="3576" y="1"/>
                  </a:moveTo>
                  <a:cubicBezTo>
                    <a:pt x="3570" y="1"/>
                    <a:pt x="3564" y="4"/>
                    <a:pt x="3560" y="10"/>
                  </a:cubicBezTo>
                  <a:cubicBezTo>
                    <a:pt x="2179" y="1891"/>
                    <a:pt x="881" y="3987"/>
                    <a:pt x="0" y="6166"/>
                  </a:cubicBezTo>
                  <a:cubicBezTo>
                    <a:pt x="0" y="6173"/>
                    <a:pt x="12" y="6180"/>
                    <a:pt x="22" y="6180"/>
                  </a:cubicBezTo>
                  <a:cubicBezTo>
                    <a:pt x="30" y="6180"/>
                    <a:pt x="36" y="6176"/>
                    <a:pt x="36" y="6166"/>
                  </a:cubicBezTo>
                  <a:cubicBezTo>
                    <a:pt x="1060" y="3999"/>
                    <a:pt x="2358" y="2082"/>
                    <a:pt x="3608" y="46"/>
                  </a:cubicBezTo>
                  <a:cubicBezTo>
                    <a:pt x="3616" y="20"/>
                    <a:pt x="3594" y="1"/>
                    <a:pt x="3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46"/>
            <p:cNvSpPr/>
            <p:nvPr/>
          </p:nvSpPr>
          <p:spPr>
            <a:xfrm>
              <a:off x="2265225" y="3031650"/>
              <a:ext cx="22500" cy="42800"/>
            </a:xfrm>
            <a:custGeom>
              <a:avLst/>
              <a:gdLst/>
              <a:ahLst/>
              <a:cxnLst/>
              <a:rect l="l" t="t" r="r" b="b"/>
              <a:pathLst>
                <a:path w="900" h="1712" extrusionOk="0">
                  <a:moveTo>
                    <a:pt x="847" y="0"/>
                  </a:moveTo>
                  <a:cubicBezTo>
                    <a:pt x="840" y="0"/>
                    <a:pt x="834" y="2"/>
                    <a:pt x="831" y="5"/>
                  </a:cubicBezTo>
                  <a:cubicBezTo>
                    <a:pt x="664" y="243"/>
                    <a:pt x="569" y="528"/>
                    <a:pt x="450" y="790"/>
                  </a:cubicBezTo>
                  <a:cubicBezTo>
                    <a:pt x="295" y="1088"/>
                    <a:pt x="129" y="1374"/>
                    <a:pt x="9" y="1671"/>
                  </a:cubicBezTo>
                  <a:cubicBezTo>
                    <a:pt x="1" y="1698"/>
                    <a:pt x="25" y="1712"/>
                    <a:pt x="43" y="1712"/>
                  </a:cubicBezTo>
                  <a:cubicBezTo>
                    <a:pt x="49" y="1712"/>
                    <a:pt x="54" y="1710"/>
                    <a:pt x="57" y="1707"/>
                  </a:cubicBezTo>
                  <a:cubicBezTo>
                    <a:pt x="236" y="1457"/>
                    <a:pt x="390" y="1171"/>
                    <a:pt x="521" y="886"/>
                  </a:cubicBezTo>
                  <a:cubicBezTo>
                    <a:pt x="652" y="624"/>
                    <a:pt x="831" y="338"/>
                    <a:pt x="891" y="40"/>
                  </a:cubicBezTo>
                  <a:cubicBezTo>
                    <a:pt x="899" y="14"/>
                    <a:pt x="868" y="0"/>
                    <a:pt x="8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46"/>
            <p:cNvSpPr/>
            <p:nvPr/>
          </p:nvSpPr>
          <p:spPr>
            <a:xfrm>
              <a:off x="2292825" y="2880825"/>
              <a:ext cx="87900" cy="145300"/>
            </a:xfrm>
            <a:custGeom>
              <a:avLst/>
              <a:gdLst/>
              <a:ahLst/>
              <a:cxnLst/>
              <a:rect l="l" t="t" r="r" b="b"/>
              <a:pathLst>
                <a:path w="3516" h="5812" extrusionOk="0">
                  <a:moveTo>
                    <a:pt x="3489" y="0"/>
                  </a:moveTo>
                  <a:cubicBezTo>
                    <a:pt x="3480" y="0"/>
                    <a:pt x="3470" y="4"/>
                    <a:pt x="3466" y="13"/>
                  </a:cubicBezTo>
                  <a:cubicBezTo>
                    <a:pt x="2382" y="1930"/>
                    <a:pt x="727" y="3728"/>
                    <a:pt x="1" y="5811"/>
                  </a:cubicBezTo>
                  <a:lnTo>
                    <a:pt x="13" y="5811"/>
                  </a:lnTo>
                  <a:cubicBezTo>
                    <a:pt x="1049" y="3847"/>
                    <a:pt x="2692" y="2097"/>
                    <a:pt x="3501" y="25"/>
                  </a:cubicBezTo>
                  <a:cubicBezTo>
                    <a:pt x="3516" y="10"/>
                    <a:pt x="3503" y="0"/>
                    <a:pt x="3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46"/>
            <p:cNvSpPr/>
            <p:nvPr/>
          </p:nvSpPr>
          <p:spPr>
            <a:xfrm>
              <a:off x="2368300" y="2888250"/>
              <a:ext cx="15950" cy="28450"/>
            </a:xfrm>
            <a:custGeom>
              <a:avLst/>
              <a:gdLst/>
              <a:ahLst/>
              <a:cxnLst/>
              <a:rect l="l" t="t" r="r" b="b"/>
              <a:pathLst>
                <a:path w="638" h="1138" extrusionOk="0">
                  <a:moveTo>
                    <a:pt x="605" y="1"/>
                  </a:moveTo>
                  <a:cubicBezTo>
                    <a:pt x="596" y="1"/>
                    <a:pt x="589" y="5"/>
                    <a:pt x="589" y="14"/>
                  </a:cubicBezTo>
                  <a:cubicBezTo>
                    <a:pt x="482" y="216"/>
                    <a:pt x="399" y="430"/>
                    <a:pt x="292" y="621"/>
                  </a:cubicBezTo>
                  <a:cubicBezTo>
                    <a:pt x="208" y="788"/>
                    <a:pt x="101" y="942"/>
                    <a:pt x="18" y="1109"/>
                  </a:cubicBezTo>
                  <a:cubicBezTo>
                    <a:pt x="1" y="1127"/>
                    <a:pt x="15" y="1138"/>
                    <a:pt x="29" y="1138"/>
                  </a:cubicBezTo>
                  <a:cubicBezTo>
                    <a:pt x="34" y="1138"/>
                    <a:pt x="39" y="1136"/>
                    <a:pt x="42" y="1133"/>
                  </a:cubicBezTo>
                  <a:cubicBezTo>
                    <a:pt x="316" y="835"/>
                    <a:pt x="506" y="383"/>
                    <a:pt x="637" y="26"/>
                  </a:cubicBezTo>
                  <a:cubicBezTo>
                    <a:pt x="637" y="11"/>
                    <a:pt x="619" y="1"/>
                    <a:pt x="6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46"/>
            <p:cNvSpPr/>
            <p:nvPr/>
          </p:nvSpPr>
          <p:spPr>
            <a:xfrm>
              <a:off x="2374100" y="2891250"/>
              <a:ext cx="13700" cy="22775"/>
            </a:xfrm>
            <a:custGeom>
              <a:avLst/>
              <a:gdLst/>
              <a:ahLst/>
              <a:cxnLst/>
              <a:rect l="l" t="t" r="r" b="b"/>
              <a:pathLst>
                <a:path w="548" h="911" extrusionOk="0">
                  <a:moveTo>
                    <a:pt x="524" y="1"/>
                  </a:moveTo>
                  <a:cubicBezTo>
                    <a:pt x="322" y="251"/>
                    <a:pt x="96" y="584"/>
                    <a:pt x="0" y="894"/>
                  </a:cubicBezTo>
                  <a:cubicBezTo>
                    <a:pt x="0" y="902"/>
                    <a:pt x="12" y="911"/>
                    <a:pt x="23" y="911"/>
                  </a:cubicBezTo>
                  <a:cubicBezTo>
                    <a:pt x="28" y="911"/>
                    <a:pt x="32" y="909"/>
                    <a:pt x="36" y="906"/>
                  </a:cubicBezTo>
                  <a:cubicBezTo>
                    <a:pt x="143" y="775"/>
                    <a:pt x="203" y="608"/>
                    <a:pt x="286" y="465"/>
                  </a:cubicBezTo>
                  <a:cubicBezTo>
                    <a:pt x="381" y="310"/>
                    <a:pt x="465" y="168"/>
                    <a:pt x="536" y="13"/>
                  </a:cubicBezTo>
                  <a:cubicBezTo>
                    <a:pt x="548" y="1"/>
                    <a:pt x="536" y="1"/>
                    <a:pt x="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46"/>
            <p:cNvSpPr/>
            <p:nvPr/>
          </p:nvSpPr>
          <p:spPr>
            <a:xfrm>
              <a:off x="2373800" y="2902275"/>
              <a:ext cx="11325" cy="18900"/>
            </a:xfrm>
            <a:custGeom>
              <a:avLst/>
              <a:gdLst/>
              <a:ahLst/>
              <a:cxnLst/>
              <a:rect l="l" t="t" r="r" b="b"/>
              <a:pathLst>
                <a:path w="453" h="756" extrusionOk="0">
                  <a:moveTo>
                    <a:pt x="453" y="0"/>
                  </a:moveTo>
                  <a:lnTo>
                    <a:pt x="453" y="0"/>
                  </a:lnTo>
                  <a:cubicBezTo>
                    <a:pt x="262" y="215"/>
                    <a:pt x="96" y="465"/>
                    <a:pt x="0" y="739"/>
                  </a:cubicBezTo>
                  <a:cubicBezTo>
                    <a:pt x="0" y="747"/>
                    <a:pt x="6" y="755"/>
                    <a:pt x="18" y="755"/>
                  </a:cubicBezTo>
                  <a:cubicBezTo>
                    <a:pt x="23" y="755"/>
                    <a:pt x="29" y="754"/>
                    <a:pt x="36" y="750"/>
                  </a:cubicBezTo>
                  <a:cubicBezTo>
                    <a:pt x="179" y="512"/>
                    <a:pt x="298" y="262"/>
                    <a:pt x="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46"/>
            <p:cNvSpPr/>
            <p:nvPr/>
          </p:nvSpPr>
          <p:spPr>
            <a:xfrm>
              <a:off x="2375275" y="2908125"/>
              <a:ext cx="11950" cy="21225"/>
            </a:xfrm>
            <a:custGeom>
              <a:avLst/>
              <a:gdLst/>
              <a:ahLst/>
              <a:cxnLst/>
              <a:rect l="l" t="t" r="r" b="b"/>
              <a:pathLst>
                <a:path w="478" h="849" extrusionOk="0">
                  <a:moveTo>
                    <a:pt x="462" y="0"/>
                  </a:moveTo>
                  <a:cubicBezTo>
                    <a:pt x="459" y="0"/>
                    <a:pt x="456" y="2"/>
                    <a:pt x="453" y="5"/>
                  </a:cubicBezTo>
                  <a:cubicBezTo>
                    <a:pt x="287" y="266"/>
                    <a:pt x="96" y="528"/>
                    <a:pt x="1" y="826"/>
                  </a:cubicBezTo>
                  <a:cubicBezTo>
                    <a:pt x="1" y="834"/>
                    <a:pt x="7" y="848"/>
                    <a:pt x="18" y="848"/>
                  </a:cubicBezTo>
                  <a:cubicBezTo>
                    <a:pt x="23" y="848"/>
                    <a:pt x="29" y="845"/>
                    <a:pt x="37" y="838"/>
                  </a:cubicBezTo>
                  <a:cubicBezTo>
                    <a:pt x="191" y="588"/>
                    <a:pt x="334" y="290"/>
                    <a:pt x="477" y="40"/>
                  </a:cubicBezTo>
                  <a:cubicBezTo>
                    <a:pt x="477" y="13"/>
                    <a:pt x="470" y="0"/>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46"/>
            <p:cNvSpPr/>
            <p:nvPr/>
          </p:nvSpPr>
          <p:spPr>
            <a:xfrm>
              <a:off x="2274725" y="2923250"/>
              <a:ext cx="115625" cy="168575"/>
            </a:xfrm>
            <a:custGeom>
              <a:avLst/>
              <a:gdLst/>
              <a:ahLst/>
              <a:cxnLst/>
              <a:rect l="l" t="t" r="r" b="b"/>
              <a:pathLst>
                <a:path w="4625" h="6743" extrusionOk="0">
                  <a:moveTo>
                    <a:pt x="4623" y="1"/>
                  </a:moveTo>
                  <a:cubicBezTo>
                    <a:pt x="4621" y="1"/>
                    <a:pt x="4618" y="7"/>
                    <a:pt x="4618" y="19"/>
                  </a:cubicBezTo>
                  <a:cubicBezTo>
                    <a:pt x="4624" y="7"/>
                    <a:pt x="4624" y="1"/>
                    <a:pt x="4623" y="1"/>
                  </a:cubicBezTo>
                  <a:close/>
                  <a:moveTo>
                    <a:pt x="4618" y="19"/>
                  </a:moveTo>
                  <a:lnTo>
                    <a:pt x="4618" y="19"/>
                  </a:lnTo>
                  <a:cubicBezTo>
                    <a:pt x="4059" y="1221"/>
                    <a:pt x="3201" y="2245"/>
                    <a:pt x="2332" y="3245"/>
                  </a:cubicBezTo>
                  <a:cubicBezTo>
                    <a:pt x="1439" y="4281"/>
                    <a:pt x="725" y="5400"/>
                    <a:pt x="34" y="6603"/>
                  </a:cubicBezTo>
                  <a:cubicBezTo>
                    <a:pt x="1" y="6670"/>
                    <a:pt x="62" y="6743"/>
                    <a:pt x="113" y="6743"/>
                  </a:cubicBezTo>
                  <a:cubicBezTo>
                    <a:pt x="135" y="6743"/>
                    <a:pt x="155" y="6730"/>
                    <a:pt x="165" y="6698"/>
                  </a:cubicBezTo>
                  <a:cubicBezTo>
                    <a:pt x="880" y="5412"/>
                    <a:pt x="1630" y="4138"/>
                    <a:pt x="2582" y="3019"/>
                  </a:cubicBezTo>
                  <a:cubicBezTo>
                    <a:pt x="3380" y="2078"/>
                    <a:pt x="4190" y="1185"/>
                    <a:pt x="4618" y="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46"/>
            <p:cNvSpPr/>
            <p:nvPr/>
          </p:nvSpPr>
          <p:spPr>
            <a:xfrm>
              <a:off x="2284275" y="2974700"/>
              <a:ext cx="106850" cy="131700"/>
            </a:xfrm>
            <a:custGeom>
              <a:avLst/>
              <a:gdLst/>
              <a:ahLst/>
              <a:cxnLst/>
              <a:rect l="l" t="t" r="r" b="b"/>
              <a:pathLst>
                <a:path w="4274" h="5268" extrusionOk="0">
                  <a:moveTo>
                    <a:pt x="4199" y="1"/>
                  </a:moveTo>
                  <a:cubicBezTo>
                    <a:pt x="4185" y="1"/>
                    <a:pt x="4172" y="6"/>
                    <a:pt x="4165" y="20"/>
                  </a:cubicBezTo>
                  <a:cubicBezTo>
                    <a:pt x="3569" y="1116"/>
                    <a:pt x="2676" y="1890"/>
                    <a:pt x="1843" y="2795"/>
                  </a:cubicBezTo>
                  <a:cubicBezTo>
                    <a:pt x="1152" y="3557"/>
                    <a:pt x="652" y="4450"/>
                    <a:pt x="9" y="5235"/>
                  </a:cubicBezTo>
                  <a:cubicBezTo>
                    <a:pt x="0" y="5244"/>
                    <a:pt x="26" y="5267"/>
                    <a:pt x="44" y="5267"/>
                  </a:cubicBezTo>
                  <a:cubicBezTo>
                    <a:pt x="49" y="5267"/>
                    <a:pt x="54" y="5265"/>
                    <a:pt x="57" y="5259"/>
                  </a:cubicBezTo>
                  <a:cubicBezTo>
                    <a:pt x="914" y="4366"/>
                    <a:pt x="1462" y="3247"/>
                    <a:pt x="2355" y="2354"/>
                  </a:cubicBezTo>
                  <a:cubicBezTo>
                    <a:pt x="3069" y="1652"/>
                    <a:pt x="3819" y="985"/>
                    <a:pt x="4248" y="68"/>
                  </a:cubicBezTo>
                  <a:cubicBezTo>
                    <a:pt x="4273" y="34"/>
                    <a:pt x="4233" y="1"/>
                    <a:pt x="4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46"/>
            <p:cNvSpPr/>
            <p:nvPr/>
          </p:nvSpPr>
          <p:spPr>
            <a:xfrm>
              <a:off x="2289250" y="3030325"/>
              <a:ext cx="74375" cy="87475"/>
            </a:xfrm>
            <a:custGeom>
              <a:avLst/>
              <a:gdLst/>
              <a:ahLst/>
              <a:cxnLst/>
              <a:rect l="l" t="t" r="r" b="b"/>
              <a:pathLst>
                <a:path w="2975" h="3499" extrusionOk="0">
                  <a:moveTo>
                    <a:pt x="2930" y="0"/>
                  </a:moveTo>
                  <a:cubicBezTo>
                    <a:pt x="2921" y="0"/>
                    <a:pt x="2913" y="3"/>
                    <a:pt x="2906" y="10"/>
                  </a:cubicBezTo>
                  <a:cubicBezTo>
                    <a:pt x="2454" y="546"/>
                    <a:pt x="1894" y="903"/>
                    <a:pt x="1489" y="1498"/>
                  </a:cubicBezTo>
                  <a:cubicBezTo>
                    <a:pt x="1037" y="2177"/>
                    <a:pt x="406" y="2784"/>
                    <a:pt x="1" y="3498"/>
                  </a:cubicBezTo>
                  <a:cubicBezTo>
                    <a:pt x="668" y="3082"/>
                    <a:pt x="1156" y="2344"/>
                    <a:pt x="1585" y="1701"/>
                  </a:cubicBezTo>
                  <a:cubicBezTo>
                    <a:pt x="1989" y="1105"/>
                    <a:pt x="2680" y="701"/>
                    <a:pt x="2966" y="46"/>
                  </a:cubicBezTo>
                  <a:cubicBezTo>
                    <a:pt x="2974" y="20"/>
                    <a:pt x="2952" y="0"/>
                    <a:pt x="29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46"/>
            <p:cNvSpPr/>
            <p:nvPr/>
          </p:nvSpPr>
          <p:spPr>
            <a:xfrm>
              <a:off x="2280225" y="2961500"/>
              <a:ext cx="114425" cy="140075"/>
            </a:xfrm>
            <a:custGeom>
              <a:avLst/>
              <a:gdLst/>
              <a:ahLst/>
              <a:cxnLst/>
              <a:rect l="l" t="t" r="r" b="b"/>
              <a:pathLst>
                <a:path w="4577" h="5603" extrusionOk="0">
                  <a:moveTo>
                    <a:pt x="4577" y="1"/>
                  </a:moveTo>
                  <a:lnTo>
                    <a:pt x="4577" y="1"/>
                  </a:lnTo>
                  <a:cubicBezTo>
                    <a:pt x="3839" y="1120"/>
                    <a:pt x="3065" y="2025"/>
                    <a:pt x="2076" y="2942"/>
                  </a:cubicBezTo>
                  <a:cubicBezTo>
                    <a:pt x="1279" y="3727"/>
                    <a:pt x="814" y="4728"/>
                    <a:pt x="41" y="5525"/>
                  </a:cubicBezTo>
                  <a:cubicBezTo>
                    <a:pt x="0" y="5555"/>
                    <a:pt x="36" y="5602"/>
                    <a:pt x="77" y="5602"/>
                  </a:cubicBezTo>
                  <a:cubicBezTo>
                    <a:pt x="85" y="5602"/>
                    <a:pt x="92" y="5600"/>
                    <a:pt x="100" y="5597"/>
                  </a:cubicBezTo>
                  <a:cubicBezTo>
                    <a:pt x="469" y="5228"/>
                    <a:pt x="731" y="4811"/>
                    <a:pt x="1017" y="4358"/>
                  </a:cubicBezTo>
                  <a:cubicBezTo>
                    <a:pt x="1434" y="3704"/>
                    <a:pt x="1957" y="3180"/>
                    <a:pt x="2529" y="2644"/>
                  </a:cubicBezTo>
                  <a:cubicBezTo>
                    <a:pt x="3374" y="1858"/>
                    <a:pt x="4053" y="1048"/>
                    <a:pt x="4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46"/>
            <p:cNvSpPr/>
            <p:nvPr/>
          </p:nvSpPr>
          <p:spPr>
            <a:xfrm>
              <a:off x="2284850" y="3071925"/>
              <a:ext cx="22000" cy="31600"/>
            </a:xfrm>
            <a:custGeom>
              <a:avLst/>
              <a:gdLst/>
              <a:ahLst/>
              <a:cxnLst/>
              <a:rect l="l" t="t" r="r" b="b"/>
              <a:pathLst>
                <a:path w="880" h="1264" extrusionOk="0">
                  <a:moveTo>
                    <a:pt x="844" y="1"/>
                  </a:moveTo>
                  <a:cubicBezTo>
                    <a:pt x="701" y="168"/>
                    <a:pt x="582" y="358"/>
                    <a:pt x="463" y="561"/>
                  </a:cubicBezTo>
                  <a:cubicBezTo>
                    <a:pt x="342" y="747"/>
                    <a:pt x="202" y="943"/>
                    <a:pt x="69" y="1121"/>
                  </a:cubicBezTo>
                  <a:lnTo>
                    <a:pt x="69" y="1121"/>
                  </a:lnTo>
                  <a:cubicBezTo>
                    <a:pt x="59" y="1132"/>
                    <a:pt x="52" y="1141"/>
                    <a:pt x="45" y="1153"/>
                  </a:cubicBezTo>
                  <a:lnTo>
                    <a:pt x="45" y="1153"/>
                  </a:lnTo>
                  <a:cubicBezTo>
                    <a:pt x="41" y="1158"/>
                    <a:pt x="38" y="1163"/>
                    <a:pt x="34" y="1168"/>
                  </a:cubicBezTo>
                  <a:cubicBezTo>
                    <a:pt x="35" y="1168"/>
                    <a:pt x="36" y="1169"/>
                    <a:pt x="38" y="1169"/>
                  </a:cubicBezTo>
                  <a:lnTo>
                    <a:pt x="38" y="1169"/>
                  </a:lnTo>
                  <a:cubicBezTo>
                    <a:pt x="37" y="1173"/>
                    <a:pt x="35" y="1176"/>
                    <a:pt x="34" y="1180"/>
                  </a:cubicBezTo>
                  <a:cubicBezTo>
                    <a:pt x="0" y="1222"/>
                    <a:pt x="38" y="1264"/>
                    <a:pt x="76" y="1264"/>
                  </a:cubicBezTo>
                  <a:cubicBezTo>
                    <a:pt x="91" y="1264"/>
                    <a:pt x="107" y="1257"/>
                    <a:pt x="117" y="1239"/>
                  </a:cubicBezTo>
                  <a:cubicBezTo>
                    <a:pt x="124" y="1230"/>
                    <a:pt x="131" y="1222"/>
                    <a:pt x="138" y="1213"/>
                  </a:cubicBezTo>
                  <a:lnTo>
                    <a:pt x="138" y="1213"/>
                  </a:lnTo>
                  <a:cubicBezTo>
                    <a:pt x="139" y="1214"/>
                    <a:pt x="140" y="1215"/>
                    <a:pt x="141" y="1215"/>
                  </a:cubicBezTo>
                  <a:lnTo>
                    <a:pt x="141" y="1208"/>
                  </a:lnTo>
                  <a:lnTo>
                    <a:pt x="141" y="1208"/>
                  </a:lnTo>
                  <a:cubicBezTo>
                    <a:pt x="411" y="858"/>
                    <a:pt x="740" y="452"/>
                    <a:pt x="868" y="13"/>
                  </a:cubicBezTo>
                  <a:cubicBezTo>
                    <a:pt x="879" y="1"/>
                    <a:pt x="868" y="1"/>
                    <a:pt x="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46"/>
            <p:cNvSpPr/>
            <p:nvPr/>
          </p:nvSpPr>
          <p:spPr>
            <a:xfrm>
              <a:off x="2281050" y="3044975"/>
              <a:ext cx="44575" cy="61900"/>
            </a:xfrm>
            <a:custGeom>
              <a:avLst/>
              <a:gdLst/>
              <a:ahLst/>
              <a:cxnLst/>
              <a:rect l="l" t="t" r="r" b="b"/>
              <a:pathLst>
                <a:path w="1783" h="2476" extrusionOk="0">
                  <a:moveTo>
                    <a:pt x="1740" y="1"/>
                  </a:moveTo>
                  <a:cubicBezTo>
                    <a:pt x="1722" y="1"/>
                    <a:pt x="1703" y="10"/>
                    <a:pt x="1698" y="31"/>
                  </a:cubicBezTo>
                  <a:cubicBezTo>
                    <a:pt x="1517" y="385"/>
                    <a:pt x="1281" y="685"/>
                    <a:pt x="1042" y="992"/>
                  </a:cubicBezTo>
                  <a:lnTo>
                    <a:pt x="1042" y="992"/>
                  </a:lnTo>
                  <a:cubicBezTo>
                    <a:pt x="640" y="1360"/>
                    <a:pt x="359" y="1889"/>
                    <a:pt x="82" y="2335"/>
                  </a:cubicBezTo>
                  <a:lnTo>
                    <a:pt x="82" y="2335"/>
                  </a:lnTo>
                  <a:cubicBezTo>
                    <a:pt x="69" y="2349"/>
                    <a:pt x="56" y="2363"/>
                    <a:pt x="43" y="2377"/>
                  </a:cubicBezTo>
                  <a:cubicBezTo>
                    <a:pt x="0" y="2420"/>
                    <a:pt x="51" y="2476"/>
                    <a:pt x="100" y="2476"/>
                  </a:cubicBezTo>
                  <a:cubicBezTo>
                    <a:pt x="119" y="2476"/>
                    <a:pt x="137" y="2468"/>
                    <a:pt x="150" y="2448"/>
                  </a:cubicBezTo>
                  <a:cubicBezTo>
                    <a:pt x="153" y="2444"/>
                    <a:pt x="156" y="2440"/>
                    <a:pt x="159" y="2435"/>
                  </a:cubicBezTo>
                  <a:lnTo>
                    <a:pt x="159" y="2435"/>
                  </a:lnTo>
                  <a:cubicBezTo>
                    <a:pt x="160" y="2436"/>
                    <a:pt x="161" y="2436"/>
                    <a:pt x="162" y="2436"/>
                  </a:cubicBezTo>
                  <a:cubicBezTo>
                    <a:pt x="164" y="2432"/>
                    <a:pt x="166" y="2428"/>
                    <a:pt x="167" y="2424"/>
                  </a:cubicBezTo>
                  <a:lnTo>
                    <a:pt x="167" y="2424"/>
                  </a:lnTo>
                  <a:cubicBezTo>
                    <a:pt x="443" y="2029"/>
                    <a:pt x="685" y="1629"/>
                    <a:pt x="968" y="1253"/>
                  </a:cubicBezTo>
                  <a:lnTo>
                    <a:pt x="968" y="1253"/>
                  </a:lnTo>
                  <a:cubicBezTo>
                    <a:pt x="1038" y="1169"/>
                    <a:pt x="1108" y="1088"/>
                    <a:pt x="1174" y="1008"/>
                  </a:cubicBezTo>
                  <a:cubicBezTo>
                    <a:pt x="1225" y="944"/>
                    <a:pt x="1278" y="880"/>
                    <a:pt x="1330" y="817"/>
                  </a:cubicBezTo>
                  <a:lnTo>
                    <a:pt x="1330" y="817"/>
                  </a:lnTo>
                  <a:cubicBezTo>
                    <a:pt x="1352" y="811"/>
                    <a:pt x="1356" y="800"/>
                    <a:pt x="1351" y="791"/>
                  </a:cubicBezTo>
                  <a:lnTo>
                    <a:pt x="1351" y="791"/>
                  </a:lnTo>
                  <a:cubicBezTo>
                    <a:pt x="1534" y="566"/>
                    <a:pt x="1707" y="332"/>
                    <a:pt x="1770" y="43"/>
                  </a:cubicBezTo>
                  <a:cubicBezTo>
                    <a:pt x="1783" y="16"/>
                    <a:pt x="1763" y="1"/>
                    <a:pt x="17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46"/>
            <p:cNvSpPr/>
            <p:nvPr/>
          </p:nvSpPr>
          <p:spPr>
            <a:xfrm>
              <a:off x="2297950" y="3035725"/>
              <a:ext cx="39650" cy="46425"/>
            </a:xfrm>
            <a:custGeom>
              <a:avLst/>
              <a:gdLst/>
              <a:ahLst/>
              <a:cxnLst/>
              <a:rect l="l" t="t" r="r" b="b"/>
              <a:pathLst>
                <a:path w="1586" h="1857" extrusionOk="0">
                  <a:moveTo>
                    <a:pt x="1535" y="1"/>
                  </a:moveTo>
                  <a:cubicBezTo>
                    <a:pt x="1527" y="1"/>
                    <a:pt x="1518" y="3"/>
                    <a:pt x="1510" y="8"/>
                  </a:cubicBezTo>
                  <a:cubicBezTo>
                    <a:pt x="998" y="544"/>
                    <a:pt x="415" y="1187"/>
                    <a:pt x="10" y="1806"/>
                  </a:cubicBezTo>
                  <a:cubicBezTo>
                    <a:pt x="0" y="1836"/>
                    <a:pt x="15" y="1857"/>
                    <a:pt x="40" y="1857"/>
                  </a:cubicBezTo>
                  <a:cubicBezTo>
                    <a:pt x="46" y="1857"/>
                    <a:pt x="51" y="1856"/>
                    <a:pt x="58" y="1854"/>
                  </a:cubicBezTo>
                  <a:cubicBezTo>
                    <a:pt x="605" y="1366"/>
                    <a:pt x="1141" y="663"/>
                    <a:pt x="1558" y="56"/>
                  </a:cubicBezTo>
                  <a:cubicBezTo>
                    <a:pt x="1586" y="28"/>
                    <a:pt x="1563" y="1"/>
                    <a:pt x="1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46"/>
            <p:cNvSpPr/>
            <p:nvPr/>
          </p:nvSpPr>
          <p:spPr>
            <a:xfrm>
              <a:off x="2110075" y="2694975"/>
              <a:ext cx="15200" cy="67950"/>
            </a:xfrm>
            <a:custGeom>
              <a:avLst/>
              <a:gdLst/>
              <a:ahLst/>
              <a:cxnLst/>
              <a:rect l="l" t="t" r="r" b="b"/>
              <a:pathLst>
                <a:path w="608" h="2718" extrusionOk="0">
                  <a:moveTo>
                    <a:pt x="594" y="1"/>
                  </a:moveTo>
                  <a:cubicBezTo>
                    <a:pt x="591" y="1"/>
                    <a:pt x="587" y="2"/>
                    <a:pt x="584" y="6"/>
                  </a:cubicBezTo>
                  <a:cubicBezTo>
                    <a:pt x="131" y="827"/>
                    <a:pt x="417" y="1839"/>
                    <a:pt x="0" y="2673"/>
                  </a:cubicBezTo>
                  <a:cubicBezTo>
                    <a:pt x="0" y="2701"/>
                    <a:pt x="9" y="2717"/>
                    <a:pt x="16" y="2717"/>
                  </a:cubicBezTo>
                  <a:cubicBezTo>
                    <a:pt x="21" y="2717"/>
                    <a:pt x="24" y="2711"/>
                    <a:pt x="24" y="2696"/>
                  </a:cubicBezTo>
                  <a:cubicBezTo>
                    <a:pt x="500" y="1911"/>
                    <a:pt x="310" y="887"/>
                    <a:pt x="608" y="18"/>
                  </a:cubicBezTo>
                  <a:cubicBezTo>
                    <a:pt x="608" y="9"/>
                    <a:pt x="602"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46"/>
            <p:cNvSpPr/>
            <p:nvPr/>
          </p:nvSpPr>
          <p:spPr>
            <a:xfrm>
              <a:off x="2126150" y="2674350"/>
              <a:ext cx="3000" cy="14750"/>
            </a:xfrm>
            <a:custGeom>
              <a:avLst/>
              <a:gdLst/>
              <a:ahLst/>
              <a:cxnLst/>
              <a:rect l="l" t="t" r="r" b="b"/>
              <a:pathLst>
                <a:path w="120" h="590" extrusionOk="0">
                  <a:moveTo>
                    <a:pt x="108" y="0"/>
                  </a:moveTo>
                  <a:cubicBezTo>
                    <a:pt x="102" y="0"/>
                    <a:pt x="96" y="3"/>
                    <a:pt x="96" y="9"/>
                  </a:cubicBezTo>
                  <a:cubicBezTo>
                    <a:pt x="36" y="188"/>
                    <a:pt x="24" y="390"/>
                    <a:pt x="0" y="581"/>
                  </a:cubicBezTo>
                  <a:cubicBezTo>
                    <a:pt x="0" y="587"/>
                    <a:pt x="6" y="590"/>
                    <a:pt x="12" y="590"/>
                  </a:cubicBezTo>
                  <a:cubicBezTo>
                    <a:pt x="18" y="590"/>
                    <a:pt x="24" y="587"/>
                    <a:pt x="24" y="581"/>
                  </a:cubicBezTo>
                  <a:cubicBezTo>
                    <a:pt x="72" y="402"/>
                    <a:pt x="119" y="212"/>
                    <a:pt x="119" y="9"/>
                  </a:cubicBezTo>
                  <a:cubicBezTo>
                    <a:pt x="119" y="3"/>
                    <a:pt x="113"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46"/>
            <p:cNvSpPr/>
            <p:nvPr/>
          </p:nvSpPr>
          <p:spPr>
            <a:xfrm>
              <a:off x="2105025" y="2714225"/>
              <a:ext cx="8650" cy="46325"/>
            </a:xfrm>
            <a:custGeom>
              <a:avLst/>
              <a:gdLst/>
              <a:ahLst/>
              <a:cxnLst/>
              <a:rect l="l" t="t" r="r" b="b"/>
              <a:pathLst>
                <a:path w="346" h="1853" extrusionOk="0">
                  <a:moveTo>
                    <a:pt x="338" y="1"/>
                  </a:moveTo>
                  <a:cubicBezTo>
                    <a:pt x="333" y="1"/>
                    <a:pt x="327" y="4"/>
                    <a:pt x="321" y="10"/>
                  </a:cubicBezTo>
                  <a:cubicBezTo>
                    <a:pt x="107" y="593"/>
                    <a:pt x="24" y="1224"/>
                    <a:pt x="0" y="1843"/>
                  </a:cubicBezTo>
                  <a:cubicBezTo>
                    <a:pt x="6" y="1849"/>
                    <a:pt x="12" y="1852"/>
                    <a:pt x="16" y="1852"/>
                  </a:cubicBezTo>
                  <a:cubicBezTo>
                    <a:pt x="21" y="1852"/>
                    <a:pt x="24" y="1849"/>
                    <a:pt x="24" y="1843"/>
                  </a:cubicBezTo>
                  <a:cubicBezTo>
                    <a:pt x="83" y="1212"/>
                    <a:pt x="214" y="617"/>
                    <a:pt x="345" y="10"/>
                  </a:cubicBezTo>
                  <a:cubicBezTo>
                    <a:pt x="345" y="4"/>
                    <a:pt x="342"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46"/>
            <p:cNvSpPr/>
            <p:nvPr/>
          </p:nvSpPr>
          <p:spPr>
            <a:xfrm>
              <a:off x="2098475" y="2703175"/>
              <a:ext cx="15200" cy="51175"/>
            </a:xfrm>
            <a:custGeom>
              <a:avLst/>
              <a:gdLst/>
              <a:ahLst/>
              <a:cxnLst/>
              <a:rect l="l" t="t" r="r" b="b"/>
              <a:pathLst>
                <a:path w="608" h="2047" extrusionOk="0">
                  <a:moveTo>
                    <a:pt x="594" y="1"/>
                  </a:moveTo>
                  <a:cubicBezTo>
                    <a:pt x="591" y="1"/>
                    <a:pt x="587" y="4"/>
                    <a:pt x="583" y="11"/>
                  </a:cubicBezTo>
                  <a:cubicBezTo>
                    <a:pt x="226" y="559"/>
                    <a:pt x="0" y="1392"/>
                    <a:pt x="48" y="2047"/>
                  </a:cubicBezTo>
                  <a:cubicBezTo>
                    <a:pt x="119" y="1690"/>
                    <a:pt x="155" y="1321"/>
                    <a:pt x="250" y="964"/>
                  </a:cubicBezTo>
                  <a:cubicBezTo>
                    <a:pt x="345" y="630"/>
                    <a:pt x="488" y="333"/>
                    <a:pt x="607" y="23"/>
                  </a:cubicBezTo>
                  <a:cubicBezTo>
                    <a:pt x="607" y="15"/>
                    <a:pt x="602"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46"/>
            <p:cNvSpPr/>
            <p:nvPr/>
          </p:nvSpPr>
          <p:spPr>
            <a:xfrm>
              <a:off x="2147275" y="3114800"/>
              <a:ext cx="139625" cy="35975"/>
            </a:xfrm>
            <a:custGeom>
              <a:avLst/>
              <a:gdLst/>
              <a:ahLst/>
              <a:cxnLst/>
              <a:rect l="l" t="t" r="r" b="b"/>
              <a:pathLst>
                <a:path w="5585" h="1439" extrusionOk="0">
                  <a:moveTo>
                    <a:pt x="5585" y="0"/>
                  </a:moveTo>
                  <a:lnTo>
                    <a:pt x="5585" y="0"/>
                  </a:lnTo>
                  <a:cubicBezTo>
                    <a:pt x="4692" y="596"/>
                    <a:pt x="3739" y="393"/>
                    <a:pt x="2787" y="631"/>
                  </a:cubicBezTo>
                  <a:cubicBezTo>
                    <a:pt x="2465" y="715"/>
                    <a:pt x="2203" y="941"/>
                    <a:pt x="1906" y="1072"/>
                  </a:cubicBezTo>
                  <a:cubicBezTo>
                    <a:pt x="1382" y="1299"/>
                    <a:pt x="899" y="1379"/>
                    <a:pt x="361" y="1379"/>
                  </a:cubicBezTo>
                  <a:cubicBezTo>
                    <a:pt x="252" y="1379"/>
                    <a:pt x="140" y="1376"/>
                    <a:pt x="25" y="1370"/>
                  </a:cubicBezTo>
                  <a:cubicBezTo>
                    <a:pt x="13" y="1370"/>
                    <a:pt x="1" y="1405"/>
                    <a:pt x="25" y="1405"/>
                  </a:cubicBezTo>
                  <a:cubicBezTo>
                    <a:pt x="170" y="1428"/>
                    <a:pt x="311" y="1438"/>
                    <a:pt x="447" y="1438"/>
                  </a:cubicBezTo>
                  <a:cubicBezTo>
                    <a:pt x="1530" y="1438"/>
                    <a:pt x="2331" y="794"/>
                    <a:pt x="3442" y="667"/>
                  </a:cubicBezTo>
                  <a:cubicBezTo>
                    <a:pt x="4049" y="620"/>
                    <a:pt x="5204" y="584"/>
                    <a:pt x="5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46"/>
            <p:cNvSpPr/>
            <p:nvPr/>
          </p:nvSpPr>
          <p:spPr>
            <a:xfrm>
              <a:off x="2156200" y="3123725"/>
              <a:ext cx="109275" cy="19375"/>
            </a:xfrm>
            <a:custGeom>
              <a:avLst/>
              <a:gdLst/>
              <a:ahLst/>
              <a:cxnLst/>
              <a:rect l="l" t="t" r="r" b="b"/>
              <a:pathLst>
                <a:path w="4371" h="775" extrusionOk="0">
                  <a:moveTo>
                    <a:pt x="4347" y="1"/>
                  </a:moveTo>
                  <a:cubicBezTo>
                    <a:pt x="3692" y="1"/>
                    <a:pt x="3073" y="96"/>
                    <a:pt x="2454" y="274"/>
                  </a:cubicBezTo>
                  <a:cubicBezTo>
                    <a:pt x="1632" y="536"/>
                    <a:pt x="822" y="548"/>
                    <a:pt x="1" y="775"/>
                  </a:cubicBezTo>
                  <a:cubicBezTo>
                    <a:pt x="632" y="655"/>
                    <a:pt x="1275" y="715"/>
                    <a:pt x="1918" y="536"/>
                  </a:cubicBezTo>
                  <a:cubicBezTo>
                    <a:pt x="2751" y="310"/>
                    <a:pt x="3501" y="155"/>
                    <a:pt x="4347" y="48"/>
                  </a:cubicBezTo>
                  <a:cubicBezTo>
                    <a:pt x="4370" y="48"/>
                    <a:pt x="4370" y="1"/>
                    <a:pt x="43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46"/>
            <p:cNvSpPr/>
            <p:nvPr/>
          </p:nvSpPr>
          <p:spPr>
            <a:xfrm>
              <a:off x="2092900" y="3105575"/>
              <a:ext cx="185075" cy="17900"/>
            </a:xfrm>
            <a:custGeom>
              <a:avLst/>
              <a:gdLst/>
              <a:ahLst/>
              <a:cxnLst/>
              <a:rect l="l" t="t" r="r" b="b"/>
              <a:pathLst>
                <a:path w="7403" h="716" extrusionOk="0">
                  <a:moveTo>
                    <a:pt x="7319" y="0"/>
                  </a:moveTo>
                  <a:cubicBezTo>
                    <a:pt x="5819" y="48"/>
                    <a:pt x="4319" y="238"/>
                    <a:pt x="2842" y="500"/>
                  </a:cubicBezTo>
                  <a:cubicBezTo>
                    <a:pt x="2570" y="551"/>
                    <a:pt x="2323" y="572"/>
                    <a:pt x="2085" y="572"/>
                  </a:cubicBezTo>
                  <a:cubicBezTo>
                    <a:pt x="1656" y="572"/>
                    <a:pt x="1253" y="505"/>
                    <a:pt x="771" y="429"/>
                  </a:cubicBezTo>
                  <a:cubicBezTo>
                    <a:pt x="652" y="410"/>
                    <a:pt x="555" y="398"/>
                    <a:pt x="465" y="398"/>
                  </a:cubicBezTo>
                  <a:cubicBezTo>
                    <a:pt x="328" y="398"/>
                    <a:pt x="204" y="424"/>
                    <a:pt x="33" y="488"/>
                  </a:cubicBezTo>
                  <a:cubicBezTo>
                    <a:pt x="1" y="499"/>
                    <a:pt x="16" y="538"/>
                    <a:pt x="37" y="538"/>
                  </a:cubicBezTo>
                  <a:cubicBezTo>
                    <a:pt x="39" y="538"/>
                    <a:pt x="42" y="537"/>
                    <a:pt x="44" y="536"/>
                  </a:cubicBezTo>
                  <a:cubicBezTo>
                    <a:pt x="170" y="495"/>
                    <a:pt x="295" y="479"/>
                    <a:pt x="420" y="479"/>
                  </a:cubicBezTo>
                  <a:cubicBezTo>
                    <a:pt x="878" y="479"/>
                    <a:pt x="1334" y="696"/>
                    <a:pt x="1783" y="715"/>
                  </a:cubicBezTo>
                  <a:cubicBezTo>
                    <a:pt x="1803" y="715"/>
                    <a:pt x="1824" y="715"/>
                    <a:pt x="1844" y="715"/>
                  </a:cubicBezTo>
                  <a:cubicBezTo>
                    <a:pt x="2302" y="715"/>
                    <a:pt x="2780" y="593"/>
                    <a:pt x="3235" y="524"/>
                  </a:cubicBezTo>
                  <a:cubicBezTo>
                    <a:pt x="4581" y="310"/>
                    <a:pt x="5950" y="191"/>
                    <a:pt x="7319" y="72"/>
                  </a:cubicBezTo>
                  <a:cubicBezTo>
                    <a:pt x="7403" y="60"/>
                    <a:pt x="7379" y="0"/>
                    <a:pt x="7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46"/>
            <p:cNvSpPr/>
            <p:nvPr/>
          </p:nvSpPr>
          <p:spPr>
            <a:xfrm>
              <a:off x="2059175" y="3113600"/>
              <a:ext cx="25625" cy="3375"/>
            </a:xfrm>
            <a:custGeom>
              <a:avLst/>
              <a:gdLst/>
              <a:ahLst/>
              <a:cxnLst/>
              <a:rect l="l" t="t" r="r" b="b"/>
              <a:pathLst>
                <a:path w="1025" h="135" extrusionOk="0">
                  <a:moveTo>
                    <a:pt x="12" y="1"/>
                  </a:moveTo>
                  <a:cubicBezTo>
                    <a:pt x="0" y="1"/>
                    <a:pt x="0" y="25"/>
                    <a:pt x="12" y="25"/>
                  </a:cubicBezTo>
                  <a:cubicBezTo>
                    <a:pt x="174" y="99"/>
                    <a:pt x="370" y="135"/>
                    <a:pt x="570" y="135"/>
                  </a:cubicBezTo>
                  <a:cubicBezTo>
                    <a:pt x="724" y="135"/>
                    <a:pt x="880" y="114"/>
                    <a:pt x="1024" y="72"/>
                  </a:cubicBezTo>
                  <a:lnTo>
                    <a:pt x="1024" y="72"/>
                  </a:lnTo>
                  <a:cubicBezTo>
                    <a:pt x="935" y="84"/>
                    <a:pt x="846" y="90"/>
                    <a:pt x="756" y="90"/>
                  </a:cubicBezTo>
                  <a:cubicBezTo>
                    <a:pt x="667" y="90"/>
                    <a:pt x="578" y="84"/>
                    <a:pt x="489" y="72"/>
                  </a:cubicBezTo>
                  <a:cubicBezTo>
                    <a:pt x="322" y="60"/>
                    <a:pt x="179" y="25"/>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46"/>
            <p:cNvSpPr/>
            <p:nvPr/>
          </p:nvSpPr>
          <p:spPr>
            <a:xfrm>
              <a:off x="2051200" y="3100075"/>
              <a:ext cx="31525" cy="3725"/>
            </a:xfrm>
            <a:custGeom>
              <a:avLst/>
              <a:gdLst/>
              <a:ahLst/>
              <a:cxnLst/>
              <a:rect l="l" t="t" r="r" b="b"/>
              <a:pathLst>
                <a:path w="1261" h="149" extrusionOk="0">
                  <a:moveTo>
                    <a:pt x="6" y="1"/>
                  </a:moveTo>
                  <a:cubicBezTo>
                    <a:pt x="1" y="1"/>
                    <a:pt x="6" y="6"/>
                    <a:pt x="22" y="6"/>
                  </a:cubicBezTo>
                  <a:cubicBezTo>
                    <a:pt x="14" y="2"/>
                    <a:pt x="9" y="1"/>
                    <a:pt x="6" y="1"/>
                  </a:cubicBezTo>
                  <a:close/>
                  <a:moveTo>
                    <a:pt x="22" y="6"/>
                  </a:moveTo>
                  <a:lnTo>
                    <a:pt x="22" y="6"/>
                  </a:lnTo>
                  <a:cubicBezTo>
                    <a:pt x="415" y="54"/>
                    <a:pt x="831" y="113"/>
                    <a:pt x="1236" y="149"/>
                  </a:cubicBezTo>
                  <a:cubicBezTo>
                    <a:pt x="1260" y="149"/>
                    <a:pt x="1260" y="101"/>
                    <a:pt x="1236" y="101"/>
                  </a:cubicBezTo>
                  <a:cubicBezTo>
                    <a:pt x="831" y="54"/>
                    <a:pt x="415" y="18"/>
                    <a:pt x="22"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46"/>
            <p:cNvSpPr/>
            <p:nvPr/>
          </p:nvSpPr>
          <p:spPr>
            <a:xfrm>
              <a:off x="2043700" y="3089475"/>
              <a:ext cx="230350" cy="14325"/>
            </a:xfrm>
            <a:custGeom>
              <a:avLst/>
              <a:gdLst/>
              <a:ahLst/>
              <a:cxnLst/>
              <a:rect l="l" t="t" r="r" b="b"/>
              <a:pathLst>
                <a:path w="9214" h="573" extrusionOk="0">
                  <a:moveTo>
                    <a:pt x="8616" y="0"/>
                  </a:moveTo>
                  <a:cubicBezTo>
                    <a:pt x="8387" y="0"/>
                    <a:pt x="8157" y="55"/>
                    <a:pt x="7894" y="120"/>
                  </a:cubicBezTo>
                  <a:cubicBezTo>
                    <a:pt x="6965" y="370"/>
                    <a:pt x="6132" y="454"/>
                    <a:pt x="5168" y="466"/>
                  </a:cubicBezTo>
                  <a:cubicBezTo>
                    <a:pt x="5041" y="467"/>
                    <a:pt x="4915" y="468"/>
                    <a:pt x="4789" y="468"/>
                  </a:cubicBezTo>
                  <a:cubicBezTo>
                    <a:pt x="3194" y="468"/>
                    <a:pt x="1625" y="332"/>
                    <a:pt x="36" y="144"/>
                  </a:cubicBezTo>
                  <a:cubicBezTo>
                    <a:pt x="0" y="144"/>
                    <a:pt x="0" y="180"/>
                    <a:pt x="24" y="180"/>
                  </a:cubicBezTo>
                  <a:cubicBezTo>
                    <a:pt x="1584" y="466"/>
                    <a:pt x="3191" y="573"/>
                    <a:pt x="4787" y="573"/>
                  </a:cubicBezTo>
                  <a:cubicBezTo>
                    <a:pt x="5394" y="573"/>
                    <a:pt x="6025" y="573"/>
                    <a:pt x="6644" y="513"/>
                  </a:cubicBezTo>
                  <a:cubicBezTo>
                    <a:pt x="7258" y="440"/>
                    <a:pt x="7950" y="113"/>
                    <a:pt x="8595" y="113"/>
                  </a:cubicBezTo>
                  <a:cubicBezTo>
                    <a:pt x="8787" y="113"/>
                    <a:pt x="8975" y="142"/>
                    <a:pt x="9156" y="216"/>
                  </a:cubicBezTo>
                  <a:cubicBezTo>
                    <a:pt x="9160" y="217"/>
                    <a:pt x="9164" y="217"/>
                    <a:pt x="9168" y="217"/>
                  </a:cubicBezTo>
                  <a:cubicBezTo>
                    <a:pt x="9206" y="217"/>
                    <a:pt x="9214" y="165"/>
                    <a:pt x="9192" y="132"/>
                  </a:cubicBezTo>
                  <a:cubicBezTo>
                    <a:pt x="8989" y="36"/>
                    <a:pt x="8803" y="0"/>
                    <a:pt x="8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46"/>
            <p:cNvSpPr/>
            <p:nvPr/>
          </p:nvSpPr>
          <p:spPr>
            <a:xfrm>
              <a:off x="2123775" y="3060375"/>
              <a:ext cx="138050" cy="23025"/>
            </a:xfrm>
            <a:custGeom>
              <a:avLst/>
              <a:gdLst/>
              <a:ahLst/>
              <a:cxnLst/>
              <a:rect l="l" t="t" r="r" b="b"/>
              <a:pathLst>
                <a:path w="5522" h="921" extrusionOk="0">
                  <a:moveTo>
                    <a:pt x="167" y="1"/>
                  </a:moveTo>
                  <a:cubicBezTo>
                    <a:pt x="116" y="1"/>
                    <a:pt x="65" y="4"/>
                    <a:pt x="12" y="11"/>
                  </a:cubicBezTo>
                  <a:cubicBezTo>
                    <a:pt x="0" y="11"/>
                    <a:pt x="0" y="34"/>
                    <a:pt x="12" y="34"/>
                  </a:cubicBezTo>
                  <a:cubicBezTo>
                    <a:pt x="869" y="94"/>
                    <a:pt x="1429" y="820"/>
                    <a:pt x="2262" y="880"/>
                  </a:cubicBezTo>
                  <a:cubicBezTo>
                    <a:pt x="2296" y="883"/>
                    <a:pt x="2329" y="884"/>
                    <a:pt x="2361" y="884"/>
                  </a:cubicBezTo>
                  <a:cubicBezTo>
                    <a:pt x="2712" y="884"/>
                    <a:pt x="3021" y="722"/>
                    <a:pt x="3370" y="689"/>
                  </a:cubicBezTo>
                  <a:cubicBezTo>
                    <a:pt x="3470" y="677"/>
                    <a:pt x="3573" y="672"/>
                    <a:pt x="3676" y="672"/>
                  </a:cubicBezTo>
                  <a:cubicBezTo>
                    <a:pt x="4283" y="672"/>
                    <a:pt x="4931" y="854"/>
                    <a:pt x="5501" y="915"/>
                  </a:cubicBezTo>
                  <a:cubicBezTo>
                    <a:pt x="4894" y="796"/>
                    <a:pt x="4227" y="618"/>
                    <a:pt x="3608" y="606"/>
                  </a:cubicBezTo>
                  <a:cubicBezTo>
                    <a:pt x="3586" y="605"/>
                    <a:pt x="3563" y="604"/>
                    <a:pt x="3542" y="604"/>
                  </a:cubicBezTo>
                  <a:cubicBezTo>
                    <a:pt x="3109" y="604"/>
                    <a:pt x="2728" y="776"/>
                    <a:pt x="2307" y="776"/>
                  </a:cubicBezTo>
                  <a:cubicBezTo>
                    <a:pt x="2200" y="776"/>
                    <a:pt x="2090" y="765"/>
                    <a:pt x="1977" y="737"/>
                  </a:cubicBezTo>
                  <a:cubicBezTo>
                    <a:pt x="1311" y="570"/>
                    <a:pt x="852" y="1"/>
                    <a:pt x="167" y="1"/>
                  </a:cubicBezTo>
                  <a:close/>
                  <a:moveTo>
                    <a:pt x="5501" y="915"/>
                  </a:moveTo>
                  <a:cubicBezTo>
                    <a:pt x="5509" y="919"/>
                    <a:pt x="5514" y="921"/>
                    <a:pt x="5517" y="921"/>
                  </a:cubicBezTo>
                  <a:cubicBezTo>
                    <a:pt x="5522" y="921"/>
                    <a:pt x="5517" y="915"/>
                    <a:pt x="5501" y="9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46"/>
            <p:cNvSpPr/>
            <p:nvPr/>
          </p:nvSpPr>
          <p:spPr>
            <a:xfrm>
              <a:off x="2025250" y="3049600"/>
              <a:ext cx="88425" cy="10150"/>
            </a:xfrm>
            <a:custGeom>
              <a:avLst/>
              <a:gdLst/>
              <a:ahLst/>
              <a:cxnLst/>
              <a:rect l="l" t="t" r="r" b="b"/>
              <a:pathLst>
                <a:path w="3537" h="406" extrusionOk="0">
                  <a:moveTo>
                    <a:pt x="24" y="1"/>
                  </a:moveTo>
                  <a:cubicBezTo>
                    <a:pt x="12" y="1"/>
                    <a:pt x="0" y="37"/>
                    <a:pt x="12" y="37"/>
                  </a:cubicBezTo>
                  <a:cubicBezTo>
                    <a:pt x="769" y="377"/>
                    <a:pt x="1653" y="395"/>
                    <a:pt x="2509" y="395"/>
                  </a:cubicBezTo>
                  <a:cubicBezTo>
                    <a:pt x="2612" y="395"/>
                    <a:pt x="2714" y="395"/>
                    <a:pt x="2816" y="395"/>
                  </a:cubicBezTo>
                  <a:cubicBezTo>
                    <a:pt x="3053" y="395"/>
                    <a:pt x="3286" y="396"/>
                    <a:pt x="3512" y="406"/>
                  </a:cubicBezTo>
                  <a:cubicBezTo>
                    <a:pt x="3536" y="406"/>
                    <a:pt x="3536" y="394"/>
                    <a:pt x="3524" y="394"/>
                  </a:cubicBezTo>
                  <a:cubicBezTo>
                    <a:pt x="2346" y="203"/>
                    <a:pt x="1191" y="382"/>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46"/>
            <p:cNvSpPr/>
            <p:nvPr/>
          </p:nvSpPr>
          <p:spPr>
            <a:xfrm>
              <a:off x="2015425" y="3043900"/>
              <a:ext cx="33950" cy="5625"/>
            </a:xfrm>
            <a:custGeom>
              <a:avLst/>
              <a:gdLst/>
              <a:ahLst/>
              <a:cxnLst/>
              <a:rect l="l" t="t" r="r" b="b"/>
              <a:pathLst>
                <a:path w="1358" h="225" extrusionOk="0">
                  <a:moveTo>
                    <a:pt x="23" y="0"/>
                  </a:moveTo>
                  <a:cubicBezTo>
                    <a:pt x="1" y="0"/>
                    <a:pt x="4" y="27"/>
                    <a:pt x="24" y="27"/>
                  </a:cubicBezTo>
                  <a:cubicBezTo>
                    <a:pt x="385" y="130"/>
                    <a:pt x="773" y="224"/>
                    <a:pt x="1165" y="224"/>
                  </a:cubicBezTo>
                  <a:cubicBezTo>
                    <a:pt x="1225" y="224"/>
                    <a:pt x="1285" y="222"/>
                    <a:pt x="1346" y="217"/>
                  </a:cubicBezTo>
                  <a:cubicBezTo>
                    <a:pt x="1358" y="217"/>
                    <a:pt x="1358" y="181"/>
                    <a:pt x="1346" y="181"/>
                  </a:cubicBezTo>
                  <a:cubicBezTo>
                    <a:pt x="893" y="134"/>
                    <a:pt x="465" y="98"/>
                    <a:pt x="36" y="3"/>
                  </a:cubicBezTo>
                  <a:cubicBezTo>
                    <a:pt x="31" y="1"/>
                    <a:pt x="26"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46"/>
            <p:cNvSpPr/>
            <p:nvPr/>
          </p:nvSpPr>
          <p:spPr>
            <a:xfrm>
              <a:off x="2007975" y="3032650"/>
              <a:ext cx="35750" cy="7450"/>
            </a:xfrm>
            <a:custGeom>
              <a:avLst/>
              <a:gdLst/>
              <a:ahLst/>
              <a:cxnLst/>
              <a:rect l="l" t="t" r="r" b="b"/>
              <a:pathLst>
                <a:path w="1430" h="298" extrusionOk="0">
                  <a:moveTo>
                    <a:pt x="1" y="0"/>
                  </a:moveTo>
                  <a:cubicBezTo>
                    <a:pt x="215" y="72"/>
                    <a:pt x="441" y="119"/>
                    <a:pt x="655" y="167"/>
                  </a:cubicBezTo>
                  <a:cubicBezTo>
                    <a:pt x="905" y="203"/>
                    <a:pt x="1155" y="286"/>
                    <a:pt x="1406" y="298"/>
                  </a:cubicBezTo>
                  <a:cubicBezTo>
                    <a:pt x="1417" y="298"/>
                    <a:pt x="1429" y="262"/>
                    <a:pt x="1417" y="262"/>
                  </a:cubicBezTo>
                  <a:cubicBezTo>
                    <a:pt x="1215" y="191"/>
                    <a:pt x="977" y="155"/>
                    <a:pt x="763" y="119"/>
                  </a:cubicBezTo>
                  <a:cubicBezTo>
                    <a:pt x="513" y="72"/>
                    <a:pt x="263" y="12"/>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46"/>
            <p:cNvSpPr/>
            <p:nvPr/>
          </p:nvSpPr>
          <p:spPr>
            <a:xfrm>
              <a:off x="2007975" y="3037100"/>
              <a:ext cx="40200" cy="7725"/>
            </a:xfrm>
            <a:custGeom>
              <a:avLst/>
              <a:gdLst/>
              <a:ahLst/>
              <a:cxnLst/>
              <a:rect l="l" t="t" r="r" b="b"/>
              <a:pathLst>
                <a:path w="1608" h="309" extrusionOk="0">
                  <a:moveTo>
                    <a:pt x="36" y="1"/>
                  </a:moveTo>
                  <a:cubicBezTo>
                    <a:pt x="1" y="1"/>
                    <a:pt x="1" y="25"/>
                    <a:pt x="24" y="25"/>
                  </a:cubicBezTo>
                  <a:cubicBezTo>
                    <a:pt x="434" y="189"/>
                    <a:pt x="932" y="308"/>
                    <a:pt x="1381" y="308"/>
                  </a:cubicBezTo>
                  <a:cubicBezTo>
                    <a:pt x="1454" y="308"/>
                    <a:pt x="1526" y="305"/>
                    <a:pt x="1596" y="299"/>
                  </a:cubicBezTo>
                  <a:cubicBezTo>
                    <a:pt x="1608" y="299"/>
                    <a:pt x="1608" y="275"/>
                    <a:pt x="1596" y="263"/>
                  </a:cubicBezTo>
                  <a:cubicBezTo>
                    <a:pt x="1334" y="239"/>
                    <a:pt x="1060" y="215"/>
                    <a:pt x="810" y="180"/>
                  </a:cubicBezTo>
                  <a:cubicBezTo>
                    <a:pt x="536" y="132"/>
                    <a:pt x="286" y="60"/>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46"/>
            <p:cNvSpPr/>
            <p:nvPr/>
          </p:nvSpPr>
          <p:spPr>
            <a:xfrm>
              <a:off x="2046425" y="3040600"/>
              <a:ext cx="104750" cy="18275"/>
            </a:xfrm>
            <a:custGeom>
              <a:avLst/>
              <a:gdLst/>
              <a:ahLst/>
              <a:cxnLst/>
              <a:rect l="l" t="t" r="r" b="b"/>
              <a:pathLst>
                <a:path w="4190" h="731" extrusionOk="0">
                  <a:moveTo>
                    <a:pt x="9" y="0"/>
                  </a:moveTo>
                  <a:cubicBezTo>
                    <a:pt x="7" y="0"/>
                    <a:pt x="1" y="16"/>
                    <a:pt x="10" y="16"/>
                  </a:cubicBezTo>
                  <a:cubicBezTo>
                    <a:pt x="508" y="231"/>
                    <a:pt x="995" y="338"/>
                    <a:pt x="1522" y="338"/>
                  </a:cubicBezTo>
                  <a:cubicBezTo>
                    <a:pt x="1550" y="338"/>
                    <a:pt x="1578" y="338"/>
                    <a:pt x="1606" y="337"/>
                  </a:cubicBezTo>
                  <a:cubicBezTo>
                    <a:pt x="1808" y="326"/>
                    <a:pt x="2007" y="315"/>
                    <a:pt x="2205" y="315"/>
                  </a:cubicBezTo>
                  <a:cubicBezTo>
                    <a:pt x="2427" y="315"/>
                    <a:pt x="2648" y="329"/>
                    <a:pt x="2868" y="373"/>
                  </a:cubicBezTo>
                  <a:cubicBezTo>
                    <a:pt x="3308" y="456"/>
                    <a:pt x="3725" y="635"/>
                    <a:pt x="4154" y="730"/>
                  </a:cubicBezTo>
                  <a:cubicBezTo>
                    <a:pt x="4178" y="730"/>
                    <a:pt x="4189" y="706"/>
                    <a:pt x="4166" y="694"/>
                  </a:cubicBezTo>
                  <a:cubicBezTo>
                    <a:pt x="3606" y="421"/>
                    <a:pt x="2951" y="242"/>
                    <a:pt x="2320" y="230"/>
                  </a:cubicBezTo>
                  <a:cubicBezTo>
                    <a:pt x="2147" y="223"/>
                    <a:pt x="1981" y="221"/>
                    <a:pt x="1820" y="221"/>
                  </a:cubicBezTo>
                  <a:cubicBezTo>
                    <a:pt x="1737" y="221"/>
                    <a:pt x="1655" y="222"/>
                    <a:pt x="1575" y="222"/>
                  </a:cubicBezTo>
                  <a:cubicBezTo>
                    <a:pt x="1054" y="222"/>
                    <a:pt x="566" y="208"/>
                    <a:pt x="10" y="4"/>
                  </a:cubicBezTo>
                  <a:cubicBezTo>
                    <a:pt x="10" y="1"/>
                    <a:pt x="10" y="0"/>
                    <a:pt x="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46"/>
            <p:cNvSpPr/>
            <p:nvPr/>
          </p:nvSpPr>
          <p:spPr>
            <a:xfrm>
              <a:off x="2154725" y="3055575"/>
              <a:ext cx="105400" cy="15500"/>
            </a:xfrm>
            <a:custGeom>
              <a:avLst/>
              <a:gdLst/>
              <a:ahLst/>
              <a:cxnLst/>
              <a:rect l="l" t="t" r="r" b="b"/>
              <a:pathLst>
                <a:path w="4216" h="620" extrusionOk="0">
                  <a:moveTo>
                    <a:pt x="24" y="24"/>
                  </a:moveTo>
                  <a:cubicBezTo>
                    <a:pt x="0" y="36"/>
                    <a:pt x="0" y="60"/>
                    <a:pt x="12" y="60"/>
                  </a:cubicBezTo>
                  <a:cubicBezTo>
                    <a:pt x="1334" y="512"/>
                    <a:pt x="2798" y="286"/>
                    <a:pt x="4168" y="619"/>
                  </a:cubicBezTo>
                  <a:cubicBezTo>
                    <a:pt x="4191" y="619"/>
                    <a:pt x="4215" y="584"/>
                    <a:pt x="4179" y="572"/>
                  </a:cubicBezTo>
                  <a:cubicBezTo>
                    <a:pt x="2917" y="0"/>
                    <a:pt x="1370" y="298"/>
                    <a:pt x="24"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46"/>
            <p:cNvSpPr/>
            <p:nvPr/>
          </p:nvSpPr>
          <p:spPr>
            <a:xfrm>
              <a:off x="2217225" y="3055275"/>
              <a:ext cx="41150" cy="9075"/>
            </a:xfrm>
            <a:custGeom>
              <a:avLst/>
              <a:gdLst/>
              <a:ahLst/>
              <a:cxnLst/>
              <a:rect l="l" t="t" r="r" b="b"/>
              <a:pathLst>
                <a:path w="1646" h="363" extrusionOk="0">
                  <a:moveTo>
                    <a:pt x="24" y="0"/>
                  </a:moveTo>
                  <a:cubicBezTo>
                    <a:pt x="13" y="0"/>
                    <a:pt x="1" y="36"/>
                    <a:pt x="13" y="36"/>
                  </a:cubicBezTo>
                  <a:cubicBezTo>
                    <a:pt x="536" y="167"/>
                    <a:pt x="1072" y="238"/>
                    <a:pt x="1608" y="357"/>
                  </a:cubicBezTo>
                  <a:cubicBezTo>
                    <a:pt x="1615" y="361"/>
                    <a:pt x="1622" y="362"/>
                    <a:pt x="1627" y="362"/>
                  </a:cubicBezTo>
                  <a:cubicBezTo>
                    <a:pt x="1641" y="362"/>
                    <a:pt x="1645" y="354"/>
                    <a:pt x="1620" y="345"/>
                  </a:cubicBezTo>
                  <a:cubicBezTo>
                    <a:pt x="1132" y="167"/>
                    <a:pt x="548"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46"/>
            <p:cNvSpPr/>
            <p:nvPr/>
          </p:nvSpPr>
          <p:spPr>
            <a:xfrm>
              <a:off x="2211875" y="3049600"/>
              <a:ext cx="39900" cy="9850"/>
            </a:xfrm>
            <a:custGeom>
              <a:avLst/>
              <a:gdLst/>
              <a:ahLst/>
              <a:cxnLst/>
              <a:rect l="l" t="t" r="r" b="b"/>
              <a:pathLst>
                <a:path w="1596" h="394" extrusionOk="0">
                  <a:moveTo>
                    <a:pt x="36" y="1"/>
                  </a:moveTo>
                  <a:cubicBezTo>
                    <a:pt x="0" y="1"/>
                    <a:pt x="0" y="37"/>
                    <a:pt x="36" y="37"/>
                  </a:cubicBezTo>
                  <a:cubicBezTo>
                    <a:pt x="298" y="96"/>
                    <a:pt x="572" y="108"/>
                    <a:pt x="822" y="180"/>
                  </a:cubicBezTo>
                  <a:cubicBezTo>
                    <a:pt x="1072" y="239"/>
                    <a:pt x="1334" y="334"/>
                    <a:pt x="1596" y="394"/>
                  </a:cubicBezTo>
                  <a:cubicBezTo>
                    <a:pt x="1155" y="168"/>
                    <a:pt x="536"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46"/>
            <p:cNvSpPr/>
            <p:nvPr/>
          </p:nvSpPr>
          <p:spPr>
            <a:xfrm>
              <a:off x="2212775" y="3044850"/>
              <a:ext cx="37725" cy="8025"/>
            </a:xfrm>
            <a:custGeom>
              <a:avLst/>
              <a:gdLst/>
              <a:ahLst/>
              <a:cxnLst/>
              <a:rect l="l" t="t" r="r" b="b"/>
              <a:pathLst>
                <a:path w="1509" h="321" extrusionOk="0">
                  <a:moveTo>
                    <a:pt x="208" y="1"/>
                  </a:moveTo>
                  <a:cubicBezTo>
                    <a:pt x="142" y="1"/>
                    <a:pt x="76" y="4"/>
                    <a:pt x="12" y="12"/>
                  </a:cubicBezTo>
                  <a:cubicBezTo>
                    <a:pt x="0" y="12"/>
                    <a:pt x="0" y="48"/>
                    <a:pt x="12" y="48"/>
                  </a:cubicBezTo>
                  <a:cubicBezTo>
                    <a:pt x="238" y="108"/>
                    <a:pt x="453" y="108"/>
                    <a:pt x="679" y="131"/>
                  </a:cubicBezTo>
                  <a:cubicBezTo>
                    <a:pt x="953" y="179"/>
                    <a:pt x="1238" y="239"/>
                    <a:pt x="1500" y="310"/>
                  </a:cubicBezTo>
                  <a:cubicBezTo>
                    <a:pt x="1500" y="317"/>
                    <a:pt x="1501" y="320"/>
                    <a:pt x="1503" y="320"/>
                  </a:cubicBezTo>
                  <a:cubicBezTo>
                    <a:pt x="1505" y="320"/>
                    <a:pt x="1508" y="306"/>
                    <a:pt x="1500" y="298"/>
                  </a:cubicBezTo>
                  <a:cubicBezTo>
                    <a:pt x="1109" y="154"/>
                    <a:pt x="63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46"/>
            <p:cNvSpPr/>
            <p:nvPr/>
          </p:nvSpPr>
          <p:spPr>
            <a:xfrm>
              <a:off x="2178350" y="3033975"/>
              <a:ext cx="71950" cy="15650"/>
            </a:xfrm>
            <a:custGeom>
              <a:avLst/>
              <a:gdLst/>
              <a:ahLst/>
              <a:cxnLst/>
              <a:rect l="l" t="t" r="r" b="b"/>
              <a:pathLst>
                <a:path w="2878" h="626" extrusionOk="0">
                  <a:moveTo>
                    <a:pt x="31" y="0"/>
                  </a:moveTo>
                  <a:cubicBezTo>
                    <a:pt x="13" y="0"/>
                    <a:pt x="0" y="37"/>
                    <a:pt x="20" y="66"/>
                  </a:cubicBezTo>
                  <a:cubicBezTo>
                    <a:pt x="782" y="626"/>
                    <a:pt x="1996" y="376"/>
                    <a:pt x="2877" y="519"/>
                  </a:cubicBezTo>
                  <a:lnTo>
                    <a:pt x="2877" y="507"/>
                  </a:lnTo>
                  <a:cubicBezTo>
                    <a:pt x="2461" y="376"/>
                    <a:pt x="2044" y="364"/>
                    <a:pt x="1615" y="328"/>
                  </a:cubicBezTo>
                  <a:cubicBezTo>
                    <a:pt x="1056" y="281"/>
                    <a:pt x="591" y="162"/>
                    <a:pt x="44" y="7"/>
                  </a:cubicBezTo>
                  <a:cubicBezTo>
                    <a:pt x="39" y="2"/>
                    <a:pt x="35" y="0"/>
                    <a:pt x="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46"/>
            <p:cNvSpPr/>
            <p:nvPr/>
          </p:nvSpPr>
          <p:spPr>
            <a:xfrm>
              <a:off x="1995575" y="3010875"/>
              <a:ext cx="176425" cy="22075"/>
            </a:xfrm>
            <a:custGeom>
              <a:avLst/>
              <a:gdLst/>
              <a:ahLst/>
              <a:cxnLst/>
              <a:rect l="l" t="t" r="r" b="b"/>
              <a:pathLst>
                <a:path w="7057" h="883" extrusionOk="0">
                  <a:moveTo>
                    <a:pt x="46" y="1"/>
                  </a:moveTo>
                  <a:cubicBezTo>
                    <a:pt x="7" y="1"/>
                    <a:pt x="0" y="63"/>
                    <a:pt x="44" y="74"/>
                  </a:cubicBezTo>
                  <a:cubicBezTo>
                    <a:pt x="229" y="144"/>
                    <a:pt x="400" y="163"/>
                    <a:pt x="570" y="163"/>
                  </a:cubicBezTo>
                  <a:cubicBezTo>
                    <a:pt x="784" y="163"/>
                    <a:pt x="998" y="132"/>
                    <a:pt x="1238" y="132"/>
                  </a:cubicBezTo>
                  <a:cubicBezTo>
                    <a:pt x="1261" y="132"/>
                    <a:pt x="1283" y="133"/>
                    <a:pt x="1306" y="133"/>
                  </a:cubicBezTo>
                  <a:cubicBezTo>
                    <a:pt x="1902" y="169"/>
                    <a:pt x="2556" y="407"/>
                    <a:pt x="3152" y="514"/>
                  </a:cubicBezTo>
                  <a:cubicBezTo>
                    <a:pt x="4279" y="721"/>
                    <a:pt x="5415" y="883"/>
                    <a:pt x="6544" y="883"/>
                  </a:cubicBezTo>
                  <a:cubicBezTo>
                    <a:pt x="6715" y="883"/>
                    <a:pt x="6886" y="879"/>
                    <a:pt x="7057" y="871"/>
                  </a:cubicBezTo>
                  <a:cubicBezTo>
                    <a:pt x="5747" y="764"/>
                    <a:pt x="4461" y="693"/>
                    <a:pt x="3164" y="419"/>
                  </a:cubicBezTo>
                  <a:cubicBezTo>
                    <a:pt x="2592" y="300"/>
                    <a:pt x="2032" y="109"/>
                    <a:pt x="1473" y="38"/>
                  </a:cubicBezTo>
                  <a:cubicBezTo>
                    <a:pt x="1368" y="25"/>
                    <a:pt x="1264" y="20"/>
                    <a:pt x="1160" y="20"/>
                  </a:cubicBezTo>
                  <a:cubicBezTo>
                    <a:pt x="939" y="20"/>
                    <a:pt x="718" y="41"/>
                    <a:pt x="497" y="41"/>
                  </a:cubicBezTo>
                  <a:cubicBezTo>
                    <a:pt x="351" y="41"/>
                    <a:pt x="204" y="32"/>
                    <a:pt x="56" y="2"/>
                  </a:cubicBezTo>
                  <a:cubicBezTo>
                    <a:pt x="52" y="1"/>
                    <a:pt x="49"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46"/>
            <p:cNvSpPr/>
            <p:nvPr/>
          </p:nvSpPr>
          <p:spPr>
            <a:xfrm>
              <a:off x="1996075" y="3007050"/>
              <a:ext cx="22950" cy="1975"/>
            </a:xfrm>
            <a:custGeom>
              <a:avLst/>
              <a:gdLst/>
              <a:ahLst/>
              <a:cxnLst/>
              <a:rect l="l" t="t" r="r" b="b"/>
              <a:pathLst>
                <a:path w="918" h="79" extrusionOk="0">
                  <a:moveTo>
                    <a:pt x="568" y="0"/>
                  </a:moveTo>
                  <a:cubicBezTo>
                    <a:pt x="384" y="0"/>
                    <a:pt x="195" y="17"/>
                    <a:pt x="24" y="24"/>
                  </a:cubicBezTo>
                  <a:cubicBezTo>
                    <a:pt x="0" y="24"/>
                    <a:pt x="0" y="60"/>
                    <a:pt x="24" y="60"/>
                  </a:cubicBezTo>
                  <a:cubicBezTo>
                    <a:pt x="191" y="67"/>
                    <a:pt x="375" y="79"/>
                    <a:pt x="555" y="79"/>
                  </a:cubicBezTo>
                  <a:cubicBezTo>
                    <a:pt x="671" y="79"/>
                    <a:pt x="786" y="74"/>
                    <a:pt x="893" y="60"/>
                  </a:cubicBezTo>
                  <a:cubicBezTo>
                    <a:pt x="917" y="60"/>
                    <a:pt x="917" y="24"/>
                    <a:pt x="893" y="24"/>
                  </a:cubicBezTo>
                  <a:cubicBezTo>
                    <a:pt x="790" y="6"/>
                    <a:pt x="680" y="0"/>
                    <a:pt x="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46"/>
            <p:cNvSpPr/>
            <p:nvPr/>
          </p:nvSpPr>
          <p:spPr>
            <a:xfrm>
              <a:off x="1998525" y="3002825"/>
              <a:ext cx="23775" cy="3925"/>
            </a:xfrm>
            <a:custGeom>
              <a:avLst/>
              <a:gdLst/>
              <a:ahLst/>
              <a:cxnLst/>
              <a:rect l="l" t="t" r="r" b="b"/>
              <a:pathLst>
                <a:path w="951" h="157" extrusionOk="0">
                  <a:moveTo>
                    <a:pt x="32" y="0"/>
                  </a:moveTo>
                  <a:cubicBezTo>
                    <a:pt x="7" y="0"/>
                    <a:pt x="1" y="28"/>
                    <a:pt x="21" y="38"/>
                  </a:cubicBezTo>
                  <a:cubicBezTo>
                    <a:pt x="215" y="97"/>
                    <a:pt x="456" y="156"/>
                    <a:pt x="678" y="156"/>
                  </a:cubicBezTo>
                  <a:cubicBezTo>
                    <a:pt x="770" y="156"/>
                    <a:pt x="858" y="146"/>
                    <a:pt x="938" y="122"/>
                  </a:cubicBezTo>
                  <a:cubicBezTo>
                    <a:pt x="950" y="122"/>
                    <a:pt x="950" y="86"/>
                    <a:pt x="938" y="74"/>
                  </a:cubicBezTo>
                  <a:cubicBezTo>
                    <a:pt x="883" y="61"/>
                    <a:pt x="830" y="58"/>
                    <a:pt x="777" y="58"/>
                  </a:cubicBezTo>
                  <a:cubicBezTo>
                    <a:pt x="704" y="58"/>
                    <a:pt x="631" y="65"/>
                    <a:pt x="557" y="65"/>
                  </a:cubicBezTo>
                  <a:cubicBezTo>
                    <a:pt x="533" y="65"/>
                    <a:pt x="510" y="64"/>
                    <a:pt x="486" y="62"/>
                  </a:cubicBezTo>
                  <a:cubicBezTo>
                    <a:pt x="343" y="38"/>
                    <a:pt x="188" y="27"/>
                    <a:pt x="45" y="3"/>
                  </a:cubicBezTo>
                  <a:cubicBezTo>
                    <a:pt x="40" y="1"/>
                    <a:pt x="36"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46"/>
            <p:cNvSpPr/>
            <p:nvPr/>
          </p:nvSpPr>
          <p:spPr>
            <a:xfrm>
              <a:off x="1996225" y="2998625"/>
              <a:ext cx="20700" cy="3375"/>
            </a:xfrm>
            <a:custGeom>
              <a:avLst/>
              <a:gdLst/>
              <a:ahLst/>
              <a:cxnLst/>
              <a:rect l="l" t="t" r="r" b="b"/>
              <a:pathLst>
                <a:path w="828" h="135" extrusionOk="0">
                  <a:moveTo>
                    <a:pt x="29" y="1"/>
                  </a:moveTo>
                  <a:cubicBezTo>
                    <a:pt x="11" y="1"/>
                    <a:pt x="1" y="20"/>
                    <a:pt x="30" y="40"/>
                  </a:cubicBezTo>
                  <a:cubicBezTo>
                    <a:pt x="196" y="81"/>
                    <a:pt x="397" y="134"/>
                    <a:pt x="584" y="134"/>
                  </a:cubicBezTo>
                  <a:cubicBezTo>
                    <a:pt x="665" y="134"/>
                    <a:pt x="744" y="124"/>
                    <a:pt x="816" y="99"/>
                  </a:cubicBezTo>
                  <a:cubicBezTo>
                    <a:pt x="828" y="99"/>
                    <a:pt x="828" y="64"/>
                    <a:pt x="816" y="64"/>
                  </a:cubicBezTo>
                  <a:cubicBezTo>
                    <a:pt x="765" y="48"/>
                    <a:pt x="709" y="44"/>
                    <a:pt x="653" y="44"/>
                  </a:cubicBezTo>
                  <a:cubicBezTo>
                    <a:pt x="579" y="44"/>
                    <a:pt x="503" y="52"/>
                    <a:pt x="435" y="52"/>
                  </a:cubicBezTo>
                  <a:cubicBezTo>
                    <a:pt x="292" y="28"/>
                    <a:pt x="173" y="16"/>
                    <a:pt x="42" y="4"/>
                  </a:cubicBezTo>
                  <a:cubicBezTo>
                    <a:pt x="38" y="2"/>
                    <a:pt x="33"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46"/>
            <p:cNvSpPr/>
            <p:nvPr/>
          </p:nvSpPr>
          <p:spPr>
            <a:xfrm>
              <a:off x="1989525" y="2985750"/>
              <a:ext cx="155700" cy="24900"/>
            </a:xfrm>
            <a:custGeom>
              <a:avLst/>
              <a:gdLst/>
              <a:ahLst/>
              <a:cxnLst/>
              <a:rect l="l" t="t" r="r" b="b"/>
              <a:pathLst>
                <a:path w="6228" h="996" extrusionOk="0">
                  <a:moveTo>
                    <a:pt x="1086" y="1"/>
                  </a:moveTo>
                  <a:cubicBezTo>
                    <a:pt x="724" y="1"/>
                    <a:pt x="365" y="28"/>
                    <a:pt x="12" y="90"/>
                  </a:cubicBezTo>
                  <a:cubicBezTo>
                    <a:pt x="0" y="90"/>
                    <a:pt x="0" y="126"/>
                    <a:pt x="24" y="126"/>
                  </a:cubicBezTo>
                  <a:cubicBezTo>
                    <a:pt x="126" y="122"/>
                    <a:pt x="227" y="119"/>
                    <a:pt x="327" y="119"/>
                  </a:cubicBezTo>
                  <a:cubicBezTo>
                    <a:pt x="2341" y="119"/>
                    <a:pt x="4196" y="984"/>
                    <a:pt x="6192" y="995"/>
                  </a:cubicBezTo>
                  <a:cubicBezTo>
                    <a:pt x="6227" y="995"/>
                    <a:pt x="6227" y="936"/>
                    <a:pt x="6192" y="924"/>
                  </a:cubicBezTo>
                  <a:cubicBezTo>
                    <a:pt x="4572" y="600"/>
                    <a:pt x="2790" y="1"/>
                    <a:pt x="10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46"/>
            <p:cNvSpPr/>
            <p:nvPr/>
          </p:nvSpPr>
          <p:spPr>
            <a:xfrm>
              <a:off x="2060275" y="3001850"/>
              <a:ext cx="68275" cy="10875"/>
            </a:xfrm>
            <a:custGeom>
              <a:avLst/>
              <a:gdLst/>
              <a:ahLst/>
              <a:cxnLst/>
              <a:rect l="l" t="t" r="r" b="b"/>
              <a:pathLst>
                <a:path w="2731" h="435" extrusionOk="0">
                  <a:moveTo>
                    <a:pt x="11" y="1"/>
                  </a:moveTo>
                  <a:cubicBezTo>
                    <a:pt x="5" y="1"/>
                    <a:pt x="0" y="6"/>
                    <a:pt x="16" y="6"/>
                  </a:cubicBezTo>
                  <a:cubicBezTo>
                    <a:pt x="16" y="2"/>
                    <a:pt x="13" y="1"/>
                    <a:pt x="11" y="1"/>
                  </a:cubicBezTo>
                  <a:close/>
                  <a:moveTo>
                    <a:pt x="16" y="6"/>
                  </a:moveTo>
                  <a:lnTo>
                    <a:pt x="16" y="6"/>
                  </a:lnTo>
                  <a:cubicBezTo>
                    <a:pt x="873" y="232"/>
                    <a:pt x="1838" y="363"/>
                    <a:pt x="2719" y="435"/>
                  </a:cubicBezTo>
                  <a:cubicBezTo>
                    <a:pt x="2731" y="435"/>
                    <a:pt x="2731" y="411"/>
                    <a:pt x="2719" y="411"/>
                  </a:cubicBezTo>
                  <a:cubicBezTo>
                    <a:pt x="1861" y="208"/>
                    <a:pt x="909" y="42"/>
                    <a:pt x="16"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46"/>
            <p:cNvSpPr/>
            <p:nvPr/>
          </p:nvSpPr>
          <p:spPr>
            <a:xfrm>
              <a:off x="2110075" y="3001100"/>
              <a:ext cx="131150" cy="26325"/>
            </a:xfrm>
            <a:custGeom>
              <a:avLst/>
              <a:gdLst/>
              <a:ahLst/>
              <a:cxnLst/>
              <a:rect l="l" t="t" r="r" b="b"/>
              <a:pathLst>
                <a:path w="5246" h="1053" extrusionOk="0">
                  <a:moveTo>
                    <a:pt x="12" y="0"/>
                  </a:moveTo>
                  <a:cubicBezTo>
                    <a:pt x="12" y="0"/>
                    <a:pt x="0" y="12"/>
                    <a:pt x="12" y="12"/>
                  </a:cubicBezTo>
                  <a:cubicBezTo>
                    <a:pt x="965" y="250"/>
                    <a:pt x="1953" y="381"/>
                    <a:pt x="2858" y="750"/>
                  </a:cubicBezTo>
                  <a:cubicBezTo>
                    <a:pt x="3227" y="907"/>
                    <a:pt x="3593" y="922"/>
                    <a:pt x="3957" y="922"/>
                  </a:cubicBezTo>
                  <a:cubicBezTo>
                    <a:pt x="4042" y="922"/>
                    <a:pt x="4127" y="921"/>
                    <a:pt x="4211" y="921"/>
                  </a:cubicBezTo>
                  <a:cubicBezTo>
                    <a:pt x="4536" y="921"/>
                    <a:pt x="4859" y="933"/>
                    <a:pt x="5180" y="1048"/>
                  </a:cubicBezTo>
                  <a:cubicBezTo>
                    <a:pt x="5184" y="1051"/>
                    <a:pt x="5188" y="1052"/>
                    <a:pt x="5193" y="1052"/>
                  </a:cubicBezTo>
                  <a:cubicBezTo>
                    <a:pt x="5223" y="1052"/>
                    <a:pt x="5245" y="987"/>
                    <a:pt x="5203" y="977"/>
                  </a:cubicBezTo>
                  <a:cubicBezTo>
                    <a:pt x="4965" y="893"/>
                    <a:pt x="4775" y="858"/>
                    <a:pt x="4525" y="858"/>
                  </a:cubicBezTo>
                  <a:cubicBezTo>
                    <a:pt x="4384" y="858"/>
                    <a:pt x="4251" y="859"/>
                    <a:pt x="4122" y="859"/>
                  </a:cubicBezTo>
                  <a:cubicBezTo>
                    <a:pt x="3650" y="859"/>
                    <a:pt x="3237" y="837"/>
                    <a:pt x="2751" y="631"/>
                  </a:cubicBezTo>
                  <a:cubicBezTo>
                    <a:pt x="1905" y="274"/>
                    <a:pt x="917" y="155"/>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46"/>
            <p:cNvSpPr/>
            <p:nvPr/>
          </p:nvSpPr>
          <p:spPr>
            <a:xfrm>
              <a:off x="2177075" y="3015200"/>
              <a:ext cx="58625" cy="6750"/>
            </a:xfrm>
            <a:custGeom>
              <a:avLst/>
              <a:gdLst/>
              <a:ahLst/>
              <a:cxnLst/>
              <a:rect l="l" t="t" r="r" b="b"/>
              <a:pathLst>
                <a:path w="2345" h="270" extrusionOk="0">
                  <a:moveTo>
                    <a:pt x="3" y="21"/>
                  </a:moveTo>
                  <a:cubicBezTo>
                    <a:pt x="1" y="21"/>
                    <a:pt x="3" y="32"/>
                    <a:pt x="11" y="32"/>
                  </a:cubicBezTo>
                  <a:cubicBezTo>
                    <a:pt x="7" y="24"/>
                    <a:pt x="5" y="21"/>
                    <a:pt x="3" y="21"/>
                  </a:cubicBezTo>
                  <a:close/>
                  <a:moveTo>
                    <a:pt x="597" y="1"/>
                  </a:moveTo>
                  <a:cubicBezTo>
                    <a:pt x="402" y="1"/>
                    <a:pt x="207" y="11"/>
                    <a:pt x="11" y="32"/>
                  </a:cubicBezTo>
                  <a:cubicBezTo>
                    <a:pt x="404" y="32"/>
                    <a:pt x="785" y="43"/>
                    <a:pt x="1154" y="91"/>
                  </a:cubicBezTo>
                  <a:cubicBezTo>
                    <a:pt x="1357" y="103"/>
                    <a:pt x="1547" y="127"/>
                    <a:pt x="1738" y="163"/>
                  </a:cubicBezTo>
                  <a:cubicBezTo>
                    <a:pt x="1822" y="173"/>
                    <a:pt x="2039" y="250"/>
                    <a:pt x="2136" y="250"/>
                  </a:cubicBezTo>
                  <a:cubicBezTo>
                    <a:pt x="2148" y="250"/>
                    <a:pt x="2158" y="249"/>
                    <a:pt x="2166" y="246"/>
                  </a:cubicBezTo>
                  <a:lnTo>
                    <a:pt x="2166" y="246"/>
                  </a:lnTo>
                  <a:cubicBezTo>
                    <a:pt x="2166" y="246"/>
                    <a:pt x="2154" y="270"/>
                    <a:pt x="2166" y="270"/>
                  </a:cubicBezTo>
                  <a:lnTo>
                    <a:pt x="2309" y="270"/>
                  </a:lnTo>
                  <a:cubicBezTo>
                    <a:pt x="2333" y="270"/>
                    <a:pt x="2345" y="222"/>
                    <a:pt x="2309" y="210"/>
                  </a:cubicBezTo>
                  <a:cubicBezTo>
                    <a:pt x="1748" y="86"/>
                    <a:pt x="1174" y="1"/>
                    <a:pt x="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46"/>
            <p:cNvSpPr/>
            <p:nvPr/>
          </p:nvSpPr>
          <p:spPr>
            <a:xfrm>
              <a:off x="2188950" y="3010625"/>
              <a:ext cx="46450" cy="5975"/>
            </a:xfrm>
            <a:custGeom>
              <a:avLst/>
              <a:gdLst/>
              <a:ahLst/>
              <a:cxnLst/>
              <a:rect l="l" t="t" r="r" b="b"/>
              <a:pathLst>
                <a:path w="1858" h="239" extrusionOk="0">
                  <a:moveTo>
                    <a:pt x="12" y="0"/>
                  </a:moveTo>
                  <a:cubicBezTo>
                    <a:pt x="1" y="12"/>
                    <a:pt x="1" y="24"/>
                    <a:pt x="12" y="24"/>
                  </a:cubicBezTo>
                  <a:cubicBezTo>
                    <a:pt x="608" y="107"/>
                    <a:pt x="1215" y="167"/>
                    <a:pt x="1810" y="238"/>
                  </a:cubicBezTo>
                  <a:cubicBezTo>
                    <a:pt x="1858" y="238"/>
                    <a:pt x="1858" y="179"/>
                    <a:pt x="1810" y="179"/>
                  </a:cubicBezTo>
                  <a:cubicBezTo>
                    <a:pt x="1215" y="84"/>
                    <a:pt x="608" y="24"/>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46"/>
            <p:cNvSpPr/>
            <p:nvPr/>
          </p:nvSpPr>
          <p:spPr>
            <a:xfrm>
              <a:off x="1979400" y="2961500"/>
              <a:ext cx="247075" cy="36650"/>
            </a:xfrm>
            <a:custGeom>
              <a:avLst/>
              <a:gdLst/>
              <a:ahLst/>
              <a:cxnLst/>
              <a:rect l="l" t="t" r="r" b="b"/>
              <a:pathLst>
                <a:path w="9883" h="1466" extrusionOk="0">
                  <a:moveTo>
                    <a:pt x="48" y="1"/>
                  </a:moveTo>
                  <a:cubicBezTo>
                    <a:pt x="1" y="1"/>
                    <a:pt x="1" y="60"/>
                    <a:pt x="48" y="60"/>
                  </a:cubicBezTo>
                  <a:cubicBezTo>
                    <a:pt x="1775" y="298"/>
                    <a:pt x="3561" y="429"/>
                    <a:pt x="5275" y="763"/>
                  </a:cubicBezTo>
                  <a:cubicBezTo>
                    <a:pt x="5954" y="894"/>
                    <a:pt x="6561" y="1168"/>
                    <a:pt x="7263" y="1203"/>
                  </a:cubicBezTo>
                  <a:cubicBezTo>
                    <a:pt x="8168" y="1263"/>
                    <a:pt x="8990" y="1287"/>
                    <a:pt x="9883" y="1465"/>
                  </a:cubicBezTo>
                  <a:lnTo>
                    <a:pt x="9883" y="1441"/>
                  </a:lnTo>
                  <a:cubicBezTo>
                    <a:pt x="9252" y="1263"/>
                    <a:pt x="8621" y="1144"/>
                    <a:pt x="7966" y="1120"/>
                  </a:cubicBezTo>
                  <a:cubicBezTo>
                    <a:pt x="7359" y="1084"/>
                    <a:pt x="6859" y="1132"/>
                    <a:pt x="6251" y="953"/>
                  </a:cubicBezTo>
                  <a:cubicBezTo>
                    <a:pt x="5966" y="882"/>
                    <a:pt x="5716" y="775"/>
                    <a:pt x="5430" y="715"/>
                  </a:cubicBezTo>
                  <a:cubicBezTo>
                    <a:pt x="3680" y="310"/>
                    <a:pt x="1822" y="203"/>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46"/>
            <p:cNvSpPr/>
            <p:nvPr/>
          </p:nvSpPr>
          <p:spPr>
            <a:xfrm>
              <a:off x="1961650" y="2926850"/>
              <a:ext cx="85950" cy="12650"/>
            </a:xfrm>
            <a:custGeom>
              <a:avLst/>
              <a:gdLst/>
              <a:ahLst/>
              <a:cxnLst/>
              <a:rect l="l" t="t" r="r" b="b"/>
              <a:pathLst>
                <a:path w="3438" h="506" extrusionOk="0">
                  <a:moveTo>
                    <a:pt x="5" y="0"/>
                  </a:moveTo>
                  <a:cubicBezTo>
                    <a:pt x="3" y="0"/>
                    <a:pt x="0" y="6"/>
                    <a:pt x="8" y="6"/>
                  </a:cubicBezTo>
                  <a:cubicBezTo>
                    <a:pt x="8" y="2"/>
                    <a:pt x="7" y="0"/>
                    <a:pt x="5" y="0"/>
                  </a:cubicBezTo>
                  <a:close/>
                  <a:moveTo>
                    <a:pt x="101" y="5"/>
                  </a:moveTo>
                  <a:cubicBezTo>
                    <a:pt x="70" y="5"/>
                    <a:pt x="39" y="5"/>
                    <a:pt x="8" y="6"/>
                  </a:cubicBezTo>
                  <a:cubicBezTo>
                    <a:pt x="1115" y="268"/>
                    <a:pt x="2306" y="291"/>
                    <a:pt x="3425" y="506"/>
                  </a:cubicBezTo>
                  <a:cubicBezTo>
                    <a:pt x="3437" y="506"/>
                    <a:pt x="3437" y="494"/>
                    <a:pt x="3425" y="494"/>
                  </a:cubicBezTo>
                  <a:cubicBezTo>
                    <a:pt x="2384" y="204"/>
                    <a:pt x="1185" y="5"/>
                    <a:pt x="101" y="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46"/>
            <p:cNvSpPr/>
            <p:nvPr/>
          </p:nvSpPr>
          <p:spPr>
            <a:xfrm>
              <a:off x="2055300" y="2941850"/>
              <a:ext cx="161350" cy="26825"/>
            </a:xfrm>
            <a:custGeom>
              <a:avLst/>
              <a:gdLst/>
              <a:ahLst/>
              <a:cxnLst/>
              <a:rect l="l" t="t" r="r" b="b"/>
              <a:pathLst>
                <a:path w="6454" h="1073" extrusionOk="0">
                  <a:moveTo>
                    <a:pt x="1" y="1"/>
                  </a:moveTo>
                  <a:lnTo>
                    <a:pt x="1" y="1"/>
                  </a:lnTo>
                  <a:cubicBezTo>
                    <a:pt x="906" y="418"/>
                    <a:pt x="1941" y="465"/>
                    <a:pt x="2918" y="596"/>
                  </a:cubicBezTo>
                  <a:cubicBezTo>
                    <a:pt x="4073" y="763"/>
                    <a:pt x="5251" y="918"/>
                    <a:pt x="6418" y="1072"/>
                  </a:cubicBezTo>
                  <a:cubicBezTo>
                    <a:pt x="6454" y="1072"/>
                    <a:pt x="6454" y="1013"/>
                    <a:pt x="6418" y="1013"/>
                  </a:cubicBezTo>
                  <a:cubicBezTo>
                    <a:pt x="5394" y="858"/>
                    <a:pt x="4346" y="727"/>
                    <a:pt x="3323" y="596"/>
                  </a:cubicBezTo>
                  <a:cubicBezTo>
                    <a:pt x="2239" y="441"/>
                    <a:pt x="1048" y="38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46"/>
            <p:cNvSpPr/>
            <p:nvPr/>
          </p:nvSpPr>
          <p:spPr>
            <a:xfrm>
              <a:off x="2158600" y="2971325"/>
              <a:ext cx="66700" cy="5825"/>
            </a:xfrm>
            <a:custGeom>
              <a:avLst/>
              <a:gdLst/>
              <a:ahLst/>
              <a:cxnLst/>
              <a:rect l="l" t="t" r="r" b="b"/>
              <a:pathLst>
                <a:path w="2668" h="233" extrusionOk="0">
                  <a:moveTo>
                    <a:pt x="36" y="1"/>
                  </a:moveTo>
                  <a:cubicBezTo>
                    <a:pt x="0" y="1"/>
                    <a:pt x="0" y="36"/>
                    <a:pt x="36" y="36"/>
                  </a:cubicBezTo>
                  <a:cubicBezTo>
                    <a:pt x="706" y="150"/>
                    <a:pt x="1429" y="233"/>
                    <a:pt x="2127" y="233"/>
                  </a:cubicBezTo>
                  <a:cubicBezTo>
                    <a:pt x="2309" y="233"/>
                    <a:pt x="2490" y="227"/>
                    <a:pt x="2667" y="215"/>
                  </a:cubicBezTo>
                  <a:cubicBezTo>
                    <a:pt x="1810" y="84"/>
                    <a:pt x="905" y="60"/>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46"/>
            <p:cNvSpPr/>
            <p:nvPr/>
          </p:nvSpPr>
          <p:spPr>
            <a:xfrm>
              <a:off x="2036250" y="2962100"/>
              <a:ext cx="108675" cy="11325"/>
            </a:xfrm>
            <a:custGeom>
              <a:avLst/>
              <a:gdLst/>
              <a:ahLst/>
              <a:cxnLst/>
              <a:rect l="l" t="t" r="r" b="b"/>
              <a:pathLst>
                <a:path w="4347" h="453" extrusionOk="0">
                  <a:moveTo>
                    <a:pt x="24" y="1"/>
                  </a:moveTo>
                  <a:cubicBezTo>
                    <a:pt x="1" y="1"/>
                    <a:pt x="1" y="24"/>
                    <a:pt x="24" y="24"/>
                  </a:cubicBezTo>
                  <a:cubicBezTo>
                    <a:pt x="1453" y="203"/>
                    <a:pt x="2882" y="334"/>
                    <a:pt x="4323" y="453"/>
                  </a:cubicBezTo>
                  <a:cubicBezTo>
                    <a:pt x="4335" y="453"/>
                    <a:pt x="4346" y="405"/>
                    <a:pt x="4323" y="405"/>
                  </a:cubicBezTo>
                  <a:cubicBezTo>
                    <a:pt x="2894" y="239"/>
                    <a:pt x="1465" y="96"/>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46"/>
            <p:cNvSpPr/>
            <p:nvPr/>
          </p:nvSpPr>
          <p:spPr>
            <a:xfrm>
              <a:off x="2189250" y="2976400"/>
              <a:ext cx="36625" cy="8000"/>
            </a:xfrm>
            <a:custGeom>
              <a:avLst/>
              <a:gdLst/>
              <a:ahLst/>
              <a:cxnLst/>
              <a:rect l="l" t="t" r="r" b="b"/>
              <a:pathLst>
                <a:path w="1465" h="320" extrusionOk="0">
                  <a:moveTo>
                    <a:pt x="36" y="0"/>
                  </a:moveTo>
                  <a:cubicBezTo>
                    <a:pt x="12" y="0"/>
                    <a:pt x="0" y="36"/>
                    <a:pt x="36" y="36"/>
                  </a:cubicBezTo>
                  <a:cubicBezTo>
                    <a:pt x="239" y="119"/>
                    <a:pt x="477" y="131"/>
                    <a:pt x="703" y="179"/>
                  </a:cubicBezTo>
                  <a:lnTo>
                    <a:pt x="1455" y="308"/>
                  </a:lnTo>
                  <a:lnTo>
                    <a:pt x="1455" y="308"/>
                  </a:lnTo>
                  <a:cubicBezTo>
                    <a:pt x="1451" y="304"/>
                    <a:pt x="1447" y="301"/>
                    <a:pt x="1441" y="298"/>
                  </a:cubicBezTo>
                  <a:cubicBezTo>
                    <a:pt x="1203" y="238"/>
                    <a:pt x="965" y="191"/>
                    <a:pt x="751" y="131"/>
                  </a:cubicBezTo>
                  <a:cubicBezTo>
                    <a:pt x="524" y="95"/>
                    <a:pt x="262" y="0"/>
                    <a:pt x="36" y="0"/>
                  </a:cubicBezTo>
                  <a:close/>
                  <a:moveTo>
                    <a:pt x="1455" y="308"/>
                  </a:moveTo>
                  <a:lnTo>
                    <a:pt x="1455" y="308"/>
                  </a:lnTo>
                  <a:cubicBezTo>
                    <a:pt x="1461" y="314"/>
                    <a:pt x="1463" y="320"/>
                    <a:pt x="1464" y="320"/>
                  </a:cubicBezTo>
                  <a:cubicBezTo>
                    <a:pt x="1465" y="320"/>
                    <a:pt x="1465" y="317"/>
                    <a:pt x="1465" y="310"/>
                  </a:cubicBezTo>
                  <a:lnTo>
                    <a:pt x="1455" y="30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46"/>
            <p:cNvSpPr/>
            <p:nvPr/>
          </p:nvSpPr>
          <p:spPr>
            <a:xfrm>
              <a:off x="2198175" y="2984725"/>
              <a:ext cx="28575" cy="4800"/>
            </a:xfrm>
            <a:custGeom>
              <a:avLst/>
              <a:gdLst/>
              <a:ahLst/>
              <a:cxnLst/>
              <a:rect l="l" t="t" r="r" b="b"/>
              <a:pathLst>
                <a:path w="1143" h="192" extrusionOk="0">
                  <a:moveTo>
                    <a:pt x="1132" y="155"/>
                  </a:moveTo>
                  <a:cubicBezTo>
                    <a:pt x="1136" y="159"/>
                    <a:pt x="1138" y="160"/>
                    <a:pt x="1140" y="160"/>
                  </a:cubicBezTo>
                  <a:cubicBezTo>
                    <a:pt x="1142" y="160"/>
                    <a:pt x="1140" y="155"/>
                    <a:pt x="1132" y="155"/>
                  </a:cubicBezTo>
                  <a:close/>
                  <a:moveTo>
                    <a:pt x="24" y="0"/>
                  </a:moveTo>
                  <a:cubicBezTo>
                    <a:pt x="13" y="0"/>
                    <a:pt x="1" y="12"/>
                    <a:pt x="13" y="24"/>
                  </a:cubicBezTo>
                  <a:cubicBezTo>
                    <a:pt x="167" y="119"/>
                    <a:pt x="358" y="131"/>
                    <a:pt x="536" y="155"/>
                  </a:cubicBezTo>
                  <a:cubicBezTo>
                    <a:pt x="643" y="175"/>
                    <a:pt x="757" y="191"/>
                    <a:pt x="870" y="191"/>
                  </a:cubicBezTo>
                  <a:cubicBezTo>
                    <a:pt x="959" y="191"/>
                    <a:pt x="1048" y="181"/>
                    <a:pt x="1132" y="155"/>
                  </a:cubicBezTo>
                  <a:cubicBezTo>
                    <a:pt x="953" y="119"/>
                    <a:pt x="763" y="119"/>
                    <a:pt x="584" y="96"/>
                  </a:cubicBezTo>
                  <a:cubicBezTo>
                    <a:pt x="405" y="72"/>
                    <a:pt x="227" y="12"/>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46"/>
            <p:cNvSpPr/>
            <p:nvPr/>
          </p:nvSpPr>
          <p:spPr>
            <a:xfrm>
              <a:off x="1962425" y="2891850"/>
              <a:ext cx="247375" cy="51825"/>
            </a:xfrm>
            <a:custGeom>
              <a:avLst/>
              <a:gdLst/>
              <a:ahLst/>
              <a:cxnLst/>
              <a:rect l="l" t="t" r="r" b="b"/>
              <a:pathLst>
                <a:path w="9895" h="2073" extrusionOk="0">
                  <a:moveTo>
                    <a:pt x="72" y="1"/>
                  </a:moveTo>
                  <a:cubicBezTo>
                    <a:pt x="13" y="1"/>
                    <a:pt x="1" y="96"/>
                    <a:pt x="49" y="96"/>
                  </a:cubicBezTo>
                  <a:cubicBezTo>
                    <a:pt x="3394" y="513"/>
                    <a:pt x="6585" y="1465"/>
                    <a:pt x="9895" y="2072"/>
                  </a:cubicBezTo>
                  <a:cubicBezTo>
                    <a:pt x="6728" y="1132"/>
                    <a:pt x="3347" y="358"/>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46"/>
            <p:cNvSpPr/>
            <p:nvPr/>
          </p:nvSpPr>
          <p:spPr>
            <a:xfrm>
              <a:off x="1954100" y="2852275"/>
              <a:ext cx="233250" cy="59025"/>
            </a:xfrm>
            <a:custGeom>
              <a:avLst/>
              <a:gdLst/>
              <a:ahLst/>
              <a:cxnLst/>
              <a:rect l="l" t="t" r="r" b="b"/>
              <a:pathLst>
                <a:path w="9330" h="2361" extrusionOk="0">
                  <a:moveTo>
                    <a:pt x="12" y="0"/>
                  </a:moveTo>
                  <a:cubicBezTo>
                    <a:pt x="1" y="0"/>
                    <a:pt x="1" y="12"/>
                    <a:pt x="1" y="12"/>
                  </a:cubicBezTo>
                  <a:cubicBezTo>
                    <a:pt x="1429" y="738"/>
                    <a:pt x="3215" y="667"/>
                    <a:pt x="4739" y="1131"/>
                  </a:cubicBezTo>
                  <a:cubicBezTo>
                    <a:pt x="6239" y="1584"/>
                    <a:pt x="7680" y="2167"/>
                    <a:pt x="9264" y="2358"/>
                  </a:cubicBezTo>
                  <a:cubicBezTo>
                    <a:pt x="9268" y="2360"/>
                    <a:pt x="9273" y="2361"/>
                    <a:pt x="9277" y="2361"/>
                  </a:cubicBezTo>
                  <a:cubicBezTo>
                    <a:pt x="9315" y="2361"/>
                    <a:pt x="9329" y="2272"/>
                    <a:pt x="9276" y="2250"/>
                  </a:cubicBezTo>
                  <a:cubicBezTo>
                    <a:pt x="7609" y="2012"/>
                    <a:pt x="6049" y="1405"/>
                    <a:pt x="4442" y="953"/>
                  </a:cubicBezTo>
                  <a:cubicBezTo>
                    <a:pt x="2977" y="536"/>
                    <a:pt x="1429" y="548"/>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46"/>
            <p:cNvSpPr/>
            <p:nvPr/>
          </p:nvSpPr>
          <p:spPr>
            <a:xfrm>
              <a:off x="2124650" y="2907025"/>
              <a:ext cx="67275" cy="16325"/>
            </a:xfrm>
            <a:custGeom>
              <a:avLst/>
              <a:gdLst/>
              <a:ahLst/>
              <a:cxnLst/>
              <a:rect l="l" t="t" r="r" b="b"/>
              <a:pathLst>
                <a:path w="2691" h="653" extrusionOk="0">
                  <a:moveTo>
                    <a:pt x="13" y="1"/>
                  </a:moveTo>
                  <a:cubicBezTo>
                    <a:pt x="1" y="1"/>
                    <a:pt x="1" y="25"/>
                    <a:pt x="1" y="25"/>
                  </a:cubicBezTo>
                  <a:cubicBezTo>
                    <a:pt x="799" y="394"/>
                    <a:pt x="1763" y="620"/>
                    <a:pt x="2656" y="644"/>
                  </a:cubicBezTo>
                  <a:cubicBezTo>
                    <a:pt x="2665" y="650"/>
                    <a:pt x="2672" y="652"/>
                    <a:pt x="2676" y="652"/>
                  </a:cubicBezTo>
                  <a:cubicBezTo>
                    <a:pt x="2691" y="652"/>
                    <a:pt x="2689" y="632"/>
                    <a:pt x="2680" y="632"/>
                  </a:cubicBezTo>
                  <a:cubicBezTo>
                    <a:pt x="1751" y="501"/>
                    <a:pt x="906" y="287"/>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46"/>
            <p:cNvSpPr/>
            <p:nvPr/>
          </p:nvSpPr>
          <p:spPr>
            <a:xfrm>
              <a:off x="1952900" y="2878750"/>
              <a:ext cx="147075" cy="17600"/>
            </a:xfrm>
            <a:custGeom>
              <a:avLst/>
              <a:gdLst/>
              <a:ahLst/>
              <a:cxnLst/>
              <a:rect l="l" t="t" r="r" b="b"/>
              <a:pathLst>
                <a:path w="5883" h="704" extrusionOk="0">
                  <a:moveTo>
                    <a:pt x="37" y="1"/>
                  </a:moveTo>
                  <a:cubicBezTo>
                    <a:pt x="1" y="1"/>
                    <a:pt x="1" y="37"/>
                    <a:pt x="37" y="48"/>
                  </a:cubicBezTo>
                  <a:cubicBezTo>
                    <a:pt x="1965" y="310"/>
                    <a:pt x="3930" y="501"/>
                    <a:pt x="5883" y="703"/>
                  </a:cubicBezTo>
                  <a:cubicBezTo>
                    <a:pt x="3930" y="489"/>
                    <a:pt x="1989" y="215"/>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46"/>
            <p:cNvSpPr/>
            <p:nvPr/>
          </p:nvSpPr>
          <p:spPr>
            <a:xfrm>
              <a:off x="1952100" y="2832275"/>
              <a:ext cx="211575" cy="48050"/>
            </a:xfrm>
            <a:custGeom>
              <a:avLst/>
              <a:gdLst/>
              <a:ahLst/>
              <a:cxnLst/>
              <a:rect l="l" t="t" r="r" b="b"/>
              <a:pathLst>
                <a:path w="8463" h="1922" extrusionOk="0">
                  <a:moveTo>
                    <a:pt x="47" y="1"/>
                  </a:moveTo>
                  <a:cubicBezTo>
                    <a:pt x="17" y="1"/>
                    <a:pt x="0" y="51"/>
                    <a:pt x="33" y="62"/>
                  </a:cubicBezTo>
                  <a:cubicBezTo>
                    <a:pt x="1557" y="586"/>
                    <a:pt x="3164" y="872"/>
                    <a:pt x="4736" y="1205"/>
                  </a:cubicBezTo>
                  <a:cubicBezTo>
                    <a:pt x="5569" y="1395"/>
                    <a:pt x="6391" y="1586"/>
                    <a:pt x="7236" y="1753"/>
                  </a:cubicBezTo>
                  <a:cubicBezTo>
                    <a:pt x="7481" y="1786"/>
                    <a:pt x="7839" y="1922"/>
                    <a:pt x="8137" y="1922"/>
                  </a:cubicBezTo>
                  <a:cubicBezTo>
                    <a:pt x="8259" y="1922"/>
                    <a:pt x="8372" y="1899"/>
                    <a:pt x="8463" y="1836"/>
                  </a:cubicBezTo>
                  <a:lnTo>
                    <a:pt x="8463" y="1824"/>
                  </a:lnTo>
                  <a:cubicBezTo>
                    <a:pt x="8451" y="1800"/>
                    <a:pt x="8451" y="1776"/>
                    <a:pt x="8427" y="1765"/>
                  </a:cubicBezTo>
                  <a:cubicBezTo>
                    <a:pt x="8422" y="1749"/>
                    <a:pt x="8417" y="1745"/>
                    <a:pt x="8413" y="1745"/>
                  </a:cubicBezTo>
                  <a:cubicBezTo>
                    <a:pt x="8409" y="1745"/>
                    <a:pt x="8408" y="1753"/>
                    <a:pt x="8415" y="1753"/>
                  </a:cubicBezTo>
                  <a:cubicBezTo>
                    <a:pt x="8415" y="1754"/>
                    <a:pt x="8411" y="1755"/>
                    <a:pt x="8403" y="1755"/>
                  </a:cubicBezTo>
                  <a:cubicBezTo>
                    <a:pt x="8172" y="1755"/>
                    <a:pt x="4596" y="1120"/>
                    <a:pt x="4343" y="1062"/>
                  </a:cubicBezTo>
                  <a:cubicBezTo>
                    <a:pt x="2890" y="753"/>
                    <a:pt x="1450" y="467"/>
                    <a:pt x="57" y="2"/>
                  </a:cubicBezTo>
                  <a:cubicBezTo>
                    <a:pt x="54" y="1"/>
                    <a:pt x="50"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46"/>
            <p:cNvSpPr/>
            <p:nvPr/>
          </p:nvSpPr>
          <p:spPr>
            <a:xfrm>
              <a:off x="1946950" y="2823100"/>
              <a:ext cx="36950" cy="13725"/>
            </a:xfrm>
            <a:custGeom>
              <a:avLst/>
              <a:gdLst/>
              <a:ahLst/>
              <a:cxnLst/>
              <a:rect l="l" t="t" r="r" b="b"/>
              <a:pathLst>
                <a:path w="1478" h="549" extrusionOk="0">
                  <a:moveTo>
                    <a:pt x="37" y="0"/>
                  </a:moveTo>
                  <a:cubicBezTo>
                    <a:pt x="25" y="0"/>
                    <a:pt x="1" y="12"/>
                    <a:pt x="25" y="12"/>
                  </a:cubicBezTo>
                  <a:cubicBezTo>
                    <a:pt x="453" y="274"/>
                    <a:pt x="953" y="524"/>
                    <a:pt x="1465" y="548"/>
                  </a:cubicBezTo>
                  <a:cubicBezTo>
                    <a:pt x="1477" y="548"/>
                    <a:pt x="1477" y="536"/>
                    <a:pt x="1465" y="524"/>
                  </a:cubicBezTo>
                  <a:cubicBezTo>
                    <a:pt x="1227" y="441"/>
                    <a:pt x="989" y="405"/>
                    <a:pt x="763" y="334"/>
                  </a:cubicBezTo>
                  <a:cubicBezTo>
                    <a:pt x="513" y="238"/>
                    <a:pt x="275" y="131"/>
                    <a:pt x="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46"/>
            <p:cNvSpPr/>
            <p:nvPr/>
          </p:nvSpPr>
          <p:spPr>
            <a:xfrm>
              <a:off x="1952025" y="2819825"/>
              <a:ext cx="21750" cy="6575"/>
            </a:xfrm>
            <a:custGeom>
              <a:avLst/>
              <a:gdLst/>
              <a:ahLst/>
              <a:cxnLst/>
              <a:rect l="l" t="t" r="r" b="b"/>
              <a:pathLst>
                <a:path w="870" h="263" extrusionOk="0">
                  <a:moveTo>
                    <a:pt x="0" y="0"/>
                  </a:moveTo>
                  <a:lnTo>
                    <a:pt x="0" y="0"/>
                  </a:lnTo>
                  <a:cubicBezTo>
                    <a:pt x="119" y="84"/>
                    <a:pt x="274" y="143"/>
                    <a:pt x="429" y="179"/>
                  </a:cubicBezTo>
                  <a:cubicBezTo>
                    <a:pt x="560" y="215"/>
                    <a:pt x="715" y="262"/>
                    <a:pt x="857" y="262"/>
                  </a:cubicBezTo>
                  <a:cubicBezTo>
                    <a:pt x="869" y="262"/>
                    <a:pt x="869" y="238"/>
                    <a:pt x="857" y="238"/>
                  </a:cubicBezTo>
                  <a:cubicBezTo>
                    <a:pt x="715" y="179"/>
                    <a:pt x="548" y="179"/>
                    <a:pt x="393" y="131"/>
                  </a:cubicBezTo>
                  <a:cubicBezTo>
                    <a:pt x="262" y="84"/>
                    <a:pt x="131" y="24"/>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46"/>
            <p:cNvSpPr/>
            <p:nvPr/>
          </p:nvSpPr>
          <p:spPr>
            <a:xfrm>
              <a:off x="1945475" y="2806125"/>
              <a:ext cx="198925" cy="55300"/>
            </a:xfrm>
            <a:custGeom>
              <a:avLst/>
              <a:gdLst/>
              <a:ahLst/>
              <a:cxnLst/>
              <a:rect l="l" t="t" r="r" b="b"/>
              <a:pathLst>
                <a:path w="7957" h="2212" extrusionOk="0">
                  <a:moveTo>
                    <a:pt x="0" y="1"/>
                  </a:moveTo>
                  <a:lnTo>
                    <a:pt x="0" y="1"/>
                  </a:lnTo>
                  <a:cubicBezTo>
                    <a:pt x="941" y="739"/>
                    <a:pt x="2203" y="775"/>
                    <a:pt x="3334" y="989"/>
                  </a:cubicBezTo>
                  <a:cubicBezTo>
                    <a:pt x="4084" y="1144"/>
                    <a:pt x="4751" y="1465"/>
                    <a:pt x="5489" y="1644"/>
                  </a:cubicBezTo>
                  <a:cubicBezTo>
                    <a:pt x="6287" y="1846"/>
                    <a:pt x="7144" y="1679"/>
                    <a:pt x="7835" y="2203"/>
                  </a:cubicBezTo>
                  <a:cubicBezTo>
                    <a:pt x="7844" y="2209"/>
                    <a:pt x="7853" y="2211"/>
                    <a:pt x="7862" y="2211"/>
                  </a:cubicBezTo>
                  <a:cubicBezTo>
                    <a:pt x="7913" y="2211"/>
                    <a:pt x="7956" y="2137"/>
                    <a:pt x="7906" y="2096"/>
                  </a:cubicBezTo>
                  <a:cubicBezTo>
                    <a:pt x="7513" y="1799"/>
                    <a:pt x="7132" y="1703"/>
                    <a:pt x="6656" y="1668"/>
                  </a:cubicBezTo>
                  <a:cubicBezTo>
                    <a:pt x="5787" y="1572"/>
                    <a:pt x="5060" y="1334"/>
                    <a:pt x="4215" y="1096"/>
                  </a:cubicBezTo>
                  <a:cubicBezTo>
                    <a:pt x="2798" y="679"/>
                    <a:pt x="1358" y="71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46"/>
            <p:cNvSpPr/>
            <p:nvPr/>
          </p:nvSpPr>
          <p:spPr>
            <a:xfrm>
              <a:off x="2135850" y="2856950"/>
              <a:ext cx="22475" cy="10525"/>
            </a:xfrm>
            <a:custGeom>
              <a:avLst/>
              <a:gdLst/>
              <a:ahLst/>
              <a:cxnLst/>
              <a:rect l="l" t="t" r="r" b="b"/>
              <a:pathLst>
                <a:path w="899" h="421" extrusionOk="0">
                  <a:moveTo>
                    <a:pt x="39" y="0"/>
                  </a:moveTo>
                  <a:cubicBezTo>
                    <a:pt x="18" y="0"/>
                    <a:pt x="0" y="18"/>
                    <a:pt x="29" y="27"/>
                  </a:cubicBezTo>
                  <a:cubicBezTo>
                    <a:pt x="160" y="135"/>
                    <a:pt x="303" y="206"/>
                    <a:pt x="458" y="289"/>
                  </a:cubicBezTo>
                  <a:cubicBezTo>
                    <a:pt x="589" y="349"/>
                    <a:pt x="755" y="420"/>
                    <a:pt x="886" y="420"/>
                  </a:cubicBezTo>
                  <a:cubicBezTo>
                    <a:pt x="898" y="420"/>
                    <a:pt x="898" y="385"/>
                    <a:pt x="898" y="385"/>
                  </a:cubicBezTo>
                  <a:cubicBezTo>
                    <a:pt x="779" y="313"/>
                    <a:pt x="636" y="277"/>
                    <a:pt x="505" y="242"/>
                  </a:cubicBezTo>
                  <a:cubicBezTo>
                    <a:pt x="339" y="182"/>
                    <a:pt x="208" y="87"/>
                    <a:pt x="53" y="4"/>
                  </a:cubicBezTo>
                  <a:cubicBezTo>
                    <a:pt x="48" y="1"/>
                    <a:pt x="43"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46"/>
            <p:cNvSpPr/>
            <p:nvPr/>
          </p:nvSpPr>
          <p:spPr>
            <a:xfrm>
              <a:off x="2136850" y="2857325"/>
              <a:ext cx="23550" cy="10150"/>
            </a:xfrm>
            <a:custGeom>
              <a:avLst/>
              <a:gdLst/>
              <a:ahLst/>
              <a:cxnLst/>
              <a:rect l="l" t="t" r="r" b="b"/>
              <a:pathLst>
                <a:path w="942" h="406" extrusionOk="0">
                  <a:moveTo>
                    <a:pt x="49" y="1"/>
                  </a:moveTo>
                  <a:cubicBezTo>
                    <a:pt x="13" y="1"/>
                    <a:pt x="1" y="36"/>
                    <a:pt x="13" y="48"/>
                  </a:cubicBezTo>
                  <a:cubicBezTo>
                    <a:pt x="263" y="227"/>
                    <a:pt x="608" y="370"/>
                    <a:pt x="918" y="405"/>
                  </a:cubicBezTo>
                  <a:cubicBezTo>
                    <a:pt x="942" y="405"/>
                    <a:pt x="942" y="393"/>
                    <a:pt x="918" y="370"/>
                  </a:cubicBezTo>
                  <a:cubicBezTo>
                    <a:pt x="775" y="310"/>
                    <a:pt x="620" y="262"/>
                    <a:pt x="477" y="203"/>
                  </a:cubicBezTo>
                  <a:cubicBezTo>
                    <a:pt x="322" y="155"/>
                    <a:pt x="180" y="72"/>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46"/>
            <p:cNvSpPr/>
            <p:nvPr/>
          </p:nvSpPr>
          <p:spPr>
            <a:xfrm>
              <a:off x="2136625" y="2858425"/>
              <a:ext cx="19600" cy="9350"/>
            </a:xfrm>
            <a:custGeom>
              <a:avLst/>
              <a:gdLst/>
              <a:ahLst/>
              <a:cxnLst/>
              <a:rect l="l" t="t" r="r" b="b"/>
              <a:pathLst>
                <a:path w="784" h="374" extrusionOk="0">
                  <a:moveTo>
                    <a:pt x="26" y="1"/>
                  </a:moveTo>
                  <a:cubicBezTo>
                    <a:pt x="14" y="1"/>
                    <a:pt x="0" y="18"/>
                    <a:pt x="10" y="28"/>
                  </a:cubicBezTo>
                  <a:cubicBezTo>
                    <a:pt x="194" y="201"/>
                    <a:pt x="479" y="374"/>
                    <a:pt x="746" y="374"/>
                  </a:cubicBezTo>
                  <a:cubicBezTo>
                    <a:pt x="755" y="374"/>
                    <a:pt x="763" y="374"/>
                    <a:pt x="772" y="373"/>
                  </a:cubicBezTo>
                  <a:cubicBezTo>
                    <a:pt x="784" y="373"/>
                    <a:pt x="784" y="338"/>
                    <a:pt x="772" y="338"/>
                  </a:cubicBezTo>
                  <a:cubicBezTo>
                    <a:pt x="653" y="302"/>
                    <a:pt x="510" y="278"/>
                    <a:pt x="391" y="218"/>
                  </a:cubicBezTo>
                  <a:cubicBezTo>
                    <a:pt x="260" y="159"/>
                    <a:pt x="141" y="88"/>
                    <a:pt x="34" y="4"/>
                  </a:cubicBezTo>
                  <a:cubicBezTo>
                    <a:pt x="32" y="2"/>
                    <a:pt x="29"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46"/>
            <p:cNvSpPr/>
            <p:nvPr/>
          </p:nvSpPr>
          <p:spPr>
            <a:xfrm>
              <a:off x="1933200" y="2767775"/>
              <a:ext cx="202800" cy="75000"/>
            </a:xfrm>
            <a:custGeom>
              <a:avLst/>
              <a:gdLst/>
              <a:ahLst/>
              <a:cxnLst/>
              <a:rect l="l" t="t" r="r" b="b"/>
              <a:pathLst>
                <a:path w="8112" h="3000" extrusionOk="0">
                  <a:moveTo>
                    <a:pt x="54" y="1"/>
                  </a:moveTo>
                  <a:cubicBezTo>
                    <a:pt x="24" y="1"/>
                    <a:pt x="0" y="53"/>
                    <a:pt x="39" y="82"/>
                  </a:cubicBezTo>
                  <a:cubicBezTo>
                    <a:pt x="1063" y="868"/>
                    <a:pt x="2432" y="1142"/>
                    <a:pt x="3646" y="1511"/>
                  </a:cubicBezTo>
                  <a:cubicBezTo>
                    <a:pt x="5123" y="1963"/>
                    <a:pt x="6766" y="2213"/>
                    <a:pt x="8099" y="2999"/>
                  </a:cubicBezTo>
                  <a:cubicBezTo>
                    <a:pt x="8099" y="2987"/>
                    <a:pt x="8111" y="2975"/>
                    <a:pt x="8099" y="2975"/>
                  </a:cubicBezTo>
                  <a:cubicBezTo>
                    <a:pt x="5778" y="1320"/>
                    <a:pt x="2372" y="1749"/>
                    <a:pt x="75" y="11"/>
                  </a:cubicBezTo>
                  <a:cubicBezTo>
                    <a:pt x="68" y="4"/>
                    <a:pt x="60"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46"/>
            <p:cNvSpPr/>
            <p:nvPr/>
          </p:nvSpPr>
          <p:spPr>
            <a:xfrm>
              <a:off x="1934525" y="2763750"/>
              <a:ext cx="27050" cy="15025"/>
            </a:xfrm>
            <a:custGeom>
              <a:avLst/>
              <a:gdLst/>
              <a:ahLst/>
              <a:cxnLst/>
              <a:rect l="l" t="t" r="r" b="b"/>
              <a:pathLst>
                <a:path w="1082" h="601" extrusionOk="0">
                  <a:moveTo>
                    <a:pt x="22" y="0"/>
                  </a:moveTo>
                  <a:cubicBezTo>
                    <a:pt x="5" y="0"/>
                    <a:pt x="1" y="11"/>
                    <a:pt x="10" y="29"/>
                  </a:cubicBezTo>
                  <a:cubicBezTo>
                    <a:pt x="260" y="303"/>
                    <a:pt x="664" y="565"/>
                    <a:pt x="1057" y="600"/>
                  </a:cubicBezTo>
                  <a:cubicBezTo>
                    <a:pt x="1081" y="600"/>
                    <a:pt x="1081" y="576"/>
                    <a:pt x="1069" y="565"/>
                  </a:cubicBezTo>
                  <a:cubicBezTo>
                    <a:pt x="879" y="505"/>
                    <a:pt x="700" y="446"/>
                    <a:pt x="522" y="350"/>
                  </a:cubicBezTo>
                  <a:cubicBezTo>
                    <a:pt x="343" y="267"/>
                    <a:pt x="188" y="148"/>
                    <a:pt x="45" y="5"/>
                  </a:cubicBezTo>
                  <a:cubicBezTo>
                    <a:pt x="36" y="2"/>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46"/>
            <p:cNvSpPr/>
            <p:nvPr/>
          </p:nvSpPr>
          <p:spPr>
            <a:xfrm>
              <a:off x="1932075" y="2758800"/>
              <a:ext cx="29500" cy="16400"/>
            </a:xfrm>
            <a:custGeom>
              <a:avLst/>
              <a:gdLst/>
              <a:ahLst/>
              <a:cxnLst/>
              <a:rect l="l" t="t" r="r" b="b"/>
              <a:pathLst>
                <a:path w="1180" h="656" extrusionOk="0">
                  <a:moveTo>
                    <a:pt x="48" y="1"/>
                  </a:moveTo>
                  <a:cubicBezTo>
                    <a:pt x="36" y="1"/>
                    <a:pt x="0" y="12"/>
                    <a:pt x="24" y="24"/>
                  </a:cubicBezTo>
                  <a:cubicBezTo>
                    <a:pt x="298" y="298"/>
                    <a:pt x="751" y="596"/>
                    <a:pt x="1155" y="655"/>
                  </a:cubicBezTo>
                  <a:cubicBezTo>
                    <a:pt x="1167" y="655"/>
                    <a:pt x="1179" y="620"/>
                    <a:pt x="1167" y="620"/>
                  </a:cubicBezTo>
                  <a:cubicBezTo>
                    <a:pt x="989" y="524"/>
                    <a:pt x="798" y="477"/>
                    <a:pt x="620" y="370"/>
                  </a:cubicBezTo>
                  <a:cubicBezTo>
                    <a:pt x="417" y="263"/>
                    <a:pt x="227" y="132"/>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46"/>
            <p:cNvSpPr/>
            <p:nvPr/>
          </p:nvSpPr>
          <p:spPr>
            <a:xfrm>
              <a:off x="1935775" y="2756450"/>
              <a:ext cx="33225" cy="19350"/>
            </a:xfrm>
            <a:custGeom>
              <a:avLst/>
              <a:gdLst/>
              <a:ahLst/>
              <a:cxnLst/>
              <a:rect l="l" t="t" r="r" b="b"/>
              <a:pathLst>
                <a:path w="1329" h="774" extrusionOk="0">
                  <a:moveTo>
                    <a:pt x="5" y="1"/>
                  </a:moveTo>
                  <a:cubicBezTo>
                    <a:pt x="1" y="1"/>
                    <a:pt x="1" y="10"/>
                    <a:pt x="7" y="23"/>
                  </a:cubicBezTo>
                  <a:cubicBezTo>
                    <a:pt x="364" y="321"/>
                    <a:pt x="829" y="654"/>
                    <a:pt x="1281" y="773"/>
                  </a:cubicBezTo>
                  <a:cubicBezTo>
                    <a:pt x="1305" y="773"/>
                    <a:pt x="1329" y="761"/>
                    <a:pt x="1305" y="749"/>
                  </a:cubicBezTo>
                  <a:cubicBezTo>
                    <a:pt x="1091" y="618"/>
                    <a:pt x="865" y="523"/>
                    <a:pt x="650" y="404"/>
                  </a:cubicBezTo>
                  <a:cubicBezTo>
                    <a:pt x="436" y="285"/>
                    <a:pt x="233" y="154"/>
                    <a:pt x="19" y="23"/>
                  </a:cubicBezTo>
                  <a:cubicBezTo>
                    <a:pt x="14" y="7"/>
                    <a:pt x="8" y="1"/>
                    <a:pt x="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46"/>
            <p:cNvSpPr/>
            <p:nvPr/>
          </p:nvSpPr>
          <p:spPr>
            <a:xfrm>
              <a:off x="1944175" y="2741875"/>
              <a:ext cx="161750" cy="62825"/>
            </a:xfrm>
            <a:custGeom>
              <a:avLst/>
              <a:gdLst/>
              <a:ahLst/>
              <a:cxnLst/>
              <a:rect l="l" t="t" r="r" b="b"/>
              <a:pathLst>
                <a:path w="6470" h="2513" extrusionOk="0">
                  <a:moveTo>
                    <a:pt x="25" y="1"/>
                  </a:moveTo>
                  <a:cubicBezTo>
                    <a:pt x="12" y="1"/>
                    <a:pt x="0" y="15"/>
                    <a:pt x="17" y="23"/>
                  </a:cubicBezTo>
                  <a:cubicBezTo>
                    <a:pt x="814" y="856"/>
                    <a:pt x="1922" y="868"/>
                    <a:pt x="2993" y="1082"/>
                  </a:cubicBezTo>
                  <a:cubicBezTo>
                    <a:pt x="4005" y="1273"/>
                    <a:pt x="4565" y="1832"/>
                    <a:pt x="5446" y="2285"/>
                  </a:cubicBezTo>
                  <a:cubicBezTo>
                    <a:pt x="5763" y="2449"/>
                    <a:pt x="6020" y="2513"/>
                    <a:pt x="6355" y="2513"/>
                  </a:cubicBezTo>
                  <a:cubicBezTo>
                    <a:pt x="6385" y="2513"/>
                    <a:pt x="6415" y="2512"/>
                    <a:pt x="6446" y="2511"/>
                  </a:cubicBezTo>
                  <a:cubicBezTo>
                    <a:pt x="6470" y="2511"/>
                    <a:pt x="6470" y="2452"/>
                    <a:pt x="6446" y="2452"/>
                  </a:cubicBezTo>
                  <a:cubicBezTo>
                    <a:pt x="5267" y="2404"/>
                    <a:pt x="4458" y="1321"/>
                    <a:pt x="3326" y="1047"/>
                  </a:cubicBezTo>
                  <a:cubicBezTo>
                    <a:pt x="2172" y="785"/>
                    <a:pt x="993" y="844"/>
                    <a:pt x="40" y="11"/>
                  </a:cubicBezTo>
                  <a:cubicBezTo>
                    <a:pt x="37" y="3"/>
                    <a:pt x="31"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46"/>
            <p:cNvSpPr/>
            <p:nvPr/>
          </p:nvSpPr>
          <p:spPr>
            <a:xfrm>
              <a:off x="1953875" y="2755750"/>
              <a:ext cx="164250" cy="58750"/>
            </a:xfrm>
            <a:custGeom>
              <a:avLst/>
              <a:gdLst/>
              <a:ahLst/>
              <a:cxnLst/>
              <a:rect l="l" t="t" r="r" b="b"/>
              <a:pathLst>
                <a:path w="6570" h="2350" extrusionOk="0">
                  <a:moveTo>
                    <a:pt x="14" y="0"/>
                  </a:moveTo>
                  <a:cubicBezTo>
                    <a:pt x="6" y="0"/>
                    <a:pt x="0" y="15"/>
                    <a:pt x="10" y="15"/>
                  </a:cubicBezTo>
                  <a:cubicBezTo>
                    <a:pt x="795" y="849"/>
                    <a:pt x="2069" y="730"/>
                    <a:pt x="3081" y="1087"/>
                  </a:cubicBezTo>
                  <a:cubicBezTo>
                    <a:pt x="4248" y="1516"/>
                    <a:pt x="5284" y="2337"/>
                    <a:pt x="6570" y="2349"/>
                  </a:cubicBezTo>
                  <a:cubicBezTo>
                    <a:pt x="5320" y="2206"/>
                    <a:pt x="4367" y="1539"/>
                    <a:pt x="3224" y="1099"/>
                  </a:cubicBezTo>
                  <a:cubicBezTo>
                    <a:pt x="2153" y="694"/>
                    <a:pt x="914" y="825"/>
                    <a:pt x="21" y="4"/>
                  </a:cubicBezTo>
                  <a:cubicBezTo>
                    <a:pt x="19" y="1"/>
                    <a:pt x="17" y="0"/>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46"/>
            <p:cNvSpPr/>
            <p:nvPr/>
          </p:nvSpPr>
          <p:spPr>
            <a:xfrm>
              <a:off x="1963500" y="2704225"/>
              <a:ext cx="136100" cy="73725"/>
            </a:xfrm>
            <a:custGeom>
              <a:avLst/>
              <a:gdLst/>
              <a:ahLst/>
              <a:cxnLst/>
              <a:rect l="l" t="t" r="r" b="b"/>
              <a:pathLst>
                <a:path w="5444" h="2949" extrusionOk="0">
                  <a:moveTo>
                    <a:pt x="28" y="0"/>
                  </a:moveTo>
                  <a:cubicBezTo>
                    <a:pt x="14" y="0"/>
                    <a:pt x="0" y="11"/>
                    <a:pt x="17" y="29"/>
                  </a:cubicBezTo>
                  <a:cubicBezTo>
                    <a:pt x="220" y="398"/>
                    <a:pt x="470" y="576"/>
                    <a:pt x="851" y="755"/>
                  </a:cubicBezTo>
                  <a:cubicBezTo>
                    <a:pt x="1208" y="922"/>
                    <a:pt x="1530" y="969"/>
                    <a:pt x="1863" y="1195"/>
                  </a:cubicBezTo>
                  <a:cubicBezTo>
                    <a:pt x="2113" y="1362"/>
                    <a:pt x="2303" y="1600"/>
                    <a:pt x="2577" y="1743"/>
                  </a:cubicBezTo>
                  <a:cubicBezTo>
                    <a:pt x="3125" y="2076"/>
                    <a:pt x="3744" y="2386"/>
                    <a:pt x="4328" y="2672"/>
                  </a:cubicBezTo>
                  <a:cubicBezTo>
                    <a:pt x="4649" y="2838"/>
                    <a:pt x="4917" y="2941"/>
                    <a:pt x="5256" y="2941"/>
                  </a:cubicBezTo>
                  <a:cubicBezTo>
                    <a:pt x="5296" y="2941"/>
                    <a:pt x="5336" y="2939"/>
                    <a:pt x="5378" y="2936"/>
                  </a:cubicBezTo>
                  <a:lnTo>
                    <a:pt x="5378" y="2936"/>
                  </a:lnTo>
                  <a:cubicBezTo>
                    <a:pt x="4483" y="2780"/>
                    <a:pt x="3655" y="2247"/>
                    <a:pt x="2839" y="1850"/>
                  </a:cubicBezTo>
                  <a:cubicBezTo>
                    <a:pt x="2399" y="1636"/>
                    <a:pt x="2077" y="1255"/>
                    <a:pt x="1649" y="1017"/>
                  </a:cubicBezTo>
                  <a:cubicBezTo>
                    <a:pt x="1053" y="695"/>
                    <a:pt x="470" y="719"/>
                    <a:pt x="41" y="5"/>
                  </a:cubicBezTo>
                  <a:cubicBezTo>
                    <a:pt x="38" y="2"/>
                    <a:pt x="33" y="0"/>
                    <a:pt x="28" y="0"/>
                  </a:cubicBezTo>
                  <a:close/>
                  <a:moveTo>
                    <a:pt x="5411" y="2934"/>
                  </a:moveTo>
                  <a:cubicBezTo>
                    <a:pt x="5400" y="2935"/>
                    <a:pt x="5389" y="2935"/>
                    <a:pt x="5378" y="2936"/>
                  </a:cubicBezTo>
                  <a:lnTo>
                    <a:pt x="5378" y="2936"/>
                  </a:lnTo>
                  <a:cubicBezTo>
                    <a:pt x="5395" y="2939"/>
                    <a:pt x="5413" y="2942"/>
                    <a:pt x="5430" y="2945"/>
                  </a:cubicBezTo>
                  <a:lnTo>
                    <a:pt x="5430" y="2945"/>
                  </a:lnTo>
                  <a:cubicBezTo>
                    <a:pt x="5425" y="2943"/>
                    <a:pt x="5419" y="2939"/>
                    <a:pt x="5411" y="2934"/>
                  </a:cubicBezTo>
                  <a:close/>
                  <a:moveTo>
                    <a:pt x="5430" y="2945"/>
                  </a:moveTo>
                  <a:cubicBezTo>
                    <a:pt x="5436" y="2948"/>
                    <a:pt x="5439" y="2949"/>
                    <a:pt x="5441" y="2949"/>
                  </a:cubicBezTo>
                  <a:cubicBezTo>
                    <a:pt x="5444" y="2949"/>
                    <a:pt x="5441" y="2946"/>
                    <a:pt x="5435" y="2946"/>
                  </a:cubicBezTo>
                  <a:cubicBezTo>
                    <a:pt x="5433" y="2945"/>
                    <a:pt x="5431" y="2945"/>
                    <a:pt x="5430" y="29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46"/>
            <p:cNvSpPr/>
            <p:nvPr/>
          </p:nvSpPr>
          <p:spPr>
            <a:xfrm>
              <a:off x="1962825" y="2698875"/>
              <a:ext cx="30900" cy="23050"/>
            </a:xfrm>
            <a:custGeom>
              <a:avLst/>
              <a:gdLst/>
              <a:ahLst/>
              <a:cxnLst/>
              <a:rect l="l" t="t" r="r" b="b"/>
              <a:pathLst>
                <a:path w="1236" h="922" extrusionOk="0">
                  <a:moveTo>
                    <a:pt x="18" y="1"/>
                  </a:moveTo>
                  <a:cubicBezTo>
                    <a:pt x="4" y="1"/>
                    <a:pt x="1" y="20"/>
                    <a:pt x="9" y="28"/>
                  </a:cubicBezTo>
                  <a:cubicBezTo>
                    <a:pt x="318" y="421"/>
                    <a:pt x="723" y="755"/>
                    <a:pt x="1199" y="921"/>
                  </a:cubicBezTo>
                  <a:cubicBezTo>
                    <a:pt x="1211" y="921"/>
                    <a:pt x="1235" y="909"/>
                    <a:pt x="1211" y="909"/>
                  </a:cubicBezTo>
                  <a:cubicBezTo>
                    <a:pt x="771" y="659"/>
                    <a:pt x="366" y="397"/>
                    <a:pt x="44" y="16"/>
                  </a:cubicBezTo>
                  <a:cubicBezTo>
                    <a:pt x="33" y="5"/>
                    <a:pt x="24" y="1"/>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46"/>
            <p:cNvSpPr/>
            <p:nvPr/>
          </p:nvSpPr>
          <p:spPr>
            <a:xfrm>
              <a:off x="1968000" y="2696750"/>
              <a:ext cx="31675" cy="25175"/>
            </a:xfrm>
            <a:custGeom>
              <a:avLst/>
              <a:gdLst/>
              <a:ahLst/>
              <a:cxnLst/>
              <a:rect l="l" t="t" r="r" b="b"/>
              <a:pathLst>
                <a:path w="1267" h="1007" extrusionOk="0">
                  <a:moveTo>
                    <a:pt x="11" y="1"/>
                  </a:moveTo>
                  <a:cubicBezTo>
                    <a:pt x="5" y="1"/>
                    <a:pt x="0" y="6"/>
                    <a:pt x="16" y="6"/>
                  </a:cubicBezTo>
                  <a:cubicBezTo>
                    <a:pt x="16" y="2"/>
                    <a:pt x="13" y="1"/>
                    <a:pt x="11" y="1"/>
                  </a:cubicBezTo>
                  <a:close/>
                  <a:moveTo>
                    <a:pt x="16" y="6"/>
                  </a:moveTo>
                  <a:lnTo>
                    <a:pt x="16" y="6"/>
                  </a:lnTo>
                  <a:cubicBezTo>
                    <a:pt x="314" y="447"/>
                    <a:pt x="730" y="840"/>
                    <a:pt x="1230" y="1006"/>
                  </a:cubicBezTo>
                  <a:cubicBezTo>
                    <a:pt x="1242" y="1006"/>
                    <a:pt x="1266" y="994"/>
                    <a:pt x="1242" y="994"/>
                  </a:cubicBezTo>
                  <a:cubicBezTo>
                    <a:pt x="766" y="720"/>
                    <a:pt x="349" y="459"/>
                    <a:pt x="16"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46"/>
            <p:cNvSpPr/>
            <p:nvPr/>
          </p:nvSpPr>
          <p:spPr>
            <a:xfrm>
              <a:off x="1966300" y="2687375"/>
              <a:ext cx="30975" cy="24425"/>
            </a:xfrm>
            <a:custGeom>
              <a:avLst/>
              <a:gdLst/>
              <a:ahLst/>
              <a:cxnLst/>
              <a:rect l="l" t="t" r="r" b="b"/>
              <a:pathLst>
                <a:path w="1239" h="977" extrusionOk="0">
                  <a:moveTo>
                    <a:pt x="25" y="0"/>
                  </a:moveTo>
                  <a:cubicBezTo>
                    <a:pt x="25" y="0"/>
                    <a:pt x="1" y="0"/>
                    <a:pt x="1" y="12"/>
                  </a:cubicBezTo>
                  <a:cubicBezTo>
                    <a:pt x="275" y="429"/>
                    <a:pt x="715" y="822"/>
                    <a:pt x="1215" y="976"/>
                  </a:cubicBezTo>
                  <a:cubicBezTo>
                    <a:pt x="1227" y="976"/>
                    <a:pt x="1239" y="965"/>
                    <a:pt x="1227" y="953"/>
                  </a:cubicBezTo>
                  <a:cubicBezTo>
                    <a:pt x="751" y="679"/>
                    <a:pt x="382" y="417"/>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46"/>
            <p:cNvSpPr/>
            <p:nvPr/>
          </p:nvSpPr>
          <p:spPr>
            <a:xfrm>
              <a:off x="1970625" y="2678200"/>
              <a:ext cx="121900" cy="76750"/>
            </a:xfrm>
            <a:custGeom>
              <a:avLst/>
              <a:gdLst/>
              <a:ahLst/>
              <a:cxnLst/>
              <a:rect l="l" t="t" r="r" b="b"/>
              <a:pathLst>
                <a:path w="4876" h="3070" extrusionOk="0">
                  <a:moveTo>
                    <a:pt x="2" y="1"/>
                  </a:moveTo>
                  <a:cubicBezTo>
                    <a:pt x="0" y="1"/>
                    <a:pt x="0" y="4"/>
                    <a:pt x="6" y="10"/>
                  </a:cubicBezTo>
                  <a:cubicBezTo>
                    <a:pt x="6" y="4"/>
                    <a:pt x="3" y="1"/>
                    <a:pt x="2" y="1"/>
                  </a:cubicBezTo>
                  <a:close/>
                  <a:moveTo>
                    <a:pt x="6" y="10"/>
                  </a:moveTo>
                  <a:cubicBezTo>
                    <a:pt x="697" y="867"/>
                    <a:pt x="1709" y="1284"/>
                    <a:pt x="2602" y="1879"/>
                  </a:cubicBezTo>
                  <a:cubicBezTo>
                    <a:pt x="3292" y="2344"/>
                    <a:pt x="3935" y="3034"/>
                    <a:pt x="4816" y="3070"/>
                  </a:cubicBezTo>
                  <a:cubicBezTo>
                    <a:pt x="4864" y="3070"/>
                    <a:pt x="4876" y="2998"/>
                    <a:pt x="4828" y="2998"/>
                  </a:cubicBezTo>
                  <a:cubicBezTo>
                    <a:pt x="3876" y="2832"/>
                    <a:pt x="3221" y="2117"/>
                    <a:pt x="2423" y="1629"/>
                  </a:cubicBezTo>
                  <a:cubicBezTo>
                    <a:pt x="1590" y="1105"/>
                    <a:pt x="744" y="689"/>
                    <a:pt x="6" y="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46"/>
            <p:cNvSpPr/>
            <p:nvPr/>
          </p:nvSpPr>
          <p:spPr>
            <a:xfrm>
              <a:off x="1973500" y="2676000"/>
              <a:ext cx="108325" cy="69425"/>
            </a:xfrm>
            <a:custGeom>
              <a:avLst/>
              <a:gdLst/>
              <a:ahLst/>
              <a:cxnLst/>
              <a:rect l="l" t="t" r="r" b="b"/>
              <a:pathLst>
                <a:path w="4333" h="2777" extrusionOk="0">
                  <a:moveTo>
                    <a:pt x="32" y="0"/>
                  </a:moveTo>
                  <a:cubicBezTo>
                    <a:pt x="7" y="0"/>
                    <a:pt x="0" y="28"/>
                    <a:pt x="10" y="38"/>
                  </a:cubicBezTo>
                  <a:cubicBezTo>
                    <a:pt x="1415" y="979"/>
                    <a:pt x="2832" y="1955"/>
                    <a:pt x="4320" y="2777"/>
                  </a:cubicBezTo>
                  <a:cubicBezTo>
                    <a:pt x="4332" y="2777"/>
                    <a:pt x="4332" y="2765"/>
                    <a:pt x="4332" y="2765"/>
                  </a:cubicBezTo>
                  <a:cubicBezTo>
                    <a:pt x="2892" y="1848"/>
                    <a:pt x="1487" y="919"/>
                    <a:pt x="46" y="3"/>
                  </a:cubicBezTo>
                  <a:cubicBezTo>
                    <a:pt x="41"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46"/>
            <p:cNvSpPr/>
            <p:nvPr/>
          </p:nvSpPr>
          <p:spPr>
            <a:xfrm>
              <a:off x="1977925" y="2630800"/>
              <a:ext cx="94975" cy="55100"/>
            </a:xfrm>
            <a:custGeom>
              <a:avLst/>
              <a:gdLst/>
              <a:ahLst/>
              <a:cxnLst/>
              <a:rect l="l" t="t" r="r" b="b"/>
              <a:pathLst>
                <a:path w="3799" h="2204" extrusionOk="0">
                  <a:moveTo>
                    <a:pt x="0" y="1"/>
                  </a:moveTo>
                  <a:lnTo>
                    <a:pt x="0" y="1"/>
                  </a:lnTo>
                  <a:cubicBezTo>
                    <a:pt x="1131" y="906"/>
                    <a:pt x="2334" y="1834"/>
                    <a:pt x="3762" y="2204"/>
                  </a:cubicBezTo>
                  <a:cubicBezTo>
                    <a:pt x="3786" y="2204"/>
                    <a:pt x="3798" y="2192"/>
                    <a:pt x="3786" y="2168"/>
                  </a:cubicBezTo>
                  <a:cubicBezTo>
                    <a:pt x="2393" y="1608"/>
                    <a:pt x="1191" y="90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46"/>
            <p:cNvSpPr/>
            <p:nvPr/>
          </p:nvSpPr>
          <p:spPr>
            <a:xfrm>
              <a:off x="1985475" y="2625075"/>
              <a:ext cx="76100" cy="47725"/>
            </a:xfrm>
            <a:custGeom>
              <a:avLst/>
              <a:gdLst/>
              <a:ahLst/>
              <a:cxnLst/>
              <a:rect l="l" t="t" r="r" b="b"/>
              <a:pathLst>
                <a:path w="3044" h="1909" extrusionOk="0">
                  <a:moveTo>
                    <a:pt x="31" y="1"/>
                  </a:moveTo>
                  <a:cubicBezTo>
                    <a:pt x="12" y="1"/>
                    <a:pt x="0" y="20"/>
                    <a:pt x="20" y="39"/>
                  </a:cubicBezTo>
                  <a:cubicBezTo>
                    <a:pt x="972" y="718"/>
                    <a:pt x="1984" y="1361"/>
                    <a:pt x="3032" y="1909"/>
                  </a:cubicBezTo>
                  <a:cubicBezTo>
                    <a:pt x="3032" y="1909"/>
                    <a:pt x="3044" y="1885"/>
                    <a:pt x="3032" y="1885"/>
                  </a:cubicBezTo>
                  <a:cubicBezTo>
                    <a:pt x="2008" y="1301"/>
                    <a:pt x="1008" y="694"/>
                    <a:pt x="43" y="4"/>
                  </a:cubicBezTo>
                  <a:cubicBezTo>
                    <a:pt x="39" y="2"/>
                    <a:pt x="35"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46"/>
            <p:cNvSpPr/>
            <p:nvPr/>
          </p:nvSpPr>
          <p:spPr>
            <a:xfrm>
              <a:off x="1987825" y="2620875"/>
              <a:ext cx="71550" cy="38600"/>
            </a:xfrm>
            <a:custGeom>
              <a:avLst/>
              <a:gdLst/>
              <a:ahLst/>
              <a:cxnLst/>
              <a:rect l="l" t="t" r="r" b="b"/>
              <a:pathLst>
                <a:path w="2862" h="1544" extrusionOk="0">
                  <a:moveTo>
                    <a:pt x="12" y="0"/>
                  </a:moveTo>
                  <a:cubicBezTo>
                    <a:pt x="4" y="0"/>
                    <a:pt x="0" y="11"/>
                    <a:pt x="9" y="29"/>
                  </a:cubicBezTo>
                  <a:cubicBezTo>
                    <a:pt x="890" y="624"/>
                    <a:pt x="1819" y="1136"/>
                    <a:pt x="2819" y="1541"/>
                  </a:cubicBezTo>
                  <a:cubicBezTo>
                    <a:pt x="2824" y="1543"/>
                    <a:pt x="2828" y="1543"/>
                    <a:pt x="2832" y="1543"/>
                  </a:cubicBezTo>
                  <a:cubicBezTo>
                    <a:pt x="2857" y="1543"/>
                    <a:pt x="2861" y="1514"/>
                    <a:pt x="2831" y="1493"/>
                  </a:cubicBezTo>
                  <a:cubicBezTo>
                    <a:pt x="1854" y="1065"/>
                    <a:pt x="926" y="577"/>
                    <a:pt x="21" y="5"/>
                  </a:cubicBezTo>
                  <a:cubicBezTo>
                    <a:pt x="18" y="2"/>
                    <a:pt x="14"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46"/>
            <p:cNvSpPr/>
            <p:nvPr/>
          </p:nvSpPr>
          <p:spPr>
            <a:xfrm>
              <a:off x="1999150" y="2614350"/>
              <a:ext cx="46875" cy="28525"/>
            </a:xfrm>
            <a:custGeom>
              <a:avLst/>
              <a:gdLst/>
              <a:ahLst/>
              <a:cxnLst/>
              <a:rect l="l" t="t" r="r" b="b"/>
              <a:pathLst>
                <a:path w="1875" h="1141" extrusionOk="0">
                  <a:moveTo>
                    <a:pt x="35" y="1"/>
                  </a:moveTo>
                  <a:cubicBezTo>
                    <a:pt x="21" y="1"/>
                    <a:pt x="1" y="18"/>
                    <a:pt x="20" y="28"/>
                  </a:cubicBezTo>
                  <a:cubicBezTo>
                    <a:pt x="627" y="409"/>
                    <a:pt x="1223" y="790"/>
                    <a:pt x="1842" y="1135"/>
                  </a:cubicBezTo>
                  <a:cubicBezTo>
                    <a:pt x="1849" y="1139"/>
                    <a:pt x="1855" y="1140"/>
                    <a:pt x="1859" y="1140"/>
                  </a:cubicBezTo>
                  <a:cubicBezTo>
                    <a:pt x="1871" y="1140"/>
                    <a:pt x="1874" y="1132"/>
                    <a:pt x="1866" y="1123"/>
                  </a:cubicBezTo>
                  <a:cubicBezTo>
                    <a:pt x="1270" y="730"/>
                    <a:pt x="651" y="373"/>
                    <a:pt x="44" y="4"/>
                  </a:cubicBezTo>
                  <a:cubicBezTo>
                    <a:pt x="42" y="2"/>
                    <a:pt x="39"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46"/>
            <p:cNvSpPr/>
            <p:nvPr/>
          </p:nvSpPr>
          <p:spPr>
            <a:xfrm>
              <a:off x="1972950" y="2650075"/>
              <a:ext cx="103225" cy="59350"/>
            </a:xfrm>
            <a:custGeom>
              <a:avLst/>
              <a:gdLst/>
              <a:ahLst/>
              <a:cxnLst/>
              <a:rect l="l" t="t" r="r" b="b"/>
              <a:pathLst>
                <a:path w="4129" h="2374" extrusionOk="0">
                  <a:moveTo>
                    <a:pt x="38" y="1"/>
                  </a:moveTo>
                  <a:cubicBezTo>
                    <a:pt x="14" y="1"/>
                    <a:pt x="1" y="22"/>
                    <a:pt x="20" y="51"/>
                  </a:cubicBezTo>
                  <a:cubicBezTo>
                    <a:pt x="1306" y="968"/>
                    <a:pt x="2676" y="1790"/>
                    <a:pt x="4128" y="2373"/>
                  </a:cubicBezTo>
                  <a:cubicBezTo>
                    <a:pt x="2711" y="1671"/>
                    <a:pt x="1342" y="921"/>
                    <a:pt x="56" y="4"/>
                  </a:cubicBezTo>
                  <a:cubicBezTo>
                    <a:pt x="50" y="2"/>
                    <a:pt x="44" y="1"/>
                    <a:pt x="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46"/>
            <p:cNvSpPr/>
            <p:nvPr/>
          </p:nvSpPr>
          <p:spPr>
            <a:xfrm>
              <a:off x="1971075" y="2662425"/>
              <a:ext cx="113250" cy="67400"/>
            </a:xfrm>
            <a:custGeom>
              <a:avLst/>
              <a:gdLst/>
              <a:ahLst/>
              <a:cxnLst/>
              <a:rect l="l" t="t" r="r" b="b"/>
              <a:pathLst>
                <a:path w="4530" h="2696" extrusionOk="0">
                  <a:moveTo>
                    <a:pt x="3" y="1"/>
                  </a:moveTo>
                  <a:cubicBezTo>
                    <a:pt x="0" y="1"/>
                    <a:pt x="0" y="4"/>
                    <a:pt x="12" y="10"/>
                  </a:cubicBezTo>
                  <a:cubicBezTo>
                    <a:pt x="12" y="4"/>
                    <a:pt x="6" y="1"/>
                    <a:pt x="3" y="1"/>
                  </a:cubicBezTo>
                  <a:close/>
                  <a:moveTo>
                    <a:pt x="12" y="10"/>
                  </a:moveTo>
                  <a:lnTo>
                    <a:pt x="12" y="10"/>
                  </a:lnTo>
                  <a:cubicBezTo>
                    <a:pt x="1405" y="1022"/>
                    <a:pt x="2846" y="2129"/>
                    <a:pt x="4489" y="2689"/>
                  </a:cubicBezTo>
                  <a:cubicBezTo>
                    <a:pt x="4493" y="2693"/>
                    <a:pt x="4498" y="2695"/>
                    <a:pt x="4502" y="2695"/>
                  </a:cubicBezTo>
                  <a:cubicBezTo>
                    <a:pt x="4520" y="2695"/>
                    <a:pt x="4529" y="2663"/>
                    <a:pt x="4501" y="2653"/>
                  </a:cubicBezTo>
                  <a:cubicBezTo>
                    <a:pt x="2846" y="2034"/>
                    <a:pt x="1477" y="950"/>
                    <a:pt x="12" y="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46"/>
            <p:cNvSpPr/>
            <p:nvPr/>
          </p:nvSpPr>
          <p:spPr>
            <a:xfrm>
              <a:off x="2210375" y="2888750"/>
              <a:ext cx="19375" cy="41650"/>
            </a:xfrm>
            <a:custGeom>
              <a:avLst/>
              <a:gdLst/>
              <a:ahLst/>
              <a:cxnLst/>
              <a:rect l="l" t="t" r="r" b="b"/>
              <a:pathLst>
                <a:path w="775" h="1666" extrusionOk="0">
                  <a:moveTo>
                    <a:pt x="750" y="1"/>
                  </a:moveTo>
                  <a:cubicBezTo>
                    <a:pt x="746" y="1"/>
                    <a:pt x="742" y="2"/>
                    <a:pt x="739" y="6"/>
                  </a:cubicBezTo>
                  <a:cubicBezTo>
                    <a:pt x="549" y="244"/>
                    <a:pt x="477" y="518"/>
                    <a:pt x="394" y="780"/>
                  </a:cubicBezTo>
                  <a:cubicBezTo>
                    <a:pt x="287" y="1077"/>
                    <a:pt x="108" y="1351"/>
                    <a:pt x="1" y="1649"/>
                  </a:cubicBezTo>
                  <a:cubicBezTo>
                    <a:pt x="1" y="1657"/>
                    <a:pt x="13" y="1666"/>
                    <a:pt x="24" y="1666"/>
                  </a:cubicBezTo>
                  <a:cubicBezTo>
                    <a:pt x="29" y="1666"/>
                    <a:pt x="33" y="1664"/>
                    <a:pt x="37" y="1661"/>
                  </a:cubicBezTo>
                  <a:cubicBezTo>
                    <a:pt x="465" y="1232"/>
                    <a:pt x="501" y="529"/>
                    <a:pt x="775" y="29"/>
                  </a:cubicBezTo>
                  <a:cubicBezTo>
                    <a:pt x="775" y="12"/>
                    <a:pt x="762"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46"/>
            <p:cNvSpPr/>
            <p:nvPr/>
          </p:nvSpPr>
          <p:spPr>
            <a:xfrm>
              <a:off x="2206600" y="2886500"/>
              <a:ext cx="21075" cy="49500"/>
            </a:xfrm>
            <a:custGeom>
              <a:avLst/>
              <a:gdLst/>
              <a:ahLst/>
              <a:cxnLst/>
              <a:rect l="l" t="t" r="r" b="b"/>
              <a:pathLst>
                <a:path w="843" h="1980" extrusionOk="0">
                  <a:moveTo>
                    <a:pt x="830" y="0"/>
                  </a:moveTo>
                  <a:cubicBezTo>
                    <a:pt x="652" y="262"/>
                    <a:pt x="545" y="596"/>
                    <a:pt x="414" y="893"/>
                  </a:cubicBezTo>
                  <a:cubicBezTo>
                    <a:pt x="271" y="1215"/>
                    <a:pt x="92" y="1560"/>
                    <a:pt x="9" y="1917"/>
                  </a:cubicBezTo>
                  <a:cubicBezTo>
                    <a:pt x="0" y="1951"/>
                    <a:pt x="29" y="1979"/>
                    <a:pt x="54" y="1979"/>
                  </a:cubicBezTo>
                  <a:cubicBezTo>
                    <a:pt x="64" y="1979"/>
                    <a:pt x="74" y="1975"/>
                    <a:pt x="80" y="1965"/>
                  </a:cubicBezTo>
                  <a:cubicBezTo>
                    <a:pt x="247" y="1667"/>
                    <a:pt x="366" y="1310"/>
                    <a:pt x="485" y="989"/>
                  </a:cubicBezTo>
                  <a:cubicBezTo>
                    <a:pt x="604" y="679"/>
                    <a:pt x="771" y="334"/>
                    <a:pt x="830" y="12"/>
                  </a:cubicBezTo>
                  <a:cubicBezTo>
                    <a:pt x="842" y="0"/>
                    <a:pt x="830" y="0"/>
                    <a:pt x="8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46"/>
            <p:cNvSpPr/>
            <p:nvPr/>
          </p:nvSpPr>
          <p:spPr>
            <a:xfrm>
              <a:off x="2205925" y="2885475"/>
              <a:ext cx="23225" cy="46475"/>
            </a:xfrm>
            <a:custGeom>
              <a:avLst/>
              <a:gdLst/>
              <a:ahLst/>
              <a:cxnLst/>
              <a:rect l="l" t="t" r="r" b="b"/>
              <a:pathLst>
                <a:path w="929" h="1859" extrusionOk="0">
                  <a:moveTo>
                    <a:pt x="911" y="1"/>
                  </a:moveTo>
                  <a:cubicBezTo>
                    <a:pt x="906" y="1"/>
                    <a:pt x="900" y="2"/>
                    <a:pt x="893" y="6"/>
                  </a:cubicBezTo>
                  <a:cubicBezTo>
                    <a:pt x="476" y="482"/>
                    <a:pt x="36" y="1196"/>
                    <a:pt x="0" y="1839"/>
                  </a:cubicBezTo>
                  <a:cubicBezTo>
                    <a:pt x="0" y="1853"/>
                    <a:pt x="12" y="1859"/>
                    <a:pt x="25" y="1859"/>
                  </a:cubicBezTo>
                  <a:cubicBezTo>
                    <a:pt x="34" y="1859"/>
                    <a:pt x="43" y="1856"/>
                    <a:pt x="48" y="1851"/>
                  </a:cubicBezTo>
                  <a:cubicBezTo>
                    <a:pt x="179" y="1553"/>
                    <a:pt x="250" y="1244"/>
                    <a:pt x="393" y="946"/>
                  </a:cubicBezTo>
                  <a:cubicBezTo>
                    <a:pt x="536" y="613"/>
                    <a:pt x="715" y="315"/>
                    <a:pt x="929" y="18"/>
                  </a:cubicBezTo>
                  <a:cubicBezTo>
                    <a:pt x="929" y="9"/>
                    <a:pt x="923" y="1"/>
                    <a:pt x="9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46"/>
            <p:cNvSpPr/>
            <p:nvPr/>
          </p:nvSpPr>
          <p:spPr>
            <a:xfrm>
              <a:off x="2208600" y="2897175"/>
              <a:ext cx="19800" cy="41775"/>
            </a:xfrm>
            <a:custGeom>
              <a:avLst/>
              <a:gdLst/>
              <a:ahLst/>
              <a:cxnLst/>
              <a:rect l="l" t="t" r="r" b="b"/>
              <a:pathLst>
                <a:path w="792" h="1671" extrusionOk="0">
                  <a:moveTo>
                    <a:pt x="772" y="1"/>
                  </a:moveTo>
                  <a:cubicBezTo>
                    <a:pt x="765" y="1"/>
                    <a:pt x="755" y="5"/>
                    <a:pt x="750" y="14"/>
                  </a:cubicBezTo>
                  <a:cubicBezTo>
                    <a:pt x="519" y="487"/>
                    <a:pt x="297" y="960"/>
                    <a:pt x="93" y="1432"/>
                  </a:cubicBezTo>
                  <a:lnTo>
                    <a:pt x="93" y="1432"/>
                  </a:lnTo>
                  <a:cubicBezTo>
                    <a:pt x="0" y="1491"/>
                    <a:pt x="0" y="1539"/>
                    <a:pt x="0" y="1633"/>
                  </a:cubicBezTo>
                  <a:cubicBezTo>
                    <a:pt x="0" y="1659"/>
                    <a:pt x="17" y="1671"/>
                    <a:pt x="35" y="1671"/>
                  </a:cubicBezTo>
                  <a:cubicBezTo>
                    <a:pt x="51" y="1671"/>
                    <a:pt x="66" y="1662"/>
                    <a:pt x="72" y="1645"/>
                  </a:cubicBezTo>
                  <a:cubicBezTo>
                    <a:pt x="75" y="1637"/>
                    <a:pt x="79" y="1629"/>
                    <a:pt x="82" y="1621"/>
                  </a:cubicBezTo>
                  <a:lnTo>
                    <a:pt x="96" y="1621"/>
                  </a:lnTo>
                  <a:cubicBezTo>
                    <a:pt x="99" y="1602"/>
                    <a:pt x="103" y="1584"/>
                    <a:pt x="107" y="1566"/>
                  </a:cubicBezTo>
                  <a:lnTo>
                    <a:pt x="107" y="1566"/>
                  </a:lnTo>
                  <a:cubicBezTo>
                    <a:pt x="333" y="1056"/>
                    <a:pt x="559" y="535"/>
                    <a:pt x="762" y="26"/>
                  </a:cubicBezTo>
                  <a:cubicBezTo>
                    <a:pt x="792" y="11"/>
                    <a:pt x="785" y="1"/>
                    <a:pt x="7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46"/>
            <p:cNvSpPr/>
            <p:nvPr/>
          </p:nvSpPr>
          <p:spPr>
            <a:xfrm>
              <a:off x="2211350" y="2901550"/>
              <a:ext cx="18025" cy="40525"/>
            </a:xfrm>
            <a:custGeom>
              <a:avLst/>
              <a:gdLst/>
              <a:ahLst/>
              <a:cxnLst/>
              <a:rect l="l" t="t" r="r" b="b"/>
              <a:pathLst>
                <a:path w="721" h="1621" extrusionOk="0">
                  <a:moveTo>
                    <a:pt x="680" y="1"/>
                  </a:moveTo>
                  <a:cubicBezTo>
                    <a:pt x="673" y="1"/>
                    <a:pt x="667" y="2"/>
                    <a:pt x="664" y="6"/>
                  </a:cubicBezTo>
                  <a:cubicBezTo>
                    <a:pt x="545" y="256"/>
                    <a:pt x="462" y="518"/>
                    <a:pt x="331" y="791"/>
                  </a:cubicBezTo>
                  <a:cubicBezTo>
                    <a:pt x="238" y="1035"/>
                    <a:pt x="100" y="1301"/>
                    <a:pt x="16" y="1546"/>
                  </a:cubicBezTo>
                  <a:lnTo>
                    <a:pt x="16" y="1546"/>
                  </a:lnTo>
                  <a:cubicBezTo>
                    <a:pt x="13" y="1552"/>
                    <a:pt x="11" y="1558"/>
                    <a:pt x="9" y="1565"/>
                  </a:cubicBezTo>
                  <a:cubicBezTo>
                    <a:pt x="0" y="1593"/>
                    <a:pt x="20" y="1621"/>
                    <a:pt x="45" y="1621"/>
                  </a:cubicBezTo>
                  <a:cubicBezTo>
                    <a:pt x="53" y="1621"/>
                    <a:pt x="61" y="1618"/>
                    <a:pt x="69" y="1613"/>
                  </a:cubicBezTo>
                  <a:cubicBezTo>
                    <a:pt x="355" y="1149"/>
                    <a:pt x="557" y="553"/>
                    <a:pt x="712" y="29"/>
                  </a:cubicBezTo>
                  <a:cubicBezTo>
                    <a:pt x="721" y="12"/>
                    <a:pt x="697" y="1"/>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46"/>
            <p:cNvSpPr/>
            <p:nvPr/>
          </p:nvSpPr>
          <p:spPr>
            <a:xfrm>
              <a:off x="2212150" y="2908825"/>
              <a:ext cx="18500" cy="37125"/>
            </a:xfrm>
            <a:custGeom>
              <a:avLst/>
              <a:gdLst/>
              <a:ahLst/>
              <a:cxnLst/>
              <a:rect l="l" t="t" r="r" b="b"/>
              <a:pathLst>
                <a:path w="740" h="1485" extrusionOk="0">
                  <a:moveTo>
                    <a:pt x="739" y="0"/>
                  </a:moveTo>
                  <a:lnTo>
                    <a:pt x="739" y="0"/>
                  </a:lnTo>
                  <a:cubicBezTo>
                    <a:pt x="525" y="488"/>
                    <a:pt x="275" y="965"/>
                    <a:pt x="25" y="1429"/>
                  </a:cubicBezTo>
                  <a:cubicBezTo>
                    <a:pt x="0" y="1454"/>
                    <a:pt x="33" y="1485"/>
                    <a:pt x="60" y="1485"/>
                  </a:cubicBezTo>
                  <a:cubicBezTo>
                    <a:pt x="71" y="1485"/>
                    <a:pt x="81" y="1479"/>
                    <a:pt x="85" y="1465"/>
                  </a:cubicBezTo>
                  <a:cubicBezTo>
                    <a:pt x="382" y="1012"/>
                    <a:pt x="585" y="512"/>
                    <a:pt x="7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46"/>
            <p:cNvSpPr/>
            <p:nvPr/>
          </p:nvSpPr>
          <p:spPr>
            <a:xfrm>
              <a:off x="2215525" y="2903000"/>
              <a:ext cx="26125" cy="56175"/>
            </a:xfrm>
            <a:custGeom>
              <a:avLst/>
              <a:gdLst/>
              <a:ahLst/>
              <a:cxnLst/>
              <a:rect l="l" t="t" r="r" b="b"/>
              <a:pathLst>
                <a:path w="1045" h="2247" extrusionOk="0">
                  <a:moveTo>
                    <a:pt x="1020" y="1"/>
                  </a:moveTo>
                  <a:cubicBezTo>
                    <a:pt x="1014" y="1"/>
                    <a:pt x="1009" y="6"/>
                    <a:pt x="1009" y="19"/>
                  </a:cubicBezTo>
                  <a:cubicBezTo>
                    <a:pt x="771" y="530"/>
                    <a:pt x="575" y="1047"/>
                    <a:pt x="335" y="1557"/>
                  </a:cubicBezTo>
                  <a:lnTo>
                    <a:pt x="335" y="1557"/>
                  </a:lnTo>
                  <a:cubicBezTo>
                    <a:pt x="451" y="1227"/>
                    <a:pt x="575" y="903"/>
                    <a:pt x="712" y="579"/>
                  </a:cubicBezTo>
                  <a:cubicBezTo>
                    <a:pt x="712" y="564"/>
                    <a:pt x="698" y="554"/>
                    <a:pt x="685" y="554"/>
                  </a:cubicBezTo>
                  <a:cubicBezTo>
                    <a:pt x="677" y="554"/>
                    <a:pt x="669" y="558"/>
                    <a:pt x="664" y="567"/>
                  </a:cubicBezTo>
                  <a:cubicBezTo>
                    <a:pt x="390" y="1091"/>
                    <a:pt x="188" y="1626"/>
                    <a:pt x="9" y="2174"/>
                  </a:cubicBezTo>
                  <a:cubicBezTo>
                    <a:pt x="1" y="2207"/>
                    <a:pt x="33" y="2247"/>
                    <a:pt x="62" y="2247"/>
                  </a:cubicBezTo>
                  <a:cubicBezTo>
                    <a:pt x="74" y="2247"/>
                    <a:pt x="85" y="2239"/>
                    <a:pt x="92" y="2222"/>
                  </a:cubicBezTo>
                  <a:cubicBezTo>
                    <a:pt x="96" y="2216"/>
                    <a:pt x="100" y="2209"/>
                    <a:pt x="103" y="2203"/>
                  </a:cubicBezTo>
                  <a:lnTo>
                    <a:pt x="103" y="2203"/>
                  </a:lnTo>
                  <a:lnTo>
                    <a:pt x="116" y="2210"/>
                  </a:lnTo>
                  <a:cubicBezTo>
                    <a:pt x="123" y="2189"/>
                    <a:pt x="130" y="2168"/>
                    <a:pt x="136" y="2147"/>
                  </a:cubicBezTo>
                  <a:lnTo>
                    <a:pt x="136" y="2147"/>
                  </a:lnTo>
                  <a:cubicBezTo>
                    <a:pt x="516" y="1499"/>
                    <a:pt x="907" y="776"/>
                    <a:pt x="1045" y="31"/>
                  </a:cubicBezTo>
                  <a:cubicBezTo>
                    <a:pt x="1045" y="16"/>
                    <a:pt x="1031" y="1"/>
                    <a:pt x="10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46"/>
            <p:cNvSpPr/>
            <p:nvPr/>
          </p:nvSpPr>
          <p:spPr>
            <a:xfrm>
              <a:off x="2234200" y="2843025"/>
              <a:ext cx="45775" cy="86875"/>
            </a:xfrm>
            <a:custGeom>
              <a:avLst/>
              <a:gdLst/>
              <a:ahLst/>
              <a:cxnLst/>
              <a:rect l="l" t="t" r="r" b="b"/>
              <a:pathLst>
                <a:path w="1831" h="3475" extrusionOk="0">
                  <a:moveTo>
                    <a:pt x="1794" y="0"/>
                  </a:moveTo>
                  <a:cubicBezTo>
                    <a:pt x="1787" y="0"/>
                    <a:pt x="1780" y="4"/>
                    <a:pt x="1774" y="13"/>
                  </a:cubicBezTo>
                  <a:cubicBezTo>
                    <a:pt x="941" y="882"/>
                    <a:pt x="298" y="2275"/>
                    <a:pt x="0" y="3430"/>
                  </a:cubicBezTo>
                  <a:cubicBezTo>
                    <a:pt x="0" y="3459"/>
                    <a:pt x="18" y="3475"/>
                    <a:pt x="34" y="3475"/>
                  </a:cubicBezTo>
                  <a:cubicBezTo>
                    <a:pt x="45" y="3475"/>
                    <a:pt x="55" y="3468"/>
                    <a:pt x="60" y="3454"/>
                  </a:cubicBezTo>
                  <a:cubicBezTo>
                    <a:pt x="298" y="2894"/>
                    <a:pt x="488" y="2323"/>
                    <a:pt x="774" y="1775"/>
                  </a:cubicBezTo>
                  <a:cubicBezTo>
                    <a:pt x="1084" y="1180"/>
                    <a:pt x="1489" y="644"/>
                    <a:pt x="1822" y="49"/>
                  </a:cubicBezTo>
                  <a:cubicBezTo>
                    <a:pt x="1831" y="31"/>
                    <a:pt x="1813" y="0"/>
                    <a:pt x="1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46"/>
            <p:cNvSpPr/>
            <p:nvPr/>
          </p:nvSpPr>
          <p:spPr>
            <a:xfrm>
              <a:off x="2271850" y="2808575"/>
              <a:ext cx="29975" cy="46600"/>
            </a:xfrm>
            <a:custGeom>
              <a:avLst/>
              <a:gdLst/>
              <a:ahLst/>
              <a:cxnLst/>
              <a:rect l="l" t="t" r="r" b="b"/>
              <a:pathLst>
                <a:path w="1199" h="1864" extrusionOk="0">
                  <a:moveTo>
                    <a:pt x="1175" y="0"/>
                  </a:moveTo>
                  <a:cubicBezTo>
                    <a:pt x="1166" y="0"/>
                    <a:pt x="1154" y="7"/>
                    <a:pt x="1149" y="22"/>
                  </a:cubicBezTo>
                  <a:cubicBezTo>
                    <a:pt x="816" y="653"/>
                    <a:pt x="376" y="1212"/>
                    <a:pt x="18" y="1820"/>
                  </a:cubicBezTo>
                  <a:cubicBezTo>
                    <a:pt x="0" y="1838"/>
                    <a:pt x="17" y="1863"/>
                    <a:pt x="36" y="1863"/>
                  </a:cubicBezTo>
                  <a:cubicBezTo>
                    <a:pt x="42" y="1863"/>
                    <a:pt x="49" y="1861"/>
                    <a:pt x="54" y="1855"/>
                  </a:cubicBezTo>
                  <a:cubicBezTo>
                    <a:pt x="554" y="1355"/>
                    <a:pt x="887" y="665"/>
                    <a:pt x="1185" y="34"/>
                  </a:cubicBezTo>
                  <a:cubicBezTo>
                    <a:pt x="1199" y="13"/>
                    <a:pt x="1189" y="0"/>
                    <a:pt x="1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46"/>
            <p:cNvSpPr/>
            <p:nvPr/>
          </p:nvSpPr>
          <p:spPr>
            <a:xfrm>
              <a:off x="2296875" y="2769525"/>
              <a:ext cx="26350" cy="50750"/>
            </a:xfrm>
            <a:custGeom>
              <a:avLst/>
              <a:gdLst/>
              <a:ahLst/>
              <a:cxnLst/>
              <a:rect l="l" t="t" r="r" b="b"/>
              <a:pathLst>
                <a:path w="1054" h="2030" extrusionOk="0">
                  <a:moveTo>
                    <a:pt x="1053" y="0"/>
                  </a:moveTo>
                  <a:lnTo>
                    <a:pt x="1053" y="0"/>
                  </a:lnTo>
                  <a:cubicBezTo>
                    <a:pt x="910" y="369"/>
                    <a:pt x="744" y="726"/>
                    <a:pt x="565" y="1084"/>
                  </a:cubicBezTo>
                  <a:cubicBezTo>
                    <a:pt x="398" y="1393"/>
                    <a:pt x="172" y="1691"/>
                    <a:pt x="17" y="2012"/>
                  </a:cubicBezTo>
                  <a:cubicBezTo>
                    <a:pt x="1" y="2021"/>
                    <a:pt x="14" y="2029"/>
                    <a:pt x="27" y="2029"/>
                  </a:cubicBezTo>
                  <a:cubicBezTo>
                    <a:pt x="32" y="2029"/>
                    <a:pt x="38" y="2028"/>
                    <a:pt x="41" y="2024"/>
                  </a:cubicBezTo>
                  <a:cubicBezTo>
                    <a:pt x="553" y="1500"/>
                    <a:pt x="887" y="703"/>
                    <a:pt x="10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46"/>
            <p:cNvSpPr/>
            <p:nvPr/>
          </p:nvSpPr>
          <p:spPr>
            <a:xfrm>
              <a:off x="2122275" y="2868275"/>
              <a:ext cx="34550" cy="10200"/>
            </a:xfrm>
            <a:custGeom>
              <a:avLst/>
              <a:gdLst/>
              <a:ahLst/>
              <a:cxnLst/>
              <a:rect l="l" t="t" r="r" b="b"/>
              <a:pathLst>
                <a:path w="1382" h="408" extrusionOk="0">
                  <a:moveTo>
                    <a:pt x="182" y="1"/>
                  </a:moveTo>
                  <a:cubicBezTo>
                    <a:pt x="135" y="1"/>
                    <a:pt x="90" y="5"/>
                    <a:pt x="48" y="15"/>
                  </a:cubicBezTo>
                  <a:cubicBezTo>
                    <a:pt x="12" y="15"/>
                    <a:pt x="1" y="51"/>
                    <a:pt x="36" y="51"/>
                  </a:cubicBezTo>
                  <a:cubicBezTo>
                    <a:pt x="239" y="158"/>
                    <a:pt x="489" y="158"/>
                    <a:pt x="715" y="217"/>
                  </a:cubicBezTo>
                  <a:cubicBezTo>
                    <a:pt x="905" y="277"/>
                    <a:pt x="1132" y="396"/>
                    <a:pt x="1346" y="408"/>
                  </a:cubicBezTo>
                  <a:cubicBezTo>
                    <a:pt x="1370" y="408"/>
                    <a:pt x="1382" y="384"/>
                    <a:pt x="1370" y="372"/>
                  </a:cubicBezTo>
                  <a:cubicBezTo>
                    <a:pt x="1203" y="217"/>
                    <a:pt x="941" y="158"/>
                    <a:pt x="727" y="110"/>
                  </a:cubicBezTo>
                  <a:cubicBezTo>
                    <a:pt x="566" y="63"/>
                    <a:pt x="361"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46"/>
            <p:cNvSpPr/>
            <p:nvPr/>
          </p:nvSpPr>
          <p:spPr>
            <a:xfrm>
              <a:off x="2117800" y="2864775"/>
              <a:ext cx="43500" cy="11925"/>
            </a:xfrm>
            <a:custGeom>
              <a:avLst/>
              <a:gdLst/>
              <a:ahLst/>
              <a:cxnLst/>
              <a:rect l="l" t="t" r="r" b="b"/>
              <a:pathLst>
                <a:path w="1740" h="477" extrusionOk="0">
                  <a:moveTo>
                    <a:pt x="13" y="0"/>
                  </a:moveTo>
                  <a:cubicBezTo>
                    <a:pt x="1" y="0"/>
                    <a:pt x="1" y="60"/>
                    <a:pt x="37" y="60"/>
                  </a:cubicBezTo>
                  <a:cubicBezTo>
                    <a:pt x="346" y="107"/>
                    <a:pt x="656" y="167"/>
                    <a:pt x="953" y="250"/>
                  </a:cubicBezTo>
                  <a:cubicBezTo>
                    <a:pt x="1204" y="322"/>
                    <a:pt x="1442" y="429"/>
                    <a:pt x="1692" y="476"/>
                  </a:cubicBezTo>
                  <a:cubicBezTo>
                    <a:pt x="1727" y="476"/>
                    <a:pt x="1739" y="429"/>
                    <a:pt x="1715" y="417"/>
                  </a:cubicBezTo>
                  <a:cubicBezTo>
                    <a:pt x="1251" y="119"/>
                    <a:pt x="549" y="24"/>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46"/>
            <p:cNvSpPr/>
            <p:nvPr/>
          </p:nvSpPr>
          <p:spPr>
            <a:xfrm>
              <a:off x="2132475" y="2855425"/>
              <a:ext cx="3225" cy="1625"/>
            </a:xfrm>
            <a:custGeom>
              <a:avLst/>
              <a:gdLst/>
              <a:ahLst/>
              <a:cxnLst/>
              <a:rect l="l" t="t" r="r" b="b"/>
              <a:pathLst>
                <a:path w="129" h="65" extrusionOk="0">
                  <a:moveTo>
                    <a:pt x="31" y="0"/>
                  </a:moveTo>
                  <a:cubicBezTo>
                    <a:pt x="7" y="0"/>
                    <a:pt x="1" y="53"/>
                    <a:pt x="21" y="53"/>
                  </a:cubicBezTo>
                  <a:cubicBezTo>
                    <a:pt x="69" y="65"/>
                    <a:pt x="57" y="65"/>
                    <a:pt x="105" y="65"/>
                  </a:cubicBezTo>
                  <a:cubicBezTo>
                    <a:pt x="116" y="65"/>
                    <a:pt x="128" y="53"/>
                    <a:pt x="116" y="29"/>
                  </a:cubicBezTo>
                  <a:cubicBezTo>
                    <a:pt x="81" y="17"/>
                    <a:pt x="81" y="17"/>
                    <a:pt x="45" y="5"/>
                  </a:cubicBezTo>
                  <a:cubicBezTo>
                    <a:pt x="40" y="2"/>
                    <a:pt x="35" y="0"/>
                    <a:pt x="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46"/>
            <p:cNvSpPr/>
            <p:nvPr/>
          </p:nvSpPr>
          <p:spPr>
            <a:xfrm>
              <a:off x="2087750" y="2863575"/>
              <a:ext cx="43475" cy="8350"/>
            </a:xfrm>
            <a:custGeom>
              <a:avLst/>
              <a:gdLst/>
              <a:ahLst/>
              <a:cxnLst/>
              <a:rect l="l" t="t" r="r" b="b"/>
              <a:pathLst>
                <a:path w="1739" h="334" extrusionOk="0">
                  <a:moveTo>
                    <a:pt x="24" y="1"/>
                  </a:moveTo>
                  <a:cubicBezTo>
                    <a:pt x="0" y="1"/>
                    <a:pt x="0" y="36"/>
                    <a:pt x="12" y="48"/>
                  </a:cubicBezTo>
                  <a:cubicBezTo>
                    <a:pt x="548" y="215"/>
                    <a:pt x="1132" y="286"/>
                    <a:pt x="1691" y="334"/>
                  </a:cubicBezTo>
                  <a:cubicBezTo>
                    <a:pt x="1727" y="334"/>
                    <a:pt x="1739" y="286"/>
                    <a:pt x="1715" y="286"/>
                  </a:cubicBezTo>
                  <a:cubicBezTo>
                    <a:pt x="1179" y="155"/>
                    <a:pt x="596" y="24"/>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46"/>
            <p:cNvSpPr/>
            <p:nvPr/>
          </p:nvSpPr>
          <p:spPr>
            <a:xfrm>
              <a:off x="2078825" y="2859700"/>
              <a:ext cx="55375" cy="8075"/>
            </a:xfrm>
            <a:custGeom>
              <a:avLst/>
              <a:gdLst/>
              <a:ahLst/>
              <a:cxnLst/>
              <a:rect l="l" t="t" r="r" b="b"/>
              <a:pathLst>
                <a:path w="2215" h="323" extrusionOk="0">
                  <a:moveTo>
                    <a:pt x="24" y="1"/>
                  </a:moveTo>
                  <a:cubicBezTo>
                    <a:pt x="12" y="1"/>
                    <a:pt x="0" y="25"/>
                    <a:pt x="24" y="25"/>
                  </a:cubicBezTo>
                  <a:cubicBezTo>
                    <a:pt x="429" y="120"/>
                    <a:pt x="834" y="156"/>
                    <a:pt x="1239" y="203"/>
                  </a:cubicBezTo>
                  <a:cubicBezTo>
                    <a:pt x="1429" y="239"/>
                    <a:pt x="1608" y="251"/>
                    <a:pt x="1798" y="275"/>
                  </a:cubicBezTo>
                  <a:cubicBezTo>
                    <a:pt x="1830" y="275"/>
                    <a:pt x="1899" y="270"/>
                    <a:pt x="1970" y="270"/>
                  </a:cubicBezTo>
                  <a:cubicBezTo>
                    <a:pt x="2053" y="270"/>
                    <a:pt x="2138" y="277"/>
                    <a:pt x="2163" y="305"/>
                  </a:cubicBezTo>
                  <a:lnTo>
                    <a:pt x="2163" y="305"/>
                  </a:lnTo>
                  <a:cubicBezTo>
                    <a:pt x="2161" y="306"/>
                    <a:pt x="2160" y="310"/>
                    <a:pt x="2167" y="310"/>
                  </a:cubicBezTo>
                  <a:cubicBezTo>
                    <a:pt x="2191" y="322"/>
                    <a:pt x="2191" y="322"/>
                    <a:pt x="2203" y="322"/>
                  </a:cubicBezTo>
                  <a:lnTo>
                    <a:pt x="2215" y="310"/>
                  </a:lnTo>
                  <a:lnTo>
                    <a:pt x="2215" y="298"/>
                  </a:lnTo>
                  <a:cubicBezTo>
                    <a:pt x="2096" y="132"/>
                    <a:pt x="1631" y="156"/>
                    <a:pt x="1453" y="144"/>
                  </a:cubicBezTo>
                  <a:cubicBezTo>
                    <a:pt x="977" y="84"/>
                    <a:pt x="500"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46"/>
            <p:cNvSpPr/>
            <p:nvPr/>
          </p:nvSpPr>
          <p:spPr>
            <a:xfrm>
              <a:off x="2005600" y="2847200"/>
              <a:ext cx="91075" cy="17125"/>
            </a:xfrm>
            <a:custGeom>
              <a:avLst/>
              <a:gdLst/>
              <a:ahLst/>
              <a:cxnLst/>
              <a:rect l="l" t="t" r="r" b="b"/>
              <a:pathLst>
                <a:path w="3643" h="685" extrusionOk="0">
                  <a:moveTo>
                    <a:pt x="24" y="1"/>
                  </a:moveTo>
                  <a:cubicBezTo>
                    <a:pt x="12" y="1"/>
                    <a:pt x="0" y="36"/>
                    <a:pt x="24" y="36"/>
                  </a:cubicBezTo>
                  <a:cubicBezTo>
                    <a:pt x="1203" y="346"/>
                    <a:pt x="2441" y="477"/>
                    <a:pt x="3632" y="679"/>
                  </a:cubicBezTo>
                  <a:cubicBezTo>
                    <a:pt x="2441" y="441"/>
                    <a:pt x="1227" y="120"/>
                    <a:pt x="24" y="1"/>
                  </a:cubicBezTo>
                  <a:close/>
                  <a:moveTo>
                    <a:pt x="3632" y="679"/>
                  </a:moveTo>
                  <a:cubicBezTo>
                    <a:pt x="3636" y="683"/>
                    <a:pt x="3638" y="685"/>
                    <a:pt x="3640" y="685"/>
                  </a:cubicBezTo>
                  <a:cubicBezTo>
                    <a:pt x="3642" y="685"/>
                    <a:pt x="3640" y="679"/>
                    <a:pt x="3632" y="6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46"/>
            <p:cNvSpPr/>
            <p:nvPr/>
          </p:nvSpPr>
          <p:spPr>
            <a:xfrm>
              <a:off x="1946350" y="2734100"/>
              <a:ext cx="18200" cy="10150"/>
            </a:xfrm>
            <a:custGeom>
              <a:avLst/>
              <a:gdLst/>
              <a:ahLst/>
              <a:cxnLst/>
              <a:rect l="l" t="t" r="r" b="b"/>
              <a:pathLst>
                <a:path w="728" h="406" extrusionOk="0">
                  <a:moveTo>
                    <a:pt x="1" y="0"/>
                  </a:moveTo>
                  <a:lnTo>
                    <a:pt x="1" y="0"/>
                  </a:lnTo>
                  <a:cubicBezTo>
                    <a:pt x="61" y="119"/>
                    <a:pt x="203" y="203"/>
                    <a:pt x="311" y="262"/>
                  </a:cubicBezTo>
                  <a:cubicBezTo>
                    <a:pt x="418" y="322"/>
                    <a:pt x="561" y="405"/>
                    <a:pt x="703" y="405"/>
                  </a:cubicBezTo>
                  <a:cubicBezTo>
                    <a:pt x="715" y="405"/>
                    <a:pt x="727" y="393"/>
                    <a:pt x="715" y="381"/>
                  </a:cubicBezTo>
                  <a:cubicBezTo>
                    <a:pt x="596" y="298"/>
                    <a:pt x="465" y="274"/>
                    <a:pt x="346" y="203"/>
                  </a:cubicBezTo>
                  <a:cubicBezTo>
                    <a:pt x="227" y="143"/>
                    <a:pt x="120" y="48"/>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46"/>
            <p:cNvSpPr/>
            <p:nvPr/>
          </p:nvSpPr>
          <p:spPr>
            <a:xfrm>
              <a:off x="1944625" y="2728950"/>
              <a:ext cx="26175" cy="12625"/>
            </a:xfrm>
            <a:custGeom>
              <a:avLst/>
              <a:gdLst/>
              <a:ahLst/>
              <a:cxnLst/>
              <a:rect l="l" t="t" r="r" b="b"/>
              <a:pathLst>
                <a:path w="1047" h="505" extrusionOk="0">
                  <a:moveTo>
                    <a:pt x="22" y="1"/>
                  </a:moveTo>
                  <a:cubicBezTo>
                    <a:pt x="7" y="1"/>
                    <a:pt x="1" y="18"/>
                    <a:pt x="10" y="28"/>
                  </a:cubicBezTo>
                  <a:cubicBezTo>
                    <a:pt x="260" y="266"/>
                    <a:pt x="653" y="480"/>
                    <a:pt x="1011" y="504"/>
                  </a:cubicBezTo>
                  <a:cubicBezTo>
                    <a:pt x="1034" y="504"/>
                    <a:pt x="1046" y="468"/>
                    <a:pt x="1022" y="444"/>
                  </a:cubicBezTo>
                  <a:cubicBezTo>
                    <a:pt x="856" y="385"/>
                    <a:pt x="689" y="361"/>
                    <a:pt x="534" y="290"/>
                  </a:cubicBezTo>
                  <a:cubicBezTo>
                    <a:pt x="356" y="206"/>
                    <a:pt x="201" y="111"/>
                    <a:pt x="34" y="4"/>
                  </a:cubicBezTo>
                  <a:cubicBezTo>
                    <a:pt x="30" y="2"/>
                    <a:pt x="26" y="1"/>
                    <a:pt x="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46"/>
            <p:cNvSpPr/>
            <p:nvPr/>
          </p:nvSpPr>
          <p:spPr>
            <a:xfrm>
              <a:off x="1948450" y="2724275"/>
              <a:ext cx="27100" cy="14475"/>
            </a:xfrm>
            <a:custGeom>
              <a:avLst/>
              <a:gdLst/>
              <a:ahLst/>
              <a:cxnLst/>
              <a:rect l="l" t="t" r="r" b="b"/>
              <a:pathLst>
                <a:path w="1084" h="579" extrusionOk="0">
                  <a:moveTo>
                    <a:pt x="36" y="0"/>
                  </a:moveTo>
                  <a:cubicBezTo>
                    <a:pt x="24" y="0"/>
                    <a:pt x="0" y="12"/>
                    <a:pt x="0" y="24"/>
                  </a:cubicBezTo>
                  <a:cubicBezTo>
                    <a:pt x="143" y="179"/>
                    <a:pt x="298" y="298"/>
                    <a:pt x="477" y="393"/>
                  </a:cubicBezTo>
                  <a:cubicBezTo>
                    <a:pt x="623" y="477"/>
                    <a:pt x="814" y="578"/>
                    <a:pt x="987" y="578"/>
                  </a:cubicBezTo>
                  <a:cubicBezTo>
                    <a:pt x="1012" y="578"/>
                    <a:pt x="1036" y="576"/>
                    <a:pt x="1060" y="572"/>
                  </a:cubicBezTo>
                  <a:cubicBezTo>
                    <a:pt x="1072" y="572"/>
                    <a:pt x="1084" y="548"/>
                    <a:pt x="1072" y="536"/>
                  </a:cubicBezTo>
                  <a:cubicBezTo>
                    <a:pt x="929" y="441"/>
                    <a:pt x="739" y="417"/>
                    <a:pt x="572" y="334"/>
                  </a:cubicBezTo>
                  <a:cubicBezTo>
                    <a:pt x="381" y="250"/>
                    <a:pt x="203" y="131"/>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46"/>
            <p:cNvSpPr/>
            <p:nvPr/>
          </p:nvSpPr>
          <p:spPr>
            <a:xfrm>
              <a:off x="1953925" y="2721125"/>
              <a:ext cx="28775" cy="18050"/>
            </a:xfrm>
            <a:custGeom>
              <a:avLst/>
              <a:gdLst/>
              <a:ahLst/>
              <a:cxnLst/>
              <a:rect l="l" t="t" r="r" b="b"/>
              <a:pathLst>
                <a:path w="1151" h="722" extrusionOk="0">
                  <a:moveTo>
                    <a:pt x="36" y="1"/>
                  </a:moveTo>
                  <a:cubicBezTo>
                    <a:pt x="12" y="1"/>
                    <a:pt x="0" y="34"/>
                    <a:pt x="19" y="43"/>
                  </a:cubicBezTo>
                  <a:cubicBezTo>
                    <a:pt x="162" y="222"/>
                    <a:pt x="341" y="376"/>
                    <a:pt x="531" y="496"/>
                  </a:cubicBezTo>
                  <a:cubicBezTo>
                    <a:pt x="698" y="603"/>
                    <a:pt x="912" y="722"/>
                    <a:pt x="1115" y="722"/>
                  </a:cubicBezTo>
                  <a:cubicBezTo>
                    <a:pt x="1139" y="722"/>
                    <a:pt x="1151" y="686"/>
                    <a:pt x="1127" y="674"/>
                  </a:cubicBezTo>
                  <a:cubicBezTo>
                    <a:pt x="948" y="555"/>
                    <a:pt x="734" y="507"/>
                    <a:pt x="555" y="388"/>
                  </a:cubicBezTo>
                  <a:cubicBezTo>
                    <a:pt x="377" y="281"/>
                    <a:pt x="222" y="138"/>
                    <a:pt x="55" y="7"/>
                  </a:cubicBezTo>
                  <a:cubicBezTo>
                    <a:pt x="48" y="3"/>
                    <a:pt x="42"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46"/>
            <p:cNvSpPr/>
            <p:nvPr/>
          </p:nvSpPr>
          <p:spPr>
            <a:xfrm>
              <a:off x="1955700" y="2721025"/>
              <a:ext cx="27600" cy="16975"/>
            </a:xfrm>
            <a:custGeom>
              <a:avLst/>
              <a:gdLst/>
              <a:ahLst/>
              <a:cxnLst/>
              <a:rect l="l" t="t" r="r" b="b"/>
              <a:pathLst>
                <a:path w="1104" h="679" extrusionOk="0">
                  <a:moveTo>
                    <a:pt x="12" y="1"/>
                  </a:moveTo>
                  <a:cubicBezTo>
                    <a:pt x="3" y="1"/>
                    <a:pt x="0" y="11"/>
                    <a:pt x="8" y="11"/>
                  </a:cubicBezTo>
                  <a:cubicBezTo>
                    <a:pt x="91" y="202"/>
                    <a:pt x="341" y="333"/>
                    <a:pt x="508" y="440"/>
                  </a:cubicBezTo>
                  <a:cubicBezTo>
                    <a:pt x="663" y="547"/>
                    <a:pt x="865" y="678"/>
                    <a:pt x="1068" y="678"/>
                  </a:cubicBezTo>
                  <a:cubicBezTo>
                    <a:pt x="1080" y="678"/>
                    <a:pt x="1103" y="642"/>
                    <a:pt x="1080" y="631"/>
                  </a:cubicBezTo>
                  <a:cubicBezTo>
                    <a:pt x="949" y="488"/>
                    <a:pt x="722" y="428"/>
                    <a:pt x="544" y="333"/>
                  </a:cubicBezTo>
                  <a:cubicBezTo>
                    <a:pt x="389" y="226"/>
                    <a:pt x="222" y="47"/>
                    <a:pt x="32" y="11"/>
                  </a:cubicBezTo>
                  <a:cubicBezTo>
                    <a:pt x="24" y="3"/>
                    <a:pt x="17" y="1"/>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46"/>
            <p:cNvSpPr/>
            <p:nvPr/>
          </p:nvSpPr>
          <p:spPr>
            <a:xfrm>
              <a:off x="1951425" y="2726350"/>
              <a:ext cx="31875" cy="15225"/>
            </a:xfrm>
            <a:custGeom>
              <a:avLst/>
              <a:gdLst/>
              <a:ahLst/>
              <a:cxnLst/>
              <a:rect l="l" t="t" r="r" b="b"/>
              <a:pathLst>
                <a:path w="1275" h="609" extrusionOk="0">
                  <a:moveTo>
                    <a:pt x="0" y="1"/>
                  </a:moveTo>
                  <a:lnTo>
                    <a:pt x="0" y="13"/>
                  </a:lnTo>
                  <a:cubicBezTo>
                    <a:pt x="60" y="215"/>
                    <a:pt x="381" y="346"/>
                    <a:pt x="536" y="418"/>
                  </a:cubicBezTo>
                  <a:cubicBezTo>
                    <a:pt x="762" y="525"/>
                    <a:pt x="1001" y="608"/>
                    <a:pt x="1239" y="608"/>
                  </a:cubicBezTo>
                  <a:cubicBezTo>
                    <a:pt x="1274" y="608"/>
                    <a:pt x="1251" y="584"/>
                    <a:pt x="1239" y="572"/>
                  </a:cubicBezTo>
                  <a:cubicBezTo>
                    <a:pt x="1012" y="465"/>
                    <a:pt x="798" y="406"/>
                    <a:pt x="572" y="298"/>
                  </a:cubicBezTo>
                  <a:cubicBezTo>
                    <a:pt x="453" y="239"/>
                    <a:pt x="346" y="179"/>
                    <a:pt x="239" y="120"/>
                  </a:cubicBezTo>
                  <a:cubicBezTo>
                    <a:pt x="155" y="60"/>
                    <a:pt x="96"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46"/>
            <p:cNvSpPr/>
            <p:nvPr/>
          </p:nvSpPr>
          <p:spPr>
            <a:xfrm>
              <a:off x="1975825" y="2734100"/>
              <a:ext cx="67250" cy="29575"/>
            </a:xfrm>
            <a:custGeom>
              <a:avLst/>
              <a:gdLst/>
              <a:ahLst/>
              <a:cxnLst/>
              <a:rect l="l" t="t" r="r" b="b"/>
              <a:pathLst>
                <a:path w="2690" h="1183" extrusionOk="0">
                  <a:moveTo>
                    <a:pt x="1" y="0"/>
                  </a:moveTo>
                  <a:lnTo>
                    <a:pt x="1" y="0"/>
                  </a:lnTo>
                  <a:cubicBezTo>
                    <a:pt x="370" y="274"/>
                    <a:pt x="787" y="405"/>
                    <a:pt x="1215" y="560"/>
                  </a:cubicBezTo>
                  <a:cubicBezTo>
                    <a:pt x="1727" y="715"/>
                    <a:pt x="2203" y="917"/>
                    <a:pt x="2656" y="1179"/>
                  </a:cubicBezTo>
                  <a:cubicBezTo>
                    <a:pt x="2660" y="1181"/>
                    <a:pt x="2664" y="1182"/>
                    <a:pt x="2668" y="1182"/>
                  </a:cubicBezTo>
                  <a:cubicBezTo>
                    <a:pt x="2683" y="1182"/>
                    <a:pt x="2689" y="1165"/>
                    <a:pt x="2680" y="1155"/>
                  </a:cubicBezTo>
                  <a:cubicBezTo>
                    <a:pt x="1965" y="524"/>
                    <a:pt x="846" y="46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46"/>
            <p:cNvSpPr/>
            <p:nvPr/>
          </p:nvSpPr>
          <p:spPr>
            <a:xfrm>
              <a:off x="2044600" y="2766850"/>
              <a:ext cx="57750" cy="20650"/>
            </a:xfrm>
            <a:custGeom>
              <a:avLst/>
              <a:gdLst/>
              <a:ahLst/>
              <a:cxnLst/>
              <a:rect l="l" t="t" r="r" b="b"/>
              <a:pathLst>
                <a:path w="2310" h="826" extrusionOk="0">
                  <a:moveTo>
                    <a:pt x="24" y="0"/>
                  </a:moveTo>
                  <a:cubicBezTo>
                    <a:pt x="12" y="24"/>
                    <a:pt x="0" y="48"/>
                    <a:pt x="12" y="48"/>
                  </a:cubicBezTo>
                  <a:cubicBezTo>
                    <a:pt x="429" y="274"/>
                    <a:pt x="881" y="464"/>
                    <a:pt x="1334" y="607"/>
                  </a:cubicBezTo>
                  <a:cubicBezTo>
                    <a:pt x="1497" y="671"/>
                    <a:pt x="1856" y="825"/>
                    <a:pt x="2101" y="825"/>
                  </a:cubicBezTo>
                  <a:cubicBezTo>
                    <a:pt x="2176" y="825"/>
                    <a:pt x="2241" y="810"/>
                    <a:pt x="2286" y="774"/>
                  </a:cubicBezTo>
                  <a:cubicBezTo>
                    <a:pt x="2310" y="762"/>
                    <a:pt x="2310" y="750"/>
                    <a:pt x="2310" y="738"/>
                  </a:cubicBezTo>
                  <a:cubicBezTo>
                    <a:pt x="2286" y="691"/>
                    <a:pt x="2274" y="691"/>
                    <a:pt x="2227" y="679"/>
                  </a:cubicBezTo>
                  <a:cubicBezTo>
                    <a:pt x="2215" y="679"/>
                    <a:pt x="2203" y="691"/>
                    <a:pt x="2203" y="703"/>
                  </a:cubicBezTo>
                  <a:lnTo>
                    <a:pt x="2203" y="714"/>
                  </a:lnTo>
                  <a:cubicBezTo>
                    <a:pt x="2203" y="732"/>
                    <a:pt x="2209" y="743"/>
                    <a:pt x="2217" y="743"/>
                  </a:cubicBezTo>
                  <a:cubicBezTo>
                    <a:pt x="2220" y="743"/>
                    <a:pt x="2223" y="742"/>
                    <a:pt x="2226" y="739"/>
                  </a:cubicBezTo>
                  <a:lnTo>
                    <a:pt x="2226" y="739"/>
                  </a:lnTo>
                  <a:cubicBezTo>
                    <a:pt x="2217" y="747"/>
                    <a:pt x="2199" y="751"/>
                    <a:pt x="2176" y="751"/>
                  </a:cubicBezTo>
                  <a:cubicBezTo>
                    <a:pt x="2040" y="751"/>
                    <a:pt x="1706" y="629"/>
                    <a:pt x="1655" y="619"/>
                  </a:cubicBezTo>
                  <a:cubicBezTo>
                    <a:pt x="1453" y="572"/>
                    <a:pt x="1262" y="512"/>
                    <a:pt x="1072" y="452"/>
                  </a:cubicBezTo>
                  <a:cubicBezTo>
                    <a:pt x="714" y="333"/>
                    <a:pt x="369" y="179"/>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46"/>
            <p:cNvSpPr/>
            <p:nvPr/>
          </p:nvSpPr>
          <p:spPr>
            <a:xfrm>
              <a:off x="2065125" y="2772200"/>
              <a:ext cx="35750" cy="11525"/>
            </a:xfrm>
            <a:custGeom>
              <a:avLst/>
              <a:gdLst/>
              <a:ahLst/>
              <a:cxnLst/>
              <a:rect l="l" t="t" r="r" b="b"/>
              <a:pathLst>
                <a:path w="1430" h="461" extrusionOk="0">
                  <a:moveTo>
                    <a:pt x="60" y="0"/>
                  </a:moveTo>
                  <a:cubicBezTo>
                    <a:pt x="24" y="0"/>
                    <a:pt x="1" y="36"/>
                    <a:pt x="24" y="60"/>
                  </a:cubicBezTo>
                  <a:cubicBezTo>
                    <a:pt x="239" y="179"/>
                    <a:pt x="477" y="262"/>
                    <a:pt x="715" y="334"/>
                  </a:cubicBezTo>
                  <a:cubicBezTo>
                    <a:pt x="887" y="384"/>
                    <a:pt x="1093" y="461"/>
                    <a:pt x="1283" y="461"/>
                  </a:cubicBezTo>
                  <a:cubicBezTo>
                    <a:pt x="1316" y="461"/>
                    <a:pt x="1349" y="458"/>
                    <a:pt x="1382" y="453"/>
                  </a:cubicBezTo>
                  <a:cubicBezTo>
                    <a:pt x="1429" y="453"/>
                    <a:pt x="1429" y="381"/>
                    <a:pt x="1394" y="369"/>
                  </a:cubicBezTo>
                  <a:cubicBezTo>
                    <a:pt x="1191" y="274"/>
                    <a:pt x="929" y="262"/>
                    <a:pt x="727" y="203"/>
                  </a:cubicBezTo>
                  <a:cubicBezTo>
                    <a:pt x="501" y="143"/>
                    <a:pt x="274" y="72"/>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46"/>
            <p:cNvSpPr/>
            <p:nvPr/>
          </p:nvSpPr>
          <p:spPr>
            <a:xfrm>
              <a:off x="2067500" y="2769825"/>
              <a:ext cx="33975" cy="11650"/>
            </a:xfrm>
            <a:custGeom>
              <a:avLst/>
              <a:gdLst/>
              <a:ahLst/>
              <a:cxnLst/>
              <a:rect l="l" t="t" r="r" b="b"/>
              <a:pathLst>
                <a:path w="1359" h="466" extrusionOk="0">
                  <a:moveTo>
                    <a:pt x="37" y="0"/>
                  </a:moveTo>
                  <a:cubicBezTo>
                    <a:pt x="1" y="0"/>
                    <a:pt x="1" y="24"/>
                    <a:pt x="25" y="36"/>
                  </a:cubicBezTo>
                  <a:cubicBezTo>
                    <a:pt x="215" y="167"/>
                    <a:pt x="453" y="238"/>
                    <a:pt x="679" y="322"/>
                  </a:cubicBezTo>
                  <a:cubicBezTo>
                    <a:pt x="859" y="378"/>
                    <a:pt x="1081" y="465"/>
                    <a:pt x="1275" y="465"/>
                  </a:cubicBezTo>
                  <a:cubicBezTo>
                    <a:pt x="1287" y="465"/>
                    <a:pt x="1299" y="465"/>
                    <a:pt x="1311" y="464"/>
                  </a:cubicBezTo>
                  <a:cubicBezTo>
                    <a:pt x="1346" y="464"/>
                    <a:pt x="1358" y="417"/>
                    <a:pt x="1334" y="405"/>
                  </a:cubicBezTo>
                  <a:cubicBezTo>
                    <a:pt x="1156" y="286"/>
                    <a:pt x="882" y="262"/>
                    <a:pt x="691" y="203"/>
                  </a:cubicBezTo>
                  <a:cubicBezTo>
                    <a:pt x="477" y="143"/>
                    <a:pt x="263" y="36"/>
                    <a:pt x="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46"/>
            <p:cNvSpPr/>
            <p:nvPr/>
          </p:nvSpPr>
          <p:spPr>
            <a:xfrm>
              <a:off x="2048275" y="2757525"/>
              <a:ext cx="45675" cy="20400"/>
            </a:xfrm>
            <a:custGeom>
              <a:avLst/>
              <a:gdLst/>
              <a:ahLst/>
              <a:cxnLst/>
              <a:rect l="l" t="t" r="r" b="b"/>
              <a:pathLst>
                <a:path w="1827" h="816" extrusionOk="0">
                  <a:moveTo>
                    <a:pt x="35" y="1"/>
                  </a:moveTo>
                  <a:cubicBezTo>
                    <a:pt x="21" y="1"/>
                    <a:pt x="0" y="20"/>
                    <a:pt x="20" y="40"/>
                  </a:cubicBezTo>
                  <a:cubicBezTo>
                    <a:pt x="429" y="507"/>
                    <a:pt x="1147" y="814"/>
                    <a:pt x="1770" y="814"/>
                  </a:cubicBezTo>
                  <a:cubicBezTo>
                    <a:pt x="1782" y="814"/>
                    <a:pt x="1794" y="814"/>
                    <a:pt x="1806" y="814"/>
                  </a:cubicBezTo>
                  <a:cubicBezTo>
                    <a:pt x="1807" y="815"/>
                    <a:pt x="1809" y="816"/>
                    <a:pt x="1811" y="816"/>
                  </a:cubicBezTo>
                  <a:cubicBezTo>
                    <a:pt x="1820" y="816"/>
                    <a:pt x="1826" y="788"/>
                    <a:pt x="1806" y="778"/>
                  </a:cubicBezTo>
                  <a:cubicBezTo>
                    <a:pt x="1472" y="706"/>
                    <a:pt x="1175" y="647"/>
                    <a:pt x="865" y="516"/>
                  </a:cubicBezTo>
                  <a:cubicBezTo>
                    <a:pt x="567" y="373"/>
                    <a:pt x="317" y="183"/>
                    <a:pt x="44" y="4"/>
                  </a:cubicBezTo>
                  <a:cubicBezTo>
                    <a:pt x="41" y="2"/>
                    <a:pt x="38"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46"/>
            <p:cNvSpPr/>
            <p:nvPr/>
          </p:nvSpPr>
          <p:spPr>
            <a:xfrm>
              <a:off x="2183600" y="2660275"/>
              <a:ext cx="15750" cy="31675"/>
            </a:xfrm>
            <a:custGeom>
              <a:avLst/>
              <a:gdLst/>
              <a:ahLst/>
              <a:cxnLst/>
              <a:rect l="l" t="t" r="r" b="b"/>
              <a:pathLst>
                <a:path w="630" h="1267" extrusionOk="0">
                  <a:moveTo>
                    <a:pt x="543" y="0"/>
                  </a:moveTo>
                  <a:cubicBezTo>
                    <a:pt x="527" y="0"/>
                    <a:pt x="511" y="7"/>
                    <a:pt x="500" y="24"/>
                  </a:cubicBezTo>
                  <a:cubicBezTo>
                    <a:pt x="500" y="24"/>
                    <a:pt x="500" y="24"/>
                    <a:pt x="500" y="24"/>
                  </a:cubicBezTo>
                  <a:lnTo>
                    <a:pt x="500" y="24"/>
                  </a:lnTo>
                  <a:cubicBezTo>
                    <a:pt x="417" y="120"/>
                    <a:pt x="357" y="215"/>
                    <a:pt x="298" y="310"/>
                  </a:cubicBezTo>
                  <a:cubicBezTo>
                    <a:pt x="285" y="323"/>
                    <a:pt x="286" y="342"/>
                    <a:pt x="295" y="354"/>
                  </a:cubicBezTo>
                  <a:lnTo>
                    <a:pt x="295" y="354"/>
                  </a:lnTo>
                  <a:cubicBezTo>
                    <a:pt x="250" y="442"/>
                    <a:pt x="208" y="532"/>
                    <a:pt x="167" y="620"/>
                  </a:cubicBezTo>
                  <a:cubicBezTo>
                    <a:pt x="96" y="798"/>
                    <a:pt x="0" y="1036"/>
                    <a:pt x="48" y="1227"/>
                  </a:cubicBezTo>
                  <a:cubicBezTo>
                    <a:pt x="55" y="1255"/>
                    <a:pt x="78" y="1266"/>
                    <a:pt x="101" y="1266"/>
                  </a:cubicBezTo>
                  <a:cubicBezTo>
                    <a:pt x="117" y="1266"/>
                    <a:pt x="133" y="1261"/>
                    <a:pt x="143" y="1251"/>
                  </a:cubicBezTo>
                  <a:cubicBezTo>
                    <a:pt x="226" y="1072"/>
                    <a:pt x="226" y="858"/>
                    <a:pt x="298" y="667"/>
                  </a:cubicBezTo>
                  <a:cubicBezTo>
                    <a:pt x="376" y="466"/>
                    <a:pt x="465" y="295"/>
                    <a:pt x="575" y="127"/>
                  </a:cubicBezTo>
                  <a:lnTo>
                    <a:pt x="575" y="127"/>
                  </a:lnTo>
                  <a:cubicBezTo>
                    <a:pt x="578" y="125"/>
                    <a:pt x="581" y="122"/>
                    <a:pt x="584" y="120"/>
                  </a:cubicBezTo>
                  <a:lnTo>
                    <a:pt x="581" y="117"/>
                  </a:lnTo>
                  <a:lnTo>
                    <a:pt x="581" y="117"/>
                  </a:lnTo>
                  <a:cubicBezTo>
                    <a:pt x="586" y="110"/>
                    <a:pt x="591" y="103"/>
                    <a:pt x="596" y="96"/>
                  </a:cubicBezTo>
                  <a:cubicBezTo>
                    <a:pt x="630" y="45"/>
                    <a:pt x="585"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46"/>
            <p:cNvSpPr/>
            <p:nvPr/>
          </p:nvSpPr>
          <p:spPr>
            <a:xfrm>
              <a:off x="2188950" y="2668850"/>
              <a:ext cx="10150" cy="23325"/>
            </a:xfrm>
            <a:custGeom>
              <a:avLst/>
              <a:gdLst/>
              <a:ahLst/>
              <a:cxnLst/>
              <a:rect l="l" t="t" r="r" b="b"/>
              <a:pathLst>
                <a:path w="406" h="933" extrusionOk="0">
                  <a:moveTo>
                    <a:pt x="346" y="0"/>
                  </a:moveTo>
                  <a:cubicBezTo>
                    <a:pt x="333" y="0"/>
                    <a:pt x="321" y="4"/>
                    <a:pt x="310" y="15"/>
                  </a:cubicBezTo>
                  <a:cubicBezTo>
                    <a:pt x="215" y="146"/>
                    <a:pt x="167" y="289"/>
                    <a:pt x="120" y="455"/>
                  </a:cubicBezTo>
                  <a:cubicBezTo>
                    <a:pt x="72" y="586"/>
                    <a:pt x="1" y="765"/>
                    <a:pt x="48" y="908"/>
                  </a:cubicBezTo>
                  <a:cubicBezTo>
                    <a:pt x="56" y="923"/>
                    <a:pt x="67" y="933"/>
                    <a:pt x="84" y="933"/>
                  </a:cubicBezTo>
                  <a:cubicBezTo>
                    <a:pt x="94" y="933"/>
                    <a:pt x="106" y="929"/>
                    <a:pt x="120" y="920"/>
                  </a:cubicBezTo>
                  <a:cubicBezTo>
                    <a:pt x="191" y="801"/>
                    <a:pt x="191" y="634"/>
                    <a:pt x="239" y="503"/>
                  </a:cubicBezTo>
                  <a:cubicBezTo>
                    <a:pt x="274" y="348"/>
                    <a:pt x="346" y="205"/>
                    <a:pt x="405" y="51"/>
                  </a:cubicBezTo>
                  <a:cubicBezTo>
                    <a:pt x="405" y="25"/>
                    <a:pt x="376" y="0"/>
                    <a:pt x="3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46"/>
            <p:cNvSpPr/>
            <p:nvPr/>
          </p:nvSpPr>
          <p:spPr>
            <a:xfrm>
              <a:off x="2192525" y="2666700"/>
              <a:ext cx="12375" cy="23825"/>
            </a:xfrm>
            <a:custGeom>
              <a:avLst/>
              <a:gdLst/>
              <a:ahLst/>
              <a:cxnLst/>
              <a:rect l="l" t="t" r="r" b="b"/>
              <a:pathLst>
                <a:path w="495" h="953" extrusionOk="0">
                  <a:moveTo>
                    <a:pt x="435" y="0"/>
                  </a:moveTo>
                  <a:cubicBezTo>
                    <a:pt x="429" y="0"/>
                    <a:pt x="423" y="2"/>
                    <a:pt x="417" y="6"/>
                  </a:cubicBezTo>
                  <a:cubicBezTo>
                    <a:pt x="298" y="125"/>
                    <a:pt x="215" y="291"/>
                    <a:pt x="143" y="458"/>
                  </a:cubicBezTo>
                  <a:cubicBezTo>
                    <a:pt x="96" y="589"/>
                    <a:pt x="0" y="791"/>
                    <a:pt x="60" y="934"/>
                  </a:cubicBezTo>
                  <a:cubicBezTo>
                    <a:pt x="72" y="946"/>
                    <a:pt x="84" y="952"/>
                    <a:pt x="94" y="952"/>
                  </a:cubicBezTo>
                  <a:cubicBezTo>
                    <a:pt x="105" y="952"/>
                    <a:pt x="114" y="946"/>
                    <a:pt x="120" y="934"/>
                  </a:cubicBezTo>
                  <a:cubicBezTo>
                    <a:pt x="203" y="815"/>
                    <a:pt x="203" y="649"/>
                    <a:pt x="239" y="518"/>
                  </a:cubicBezTo>
                  <a:cubicBezTo>
                    <a:pt x="298" y="351"/>
                    <a:pt x="393" y="220"/>
                    <a:pt x="465" y="65"/>
                  </a:cubicBezTo>
                  <a:cubicBezTo>
                    <a:pt x="495" y="45"/>
                    <a:pt x="466" y="0"/>
                    <a:pt x="4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46"/>
            <p:cNvSpPr/>
            <p:nvPr/>
          </p:nvSpPr>
          <p:spPr>
            <a:xfrm>
              <a:off x="2193425" y="2668550"/>
              <a:ext cx="9550" cy="21775"/>
            </a:xfrm>
            <a:custGeom>
              <a:avLst/>
              <a:gdLst/>
              <a:ahLst/>
              <a:cxnLst/>
              <a:rect l="l" t="t" r="r" b="b"/>
              <a:pathLst>
                <a:path w="382" h="871" extrusionOk="0">
                  <a:moveTo>
                    <a:pt x="343" y="1"/>
                  </a:moveTo>
                  <a:cubicBezTo>
                    <a:pt x="340" y="1"/>
                    <a:pt x="337" y="1"/>
                    <a:pt x="334" y="3"/>
                  </a:cubicBezTo>
                  <a:cubicBezTo>
                    <a:pt x="226" y="110"/>
                    <a:pt x="155" y="241"/>
                    <a:pt x="119" y="396"/>
                  </a:cubicBezTo>
                  <a:cubicBezTo>
                    <a:pt x="72" y="527"/>
                    <a:pt x="0" y="705"/>
                    <a:pt x="36" y="836"/>
                  </a:cubicBezTo>
                  <a:cubicBezTo>
                    <a:pt x="36" y="853"/>
                    <a:pt x="60" y="870"/>
                    <a:pt x="78" y="870"/>
                  </a:cubicBezTo>
                  <a:cubicBezTo>
                    <a:pt x="85" y="870"/>
                    <a:pt x="92" y="867"/>
                    <a:pt x="95" y="860"/>
                  </a:cubicBezTo>
                  <a:cubicBezTo>
                    <a:pt x="155" y="741"/>
                    <a:pt x="179" y="586"/>
                    <a:pt x="214" y="455"/>
                  </a:cubicBezTo>
                  <a:cubicBezTo>
                    <a:pt x="262" y="301"/>
                    <a:pt x="334" y="170"/>
                    <a:pt x="381" y="39"/>
                  </a:cubicBezTo>
                  <a:cubicBezTo>
                    <a:pt x="381" y="28"/>
                    <a:pt x="364" y="1"/>
                    <a:pt x="3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46"/>
            <p:cNvSpPr/>
            <p:nvPr/>
          </p:nvSpPr>
          <p:spPr>
            <a:xfrm>
              <a:off x="2174150" y="2679900"/>
              <a:ext cx="13625" cy="73400"/>
            </a:xfrm>
            <a:custGeom>
              <a:avLst/>
              <a:gdLst/>
              <a:ahLst/>
              <a:cxnLst/>
              <a:rect l="l" t="t" r="r" b="b"/>
              <a:pathLst>
                <a:path w="545" h="2936" extrusionOk="0">
                  <a:moveTo>
                    <a:pt x="502" y="0"/>
                  </a:moveTo>
                  <a:cubicBezTo>
                    <a:pt x="492" y="0"/>
                    <a:pt x="485" y="4"/>
                    <a:pt x="485" y="13"/>
                  </a:cubicBezTo>
                  <a:cubicBezTo>
                    <a:pt x="319" y="430"/>
                    <a:pt x="188" y="883"/>
                    <a:pt x="200" y="1323"/>
                  </a:cubicBezTo>
                  <a:cubicBezTo>
                    <a:pt x="223" y="1906"/>
                    <a:pt x="343" y="2383"/>
                    <a:pt x="9" y="2918"/>
                  </a:cubicBezTo>
                  <a:cubicBezTo>
                    <a:pt x="1" y="2927"/>
                    <a:pt x="10" y="2935"/>
                    <a:pt x="25" y="2935"/>
                  </a:cubicBezTo>
                  <a:cubicBezTo>
                    <a:pt x="31" y="2935"/>
                    <a:pt x="38" y="2934"/>
                    <a:pt x="45" y="2930"/>
                  </a:cubicBezTo>
                  <a:cubicBezTo>
                    <a:pt x="259" y="2692"/>
                    <a:pt x="307" y="2383"/>
                    <a:pt x="307" y="2073"/>
                  </a:cubicBezTo>
                  <a:cubicBezTo>
                    <a:pt x="307" y="1775"/>
                    <a:pt x="235" y="1478"/>
                    <a:pt x="247" y="1180"/>
                  </a:cubicBezTo>
                  <a:cubicBezTo>
                    <a:pt x="259" y="775"/>
                    <a:pt x="414" y="406"/>
                    <a:pt x="545" y="25"/>
                  </a:cubicBezTo>
                  <a:cubicBezTo>
                    <a:pt x="538" y="11"/>
                    <a:pt x="517" y="0"/>
                    <a:pt x="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46"/>
            <p:cNvSpPr/>
            <p:nvPr/>
          </p:nvSpPr>
          <p:spPr>
            <a:xfrm>
              <a:off x="2178525" y="2717500"/>
              <a:ext cx="8375" cy="34300"/>
            </a:xfrm>
            <a:custGeom>
              <a:avLst/>
              <a:gdLst/>
              <a:ahLst/>
              <a:cxnLst/>
              <a:rect l="l" t="t" r="r" b="b"/>
              <a:pathLst>
                <a:path w="335" h="1372" extrusionOk="0">
                  <a:moveTo>
                    <a:pt x="315" y="1"/>
                  </a:moveTo>
                  <a:cubicBezTo>
                    <a:pt x="310" y="1"/>
                    <a:pt x="304" y="4"/>
                    <a:pt x="299" y="10"/>
                  </a:cubicBezTo>
                  <a:cubicBezTo>
                    <a:pt x="251" y="271"/>
                    <a:pt x="227" y="510"/>
                    <a:pt x="168" y="760"/>
                  </a:cubicBezTo>
                  <a:cubicBezTo>
                    <a:pt x="120" y="950"/>
                    <a:pt x="1" y="1164"/>
                    <a:pt x="13" y="1355"/>
                  </a:cubicBezTo>
                  <a:cubicBezTo>
                    <a:pt x="13" y="1363"/>
                    <a:pt x="31" y="1372"/>
                    <a:pt x="45" y="1372"/>
                  </a:cubicBezTo>
                  <a:cubicBezTo>
                    <a:pt x="51" y="1372"/>
                    <a:pt x="57" y="1370"/>
                    <a:pt x="60" y="1367"/>
                  </a:cubicBezTo>
                  <a:cubicBezTo>
                    <a:pt x="203" y="1236"/>
                    <a:pt x="239" y="962"/>
                    <a:pt x="263" y="772"/>
                  </a:cubicBezTo>
                  <a:cubicBezTo>
                    <a:pt x="322" y="521"/>
                    <a:pt x="334" y="271"/>
                    <a:pt x="322" y="10"/>
                  </a:cubicBezTo>
                  <a:cubicBezTo>
                    <a:pt x="322" y="4"/>
                    <a:pt x="319" y="1"/>
                    <a:pt x="3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46"/>
            <p:cNvSpPr/>
            <p:nvPr/>
          </p:nvSpPr>
          <p:spPr>
            <a:xfrm>
              <a:off x="2180625" y="2716350"/>
              <a:ext cx="10425" cy="33375"/>
            </a:xfrm>
            <a:custGeom>
              <a:avLst/>
              <a:gdLst/>
              <a:ahLst/>
              <a:cxnLst/>
              <a:rect l="l" t="t" r="r" b="b"/>
              <a:pathLst>
                <a:path w="417" h="1335" extrusionOk="0">
                  <a:moveTo>
                    <a:pt x="376" y="0"/>
                  </a:moveTo>
                  <a:cubicBezTo>
                    <a:pt x="357" y="0"/>
                    <a:pt x="339" y="10"/>
                    <a:pt x="334" y="32"/>
                  </a:cubicBezTo>
                  <a:cubicBezTo>
                    <a:pt x="274" y="270"/>
                    <a:pt x="215" y="508"/>
                    <a:pt x="155" y="734"/>
                  </a:cubicBezTo>
                  <a:cubicBezTo>
                    <a:pt x="107" y="913"/>
                    <a:pt x="0" y="1115"/>
                    <a:pt x="36" y="1306"/>
                  </a:cubicBezTo>
                  <a:cubicBezTo>
                    <a:pt x="36" y="1323"/>
                    <a:pt x="49" y="1334"/>
                    <a:pt x="60" y="1334"/>
                  </a:cubicBezTo>
                  <a:cubicBezTo>
                    <a:pt x="64" y="1334"/>
                    <a:pt x="68" y="1333"/>
                    <a:pt x="72" y="1329"/>
                  </a:cubicBezTo>
                  <a:cubicBezTo>
                    <a:pt x="215" y="1175"/>
                    <a:pt x="238" y="925"/>
                    <a:pt x="286" y="734"/>
                  </a:cubicBezTo>
                  <a:cubicBezTo>
                    <a:pt x="345" y="508"/>
                    <a:pt x="393" y="270"/>
                    <a:pt x="417" y="32"/>
                  </a:cubicBezTo>
                  <a:cubicBezTo>
                    <a:pt x="417" y="13"/>
                    <a:pt x="396" y="0"/>
                    <a:pt x="3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46"/>
            <p:cNvSpPr/>
            <p:nvPr/>
          </p:nvSpPr>
          <p:spPr>
            <a:xfrm>
              <a:off x="2184475" y="2713400"/>
              <a:ext cx="10625" cy="38100"/>
            </a:xfrm>
            <a:custGeom>
              <a:avLst/>
              <a:gdLst/>
              <a:ahLst/>
              <a:cxnLst/>
              <a:rect l="l" t="t" r="r" b="b"/>
              <a:pathLst>
                <a:path w="425" h="1524" extrusionOk="0">
                  <a:moveTo>
                    <a:pt x="391" y="0"/>
                  </a:moveTo>
                  <a:cubicBezTo>
                    <a:pt x="378" y="0"/>
                    <a:pt x="363" y="10"/>
                    <a:pt x="358" y="31"/>
                  </a:cubicBezTo>
                  <a:cubicBezTo>
                    <a:pt x="311" y="293"/>
                    <a:pt x="263" y="566"/>
                    <a:pt x="191" y="828"/>
                  </a:cubicBezTo>
                  <a:cubicBezTo>
                    <a:pt x="132" y="1043"/>
                    <a:pt x="13" y="1281"/>
                    <a:pt x="1" y="1483"/>
                  </a:cubicBezTo>
                  <a:cubicBezTo>
                    <a:pt x="1" y="1510"/>
                    <a:pt x="28" y="1523"/>
                    <a:pt x="46" y="1523"/>
                  </a:cubicBezTo>
                  <a:cubicBezTo>
                    <a:pt x="52" y="1523"/>
                    <a:pt x="58" y="1522"/>
                    <a:pt x="61" y="1519"/>
                  </a:cubicBezTo>
                  <a:cubicBezTo>
                    <a:pt x="203" y="1352"/>
                    <a:pt x="251" y="1055"/>
                    <a:pt x="311" y="828"/>
                  </a:cubicBezTo>
                  <a:cubicBezTo>
                    <a:pt x="370" y="578"/>
                    <a:pt x="406" y="304"/>
                    <a:pt x="418" y="43"/>
                  </a:cubicBezTo>
                  <a:cubicBezTo>
                    <a:pt x="424" y="16"/>
                    <a:pt x="409" y="0"/>
                    <a:pt x="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46"/>
            <p:cNvSpPr/>
            <p:nvPr/>
          </p:nvSpPr>
          <p:spPr>
            <a:xfrm>
              <a:off x="2189075" y="2675425"/>
              <a:ext cx="18050" cy="74525"/>
            </a:xfrm>
            <a:custGeom>
              <a:avLst/>
              <a:gdLst/>
              <a:ahLst/>
              <a:cxnLst/>
              <a:rect l="l" t="t" r="r" b="b"/>
              <a:pathLst>
                <a:path w="722" h="2981" extrusionOk="0">
                  <a:moveTo>
                    <a:pt x="687" y="1"/>
                  </a:moveTo>
                  <a:cubicBezTo>
                    <a:pt x="677" y="1"/>
                    <a:pt x="667" y="5"/>
                    <a:pt x="662" y="14"/>
                  </a:cubicBezTo>
                  <a:cubicBezTo>
                    <a:pt x="321" y="921"/>
                    <a:pt x="189" y="1933"/>
                    <a:pt x="13" y="2889"/>
                  </a:cubicBezTo>
                  <a:lnTo>
                    <a:pt x="13" y="2889"/>
                  </a:lnTo>
                  <a:cubicBezTo>
                    <a:pt x="11" y="2895"/>
                    <a:pt x="9" y="2901"/>
                    <a:pt x="7" y="2907"/>
                  </a:cubicBezTo>
                  <a:cubicBezTo>
                    <a:pt x="8" y="2907"/>
                    <a:pt x="9" y="2907"/>
                    <a:pt x="10" y="2907"/>
                  </a:cubicBezTo>
                  <a:lnTo>
                    <a:pt x="10" y="2907"/>
                  </a:lnTo>
                  <a:cubicBezTo>
                    <a:pt x="9" y="2911"/>
                    <a:pt x="8" y="2915"/>
                    <a:pt x="7" y="2919"/>
                  </a:cubicBezTo>
                  <a:cubicBezTo>
                    <a:pt x="1" y="2959"/>
                    <a:pt x="36" y="2981"/>
                    <a:pt x="70" y="2981"/>
                  </a:cubicBezTo>
                  <a:cubicBezTo>
                    <a:pt x="96" y="2981"/>
                    <a:pt x="121" y="2968"/>
                    <a:pt x="127" y="2943"/>
                  </a:cubicBezTo>
                  <a:cubicBezTo>
                    <a:pt x="311" y="2390"/>
                    <a:pt x="450" y="1827"/>
                    <a:pt x="502" y="1242"/>
                  </a:cubicBezTo>
                  <a:lnTo>
                    <a:pt x="502" y="1242"/>
                  </a:lnTo>
                  <a:cubicBezTo>
                    <a:pt x="592" y="840"/>
                    <a:pt x="672" y="436"/>
                    <a:pt x="722" y="26"/>
                  </a:cubicBezTo>
                  <a:cubicBezTo>
                    <a:pt x="722" y="11"/>
                    <a:pt x="704" y="1"/>
                    <a:pt x="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46"/>
            <p:cNvSpPr/>
            <p:nvPr/>
          </p:nvSpPr>
          <p:spPr>
            <a:xfrm>
              <a:off x="2199975" y="2670700"/>
              <a:ext cx="14300" cy="35350"/>
            </a:xfrm>
            <a:custGeom>
              <a:avLst/>
              <a:gdLst/>
              <a:ahLst/>
              <a:cxnLst/>
              <a:rect l="l" t="t" r="r" b="b"/>
              <a:pathLst>
                <a:path w="572" h="1414" extrusionOk="0">
                  <a:moveTo>
                    <a:pt x="536" y="0"/>
                  </a:moveTo>
                  <a:cubicBezTo>
                    <a:pt x="274" y="393"/>
                    <a:pt x="60" y="905"/>
                    <a:pt x="0" y="1393"/>
                  </a:cubicBezTo>
                  <a:cubicBezTo>
                    <a:pt x="0" y="1407"/>
                    <a:pt x="12" y="1413"/>
                    <a:pt x="25" y="1413"/>
                  </a:cubicBezTo>
                  <a:cubicBezTo>
                    <a:pt x="34" y="1413"/>
                    <a:pt x="43" y="1410"/>
                    <a:pt x="48" y="1405"/>
                  </a:cubicBezTo>
                  <a:cubicBezTo>
                    <a:pt x="131" y="1167"/>
                    <a:pt x="191" y="929"/>
                    <a:pt x="286" y="715"/>
                  </a:cubicBezTo>
                  <a:cubicBezTo>
                    <a:pt x="369" y="477"/>
                    <a:pt x="464" y="250"/>
                    <a:pt x="548" y="12"/>
                  </a:cubicBezTo>
                  <a:cubicBezTo>
                    <a:pt x="572" y="0"/>
                    <a:pt x="56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32" name="Google Shape;2932;p46"/>
          <p:cNvSpPr txBox="1">
            <a:spLocks noGrp="1"/>
          </p:cNvSpPr>
          <p:nvPr>
            <p:ph type="subTitle" idx="1"/>
          </p:nvPr>
        </p:nvSpPr>
        <p:spPr>
          <a:xfrm>
            <a:off x="3754450" y="3417925"/>
            <a:ext cx="4446300" cy="43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933" name="Google Shape;2933;p46"/>
          <p:cNvSpPr txBox="1">
            <a:spLocks noGrp="1"/>
          </p:cNvSpPr>
          <p:nvPr>
            <p:ph type="ctrTitle"/>
          </p:nvPr>
        </p:nvSpPr>
        <p:spPr>
          <a:xfrm>
            <a:off x="3754450" y="1082800"/>
            <a:ext cx="4676400" cy="2167200"/>
          </a:xfrm>
          <a:prstGeom prst="rect">
            <a:avLst/>
          </a:prstGeom>
        </p:spPr>
        <p:txBody>
          <a:bodyPr spcFirstLastPara="1" wrap="square" lIns="91425" tIns="91425" rIns="91425" bIns="91425" anchor="ctr" anchorCtr="0">
            <a:noAutofit/>
          </a:bodyPr>
          <a:lstStyle>
            <a:lvl1pPr lvl="0" rtl="0">
              <a:spcBef>
                <a:spcPts val="0"/>
              </a:spcBef>
              <a:spcAft>
                <a:spcPts val="0"/>
              </a:spcAft>
              <a:buSzPts val="7200"/>
              <a:buNone/>
              <a:defRPr sz="720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endParaRPr/>
          </a:p>
        </p:txBody>
      </p:sp>
      <p:grpSp>
        <p:nvGrpSpPr>
          <p:cNvPr id="2934" name="Google Shape;2934;p46"/>
          <p:cNvGrpSpPr/>
          <p:nvPr/>
        </p:nvGrpSpPr>
        <p:grpSpPr>
          <a:xfrm rot="-3751962" flipH="1">
            <a:off x="8148478" y="3581988"/>
            <a:ext cx="1253328" cy="1888740"/>
            <a:chOff x="1916600" y="2548900"/>
            <a:chExt cx="516750" cy="772675"/>
          </a:xfrm>
        </p:grpSpPr>
        <p:sp>
          <p:nvSpPr>
            <p:cNvPr id="2935" name="Google Shape;2935;p46"/>
            <p:cNvSpPr/>
            <p:nvPr/>
          </p:nvSpPr>
          <p:spPr>
            <a:xfrm>
              <a:off x="1923750" y="2550750"/>
              <a:ext cx="509600" cy="629325"/>
            </a:xfrm>
            <a:custGeom>
              <a:avLst/>
              <a:gdLst/>
              <a:ahLst/>
              <a:cxnLst/>
              <a:rect l="l" t="t" r="r" b="b"/>
              <a:pathLst>
                <a:path w="20384" h="25173" extrusionOk="0">
                  <a:moveTo>
                    <a:pt x="3417" y="0"/>
                  </a:moveTo>
                  <a:cubicBezTo>
                    <a:pt x="3417" y="0"/>
                    <a:pt x="2524" y="2381"/>
                    <a:pt x="1929" y="3429"/>
                  </a:cubicBezTo>
                  <a:cubicBezTo>
                    <a:pt x="1334" y="4465"/>
                    <a:pt x="1488" y="5513"/>
                    <a:pt x="738" y="6846"/>
                  </a:cubicBezTo>
                  <a:cubicBezTo>
                    <a:pt x="0" y="8192"/>
                    <a:pt x="298" y="9382"/>
                    <a:pt x="738" y="10716"/>
                  </a:cubicBezTo>
                  <a:cubicBezTo>
                    <a:pt x="1191" y="12061"/>
                    <a:pt x="965" y="14061"/>
                    <a:pt x="1750" y="16109"/>
                  </a:cubicBezTo>
                  <a:cubicBezTo>
                    <a:pt x="2524" y="18157"/>
                    <a:pt x="5025" y="23491"/>
                    <a:pt x="6680" y="24027"/>
                  </a:cubicBezTo>
                  <a:cubicBezTo>
                    <a:pt x="8017" y="24460"/>
                    <a:pt x="9222" y="25173"/>
                    <a:pt x="10075" y="25173"/>
                  </a:cubicBezTo>
                  <a:cubicBezTo>
                    <a:pt x="10278" y="25173"/>
                    <a:pt x="10461" y="25133"/>
                    <a:pt x="10620" y="25039"/>
                  </a:cubicBezTo>
                  <a:cubicBezTo>
                    <a:pt x="11319" y="24620"/>
                    <a:pt x="13014" y="23564"/>
                    <a:pt x="13979" y="23564"/>
                  </a:cubicBezTo>
                  <a:cubicBezTo>
                    <a:pt x="14165" y="23564"/>
                    <a:pt x="14323" y="23603"/>
                    <a:pt x="14442" y="23694"/>
                  </a:cubicBezTo>
                  <a:cubicBezTo>
                    <a:pt x="15181" y="24265"/>
                    <a:pt x="15621" y="25003"/>
                    <a:pt x="15621" y="25003"/>
                  </a:cubicBezTo>
                  <a:cubicBezTo>
                    <a:pt x="15621" y="25003"/>
                    <a:pt x="15026" y="22622"/>
                    <a:pt x="16216" y="21884"/>
                  </a:cubicBezTo>
                  <a:cubicBezTo>
                    <a:pt x="17407" y="21134"/>
                    <a:pt x="18062" y="19479"/>
                    <a:pt x="18407" y="18681"/>
                  </a:cubicBezTo>
                  <a:cubicBezTo>
                    <a:pt x="18752" y="17859"/>
                    <a:pt x="20384" y="16466"/>
                    <a:pt x="19193" y="13954"/>
                  </a:cubicBezTo>
                  <a:cubicBezTo>
                    <a:pt x="18002" y="11466"/>
                    <a:pt x="16669" y="9382"/>
                    <a:pt x="16074" y="7584"/>
                  </a:cubicBezTo>
                  <a:cubicBezTo>
                    <a:pt x="15478" y="5798"/>
                    <a:pt x="12240" y="5370"/>
                    <a:pt x="10299" y="4179"/>
                  </a:cubicBezTo>
                  <a:cubicBezTo>
                    <a:pt x="8346" y="2989"/>
                    <a:pt x="7584" y="1346"/>
                    <a:pt x="5953" y="893"/>
                  </a:cubicBezTo>
                  <a:cubicBezTo>
                    <a:pt x="4310" y="453"/>
                    <a:pt x="3417" y="0"/>
                    <a:pt x="3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46"/>
            <p:cNvSpPr/>
            <p:nvPr/>
          </p:nvSpPr>
          <p:spPr>
            <a:xfrm>
              <a:off x="2025675" y="2607650"/>
              <a:ext cx="101725" cy="223225"/>
            </a:xfrm>
            <a:custGeom>
              <a:avLst/>
              <a:gdLst/>
              <a:ahLst/>
              <a:cxnLst/>
              <a:rect l="l" t="t" r="r" b="b"/>
              <a:pathLst>
                <a:path w="4069" h="8929" extrusionOk="0">
                  <a:moveTo>
                    <a:pt x="33" y="0"/>
                  </a:moveTo>
                  <a:cubicBezTo>
                    <a:pt x="17" y="0"/>
                    <a:pt x="0" y="13"/>
                    <a:pt x="7" y="34"/>
                  </a:cubicBezTo>
                  <a:cubicBezTo>
                    <a:pt x="233" y="808"/>
                    <a:pt x="686" y="1367"/>
                    <a:pt x="1079" y="2046"/>
                  </a:cubicBezTo>
                  <a:cubicBezTo>
                    <a:pt x="1579" y="2880"/>
                    <a:pt x="1757" y="3784"/>
                    <a:pt x="2019" y="4701"/>
                  </a:cubicBezTo>
                  <a:cubicBezTo>
                    <a:pt x="2448" y="6166"/>
                    <a:pt x="3043" y="7666"/>
                    <a:pt x="3960" y="8904"/>
                  </a:cubicBezTo>
                  <a:cubicBezTo>
                    <a:pt x="3970" y="8922"/>
                    <a:pt x="3985" y="8929"/>
                    <a:pt x="3999" y="8929"/>
                  </a:cubicBezTo>
                  <a:cubicBezTo>
                    <a:pt x="4034" y="8929"/>
                    <a:pt x="4068" y="8887"/>
                    <a:pt x="4043" y="8845"/>
                  </a:cubicBezTo>
                  <a:cubicBezTo>
                    <a:pt x="3257" y="7201"/>
                    <a:pt x="2495" y="5689"/>
                    <a:pt x="2007" y="3915"/>
                  </a:cubicBezTo>
                  <a:cubicBezTo>
                    <a:pt x="1590" y="2439"/>
                    <a:pt x="638" y="1403"/>
                    <a:pt x="55" y="22"/>
                  </a:cubicBezTo>
                  <a:cubicBezTo>
                    <a:pt x="55" y="7"/>
                    <a:pt x="44"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46"/>
            <p:cNvSpPr/>
            <p:nvPr/>
          </p:nvSpPr>
          <p:spPr>
            <a:xfrm>
              <a:off x="2089525" y="2729325"/>
              <a:ext cx="38325" cy="94225"/>
            </a:xfrm>
            <a:custGeom>
              <a:avLst/>
              <a:gdLst/>
              <a:ahLst/>
              <a:cxnLst/>
              <a:rect l="l" t="t" r="r" b="b"/>
              <a:pathLst>
                <a:path w="1533" h="3769" extrusionOk="0">
                  <a:moveTo>
                    <a:pt x="37" y="1"/>
                  </a:moveTo>
                  <a:cubicBezTo>
                    <a:pt x="37" y="1"/>
                    <a:pt x="1" y="13"/>
                    <a:pt x="1" y="37"/>
                  </a:cubicBezTo>
                  <a:cubicBezTo>
                    <a:pt x="418" y="1287"/>
                    <a:pt x="894" y="2573"/>
                    <a:pt x="1477" y="3751"/>
                  </a:cubicBezTo>
                  <a:cubicBezTo>
                    <a:pt x="1481" y="3764"/>
                    <a:pt x="1490" y="3769"/>
                    <a:pt x="1499" y="3769"/>
                  </a:cubicBezTo>
                  <a:cubicBezTo>
                    <a:pt x="1515" y="3769"/>
                    <a:pt x="1533" y="3751"/>
                    <a:pt x="1525" y="3728"/>
                  </a:cubicBezTo>
                  <a:cubicBezTo>
                    <a:pt x="1132" y="2477"/>
                    <a:pt x="584" y="119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46"/>
            <p:cNvSpPr/>
            <p:nvPr/>
          </p:nvSpPr>
          <p:spPr>
            <a:xfrm>
              <a:off x="2074750" y="2703475"/>
              <a:ext cx="18075" cy="33450"/>
            </a:xfrm>
            <a:custGeom>
              <a:avLst/>
              <a:gdLst/>
              <a:ahLst/>
              <a:cxnLst/>
              <a:rect l="l" t="t" r="r" b="b"/>
              <a:pathLst>
                <a:path w="723" h="1338" extrusionOk="0">
                  <a:moveTo>
                    <a:pt x="24" y="1"/>
                  </a:moveTo>
                  <a:cubicBezTo>
                    <a:pt x="15" y="1"/>
                    <a:pt x="0" y="15"/>
                    <a:pt x="8" y="23"/>
                  </a:cubicBezTo>
                  <a:cubicBezTo>
                    <a:pt x="211" y="475"/>
                    <a:pt x="449" y="916"/>
                    <a:pt x="699" y="1333"/>
                  </a:cubicBezTo>
                  <a:cubicBezTo>
                    <a:pt x="699" y="1336"/>
                    <a:pt x="701" y="1337"/>
                    <a:pt x="704" y="1337"/>
                  </a:cubicBezTo>
                  <a:cubicBezTo>
                    <a:pt x="711" y="1337"/>
                    <a:pt x="723" y="1329"/>
                    <a:pt x="723" y="1321"/>
                  </a:cubicBezTo>
                  <a:cubicBezTo>
                    <a:pt x="532" y="868"/>
                    <a:pt x="294" y="428"/>
                    <a:pt x="32" y="11"/>
                  </a:cubicBezTo>
                  <a:cubicBezTo>
                    <a:pt x="32" y="4"/>
                    <a:pt x="29"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46"/>
            <p:cNvSpPr/>
            <p:nvPr/>
          </p:nvSpPr>
          <p:spPr>
            <a:xfrm>
              <a:off x="2111275" y="2800350"/>
              <a:ext cx="33275" cy="44725"/>
            </a:xfrm>
            <a:custGeom>
              <a:avLst/>
              <a:gdLst/>
              <a:ahLst/>
              <a:cxnLst/>
              <a:rect l="l" t="t" r="r" b="b"/>
              <a:pathLst>
                <a:path w="1331" h="1789" extrusionOk="0">
                  <a:moveTo>
                    <a:pt x="37" y="1"/>
                  </a:moveTo>
                  <a:cubicBezTo>
                    <a:pt x="30" y="1"/>
                    <a:pt x="24" y="9"/>
                    <a:pt x="24" y="17"/>
                  </a:cubicBezTo>
                  <a:cubicBezTo>
                    <a:pt x="24" y="89"/>
                    <a:pt x="12" y="172"/>
                    <a:pt x="0" y="232"/>
                  </a:cubicBezTo>
                  <a:cubicBezTo>
                    <a:pt x="0" y="251"/>
                    <a:pt x="7" y="260"/>
                    <a:pt x="16" y="260"/>
                  </a:cubicBezTo>
                  <a:cubicBezTo>
                    <a:pt x="23" y="260"/>
                    <a:pt x="30" y="254"/>
                    <a:pt x="36" y="244"/>
                  </a:cubicBezTo>
                  <a:cubicBezTo>
                    <a:pt x="47" y="182"/>
                    <a:pt x="61" y="159"/>
                    <a:pt x="78" y="159"/>
                  </a:cubicBezTo>
                  <a:cubicBezTo>
                    <a:pt x="111" y="159"/>
                    <a:pt x="154" y="259"/>
                    <a:pt x="202" y="315"/>
                  </a:cubicBezTo>
                  <a:cubicBezTo>
                    <a:pt x="310" y="470"/>
                    <a:pt x="429" y="625"/>
                    <a:pt x="536" y="779"/>
                  </a:cubicBezTo>
                  <a:cubicBezTo>
                    <a:pt x="750" y="1101"/>
                    <a:pt x="964" y="1494"/>
                    <a:pt x="1250" y="1779"/>
                  </a:cubicBezTo>
                  <a:cubicBezTo>
                    <a:pt x="1257" y="1786"/>
                    <a:pt x="1266" y="1789"/>
                    <a:pt x="1275" y="1789"/>
                  </a:cubicBezTo>
                  <a:cubicBezTo>
                    <a:pt x="1301" y="1789"/>
                    <a:pt x="1330" y="1767"/>
                    <a:pt x="1322" y="1732"/>
                  </a:cubicBezTo>
                  <a:cubicBezTo>
                    <a:pt x="1191" y="1398"/>
                    <a:pt x="941" y="1101"/>
                    <a:pt x="738" y="827"/>
                  </a:cubicBezTo>
                  <a:cubicBezTo>
                    <a:pt x="536" y="541"/>
                    <a:pt x="322" y="244"/>
                    <a:pt x="48" y="5"/>
                  </a:cubicBezTo>
                  <a:cubicBezTo>
                    <a:pt x="44" y="2"/>
                    <a:pt x="41"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46"/>
            <p:cNvSpPr/>
            <p:nvPr/>
          </p:nvSpPr>
          <p:spPr>
            <a:xfrm>
              <a:off x="2110200" y="2790500"/>
              <a:ext cx="30925" cy="52575"/>
            </a:xfrm>
            <a:custGeom>
              <a:avLst/>
              <a:gdLst/>
              <a:ahLst/>
              <a:cxnLst/>
              <a:rect l="l" t="t" r="r" b="b"/>
              <a:pathLst>
                <a:path w="1237" h="2103" extrusionOk="0">
                  <a:moveTo>
                    <a:pt x="41" y="0"/>
                  </a:moveTo>
                  <a:cubicBezTo>
                    <a:pt x="20" y="0"/>
                    <a:pt x="1" y="16"/>
                    <a:pt x="7" y="42"/>
                  </a:cubicBezTo>
                  <a:cubicBezTo>
                    <a:pt x="198" y="780"/>
                    <a:pt x="591" y="1578"/>
                    <a:pt x="1150" y="2090"/>
                  </a:cubicBezTo>
                  <a:cubicBezTo>
                    <a:pt x="1159" y="2099"/>
                    <a:pt x="1170" y="2103"/>
                    <a:pt x="1181" y="2103"/>
                  </a:cubicBezTo>
                  <a:cubicBezTo>
                    <a:pt x="1210" y="2103"/>
                    <a:pt x="1236" y="2072"/>
                    <a:pt x="1210" y="2054"/>
                  </a:cubicBezTo>
                  <a:cubicBezTo>
                    <a:pt x="817" y="1364"/>
                    <a:pt x="388" y="745"/>
                    <a:pt x="79" y="30"/>
                  </a:cubicBezTo>
                  <a:cubicBezTo>
                    <a:pt x="74" y="9"/>
                    <a:pt x="57" y="0"/>
                    <a:pt x="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46"/>
            <p:cNvSpPr/>
            <p:nvPr/>
          </p:nvSpPr>
          <p:spPr>
            <a:xfrm>
              <a:off x="2106025" y="2789875"/>
              <a:ext cx="40250" cy="62900"/>
            </a:xfrm>
            <a:custGeom>
              <a:avLst/>
              <a:gdLst/>
              <a:ahLst/>
              <a:cxnLst/>
              <a:rect l="l" t="t" r="r" b="b"/>
              <a:pathLst>
                <a:path w="1610" h="2516" extrusionOk="0">
                  <a:moveTo>
                    <a:pt x="75" y="1"/>
                  </a:moveTo>
                  <a:cubicBezTo>
                    <a:pt x="41" y="1"/>
                    <a:pt x="0" y="29"/>
                    <a:pt x="8" y="67"/>
                  </a:cubicBezTo>
                  <a:cubicBezTo>
                    <a:pt x="234" y="925"/>
                    <a:pt x="758" y="2020"/>
                    <a:pt x="1544" y="2508"/>
                  </a:cubicBezTo>
                  <a:cubicBezTo>
                    <a:pt x="1554" y="2513"/>
                    <a:pt x="1563" y="2516"/>
                    <a:pt x="1571" y="2516"/>
                  </a:cubicBezTo>
                  <a:cubicBezTo>
                    <a:pt x="1599" y="2516"/>
                    <a:pt x="1610" y="2486"/>
                    <a:pt x="1591" y="2449"/>
                  </a:cubicBezTo>
                  <a:cubicBezTo>
                    <a:pt x="1329" y="2044"/>
                    <a:pt x="996" y="1722"/>
                    <a:pt x="734" y="1317"/>
                  </a:cubicBezTo>
                  <a:cubicBezTo>
                    <a:pt x="484" y="913"/>
                    <a:pt x="293" y="484"/>
                    <a:pt x="115" y="32"/>
                  </a:cubicBezTo>
                  <a:cubicBezTo>
                    <a:pt x="110" y="10"/>
                    <a:pt x="94" y="1"/>
                    <a:pt x="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46"/>
            <p:cNvSpPr/>
            <p:nvPr/>
          </p:nvSpPr>
          <p:spPr>
            <a:xfrm>
              <a:off x="2112850" y="2803350"/>
              <a:ext cx="130725" cy="213025"/>
            </a:xfrm>
            <a:custGeom>
              <a:avLst/>
              <a:gdLst/>
              <a:ahLst/>
              <a:cxnLst/>
              <a:rect l="l" t="t" r="r" b="b"/>
              <a:pathLst>
                <a:path w="5229" h="8521" extrusionOk="0">
                  <a:moveTo>
                    <a:pt x="32" y="1"/>
                  </a:moveTo>
                  <a:cubicBezTo>
                    <a:pt x="14" y="1"/>
                    <a:pt x="0" y="20"/>
                    <a:pt x="8" y="28"/>
                  </a:cubicBezTo>
                  <a:cubicBezTo>
                    <a:pt x="544" y="1552"/>
                    <a:pt x="1723" y="2552"/>
                    <a:pt x="2640" y="3826"/>
                  </a:cubicBezTo>
                  <a:cubicBezTo>
                    <a:pt x="3688" y="5267"/>
                    <a:pt x="4199" y="7017"/>
                    <a:pt x="5140" y="8506"/>
                  </a:cubicBezTo>
                  <a:cubicBezTo>
                    <a:pt x="5150" y="8516"/>
                    <a:pt x="5162" y="8520"/>
                    <a:pt x="5174" y="8520"/>
                  </a:cubicBezTo>
                  <a:cubicBezTo>
                    <a:pt x="5203" y="8520"/>
                    <a:pt x="5229" y="8492"/>
                    <a:pt x="5212" y="8458"/>
                  </a:cubicBezTo>
                  <a:cubicBezTo>
                    <a:pt x="4700" y="7017"/>
                    <a:pt x="3902" y="5469"/>
                    <a:pt x="3092" y="4184"/>
                  </a:cubicBezTo>
                  <a:cubicBezTo>
                    <a:pt x="2152" y="2731"/>
                    <a:pt x="747" y="1636"/>
                    <a:pt x="56" y="16"/>
                  </a:cubicBezTo>
                  <a:cubicBezTo>
                    <a:pt x="49" y="5"/>
                    <a:pt x="40"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46"/>
            <p:cNvSpPr/>
            <p:nvPr/>
          </p:nvSpPr>
          <p:spPr>
            <a:xfrm>
              <a:off x="2201950" y="2916725"/>
              <a:ext cx="43775" cy="105025"/>
            </a:xfrm>
            <a:custGeom>
              <a:avLst/>
              <a:gdLst/>
              <a:ahLst/>
              <a:cxnLst/>
              <a:rect l="l" t="t" r="r" b="b"/>
              <a:pathLst>
                <a:path w="1751" h="4201" extrusionOk="0">
                  <a:moveTo>
                    <a:pt x="50" y="1"/>
                  </a:moveTo>
                  <a:cubicBezTo>
                    <a:pt x="27" y="1"/>
                    <a:pt x="0" y="22"/>
                    <a:pt x="16" y="53"/>
                  </a:cubicBezTo>
                  <a:cubicBezTo>
                    <a:pt x="588" y="1423"/>
                    <a:pt x="1147" y="2780"/>
                    <a:pt x="1648" y="4173"/>
                  </a:cubicBezTo>
                  <a:cubicBezTo>
                    <a:pt x="1655" y="4192"/>
                    <a:pt x="1669" y="4200"/>
                    <a:pt x="1684" y="4200"/>
                  </a:cubicBezTo>
                  <a:cubicBezTo>
                    <a:pt x="1715" y="4200"/>
                    <a:pt x="1751" y="4166"/>
                    <a:pt x="1743" y="4125"/>
                  </a:cubicBezTo>
                  <a:cubicBezTo>
                    <a:pt x="1314" y="2732"/>
                    <a:pt x="755" y="1327"/>
                    <a:pt x="76" y="18"/>
                  </a:cubicBezTo>
                  <a:cubicBezTo>
                    <a:pt x="72" y="6"/>
                    <a:pt x="61" y="1"/>
                    <a:pt x="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46"/>
            <p:cNvSpPr/>
            <p:nvPr/>
          </p:nvSpPr>
          <p:spPr>
            <a:xfrm>
              <a:off x="2123300" y="2826525"/>
              <a:ext cx="86500" cy="115075"/>
            </a:xfrm>
            <a:custGeom>
              <a:avLst/>
              <a:gdLst/>
              <a:ahLst/>
              <a:cxnLst/>
              <a:rect l="l" t="t" r="r" b="b"/>
              <a:pathLst>
                <a:path w="3460" h="4603" extrusionOk="0">
                  <a:moveTo>
                    <a:pt x="68" y="1"/>
                  </a:moveTo>
                  <a:cubicBezTo>
                    <a:pt x="30" y="1"/>
                    <a:pt x="1" y="49"/>
                    <a:pt x="31" y="90"/>
                  </a:cubicBezTo>
                  <a:cubicBezTo>
                    <a:pt x="567" y="768"/>
                    <a:pt x="1245" y="1316"/>
                    <a:pt x="1817" y="1959"/>
                  </a:cubicBezTo>
                  <a:cubicBezTo>
                    <a:pt x="2543" y="2745"/>
                    <a:pt x="3031" y="3614"/>
                    <a:pt x="3436" y="4602"/>
                  </a:cubicBezTo>
                  <a:cubicBezTo>
                    <a:pt x="3436" y="4602"/>
                    <a:pt x="3460" y="4602"/>
                    <a:pt x="3460" y="4578"/>
                  </a:cubicBezTo>
                  <a:cubicBezTo>
                    <a:pt x="3067" y="2768"/>
                    <a:pt x="1495" y="1137"/>
                    <a:pt x="91" y="6"/>
                  </a:cubicBezTo>
                  <a:cubicBezTo>
                    <a:pt x="83" y="2"/>
                    <a:pt x="76"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46"/>
            <p:cNvSpPr/>
            <p:nvPr/>
          </p:nvSpPr>
          <p:spPr>
            <a:xfrm>
              <a:off x="2113125" y="2787850"/>
              <a:ext cx="32600" cy="58150"/>
            </a:xfrm>
            <a:custGeom>
              <a:avLst/>
              <a:gdLst/>
              <a:ahLst/>
              <a:cxnLst/>
              <a:rect l="l" t="t" r="r" b="b"/>
              <a:pathLst>
                <a:path w="1304" h="2326" extrusionOk="0">
                  <a:moveTo>
                    <a:pt x="37" y="1"/>
                  </a:moveTo>
                  <a:cubicBezTo>
                    <a:pt x="24" y="1"/>
                    <a:pt x="1" y="12"/>
                    <a:pt x="9" y="29"/>
                  </a:cubicBezTo>
                  <a:cubicBezTo>
                    <a:pt x="259" y="827"/>
                    <a:pt x="700" y="1684"/>
                    <a:pt x="1260" y="2315"/>
                  </a:cubicBezTo>
                  <a:cubicBezTo>
                    <a:pt x="1263" y="2323"/>
                    <a:pt x="1269" y="2325"/>
                    <a:pt x="1275" y="2325"/>
                  </a:cubicBezTo>
                  <a:cubicBezTo>
                    <a:pt x="1289" y="2325"/>
                    <a:pt x="1303" y="2312"/>
                    <a:pt x="1295" y="2303"/>
                  </a:cubicBezTo>
                  <a:cubicBezTo>
                    <a:pt x="831" y="1541"/>
                    <a:pt x="402" y="827"/>
                    <a:pt x="45" y="5"/>
                  </a:cubicBezTo>
                  <a:cubicBezTo>
                    <a:pt x="45" y="2"/>
                    <a:pt x="42"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46"/>
            <p:cNvSpPr/>
            <p:nvPr/>
          </p:nvSpPr>
          <p:spPr>
            <a:xfrm>
              <a:off x="2125550" y="2821600"/>
              <a:ext cx="32075" cy="44050"/>
            </a:xfrm>
            <a:custGeom>
              <a:avLst/>
              <a:gdLst/>
              <a:ahLst/>
              <a:cxnLst/>
              <a:rect l="l" t="t" r="r" b="b"/>
              <a:pathLst>
                <a:path w="1283" h="1762" extrusionOk="0">
                  <a:moveTo>
                    <a:pt x="1" y="1"/>
                  </a:moveTo>
                  <a:cubicBezTo>
                    <a:pt x="393" y="596"/>
                    <a:pt x="774" y="1227"/>
                    <a:pt x="1239" y="1751"/>
                  </a:cubicBezTo>
                  <a:cubicBezTo>
                    <a:pt x="1242" y="1758"/>
                    <a:pt x="1248" y="1761"/>
                    <a:pt x="1255" y="1761"/>
                  </a:cubicBezTo>
                  <a:cubicBezTo>
                    <a:pt x="1268" y="1761"/>
                    <a:pt x="1283" y="1747"/>
                    <a:pt x="1275" y="1739"/>
                  </a:cubicBezTo>
                  <a:cubicBezTo>
                    <a:pt x="917" y="1132"/>
                    <a:pt x="453" y="54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46"/>
            <p:cNvSpPr/>
            <p:nvPr/>
          </p:nvSpPr>
          <p:spPr>
            <a:xfrm>
              <a:off x="2132700" y="2826075"/>
              <a:ext cx="26775" cy="31050"/>
            </a:xfrm>
            <a:custGeom>
              <a:avLst/>
              <a:gdLst/>
              <a:ahLst/>
              <a:cxnLst/>
              <a:rect l="l" t="t" r="r" b="b"/>
              <a:pathLst>
                <a:path w="1071" h="1242" extrusionOk="0">
                  <a:moveTo>
                    <a:pt x="0" y="0"/>
                  </a:moveTo>
                  <a:lnTo>
                    <a:pt x="0" y="0"/>
                  </a:lnTo>
                  <a:cubicBezTo>
                    <a:pt x="286" y="453"/>
                    <a:pt x="596" y="905"/>
                    <a:pt x="1024" y="1239"/>
                  </a:cubicBezTo>
                  <a:cubicBezTo>
                    <a:pt x="1028" y="1240"/>
                    <a:pt x="1031" y="1241"/>
                    <a:pt x="1034" y="1241"/>
                  </a:cubicBezTo>
                  <a:cubicBezTo>
                    <a:pt x="1054" y="1241"/>
                    <a:pt x="1070" y="1213"/>
                    <a:pt x="1060" y="1203"/>
                  </a:cubicBezTo>
                  <a:cubicBezTo>
                    <a:pt x="703" y="810"/>
                    <a:pt x="334" y="429"/>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46"/>
            <p:cNvSpPr/>
            <p:nvPr/>
          </p:nvSpPr>
          <p:spPr>
            <a:xfrm>
              <a:off x="2189625" y="2906975"/>
              <a:ext cx="23450" cy="45150"/>
            </a:xfrm>
            <a:custGeom>
              <a:avLst/>
              <a:gdLst/>
              <a:ahLst/>
              <a:cxnLst/>
              <a:rect l="l" t="t" r="r" b="b"/>
              <a:pathLst>
                <a:path w="938" h="1806" extrusionOk="0">
                  <a:moveTo>
                    <a:pt x="50" y="0"/>
                  </a:moveTo>
                  <a:cubicBezTo>
                    <a:pt x="33" y="0"/>
                    <a:pt x="1" y="28"/>
                    <a:pt x="21" y="39"/>
                  </a:cubicBezTo>
                  <a:cubicBezTo>
                    <a:pt x="343" y="598"/>
                    <a:pt x="581" y="1229"/>
                    <a:pt x="890" y="1789"/>
                  </a:cubicBezTo>
                  <a:cubicBezTo>
                    <a:pt x="901" y="1800"/>
                    <a:pt x="912" y="1805"/>
                    <a:pt x="920" y="1805"/>
                  </a:cubicBezTo>
                  <a:cubicBezTo>
                    <a:pt x="931" y="1805"/>
                    <a:pt x="938" y="1797"/>
                    <a:pt x="938" y="1777"/>
                  </a:cubicBezTo>
                  <a:cubicBezTo>
                    <a:pt x="771" y="1146"/>
                    <a:pt x="414" y="562"/>
                    <a:pt x="57" y="3"/>
                  </a:cubicBezTo>
                  <a:cubicBezTo>
                    <a:pt x="55" y="1"/>
                    <a:pt x="53" y="0"/>
                    <a:pt x="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46"/>
            <p:cNvSpPr/>
            <p:nvPr/>
          </p:nvSpPr>
          <p:spPr>
            <a:xfrm>
              <a:off x="2199750" y="2925975"/>
              <a:ext cx="32975" cy="62050"/>
            </a:xfrm>
            <a:custGeom>
              <a:avLst/>
              <a:gdLst/>
              <a:ahLst/>
              <a:cxnLst/>
              <a:rect l="l" t="t" r="r" b="b"/>
              <a:pathLst>
                <a:path w="1319" h="2482" extrusionOk="0">
                  <a:moveTo>
                    <a:pt x="36" y="0"/>
                  </a:moveTo>
                  <a:cubicBezTo>
                    <a:pt x="17" y="0"/>
                    <a:pt x="0" y="11"/>
                    <a:pt x="9" y="29"/>
                  </a:cubicBezTo>
                  <a:cubicBezTo>
                    <a:pt x="462" y="815"/>
                    <a:pt x="783" y="1696"/>
                    <a:pt x="1259" y="2469"/>
                  </a:cubicBezTo>
                  <a:cubicBezTo>
                    <a:pt x="1263" y="2478"/>
                    <a:pt x="1272" y="2482"/>
                    <a:pt x="1282" y="2482"/>
                  </a:cubicBezTo>
                  <a:cubicBezTo>
                    <a:pt x="1299" y="2482"/>
                    <a:pt x="1319" y="2469"/>
                    <a:pt x="1319" y="2446"/>
                  </a:cubicBezTo>
                  <a:cubicBezTo>
                    <a:pt x="1140" y="1588"/>
                    <a:pt x="581" y="707"/>
                    <a:pt x="57" y="5"/>
                  </a:cubicBezTo>
                  <a:cubicBezTo>
                    <a:pt x="50" y="2"/>
                    <a:pt x="43"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46"/>
            <p:cNvSpPr/>
            <p:nvPr/>
          </p:nvSpPr>
          <p:spPr>
            <a:xfrm>
              <a:off x="2208975" y="2931625"/>
              <a:ext cx="26425" cy="56525"/>
            </a:xfrm>
            <a:custGeom>
              <a:avLst/>
              <a:gdLst/>
              <a:ahLst/>
              <a:cxnLst/>
              <a:rect l="l" t="t" r="r" b="b"/>
              <a:pathLst>
                <a:path w="1057" h="2261" extrusionOk="0">
                  <a:moveTo>
                    <a:pt x="20" y="0"/>
                  </a:moveTo>
                  <a:cubicBezTo>
                    <a:pt x="4" y="0"/>
                    <a:pt x="1" y="9"/>
                    <a:pt x="9" y="17"/>
                  </a:cubicBezTo>
                  <a:cubicBezTo>
                    <a:pt x="343" y="767"/>
                    <a:pt x="652" y="1529"/>
                    <a:pt x="1021" y="2255"/>
                  </a:cubicBezTo>
                  <a:cubicBezTo>
                    <a:pt x="1028" y="2259"/>
                    <a:pt x="1034" y="2260"/>
                    <a:pt x="1039" y="2260"/>
                  </a:cubicBezTo>
                  <a:cubicBezTo>
                    <a:pt x="1051" y="2260"/>
                    <a:pt x="1057" y="2252"/>
                    <a:pt x="1057" y="2243"/>
                  </a:cubicBezTo>
                  <a:cubicBezTo>
                    <a:pt x="747" y="1481"/>
                    <a:pt x="390" y="731"/>
                    <a:pt x="45" y="5"/>
                  </a:cubicBezTo>
                  <a:cubicBezTo>
                    <a:pt x="34" y="2"/>
                    <a:pt x="26"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46"/>
            <p:cNvSpPr/>
            <p:nvPr/>
          </p:nvSpPr>
          <p:spPr>
            <a:xfrm>
              <a:off x="2229425" y="2978050"/>
              <a:ext cx="66825" cy="144875"/>
            </a:xfrm>
            <a:custGeom>
              <a:avLst/>
              <a:gdLst/>
              <a:ahLst/>
              <a:cxnLst/>
              <a:rect l="l" t="t" r="r" b="b"/>
              <a:pathLst>
                <a:path w="2673" h="5795" extrusionOk="0">
                  <a:moveTo>
                    <a:pt x="21" y="1"/>
                  </a:moveTo>
                  <a:cubicBezTo>
                    <a:pt x="21" y="1"/>
                    <a:pt x="19" y="2"/>
                    <a:pt x="16" y="4"/>
                  </a:cubicBezTo>
                  <a:lnTo>
                    <a:pt x="16" y="4"/>
                  </a:lnTo>
                  <a:cubicBezTo>
                    <a:pt x="20" y="2"/>
                    <a:pt x="21" y="1"/>
                    <a:pt x="21" y="1"/>
                  </a:cubicBezTo>
                  <a:close/>
                  <a:moveTo>
                    <a:pt x="16" y="4"/>
                  </a:moveTo>
                  <a:cubicBezTo>
                    <a:pt x="15" y="4"/>
                    <a:pt x="14" y="5"/>
                    <a:pt x="13" y="5"/>
                  </a:cubicBezTo>
                  <a:cubicBezTo>
                    <a:pt x="13" y="6"/>
                    <a:pt x="13" y="6"/>
                    <a:pt x="13" y="6"/>
                  </a:cubicBezTo>
                  <a:lnTo>
                    <a:pt x="13" y="6"/>
                  </a:lnTo>
                  <a:cubicBezTo>
                    <a:pt x="14" y="5"/>
                    <a:pt x="15" y="5"/>
                    <a:pt x="16" y="4"/>
                  </a:cubicBezTo>
                  <a:close/>
                  <a:moveTo>
                    <a:pt x="13" y="6"/>
                  </a:moveTo>
                  <a:cubicBezTo>
                    <a:pt x="7" y="11"/>
                    <a:pt x="1" y="19"/>
                    <a:pt x="1" y="29"/>
                  </a:cubicBezTo>
                  <a:cubicBezTo>
                    <a:pt x="525" y="1994"/>
                    <a:pt x="1191" y="4256"/>
                    <a:pt x="2596" y="5780"/>
                  </a:cubicBezTo>
                  <a:cubicBezTo>
                    <a:pt x="2603" y="5790"/>
                    <a:pt x="2613" y="5795"/>
                    <a:pt x="2624" y="5795"/>
                  </a:cubicBezTo>
                  <a:cubicBezTo>
                    <a:pt x="2648" y="5795"/>
                    <a:pt x="2673" y="5770"/>
                    <a:pt x="2656" y="5744"/>
                  </a:cubicBezTo>
                  <a:cubicBezTo>
                    <a:pt x="2144" y="4804"/>
                    <a:pt x="1549" y="3958"/>
                    <a:pt x="1132" y="2970"/>
                  </a:cubicBezTo>
                  <a:cubicBezTo>
                    <a:pt x="715" y="2006"/>
                    <a:pt x="418" y="982"/>
                    <a:pt x="13"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46"/>
            <p:cNvSpPr/>
            <p:nvPr/>
          </p:nvSpPr>
          <p:spPr>
            <a:xfrm>
              <a:off x="2286000" y="3114200"/>
              <a:ext cx="142000" cy="206300"/>
            </a:xfrm>
            <a:custGeom>
              <a:avLst/>
              <a:gdLst/>
              <a:ahLst/>
              <a:cxnLst/>
              <a:rect l="l" t="t" r="r" b="b"/>
              <a:pathLst>
                <a:path w="5680" h="8252" extrusionOk="0">
                  <a:moveTo>
                    <a:pt x="48" y="1"/>
                  </a:moveTo>
                  <a:cubicBezTo>
                    <a:pt x="12" y="1"/>
                    <a:pt x="0" y="13"/>
                    <a:pt x="12" y="24"/>
                  </a:cubicBezTo>
                  <a:cubicBezTo>
                    <a:pt x="1298" y="1751"/>
                    <a:pt x="1167" y="3906"/>
                    <a:pt x="2096" y="5775"/>
                  </a:cubicBezTo>
                  <a:cubicBezTo>
                    <a:pt x="2798" y="7156"/>
                    <a:pt x="4167" y="7930"/>
                    <a:pt x="5644" y="8252"/>
                  </a:cubicBezTo>
                  <a:cubicBezTo>
                    <a:pt x="5667" y="8252"/>
                    <a:pt x="5679" y="8216"/>
                    <a:pt x="5655" y="8216"/>
                  </a:cubicBezTo>
                  <a:cubicBezTo>
                    <a:pt x="4703" y="7823"/>
                    <a:pt x="3727" y="7466"/>
                    <a:pt x="2977" y="6704"/>
                  </a:cubicBezTo>
                  <a:cubicBezTo>
                    <a:pt x="2262" y="5978"/>
                    <a:pt x="1941" y="5013"/>
                    <a:pt x="1679" y="4025"/>
                  </a:cubicBezTo>
                  <a:cubicBezTo>
                    <a:pt x="1310" y="2620"/>
                    <a:pt x="1119" y="1084"/>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46"/>
            <p:cNvSpPr/>
            <p:nvPr/>
          </p:nvSpPr>
          <p:spPr>
            <a:xfrm>
              <a:off x="2299000" y="3128025"/>
              <a:ext cx="132275" cy="193550"/>
            </a:xfrm>
            <a:custGeom>
              <a:avLst/>
              <a:gdLst/>
              <a:ahLst/>
              <a:cxnLst/>
              <a:rect l="l" t="t" r="r" b="b"/>
              <a:pathLst>
                <a:path w="5291" h="7742" extrusionOk="0">
                  <a:moveTo>
                    <a:pt x="83" y="0"/>
                  </a:moveTo>
                  <a:cubicBezTo>
                    <a:pt x="44" y="0"/>
                    <a:pt x="1" y="29"/>
                    <a:pt x="16" y="67"/>
                  </a:cubicBezTo>
                  <a:cubicBezTo>
                    <a:pt x="468" y="1662"/>
                    <a:pt x="1004" y="3448"/>
                    <a:pt x="1861" y="4877"/>
                  </a:cubicBezTo>
                  <a:cubicBezTo>
                    <a:pt x="2218" y="5436"/>
                    <a:pt x="2647" y="5960"/>
                    <a:pt x="3159" y="6389"/>
                  </a:cubicBezTo>
                  <a:cubicBezTo>
                    <a:pt x="3385" y="6579"/>
                    <a:pt x="5135" y="7437"/>
                    <a:pt x="5135" y="7687"/>
                  </a:cubicBezTo>
                  <a:cubicBezTo>
                    <a:pt x="5129" y="7724"/>
                    <a:pt x="5149" y="7742"/>
                    <a:pt x="5173" y="7742"/>
                  </a:cubicBezTo>
                  <a:cubicBezTo>
                    <a:pt x="5194" y="7742"/>
                    <a:pt x="5219" y="7727"/>
                    <a:pt x="5231" y="7699"/>
                  </a:cubicBezTo>
                  <a:cubicBezTo>
                    <a:pt x="5243" y="7615"/>
                    <a:pt x="5255" y="7544"/>
                    <a:pt x="5290" y="7449"/>
                  </a:cubicBezTo>
                  <a:cubicBezTo>
                    <a:pt x="5290" y="7413"/>
                    <a:pt x="5266" y="7377"/>
                    <a:pt x="5243" y="7353"/>
                  </a:cubicBezTo>
                  <a:cubicBezTo>
                    <a:pt x="3742" y="6734"/>
                    <a:pt x="2504" y="5734"/>
                    <a:pt x="1742" y="4282"/>
                  </a:cubicBezTo>
                  <a:cubicBezTo>
                    <a:pt x="1040" y="2936"/>
                    <a:pt x="718" y="1424"/>
                    <a:pt x="135" y="31"/>
                  </a:cubicBezTo>
                  <a:cubicBezTo>
                    <a:pt x="126" y="10"/>
                    <a:pt x="105" y="0"/>
                    <a:pt x="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46"/>
            <p:cNvSpPr/>
            <p:nvPr/>
          </p:nvSpPr>
          <p:spPr>
            <a:xfrm>
              <a:off x="2324375" y="3216000"/>
              <a:ext cx="30725" cy="55525"/>
            </a:xfrm>
            <a:custGeom>
              <a:avLst/>
              <a:gdLst/>
              <a:ahLst/>
              <a:cxnLst/>
              <a:rect l="l" t="t" r="r" b="b"/>
              <a:pathLst>
                <a:path w="1229" h="2221" extrusionOk="0">
                  <a:moveTo>
                    <a:pt x="35" y="0"/>
                  </a:moveTo>
                  <a:cubicBezTo>
                    <a:pt x="21" y="0"/>
                    <a:pt x="1" y="13"/>
                    <a:pt x="1" y="36"/>
                  </a:cubicBezTo>
                  <a:cubicBezTo>
                    <a:pt x="203" y="774"/>
                    <a:pt x="608" y="1560"/>
                    <a:pt x="1072" y="2191"/>
                  </a:cubicBezTo>
                  <a:cubicBezTo>
                    <a:pt x="1086" y="2212"/>
                    <a:pt x="1106" y="2221"/>
                    <a:pt x="1127" y="2221"/>
                  </a:cubicBezTo>
                  <a:cubicBezTo>
                    <a:pt x="1177" y="2221"/>
                    <a:pt x="1229" y="2170"/>
                    <a:pt x="1203" y="2120"/>
                  </a:cubicBezTo>
                  <a:cubicBezTo>
                    <a:pt x="822" y="1417"/>
                    <a:pt x="441" y="703"/>
                    <a:pt x="49" y="12"/>
                  </a:cubicBezTo>
                  <a:cubicBezTo>
                    <a:pt x="49" y="4"/>
                    <a:pt x="43" y="0"/>
                    <a:pt x="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46"/>
            <p:cNvSpPr/>
            <p:nvPr/>
          </p:nvSpPr>
          <p:spPr>
            <a:xfrm>
              <a:off x="2329075" y="3214725"/>
              <a:ext cx="30550" cy="61250"/>
            </a:xfrm>
            <a:custGeom>
              <a:avLst/>
              <a:gdLst/>
              <a:ahLst/>
              <a:cxnLst/>
              <a:rect l="l" t="t" r="r" b="b"/>
              <a:pathLst>
                <a:path w="1222" h="2450" extrusionOk="0">
                  <a:moveTo>
                    <a:pt x="66" y="0"/>
                  </a:moveTo>
                  <a:cubicBezTo>
                    <a:pt x="35" y="0"/>
                    <a:pt x="1" y="27"/>
                    <a:pt x="15" y="63"/>
                  </a:cubicBezTo>
                  <a:cubicBezTo>
                    <a:pt x="301" y="825"/>
                    <a:pt x="599" y="1814"/>
                    <a:pt x="1135" y="2433"/>
                  </a:cubicBezTo>
                  <a:cubicBezTo>
                    <a:pt x="1146" y="2445"/>
                    <a:pt x="1161" y="2450"/>
                    <a:pt x="1174" y="2450"/>
                  </a:cubicBezTo>
                  <a:cubicBezTo>
                    <a:pt x="1201" y="2450"/>
                    <a:pt x="1222" y="2429"/>
                    <a:pt x="1206" y="2397"/>
                  </a:cubicBezTo>
                  <a:cubicBezTo>
                    <a:pt x="1123" y="2016"/>
                    <a:pt x="884" y="1659"/>
                    <a:pt x="706" y="1302"/>
                  </a:cubicBezTo>
                  <a:cubicBezTo>
                    <a:pt x="492" y="885"/>
                    <a:pt x="301" y="456"/>
                    <a:pt x="111" y="40"/>
                  </a:cubicBezTo>
                  <a:cubicBezTo>
                    <a:pt x="106" y="12"/>
                    <a:pt x="86" y="0"/>
                    <a:pt x="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46"/>
            <p:cNvSpPr/>
            <p:nvPr/>
          </p:nvSpPr>
          <p:spPr>
            <a:xfrm>
              <a:off x="2326275" y="3220300"/>
              <a:ext cx="47050" cy="70050"/>
            </a:xfrm>
            <a:custGeom>
              <a:avLst/>
              <a:gdLst/>
              <a:ahLst/>
              <a:cxnLst/>
              <a:rect l="l" t="t" r="r" b="b"/>
              <a:pathLst>
                <a:path w="1882" h="2802" extrusionOk="0">
                  <a:moveTo>
                    <a:pt x="48" y="0"/>
                  </a:moveTo>
                  <a:cubicBezTo>
                    <a:pt x="22" y="0"/>
                    <a:pt x="1" y="29"/>
                    <a:pt x="8" y="67"/>
                  </a:cubicBezTo>
                  <a:cubicBezTo>
                    <a:pt x="306" y="1055"/>
                    <a:pt x="925" y="2162"/>
                    <a:pt x="1758" y="2793"/>
                  </a:cubicBezTo>
                  <a:cubicBezTo>
                    <a:pt x="1768" y="2799"/>
                    <a:pt x="1779" y="2802"/>
                    <a:pt x="1789" y="2802"/>
                  </a:cubicBezTo>
                  <a:cubicBezTo>
                    <a:pt x="1839" y="2802"/>
                    <a:pt x="1882" y="2736"/>
                    <a:pt x="1842" y="2686"/>
                  </a:cubicBezTo>
                  <a:cubicBezTo>
                    <a:pt x="1544" y="2281"/>
                    <a:pt x="1199" y="1924"/>
                    <a:pt x="901" y="1519"/>
                  </a:cubicBezTo>
                  <a:cubicBezTo>
                    <a:pt x="580" y="1043"/>
                    <a:pt x="342" y="555"/>
                    <a:pt x="92" y="31"/>
                  </a:cubicBezTo>
                  <a:cubicBezTo>
                    <a:pt x="79" y="9"/>
                    <a:pt x="63" y="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46"/>
            <p:cNvSpPr/>
            <p:nvPr/>
          </p:nvSpPr>
          <p:spPr>
            <a:xfrm>
              <a:off x="2293225" y="3115925"/>
              <a:ext cx="32975" cy="94375"/>
            </a:xfrm>
            <a:custGeom>
              <a:avLst/>
              <a:gdLst/>
              <a:ahLst/>
              <a:cxnLst/>
              <a:rect l="l" t="t" r="r" b="b"/>
              <a:pathLst>
                <a:path w="1319" h="3775" extrusionOk="0">
                  <a:moveTo>
                    <a:pt x="44" y="0"/>
                  </a:moveTo>
                  <a:cubicBezTo>
                    <a:pt x="22" y="0"/>
                    <a:pt x="0" y="28"/>
                    <a:pt x="9" y="63"/>
                  </a:cubicBezTo>
                  <a:cubicBezTo>
                    <a:pt x="235" y="622"/>
                    <a:pt x="533" y="1158"/>
                    <a:pt x="735" y="1741"/>
                  </a:cubicBezTo>
                  <a:cubicBezTo>
                    <a:pt x="961" y="2384"/>
                    <a:pt x="1056" y="3099"/>
                    <a:pt x="1306" y="3718"/>
                  </a:cubicBezTo>
                  <a:cubicBezTo>
                    <a:pt x="1301" y="3708"/>
                    <a:pt x="1294" y="3704"/>
                    <a:pt x="1288" y="3704"/>
                  </a:cubicBezTo>
                  <a:cubicBezTo>
                    <a:pt x="1279" y="3704"/>
                    <a:pt x="1271" y="3711"/>
                    <a:pt x="1271" y="3718"/>
                  </a:cubicBezTo>
                  <a:cubicBezTo>
                    <a:pt x="1271" y="3742"/>
                    <a:pt x="1271" y="3754"/>
                    <a:pt x="1295" y="3765"/>
                  </a:cubicBezTo>
                  <a:cubicBezTo>
                    <a:pt x="1295" y="3771"/>
                    <a:pt x="1300" y="3774"/>
                    <a:pt x="1306" y="3774"/>
                  </a:cubicBezTo>
                  <a:cubicBezTo>
                    <a:pt x="1312" y="3774"/>
                    <a:pt x="1318" y="3771"/>
                    <a:pt x="1318" y="3765"/>
                  </a:cubicBezTo>
                  <a:cubicBezTo>
                    <a:pt x="1271" y="2539"/>
                    <a:pt x="783" y="1015"/>
                    <a:pt x="68" y="15"/>
                  </a:cubicBezTo>
                  <a:cubicBezTo>
                    <a:pt x="61" y="5"/>
                    <a:pt x="53"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46"/>
            <p:cNvSpPr/>
            <p:nvPr/>
          </p:nvSpPr>
          <p:spPr>
            <a:xfrm>
              <a:off x="2302075" y="3143325"/>
              <a:ext cx="9425" cy="15800"/>
            </a:xfrm>
            <a:custGeom>
              <a:avLst/>
              <a:gdLst/>
              <a:ahLst/>
              <a:cxnLst/>
              <a:rect l="l" t="t" r="r" b="b"/>
              <a:pathLst>
                <a:path w="377" h="632" extrusionOk="0">
                  <a:moveTo>
                    <a:pt x="88" y="0"/>
                  </a:moveTo>
                  <a:cubicBezTo>
                    <a:pt x="46" y="0"/>
                    <a:pt x="1" y="37"/>
                    <a:pt x="24" y="98"/>
                  </a:cubicBezTo>
                  <a:cubicBezTo>
                    <a:pt x="119" y="264"/>
                    <a:pt x="190" y="431"/>
                    <a:pt x="286" y="598"/>
                  </a:cubicBezTo>
                  <a:cubicBezTo>
                    <a:pt x="290" y="621"/>
                    <a:pt x="306" y="631"/>
                    <a:pt x="322" y="631"/>
                  </a:cubicBezTo>
                  <a:cubicBezTo>
                    <a:pt x="348" y="631"/>
                    <a:pt x="376" y="606"/>
                    <a:pt x="369" y="562"/>
                  </a:cubicBezTo>
                  <a:cubicBezTo>
                    <a:pt x="298" y="372"/>
                    <a:pt x="226" y="217"/>
                    <a:pt x="143" y="38"/>
                  </a:cubicBezTo>
                  <a:cubicBezTo>
                    <a:pt x="134" y="12"/>
                    <a:pt x="111" y="0"/>
                    <a:pt x="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46"/>
            <p:cNvSpPr/>
            <p:nvPr/>
          </p:nvSpPr>
          <p:spPr>
            <a:xfrm>
              <a:off x="1943825" y="2880150"/>
              <a:ext cx="368825" cy="297175"/>
            </a:xfrm>
            <a:custGeom>
              <a:avLst/>
              <a:gdLst/>
              <a:ahLst/>
              <a:cxnLst/>
              <a:rect l="l" t="t" r="r" b="b"/>
              <a:pathLst>
                <a:path w="14753" h="11887" extrusionOk="0">
                  <a:moveTo>
                    <a:pt x="90" y="0"/>
                  </a:moveTo>
                  <a:cubicBezTo>
                    <a:pt x="45" y="0"/>
                    <a:pt x="0" y="33"/>
                    <a:pt x="7" y="100"/>
                  </a:cubicBezTo>
                  <a:cubicBezTo>
                    <a:pt x="209" y="2147"/>
                    <a:pt x="1007" y="4279"/>
                    <a:pt x="1900" y="6124"/>
                  </a:cubicBezTo>
                  <a:cubicBezTo>
                    <a:pt x="2328" y="7017"/>
                    <a:pt x="2829" y="7898"/>
                    <a:pt x="3376" y="8732"/>
                  </a:cubicBezTo>
                  <a:cubicBezTo>
                    <a:pt x="3852" y="9458"/>
                    <a:pt x="4364" y="10398"/>
                    <a:pt x="5174" y="10827"/>
                  </a:cubicBezTo>
                  <a:cubicBezTo>
                    <a:pt x="5805" y="11172"/>
                    <a:pt x="6579" y="11113"/>
                    <a:pt x="7246" y="11291"/>
                  </a:cubicBezTo>
                  <a:cubicBezTo>
                    <a:pt x="7984" y="11494"/>
                    <a:pt x="8651" y="11887"/>
                    <a:pt x="9448" y="11887"/>
                  </a:cubicBezTo>
                  <a:cubicBezTo>
                    <a:pt x="10187" y="11887"/>
                    <a:pt x="10877" y="11577"/>
                    <a:pt x="11496" y="11184"/>
                  </a:cubicBezTo>
                  <a:cubicBezTo>
                    <a:pt x="11889" y="10958"/>
                    <a:pt x="12246" y="10637"/>
                    <a:pt x="12663" y="10458"/>
                  </a:cubicBezTo>
                  <a:cubicBezTo>
                    <a:pt x="12929" y="10348"/>
                    <a:pt x="13115" y="10285"/>
                    <a:pt x="13285" y="10285"/>
                  </a:cubicBezTo>
                  <a:cubicBezTo>
                    <a:pt x="13501" y="10285"/>
                    <a:pt x="13690" y="10389"/>
                    <a:pt x="13985" y="10637"/>
                  </a:cubicBezTo>
                  <a:cubicBezTo>
                    <a:pt x="14544" y="11113"/>
                    <a:pt x="14509" y="11149"/>
                    <a:pt x="14711" y="11827"/>
                  </a:cubicBezTo>
                  <a:cubicBezTo>
                    <a:pt x="14705" y="11851"/>
                    <a:pt x="14717" y="11863"/>
                    <a:pt x="14729" y="11863"/>
                  </a:cubicBezTo>
                  <a:cubicBezTo>
                    <a:pt x="14741" y="11863"/>
                    <a:pt x="14753" y="11851"/>
                    <a:pt x="14747" y="11827"/>
                  </a:cubicBezTo>
                  <a:cubicBezTo>
                    <a:pt x="14589" y="10987"/>
                    <a:pt x="14200" y="10111"/>
                    <a:pt x="13335" y="10111"/>
                  </a:cubicBezTo>
                  <a:cubicBezTo>
                    <a:pt x="13219" y="10111"/>
                    <a:pt x="13095" y="10127"/>
                    <a:pt x="12961" y="10160"/>
                  </a:cubicBezTo>
                  <a:cubicBezTo>
                    <a:pt x="12127" y="10363"/>
                    <a:pt x="11461" y="11089"/>
                    <a:pt x="10663" y="11399"/>
                  </a:cubicBezTo>
                  <a:cubicBezTo>
                    <a:pt x="10275" y="11552"/>
                    <a:pt x="9924" y="11612"/>
                    <a:pt x="9588" y="11612"/>
                  </a:cubicBezTo>
                  <a:cubicBezTo>
                    <a:pt x="8830" y="11612"/>
                    <a:pt x="8151" y="11305"/>
                    <a:pt x="7317" y="11065"/>
                  </a:cubicBezTo>
                  <a:cubicBezTo>
                    <a:pt x="6281" y="10768"/>
                    <a:pt x="5341" y="10875"/>
                    <a:pt x="4567" y="9970"/>
                  </a:cubicBezTo>
                  <a:cubicBezTo>
                    <a:pt x="3781" y="9053"/>
                    <a:pt x="3150" y="7958"/>
                    <a:pt x="2567" y="6898"/>
                  </a:cubicBezTo>
                  <a:cubicBezTo>
                    <a:pt x="1400" y="4707"/>
                    <a:pt x="816" y="2445"/>
                    <a:pt x="173" y="64"/>
                  </a:cubicBezTo>
                  <a:cubicBezTo>
                    <a:pt x="163" y="22"/>
                    <a:pt x="126" y="0"/>
                    <a:pt x="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46"/>
            <p:cNvSpPr/>
            <p:nvPr/>
          </p:nvSpPr>
          <p:spPr>
            <a:xfrm>
              <a:off x="1946775" y="2886100"/>
              <a:ext cx="3175" cy="4125"/>
            </a:xfrm>
            <a:custGeom>
              <a:avLst/>
              <a:gdLst/>
              <a:ahLst/>
              <a:cxnLst/>
              <a:rect l="l" t="t" r="r" b="b"/>
              <a:pathLst>
                <a:path w="127" h="165" extrusionOk="0">
                  <a:moveTo>
                    <a:pt x="53" y="0"/>
                  </a:moveTo>
                  <a:cubicBezTo>
                    <a:pt x="26" y="0"/>
                    <a:pt x="0" y="29"/>
                    <a:pt x="32" y="52"/>
                  </a:cubicBezTo>
                  <a:cubicBezTo>
                    <a:pt x="44" y="76"/>
                    <a:pt x="91" y="147"/>
                    <a:pt x="103" y="159"/>
                  </a:cubicBezTo>
                  <a:cubicBezTo>
                    <a:pt x="103" y="163"/>
                    <a:pt x="105" y="164"/>
                    <a:pt x="108" y="164"/>
                  </a:cubicBezTo>
                  <a:cubicBezTo>
                    <a:pt x="115" y="164"/>
                    <a:pt x="127" y="156"/>
                    <a:pt x="127" y="147"/>
                  </a:cubicBezTo>
                  <a:cubicBezTo>
                    <a:pt x="127" y="135"/>
                    <a:pt x="103" y="40"/>
                    <a:pt x="91" y="28"/>
                  </a:cubicBezTo>
                  <a:cubicBezTo>
                    <a:pt x="83" y="8"/>
                    <a:pt x="68"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46"/>
            <p:cNvSpPr/>
            <p:nvPr/>
          </p:nvSpPr>
          <p:spPr>
            <a:xfrm>
              <a:off x="1916600" y="2712450"/>
              <a:ext cx="35625" cy="184425"/>
            </a:xfrm>
            <a:custGeom>
              <a:avLst/>
              <a:gdLst/>
              <a:ahLst/>
              <a:cxnLst/>
              <a:rect l="l" t="t" r="r" b="b"/>
              <a:pathLst>
                <a:path w="1425" h="7377" extrusionOk="0">
                  <a:moveTo>
                    <a:pt x="1136" y="1"/>
                  </a:moveTo>
                  <a:cubicBezTo>
                    <a:pt x="1118" y="1"/>
                    <a:pt x="1099" y="10"/>
                    <a:pt x="1084" y="33"/>
                  </a:cubicBezTo>
                  <a:cubicBezTo>
                    <a:pt x="548" y="950"/>
                    <a:pt x="0" y="2200"/>
                    <a:pt x="310" y="3271"/>
                  </a:cubicBezTo>
                  <a:cubicBezTo>
                    <a:pt x="417" y="3629"/>
                    <a:pt x="619" y="3926"/>
                    <a:pt x="774" y="4248"/>
                  </a:cubicBezTo>
                  <a:cubicBezTo>
                    <a:pt x="1072" y="4938"/>
                    <a:pt x="977" y="5438"/>
                    <a:pt x="1000" y="6141"/>
                  </a:cubicBezTo>
                  <a:cubicBezTo>
                    <a:pt x="1012" y="6629"/>
                    <a:pt x="1072" y="6974"/>
                    <a:pt x="1370" y="7355"/>
                  </a:cubicBezTo>
                  <a:cubicBezTo>
                    <a:pt x="1380" y="7370"/>
                    <a:pt x="1392" y="7377"/>
                    <a:pt x="1401" y="7377"/>
                  </a:cubicBezTo>
                  <a:cubicBezTo>
                    <a:pt x="1415" y="7377"/>
                    <a:pt x="1424" y="7364"/>
                    <a:pt x="1417" y="7343"/>
                  </a:cubicBezTo>
                  <a:cubicBezTo>
                    <a:pt x="905" y="6343"/>
                    <a:pt x="1417" y="5212"/>
                    <a:pt x="953" y="4176"/>
                  </a:cubicBezTo>
                  <a:cubicBezTo>
                    <a:pt x="643" y="3450"/>
                    <a:pt x="322" y="2867"/>
                    <a:pt x="500" y="2045"/>
                  </a:cubicBezTo>
                  <a:cubicBezTo>
                    <a:pt x="655" y="1378"/>
                    <a:pt x="1000" y="747"/>
                    <a:pt x="1203" y="92"/>
                  </a:cubicBezTo>
                  <a:cubicBezTo>
                    <a:pt x="1211" y="44"/>
                    <a:pt x="1175" y="1"/>
                    <a:pt x="1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46"/>
            <p:cNvSpPr/>
            <p:nvPr/>
          </p:nvSpPr>
          <p:spPr>
            <a:xfrm>
              <a:off x="1944575" y="2853300"/>
              <a:ext cx="6875" cy="43200"/>
            </a:xfrm>
            <a:custGeom>
              <a:avLst/>
              <a:gdLst/>
              <a:ahLst/>
              <a:cxnLst/>
              <a:rect l="l" t="t" r="r" b="b"/>
              <a:pathLst>
                <a:path w="275" h="1728" extrusionOk="0">
                  <a:moveTo>
                    <a:pt x="18" y="1"/>
                  </a:moveTo>
                  <a:cubicBezTo>
                    <a:pt x="15" y="1"/>
                    <a:pt x="12" y="7"/>
                    <a:pt x="12" y="19"/>
                  </a:cubicBezTo>
                  <a:cubicBezTo>
                    <a:pt x="1" y="293"/>
                    <a:pt x="24" y="578"/>
                    <a:pt x="60" y="864"/>
                  </a:cubicBezTo>
                  <a:cubicBezTo>
                    <a:pt x="84" y="1150"/>
                    <a:pt x="84" y="1447"/>
                    <a:pt x="179" y="1709"/>
                  </a:cubicBezTo>
                  <a:cubicBezTo>
                    <a:pt x="184" y="1722"/>
                    <a:pt x="193" y="1728"/>
                    <a:pt x="203" y="1728"/>
                  </a:cubicBezTo>
                  <a:cubicBezTo>
                    <a:pt x="220" y="1728"/>
                    <a:pt x="239" y="1713"/>
                    <a:pt x="239" y="1697"/>
                  </a:cubicBezTo>
                  <a:cubicBezTo>
                    <a:pt x="274" y="1412"/>
                    <a:pt x="203" y="1114"/>
                    <a:pt x="179" y="852"/>
                  </a:cubicBezTo>
                  <a:cubicBezTo>
                    <a:pt x="143" y="566"/>
                    <a:pt x="120" y="281"/>
                    <a:pt x="24" y="19"/>
                  </a:cubicBezTo>
                  <a:cubicBezTo>
                    <a:pt x="24" y="7"/>
                    <a:pt x="21" y="1"/>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46"/>
            <p:cNvSpPr/>
            <p:nvPr/>
          </p:nvSpPr>
          <p:spPr>
            <a:xfrm>
              <a:off x="1942500" y="2856175"/>
              <a:ext cx="8350" cy="48250"/>
            </a:xfrm>
            <a:custGeom>
              <a:avLst/>
              <a:gdLst/>
              <a:ahLst/>
              <a:cxnLst/>
              <a:rect l="l" t="t" r="r" b="b"/>
              <a:pathLst>
                <a:path w="334" h="1930" extrusionOk="0">
                  <a:moveTo>
                    <a:pt x="16" y="0"/>
                  </a:moveTo>
                  <a:cubicBezTo>
                    <a:pt x="7" y="0"/>
                    <a:pt x="0" y="10"/>
                    <a:pt x="0" y="23"/>
                  </a:cubicBezTo>
                  <a:cubicBezTo>
                    <a:pt x="24" y="630"/>
                    <a:pt x="24" y="1332"/>
                    <a:pt x="238" y="1904"/>
                  </a:cubicBezTo>
                  <a:cubicBezTo>
                    <a:pt x="249" y="1920"/>
                    <a:pt x="268" y="1929"/>
                    <a:pt x="285" y="1929"/>
                  </a:cubicBezTo>
                  <a:cubicBezTo>
                    <a:pt x="305" y="1929"/>
                    <a:pt x="322" y="1918"/>
                    <a:pt x="322" y="1892"/>
                  </a:cubicBezTo>
                  <a:cubicBezTo>
                    <a:pt x="334" y="1285"/>
                    <a:pt x="155" y="618"/>
                    <a:pt x="36" y="23"/>
                  </a:cubicBezTo>
                  <a:cubicBezTo>
                    <a:pt x="31" y="7"/>
                    <a:pt x="23"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46"/>
            <p:cNvSpPr/>
            <p:nvPr/>
          </p:nvSpPr>
          <p:spPr>
            <a:xfrm>
              <a:off x="1941700" y="2548900"/>
              <a:ext cx="68425" cy="174350"/>
            </a:xfrm>
            <a:custGeom>
              <a:avLst/>
              <a:gdLst/>
              <a:ahLst/>
              <a:cxnLst/>
              <a:rect l="l" t="t" r="r" b="b"/>
              <a:pathLst>
                <a:path w="2737" h="6974" extrusionOk="0">
                  <a:moveTo>
                    <a:pt x="2632" y="0"/>
                  </a:moveTo>
                  <a:cubicBezTo>
                    <a:pt x="2618" y="0"/>
                    <a:pt x="2604" y="5"/>
                    <a:pt x="2592" y="15"/>
                  </a:cubicBezTo>
                  <a:cubicBezTo>
                    <a:pt x="2175" y="312"/>
                    <a:pt x="2080" y="729"/>
                    <a:pt x="1961" y="1217"/>
                  </a:cubicBezTo>
                  <a:cubicBezTo>
                    <a:pt x="1759" y="1967"/>
                    <a:pt x="1437" y="2527"/>
                    <a:pt x="1068" y="3205"/>
                  </a:cubicBezTo>
                  <a:cubicBezTo>
                    <a:pt x="830" y="3634"/>
                    <a:pt x="723" y="4015"/>
                    <a:pt x="687" y="4515"/>
                  </a:cubicBezTo>
                  <a:cubicBezTo>
                    <a:pt x="628" y="5444"/>
                    <a:pt x="413" y="6123"/>
                    <a:pt x="8" y="6968"/>
                  </a:cubicBezTo>
                  <a:cubicBezTo>
                    <a:pt x="0" y="6968"/>
                    <a:pt x="8" y="6973"/>
                    <a:pt x="18" y="6973"/>
                  </a:cubicBezTo>
                  <a:cubicBezTo>
                    <a:pt x="23" y="6973"/>
                    <a:pt x="28" y="6972"/>
                    <a:pt x="32" y="6968"/>
                  </a:cubicBezTo>
                  <a:cubicBezTo>
                    <a:pt x="389" y="6515"/>
                    <a:pt x="663" y="6003"/>
                    <a:pt x="794" y="5432"/>
                  </a:cubicBezTo>
                  <a:cubicBezTo>
                    <a:pt x="949" y="4753"/>
                    <a:pt x="854" y="4098"/>
                    <a:pt x="1187" y="3444"/>
                  </a:cubicBezTo>
                  <a:cubicBezTo>
                    <a:pt x="1437" y="2932"/>
                    <a:pt x="1794" y="2503"/>
                    <a:pt x="1985" y="1967"/>
                  </a:cubicBezTo>
                  <a:cubicBezTo>
                    <a:pt x="2223" y="1312"/>
                    <a:pt x="2282" y="705"/>
                    <a:pt x="2699" y="110"/>
                  </a:cubicBezTo>
                  <a:cubicBezTo>
                    <a:pt x="2737" y="63"/>
                    <a:pt x="2685" y="0"/>
                    <a:pt x="2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46"/>
            <p:cNvSpPr/>
            <p:nvPr/>
          </p:nvSpPr>
          <p:spPr>
            <a:xfrm>
              <a:off x="2008900" y="2551250"/>
              <a:ext cx="319375" cy="204725"/>
            </a:xfrm>
            <a:custGeom>
              <a:avLst/>
              <a:gdLst/>
              <a:ahLst/>
              <a:cxnLst/>
              <a:rect l="l" t="t" r="r" b="b"/>
              <a:pathLst>
                <a:path w="12775" h="8189" extrusionOk="0">
                  <a:moveTo>
                    <a:pt x="7" y="0"/>
                  </a:moveTo>
                  <a:cubicBezTo>
                    <a:pt x="0" y="0"/>
                    <a:pt x="3" y="20"/>
                    <a:pt x="11" y="28"/>
                  </a:cubicBezTo>
                  <a:cubicBezTo>
                    <a:pt x="1357" y="695"/>
                    <a:pt x="3095" y="992"/>
                    <a:pt x="4297" y="1897"/>
                  </a:cubicBezTo>
                  <a:cubicBezTo>
                    <a:pt x="5190" y="2588"/>
                    <a:pt x="5500" y="3528"/>
                    <a:pt x="6560" y="4028"/>
                  </a:cubicBezTo>
                  <a:cubicBezTo>
                    <a:pt x="7512" y="4481"/>
                    <a:pt x="8584" y="4612"/>
                    <a:pt x="9584" y="4933"/>
                  </a:cubicBezTo>
                  <a:cubicBezTo>
                    <a:pt x="11179" y="5457"/>
                    <a:pt x="12144" y="6600"/>
                    <a:pt x="12703" y="8172"/>
                  </a:cubicBezTo>
                  <a:cubicBezTo>
                    <a:pt x="12711" y="8184"/>
                    <a:pt x="12722" y="8189"/>
                    <a:pt x="12732" y="8189"/>
                  </a:cubicBezTo>
                  <a:cubicBezTo>
                    <a:pt x="12754" y="8189"/>
                    <a:pt x="12775" y="8168"/>
                    <a:pt x="12775" y="8136"/>
                  </a:cubicBezTo>
                  <a:cubicBezTo>
                    <a:pt x="12453" y="5290"/>
                    <a:pt x="9786" y="4802"/>
                    <a:pt x="7524" y="4124"/>
                  </a:cubicBezTo>
                  <a:cubicBezTo>
                    <a:pt x="6857" y="3909"/>
                    <a:pt x="6214" y="3659"/>
                    <a:pt x="5726" y="3171"/>
                  </a:cubicBezTo>
                  <a:cubicBezTo>
                    <a:pt x="5262" y="2707"/>
                    <a:pt x="4988" y="2099"/>
                    <a:pt x="4440" y="1707"/>
                  </a:cubicBezTo>
                  <a:cubicBezTo>
                    <a:pt x="3881" y="1290"/>
                    <a:pt x="3154" y="1099"/>
                    <a:pt x="2512" y="861"/>
                  </a:cubicBezTo>
                  <a:cubicBezTo>
                    <a:pt x="1690" y="564"/>
                    <a:pt x="868" y="230"/>
                    <a:pt x="23" y="16"/>
                  </a:cubicBezTo>
                  <a:cubicBezTo>
                    <a:pt x="16" y="5"/>
                    <a:pt x="10" y="0"/>
                    <a:pt x="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46"/>
            <p:cNvSpPr/>
            <p:nvPr/>
          </p:nvSpPr>
          <p:spPr>
            <a:xfrm>
              <a:off x="2306525" y="2739325"/>
              <a:ext cx="111050" cy="428375"/>
            </a:xfrm>
            <a:custGeom>
              <a:avLst/>
              <a:gdLst/>
              <a:ahLst/>
              <a:cxnLst/>
              <a:rect l="l" t="t" r="r" b="b"/>
              <a:pathLst>
                <a:path w="4442" h="17135" extrusionOk="0">
                  <a:moveTo>
                    <a:pt x="841" y="1"/>
                  </a:moveTo>
                  <a:cubicBezTo>
                    <a:pt x="832" y="1"/>
                    <a:pt x="822" y="7"/>
                    <a:pt x="822" y="18"/>
                  </a:cubicBezTo>
                  <a:cubicBezTo>
                    <a:pt x="834" y="1637"/>
                    <a:pt x="1596" y="2792"/>
                    <a:pt x="2465" y="4066"/>
                  </a:cubicBezTo>
                  <a:cubicBezTo>
                    <a:pt x="3620" y="5744"/>
                    <a:pt x="4442" y="8459"/>
                    <a:pt x="3346" y="10364"/>
                  </a:cubicBezTo>
                  <a:cubicBezTo>
                    <a:pt x="2989" y="10971"/>
                    <a:pt x="2751" y="11471"/>
                    <a:pt x="2525" y="12150"/>
                  </a:cubicBezTo>
                  <a:cubicBezTo>
                    <a:pt x="2203" y="13162"/>
                    <a:pt x="1691" y="13638"/>
                    <a:pt x="929" y="14305"/>
                  </a:cubicBezTo>
                  <a:cubicBezTo>
                    <a:pt x="24" y="15103"/>
                    <a:pt x="1" y="15984"/>
                    <a:pt x="382" y="17091"/>
                  </a:cubicBezTo>
                  <a:cubicBezTo>
                    <a:pt x="395" y="17122"/>
                    <a:pt x="421" y="17135"/>
                    <a:pt x="448" y="17135"/>
                  </a:cubicBezTo>
                  <a:cubicBezTo>
                    <a:pt x="494" y="17135"/>
                    <a:pt x="544" y="17096"/>
                    <a:pt x="536" y="17043"/>
                  </a:cubicBezTo>
                  <a:cubicBezTo>
                    <a:pt x="310" y="15865"/>
                    <a:pt x="382" y="15091"/>
                    <a:pt x="1346" y="14305"/>
                  </a:cubicBezTo>
                  <a:cubicBezTo>
                    <a:pt x="1810" y="13936"/>
                    <a:pt x="2179" y="13638"/>
                    <a:pt x="2453" y="13114"/>
                  </a:cubicBezTo>
                  <a:cubicBezTo>
                    <a:pt x="2834" y="12376"/>
                    <a:pt x="2941" y="11555"/>
                    <a:pt x="3370" y="10828"/>
                  </a:cubicBezTo>
                  <a:cubicBezTo>
                    <a:pt x="3703" y="10293"/>
                    <a:pt x="3989" y="9876"/>
                    <a:pt x="4072" y="9233"/>
                  </a:cubicBezTo>
                  <a:cubicBezTo>
                    <a:pt x="4263" y="7792"/>
                    <a:pt x="3942" y="6125"/>
                    <a:pt x="3275" y="4840"/>
                  </a:cubicBezTo>
                  <a:cubicBezTo>
                    <a:pt x="2929" y="4197"/>
                    <a:pt x="2453" y="3649"/>
                    <a:pt x="2048" y="3054"/>
                  </a:cubicBezTo>
                  <a:cubicBezTo>
                    <a:pt x="1429" y="2113"/>
                    <a:pt x="1096" y="1137"/>
                    <a:pt x="858" y="29"/>
                  </a:cubicBezTo>
                  <a:cubicBezTo>
                    <a:pt x="864" y="10"/>
                    <a:pt x="853" y="1"/>
                    <a:pt x="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46"/>
            <p:cNvSpPr/>
            <p:nvPr/>
          </p:nvSpPr>
          <p:spPr>
            <a:xfrm>
              <a:off x="2041325" y="2596875"/>
              <a:ext cx="7750" cy="38575"/>
            </a:xfrm>
            <a:custGeom>
              <a:avLst/>
              <a:gdLst/>
              <a:ahLst/>
              <a:cxnLst/>
              <a:rect l="l" t="t" r="r" b="b"/>
              <a:pathLst>
                <a:path w="310" h="1543" extrusionOk="0">
                  <a:moveTo>
                    <a:pt x="310" y="1"/>
                  </a:moveTo>
                  <a:lnTo>
                    <a:pt x="310" y="1"/>
                  </a:lnTo>
                  <a:cubicBezTo>
                    <a:pt x="191" y="501"/>
                    <a:pt x="83" y="1013"/>
                    <a:pt x="0" y="1525"/>
                  </a:cubicBezTo>
                  <a:cubicBezTo>
                    <a:pt x="0" y="1537"/>
                    <a:pt x="6" y="1542"/>
                    <a:pt x="13" y="1542"/>
                  </a:cubicBezTo>
                  <a:cubicBezTo>
                    <a:pt x="21" y="1542"/>
                    <a:pt x="30" y="1537"/>
                    <a:pt x="36" y="1525"/>
                  </a:cubicBezTo>
                  <a:cubicBezTo>
                    <a:pt x="131" y="1013"/>
                    <a:pt x="238" y="513"/>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46"/>
            <p:cNvSpPr/>
            <p:nvPr/>
          </p:nvSpPr>
          <p:spPr>
            <a:xfrm>
              <a:off x="2045625" y="2608300"/>
              <a:ext cx="13575" cy="39025"/>
            </a:xfrm>
            <a:custGeom>
              <a:avLst/>
              <a:gdLst/>
              <a:ahLst/>
              <a:cxnLst/>
              <a:rect l="l" t="t" r="r" b="b"/>
              <a:pathLst>
                <a:path w="543" h="1561" extrusionOk="0">
                  <a:moveTo>
                    <a:pt x="520" y="0"/>
                  </a:moveTo>
                  <a:cubicBezTo>
                    <a:pt x="513" y="0"/>
                    <a:pt x="507" y="3"/>
                    <a:pt x="507" y="8"/>
                  </a:cubicBezTo>
                  <a:cubicBezTo>
                    <a:pt x="400" y="544"/>
                    <a:pt x="221" y="1032"/>
                    <a:pt x="19" y="1520"/>
                  </a:cubicBezTo>
                  <a:cubicBezTo>
                    <a:pt x="1" y="1547"/>
                    <a:pt x="23" y="1560"/>
                    <a:pt x="45" y="1560"/>
                  </a:cubicBezTo>
                  <a:cubicBezTo>
                    <a:pt x="53" y="1560"/>
                    <a:pt x="60" y="1559"/>
                    <a:pt x="66" y="1556"/>
                  </a:cubicBezTo>
                  <a:cubicBezTo>
                    <a:pt x="316" y="1080"/>
                    <a:pt x="483" y="544"/>
                    <a:pt x="542" y="20"/>
                  </a:cubicBezTo>
                  <a:cubicBezTo>
                    <a:pt x="542" y="6"/>
                    <a:pt x="530" y="0"/>
                    <a:pt x="5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46"/>
            <p:cNvSpPr/>
            <p:nvPr/>
          </p:nvSpPr>
          <p:spPr>
            <a:xfrm>
              <a:off x="2002025" y="2584975"/>
              <a:ext cx="26800" cy="32775"/>
            </a:xfrm>
            <a:custGeom>
              <a:avLst/>
              <a:gdLst/>
              <a:ahLst/>
              <a:cxnLst/>
              <a:rect l="l" t="t" r="r" b="b"/>
              <a:pathLst>
                <a:path w="1072" h="1311" extrusionOk="0">
                  <a:moveTo>
                    <a:pt x="0" y="0"/>
                  </a:moveTo>
                  <a:cubicBezTo>
                    <a:pt x="143" y="548"/>
                    <a:pt x="501" y="1108"/>
                    <a:pt x="1048" y="1310"/>
                  </a:cubicBezTo>
                  <a:cubicBezTo>
                    <a:pt x="1060" y="1310"/>
                    <a:pt x="1072" y="1298"/>
                    <a:pt x="1060" y="1286"/>
                  </a:cubicBezTo>
                  <a:cubicBezTo>
                    <a:pt x="560" y="953"/>
                    <a:pt x="179" y="584"/>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46"/>
            <p:cNvSpPr/>
            <p:nvPr/>
          </p:nvSpPr>
          <p:spPr>
            <a:xfrm>
              <a:off x="2003225" y="2579325"/>
              <a:ext cx="19575" cy="31350"/>
            </a:xfrm>
            <a:custGeom>
              <a:avLst/>
              <a:gdLst/>
              <a:ahLst/>
              <a:cxnLst/>
              <a:rect l="l" t="t" r="r" b="b"/>
              <a:pathLst>
                <a:path w="783" h="1254" extrusionOk="0">
                  <a:moveTo>
                    <a:pt x="12" y="0"/>
                  </a:moveTo>
                  <a:cubicBezTo>
                    <a:pt x="12" y="0"/>
                    <a:pt x="0" y="0"/>
                    <a:pt x="0" y="24"/>
                  </a:cubicBezTo>
                  <a:cubicBezTo>
                    <a:pt x="155" y="476"/>
                    <a:pt x="405" y="893"/>
                    <a:pt x="726" y="1238"/>
                  </a:cubicBezTo>
                  <a:cubicBezTo>
                    <a:pt x="734" y="1249"/>
                    <a:pt x="742" y="1253"/>
                    <a:pt x="750" y="1253"/>
                  </a:cubicBezTo>
                  <a:cubicBezTo>
                    <a:pt x="767" y="1253"/>
                    <a:pt x="782" y="1231"/>
                    <a:pt x="774" y="1215"/>
                  </a:cubicBezTo>
                  <a:cubicBezTo>
                    <a:pt x="464" y="834"/>
                    <a:pt x="226" y="453"/>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46"/>
            <p:cNvSpPr/>
            <p:nvPr/>
          </p:nvSpPr>
          <p:spPr>
            <a:xfrm>
              <a:off x="2030900" y="2577125"/>
              <a:ext cx="10175" cy="40800"/>
            </a:xfrm>
            <a:custGeom>
              <a:avLst/>
              <a:gdLst/>
              <a:ahLst/>
              <a:cxnLst/>
              <a:rect l="l" t="t" r="r" b="b"/>
              <a:pathLst>
                <a:path w="407" h="1632" extrusionOk="0">
                  <a:moveTo>
                    <a:pt x="386" y="0"/>
                  </a:moveTo>
                  <a:cubicBezTo>
                    <a:pt x="375" y="0"/>
                    <a:pt x="363" y="6"/>
                    <a:pt x="358" y="17"/>
                  </a:cubicBezTo>
                  <a:cubicBezTo>
                    <a:pt x="310" y="291"/>
                    <a:pt x="262" y="552"/>
                    <a:pt x="203" y="826"/>
                  </a:cubicBezTo>
                  <a:cubicBezTo>
                    <a:pt x="143" y="1088"/>
                    <a:pt x="60" y="1338"/>
                    <a:pt x="0" y="1612"/>
                  </a:cubicBezTo>
                  <a:cubicBezTo>
                    <a:pt x="0" y="1626"/>
                    <a:pt x="9" y="1632"/>
                    <a:pt x="18" y="1632"/>
                  </a:cubicBezTo>
                  <a:cubicBezTo>
                    <a:pt x="24" y="1632"/>
                    <a:pt x="31" y="1629"/>
                    <a:pt x="36" y="1624"/>
                  </a:cubicBezTo>
                  <a:cubicBezTo>
                    <a:pt x="262" y="1160"/>
                    <a:pt x="381" y="552"/>
                    <a:pt x="393" y="29"/>
                  </a:cubicBezTo>
                  <a:cubicBezTo>
                    <a:pt x="406" y="9"/>
                    <a:pt x="398" y="0"/>
                    <a:pt x="3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46"/>
            <p:cNvSpPr/>
            <p:nvPr/>
          </p:nvSpPr>
          <p:spPr>
            <a:xfrm>
              <a:off x="2030450" y="2579650"/>
              <a:ext cx="13675" cy="39700"/>
            </a:xfrm>
            <a:custGeom>
              <a:avLst/>
              <a:gdLst/>
              <a:ahLst/>
              <a:cxnLst/>
              <a:rect l="l" t="t" r="r" b="b"/>
              <a:pathLst>
                <a:path w="547" h="1588" extrusionOk="0">
                  <a:moveTo>
                    <a:pt x="523" y="0"/>
                  </a:moveTo>
                  <a:cubicBezTo>
                    <a:pt x="517" y="0"/>
                    <a:pt x="510" y="3"/>
                    <a:pt x="507" y="11"/>
                  </a:cubicBezTo>
                  <a:cubicBezTo>
                    <a:pt x="435" y="273"/>
                    <a:pt x="387" y="547"/>
                    <a:pt x="316" y="797"/>
                  </a:cubicBezTo>
                  <a:cubicBezTo>
                    <a:pt x="221" y="1059"/>
                    <a:pt x="102" y="1297"/>
                    <a:pt x="18" y="1559"/>
                  </a:cubicBezTo>
                  <a:cubicBezTo>
                    <a:pt x="1" y="1576"/>
                    <a:pt x="22" y="1587"/>
                    <a:pt x="39" y="1587"/>
                  </a:cubicBezTo>
                  <a:cubicBezTo>
                    <a:pt x="45" y="1587"/>
                    <a:pt x="51" y="1586"/>
                    <a:pt x="54" y="1583"/>
                  </a:cubicBezTo>
                  <a:cubicBezTo>
                    <a:pt x="340" y="1154"/>
                    <a:pt x="530" y="523"/>
                    <a:pt x="530" y="11"/>
                  </a:cubicBezTo>
                  <a:cubicBezTo>
                    <a:pt x="546" y="11"/>
                    <a:pt x="536" y="0"/>
                    <a:pt x="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46"/>
            <p:cNvSpPr/>
            <p:nvPr/>
          </p:nvSpPr>
          <p:spPr>
            <a:xfrm>
              <a:off x="2019000" y="2591825"/>
              <a:ext cx="24125" cy="47300"/>
            </a:xfrm>
            <a:custGeom>
              <a:avLst/>
              <a:gdLst/>
              <a:ahLst/>
              <a:cxnLst/>
              <a:rect l="l" t="t" r="r" b="b"/>
              <a:pathLst>
                <a:path w="965" h="1892" extrusionOk="0">
                  <a:moveTo>
                    <a:pt x="0" y="0"/>
                  </a:moveTo>
                  <a:lnTo>
                    <a:pt x="0" y="0"/>
                  </a:lnTo>
                  <a:cubicBezTo>
                    <a:pt x="238" y="631"/>
                    <a:pt x="536" y="1334"/>
                    <a:pt x="929" y="1881"/>
                  </a:cubicBezTo>
                  <a:cubicBezTo>
                    <a:pt x="936" y="1889"/>
                    <a:pt x="942" y="1892"/>
                    <a:pt x="948" y="1892"/>
                  </a:cubicBezTo>
                  <a:cubicBezTo>
                    <a:pt x="959" y="1892"/>
                    <a:pt x="965" y="1878"/>
                    <a:pt x="965" y="1869"/>
                  </a:cubicBezTo>
                  <a:cubicBezTo>
                    <a:pt x="679" y="1227"/>
                    <a:pt x="322" y="619"/>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46"/>
            <p:cNvSpPr/>
            <p:nvPr/>
          </p:nvSpPr>
          <p:spPr>
            <a:xfrm>
              <a:off x="2024125" y="2601225"/>
              <a:ext cx="59650" cy="116425"/>
            </a:xfrm>
            <a:custGeom>
              <a:avLst/>
              <a:gdLst/>
              <a:ahLst/>
              <a:cxnLst/>
              <a:rect l="l" t="t" r="r" b="b"/>
              <a:pathLst>
                <a:path w="2386" h="4657" extrusionOk="0">
                  <a:moveTo>
                    <a:pt x="26" y="0"/>
                  </a:moveTo>
                  <a:cubicBezTo>
                    <a:pt x="16" y="0"/>
                    <a:pt x="1" y="9"/>
                    <a:pt x="9" y="17"/>
                  </a:cubicBezTo>
                  <a:cubicBezTo>
                    <a:pt x="664" y="1648"/>
                    <a:pt x="1760" y="2994"/>
                    <a:pt x="2355" y="4649"/>
                  </a:cubicBezTo>
                  <a:cubicBezTo>
                    <a:pt x="2355" y="4654"/>
                    <a:pt x="2361" y="4656"/>
                    <a:pt x="2367" y="4656"/>
                  </a:cubicBezTo>
                  <a:cubicBezTo>
                    <a:pt x="2376" y="4656"/>
                    <a:pt x="2386" y="4651"/>
                    <a:pt x="2379" y="4637"/>
                  </a:cubicBezTo>
                  <a:cubicBezTo>
                    <a:pt x="1998" y="2958"/>
                    <a:pt x="807" y="1529"/>
                    <a:pt x="33" y="5"/>
                  </a:cubicBezTo>
                  <a:cubicBezTo>
                    <a:pt x="33" y="2"/>
                    <a:pt x="30"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46"/>
            <p:cNvSpPr/>
            <p:nvPr/>
          </p:nvSpPr>
          <p:spPr>
            <a:xfrm>
              <a:off x="1970775" y="2593600"/>
              <a:ext cx="26800" cy="72500"/>
            </a:xfrm>
            <a:custGeom>
              <a:avLst/>
              <a:gdLst/>
              <a:ahLst/>
              <a:cxnLst/>
              <a:rect l="l" t="t" r="r" b="b"/>
              <a:pathLst>
                <a:path w="1072" h="2900" extrusionOk="0">
                  <a:moveTo>
                    <a:pt x="1072" y="1"/>
                  </a:moveTo>
                  <a:lnTo>
                    <a:pt x="1072" y="1"/>
                  </a:lnTo>
                  <a:cubicBezTo>
                    <a:pt x="1012" y="322"/>
                    <a:pt x="977" y="667"/>
                    <a:pt x="774" y="953"/>
                  </a:cubicBezTo>
                  <a:cubicBezTo>
                    <a:pt x="608" y="1179"/>
                    <a:pt x="405" y="1334"/>
                    <a:pt x="274" y="1596"/>
                  </a:cubicBezTo>
                  <a:cubicBezTo>
                    <a:pt x="60" y="1965"/>
                    <a:pt x="0" y="2453"/>
                    <a:pt x="0" y="2882"/>
                  </a:cubicBezTo>
                  <a:cubicBezTo>
                    <a:pt x="0" y="2894"/>
                    <a:pt x="9" y="2900"/>
                    <a:pt x="18" y="2900"/>
                  </a:cubicBezTo>
                  <a:cubicBezTo>
                    <a:pt x="27" y="2900"/>
                    <a:pt x="36" y="2894"/>
                    <a:pt x="36" y="2882"/>
                  </a:cubicBezTo>
                  <a:cubicBezTo>
                    <a:pt x="143" y="2227"/>
                    <a:pt x="179" y="1727"/>
                    <a:pt x="643" y="1203"/>
                  </a:cubicBezTo>
                  <a:cubicBezTo>
                    <a:pt x="941" y="834"/>
                    <a:pt x="1048" y="477"/>
                    <a:pt x="1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46"/>
            <p:cNvSpPr/>
            <p:nvPr/>
          </p:nvSpPr>
          <p:spPr>
            <a:xfrm>
              <a:off x="1923750" y="2676825"/>
              <a:ext cx="46950" cy="119375"/>
            </a:xfrm>
            <a:custGeom>
              <a:avLst/>
              <a:gdLst/>
              <a:ahLst/>
              <a:cxnLst/>
              <a:rect l="l" t="t" r="r" b="b"/>
              <a:pathLst>
                <a:path w="1878" h="4775" extrusionOk="0">
                  <a:moveTo>
                    <a:pt x="1872" y="0"/>
                  </a:moveTo>
                  <a:cubicBezTo>
                    <a:pt x="1871" y="0"/>
                    <a:pt x="1869" y="1"/>
                    <a:pt x="1869" y="5"/>
                  </a:cubicBezTo>
                  <a:cubicBezTo>
                    <a:pt x="1877" y="5"/>
                    <a:pt x="1875" y="0"/>
                    <a:pt x="1872" y="0"/>
                  </a:cubicBezTo>
                  <a:close/>
                  <a:moveTo>
                    <a:pt x="1869" y="5"/>
                  </a:moveTo>
                  <a:lnTo>
                    <a:pt x="1869" y="5"/>
                  </a:lnTo>
                  <a:cubicBezTo>
                    <a:pt x="1512" y="1565"/>
                    <a:pt x="0" y="3089"/>
                    <a:pt x="691" y="4768"/>
                  </a:cubicBezTo>
                  <a:cubicBezTo>
                    <a:pt x="691" y="4772"/>
                    <a:pt x="695" y="4775"/>
                    <a:pt x="702" y="4775"/>
                  </a:cubicBezTo>
                  <a:cubicBezTo>
                    <a:pt x="712" y="4775"/>
                    <a:pt x="726" y="4767"/>
                    <a:pt x="726" y="4744"/>
                  </a:cubicBezTo>
                  <a:cubicBezTo>
                    <a:pt x="441" y="3768"/>
                    <a:pt x="679" y="2887"/>
                    <a:pt x="1107" y="1982"/>
                  </a:cubicBezTo>
                  <a:cubicBezTo>
                    <a:pt x="1429" y="1363"/>
                    <a:pt x="1846" y="732"/>
                    <a:pt x="1869" y="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46"/>
            <p:cNvSpPr/>
            <p:nvPr/>
          </p:nvSpPr>
          <p:spPr>
            <a:xfrm>
              <a:off x="1941900" y="2803700"/>
              <a:ext cx="58075" cy="213025"/>
            </a:xfrm>
            <a:custGeom>
              <a:avLst/>
              <a:gdLst/>
              <a:ahLst/>
              <a:cxnLst/>
              <a:rect l="l" t="t" r="r" b="b"/>
              <a:pathLst>
                <a:path w="2323" h="8521" extrusionOk="0">
                  <a:moveTo>
                    <a:pt x="10" y="1"/>
                  </a:moveTo>
                  <a:cubicBezTo>
                    <a:pt x="8" y="1"/>
                    <a:pt x="0" y="7"/>
                    <a:pt x="0" y="14"/>
                  </a:cubicBezTo>
                  <a:cubicBezTo>
                    <a:pt x="10" y="4"/>
                    <a:pt x="12" y="1"/>
                    <a:pt x="10" y="1"/>
                  </a:cubicBezTo>
                  <a:close/>
                  <a:moveTo>
                    <a:pt x="0" y="14"/>
                  </a:moveTo>
                  <a:lnTo>
                    <a:pt x="0" y="14"/>
                  </a:lnTo>
                  <a:cubicBezTo>
                    <a:pt x="298" y="907"/>
                    <a:pt x="441" y="1657"/>
                    <a:pt x="465" y="2598"/>
                  </a:cubicBezTo>
                  <a:cubicBezTo>
                    <a:pt x="477" y="3086"/>
                    <a:pt x="536" y="3539"/>
                    <a:pt x="667" y="4027"/>
                  </a:cubicBezTo>
                  <a:cubicBezTo>
                    <a:pt x="1096" y="5527"/>
                    <a:pt x="1691" y="7063"/>
                    <a:pt x="2286" y="8515"/>
                  </a:cubicBezTo>
                  <a:cubicBezTo>
                    <a:pt x="2293" y="8519"/>
                    <a:pt x="2299" y="8520"/>
                    <a:pt x="2304" y="8520"/>
                  </a:cubicBezTo>
                  <a:cubicBezTo>
                    <a:pt x="2316" y="8520"/>
                    <a:pt x="2322" y="8512"/>
                    <a:pt x="2322" y="8503"/>
                  </a:cubicBezTo>
                  <a:cubicBezTo>
                    <a:pt x="1798" y="6896"/>
                    <a:pt x="1001" y="5301"/>
                    <a:pt x="620" y="3646"/>
                  </a:cubicBezTo>
                  <a:cubicBezTo>
                    <a:pt x="477" y="2967"/>
                    <a:pt x="572" y="2277"/>
                    <a:pt x="489" y="1610"/>
                  </a:cubicBezTo>
                  <a:cubicBezTo>
                    <a:pt x="417" y="1062"/>
                    <a:pt x="203" y="526"/>
                    <a:pt x="0" y="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46"/>
            <p:cNvSpPr/>
            <p:nvPr/>
          </p:nvSpPr>
          <p:spPr>
            <a:xfrm>
              <a:off x="2002750" y="3026125"/>
              <a:ext cx="138900" cy="129775"/>
            </a:xfrm>
            <a:custGeom>
              <a:avLst/>
              <a:gdLst/>
              <a:ahLst/>
              <a:cxnLst/>
              <a:rect l="l" t="t" r="r" b="b"/>
              <a:pathLst>
                <a:path w="5556" h="5191" extrusionOk="0">
                  <a:moveTo>
                    <a:pt x="12" y="1"/>
                  </a:moveTo>
                  <a:cubicBezTo>
                    <a:pt x="5" y="1"/>
                    <a:pt x="1" y="10"/>
                    <a:pt x="7" y="23"/>
                  </a:cubicBezTo>
                  <a:cubicBezTo>
                    <a:pt x="388" y="785"/>
                    <a:pt x="829" y="1523"/>
                    <a:pt x="1222" y="2273"/>
                  </a:cubicBezTo>
                  <a:cubicBezTo>
                    <a:pt x="1543" y="2833"/>
                    <a:pt x="1805" y="3524"/>
                    <a:pt x="2234" y="4012"/>
                  </a:cubicBezTo>
                  <a:cubicBezTo>
                    <a:pt x="2948" y="4809"/>
                    <a:pt x="4520" y="5036"/>
                    <a:pt x="5532" y="5190"/>
                  </a:cubicBezTo>
                  <a:cubicBezTo>
                    <a:pt x="5544" y="5190"/>
                    <a:pt x="5555" y="5155"/>
                    <a:pt x="5544" y="5155"/>
                  </a:cubicBezTo>
                  <a:cubicBezTo>
                    <a:pt x="4139" y="4809"/>
                    <a:pt x="2650" y="4619"/>
                    <a:pt x="1876" y="3274"/>
                  </a:cubicBezTo>
                  <a:cubicBezTo>
                    <a:pt x="1257" y="2202"/>
                    <a:pt x="686" y="1083"/>
                    <a:pt x="31" y="23"/>
                  </a:cubicBezTo>
                  <a:cubicBezTo>
                    <a:pt x="26" y="7"/>
                    <a:pt x="18" y="1"/>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46"/>
            <p:cNvSpPr/>
            <p:nvPr/>
          </p:nvSpPr>
          <p:spPr>
            <a:xfrm>
              <a:off x="2146275" y="3131825"/>
              <a:ext cx="121050" cy="33500"/>
            </a:xfrm>
            <a:custGeom>
              <a:avLst/>
              <a:gdLst/>
              <a:ahLst/>
              <a:cxnLst/>
              <a:rect l="l" t="t" r="r" b="b"/>
              <a:pathLst>
                <a:path w="4842" h="1340" extrusionOk="0">
                  <a:moveTo>
                    <a:pt x="4793" y="0"/>
                  </a:moveTo>
                  <a:cubicBezTo>
                    <a:pt x="4785" y="0"/>
                    <a:pt x="4777" y="3"/>
                    <a:pt x="4767" y="10"/>
                  </a:cubicBezTo>
                  <a:cubicBezTo>
                    <a:pt x="4410" y="189"/>
                    <a:pt x="4029" y="248"/>
                    <a:pt x="3660" y="403"/>
                  </a:cubicBezTo>
                  <a:cubicBezTo>
                    <a:pt x="3339" y="546"/>
                    <a:pt x="3077" y="784"/>
                    <a:pt x="2779" y="927"/>
                  </a:cubicBezTo>
                  <a:cubicBezTo>
                    <a:pt x="2354" y="1134"/>
                    <a:pt x="1887" y="1238"/>
                    <a:pt x="1420" y="1238"/>
                  </a:cubicBezTo>
                  <a:cubicBezTo>
                    <a:pt x="946" y="1238"/>
                    <a:pt x="472" y="1131"/>
                    <a:pt x="41" y="915"/>
                  </a:cubicBezTo>
                  <a:cubicBezTo>
                    <a:pt x="33" y="907"/>
                    <a:pt x="26" y="904"/>
                    <a:pt x="21" y="904"/>
                  </a:cubicBezTo>
                  <a:cubicBezTo>
                    <a:pt x="2" y="904"/>
                    <a:pt x="1" y="944"/>
                    <a:pt x="29" y="962"/>
                  </a:cubicBezTo>
                  <a:cubicBezTo>
                    <a:pt x="467" y="1195"/>
                    <a:pt x="1049" y="1340"/>
                    <a:pt x="1589" y="1340"/>
                  </a:cubicBezTo>
                  <a:cubicBezTo>
                    <a:pt x="1797" y="1340"/>
                    <a:pt x="1999" y="1318"/>
                    <a:pt x="2184" y="1272"/>
                  </a:cubicBezTo>
                  <a:cubicBezTo>
                    <a:pt x="2517" y="1201"/>
                    <a:pt x="2803" y="986"/>
                    <a:pt x="3101" y="820"/>
                  </a:cubicBezTo>
                  <a:cubicBezTo>
                    <a:pt x="3672" y="498"/>
                    <a:pt x="4232" y="343"/>
                    <a:pt x="4803" y="81"/>
                  </a:cubicBezTo>
                  <a:cubicBezTo>
                    <a:pt x="4842" y="53"/>
                    <a:pt x="4826" y="0"/>
                    <a:pt x="47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46"/>
            <p:cNvSpPr/>
            <p:nvPr/>
          </p:nvSpPr>
          <p:spPr>
            <a:xfrm>
              <a:off x="2267825" y="3126650"/>
              <a:ext cx="19675" cy="6775"/>
            </a:xfrm>
            <a:custGeom>
              <a:avLst/>
              <a:gdLst/>
              <a:ahLst/>
              <a:cxnLst/>
              <a:rect l="l" t="t" r="r" b="b"/>
              <a:pathLst>
                <a:path w="787" h="271" extrusionOk="0">
                  <a:moveTo>
                    <a:pt x="329" y="1"/>
                  </a:moveTo>
                  <a:cubicBezTo>
                    <a:pt x="220" y="1"/>
                    <a:pt x="102" y="20"/>
                    <a:pt x="25" y="74"/>
                  </a:cubicBezTo>
                  <a:cubicBezTo>
                    <a:pt x="1" y="98"/>
                    <a:pt x="25" y="134"/>
                    <a:pt x="60" y="134"/>
                  </a:cubicBezTo>
                  <a:cubicBezTo>
                    <a:pt x="167" y="134"/>
                    <a:pt x="261" y="114"/>
                    <a:pt x="367" y="114"/>
                  </a:cubicBezTo>
                  <a:cubicBezTo>
                    <a:pt x="402" y="114"/>
                    <a:pt x="438" y="116"/>
                    <a:pt x="477" y="122"/>
                  </a:cubicBezTo>
                  <a:cubicBezTo>
                    <a:pt x="525" y="134"/>
                    <a:pt x="739" y="193"/>
                    <a:pt x="739" y="241"/>
                  </a:cubicBezTo>
                  <a:lnTo>
                    <a:pt x="739" y="253"/>
                  </a:lnTo>
                  <a:cubicBezTo>
                    <a:pt x="751" y="265"/>
                    <a:pt x="757" y="271"/>
                    <a:pt x="763" y="271"/>
                  </a:cubicBezTo>
                  <a:cubicBezTo>
                    <a:pt x="769" y="271"/>
                    <a:pt x="775" y="265"/>
                    <a:pt x="787" y="253"/>
                  </a:cubicBezTo>
                  <a:lnTo>
                    <a:pt x="787" y="241"/>
                  </a:lnTo>
                  <a:cubicBezTo>
                    <a:pt x="775" y="146"/>
                    <a:pt x="751" y="146"/>
                    <a:pt x="679" y="98"/>
                  </a:cubicBezTo>
                  <a:cubicBezTo>
                    <a:pt x="620" y="62"/>
                    <a:pt x="548" y="38"/>
                    <a:pt x="489" y="15"/>
                  </a:cubicBezTo>
                  <a:cubicBezTo>
                    <a:pt x="443" y="6"/>
                    <a:pt x="388"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46"/>
            <p:cNvSpPr/>
            <p:nvPr/>
          </p:nvSpPr>
          <p:spPr>
            <a:xfrm>
              <a:off x="2303850" y="3070325"/>
              <a:ext cx="38725" cy="61500"/>
            </a:xfrm>
            <a:custGeom>
              <a:avLst/>
              <a:gdLst/>
              <a:ahLst/>
              <a:cxnLst/>
              <a:rect l="l" t="t" r="r" b="b"/>
              <a:pathLst>
                <a:path w="1549" h="2460" extrusionOk="0">
                  <a:moveTo>
                    <a:pt x="1535" y="0"/>
                  </a:moveTo>
                  <a:cubicBezTo>
                    <a:pt x="1531" y="0"/>
                    <a:pt x="1528" y="2"/>
                    <a:pt x="1524" y="5"/>
                  </a:cubicBezTo>
                  <a:cubicBezTo>
                    <a:pt x="1251" y="541"/>
                    <a:pt x="727" y="767"/>
                    <a:pt x="358" y="1196"/>
                  </a:cubicBezTo>
                  <a:cubicBezTo>
                    <a:pt x="60" y="1541"/>
                    <a:pt x="0" y="1970"/>
                    <a:pt x="0" y="2422"/>
                  </a:cubicBezTo>
                  <a:cubicBezTo>
                    <a:pt x="0" y="2448"/>
                    <a:pt x="14" y="2460"/>
                    <a:pt x="27" y="2460"/>
                  </a:cubicBezTo>
                  <a:cubicBezTo>
                    <a:pt x="38" y="2460"/>
                    <a:pt x="48" y="2451"/>
                    <a:pt x="48" y="2434"/>
                  </a:cubicBezTo>
                  <a:cubicBezTo>
                    <a:pt x="84" y="2149"/>
                    <a:pt x="108" y="1851"/>
                    <a:pt x="227" y="1589"/>
                  </a:cubicBezTo>
                  <a:cubicBezTo>
                    <a:pt x="358" y="1267"/>
                    <a:pt x="608" y="1065"/>
                    <a:pt x="870" y="875"/>
                  </a:cubicBezTo>
                  <a:cubicBezTo>
                    <a:pt x="1167" y="636"/>
                    <a:pt x="1441" y="398"/>
                    <a:pt x="1548" y="17"/>
                  </a:cubicBezTo>
                  <a:cubicBezTo>
                    <a:pt x="1548" y="9"/>
                    <a:pt x="1542" y="0"/>
                    <a:pt x="1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46"/>
            <p:cNvSpPr/>
            <p:nvPr/>
          </p:nvSpPr>
          <p:spPr>
            <a:xfrm>
              <a:off x="2322050" y="2778575"/>
              <a:ext cx="80350" cy="285150"/>
            </a:xfrm>
            <a:custGeom>
              <a:avLst/>
              <a:gdLst/>
              <a:ahLst/>
              <a:cxnLst/>
              <a:rect l="l" t="t" r="r" b="b"/>
              <a:pathLst>
                <a:path w="3214" h="11406" extrusionOk="0">
                  <a:moveTo>
                    <a:pt x="54" y="1"/>
                  </a:moveTo>
                  <a:cubicBezTo>
                    <a:pt x="30" y="1"/>
                    <a:pt x="1" y="36"/>
                    <a:pt x="11" y="55"/>
                  </a:cubicBezTo>
                  <a:cubicBezTo>
                    <a:pt x="1142" y="1793"/>
                    <a:pt x="2380" y="3770"/>
                    <a:pt x="2785" y="5841"/>
                  </a:cubicBezTo>
                  <a:cubicBezTo>
                    <a:pt x="3190" y="7901"/>
                    <a:pt x="1904" y="9592"/>
                    <a:pt x="1118" y="11378"/>
                  </a:cubicBezTo>
                  <a:cubicBezTo>
                    <a:pt x="1118" y="11386"/>
                    <a:pt x="1129" y="11405"/>
                    <a:pt x="1144" y="11405"/>
                  </a:cubicBezTo>
                  <a:cubicBezTo>
                    <a:pt x="1150" y="11405"/>
                    <a:pt x="1158" y="11401"/>
                    <a:pt x="1165" y="11390"/>
                  </a:cubicBezTo>
                  <a:cubicBezTo>
                    <a:pt x="2035" y="9747"/>
                    <a:pt x="3213" y="7937"/>
                    <a:pt x="2916" y="6008"/>
                  </a:cubicBezTo>
                  <a:cubicBezTo>
                    <a:pt x="2594" y="3948"/>
                    <a:pt x="1392" y="1603"/>
                    <a:pt x="70" y="7"/>
                  </a:cubicBezTo>
                  <a:cubicBezTo>
                    <a:pt x="66" y="3"/>
                    <a:pt x="60"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46"/>
            <p:cNvSpPr/>
            <p:nvPr/>
          </p:nvSpPr>
          <p:spPr>
            <a:xfrm>
              <a:off x="2010650" y="2559075"/>
              <a:ext cx="163450" cy="97050"/>
            </a:xfrm>
            <a:custGeom>
              <a:avLst/>
              <a:gdLst/>
              <a:ahLst/>
              <a:cxnLst/>
              <a:rect l="l" t="t" r="r" b="b"/>
              <a:pathLst>
                <a:path w="6538" h="3882" extrusionOk="0">
                  <a:moveTo>
                    <a:pt x="48" y="1"/>
                  </a:moveTo>
                  <a:cubicBezTo>
                    <a:pt x="13" y="1"/>
                    <a:pt x="1" y="24"/>
                    <a:pt x="36" y="36"/>
                  </a:cubicBezTo>
                  <a:cubicBezTo>
                    <a:pt x="1501" y="512"/>
                    <a:pt x="3430" y="893"/>
                    <a:pt x="4513" y="2084"/>
                  </a:cubicBezTo>
                  <a:cubicBezTo>
                    <a:pt x="5216" y="2834"/>
                    <a:pt x="5394" y="3608"/>
                    <a:pt x="6490" y="3882"/>
                  </a:cubicBezTo>
                  <a:cubicBezTo>
                    <a:pt x="6525" y="3882"/>
                    <a:pt x="6537" y="3834"/>
                    <a:pt x="6502" y="3834"/>
                  </a:cubicBezTo>
                  <a:cubicBezTo>
                    <a:pt x="5228" y="3406"/>
                    <a:pt x="4811" y="2025"/>
                    <a:pt x="3644" y="1346"/>
                  </a:cubicBezTo>
                  <a:cubicBezTo>
                    <a:pt x="2537" y="715"/>
                    <a:pt x="1287" y="322"/>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46"/>
            <p:cNvSpPr/>
            <p:nvPr/>
          </p:nvSpPr>
          <p:spPr>
            <a:xfrm>
              <a:off x="2175850" y="2662350"/>
              <a:ext cx="135350" cy="88050"/>
            </a:xfrm>
            <a:custGeom>
              <a:avLst/>
              <a:gdLst/>
              <a:ahLst/>
              <a:cxnLst/>
              <a:rect l="l" t="t" r="r" b="b"/>
              <a:pathLst>
                <a:path w="5414" h="3522" extrusionOk="0">
                  <a:moveTo>
                    <a:pt x="13" y="1"/>
                  </a:moveTo>
                  <a:cubicBezTo>
                    <a:pt x="1" y="1"/>
                    <a:pt x="1" y="37"/>
                    <a:pt x="13" y="37"/>
                  </a:cubicBezTo>
                  <a:cubicBezTo>
                    <a:pt x="1001" y="275"/>
                    <a:pt x="2060" y="358"/>
                    <a:pt x="2989" y="751"/>
                  </a:cubicBezTo>
                  <a:cubicBezTo>
                    <a:pt x="4168" y="1227"/>
                    <a:pt x="4966" y="2358"/>
                    <a:pt x="5370" y="3513"/>
                  </a:cubicBezTo>
                  <a:cubicBezTo>
                    <a:pt x="5370" y="3518"/>
                    <a:pt x="5379" y="3521"/>
                    <a:pt x="5387" y="3521"/>
                  </a:cubicBezTo>
                  <a:cubicBezTo>
                    <a:pt x="5400" y="3521"/>
                    <a:pt x="5413" y="3515"/>
                    <a:pt x="5406" y="3501"/>
                  </a:cubicBezTo>
                  <a:cubicBezTo>
                    <a:pt x="5013" y="834"/>
                    <a:pt x="2180" y="334"/>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46"/>
            <p:cNvSpPr/>
            <p:nvPr/>
          </p:nvSpPr>
          <p:spPr>
            <a:xfrm>
              <a:off x="2312175" y="2755400"/>
              <a:ext cx="9775" cy="21400"/>
            </a:xfrm>
            <a:custGeom>
              <a:avLst/>
              <a:gdLst/>
              <a:ahLst/>
              <a:cxnLst/>
              <a:rect l="l" t="t" r="r" b="b"/>
              <a:pathLst>
                <a:path w="391" h="856" extrusionOk="0">
                  <a:moveTo>
                    <a:pt x="16" y="1"/>
                  </a:moveTo>
                  <a:cubicBezTo>
                    <a:pt x="8" y="1"/>
                    <a:pt x="1" y="10"/>
                    <a:pt x="1" y="29"/>
                  </a:cubicBezTo>
                  <a:cubicBezTo>
                    <a:pt x="1" y="172"/>
                    <a:pt x="48" y="315"/>
                    <a:pt x="108" y="434"/>
                  </a:cubicBezTo>
                  <a:cubicBezTo>
                    <a:pt x="167" y="577"/>
                    <a:pt x="227" y="732"/>
                    <a:pt x="346" y="851"/>
                  </a:cubicBezTo>
                  <a:cubicBezTo>
                    <a:pt x="352" y="854"/>
                    <a:pt x="359" y="856"/>
                    <a:pt x="364" y="856"/>
                  </a:cubicBezTo>
                  <a:cubicBezTo>
                    <a:pt x="380" y="856"/>
                    <a:pt x="390" y="845"/>
                    <a:pt x="382" y="827"/>
                  </a:cubicBezTo>
                  <a:cubicBezTo>
                    <a:pt x="346" y="696"/>
                    <a:pt x="275" y="577"/>
                    <a:pt x="239" y="446"/>
                  </a:cubicBezTo>
                  <a:cubicBezTo>
                    <a:pt x="186" y="310"/>
                    <a:pt x="143" y="173"/>
                    <a:pt x="77" y="62"/>
                  </a:cubicBezTo>
                  <a:lnTo>
                    <a:pt x="77" y="62"/>
                  </a:lnTo>
                  <a:cubicBezTo>
                    <a:pt x="76" y="56"/>
                    <a:pt x="75" y="49"/>
                    <a:pt x="72" y="41"/>
                  </a:cubicBezTo>
                  <a:lnTo>
                    <a:pt x="58" y="32"/>
                  </a:lnTo>
                  <a:lnTo>
                    <a:pt x="58" y="32"/>
                  </a:lnTo>
                  <a:cubicBezTo>
                    <a:pt x="55" y="27"/>
                    <a:pt x="52" y="22"/>
                    <a:pt x="48" y="18"/>
                  </a:cubicBezTo>
                  <a:cubicBezTo>
                    <a:pt x="47" y="19"/>
                    <a:pt x="45" y="21"/>
                    <a:pt x="43" y="22"/>
                  </a:cubicBezTo>
                  <a:lnTo>
                    <a:pt x="43" y="22"/>
                  </a:lnTo>
                  <a:lnTo>
                    <a:pt x="36" y="18"/>
                  </a:lnTo>
                  <a:cubicBezTo>
                    <a:pt x="31" y="7"/>
                    <a:pt x="23" y="1"/>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46"/>
            <p:cNvSpPr/>
            <p:nvPr/>
          </p:nvSpPr>
          <p:spPr>
            <a:xfrm>
              <a:off x="2078825" y="2701350"/>
              <a:ext cx="14375" cy="35025"/>
            </a:xfrm>
            <a:custGeom>
              <a:avLst/>
              <a:gdLst/>
              <a:ahLst/>
              <a:cxnLst/>
              <a:rect l="l" t="t" r="r" b="b"/>
              <a:pathLst>
                <a:path w="575" h="1401" extrusionOk="0">
                  <a:moveTo>
                    <a:pt x="0" y="1"/>
                  </a:moveTo>
                  <a:lnTo>
                    <a:pt x="0" y="1"/>
                  </a:lnTo>
                  <a:cubicBezTo>
                    <a:pt x="60" y="227"/>
                    <a:pt x="179" y="417"/>
                    <a:pt x="250" y="644"/>
                  </a:cubicBezTo>
                  <a:cubicBezTo>
                    <a:pt x="357" y="882"/>
                    <a:pt x="429" y="1132"/>
                    <a:pt x="536" y="1394"/>
                  </a:cubicBezTo>
                  <a:cubicBezTo>
                    <a:pt x="540" y="1398"/>
                    <a:pt x="548" y="1401"/>
                    <a:pt x="555" y="1401"/>
                  </a:cubicBezTo>
                  <a:cubicBezTo>
                    <a:pt x="566" y="1401"/>
                    <a:pt x="575" y="1393"/>
                    <a:pt x="560" y="1370"/>
                  </a:cubicBezTo>
                  <a:cubicBezTo>
                    <a:pt x="453" y="929"/>
                    <a:pt x="262" y="39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46"/>
            <p:cNvSpPr/>
            <p:nvPr/>
          </p:nvSpPr>
          <p:spPr>
            <a:xfrm>
              <a:off x="2074050" y="2697775"/>
              <a:ext cx="25925" cy="58575"/>
            </a:xfrm>
            <a:custGeom>
              <a:avLst/>
              <a:gdLst/>
              <a:ahLst/>
              <a:cxnLst/>
              <a:rect l="l" t="t" r="r" b="b"/>
              <a:pathLst>
                <a:path w="1037" h="2343" extrusionOk="0">
                  <a:moveTo>
                    <a:pt x="25" y="1"/>
                  </a:moveTo>
                  <a:cubicBezTo>
                    <a:pt x="13" y="1"/>
                    <a:pt x="1" y="1"/>
                    <a:pt x="1" y="13"/>
                  </a:cubicBezTo>
                  <a:cubicBezTo>
                    <a:pt x="322" y="787"/>
                    <a:pt x="620" y="1596"/>
                    <a:pt x="989" y="2334"/>
                  </a:cubicBezTo>
                  <a:cubicBezTo>
                    <a:pt x="999" y="2339"/>
                    <a:pt x="1009" y="2342"/>
                    <a:pt x="1017" y="2342"/>
                  </a:cubicBezTo>
                  <a:cubicBezTo>
                    <a:pt x="1028" y="2342"/>
                    <a:pt x="1037" y="2336"/>
                    <a:pt x="1037" y="2323"/>
                  </a:cubicBezTo>
                  <a:cubicBezTo>
                    <a:pt x="834" y="1513"/>
                    <a:pt x="429" y="715"/>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46"/>
            <p:cNvSpPr/>
            <p:nvPr/>
          </p:nvSpPr>
          <p:spPr>
            <a:xfrm>
              <a:off x="2090725" y="2615175"/>
              <a:ext cx="32775" cy="124000"/>
            </a:xfrm>
            <a:custGeom>
              <a:avLst/>
              <a:gdLst/>
              <a:ahLst/>
              <a:cxnLst/>
              <a:rect l="l" t="t" r="r" b="b"/>
              <a:pathLst>
                <a:path w="1311" h="4960" extrusionOk="0">
                  <a:moveTo>
                    <a:pt x="1263" y="1"/>
                  </a:moveTo>
                  <a:cubicBezTo>
                    <a:pt x="1257" y="1"/>
                    <a:pt x="1251" y="7"/>
                    <a:pt x="1251" y="19"/>
                  </a:cubicBezTo>
                  <a:cubicBezTo>
                    <a:pt x="1191" y="1055"/>
                    <a:pt x="953" y="1983"/>
                    <a:pt x="548" y="2936"/>
                  </a:cubicBezTo>
                  <a:cubicBezTo>
                    <a:pt x="251" y="3591"/>
                    <a:pt x="1" y="4245"/>
                    <a:pt x="179" y="4960"/>
                  </a:cubicBezTo>
                  <a:cubicBezTo>
                    <a:pt x="84" y="3864"/>
                    <a:pt x="643" y="3067"/>
                    <a:pt x="977" y="2078"/>
                  </a:cubicBezTo>
                  <a:cubicBezTo>
                    <a:pt x="1203" y="1412"/>
                    <a:pt x="1310" y="709"/>
                    <a:pt x="1274" y="19"/>
                  </a:cubicBezTo>
                  <a:cubicBezTo>
                    <a:pt x="1274" y="7"/>
                    <a:pt x="1269" y="1"/>
                    <a:pt x="1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46"/>
            <p:cNvSpPr/>
            <p:nvPr/>
          </p:nvSpPr>
          <p:spPr>
            <a:xfrm>
              <a:off x="2077675" y="2608475"/>
              <a:ext cx="34200" cy="100125"/>
            </a:xfrm>
            <a:custGeom>
              <a:avLst/>
              <a:gdLst/>
              <a:ahLst/>
              <a:cxnLst/>
              <a:rect l="l" t="t" r="r" b="b"/>
              <a:pathLst>
                <a:path w="1368" h="4005" extrusionOk="0">
                  <a:moveTo>
                    <a:pt x="1368" y="1"/>
                  </a:moveTo>
                  <a:cubicBezTo>
                    <a:pt x="963" y="1323"/>
                    <a:pt x="832" y="2811"/>
                    <a:pt x="11" y="3978"/>
                  </a:cubicBezTo>
                  <a:cubicBezTo>
                    <a:pt x="1" y="3987"/>
                    <a:pt x="22" y="4005"/>
                    <a:pt x="37" y="4005"/>
                  </a:cubicBezTo>
                  <a:cubicBezTo>
                    <a:pt x="41" y="4005"/>
                    <a:pt x="44" y="4004"/>
                    <a:pt x="46" y="4001"/>
                  </a:cubicBezTo>
                  <a:cubicBezTo>
                    <a:pt x="487" y="3537"/>
                    <a:pt x="665" y="2906"/>
                    <a:pt x="820" y="2287"/>
                  </a:cubicBezTo>
                  <a:cubicBezTo>
                    <a:pt x="1011" y="1525"/>
                    <a:pt x="1225" y="775"/>
                    <a:pt x="13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46"/>
            <p:cNvSpPr/>
            <p:nvPr/>
          </p:nvSpPr>
          <p:spPr>
            <a:xfrm>
              <a:off x="2071825" y="2609525"/>
              <a:ext cx="25475" cy="88500"/>
            </a:xfrm>
            <a:custGeom>
              <a:avLst/>
              <a:gdLst/>
              <a:ahLst/>
              <a:cxnLst/>
              <a:rect l="l" t="t" r="r" b="b"/>
              <a:pathLst>
                <a:path w="1019" h="3540" extrusionOk="0">
                  <a:moveTo>
                    <a:pt x="965" y="1"/>
                  </a:moveTo>
                  <a:cubicBezTo>
                    <a:pt x="956" y="1"/>
                    <a:pt x="947" y="7"/>
                    <a:pt x="947" y="18"/>
                  </a:cubicBezTo>
                  <a:cubicBezTo>
                    <a:pt x="804" y="1257"/>
                    <a:pt x="423" y="2388"/>
                    <a:pt x="6" y="3531"/>
                  </a:cubicBezTo>
                  <a:cubicBezTo>
                    <a:pt x="483" y="2471"/>
                    <a:pt x="1018" y="1197"/>
                    <a:pt x="983" y="18"/>
                  </a:cubicBezTo>
                  <a:cubicBezTo>
                    <a:pt x="983" y="7"/>
                    <a:pt x="974" y="1"/>
                    <a:pt x="965" y="1"/>
                  </a:cubicBezTo>
                  <a:close/>
                  <a:moveTo>
                    <a:pt x="6" y="3531"/>
                  </a:moveTo>
                  <a:lnTo>
                    <a:pt x="6" y="3531"/>
                  </a:lnTo>
                  <a:cubicBezTo>
                    <a:pt x="0" y="3537"/>
                    <a:pt x="0" y="3540"/>
                    <a:pt x="2" y="3540"/>
                  </a:cubicBezTo>
                  <a:cubicBezTo>
                    <a:pt x="3" y="3540"/>
                    <a:pt x="6" y="3537"/>
                    <a:pt x="6" y="35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46"/>
            <p:cNvSpPr/>
            <p:nvPr/>
          </p:nvSpPr>
          <p:spPr>
            <a:xfrm>
              <a:off x="2065725" y="2598700"/>
              <a:ext cx="24725" cy="75300"/>
            </a:xfrm>
            <a:custGeom>
              <a:avLst/>
              <a:gdLst/>
              <a:ahLst/>
              <a:cxnLst/>
              <a:rect l="l" t="t" r="r" b="b"/>
              <a:pathLst>
                <a:path w="989" h="3012" extrusionOk="0">
                  <a:moveTo>
                    <a:pt x="968" y="0"/>
                  </a:moveTo>
                  <a:cubicBezTo>
                    <a:pt x="960" y="0"/>
                    <a:pt x="953" y="7"/>
                    <a:pt x="953" y="23"/>
                  </a:cubicBezTo>
                  <a:cubicBezTo>
                    <a:pt x="655" y="1035"/>
                    <a:pt x="369" y="2011"/>
                    <a:pt x="0" y="3011"/>
                  </a:cubicBezTo>
                  <a:lnTo>
                    <a:pt x="12" y="3011"/>
                  </a:lnTo>
                  <a:cubicBezTo>
                    <a:pt x="477" y="2106"/>
                    <a:pt x="846" y="1035"/>
                    <a:pt x="989" y="23"/>
                  </a:cubicBezTo>
                  <a:cubicBezTo>
                    <a:pt x="989" y="10"/>
                    <a:pt x="978" y="0"/>
                    <a:pt x="9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46"/>
            <p:cNvSpPr/>
            <p:nvPr/>
          </p:nvSpPr>
          <p:spPr>
            <a:xfrm>
              <a:off x="2055600" y="2590800"/>
              <a:ext cx="26525" cy="70400"/>
            </a:xfrm>
            <a:custGeom>
              <a:avLst/>
              <a:gdLst/>
              <a:ahLst/>
              <a:cxnLst/>
              <a:rect l="l" t="t" r="r" b="b"/>
              <a:pathLst>
                <a:path w="1061" h="2816" extrusionOk="0">
                  <a:moveTo>
                    <a:pt x="1041" y="1"/>
                  </a:moveTo>
                  <a:cubicBezTo>
                    <a:pt x="1038" y="1"/>
                    <a:pt x="1036" y="2"/>
                    <a:pt x="1036" y="5"/>
                  </a:cubicBezTo>
                  <a:cubicBezTo>
                    <a:pt x="703" y="946"/>
                    <a:pt x="382" y="1887"/>
                    <a:pt x="1" y="2803"/>
                  </a:cubicBezTo>
                  <a:cubicBezTo>
                    <a:pt x="1" y="2815"/>
                    <a:pt x="24" y="2815"/>
                    <a:pt x="24" y="2815"/>
                  </a:cubicBezTo>
                  <a:cubicBezTo>
                    <a:pt x="465" y="1946"/>
                    <a:pt x="834" y="970"/>
                    <a:pt x="1060" y="17"/>
                  </a:cubicBezTo>
                  <a:cubicBezTo>
                    <a:pt x="1060" y="9"/>
                    <a:pt x="1048" y="1"/>
                    <a:pt x="1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46"/>
            <p:cNvSpPr/>
            <p:nvPr/>
          </p:nvSpPr>
          <p:spPr>
            <a:xfrm>
              <a:off x="2113650" y="2673225"/>
              <a:ext cx="35450" cy="123325"/>
            </a:xfrm>
            <a:custGeom>
              <a:avLst/>
              <a:gdLst/>
              <a:ahLst/>
              <a:cxnLst/>
              <a:rect l="l" t="t" r="r" b="b"/>
              <a:pathLst>
                <a:path w="1418" h="4933" extrusionOk="0">
                  <a:moveTo>
                    <a:pt x="1048" y="1"/>
                  </a:moveTo>
                  <a:cubicBezTo>
                    <a:pt x="1042" y="1"/>
                    <a:pt x="1036" y="7"/>
                    <a:pt x="1036" y="18"/>
                  </a:cubicBezTo>
                  <a:cubicBezTo>
                    <a:pt x="1119" y="935"/>
                    <a:pt x="953" y="1745"/>
                    <a:pt x="691" y="2638"/>
                  </a:cubicBezTo>
                  <a:cubicBezTo>
                    <a:pt x="584" y="2995"/>
                    <a:pt x="477" y="3328"/>
                    <a:pt x="381" y="3686"/>
                  </a:cubicBezTo>
                  <a:cubicBezTo>
                    <a:pt x="322" y="3900"/>
                    <a:pt x="262" y="4090"/>
                    <a:pt x="203" y="4305"/>
                  </a:cubicBezTo>
                  <a:cubicBezTo>
                    <a:pt x="227" y="4495"/>
                    <a:pt x="167" y="4638"/>
                    <a:pt x="0" y="4721"/>
                  </a:cubicBezTo>
                  <a:cubicBezTo>
                    <a:pt x="24" y="4793"/>
                    <a:pt x="36" y="4864"/>
                    <a:pt x="48" y="4924"/>
                  </a:cubicBezTo>
                  <a:cubicBezTo>
                    <a:pt x="48" y="4930"/>
                    <a:pt x="57" y="4933"/>
                    <a:pt x="66" y="4933"/>
                  </a:cubicBezTo>
                  <a:cubicBezTo>
                    <a:pt x="75" y="4933"/>
                    <a:pt x="84" y="4930"/>
                    <a:pt x="84" y="4924"/>
                  </a:cubicBezTo>
                  <a:cubicBezTo>
                    <a:pt x="596" y="3435"/>
                    <a:pt x="1417" y="1602"/>
                    <a:pt x="1060" y="18"/>
                  </a:cubicBezTo>
                  <a:cubicBezTo>
                    <a:pt x="1060" y="7"/>
                    <a:pt x="105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46"/>
            <p:cNvSpPr/>
            <p:nvPr/>
          </p:nvSpPr>
          <p:spPr>
            <a:xfrm>
              <a:off x="2134475" y="2642425"/>
              <a:ext cx="7175" cy="26475"/>
            </a:xfrm>
            <a:custGeom>
              <a:avLst/>
              <a:gdLst/>
              <a:ahLst/>
              <a:cxnLst/>
              <a:rect l="l" t="t" r="r" b="b"/>
              <a:pathLst>
                <a:path w="287" h="1059" extrusionOk="0">
                  <a:moveTo>
                    <a:pt x="275" y="0"/>
                  </a:moveTo>
                  <a:cubicBezTo>
                    <a:pt x="48" y="298"/>
                    <a:pt x="1" y="715"/>
                    <a:pt x="179" y="1048"/>
                  </a:cubicBezTo>
                  <a:cubicBezTo>
                    <a:pt x="187" y="1055"/>
                    <a:pt x="193" y="1058"/>
                    <a:pt x="198" y="1058"/>
                  </a:cubicBezTo>
                  <a:cubicBezTo>
                    <a:pt x="209" y="1058"/>
                    <a:pt x="215" y="1044"/>
                    <a:pt x="215" y="1036"/>
                  </a:cubicBezTo>
                  <a:cubicBezTo>
                    <a:pt x="96" y="679"/>
                    <a:pt x="108" y="334"/>
                    <a:pt x="286" y="12"/>
                  </a:cubicBezTo>
                  <a:cubicBezTo>
                    <a:pt x="286" y="0"/>
                    <a:pt x="275"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46"/>
            <p:cNvSpPr/>
            <p:nvPr/>
          </p:nvSpPr>
          <p:spPr>
            <a:xfrm>
              <a:off x="2124950" y="2658000"/>
              <a:ext cx="37400" cy="162225"/>
            </a:xfrm>
            <a:custGeom>
              <a:avLst/>
              <a:gdLst/>
              <a:ahLst/>
              <a:cxnLst/>
              <a:rect l="l" t="t" r="r" b="b"/>
              <a:pathLst>
                <a:path w="1496" h="6489" extrusionOk="0">
                  <a:moveTo>
                    <a:pt x="1490" y="0"/>
                  </a:moveTo>
                  <a:cubicBezTo>
                    <a:pt x="1487" y="0"/>
                    <a:pt x="1482" y="3"/>
                    <a:pt x="1477" y="8"/>
                  </a:cubicBezTo>
                  <a:cubicBezTo>
                    <a:pt x="1037" y="1235"/>
                    <a:pt x="1358" y="2366"/>
                    <a:pt x="1132" y="3604"/>
                  </a:cubicBezTo>
                  <a:cubicBezTo>
                    <a:pt x="965" y="4461"/>
                    <a:pt x="1" y="5604"/>
                    <a:pt x="251" y="6473"/>
                  </a:cubicBezTo>
                  <a:cubicBezTo>
                    <a:pt x="256" y="6483"/>
                    <a:pt x="267" y="6489"/>
                    <a:pt x="277" y="6489"/>
                  </a:cubicBezTo>
                  <a:cubicBezTo>
                    <a:pt x="292" y="6489"/>
                    <a:pt x="305" y="6477"/>
                    <a:pt x="298" y="6450"/>
                  </a:cubicBezTo>
                  <a:cubicBezTo>
                    <a:pt x="132" y="5533"/>
                    <a:pt x="1096" y="4390"/>
                    <a:pt x="1239" y="3449"/>
                  </a:cubicBezTo>
                  <a:cubicBezTo>
                    <a:pt x="1418" y="2282"/>
                    <a:pt x="1179" y="1199"/>
                    <a:pt x="1489" y="20"/>
                  </a:cubicBezTo>
                  <a:cubicBezTo>
                    <a:pt x="1496" y="6"/>
                    <a:pt x="1495" y="0"/>
                    <a:pt x="1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46"/>
            <p:cNvSpPr/>
            <p:nvPr/>
          </p:nvSpPr>
          <p:spPr>
            <a:xfrm>
              <a:off x="2135375" y="2675325"/>
              <a:ext cx="43775" cy="158425"/>
            </a:xfrm>
            <a:custGeom>
              <a:avLst/>
              <a:gdLst/>
              <a:ahLst/>
              <a:cxnLst/>
              <a:rect l="l" t="t" r="r" b="b"/>
              <a:pathLst>
                <a:path w="1751" h="6337" extrusionOk="0">
                  <a:moveTo>
                    <a:pt x="1692" y="1"/>
                  </a:moveTo>
                  <a:cubicBezTo>
                    <a:pt x="1687" y="1"/>
                    <a:pt x="1683" y="2"/>
                    <a:pt x="1679" y="6"/>
                  </a:cubicBezTo>
                  <a:cubicBezTo>
                    <a:pt x="1096" y="1077"/>
                    <a:pt x="1679" y="2351"/>
                    <a:pt x="1251" y="3482"/>
                  </a:cubicBezTo>
                  <a:cubicBezTo>
                    <a:pt x="858" y="4471"/>
                    <a:pt x="0" y="5209"/>
                    <a:pt x="60" y="6328"/>
                  </a:cubicBezTo>
                  <a:cubicBezTo>
                    <a:pt x="227" y="5149"/>
                    <a:pt x="1084" y="4364"/>
                    <a:pt x="1429" y="3268"/>
                  </a:cubicBezTo>
                  <a:cubicBezTo>
                    <a:pt x="1751" y="2197"/>
                    <a:pt x="1322" y="1089"/>
                    <a:pt x="1715" y="18"/>
                  </a:cubicBezTo>
                  <a:cubicBezTo>
                    <a:pt x="1715" y="9"/>
                    <a:pt x="1703" y="1"/>
                    <a:pt x="1692" y="1"/>
                  </a:cubicBezTo>
                  <a:close/>
                  <a:moveTo>
                    <a:pt x="60" y="6328"/>
                  </a:moveTo>
                  <a:cubicBezTo>
                    <a:pt x="54" y="6334"/>
                    <a:pt x="54" y="6337"/>
                    <a:pt x="56" y="6337"/>
                  </a:cubicBezTo>
                  <a:cubicBezTo>
                    <a:pt x="57" y="6337"/>
                    <a:pt x="60" y="6334"/>
                    <a:pt x="60" y="632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46"/>
            <p:cNvSpPr/>
            <p:nvPr/>
          </p:nvSpPr>
          <p:spPr>
            <a:xfrm>
              <a:off x="2174675" y="2664900"/>
              <a:ext cx="13800" cy="28975"/>
            </a:xfrm>
            <a:custGeom>
              <a:avLst/>
              <a:gdLst/>
              <a:ahLst/>
              <a:cxnLst/>
              <a:rect l="l" t="t" r="r" b="b"/>
              <a:pathLst>
                <a:path w="552" h="1159" extrusionOk="0">
                  <a:moveTo>
                    <a:pt x="541" y="1"/>
                  </a:moveTo>
                  <a:cubicBezTo>
                    <a:pt x="538" y="1"/>
                    <a:pt x="536" y="2"/>
                    <a:pt x="536" y="6"/>
                  </a:cubicBezTo>
                  <a:cubicBezTo>
                    <a:pt x="552" y="6"/>
                    <a:pt x="546" y="1"/>
                    <a:pt x="541" y="1"/>
                  </a:cubicBezTo>
                  <a:close/>
                  <a:moveTo>
                    <a:pt x="536" y="6"/>
                  </a:moveTo>
                  <a:lnTo>
                    <a:pt x="536" y="6"/>
                  </a:lnTo>
                  <a:cubicBezTo>
                    <a:pt x="262" y="256"/>
                    <a:pt x="0" y="768"/>
                    <a:pt x="60" y="1149"/>
                  </a:cubicBezTo>
                  <a:cubicBezTo>
                    <a:pt x="60" y="1155"/>
                    <a:pt x="69" y="1158"/>
                    <a:pt x="77" y="1158"/>
                  </a:cubicBezTo>
                  <a:cubicBezTo>
                    <a:pt x="86" y="1158"/>
                    <a:pt x="95" y="1155"/>
                    <a:pt x="95" y="1149"/>
                  </a:cubicBezTo>
                  <a:cubicBezTo>
                    <a:pt x="155" y="959"/>
                    <a:pt x="155" y="756"/>
                    <a:pt x="226" y="566"/>
                  </a:cubicBezTo>
                  <a:cubicBezTo>
                    <a:pt x="298" y="363"/>
                    <a:pt x="417" y="197"/>
                    <a:pt x="536"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46"/>
            <p:cNvSpPr/>
            <p:nvPr/>
          </p:nvSpPr>
          <p:spPr>
            <a:xfrm>
              <a:off x="2182100" y="2666500"/>
              <a:ext cx="8850" cy="22300"/>
            </a:xfrm>
            <a:custGeom>
              <a:avLst/>
              <a:gdLst/>
              <a:ahLst/>
              <a:cxnLst/>
              <a:rect l="l" t="t" r="r" b="b"/>
              <a:pathLst>
                <a:path w="354" h="892" extrusionOk="0">
                  <a:moveTo>
                    <a:pt x="338" y="1"/>
                  </a:moveTo>
                  <a:cubicBezTo>
                    <a:pt x="333" y="1"/>
                    <a:pt x="327" y="4"/>
                    <a:pt x="322" y="14"/>
                  </a:cubicBezTo>
                  <a:cubicBezTo>
                    <a:pt x="239" y="145"/>
                    <a:pt x="179" y="299"/>
                    <a:pt x="120" y="466"/>
                  </a:cubicBezTo>
                  <a:cubicBezTo>
                    <a:pt x="84" y="597"/>
                    <a:pt x="1" y="740"/>
                    <a:pt x="25" y="883"/>
                  </a:cubicBezTo>
                  <a:cubicBezTo>
                    <a:pt x="25" y="889"/>
                    <a:pt x="28" y="892"/>
                    <a:pt x="32" y="892"/>
                  </a:cubicBezTo>
                  <a:cubicBezTo>
                    <a:pt x="36" y="892"/>
                    <a:pt x="42" y="889"/>
                    <a:pt x="48" y="883"/>
                  </a:cubicBezTo>
                  <a:cubicBezTo>
                    <a:pt x="120" y="776"/>
                    <a:pt x="144" y="597"/>
                    <a:pt x="179" y="478"/>
                  </a:cubicBezTo>
                  <a:cubicBezTo>
                    <a:pt x="227" y="323"/>
                    <a:pt x="286" y="180"/>
                    <a:pt x="346" y="25"/>
                  </a:cubicBezTo>
                  <a:cubicBezTo>
                    <a:pt x="353" y="11"/>
                    <a:pt x="347"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46"/>
            <p:cNvSpPr/>
            <p:nvPr/>
          </p:nvSpPr>
          <p:spPr>
            <a:xfrm>
              <a:off x="2187175" y="2663850"/>
              <a:ext cx="9850" cy="23350"/>
            </a:xfrm>
            <a:custGeom>
              <a:avLst/>
              <a:gdLst/>
              <a:ahLst/>
              <a:cxnLst/>
              <a:rect l="l" t="t" r="r" b="b"/>
              <a:pathLst>
                <a:path w="394" h="934" extrusionOk="0">
                  <a:moveTo>
                    <a:pt x="373" y="0"/>
                  </a:moveTo>
                  <a:cubicBezTo>
                    <a:pt x="367" y="0"/>
                    <a:pt x="362" y="4"/>
                    <a:pt x="357" y="12"/>
                  </a:cubicBezTo>
                  <a:cubicBezTo>
                    <a:pt x="274" y="167"/>
                    <a:pt x="203" y="334"/>
                    <a:pt x="143" y="477"/>
                  </a:cubicBezTo>
                  <a:cubicBezTo>
                    <a:pt x="83" y="608"/>
                    <a:pt x="12" y="763"/>
                    <a:pt x="0" y="905"/>
                  </a:cubicBezTo>
                  <a:cubicBezTo>
                    <a:pt x="0" y="923"/>
                    <a:pt x="13" y="934"/>
                    <a:pt x="24" y="934"/>
                  </a:cubicBezTo>
                  <a:cubicBezTo>
                    <a:pt x="29" y="934"/>
                    <a:pt x="33" y="932"/>
                    <a:pt x="36" y="929"/>
                  </a:cubicBezTo>
                  <a:cubicBezTo>
                    <a:pt x="131" y="810"/>
                    <a:pt x="179" y="643"/>
                    <a:pt x="238" y="512"/>
                  </a:cubicBezTo>
                  <a:cubicBezTo>
                    <a:pt x="286" y="346"/>
                    <a:pt x="345" y="191"/>
                    <a:pt x="393" y="36"/>
                  </a:cubicBezTo>
                  <a:cubicBezTo>
                    <a:pt x="393" y="13"/>
                    <a:pt x="383" y="0"/>
                    <a:pt x="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46"/>
            <p:cNvSpPr/>
            <p:nvPr/>
          </p:nvSpPr>
          <p:spPr>
            <a:xfrm>
              <a:off x="2153950" y="2676950"/>
              <a:ext cx="57350" cy="180775"/>
            </a:xfrm>
            <a:custGeom>
              <a:avLst/>
              <a:gdLst/>
              <a:ahLst/>
              <a:cxnLst/>
              <a:rect l="l" t="t" r="r" b="b"/>
              <a:pathLst>
                <a:path w="2294" h="7231" extrusionOk="0">
                  <a:moveTo>
                    <a:pt x="2294" y="0"/>
                  </a:moveTo>
                  <a:cubicBezTo>
                    <a:pt x="1710" y="1239"/>
                    <a:pt x="1698" y="2620"/>
                    <a:pt x="1234" y="3894"/>
                  </a:cubicBezTo>
                  <a:cubicBezTo>
                    <a:pt x="829" y="5013"/>
                    <a:pt x="210" y="6013"/>
                    <a:pt x="8" y="7192"/>
                  </a:cubicBezTo>
                  <a:cubicBezTo>
                    <a:pt x="0" y="7213"/>
                    <a:pt x="32" y="7230"/>
                    <a:pt x="58" y="7230"/>
                  </a:cubicBezTo>
                  <a:cubicBezTo>
                    <a:pt x="76" y="7230"/>
                    <a:pt x="91" y="7223"/>
                    <a:pt x="91" y="7204"/>
                  </a:cubicBezTo>
                  <a:cubicBezTo>
                    <a:pt x="329" y="5918"/>
                    <a:pt x="1020" y="4846"/>
                    <a:pt x="1401" y="3632"/>
                  </a:cubicBezTo>
                  <a:cubicBezTo>
                    <a:pt x="1782" y="2429"/>
                    <a:pt x="1817" y="1155"/>
                    <a:pt x="22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46"/>
            <p:cNvSpPr/>
            <p:nvPr/>
          </p:nvSpPr>
          <p:spPr>
            <a:xfrm>
              <a:off x="2161375" y="2741125"/>
              <a:ext cx="57875" cy="130825"/>
            </a:xfrm>
            <a:custGeom>
              <a:avLst/>
              <a:gdLst/>
              <a:ahLst/>
              <a:cxnLst/>
              <a:rect l="l" t="t" r="r" b="b"/>
              <a:pathLst>
                <a:path w="2315" h="5233" extrusionOk="0">
                  <a:moveTo>
                    <a:pt x="2290" y="0"/>
                  </a:moveTo>
                  <a:cubicBezTo>
                    <a:pt x="2284" y="0"/>
                    <a:pt x="2277" y="2"/>
                    <a:pt x="2270" y="5"/>
                  </a:cubicBezTo>
                  <a:cubicBezTo>
                    <a:pt x="1699" y="815"/>
                    <a:pt x="1711" y="1862"/>
                    <a:pt x="1199" y="2720"/>
                  </a:cubicBezTo>
                  <a:cubicBezTo>
                    <a:pt x="711" y="3565"/>
                    <a:pt x="223" y="4232"/>
                    <a:pt x="8" y="5196"/>
                  </a:cubicBezTo>
                  <a:cubicBezTo>
                    <a:pt x="1" y="5219"/>
                    <a:pt x="18" y="5232"/>
                    <a:pt x="31" y="5232"/>
                  </a:cubicBezTo>
                  <a:cubicBezTo>
                    <a:pt x="38" y="5232"/>
                    <a:pt x="44" y="5228"/>
                    <a:pt x="44" y="5220"/>
                  </a:cubicBezTo>
                  <a:cubicBezTo>
                    <a:pt x="330" y="4172"/>
                    <a:pt x="949" y="3446"/>
                    <a:pt x="1425" y="2505"/>
                  </a:cubicBezTo>
                  <a:cubicBezTo>
                    <a:pt x="1830" y="1720"/>
                    <a:pt x="1889" y="815"/>
                    <a:pt x="2306" y="17"/>
                  </a:cubicBezTo>
                  <a:cubicBezTo>
                    <a:pt x="2315" y="9"/>
                    <a:pt x="2305" y="0"/>
                    <a:pt x="22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46"/>
            <p:cNvSpPr/>
            <p:nvPr/>
          </p:nvSpPr>
          <p:spPr>
            <a:xfrm>
              <a:off x="2220800" y="2680400"/>
              <a:ext cx="20575" cy="54125"/>
            </a:xfrm>
            <a:custGeom>
              <a:avLst/>
              <a:gdLst/>
              <a:ahLst/>
              <a:cxnLst/>
              <a:rect l="l" t="t" r="r" b="b"/>
              <a:pathLst>
                <a:path w="823" h="2165" extrusionOk="0">
                  <a:moveTo>
                    <a:pt x="808" y="1"/>
                  </a:moveTo>
                  <a:cubicBezTo>
                    <a:pt x="805" y="1"/>
                    <a:pt x="801" y="2"/>
                    <a:pt x="798" y="5"/>
                  </a:cubicBezTo>
                  <a:cubicBezTo>
                    <a:pt x="465" y="660"/>
                    <a:pt x="179" y="1422"/>
                    <a:pt x="1" y="2136"/>
                  </a:cubicBezTo>
                  <a:cubicBezTo>
                    <a:pt x="1" y="2156"/>
                    <a:pt x="8" y="2165"/>
                    <a:pt x="16" y="2165"/>
                  </a:cubicBezTo>
                  <a:cubicBezTo>
                    <a:pt x="23" y="2165"/>
                    <a:pt x="31" y="2159"/>
                    <a:pt x="36" y="2148"/>
                  </a:cubicBezTo>
                  <a:cubicBezTo>
                    <a:pt x="179" y="1815"/>
                    <a:pt x="286" y="1434"/>
                    <a:pt x="417" y="1077"/>
                  </a:cubicBezTo>
                  <a:cubicBezTo>
                    <a:pt x="560" y="720"/>
                    <a:pt x="703" y="386"/>
                    <a:pt x="822" y="29"/>
                  </a:cubicBezTo>
                  <a:cubicBezTo>
                    <a:pt x="822" y="12"/>
                    <a:pt x="816" y="1"/>
                    <a:pt x="8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46"/>
            <p:cNvSpPr/>
            <p:nvPr/>
          </p:nvSpPr>
          <p:spPr>
            <a:xfrm>
              <a:off x="2233975" y="2677125"/>
              <a:ext cx="19200" cy="28975"/>
            </a:xfrm>
            <a:custGeom>
              <a:avLst/>
              <a:gdLst/>
              <a:ahLst/>
              <a:cxnLst/>
              <a:rect l="l" t="t" r="r" b="b"/>
              <a:pathLst>
                <a:path w="768" h="1159" extrusionOk="0">
                  <a:moveTo>
                    <a:pt x="757" y="0"/>
                  </a:moveTo>
                  <a:cubicBezTo>
                    <a:pt x="754" y="0"/>
                    <a:pt x="751" y="2"/>
                    <a:pt x="748" y="5"/>
                  </a:cubicBezTo>
                  <a:cubicBezTo>
                    <a:pt x="462" y="339"/>
                    <a:pt x="200" y="732"/>
                    <a:pt x="9" y="1124"/>
                  </a:cubicBezTo>
                  <a:cubicBezTo>
                    <a:pt x="1" y="1141"/>
                    <a:pt x="22" y="1158"/>
                    <a:pt x="40" y="1158"/>
                  </a:cubicBezTo>
                  <a:cubicBezTo>
                    <a:pt x="47" y="1158"/>
                    <a:pt x="53" y="1155"/>
                    <a:pt x="57" y="1148"/>
                  </a:cubicBezTo>
                  <a:cubicBezTo>
                    <a:pt x="307" y="815"/>
                    <a:pt x="581" y="410"/>
                    <a:pt x="759" y="17"/>
                  </a:cubicBezTo>
                  <a:cubicBezTo>
                    <a:pt x="768" y="9"/>
                    <a:pt x="764"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46"/>
            <p:cNvSpPr/>
            <p:nvPr/>
          </p:nvSpPr>
          <p:spPr>
            <a:xfrm>
              <a:off x="2240150" y="2681325"/>
              <a:ext cx="14250" cy="24775"/>
            </a:xfrm>
            <a:custGeom>
              <a:avLst/>
              <a:gdLst/>
              <a:ahLst/>
              <a:cxnLst/>
              <a:rect l="l" t="t" r="r" b="b"/>
              <a:pathLst>
                <a:path w="570" h="991" extrusionOk="0">
                  <a:moveTo>
                    <a:pt x="533" y="1"/>
                  </a:moveTo>
                  <a:cubicBezTo>
                    <a:pt x="530" y="1"/>
                    <a:pt x="527" y="2"/>
                    <a:pt x="524" y="4"/>
                  </a:cubicBezTo>
                  <a:cubicBezTo>
                    <a:pt x="286" y="254"/>
                    <a:pt x="48" y="623"/>
                    <a:pt x="0" y="968"/>
                  </a:cubicBezTo>
                  <a:cubicBezTo>
                    <a:pt x="0" y="977"/>
                    <a:pt x="17" y="990"/>
                    <a:pt x="28" y="990"/>
                  </a:cubicBezTo>
                  <a:cubicBezTo>
                    <a:pt x="33" y="990"/>
                    <a:pt x="36" y="988"/>
                    <a:pt x="36" y="980"/>
                  </a:cubicBezTo>
                  <a:cubicBezTo>
                    <a:pt x="120" y="837"/>
                    <a:pt x="167" y="683"/>
                    <a:pt x="239" y="540"/>
                  </a:cubicBezTo>
                  <a:cubicBezTo>
                    <a:pt x="334" y="361"/>
                    <a:pt x="441" y="194"/>
                    <a:pt x="560" y="28"/>
                  </a:cubicBezTo>
                  <a:cubicBezTo>
                    <a:pt x="570" y="18"/>
                    <a:pt x="548" y="1"/>
                    <a:pt x="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46"/>
            <p:cNvSpPr/>
            <p:nvPr/>
          </p:nvSpPr>
          <p:spPr>
            <a:xfrm>
              <a:off x="2172750" y="2680700"/>
              <a:ext cx="83800" cy="202150"/>
            </a:xfrm>
            <a:custGeom>
              <a:avLst/>
              <a:gdLst/>
              <a:ahLst/>
              <a:cxnLst/>
              <a:rect l="l" t="t" r="r" b="b"/>
              <a:pathLst>
                <a:path w="3352" h="8086" extrusionOk="0">
                  <a:moveTo>
                    <a:pt x="3344" y="0"/>
                  </a:moveTo>
                  <a:cubicBezTo>
                    <a:pt x="3342" y="0"/>
                    <a:pt x="3339" y="6"/>
                    <a:pt x="3339" y="17"/>
                  </a:cubicBezTo>
                  <a:cubicBezTo>
                    <a:pt x="2923" y="1446"/>
                    <a:pt x="2518" y="2851"/>
                    <a:pt x="1923" y="4220"/>
                  </a:cubicBezTo>
                  <a:cubicBezTo>
                    <a:pt x="1363" y="5518"/>
                    <a:pt x="601" y="6720"/>
                    <a:pt x="18" y="8018"/>
                  </a:cubicBezTo>
                  <a:cubicBezTo>
                    <a:pt x="1" y="8052"/>
                    <a:pt x="37" y="8085"/>
                    <a:pt x="73" y="8085"/>
                  </a:cubicBezTo>
                  <a:cubicBezTo>
                    <a:pt x="88" y="8085"/>
                    <a:pt x="102" y="8080"/>
                    <a:pt x="113" y="8066"/>
                  </a:cubicBezTo>
                  <a:cubicBezTo>
                    <a:pt x="1553" y="5637"/>
                    <a:pt x="2863" y="2803"/>
                    <a:pt x="3351" y="29"/>
                  </a:cubicBezTo>
                  <a:cubicBezTo>
                    <a:pt x="3351" y="9"/>
                    <a:pt x="3348" y="0"/>
                    <a:pt x="3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46"/>
            <p:cNvSpPr/>
            <p:nvPr/>
          </p:nvSpPr>
          <p:spPr>
            <a:xfrm>
              <a:off x="2188650" y="2819050"/>
              <a:ext cx="41100" cy="80475"/>
            </a:xfrm>
            <a:custGeom>
              <a:avLst/>
              <a:gdLst/>
              <a:ahLst/>
              <a:cxnLst/>
              <a:rect l="l" t="t" r="r" b="b"/>
              <a:pathLst>
                <a:path w="1644" h="3219" extrusionOk="0">
                  <a:moveTo>
                    <a:pt x="1624" y="0"/>
                  </a:moveTo>
                  <a:cubicBezTo>
                    <a:pt x="1618" y="0"/>
                    <a:pt x="1612" y="3"/>
                    <a:pt x="1608" y="8"/>
                  </a:cubicBezTo>
                  <a:cubicBezTo>
                    <a:pt x="1096" y="1067"/>
                    <a:pt x="263" y="2020"/>
                    <a:pt x="1" y="3198"/>
                  </a:cubicBezTo>
                  <a:cubicBezTo>
                    <a:pt x="1" y="3212"/>
                    <a:pt x="9" y="3218"/>
                    <a:pt x="16" y="3218"/>
                  </a:cubicBezTo>
                  <a:cubicBezTo>
                    <a:pt x="20" y="3218"/>
                    <a:pt x="24" y="3215"/>
                    <a:pt x="24" y="3210"/>
                  </a:cubicBezTo>
                  <a:cubicBezTo>
                    <a:pt x="358" y="2615"/>
                    <a:pt x="584" y="1984"/>
                    <a:pt x="929" y="1401"/>
                  </a:cubicBezTo>
                  <a:cubicBezTo>
                    <a:pt x="1191" y="948"/>
                    <a:pt x="1560" y="543"/>
                    <a:pt x="1644" y="31"/>
                  </a:cubicBezTo>
                  <a:cubicBezTo>
                    <a:pt x="1644" y="9"/>
                    <a:pt x="1634" y="0"/>
                    <a:pt x="1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46"/>
            <p:cNvSpPr/>
            <p:nvPr/>
          </p:nvSpPr>
          <p:spPr>
            <a:xfrm>
              <a:off x="2230500" y="2703350"/>
              <a:ext cx="49475" cy="111375"/>
            </a:xfrm>
            <a:custGeom>
              <a:avLst/>
              <a:gdLst/>
              <a:ahLst/>
              <a:cxnLst/>
              <a:rect l="l" t="t" r="r" b="b"/>
              <a:pathLst>
                <a:path w="1979" h="4455" extrusionOk="0">
                  <a:moveTo>
                    <a:pt x="1940" y="1"/>
                  </a:moveTo>
                  <a:cubicBezTo>
                    <a:pt x="1933" y="1"/>
                    <a:pt x="1926" y="5"/>
                    <a:pt x="1922" y="16"/>
                  </a:cubicBezTo>
                  <a:cubicBezTo>
                    <a:pt x="1565" y="635"/>
                    <a:pt x="1327" y="1302"/>
                    <a:pt x="1125" y="1980"/>
                  </a:cubicBezTo>
                  <a:cubicBezTo>
                    <a:pt x="839" y="2838"/>
                    <a:pt x="470" y="3635"/>
                    <a:pt x="17" y="4421"/>
                  </a:cubicBezTo>
                  <a:cubicBezTo>
                    <a:pt x="1" y="4438"/>
                    <a:pt x="7" y="4455"/>
                    <a:pt x="17" y="4455"/>
                  </a:cubicBezTo>
                  <a:cubicBezTo>
                    <a:pt x="21" y="4455"/>
                    <a:pt x="26" y="4452"/>
                    <a:pt x="29" y="4445"/>
                  </a:cubicBezTo>
                  <a:cubicBezTo>
                    <a:pt x="910" y="3076"/>
                    <a:pt x="1220" y="1468"/>
                    <a:pt x="1970" y="40"/>
                  </a:cubicBezTo>
                  <a:cubicBezTo>
                    <a:pt x="1978" y="23"/>
                    <a:pt x="1958" y="1"/>
                    <a:pt x="1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46"/>
            <p:cNvSpPr/>
            <p:nvPr/>
          </p:nvSpPr>
          <p:spPr>
            <a:xfrm>
              <a:off x="2204525" y="2747200"/>
              <a:ext cx="96075" cy="179925"/>
            </a:xfrm>
            <a:custGeom>
              <a:avLst/>
              <a:gdLst/>
              <a:ahLst/>
              <a:cxnLst/>
              <a:rect l="l" t="t" r="r" b="b"/>
              <a:pathLst>
                <a:path w="3843" h="7197" extrusionOk="0">
                  <a:moveTo>
                    <a:pt x="3819" y="0"/>
                  </a:moveTo>
                  <a:cubicBezTo>
                    <a:pt x="2318" y="2215"/>
                    <a:pt x="1009" y="4656"/>
                    <a:pt x="9" y="7144"/>
                  </a:cubicBezTo>
                  <a:cubicBezTo>
                    <a:pt x="1" y="7176"/>
                    <a:pt x="24" y="7197"/>
                    <a:pt x="48" y="7197"/>
                  </a:cubicBezTo>
                  <a:cubicBezTo>
                    <a:pt x="60" y="7197"/>
                    <a:pt x="72" y="7192"/>
                    <a:pt x="80" y="7180"/>
                  </a:cubicBezTo>
                  <a:cubicBezTo>
                    <a:pt x="1247" y="4739"/>
                    <a:pt x="2485" y="2370"/>
                    <a:pt x="3842" y="12"/>
                  </a:cubicBezTo>
                  <a:cubicBezTo>
                    <a:pt x="3842" y="12"/>
                    <a:pt x="3842" y="0"/>
                    <a:pt x="38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46"/>
            <p:cNvSpPr/>
            <p:nvPr/>
          </p:nvSpPr>
          <p:spPr>
            <a:xfrm>
              <a:off x="2254225" y="2744225"/>
              <a:ext cx="55300" cy="92850"/>
            </a:xfrm>
            <a:custGeom>
              <a:avLst/>
              <a:gdLst/>
              <a:ahLst/>
              <a:cxnLst/>
              <a:rect l="l" t="t" r="r" b="b"/>
              <a:pathLst>
                <a:path w="2212" h="3714" extrusionOk="0">
                  <a:moveTo>
                    <a:pt x="2212" y="0"/>
                  </a:moveTo>
                  <a:lnTo>
                    <a:pt x="2212" y="0"/>
                  </a:lnTo>
                  <a:cubicBezTo>
                    <a:pt x="1271" y="1131"/>
                    <a:pt x="866" y="2512"/>
                    <a:pt x="9" y="3691"/>
                  </a:cubicBezTo>
                  <a:cubicBezTo>
                    <a:pt x="1" y="3699"/>
                    <a:pt x="10" y="3713"/>
                    <a:pt x="16" y="3713"/>
                  </a:cubicBezTo>
                  <a:cubicBezTo>
                    <a:pt x="19" y="3713"/>
                    <a:pt x="21" y="3710"/>
                    <a:pt x="21" y="3703"/>
                  </a:cubicBezTo>
                  <a:cubicBezTo>
                    <a:pt x="438" y="3239"/>
                    <a:pt x="676" y="2691"/>
                    <a:pt x="950" y="2131"/>
                  </a:cubicBezTo>
                  <a:cubicBezTo>
                    <a:pt x="1307" y="1369"/>
                    <a:pt x="1723" y="691"/>
                    <a:pt x="22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46"/>
            <p:cNvSpPr/>
            <p:nvPr/>
          </p:nvSpPr>
          <p:spPr>
            <a:xfrm>
              <a:off x="2216575" y="2776575"/>
              <a:ext cx="111350" cy="187875"/>
            </a:xfrm>
            <a:custGeom>
              <a:avLst/>
              <a:gdLst/>
              <a:ahLst/>
              <a:cxnLst/>
              <a:rect l="l" t="t" r="r" b="b"/>
              <a:pathLst>
                <a:path w="4454" h="7515" extrusionOk="0">
                  <a:moveTo>
                    <a:pt x="4428" y="1"/>
                  </a:moveTo>
                  <a:cubicBezTo>
                    <a:pt x="4425" y="1"/>
                    <a:pt x="4422" y="2"/>
                    <a:pt x="4420" y="4"/>
                  </a:cubicBezTo>
                  <a:cubicBezTo>
                    <a:pt x="3908" y="552"/>
                    <a:pt x="3682" y="1266"/>
                    <a:pt x="3265" y="1873"/>
                  </a:cubicBezTo>
                  <a:cubicBezTo>
                    <a:pt x="2872" y="2457"/>
                    <a:pt x="2372" y="2957"/>
                    <a:pt x="2015" y="3552"/>
                  </a:cubicBezTo>
                  <a:cubicBezTo>
                    <a:pt x="1265" y="4826"/>
                    <a:pt x="860" y="6231"/>
                    <a:pt x="27" y="7457"/>
                  </a:cubicBezTo>
                  <a:cubicBezTo>
                    <a:pt x="1" y="7492"/>
                    <a:pt x="19" y="7514"/>
                    <a:pt x="35" y="7514"/>
                  </a:cubicBezTo>
                  <a:cubicBezTo>
                    <a:pt x="42" y="7514"/>
                    <a:pt x="47" y="7511"/>
                    <a:pt x="50" y="7505"/>
                  </a:cubicBezTo>
                  <a:cubicBezTo>
                    <a:pt x="979" y="6421"/>
                    <a:pt x="1336" y="5005"/>
                    <a:pt x="2015" y="3766"/>
                  </a:cubicBezTo>
                  <a:cubicBezTo>
                    <a:pt x="2396" y="3100"/>
                    <a:pt x="2896" y="2540"/>
                    <a:pt x="3313" y="1921"/>
                  </a:cubicBezTo>
                  <a:cubicBezTo>
                    <a:pt x="3730" y="1314"/>
                    <a:pt x="3980" y="611"/>
                    <a:pt x="4444" y="28"/>
                  </a:cubicBezTo>
                  <a:cubicBezTo>
                    <a:pt x="4454" y="18"/>
                    <a:pt x="4440" y="1"/>
                    <a:pt x="4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46"/>
            <p:cNvSpPr/>
            <p:nvPr/>
          </p:nvSpPr>
          <p:spPr>
            <a:xfrm>
              <a:off x="2231225" y="2908100"/>
              <a:ext cx="43100" cy="75575"/>
            </a:xfrm>
            <a:custGeom>
              <a:avLst/>
              <a:gdLst/>
              <a:ahLst/>
              <a:cxnLst/>
              <a:rect l="l" t="t" r="r" b="b"/>
              <a:pathLst>
                <a:path w="1724" h="3023" extrusionOk="0">
                  <a:moveTo>
                    <a:pt x="1707" y="1"/>
                  </a:moveTo>
                  <a:cubicBezTo>
                    <a:pt x="1705" y="1"/>
                    <a:pt x="1703" y="2"/>
                    <a:pt x="1703" y="6"/>
                  </a:cubicBezTo>
                  <a:cubicBezTo>
                    <a:pt x="1310" y="387"/>
                    <a:pt x="1119" y="887"/>
                    <a:pt x="905" y="1363"/>
                  </a:cubicBezTo>
                  <a:cubicBezTo>
                    <a:pt x="774" y="1696"/>
                    <a:pt x="631" y="2018"/>
                    <a:pt x="417" y="2303"/>
                  </a:cubicBezTo>
                  <a:cubicBezTo>
                    <a:pt x="238" y="2542"/>
                    <a:pt x="60" y="2708"/>
                    <a:pt x="0" y="3006"/>
                  </a:cubicBezTo>
                  <a:cubicBezTo>
                    <a:pt x="0" y="3014"/>
                    <a:pt x="6" y="3023"/>
                    <a:pt x="10" y="3023"/>
                  </a:cubicBezTo>
                  <a:cubicBezTo>
                    <a:pt x="11" y="3023"/>
                    <a:pt x="12" y="3021"/>
                    <a:pt x="12" y="3018"/>
                  </a:cubicBezTo>
                  <a:cubicBezTo>
                    <a:pt x="215" y="2506"/>
                    <a:pt x="655" y="2137"/>
                    <a:pt x="893" y="1637"/>
                  </a:cubicBezTo>
                  <a:cubicBezTo>
                    <a:pt x="1167" y="1077"/>
                    <a:pt x="1358" y="529"/>
                    <a:pt x="1715" y="29"/>
                  </a:cubicBezTo>
                  <a:cubicBezTo>
                    <a:pt x="1723" y="12"/>
                    <a:pt x="1713" y="1"/>
                    <a:pt x="1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46"/>
            <p:cNvSpPr/>
            <p:nvPr/>
          </p:nvSpPr>
          <p:spPr>
            <a:xfrm>
              <a:off x="2274975" y="2794750"/>
              <a:ext cx="67050" cy="109925"/>
            </a:xfrm>
            <a:custGeom>
              <a:avLst/>
              <a:gdLst/>
              <a:ahLst/>
              <a:cxnLst/>
              <a:rect l="l" t="t" r="r" b="b"/>
              <a:pathLst>
                <a:path w="2682" h="4397" extrusionOk="0">
                  <a:moveTo>
                    <a:pt x="2625" y="1"/>
                  </a:moveTo>
                  <a:cubicBezTo>
                    <a:pt x="2612" y="1"/>
                    <a:pt x="2598" y="5"/>
                    <a:pt x="2584" y="15"/>
                  </a:cubicBezTo>
                  <a:cubicBezTo>
                    <a:pt x="2084" y="670"/>
                    <a:pt x="1763" y="1432"/>
                    <a:pt x="1358" y="2158"/>
                  </a:cubicBezTo>
                  <a:cubicBezTo>
                    <a:pt x="965" y="2932"/>
                    <a:pt x="477" y="3670"/>
                    <a:pt x="0" y="4397"/>
                  </a:cubicBezTo>
                  <a:cubicBezTo>
                    <a:pt x="1036" y="3039"/>
                    <a:pt x="1691" y="1468"/>
                    <a:pt x="2656" y="63"/>
                  </a:cubicBezTo>
                  <a:cubicBezTo>
                    <a:pt x="2681" y="29"/>
                    <a:pt x="2658" y="1"/>
                    <a:pt x="26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46"/>
            <p:cNvSpPr/>
            <p:nvPr/>
          </p:nvSpPr>
          <p:spPr>
            <a:xfrm>
              <a:off x="2243425" y="2924925"/>
              <a:ext cx="50225" cy="98850"/>
            </a:xfrm>
            <a:custGeom>
              <a:avLst/>
              <a:gdLst/>
              <a:ahLst/>
              <a:cxnLst/>
              <a:rect l="l" t="t" r="r" b="b"/>
              <a:pathLst>
                <a:path w="2009" h="3954" extrusionOk="0">
                  <a:moveTo>
                    <a:pt x="1986" y="1"/>
                  </a:moveTo>
                  <a:cubicBezTo>
                    <a:pt x="1980" y="1"/>
                    <a:pt x="1972" y="4"/>
                    <a:pt x="1965" y="11"/>
                  </a:cubicBezTo>
                  <a:cubicBezTo>
                    <a:pt x="1524" y="726"/>
                    <a:pt x="1108" y="1476"/>
                    <a:pt x="703" y="2226"/>
                  </a:cubicBezTo>
                  <a:cubicBezTo>
                    <a:pt x="405" y="2773"/>
                    <a:pt x="84" y="3321"/>
                    <a:pt x="0" y="3940"/>
                  </a:cubicBezTo>
                  <a:cubicBezTo>
                    <a:pt x="14" y="3947"/>
                    <a:pt x="36" y="3954"/>
                    <a:pt x="52" y="3954"/>
                  </a:cubicBezTo>
                  <a:cubicBezTo>
                    <a:pt x="63" y="3954"/>
                    <a:pt x="72" y="3950"/>
                    <a:pt x="72" y="3940"/>
                  </a:cubicBezTo>
                  <a:cubicBezTo>
                    <a:pt x="215" y="3119"/>
                    <a:pt x="715" y="2428"/>
                    <a:pt x="1108" y="1714"/>
                  </a:cubicBezTo>
                  <a:cubicBezTo>
                    <a:pt x="1417" y="1154"/>
                    <a:pt x="1715" y="583"/>
                    <a:pt x="2001" y="23"/>
                  </a:cubicBezTo>
                  <a:cubicBezTo>
                    <a:pt x="2009" y="15"/>
                    <a:pt x="2000" y="1"/>
                    <a:pt x="19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46"/>
            <p:cNvSpPr/>
            <p:nvPr/>
          </p:nvSpPr>
          <p:spPr>
            <a:xfrm>
              <a:off x="2298300" y="2815850"/>
              <a:ext cx="56400" cy="102650"/>
            </a:xfrm>
            <a:custGeom>
              <a:avLst/>
              <a:gdLst/>
              <a:ahLst/>
              <a:cxnLst/>
              <a:rect l="l" t="t" r="r" b="b"/>
              <a:pathLst>
                <a:path w="2256" h="4106" extrusionOk="0">
                  <a:moveTo>
                    <a:pt x="2223" y="0"/>
                  </a:moveTo>
                  <a:cubicBezTo>
                    <a:pt x="2216" y="0"/>
                    <a:pt x="2208" y="2"/>
                    <a:pt x="2199" y="5"/>
                  </a:cubicBezTo>
                  <a:cubicBezTo>
                    <a:pt x="1246" y="1171"/>
                    <a:pt x="603" y="2743"/>
                    <a:pt x="8" y="4100"/>
                  </a:cubicBezTo>
                  <a:cubicBezTo>
                    <a:pt x="758" y="2755"/>
                    <a:pt x="1258" y="1231"/>
                    <a:pt x="2246" y="40"/>
                  </a:cubicBezTo>
                  <a:cubicBezTo>
                    <a:pt x="2255" y="14"/>
                    <a:pt x="2244" y="0"/>
                    <a:pt x="2223" y="0"/>
                  </a:cubicBezTo>
                  <a:close/>
                  <a:moveTo>
                    <a:pt x="8" y="4100"/>
                  </a:moveTo>
                  <a:cubicBezTo>
                    <a:pt x="0" y="4100"/>
                    <a:pt x="3" y="4106"/>
                    <a:pt x="5" y="4106"/>
                  </a:cubicBezTo>
                  <a:cubicBezTo>
                    <a:pt x="7" y="4106"/>
                    <a:pt x="8" y="4104"/>
                    <a:pt x="8" y="41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46"/>
            <p:cNvSpPr/>
            <p:nvPr/>
          </p:nvSpPr>
          <p:spPr>
            <a:xfrm>
              <a:off x="2250275" y="3011425"/>
              <a:ext cx="21875" cy="40600"/>
            </a:xfrm>
            <a:custGeom>
              <a:avLst/>
              <a:gdLst/>
              <a:ahLst/>
              <a:cxnLst/>
              <a:rect l="l" t="t" r="r" b="b"/>
              <a:pathLst>
                <a:path w="875" h="1624" extrusionOk="0">
                  <a:moveTo>
                    <a:pt x="831" y="1"/>
                  </a:moveTo>
                  <a:cubicBezTo>
                    <a:pt x="821" y="1"/>
                    <a:pt x="809" y="5"/>
                    <a:pt x="798" y="16"/>
                  </a:cubicBezTo>
                  <a:cubicBezTo>
                    <a:pt x="441" y="456"/>
                    <a:pt x="215" y="1087"/>
                    <a:pt x="0" y="1623"/>
                  </a:cubicBezTo>
                  <a:cubicBezTo>
                    <a:pt x="310" y="1147"/>
                    <a:pt x="703" y="599"/>
                    <a:pt x="858" y="40"/>
                  </a:cubicBezTo>
                  <a:cubicBezTo>
                    <a:pt x="874" y="23"/>
                    <a:pt x="856" y="1"/>
                    <a:pt x="8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46"/>
            <p:cNvSpPr/>
            <p:nvPr/>
          </p:nvSpPr>
          <p:spPr>
            <a:xfrm>
              <a:off x="2278850" y="2851725"/>
              <a:ext cx="90425" cy="154500"/>
            </a:xfrm>
            <a:custGeom>
              <a:avLst/>
              <a:gdLst/>
              <a:ahLst/>
              <a:cxnLst/>
              <a:rect l="l" t="t" r="r" b="b"/>
              <a:pathLst>
                <a:path w="3617" h="6180" extrusionOk="0">
                  <a:moveTo>
                    <a:pt x="3576" y="1"/>
                  </a:moveTo>
                  <a:cubicBezTo>
                    <a:pt x="3570" y="1"/>
                    <a:pt x="3564" y="4"/>
                    <a:pt x="3560" y="10"/>
                  </a:cubicBezTo>
                  <a:cubicBezTo>
                    <a:pt x="2179" y="1891"/>
                    <a:pt x="881" y="3987"/>
                    <a:pt x="0" y="6166"/>
                  </a:cubicBezTo>
                  <a:cubicBezTo>
                    <a:pt x="0" y="6173"/>
                    <a:pt x="12" y="6180"/>
                    <a:pt x="22" y="6180"/>
                  </a:cubicBezTo>
                  <a:cubicBezTo>
                    <a:pt x="30" y="6180"/>
                    <a:pt x="36" y="6176"/>
                    <a:pt x="36" y="6166"/>
                  </a:cubicBezTo>
                  <a:cubicBezTo>
                    <a:pt x="1060" y="3999"/>
                    <a:pt x="2358" y="2082"/>
                    <a:pt x="3608" y="46"/>
                  </a:cubicBezTo>
                  <a:cubicBezTo>
                    <a:pt x="3616" y="20"/>
                    <a:pt x="3594" y="1"/>
                    <a:pt x="3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46"/>
            <p:cNvSpPr/>
            <p:nvPr/>
          </p:nvSpPr>
          <p:spPr>
            <a:xfrm>
              <a:off x="2265225" y="3031650"/>
              <a:ext cx="22500" cy="42800"/>
            </a:xfrm>
            <a:custGeom>
              <a:avLst/>
              <a:gdLst/>
              <a:ahLst/>
              <a:cxnLst/>
              <a:rect l="l" t="t" r="r" b="b"/>
              <a:pathLst>
                <a:path w="900" h="1712" extrusionOk="0">
                  <a:moveTo>
                    <a:pt x="847" y="0"/>
                  </a:moveTo>
                  <a:cubicBezTo>
                    <a:pt x="840" y="0"/>
                    <a:pt x="834" y="2"/>
                    <a:pt x="831" y="5"/>
                  </a:cubicBezTo>
                  <a:cubicBezTo>
                    <a:pt x="664" y="243"/>
                    <a:pt x="569" y="528"/>
                    <a:pt x="450" y="790"/>
                  </a:cubicBezTo>
                  <a:cubicBezTo>
                    <a:pt x="295" y="1088"/>
                    <a:pt x="129" y="1374"/>
                    <a:pt x="9" y="1671"/>
                  </a:cubicBezTo>
                  <a:cubicBezTo>
                    <a:pt x="1" y="1698"/>
                    <a:pt x="25" y="1712"/>
                    <a:pt x="43" y="1712"/>
                  </a:cubicBezTo>
                  <a:cubicBezTo>
                    <a:pt x="49" y="1712"/>
                    <a:pt x="54" y="1710"/>
                    <a:pt x="57" y="1707"/>
                  </a:cubicBezTo>
                  <a:cubicBezTo>
                    <a:pt x="236" y="1457"/>
                    <a:pt x="390" y="1171"/>
                    <a:pt x="521" y="886"/>
                  </a:cubicBezTo>
                  <a:cubicBezTo>
                    <a:pt x="652" y="624"/>
                    <a:pt x="831" y="338"/>
                    <a:pt x="891" y="40"/>
                  </a:cubicBezTo>
                  <a:cubicBezTo>
                    <a:pt x="899" y="14"/>
                    <a:pt x="868" y="0"/>
                    <a:pt x="8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46"/>
            <p:cNvSpPr/>
            <p:nvPr/>
          </p:nvSpPr>
          <p:spPr>
            <a:xfrm>
              <a:off x="2292825" y="2880825"/>
              <a:ext cx="87900" cy="145300"/>
            </a:xfrm>
            <a:custGeom>
              <a:avLst/>
              <a:gdLst/>
              <a:ahLst/>
              <a:cxnLst/>
              <a:rect l="l" t="t" r="r" b="b"/>
              <a:pathLst>
                <a:path w="3516" h="5812" extrusionOk="0">
                  <a:moveTo>
                    <a:pt x="3489" y="0"/>
                  </a:moveTo>
                  <a:cubicBezTo>
                    <a:pt x="3480" y="0"/>
                    <a:pt x="3470" y="4"/>
                    <a:pt x="3466" y="13"/>
                  </a:cubicBezTo>
                  <a:cubicBezTo>
                    <a:pt x="2382" y="1930"/>
                    <a:pt x="727" y="3728"/>
                    <a:pt x="1" y="5811"/>
                  </a:cubicBezTo>
                  <a:lnTo>
                    <a:pt x="13" y="5811"/>
                  </a:lnTo>
                  <a:cubicBezTo>
                    <a:pt x="1049" y="3847"/>
                    <a:pt x="2692" y="2097"/>
                    <a:pt x="3501" y="25"/>
                  </a:cubicBezTo>
                  <a:cubicBezTo>
                    <a:pt x="3516" y="10"/>
                    <a:pt x="3503" y="0"/>
                    <a:pt x="3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46"/>
            <p:cNvSpPr/>
            <p:nvPr/>
          </p:nvSpPr>
          <p:spPr>
            <a:xfrm>
              <a:off x="2368300" y="2888250"/>
              <a:ext cx="15950" cy="28450"/>
            </a:xfrm>
            <a:custGeom>
              <a:avLst/>
              <a:gdLst/>
              <a:ahLst/>
              <a:cxnLst/>
              <a:rect l="l" t="t" r="r" b="b"/>
              <a:pathLst>
                <a:path w="638" h="1138" extrusionOk="0">
                  <a:moveTo>
                    <a:pt x="605" y="1"/>
                  </a:moveTo>
                  <a:cubicBezTo>
                    <a:pt x="596" y="1"/>
                    <a:pt x="589" y="5"/>
                    <a:pt x="589" y="14"/>
                  </a:cubicBezTo>
                  <a:cubicBezTo>
                    <a:pt x="482" y="216"/>
                    <a:pt x="399" y="430"/>
                    <a:pt x="292" y="621"/>
                  </a:cubicBezTo>
                  <a:cubicBezTo>
                    <a:pt x="208" y="788"/>
                    <a:pt x="101" y="942"/>
                    <a:pt x="18" y="1109"/>
                  </a:cubicBezTo>
                  <a:cubicBezTo>
                    <a:pt x="1" y="1127"/>
                    <a:pt x="15" y="1138"/>
                    <a:pt x="29" y="1138"/>
                  </a:cubicBezTo>
                  <a:cubicBezTo>
                    <a:pt x="34" y="1138"/>
                    <a:pt x="39" y="1136"/>
                    <a:pt x="42" y="1133"/>
                  </a:cubicBezTo>
                  <a:cubicBezTo>
                    <a:pt x="316" y="835"/>
                    <a:pt x="506" y="383"/>
                    <a:pt x="637" y="26"/>
                  </a:cubicBezTo>
                  <a:cubicBezTo>
                    <a:pt x="637" y="11"/>
                    <a:pt x="619" y="1"/>
                    <a:pt x="6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46"/>
            <p:cNvSpPr/>
            <p:nvPr/>
          </p:nvSpPr>
          <p:spPr>
            <a:xfrm>
              <a:off x="2374100" y="2891250"/>
              <a:ext cx="13700" cy="22775"/>
            </a:xfrm>
            <a:custGeom>
              <a:avLst/>
              <a:gdLst/>
              <a:ahLst/>
              <a:cxnLst/>
              <a:rect l="l" t="t" r="r" b="b"/>
              <a:pathLst>
                <a:path w="548" h="911" extrusionOk="0">
                  <a:moveTo>
                    <a:pt x="524" y="1"/>
                  </a:moveTo>
                  <a:cubicBezTo>
                    <a:pt x="322" y="251"/>
                    <a:pt x="96" y="584"/>
                    <a:pt x="0" y="894"/>
                  </a:cubicBezTo>
                  <a:cubicBezTo>
                    <a:pt x="0" y="902"/>
                    <a:pt x="12" y="911"/>
                    <a:pt x="23" y="911"/>
                  </a:cubicBezTo>
                  <a:cubicBezTo>
                    <a:pt x="28" y="911"/>
                    <a:pt x="32" y="909"/>
                    <a:pt x="36" y="906"/>
                  </a:cubicBezTo>
                  <a:cubicBezTo>
                    <a:pt x="143" y="775"/>
                    <a:pt x="203" y="608"/>
                    <a:pt x="286" y="465"/>
                  </a:cubicBezTo>
                  <a:cubicBezTo>
                    <a:pt x="381" y="310"/>
                    <a:pt x="465" y="168"/>
                    <a:pt x="536" y="13"/>
                  </a:cubicBezTo>
                  <a:cubicBezTo>
                    <a:pt x="548" y="1"/>
                    <a:pt x="536" y="1"/>
                    <a:pt x="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46"/>
            <p:cNvSpPr/>
            <p:nvPr/>
          </p:nvSpPr>
          <p:spPr>
            <a:xfrm>
              <a:off x="2373800" y="2902275"/>
              <a:ext cx="11325" cy="18900"/>
            </a:xfrm>
            <a:custGeom>
              <a:avLst/>
              <a:gdLst/>
              <a:ahLst/>
              <a:cxnLst/>
              <a:rect l="l" t="t" r="r" b="b"/>
              <a:pathLst>
                <a:path w="453" h="756" extrusionOk="0">
                  <a:moveTo>
                    <a:pt x="453" y="0"/>
                  </a:moveTo>
                  <a:lnTo>
                    <a:pt x="453" y="0"/>
                  </a:lnTo>
                  <a:cubicBezTo>
                    <a:pt x="262" y="215"/>
                    <a:pt x="96" y="465"/>
                    <a:pt x="0" y="739"/>
                  </a:cubicBezTo>
                  <a:cubicBezTo>
                    <a:pt x="0" y="747"/>
                    <a:pt x="6" y="755"/>
                    <a:pt x="18" y="755"/>
                  </a:cubicBezTo>
                  <a:cubicBezTo>
                    <a:pt x="23" y="755"/>
                    <a:pt x="29" y="754"/>
                    <a:pt x="36" y="750"/>
                  </a:cubicBezTo>
                  <a:cubicBezTo>
                    <a:pt x="179" y="512"/>
                    <a:pt x="298" y="262"/>
                    <a:pt x="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46"/>
            <p:cNvSpPr/>
            <p:nvPr/>
          </p:nvSpPr>
          <p:spPr>
            <a:xfrm>
              <a:off x="2375275" y="2908125"/>
              <a:ext cx="11950" cy="21225"/>
            </a:xfrm>
            <a:custGeom>
              <a:avLst/>
              <a:gdLst/>
              <a:ahLst/>
              <a:cxnLst/>
              <a:rect l="l" t="t" r="r" b="b"/>
              <a:pathLst>
                <a:path w="478" h="849" extrusionOk="0">
                  <a:moveTo>
                    <a:pt x="462" y="0"/>
                  </a:moveTo>
                  <a:cubicBezTo>
                    <a:pt x="459" y="0"/>
                    <a:pt x="456" y="2"/>
                    <a:pt x="453" y="5"/>
                  </a:cubicBezTo>
                  <a:cubicBezTo>
                    <a:pt x="287" y="266"/>
                    <a:pt x="96" y="528"/>
                    <a:pt x="1" y="826"/>
                  </a:cubicBezTo>
                  <a:cubicBezTo>
                    <a:pt x="1" y="834"/>
                    <a:pt x="7" y="848"/>
                    <a:pt x="18" y="848"/>
                  </a:cubicBezTo>
                  <a:cubicBezTo>
                    <a:pt x="23" y="848"/>
                    <a:pt x="29" y="845"/>
                    <a:pt x="37" y="838"/>
                  </a:cubicBezTo>
                  <a:cubicBezTo>
                    <a:pt x="191" y="588"/>
                    <a:pt x="334" y="290"/>
                    <a:pt x="477" y="40"/>
                  </a:cubicBezTo>
                  <a:cubicBezTo>
                    <a:pt x="477" y="13"/>
                    <a:pt x="470" y="0"/>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46"/>
            <p:cNvSpPr/>
            <p:nvPr/>
          </p:nvSpPr>
          <p:spPr>
            <a:xfrm>
              <a:off x="2274725" y="2923250"/>
              <a:ext cx="115625" cy="168575"/>
            </a:xfrm>
            <a:custGeom>
              <a:avLst/>
              <a:gdLst/>
              <a:ahLst/>
              <a:cxnLst/>
              <a:rect l="l" t="t" r="r" b="b"/>
              <a:pathLst>
                <a:path w="4625" h="6743" extrusionOk="0">
                  <a:moveTo>
                    <a:pt x="4623" y="1"/>
                  </a:moveTo>
                  <a:cubicBezTo>
                    <a:pt x="4621" y="1"/>
                    <a:pt x="4618" y="7"/>
                    <a:pt x="4618" y="19"/>
                  </a:cubicBezTo>
                  <a:cubicBezTo>
                    <a:pt x="4624" y="7"/>
                    <a:pt x="4624" y="1"/>
                    <a:pt x="4623" y="1"/>
                  </a:cubicBezTo>
                  <a:close/>
                  <a:moveTo>
                    <a:pt x="4618" y="19"/>
                  </a:moveTo>
                  <a:lnTo>
                    <a:pt x="4618" y="19"/>
                  </a:lnTo>
                  <a:cubicBezTo>
                    <a:pt x="4059" y="1221"/>
                    <a:pt x="3201" y="2245"/>
                    <a:pt x="2332" y="3245"/>
                  </a:cubicBezTo>
                  <a:cubicBezTo>
                    <a:pt x="1439" y="4281"/>
                    <a:pt x="725" y="5400"/>
                    <a:pt x="34" y="6603"/>
                  </a:cubicBezTo>
                  <a:cubicBezTo>
                    <a:pt x="1" y="6670"/>
                    <a:pt x="62" y="6743"/>
                    <a:pt x="113" y="6743"/>
                  </a:cubicBezTo>
                  <a:cubicBezTo>
                    <a:pt x="135" y="6743"/>
                    <a:pt x="155" y="6730"/>
                    <a:pt x="165" y="6698"/>
                  </a:cubicBezTo>
                  <a:cubicBezTo>
                    <a:pt x="880" y="5412"/>
                    <a:pt x="1630" y="4138"/>
                    <a:pt x="2582" y="3019"/>
                  </a:cubicBezTo>
                  <a:cubicBezTo>
                    <a:pt x="3380" y="2078"/>
                    <a:pt x="4190" y="1185"/>
                    <a:pt x="4618" y="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46"/>
            <p:cNvSpPr/>
            <p:nvPr/>
          </p:nvSpPr>
          <p:spPr>
            <a:xfrm>
              <a:off x="2284275" y="2974700"/>
              <a:ext cx="106850" cy="131700"/>
            </a:xfrm>
            <a:custGeom>
              <a:avLst/>
              <a:gdLst/>
              <a:ahLst/>
              <a:cxnLst/>
              <a:rect l="l" t="t" r="r" b="b"/>
              <a:pathLst>
                <a:path w="4274" h="5268" extrusionOk="0">
                  <a:moveTo>
                    <a:pt x="4199" y="1"/>
                  </a:moveTo>
                  <a:cubicBezTo>
                    <a:pt x="4185" y="1"/>
                    <a:pt x="4172" y="6"/>
                    <a:pt x="4165" y="20"/>
                  </a:cubicBezTo>
                  <a:cubicBezTo>
                    <a:pt x="3569" y="1116"/>
                    <a:pt x="2676" y="1890"/>
                    <a:pt x="1843" y="2795"/>
                  </a:cubicBezTo>
                  <a:cubicBezTo>
                    <a:pt x="1152" y="3557"/>
                    <a:pt x="652" y="4450"/>
                    <a:pt x="9" y="5235"/>
                  </a:cubicBezTo>
                  <a:cubicBezTo>
                    <a:pt x="0" y="5244"/>
                    <a:pt x="26" y="5267"/>
                    <a:pt x="44" y="5267"/>
                  </a:cubicBezTo>
                  <a:cubicBezTo>
                    <a:pt x="49" y="5267"/>
                    <a:pt x="54" y="5265"/>
                    <a:pt x="57" y="5259"/>
                  </a:cubicBezTo>
                  <a:cubicBezTo>
                    <a:pt x="914" y="4366"/>
                    <a:pt x="1462" y="3247"/>
                    <a:pt x="2355" y="2354"/>
                  </a:cubicBezTo>
                  <a:cubicBezTo>
                    <a:pt x="3069" y="1652"/>
                    <a:pt x="3819" y="985"/>
                    <a:pt x="4248" y="68"/>
                  </a:cubicBezTo>
                  <a:cubicBezTo>
                    <a:pt x="4273" y="34"/>
                    <a:pt x="4233" y="1"/>
                    <a:pt x="4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46"/>
            <p:cNvSpPr/>
            <p:nvPr/>
          </p:nvSpPr>
          <p:spPr>
            <a:xfrm>
              <a:off x="2289250" y="3030325"/>
              <a:ext cx="74375" cy="87475"/>
            </a:xfrm>
            <a:custGeom>
              <a:avLst/>
              <a:gdLst/>
              <a:ahLst/>
              <a:cxnLst/>
              <a:rect l="l" t="t" r="r" b="b"/>
              <a:pathLst>
                <a:path w="2975" h="3499" extrusionOk="0">
                  <a:moveTo>
                    <a:pt x="2930" y="0"/>
                  </a:moveTo>
                  <a:cubicBezTo>
                    <a:pt x="2921" y="0"/>
                    <a:pt x="2913" y="3"/>
                    <a:pt x="2906" y="10"/>
                  </a:cubicBezTo>
                  <a:cubicBezTo>
                    <a:pt x="2454" y="546"/>
                    <a:pt x="1894" y="903"/>
                    <a:pt x="1489" y="1498"/>
                  </a:cubicBezTo>
                  <a:cubicBezTo>
                    <a:pt x="1037" y="2177"/>
                    <a:pt x="406" y="2784"/>
                    <a:pt x="1" y="3498"/>
                  </a:cubicBezTo>
                  <a:cubicBezTo>
                    <a:pt x="668" y="3082"/>
                    <a:pt x="1156" y="2344"/>
                    <a:pt x="1585" y="1701"/>
                  </a:cubicBezTo>
                  <a:cubicBezTo>
                    <a:pt x="1989" y="1105"/>
                    <a:pt x="2680" y="701"/>
                    <a:pt x="2966" y="46"/>
                  </a:cubicBezTo>
                  <a:cubicBezTo>
                    <a:pt x="2974" y="20"/>
                    <a:pt x="2952" y="0"/>
                    <a:pt x="29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46"/>
            <p:cNvSpPr/>
            <p:nvPr/>
          </p:nvSpPr>
          <p:spPr>
            <a:xfrm>
              <a:off x="2280225" y="2961500"/>
              <a:ext cx="114425" cy="140075"/>
            </a:xfrm>
            <a:custGeom>
              <a:avLst/>
              <a:gdLst/>
              <a:ahLst/>
              <a:cxnLst/>
              <a:rect l="l" t="t" r="r" b="b"/>
              <a:pathLst>
                <a:path w="4577" h="5603" extrusionOk="0">
                  <a:moveTo>
                    <a:pt x="4577" y="1"/>
                  </a:moveTo>
                  <a:lnTo>
                    <a:pt x="4577" y="1"/>
                  </a:lnTo>
                  <a:cubicBezTo>
                    <a:pt x="3839" y="1120"/>
                    <a:pt x="3065" y="2025"/>
                    <a:pt x="2076" y="2942"/>
                  </a:cubicBezTo>
                  <a:cubicBezTo>
                    <a:pt x="1279" y="3727"/>
                    <a:pt x="814" y="4728"/>
                    <a:pt x="41" y="5525"/>
                  </a:cubicBezTo>
                  <a:cubicBezTo>
                    <a:pt x="0" y="5555"/>
                    <a:pt x="36" y="5602"/>
                    <a:pt x="77" y="5602"/>
                  </a:cubicBezTo>
                  <a:cubicBezTo>
                    <a:pt x="85" y="5602"/>
                    <a:pt x="92" y="5600"/>
                    <a:pt x="100" y="5597"/>
                  </a:cubicBezTo>
                  <a:cubicBezTo>
                    <a:pt x="469" y="5228"/>
                    <a:pt x="731" y="4811"/>
                    <a:pt x="1017" y="4358"/>
                  </a:cubicBezTo>
                  <a:cubicBezTo>
                    <a:pt x="1434" y="3704"/>
                    <a:pt x="1957" y="3180"/>
                    <a:pt x="2529" y="2644"/>
                  </a:cubicBezTo>
                  <a:cubicBezTo>
                    <a:pt x="3374" y="1858"/>
                    <a:pt x="4053" y="1048"/>
                    <a:pt x="4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46"/>
            <p:cNvSpPr/>
            <p:nvPr/>
          </p:nvSpPr>
          <p:spPr>
            <a:xfrm>
              <a:off x="2284850" y="3071925"/>
              <a:ext cx="22000" cy="31600"/>
            </a:xfrm>
            <a:custGeom>
              <a:avLst/>
              <a:gdLst/>
              <a:ahLst/>
              <a:cxnLst/>
              <a:rect l="l" t="t" r="r" b="b"/>
              <a:pathLst>
                <a:path w="880" h="1264" extrusionOk="0">
                  <a:moveTo>
                    <a:pt x="844" y="1"/>
                  </a:moveTo>
                  <a:cubicBezTo>
                    <a:pt x="701" y="168"/>
                    <a:pt x="582" y="358"/>
                    <a:pt x="463" y="561"/>
                  </a:cubicBezTo>
                  <a:cubicBezTo>
                    <a:pt x="342" y="747"/>
                    <a:pt x="202" y="943"/>
                    <a:pt x="69" y="1121"/>
                  </a:cubicBezTo>
                  <a:lnTo>
                    <a:pt x="69" y="1121"/>
                  </a:lnTo>
                  <a:cubicBezTo>
                    <a:pt x="59" y="1132"/>
                    <a:pt x="52" y="1141"/>
                    <a:pt x="45" y="1153"/>
                  </a:cubicBezTo>
                  <a:lnTo>
                    <a:pt x="45" y="1153"/>
                  </a:lnTo>
                  <a:cubicBezTo>
                    <a:pt x="41" y="1158"/>
                    <a:pt x="38" y="1163"/>
                    <a:pt x="34" y="1168"/>
                  </a:cubicBezTo>
                  <a:cubicBezTo>
                    <a:pt x="35" y="1168"/>
                    <a:pt x="36" y="1169"/>
                    <a:pt x="38" y="1169"/>
                  </a:cubicBezTo>
                  <a:lnTo>
                    <a:pt x="38" y="1169"/>
                  </a:lnTo>
                  <a:cubicBezTo>
                    <a:pt x="37" y="1173"/>
                    <a:pt x="35" y="1176"/>
                    <a:pt x="34" y="1180"/>
                  </a:cubicBezTo>
                  <a:cubicBezTo>
                    <a:pt x="0" y="1222"/>
                    <a:pt x="38" y="1264"/>
                    <a:pt x="76" y="1264"/>
                  </a:cubicBezTo>
                  <a:cubicBezTo>
                    <a:pt x="91" y="1264"/>
                    <a:pt x="107" y="1257"/>
                    <a:pt x="117" y="1239"/>
                  </a:cubicBezTo>
                  <a:cubicBezTo>
                    <a:pt x="124" y="1230"/>
                    <a:pt x="131" y="1222"/>
                    <a:pt x="138" y="1213"/>
                  </a:cubicBezTo>
                  <a:lnTo>
                    <a:pt x="138" y="1213"/>
                  </a:lnTo>
                  <a:cubicBezTo>
                    <a:pt x="139" y="1214"/>
                    <a:pt x="140" y="1215"/>
                    <a:pt x="141" y="1215"/>
                  </a:cubicBezTo>
                  <a:lnTo>
                    <a:pt x="141" y="1208"/>
                  </a:lnTo>
                  <a:lnTo>
                    <a:pt x="141" y="1208"/>
                  </a:lnTo>
                  <a:cubicBezTo>
                    <a:pt x="411" y="858"/>
                    <a:pt x="740" y="452"/>
                    <a:pt x="868" y="13"/>
                  </a:cubicBezTo>
                  <a:cubicBezTo>
                    <a:pt x="879" y="1"/>
                    <a:pt x="868" y="1"/>
                    <a:pt x="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46"/>
            <p:cNvSpPr/>
            <p:nvPr/>
          </p:nvSpPr>
          <p:spPr>
            <a:xfrm>
              <a:off x="2281050" y="3044975"/>
              <a:ext cx="44575" cy="61900"/>
            </a:xfrm>
            <a:custGeom>
              <a:avLst/>
              <a:gdLst/>
              <a:ahLst/>
              <a:cxnLst/>
              <a:rect l="l" t="t" r="r" b="b"/>
              <a:pathLst>
                <a:path w="1783" h="2476" extrusionOk="0">
                  <a:moveTo>
                    <a:pt x="1740" y="1"/>
                  </a:moveTo>
                  <a:cubicBezTo>
                    <a:pt x="1722" y="1"/>
                    <a:pt x="1703" y="10"/>
                    <a:pt x="1698" y="31"/>
                  </a:cubicBezTo>
                  <a:cubicBezTo>
                    <a:pt x="1517" y="385"/>
                    <a:pt x="1281" y="685"/>
                    <a:pt x="1042" y="992"/>
                  </a:cubicBezTo>
                  <a:lnTo>
                    <a:pt x="1042" y="992"/>
                  </a:lnTo>
                  <a:cubicBezTo>
                    <a:pt x="640" y="1360"/>
                    <a:pt x="359" y="1889"/>
                    <a:pt x="82" y="2335"/>
                  </a:cubicBezTo>
                  <a:lnTo>
                    <a:pt x="82" y="2335"/>
                  </a:lnTo>
                  <a:cubicBezTo>
                    <a:pt x="69" y="2349"/>
                    <a:pt x="56" y="2363"/>
                    <a:pt x="43" y="2377"/>
                  </a:cubicBezTo>
                  <a:cubicBezTo>
                    <a:pt x="0" y="2420"/>
                    <a:pt x="51" y="2476"/>
                    <a:pt x="100" y="2476"/>
                  </a:cubicBezTo>
                  <a:cubicBezTo>
                    <a:pt x="119" y="2476"/>
                    <a:pt x="137" y="2468"/>
                    <a:pt x="150" y="2448"/>
                  </a:cubicBezTo>
                  <a:cubicBezTo>
                    <a:pt x="153" y="2444"/>
                    <a:pt x="156" y="2440"/>
                    <a:pt x="159" y="2435"/>
                  </a:cubicBezTo>
                  <a:lnTo>
                    <a:pt x="159" y="2435"/>
                  </a:lnTo>
                  <a:cubicBezTo>
                    <a:pt x="160" y="2436"/>
                    <a:pt x="161" y="2436"/>
                    <a:pt x="162" y="2436"/>
                  </a:cubicBezTo>
                  <a:cubicBezTo>
                    <a:pt x="164" y="2432"/>
                    <a:pt x="166" y="2428"/>
                    <a:pt x="167" y="2424"/>
                  </a:cubicBezTo>
                  <a:lnTo>
                    <a:pt x="167" y="2424"/>
                  </a:lnTo>
                  <a:cubicBezTo>
                    <a:pt x="443" y="2029"/>
                    <a:pt x="685" y="1629"/>
                    <a:pt x="968" y="1253"/>
                  </a:cubicBezTo>
                  <a:lnTo>
                    <a:pt x="968" y="1253"/>
                  </a:lnTo>
                  <a:cubicBezTo>
                    <a:pt x="1038" y="1169"/>
                    <a:pt x="1108" y="1088"/>
                    <a:pt x="1174" y="1008"/>
                  </a:cubicBezTo>
                  <a:cubicBezTo>
                    <a:pt x="1225" y="944"/>
                    <a:pt x="1278" y="880"/>
                    <a:pt x="1330" y="817"/>
                  </a:cubicBezTo>
                  <a:lnTo>
                    <a:pt x="1330" y="817"/>
                  </a:lnTo>
                  <a:cubicBezTo>
                    <a:pt x="1352" y="811"/>
                    <a:pt x="1356" y="800"/>
                    <a:pt x="1351" y="791"/>
                  </a:cubicBezTo>
                  <a:lnTo>
                    <a:pt x="1351" y="791"/>
                  </a:lnTo>
                  <a:cubicBezTo>
                    <a:pt x="1534" y="566"/>
                    <a:pt x="1707" y="332"/>
                    <a:pt x="1770" y="43"/>
                  </a:cubicBezTo>
                  <a:cubicBezTo>
                    <a:pt x="1783" y="16"/>
                    <a:pt x="1763" y="1"/>
                    <a:pt x="17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46"/>
            <p:cNvSpPr/>
            <p:nvPr/>
          </p:nvSpPr>
          <p:spPr>
            <a:xfrm>
              <a:off x="2297950" y="3035725"/>
              <a:ext cx="39650" cy="46425"/>
            </a:xfrm>
            <a:custGeom>
              <a:avLst/>
              <a:gdLst/>
              <a:ahLst/>
              <a:cxnLst/>
              <a:rect l="l" t="t" r="r" b="b"/>
              <a:pathLst>
                <a:path w="1586" h="1857" extrusionOk="0">
                  <a:moveTo>
                    <a:pt x="1535" y="1"/>
                  </a:moveTo>
                  <a:cubicBezTo>
                    <a:pt x="1527" y="1"/>
                    <a:pt x="1518" y="3"/>
                    <a:pt x="1510" y="8"/>
                  </a:cubicBezTo>
                  <a:cubicBezTo>
                    <a:pt x="998" y="544"/>
                    <a:pt x="415" y="1187"/>
                    <a:pt x="10" y="1806"/>
                  </a:cubicBezTo>
                  <a:cubicBezTo>
                    <a:pt x="0" y="1836"/>
                    <a:pt x="15" y="1857"/>
                    <a:pt x="40" y="1857"/>
                  </a:cubicBezTo>
                  <a:cubicBezTo>
                    <a:pt x="46" y="1857"/>
                    <a:pt x="51" y="1856"/>
                    <a:pt x="58" y="1854"/>
                  </a:cubicBezTo>
                  <a:cubicBezTo>
                    <a:pt x="605" y="1366"/>
                    <a:pt x="1141" y="663"/>
                    <a:pt x="1558" y="56"/>
                  </a:cubicBezTo>
                  <a:cubicBezTo>
                    <a:pt x="1586" y="28"/>
                    <a:pt x="1563" y="1"/>
                    <a:pt x="1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46"/>
            <p:cNvSpPr/>
            <p:nvPr/>
          </p:nvSpPr>
          <p:spPr>
            <a:xfrm>
              <a:off x="2110075" y="2694975"/>
              <a:ext cx="15200" cy="67950"/>
            </a:xfrm>
            <a:custGeom>
              <a:avLst/>
              <a:gdLst/>
              <a:ahLst/>
              <a:cxnLst/>
              <a:rect l="l" t="t" r="r" b="b"/>
              <a:pathLst>
                <a:path w="608" h="2718" extrusionOk="0">
                  <a:moveTo>
                    <a:pt x="594" y="1"/>
                  </a:moveTo>
                  <a:cubicBezTo>
                    <a:pt x="591" y="1"/>
                    <a:pt x="587" y="2"/>
                    <a:pt x="584" y="6"/>
                  </a:cubicBezTo>
                  <a:cubicBezTo>
                    <a:pt x="131" y="827"/>
                    <a:pt x="417" y="1839"/>
                    <a:pt x="0" y="2673"/>
                  </a:cubicBezTo>
                  <a:cubicBezTo>
                    <a:pt x="0" y="2701"/>
                    <a:pt x="9" y="2717"/>
                    <a:pt x="16" y="2717"/>
                  </a:cubicBezTo>
                  <a:cubicBezTo>
                    <a:pt x="21" y="2717"/>
                    <a:pt x="24" y="2711"/>
                    <a:pt x="24" y="2696"/>
                  </a:cubicBezTo>
                  <a:cubicBezTo>
                    <a:pt x="500" y="1911"/>
                    <a:pt x="310" y="887"/>
                    <a:pt x="608" y="18"/>
                  </a:cubicBezTo>
                  <a:cubicBezTo>
                    <a:pt x="608" y="9"/>
                    <a:pt x="602"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46"/>
            <p:cNvSpPr/>
            <p:nvPr/>
          </p:nvSpPr>
          <p:spPr>
            <a:xfrm>
              <a:off x="2126150" y="2674350"/>
              <a:ext cx="3000" cy="14750"/>
            </a:xfrm>
            <a:custGeom>
              <a:avLst/>
              <a:gdLst/>
              <a:ahLst/>
              <a:cxnLst/>
              <a:rect l="l" t="t" r="r" b="b"/>
              <a:pathLst>
                <a:path w="120" h="590" extrusionOk="0">
                  <a:moveTo>
                    <a:pt x="108" y="0"/>
                  </a:moveTo>
                  <a:cubicBezTo>
                    <a:pt x="102" y="0"/>
                    <a:pt x="96" y="3"/>
                    <a:pt x="96" y="9"/>
                  </a:cubicBezTo>
                  <a:cubicBezTo>
                    <a:pt x="36" y="188"/>
                    <a:pt x="24" y="390"/>
                    <a:pt x="0" y="581"/>
                  </a:cubicBezTo>
                  <a:cubicBezTo>
                    <a:pt x="0" y="587"/>
                    <a:pt x="6" y="590"/>
                    <a:pt x="12" y="590"/>
                  </a:cubicBezTo>
                  <a:cubicBezTo>
                    <a:pt x="18" y="590"/>
                    <a:pt x="24" y="587"/>
                    <a:pt x="24" y="581"/>
                  </a:cubicBezTo>
                  <a:cubicBezTo>
                    <a:pt x="72" y="402"/>
                    <a:pt x="119" y="212"/>
                    <a:pt x="119" y="9"/>
                  </a:cubicBezTo>
                  <a:cubicBezTo>
                    <a:pt x="119" y="3"/>
                    <a:pt x="113"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46"/>
            <p:cNvSpPr/>
            <p:nvPr/>
          </p:nvSpPr>
          <p:spPr>
            <a:xfrm>
              <a:off x="2105025" y="2714225"/>
              <a:ext cx="8650" cy="46325"/>
            </a:xfrm>
            <a:custGeom>
              <a:avLst/>
              <a:gdLst/>
              <a:ahLst/>
              <a:cxnLst/>
              <a:rect l="l" t="t" r="r" b="b"/>
              <a:pathLst>
                <a:path w="346" h="1853" extrusionOk="0">
                  <a:moveTo>
                    <a:pt x="338" y="1"/>
                  </a:moveTo>
                  <a:cubicBezTo>
                    <a:pt x="333" y="1"/>
                    <a:pt x="327" y="4"/>
                    <a:pt x="321" y="10"/>
                  </a:cubicBezTo>
                  <a:cubicBezTo>
                    <a:pt x="107" y="593"/>
                    <a:pt x="24" y="1224"/>
                    <a:pt x="0" y="1843"/>
                  </a:cubicBezTo>
                  <a:cubicBezTo>
                    <a:pt x="6" y="1849"/>
                    <a:pt x="12" y="1852"/>
                    <a:pt x="16" y="1852"/>
                  </a:cubicBezTo>
                  <a:cubicBezTo>
                    <a:pt x="21" y="1852"/>
                    <a:pt x="24" y="1849"/>
                    <a:pt x="24" y="1843"/>
                  </a:cubicBezTo>
                  <a:cubicBezTo>
                    <a:pt x="83" y="1212"/>
                    <a:pt x="214" y="617"/>
                    <a:pt x="345" y="10"/>
                  </a:cubicBezTo>
                  <a:cubicBezTo>
                    <a:pt x="345" y="4"/>
                    <a:pt x="342"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46"/>
            <p:cNvSpPr/>
            <p:nvPr/>
          </p:nvSpPr>
          <p:spPr>
            <a:xfrm>
              <a:off x="2098475" y="2703175"/>
              <a:ext cx="15200" cy="51175"/>
            </a:xfrm>
            <a:custGeom>
              <a:avLst/>
              <a:gdLst/>
              <a:ahLst/>
              <a:cxnLst/>
              <a:rect l="l" t="t" r="r" b="b"/>
              <a:pathLst>
                <a:path w="608" h="2047" extrusionOk="0">
                  <a:moveTo>
                    <a:pt x="594" y="1"/>
                  </a:moveTo>
                  <a:cubicBezTo>
                    <a:pt x="591" y="1"/>
                    <a:pt x="587" y="4"/>
                    <a:pt x="583" y="11"/>
                  </a:cubicBezTo>
                  <a:cubicBezTo>
                    <a:pt x="226" y="559"/>
                    <a:pt x="0" y="1392"/>
                    <a:pt x="48" y="2047"/>
                  </a:cubicBezTo>
                  <a:cubicBezTo>
                    <a:pt x="119" y="1690"/>
                    <a:pt x="155" y="1321"/>
                    <a:pt x="250" y="964"/>
                  </a:cubicBezTo>
                  <a:cubicBezTo>
                    <a:pt x="345" y="630"/>
                    <a:pt x="488" y="333"/>
                    <a:pt x="607" y="23"/>
                  </a:cubicBezTo>
                  <a:cubicBezTo>
                    <a:pt x="607" y="15"/>
                    <a:pt x="602"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46"/>
            <p:cNvSpPr/>
            <p:nvPr/>
          </p:nvSpPr>
          <p:spPr>
            <a:xfrm>
              <a:off x="2147275" y="3114800"/>
              <a:ext cx="139625" cy="35975"/>
            </a:xfrm>
            <a:custGeom>
              <a:avLst/>
              <a:gdLst/>
              <a:ahLst/>
              <a:cxnLst/>
              <a:rect l="l" t="t" r="r" b="b"/>
              <a:pathLst>
                <a:path w="5585" h="1439" extrusionOk="0">
                  <a:moveTo>
                    <a:pt x="5585" y="0"/>
                  </a:moveTo>
                  <a:lnTo>
                    <a:pt x="5585" y="0"/>
                  </a:lnTo>
                  <a:cubicBezTo>
                    <a:pt x="4692" y="596"/>
                    <a:pt x="3739" y="393"/>
                    <a:pt x="2787" y="631"/>
                  </a:cubicBezTo>
                  <a:cubicBezTo>
                    <a:pt x="2465" y="715"/>
                    <a:pt x="2203" y="941"/>
                    <a:pt x="1906" y="1072"/>
                  </a:cubicBezTo>
                  <a:cubicBezTo>
                    <a:pt x="1382" y="1299"/>
                    <a:pt x="899" y="1379"/>
                    <a:pt x="361" y="1379"/>
                  </a:cubicBezTo>
                  <a:cubicBezTo>
                    <a:pt x="252" y="1379"/>
                    <a:pt x="140" y="1376"/>
                    <a:pt x="25" y="1370"/>
                  </a:cubicBezTo>
                  <a:cubicBezTo>
                    <a:pt x="13" y="1370"/>
                    <a:pt x="1" y="1405"/>
                    <a:pt x="25" y="1405"/>
                  </a:cubicBezTo>
                  <a:cubicBezTo>
                    <a:pt x="170" y="1428"/>
                    <a:pt x="311" y="1438"/>
                    <a:pt x="447" y="1438"/>
                  </a:cubicBezTo>
                  <a:cubicBezTo>
                    <a:pt x="1530" y="1438"/>
                    <a:pt x="2331" y="794"/>
                    <a:pt x="3442" y="667"/>
                  </a:cubicBezTo>
                  <a:cubicBezTo>
                    <a:pt x="4049" y="620"/>
                    <a:pt x="5204" y="584"/>
                    <a:pt x="5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46"/>
            <p:cNvSpPr/>
            <p:nvPr/>
          </p:nvSpPr>
          <p:spPr>
            <a:xfrm>
              <a:off x="2156200" y="3123725"/>
              <a:ext cx="109275" cy="19375"/>
            </a:xfrm>
            <a:custGeom>
              <a:avLst/>
              <a:gdLst/>
              <a:ahLst/>
              <a:cxnLst/>
              <a:rect l="l" t="t" r="r" b="b"/>
              <a:pathLst>
                <a:path w="4371" h="775" extrusionOk="0">
                  <a:moveTo>
                    <a:pt x="4347" y="1"/>
                  </a:moveTo>
                  <a:cubicBezTo>
                    <a:pt x="3692" y="1"/>
                    <a:pt x="3073" y="96"/>
                    <a:pt x="2454" y="274"/>
                  </a:cubicBezTo>
                  <a:cubicBezTo>
                    <a:pt x="1632" y="536"/>
                    <a:pt x="822" y="548"/>
                    <a:pt x="1" y="775"/>
                  </a:cubicBezTo>
                  <a:cubicBezTo>
                    <a:pt x="632" y="655"/>
                    <a:pt x="1275" y="715"/>
                    <a:pt x="1918" y="536"/>
                  </a:cubicBezTo>
                  <a:cubicBezTo>
                    <a:pt x="2751" y="310"/>
                    <a:pt x="3501" y="155"/>
                    <a:pt x="4347" y="48"/>
                  </a:cubicBezTo>
                  <a:cubicBezTo>
                    <a:pt x="4370" y="48"/>
                    <a:pt x="4370" y="1"/>
                    <a:pt x="43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46"/>
            <p:cNvSpPr/>
            <p:nvPr/>
          </p:nvSpPr>
          <p:spPr>
            <a:xfrm>
              <a:off x="2092900" y="3105575"/>
              <a:ext cx="185075" cy="17900"/>
            </a:xfrm>
            <a:custGeom>
              <a:avLst/>
              <a:gdLst/>
              <a:ahLst/>
              <a:cxnLst/>
              <a:rect l="l" t="t" r="r" b="b"/>
              <a:pathLst>
                <a:path w="7403" h="716" extrusionOk="0">
                  <a:moveTo>
                    <a:pt x="7319" y="0"/>
                  </a:moveTo>
                  <a:cubicBezTo>
                    <a:pt x="5819" y="48"/>
                    <a:pt x="4319" y="238"/>
                    <a:pt x="2842" y="500"/>
                  </a:cubicBezTo>
                  <a:cubicBezTo>
                    <a:pt x="2570" y="551"/>
                    <a:pt x="2323" y="572"/>
                    <a:pt x="2085" y="572"/>
                  </a:cubicBezTo>
                  <a:cubicBezTo>
                    <a:pt x="1656" y="572"/>
                    <a:pt x="1253" y="505"/>
                    <a:pt x="771" y="429"/>
                  </a:cubicBezTo>
                  <a:cubicBezTo>
                    <a:pt x="652" y="410"/>
                    <a:pt x="555" y="398"/>
                    <a:pt x="465" y="398"/>
                  </a:cubicBezTo>
                  <a:cubicBezTo>
                    <a:pt x="328" y="398"/>
                    <a:pt x="204" y="424"/>
                    <a:pt x="33" y="488"/>
                  </a:cubicBezTo>
                  <a:cubicBezTo>
                    <a:pt x="1" y="499"/>
                    <a:pt x="16" y="538"/>
                    <a:pt x="37" y="538"/>
                  </a:cubicBezTo>
                  <a:cubicBezTo>
                    <a:pt x="39" y="538"/>
                    <a:pt x="42" y="537"/>
                    <a:pt x="44" y="536"/>
                  </a:cubicBezTo>
                  <a:cubicBezTo>
                    <a:pt x="170" y="495"/>
                    <a:pt x="295" y="479"/>
                    <a:pt x="420" y="479"/>
                  </a:cubicBezTo>
                  <a:cubicBezTo>
                    <a:pt x="878" y="479"/>
                    <a:pt x="1334" y="696"/>
                    <a:pt x="1783" y="715"/>
                  </a:cubicBezTo>
                  <a:cubicBezTo>
                    <a:pt x="1803" y="715"/>
                    <a:pt x="1824" y="715"/>
                    <a:pt x="1844" y="715"/>
                  </a:cubicBezTo>
                  <a:cubicBezTo>
                    <a:pt x="2302" y="715"/>
                    <a:pt x="2780" y="593"/>
                    <a:pt x="3235" y="524"/>
                  </a:cubicBezTo>
                  <a:cubicBezTo>
                    <a:pt x="4581" y="310"/>
                    <a:pt x="5950" y="191"/>
                    <a:pt x="7319" y="72"/>
                  </a:cubicBezTo>
                  <a:cubicBezTo>
                    <a:pt x="7403" y="60"/>
                    <a:pt x="7379" y="0"/>
                    <a:pt x="7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46"/>
            <p:cNvSpPr/>
            <p:nvPr/>
          </p:nvSpPr>
          <p:spPr>
            <a:xfrm>
              <a:off x="2059175" y="3113600"/>
              <a:ext cx="25625" cy="3375"/>
            </a:xfrm>
            <a:custGeom>
              <a:avLst/>
              <a:gdLst/>
              <a:ahLst/>
              <a:cxnLst/>
              <a:rect l="l" t="t" r="r" b="b"/>
              <a:pathLst>
                <a:path w="1025" h="135" extrusionOk="0">
                  <a:moveTo>
                    <a:pt x="12" y="1"/>
                  </a:moveTo>
                  <a:cubicBezTo>
                    <a:pt x="0" y="1"/>
                    <a:pt x="0" y="25"/>
                    <a:pt x="12" y="25"/>
                  </a:cubicBezTo>
                  <a:cubicBezTo>
                    <a:pt x="174" y="99"/>
                    <a:pt x="370" y="135"/>
                    <a:pt x="570" y="135"/>
                  </a:cubicBezTo>
                  <a:cubicBezTo>
                    <a:pt x="724" y="135"/>
                    <a:pt x="880" y="114"/>
                    <a:pt x="1024" y="72"/>
                  </a:cubicBezTo>
                  <a:lnTo>
                    <a:pt x="1024" y="72"/>
                  </a:lnTo>
                  <a:cubicBezTo>
                    <a:pt x="935" y="84"/>
                    <a:pt x="846" y="90"/>
                    <a:pt x="756" y="90"/>
                  </a:cubicBezTo>
                  <a:cubicBezTo>
                    <a:pt x="667" y="90"/>
                    <a:pt x="578" y="84"/>
                    <a:pt x="489" y="72"/>
                  </a:cubicBezTo>
                  <a:cubicBezTo>
                    <a:pt x="322" y="60"/>
                    <a:pt x="179" y="25"/>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46"/>
            <p:cNvSpPr/>
            <p:nvPr/>
          </p:nvSpPr>
          <p:spPr>
            <a:xfrm>
              <a:off x="2051200" y="3100075"/>
              <a:ext cx="31525" cy="3725"/>
            </a:xfrm>
            <a:custGeom>
              <a:avLst/>
              <a:gdLst/>
              <a:ahLst/>
              <a:cxnLst/>
              <a:rect l="l" t="t" r="r" b="b"/>
              <a:pathLst>
                <a:path w="1261" h="149" extrusionOk="0">
                  <a:moveTo>
                    <a:pt x="6" y="1"/>
                  </a:moveTo>
                  <a:cubicBezTo>
                    <a:pt x="1" y="1"/>
                    <a:pt x="6" y="6"/>
                    <a:pt x="22" y="6"/>
                  </a:cubicBezTo>
                  <a:cubicBezTo>
                    <a:pt x="14" y="2"/>
                    <a:pt x="9" y="1"/>
                    <a:pt x="6" y="1"/>
                  </a:cubicBezTo>
                  <a:close/>
                  <a:moveTo>
                    <a:pt x="22" y="6"/>
                  </a:moveTo>
                  <a:lnTo>
                    <a:pt x="22" y="6"/>
                  </a:lnTo>
                  <a:cubicBezTo>
                    <a:pt x="415" y="54"/>
                    <a:pt x="831" y="113"/>
                    <a:pt x="1236" y="149"/>
                  </a:cubicBezTo>
                  <a:cubicBezTo>
                    <a:pt x="1260" y="149"/>
                    <a:pt x="1260" y="101"/>
                    <a:pt x="1236" y="101"/>
                  </a:cubicBezTo>
                  <a:cubicBezTo>
                    <a:pt x="831" y="54"/>
                    <a:pt x="415" y="18"/>
                    <a:pt x="22"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46"/>
            <p:cNvSpPr/>
            <p:nvPr/>
          </p:nvSpPr>
          <p:spPr>
            <a:xfrm>
              <a:off x="2043700" y="3089475"/>
              <a:ext cx="230350" cy="14325"/>
            </a:xfrm>
            <a:custGeom>
              <a:avLst/>
              <a:gdLst/>
              <a:ahLst/>
              <a:cxnLst/>
              <a:rect l="l" t="t" r="r" b="b"/>
              <a:pathLst>
                <a:path w="9214" h="573" extrusionOk="0">
                  <a:moveTo>
                    <a:pt x="8616" y="0"/>
                  </a:moveTo>
                  <a:cubicBezTo>
                    <a:pt x="8387" y="0"/>
                    <a:pt x="8157" y="55"/>
                    <a:pt x="7894" y="120"/>
                  </a:cubicBezTo>
                  <a:cubicBezTo>
                    <a:pt x="6965" y="370"/>
                    <a:pt x="6132" y="454"/>
                    <a:pt x="5168" y="466"/>
                  </a:cubicBezTo>
                  <a:cubicBezTo>
                    <a:pt x="5041" y="467"/>
                    <a:pt x="4915" y="468"/>
                    <a:pt x="4789" y="468"/>
                  </a:cubicBezTo>
                  <a:cubicBezTo>
                    <a:pt x="3194" y="468"/>
                    <a:pt x="1625" y="332"/>
                    <a:pt x="36" y="144"/>
                  </a:cubicBezTo>
                  <a:cubicBezTo>
                    <a:pt x="0" y="144"/>
                    <a:pt x="0" y="180"/>
                    <a:pt x="24" y="180"/>
                  </a:cubicBezTo>
                  <a:cubicBezTo>
                    <a:pt x="1584" y="466"/>
                    <a:pt x="3191" y="573"/>
                    <a:pt x="4787" y="573"/>
                  </a:cubicBezTo>
                  <a:cubicBezTo>
                    <a:pt x="5394" y="573"/>
                    <a:pt x="6025" y="573"/>
                    <a:pt x="6644" y="513"/>
                  </a:cubicBezTo>
                  <a:cubicBezTo>
                    <a:pt x="7258" y="440"/>
                    <a:pt x="7950" y="113"/>
                    <a:pt x="8595" y="113"/>
                  </a:cubicBezTo>
                  <a:cubicBezTo>
                    <a:pt x="8787" y="113"/>
                    <a:pt x="8975" y="142"/>
                    <a:pt x="9156" y="216"/>
                  </a:cubicBezTo>
                  <a:cubicBezTo>
                    <a:pt x="9160" y="217"/>
                    <a:pt x="9164" y="217"/>
                    <a:pt x="9168" y="217"/>
                  </a:cubicBezTo>
                  <a:cubicBezTo>
                    <a:pt x="9206" y="217"/>
                    <a:pt x="9214" y="165"/>
                    <a:pt x="9192" y="132"/>
                  </a:cubicBezTo>
                  <a:cubicBezTo>
                    <a:pt x="8989" y="36"/>
                    <a:pt x="8803" y="0"/>
                    <a:pt x="8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46"/>
            <p:cNvSpPr/>
            <p:nvPr/>
          </p:nvSpPr>
          <p:spPr>
            <a:xfrm>
              <a:off x="2123775" y="3060375"/>
              <a:ext cx="138050" cy="23025"/>
            </a:xfrm>
            <a:custGeom>
              <a:avLst/>
              <a:gdLst/>
              <a:ahLst/>
              <a:cxnLst/>
              <a:rect l="l" t="t" r="r" b="b"/>
              <a:pathLst>
                <a:path w="5522" h="921" extrusionOk="0">
                  <a:moveTo>
                    <a:pt x="167" y="1"/>
                  </a:moveTo>
                  <a:cubicBezTo>
                    <a:pt x="116" y="1"/>
                    <a:pt x="65" y="4"/>
                    <a:pt x="12" y="11"/>
                  </a:cubicBezTo>
                  <a:cubicBezTo>
                    <a:pt x="0" y="11"/>
                    <a:pt x="0" y="34"/>
                    <a:pt x="12" y="34"/>
                  </a:cubicBezTo>
                  <a:cubicBezTo>
                    <a:pt x="869" y="94"/>
                    <a:pt x="1429" y="820"/>
                    <a:pt x="2262" y="880"/>
                  </a:cubicBezTo>
                  <a:cubicBezTo>
                    <a:pt x="2296" y="883"/>
                    <a:pt x="2329" y="884"/>
                    <a:pt x="2361" y="884"/>
                  </a:cubicBezTo>
                  <a:cubicBezTo>
                    <a:pt x="2712" y="884"/>
                    <a:pt x="3021" y="722"/>
                    <a:pt x="3370" y="689"/>
                  </a:cubicBezTo>
                  <a:cubicBezTo>
                    <a:pt x="3470" y="677"/>
                    <a:pt x="3573" y="672"/>
                    <a:pt x="3676" y="672"/>
                  </a:cubicBezTo>
                  <a:cubicBezTo>
                    <a:pt x="4283" y="672"/>
                    <a:pt x="4931" y="854"/>
                    <a:pt x="5501" y="915"/>
                  </a:cubicBezTo>
                  <a:cubicBezTo>
                    <a:pt x="4894" y="796"/>
                    <a:pt x="4227" y="618"/>
                    <a:pt x="3608" y="606"/>
                  </a:cubicBezTo>
                  <a:cubicBezTo>
                    <a:pt x="3586" y="605"/>
                    <a:pt x="3563" y="604"/>
                    <a:pt x="3542" y="604"/>
                  </a:cubicBezTo>
                  <a:cubicBezTo>
                    <a:pt x="3109" y="604"/>
                    <a:pt x="2728" y="776"/>
                    <a:pt x="2307" y="776"/>
                  </a:cubicBezTo>
                  <a:cubicBezTo>
                    <a:pt x="2200" y="776"/>
                    <a:pt x="2090" y="765"/>
                    <a:pt x="1977" y="737"/>
                  </a:cubicBezTo>
                  <a:cubicBezTo>
                    <a:pt x="1311" y="570"/>
                    <a:pt x="852" y="1"/>
                    <a:pt x="167" y="1"/>
                  </a:cubicBezTo>
                  <a:close/>
                  <a:moveTo>
                    <a:pt x="5501" y="915"/>
                  </a:moveTo>
                  <a:cubicBezTo>
                    <a:pt x="5509" y="919"/>
                    <a:pt x="5514" y="921"/>
                    <a:pt x="5517" y="921"/>
                  </a:cubicBezTo>
                  <a:cubicBezTo>
                    <a:pt x="5522" y="921"/>
                    <a:pt x="5517" y="915"/>
                    <a:pt x="5501" y="9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46"/>
            <p:cNvSpPr/>
            <p:nvPr/>
          </p:nvSpPr>
          <p:spPr>
            <a:xfrm>
              <a:off x="2025250" y="3049600"/>
              <a:ext cx="88425" cy="10150"/>
            </a:xfrm>
            <a:custGeom>
              <a:avLst/>
              <a:gdLst/>
              <a:ahLst/>
              <a:cxnLst/>
              <a:rect l="l" t="t" r="r" b="b"/>
              <a:pathLst>
                <a:path w="3537" h="406" extrusionOk="0">
                  <a:moveTo>
                    <a:pt x="24" y="1"/>
                  </a:moveTo>
                  <a:cubicBezTo>
                    <a:pt x="12" y="1"/>
                    <a:pt x="0" y="37"/>
                    <a:pt x="12" y="37"/>
                  </a:cubicBezTo>
                  <a:cubicBezTo>
                    <a:pt x="769" y="377"/>
                    <a:pt x="1653" y="395"/>
                    <a:pt x="2509" y="395"/>
                  </a:cubicBezTo>
                  <a:cubicBezTo>
                    <a:pt x="2612" y="395"/>
                    <a:pt x="2714" y="395"/>
                    <a:pt x="2816" y="395"/>
                  </a:cubicBezTo>
                  <a:cubicBezTo>
                    <a:pt x="3053" y="395"/>
                    <a:pt x="3286" y="396"/>
                    <a:pt x="3512" y="406"/>
                  </a:cubicBezTo>
                  <a:cubicBezTo>
                    <a:pt x="3536" y="406"/>
                    <a:pt x="3536" y="394"/>
                    <a:pt x="3524" y="394"/>
                  </a:cubicBezTo>
                  <a:cubicBezTo>
                    <a:pt x="2346" y="203"/>
                    <a:pt x="1191" y="382"/>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46"/>
            <p:cNvSpPr/>
            <p:nvPr/>
          </p:nvSpPr>
          <p:spPr>
            <a:xfrm>
              <a:off x="2015425" y="3043900"/>
              <a:ext cx="33950" cy="5625"/>
            </a:xfrm>
            <a:custGeom>
              <a:avLst/>
              <a:gdLst/>
              <a:ahLst/>
              <a:cxnLst/>
              <a:rect l="l" t="t" r="r" b="b"/>
              <a:pathLst>
                <a:path w="1358" h="225" extrusionOk="0">
                  <a:moveTo>
                    <a:pt x="23" y="0"/>
                  </a:moveTo>
                  <a:cubicBezTo>
                    <a:pt x="1" y="0"/>
                    <a:pt x="4" y="27"/>
                    <a:pt x="24" y="27"/>
                  </a:cubicBezTo>
                  <a:cubicBezTo>
                    <a:pt x="385" y="130"/>
                    <a:pt x="773" y="224"/>
                    <a:pt x="1165" y="224"/>
                  </a:cubicBezTo>
                  <a:cubicBezTo>
                    <a:pt x="1225" y="224"/>
                    <a:pt x="1285" y="222"/>
                    <a:pt x="1346" y="217"/>
                  </a:cubicBezTo>
                  <a:cubicBezTo>
                    <a:pt x="1358" y="217"/>
                    <a:pt x="1358" y="181"/>
                    <a:pt x="1346" y="181"/>
                  </a:cubicBezTo>
                  <a:cubicBezTo>
                    <a:pt x="893" y="134"/>
                    <a:pt x="465" y="98"/>
                    <a:pt x="36" y="3"/>
                  </a:cubicBezTo>
                  <a:cubicBezTo>
                    <a:pt x="31" y="1"/>
                    <a:pt x="26"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46"/>
            <p:cNvSpPr/>
            <p:nvPr/>
          </p:nvSpPr>
          <p:spPr>
            <a:xfrm>
              <a:off x="2007975" y="3032650"/>
              <a:ext cx="35750" cy="7450"/>
            </a:xfrm>
            <a:custGeom>
              <a:avLst/>
              <a:gdLst/>
              <a:ahLst/>
              <a:cxnLst/>
              <a:rect l="l" t="t" r="r" b="b"/>
              <a:pathLst>
                <a:path w="1430" h="298" extrusionOk="0">
                  <a:moveTo>
                    <a:pt x="1" y="0"/>
                  </a:moveTo>
                  <a:cubicBezTo>
                    <a:pt x="215" y="72"/>
                    <a:pt x="441" y="119"/>
                    <a:pt x="655" y="167"/>
                  </a:cubicBezTo>
                  <a:cubicBezTo>
                    <a:pt x="905" y="203"/>
                    <a:pt x="1155" y="286"/>
                    <a:pt x="1406" y="298"/>
                  </a:cubicBezTo>
                  <a:cubicBezTo>
                    <a:pt x="1417" y="298"/>
                    <a:pt x="1429" y="262"/>
                    <a:pt x="1417" y="262"/>
                  </a:cubicBezTo>
                  <a:cubicBezTo>
                    <a:pt x="1215" y="191"/>
                    <a:pt x="977" y="155"/>
                    <a:pt x="763" y="119"/>
                  </a:cubicBezTo>
                  <a:cubicBezTo>
                    <a:pt x="513" y="72"/>
                    <a:pt x="263" y="12"/>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46"/>
            <p:cNvSpPr/>
            <p:nvPr/>
          </p:nvSpPr>
          <p:spPr>
            <a:xfrm>
              <a:off x="2007975" y="3037100"/>
              <a:ext cx="40200" cy="7725"/>
            </a:xfrm>
            <a:custGeom>
              <a:avLst/>
              <a:gdLst/>
              <a:ahLst/>
              <a:cxnLst/>
              <a:rect l="l" t="t" r="r" b="b"/>
              <a:pathLst>
                <a:path w="1608" h="309" extrusionOk="0">
                  <a:moveTo>
                    <a:pt x="36" y="1"/>
                  </a:moveTo>
                  <a:cubicBezTo>
                    <a:pt x="1" y="1"/>
                    <a:pt x="1" y="25"/>
                    <a:pt x="24" y="25"/>
                  </a:cubicBezTo>
                  <a:cubicBezTo>
                    <a:pt x="434" y="189"/>
                    <a:pt x="932" y="308"/>
                    <a:pt x="1381" y="308"/>
                  </a:cubicBezTo>
                  <a:cubicBezTo>
                    <a:pt x="1454" y="308"/>
                    <a:pt x="1526" y="305"/>
                    <a:pt x="1596" y="299"/>
                  </a:cubicBezTo>
                  <a:cubicBezTo>
                    <a:pt x="1608" y="299"/>
                    <a:pt x="1608" y="275"/>
                    <a:pt x="1596" y="263"/>
                  </a:cubicBezTo>
                  <a:cubicBezTo>
                    <a:pt x="1334" y="239"/>
                    <a:pt x="1060" y="215"/>
                    <a:pt x="810" y="180"/>
                  </a:cubicBezTo>
                  <a:cubicBezTo>
                    <a:pt x="536" y="132"/>
                    <a:pt x="286" y="60"/>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46"/>
            <p:cNvSpPr/>
            <p:nvPr/>
          </p:nvSpPr>
          <p:spPr>
            <a:xfrm>
              <a:off x="2046425" y="3040600"/>
              <a:ext cx="104750" cy="18275"/>
            </a:xfrm>
            <a:custGeom>
              <a:avLst/>
              <a:gdLst/>
              <a:ahLst/>
              <a:cxnLst/>
              <a:rect l="l" t="t" r="r" b="b"/>
              <a:pathLst>
                <a:path w="4190" h="731" extrusionOk="0">
                  <a:moveTo>
                    <a:pt x="9" y="0"/>
                  </a:moveTo>
                  <a:cubicBezTo>
                    <a:pt x="7" y="0"/>
                    <a:pt x="1" y="16"/>
                    <a:pt x="10" y="16"/>
                  </a:cubicBezTo>
                  <a:cubicBezTo>
                    <a:pt x="508" y="231"/>
                    <a:pt x="995" y="338"/>
                    <a:pt x="1522" y="338"/>
                  </a:cubicBezTo>
                  <a:cubicBezTo>
                    <a:pt x="1550" y="338"/>
                    <a:pt x="1578" y="338"/>
                    <a:pt x="1606" y="337"/>
                  </a:cubicBezTo>
                  <a:cubicBezTo>
                    <a:pt x="1808" y="326"/>
                    <a:pt x="2007" y="315"/>
                    <a:pt x="2205" y="315"/>
                  </a:cubicBezTo>
                  <a:cubicBezTo>
                    <a:pt x="2427" y="315"/>
                    <a:pt x="2648" y="329"/>
                    <a:pt x="2868" y="373"/>
                  </a:cubicBezTo>
                  <a:cubicBezTo>
                    <a:pt x="3308" y="456"/>
                    <a:pt x="3725" y="635"/>
                    <a:pt x="4154" y="730"/>
                  </a:cubicBezTo>
                  <a:cubicBezTo>
                    <a:pt x="4178" y="730"/>
                    <a:pt x="4189" y="706"/>
                    <a:pt x="4166" y="694"/>
                  </a:cubicBezTo>
                  <a:cubicBezTo>
                    <a:pt x="3606" y="421"/>
                    <a:pt x="2951" y="242"/>
                    <a:pt x="2320" y="230"/>
                  </a:cubicBezTo>
                  <a:cubicBezTo>
                    <a:pt x="2147" y="223"/>
                    <a:pt x="1981" y="221"/>
                    <a:pt x="1820" y="221"/>
                  </a:cubicBezTo>
                  <a:cubicBezTo>
                    <a:pt x="1737" y="221"/>
                    <a:pt x="1655" y="222"/>
                    <a:pt x="1575" y="222"/>
                  </a:cubicBezTo>
                  <a:cubicBezTo>
                    <a:pt x="1054" y="222"/>
                    <a:pt x="566" y="208"/>
                    <a:pt x="10" y="4"/>
                  </a:cubicBezTo>
                  <a:cubicBezTo>
                    <a:pt x="10" y="1"/>
                    <a:pt x="10" y="0"/>
                    <a:pt x="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46"/>
            <p:cNvSpPr/>
            <p:nvPr/>
          </p:nvSpPr>
          <p:spPr>
            <a:xfrm>
              <a:off x="2154725" y="3055575"/>
              <a:ext cx="105400" cy="15500"/>
            </a:xfrm>
            <a:custGeom>
              <a:avLst/>
              <a:gdLst/>
              <a:ahLst/>
              <a:cxnLst/>
              <a:rect l="l" t="t" r="r" b="b"/>
              <a:pathLst>
                <a:path w="4216" h="620" extrusionOk="0">
                  <a:moveTo>
                    <a:pt x="24" y="24"/>
                  </a:moveTo>
                  <a:cubicBezTo>
                    <a:pt x="0" y="36"/>
                    <a:pt x="0" y="60"/>
                    <a:pt x="12" y="60"/>
                  </a:cubicBezTo>
                  <a:cubicBezTo>
                    <a:pt x="1334" y="512"/>
                    <a:pt x="2798" y="286"/>
                    <a:pt x="4168" y="619"/>
                  </a:cubicBezTo>
                  <a:cubicBezTo>
                    <a:pt x="4191" y="619"/>
                    <a:pt x="4215" y="584"/>
                    <a:pt x="4179" y="572"/>
                  </a:cubicBezTo>
                  <a:cubicBezTo>
                    <a:pt x="2917" y="0"/>
                    <a:pt x="1370" y="298"/>
                    <a:pt x="24"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46"/>
            <p:cNvSpPr/>
            <p:nvPr/>
          </p:nvSpPr>
          <p:spPr>
            <a:xfrm>
              <a:off x="2217225" y="3055275"/>
              <a:ext cx="41150" cy="9075"/>
            </a:xfrm>
            <a:custGeom>
              <a:avLst/>
              <a:gdLst/>
              <a:ahLst/>
              <a:cxnLst/>
              <a:rect l="l" t="t" r="r" b="b"/>
              <a:pathLst>
                <a:path w="1646" h="363" extrusionOk="0">
                  <a:moveTo>
                    <a:pt x="24" y="0"/>
                  </a:moveTo>
                  <a:cubicBezTo>
                    <a:pt x="13" y="0"/>
                    <a:pt x="1" y="36"/>
                    <a:pt x="13" y="36"/>
                  </a:cubicBezTo>
                  <a:cubicBezTo>
                    <a:pt x="536" y="167"/>
                    <a:pt x="1072" y="238"/>
                    <a:pt x="1608" y="357"/>
                  </a:cubicBezTo>
                  <a:cubicBezTo>
                    <a:pt x="1615" y="361"/>
                    <a:pt x="1622" y="362"/>
                    <a:pt x="1627" y="362"/>
                  </a:cubicBezTo>
                  <a:cubicBezTo>
                    <a:pt x="1641" y="362"/>
                    <a:pt x="1645" y="354"/>
                    <a:pt x="1620" y="345"/>
                  </a:cubicBezTo>
                  <a:cubicBezTo>
                    <a:pt x="1132" y="167"/>
                    <a:pt x="548"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46"/>
            <p:cNvSpPr/>
            <p:nvPr/>
          </p:nvSpPr>
          <p:spPr>
            <a:xfrm>
              <a:off x="2211875" y="3049600"/>
              <a:ext cx="39900" cy="9850"/>
            </a:xfrm>
            <a:custGeom>
              <a:avLst/>
              <a:gdLst/>
              <a:ahLst/>
              <a:cxnLst/>
              <a:rect l="l" t="t" r="r" b="b"/>
              <a:pathLst>
                <a:path w="1596" h="394" extrusionOk="0">
                  <a:moveTo>
                    <a:pt x="36" y="1"/>
                  </a:moveTo>
                  <a:cubicBezTo>
                    <a:pt x="0" y="1"/>
                    <a:pt x="0" y="37"/>
                    <a:pt x="36" y="37"/>
                  </a:cubicBezTo>
                  <a:cubicBezTo>
                    <a:pt x="298" y="96"/>
                    <a:pt x="572" y="108"/>
                    <a:pt x="822" y="180"/>
                  </a:cubicBezTo>
                  <a:cubicBezTo>
                    <a:pt x="1072" y="239"/>
                    <a:pt x="1334" y="334"/>
                    <a:pt x="1596" y="394"/>
                  </a:cubicBezTo>
                  <a:cubicBezTo>
                    <a:pt x="1155" y="168"/>
                    <a:pt x="536"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46"/>
            <p:cNvSpPr/>
            <p:nvPr/>
          </p:nvSpPr>
          <p:spPr>
            <a:xfrm>
              <a:off x="2212775" y="3044850"/>
              <a:ext cx="37725" cy="8025"/>
            </a:xfrm>
            <a:custGeom>
              <a:avLst/>
              <a:gdLst/>
              <a:ahLst/>
              <a:cxnLst/>
              <a:rect l="l" t="t" r="r" b="b"/>
              <a:pathLst>
                <a:path w="1509" h="321" extrusionOk="0">
                  <a:moveTo>
                    <a:pt x="208" y="1"/>
                  </a:moveTo>
                  <a:cubicBezTo>
                    <a:pt x="142" y="1"/>
                    <a:pt x="76" y="4"/>
                    <a:pt x="12" y="12"/>
                  </a:cubicBezTo>
                  <a:cubicBezTo>
                    <a:pt x="0" y="12"/>
                    <a:pt x="0" y="48"/>
                    <a:pt x="12" y="48"/>
                  </a:cubicBezTo>
                  <a:cubicBezTo>
                    <a:pt x="238" y="108"/>
                    <a:pt x="453" y="108"/>
                    <a:pt x="679" y="131"/>
                  </a:cubicBezTo>
                  <a:cubicBezTo>
                    <a:pt x="953" y="179"/>
                    <a:pt x="1238" y="239"/>
                    <a:pt x="1500" y="310"/>
                  </a:cubicBezTo>
                  <a:cubicBezTo>
                    <a:pt x="1500" y="317"/>
                    <a:pt x="1501" y="320"/>
                    <a:pt x="1503" y="320"/>
                  </a:cubicBezTo>
                  <a:cubicBezTo>
                    <a:pt x="1505" y="320"/>
                    <a:pt x="1508" y="306"/>
                    <a:pt x="1500" y="298"/>
                  </a:cubicBezTo>
                  <a:cubicBezTo>
                    <a:pt x="1109" y="154"/>
                    <a:pt x="63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46"/>
            <p:cNvSpPr/>
            <p:nvPr/>
          </p:nvSpPr>
          <p:spPr>
            <a:xfrm>
              <a:off x="2178350" y="3033975"/>
              <a:ext cx="71950" cy="15650"/>
            </a:xfrm>
            <a:custGeom>
              <a:avLst/>
              <a:gdLst/>
              <a:ahLst/>
              <a:cxnLst/>
              <a:rect l="l" t="t" r="r" b="b"/>
              <a:pathLst>
                <a:path w="2878" h="626" extrusionOk="0">
                  <a:moveTo>
                    <a:pt x="31" y="0"/>
                  </a:moveTo>
                  <a:cubicBezTo>
                    <a:pt x="13" y="0"/>
                    <a:pt x="0" y="37"/>
                    <a:pt x="20" y="66"/>
                  </a:cubicBezTo>
                  <a:cubicBezTo>
                    <a:pt x="782" y="626"/>
                    <a:pt x="1996" y="376"/>
                    <a:pt x="2877" y="519"/>
                  </a:cubicBezTo>
                  <a:lnTo>
                    <a:pt x="2877" y="507"/>
                  </a:lnTo>
                  <a:cubicBezTo>
                    <a:pt x="2461" y="376"/>
                    <a:pt x="2044" y="364"/>
                    <a:pt x="1615" y="328"/>
                  </a:cubicBezTo>
                  <a:cubicBezTo>
                    <a:pt x="1056" y="281"/>
                    <a:pt x="591" y="162"/>
                    <a:pt x="44" y="7"/>
                  </a:cubicBezTo>
                  <a:cubicBezTo>
                    <a:pt x="39" y="2"/>
                    <a:pt x="35" y="0"/>
                    <a:pt x="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46"/>
            <p:cNvSpPr/>
            <p:nvPr/>
          </p:nvSpPr>
          <p:spPr>
            <a:xfrm>
              <a:off x="1995575" y="3010875"/>
              <a:ext cx="176425" cy="22075"/>
            </a:xfrm>
            <a:custGeom>
              <a:avLst/>
              <a:gdLst/>
              <a:ahLst/>
              <a:cxnLst/>
              <a:rect l="l" t="t" r="r" b="b"/>
              <a:pathLst>
                <a:path w="7057" h="883" extrusionOk="0">
                  <a:moveTo>
                    <a:pt x="46" y="1"/>
                  </a:moveTo>
                  <a:cubicBezTo>
                    <a:pt x="7" y="1"/>
                    <a:pt x="0" y="63"/>
                    <a:pt x="44" y="74"/>
                  </a:cubicBezTo>
                  <a:cubicBezTo>
                    <a:pt x="229" y="144"/>
                    <a:pt x="400" y="163"/>
                    <a:pt x="570" y="163"/>
                  </a:cubicBezTo>
                  <a:cubicBezTo>
                    <a:pt x="784" y="163"/>
                    <a:pt x="998" y="132"/>
                    <a:pt x="1238" y="132"/>
                  </a:cubicBezTo>
                  <a:cubicBezTo>
                    <a:pt x="1261" y="132"/>
                    <a:pt x="1283" y="133"/>
                    <a:pt x="1306" y="133"/>
                  </a:cubicBezTo>
                  <a:cubicBezTo>
                    <a:pt x="1902" y="169"/>
                    <a:pt x="2556" y="407"/>
                    <a:pt x="3152" y="514"/>
                  </a:cubicBezTo>
                  <a:cubicBezTo>
                    <a:pt x="4279" y="721"/>
                    <a:pt x="5415" y="883"/>
                    <a:pt x="6544" y="883"/>
                  </a:cubicBezTo>
                  <a:cubicBezTo>
                    <a:pt x="6715" y="883"/>
                    <a:pt x="6886" y="879"/>
                    <a:pt x="7057" y="871"/>
                  </a:cubicBezTo>
                  <a:cubicBezTo>
                    <a:pt x="5747" y="764"/>
                    <a:pt x="4461" y="693"/>
                    <a:pt x="3164" y="419"/>
                  </a:cubicBezTo>
                  <a:cubicBezTo>
                    <a:pt x="2592" y="300"/>
                    <a:pt x="2032" y="109"/>
                    <a:pt x="1473" y="38"/>
                  </a:cubicBezTo>
                  <a:cubicBezTo>
                    <a:pt x="1368" y="25"/>
                    <a:pt x="1264" y="20"/>
                    <a:pt x="1160" y="20"/>
                  </a:cubicBezTo>
                  <a:cubicBezTo>
                    <a:pt x="939" y="20"/>
                    <a:pt x="718" y="41"/>
                    <a:pt x="497" y="41"/>
                  </a:cubicBezTo>
                  <a:cubicBezTo>
                    <a:pt x="351" y="41"/>
                    <a:pt x="204" y="32"/>
                    <a:pt x="56" y="2"/>
                  </a:cubicBezTo>
                  <a:cubicBezTo>
                    <a:pt x="52" y="1"/>
                    <a:pt x="49"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46"/>
            <p:cNvSpPr/>
            <p:nvPr/>
          </p:nvSpPr>
          <p:spPr>
            <a:xfrm>
              <a:off x="1996075" y="3007050"/>
              <a:ext cx="22950" cy="1975"/>
            </a:xfrm>
            <a:custGeom>
              <a:avLst/>
              <a:gdLst/>
              <a:ahLst/>
              <a:cxnLst/>
              <a:rect l="l" t="t" r="r" b="b"/>
              <a:pathLst>
                <a:path w="918" h="79" extrusionOk="0">
                  <a:moveTo>
                    <a:pt x="568" y="0"/>
                  </a:moveTo>
                  <a:cubicBezTo>
                    <a:pt x="384" y="0"/>
                    <a:pt x="195" y="17"/>
                    <a:pt x="24" y="24"/>
                  </a:cubicBezTo>
                  <a:cubicBezTo>
                    <a:pt x="0" y="24"/>
                    <a:pt x="0" y="60"/>
                    <a:pt x="24" y="60"/>
                  </a:cubicBezTo>
                  <a:cubicBezTo>
                    <a:pt x="191" y="67"/>
                    <a:pt x="375" y="79"/>
                    <a:pt x="555" y="79"/>
                  </a:cubicBezTo>
                  <a:cubicBezTo>
                    <a:pt x="671" y="79"/>
                    <a:pt x="786" y="74"/>
                    <a:pt x="893" y="60"/>
                  </a:cubicBezTo>
                  <a:cubicBezTo>
                    <a:pt x="917" y="60"/>
                    <a:pt x="917" y="24"/>
                    <a:pt x="893" y="24"/>
                  </a:cubicBezTo>
                  <a:cubicBezTo>
                    <a:pt x="790" y="6"/>
                    <a:pt x="680" y="0"/>
                    <a:pt x="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46"/>
            <p:cNvSpPr/>
            <p:nvPr/>
          </p:nvSpPr>
          <p:spPr>
            <a:xfrm>
              <a:off x="1998525" y="3002825"/>
              <a:ext cx="23775" cy="3925"/>
            </a:xfrm>
            <a:custGeom>
              <a:avLst/>
              <a:gdLst/>
              <a:ahLst/>
              <a:cxnLst/>
              <a:rect l="l" t="t" r="r" b="b"/>
              <a:pathLst>
                <a:path w="951" h="157" extrusionOk="0">
                  <a:moveTo>
                    <a:pt x="32" y="0"/>
                  </a:moveTo>
                  <a:cubicBezTo>
                    <a:pt x="7" y="0"/>
                    <a:pt x="1" y="28"/>
                    <a:pt x="21" y="38"/>
                  </a:cubicBezTo>
                  <a:cubicBezTo>
                    <a:pt x="215" y="97"/>
                    <a:pt x="456" y="156"/>
                    <a:pt x="678" y="156"/>
                  </a:cubicBezTo>
                  <a:cubicBezTo>
                    <a:pt x="770" y="156"/>
                    <a:pt x="858" y="146"/>
                    <a:pt x="938" y="122"/>
                  </a:cubicBezTo>
                  <a:cubicBezTo>
                    <a:pt x="950" y="122"/>
                    <a:pt x="950" y="86"/>
                    <a:pt x="938" y="74"/>
                  </a:cubicBezTo>
                  <a:cubicBezTo>
                    <a:pt x="883" y="61"/>
                    <a:pt x="830" y="58"/>
                    <a:pt x="777" y="58"/>
                  </a:cubicBezTo>
                  <a:cubicBezTo>
                    <a:pt x="704" y="58"/>
                    <a:pt x="631" y="65"/>
                    <a:pt x="557" y="65"/>
                  </a:cubicBezTo>
                  <a:cubicBezTo>
                    <a:pt x="533" y="65"/>
                    <a:pt x="510" y="64"/>
                    <a:pt x="486" y="62"/>
                  </a:cubicBezTo>
                  <a:cubicBezTo>
                    <a:pt x="343" y="38"/>
                    <a:pt x="188" y="27"/>
                    <a:pt x="45" y="3"/>
                  </a:cubicBezTo>
                  <a:cubicBezTo>
                    <a:pt x="40" y="1"/>
                    <a:pt x="36"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46"/>
            <p:cNvSpPr/>
            <p:nvPr/>
          </p:nvSpPr>
          <p:spPr>
            <a:xfrm>
              <a:off x="1996225" y="2998625"/>
              <a:ext cx="20700" cy="3375"/>
            </a:xfrm>
            <a:custGeom>
              <a:avLst/>
              <a:gdLst/>
              <a:ahLst/>
              <a:cxnLst/>
              <a:rect l="l" t="t" r="r" b="b"/>
              <a:pathLst>
                <a:path w="828" h="135" extrusionOk="0">
                  <a:moveTo>
                    <a:pt x="29" y="1"/>
                  </a:moveTo>
                  <a:cubicBezTo>
                    <a:pt x="11" y="1"/>
                    <a:pt x="1" y="20"/>
                    <a:pt x="30" y="40"/>
                  </a:cubicBezTo>
                  <a:cubicBezTo>
                    <a:pt x="196" y="81"/>
                    <a:pt x="397" y="134"/>
                    <a:pt x="584" y="134"/>
                  </a:cubicBezTo>
                  <a:cubicBezTo>
                    <a:pt x="665" y="134"/>
                    <a:pt x="744" y="124"/>
                    <a:pt x="816" y="99"/>
                  </a:cubicBezTo>
                  <a:cubicBezTo>
                    <a:pt x="828" y="99"/>
                    <a:pt x="828" y="64"/>
                    <a:pt x="816" y="64"/>
                  </a:cubicBezTo>
                  <a:cubicBezTo>
                    <a:pt x="765" y="48"/>
                    <a:pt x="709" y="44"/>
                    <a:pt x="653" y="44"/>
                  </a:cubicBezTo>
                  <a:cubicBezTo>
                    <a:pt x="579" y="44"/>
                    <a:pt x="503" y="52"/>
                    <a:pt x="435" y="52"/>
                  </a:cubicBezTo>
                  <a:cubicBezTo>
                    <a:pt x="292" y="28"/>
                    <a:pt x="173" y="16"/>
                    <a:pt x="42" y="4"/>
                  </a:cubicBezTo>
                  <a:cubicBezTo>
                    <a:pt x="38" y="2"/>
                    <a:pt x="33"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46"/>
            <p:cNvSpPr/>
            <p:nvPr/>
          </p:nvSpPr>
          <p:spPr>
            <a:xfrm>
              <a:off x="1989525" y="2985750"/>
              <a:ext cx="155700" cy="24900"/>
            </a:xfrm>
            <a:custGeom>
              <a:avLst/>
              <a:gdLst/>
              <a:ahLst/>
              <a:cxnLst/>
              <a:rect l="l" t="t" r="r" b="b"/>
              <a:pathLst>
                <a:path w="6228" h="996" extrusionOk="0">
                  <a:moveTo>
                    <a:pt x="1086" y="1"/>
                  </a:moveTo>
                  <a:cubicBezTo>
                    <a:pt x="724" y="1"/>
                    <a:pt x="365" y="28"/>
                    <a:pt x="12" y="90"/>
                  </a:cubicBezTo>
                  <a:cubicBezTo>
                    <a:pt x="0" y="90"/>
                    <a:pt x="0" y="126"/>
                    <a:pt x="24" y="126"/>
                  </a:cubicBezTo>
                  <a:cubicBezTo>
                    <a:pt x="126" y="122"/>
                    <a:pt x="227" y="119"/>
                    <a:pt x="327" y="119"/>
                  </a:cubicBezTo>
                  <a:cubicBezTo>
                    <a:pt x="2341" y="119"/>
                    <a:pt x="4196" y="984"/>
                    <a:pt x="6192" y="995"/>
                  </a:cubicBezTo>
                  <a:cubicBezTo>
                    <a:pt x="6227" y="995"/>
                    <a:pt x="6227" y="936"/>
                    <a:pt x="6192" y="924"/>
                  </a:cubicBezTo>
                  <a:cubicBezTo>
                    <a:pt x="4572" y="600"/>
                    <a:pt x="2790" y="1"/>
                    <a:pt x="10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46"/>
            <p:cNvSpPr/>
            <p:nvPr/>
          </p:nvSpPr>
          <p:spPr>
            <a:xfrm>
              <a:off x="2060275" y="3001850"/>
              <a:ext cx="68275" cy="10875"/>
            </a:xfrm>
            <a:custGeom>
              <a:avLst/>
              <a:gdLst/>
              <a:ahLst/>
              <a:cxnLst/>
              <a:rect l="l" t="t" r="r" b="b"/>
              <a:pathLst>
                <a:path w="2731" h="435" extrusionOk="0">
                  <a:moveTo>
                    <a:pt x="11" y="1"/>
                  </a:moveTo>
                  <a:cubicBezTo>
                    <a:pt x="5" y="1"/>
                    <a:pt x="0" y="6"/>
                    <a:pt x="16" y="6"/>
                  </a:cubicBezTo>
                  <a:cubicBezTo>
                    <a:pt x="16" y="2"/>
                    <a:pt x="13" y="1"/>
                    <a:pt x="11" y="1"/>
                  </a:cubicBezTo>
                  <a:close/>
                  <a:moveTo>
                    <a:pt x="16" y="6"/>
                  </a:moveTo>
                  <a:lnTo>
                    <a:pt x="16" y="6"/>
                  </a:lnTo>
                  <a:cubicBezTo>
                    <a:pt x="873" y="232"/>
                    <a:pt x="1838" y="363"/>
                    <a:pt x="2719" y="435"/>
                  </a:cubicBezTo>
                  <a:cubicBezTo>
                    <a:pt x="2731" y="435"/>
                    <a:pt x="2731" y="411"/>
                    <a:pt x="2719" y="411"/>
                  </a:cubicBezTo>
                  <a:cubicBezTo>
                    <a:pt x="1861" y="208"/>
                    <a:pt x="909" y="42"/>
                    <a:pt x="16"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46"/>
            <p:cNvSpPr/>
            <p:nvPr/>
          </p:nvSpPr>
          <p:spPr>
            <a:xfrm>
              <a:off x="2110075" y="3001100"/>
              <a:ext cx="131150" cy="26325"/>
            </a:xfrm>
            <a:custGeom>
              <a:avLst/>
              <a:gdLst/>
              <a:ahLst/>
              <a:cxnLst/>
              <a:rect l="l" t="t" r="r" b="b"/>
              <a:pathLst>
                <a:path w="5246" h="1053" extrusionOk="0">
                  <a:moveTo>
                    <a:pt x="12" y="0"/>
                  </a:moveTo>
                  <a:cubicBezTo>
                    <a:pt x="12" y="0"/>
                    <a:pt x="0" y="12"/>
                    <a:pt x="12" y="12"/>
                  </a:cubicBezTo>
                  <a:cubicBezTo>
                    <a:pt x="965" y="250"/>
                    <a:pt x="1953" y="381"/>
                    <a:pt x="2858" y="750"/>
                  </a:cubicBezTo>
                  <a:cubicBezTo>
                    <a:pt x="3227" y="907"/>
                    <a:pt x="3593" y="922"/>
                    <a:pt x="3957" y="922"/>
                  </a:cubicBezTo>
                  <a:cubicBezTo>
                    <a:pt x="4042" y="922"/>
                    <a:pt x="4127" y="921"/>
                    <a:pt x="4211" y="921"/>
                  </a:cubicBezTo>
                  <a:cubicBezTo>
                    <a:pt x="4536" y="921"/>
                    <a:pt x="4859" y="933"/>
                    <a:pt x="5180" y="1048"/>
                  </a:cubicBezTo>
                  <a:cubicBezTo>
                    <a:pt x="5184" y="1051"/>
                    <a:pt x="5188" y="1052"/>
                    <a:pt x="5193" y="1052"/>
                  </a:cubicBezTo>
                  <a:cubicBezTo>
                    <a:pt x="5223" y="1052"/>
                    <a:pt x="5245" y="987"/>
                    <a:pt x="5203" y="977"/>
                  </a:cubicBezTo>
                  <a:cubicBezTo>
                    <a:pt x="4965" y="893"/>
                    <a:pt x="4775" y="858"/>
                    <a:pt x="4525" y="858"/>
                  </a:cubicBezTo>
                  <a:cubicBezTo>
                    <a:pt x="4384" y="858"/>
                    <a:pt x="4251" y="859"/>
                    <a:pt x="4122" y="859"/>
                  </a:cubicBezTo>
                  <a:cubicBezTo>
                    <a:pt x="3650" y="859"/>
                    <a:pt x="3237" y="837"/>
                    <a:pt x="2751" y="631"/>
                  </a:cubicBezTo>
                  <a:cubicBezTo>
                    <a:pt x="1905" y="274"/>
                    <a:pt x="917" y="155"/>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46"/>
            <p:cNvSpPr/>
            <p:nvPr/>
          </p:nvSpPr>
          <p:spPr>
            <a:xfrm>
              <a:off x="2177075" y="3015200"/>
              <a:ext cx="58625" cy="6750"/>
            </a:xfrm>
            <a:custGeom>
              <a:avLst/>
              <a:gdLst/>
              <a:ahLst/>
              <a:cxnLst/>
              <a:rect l="l" t="t" r="r" b="b"/>
              <a:pathLst>
                <a:path w="2345" h="270" extrusionOk="0">
                  <a:moveTo>
                    <a:pt x="3" y="21"/>
                  </a:moveTo>
                  <a:cubicBezTo>
                    <a:pt x="1" y="21"/>
                    <a:pt x="3" y="32"/>
                    <a:pt x="11" y="32"/>
                  </a:cubicBezTo>
                  <a:cubicBezTo>
                    <a:pt x="7" y="24"/>
                    <a:pt x="5" y="21"/>
                    <a:pt x="3" y="21"/>
                  </a:cubicBezTo>
                  <a:close/>
                  <a:moveTo>
                    <a:pt x="597" y="1"/>
                  </a:moveTo>
                  <a:cubicBezTo>
                    <a:pt x="402" y="1"/>
                    <a:pt x="207" y="11"/>
                    <a:pt x="11" y="32"/>
                  </a:cubicBezTo>
                  <a:cubicBezTo>
                    <a:pt x="404" y="32"/>
                    <a:pt x="785" y="43"/>
                    <a:pt x="1154" y="91"/>
                  </a:cubicBezTo>
                  <a:cubicBezTo>
                    <a:pt x="1357" y="103"/>
                    <a:pt x="1547" y="127"/>
                    <a:pt x="1738" y="163"/>
                  </a:cubicBezTo>
                  <a:cubicBezTo>
                    <a:pt x="1822" y="173"/>
                    <a:pt x="2039" y="250"/>
                    <a:pt x="2136" y="250"/>
                  </a:cubicBezTo>
                  <a:cubicBezTo>
                    <a:pt x="2148" y="250"/>
                    <a:pt x="2158" y="249"/>
                    <a:pt x="2166" y="246"/>
                  </a:cubicBezTo>
                  <a:lnTo>
                    <a:pt x="2166" y="246"/>
                  </a:lnTo>
                  <a:cubicBezTo>
                    <a:pt x="2166" y="246"/>
                    <a:pt x="2154" y="270"/>
                    <a:pt x="2166" y="270"/>
                  </a:cubicBezTo>
                  <a:lnTo>
                    <a:pt x="2309" y="270"/>
                  </a:lnTo>
                  <a:cubicBezTo>
                    <a:pt x="2333" y="270"/>
                    <a:pt x="2345" y="222"/>
                    <a:pt x="2309" y="210"/>
                  </a:cubicBezTo>
                  <a:cubicBezTo>
                    <a:pt x="1748" y="86"/>
                    <a:pt x="1174" y="1"/>
                    <a:pt x="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46"/>
            <p:cNvSpPr/>
            <p:nvPr/>
          </p:nvSpPr>
          <p:spPr>
            <a:xfrm>
              <a:off x="2188950" y="3010625"/>
              <a:ext cx="46450" cy="5975"/>
            </a:xfrm>
            <a:custGeom>
              <a:avLst/>
              <a:gdLst/>
              <a:ahLst/>
              <a:cxnLst/>
              <a:rect l="l" t="t" r="r" b="b"/>
              <a:pathLst>
                <a:path w="1858" h="239" extrusionOk="0">
                  <a:moveTo>
                    <a:pt x="12" y="0"/>
                  </a:moveTo>
                  <a:cubicBezTo>
                    <a:pt x="1" y="12"/>
                    <a:pt x="1" y="24"/>
                    <a:pt x="12" y="24"/>
                  </a:cubicBezTo>
                  <a:cubicBezTo>
                    <a:pt x="608" y="107"/>
                    <a:pt x="1215" y="167"/>
                    <a:pt x="1810" y="238"/>
                  </a:cubicBezTo>
                  <a:cubicBezTo>
                    <a:pt x="1858" y="238"/>
                    <a:pt x="1858" y="179"/>
                    <a:pt x="1810" y="179"/>
                  </a:cubicBezTo>
                  <a:cubicBezTo>
                    <a:pt x="1215" y="84"/>
                    <a:pt x="608" y="24"/>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46"/>
            <p:cNvSpPr/>
            <p:nvPr/>
          </p:nvSpPr>
          <p:spPr>
            <a:xfrm>
              <a:off x="1979400" y="2961500"/>
              <a:ext cx="247075" cy="36650"/>
            </a:xfrm>
            <a:custGeom>
              <a:avLst/>
              <a:gdLst/>
              <a:ahLst/>
              <a:cxnLst/>
              <a:rect l="l" t="t" r="r" b="b"/>
              <a:pathLst>
                <a:path w="9883" h="1466" extrusionOk="0">
                  <a:moveTo>
                    <a:pt x="48" y="1"/>
                  </a:moveTo>
                  <a:cubicBezTo>
                    <a:pt x="1" y="1"/>
                    <a:pt x="1" y="60"/>
                    <a:pt x="48" y="60"/>
                  </a:cubicBezTo>
                  <a:cubicBezTo>
                    <a:pt x="1775" y="298"/>
                    <a:pt x="3561" y="429"/>
                    <a:pt x="5275" y="763"/>
                  </a:cubicBezTo>
                  <a:cubicBezTo>
                    <a:pt x="5954" y="894"/>
                    <a:pt x="6561" y="1168"/>
                    <a:pt x="7263" y="1203"/>
                  </a:cubicBezTo>
                  <a:cubicBezTo>
                    <a:pt x="8168" y="1263"/>
                    <a:pt x="8990" y="1287"/>
                    <a:pt x="9883" y="1465"/>
                  </a:cubicBezTo>
                  <a:lnTo>
                    <a:pt x="9883" y="1441"/>
                  </a:lnTo>
                  <a:cubicBezTo>
                    <a:pt x="9252" y="1263"/>
                    <a:pt x="8621" y="1144"/>
                    <a:pt x="7966" y="1120"/>
                  </a:cubicBezTo>
                  <a:cubicBezTo>
                    <a:pt x="7359" y="1084"/>
                    <a:pt x="6859" y="1132"/>
                    <a:pt x="6251" y="953"/>
                  </a:cubicBezTo>
                  <a:cubicBezTo>
                    <a:pt x="5966" y="882"/>
                    <a:pt x="5716" y="775"/>
                    <a:pt x="5430" y="715"/>
                  </a:cubicBezTo>
                  <a:cubicBezTo>
                    <a:pt x="3680" y="310"/>
                    <a:pt x="1822" y="203"/>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46"/>
            <p:cNvSpPr/>
            <p:nvPr/>
          </p:nvSpPr>
          <p:spPr>
            <a:xfrm>
              <a:off x="1961650" y="2926850"/>
              <a:ext cx="85950" cy="12650"/>
            </a:xfrm>
            <a:custGeom>
              <a:avLst/>
              <a:gdLst/>
              <a:ahLst/>
              <a:cxnLst/>
              <a:rect l="l" t="t" r="r" b="b"/>
              <a:pathLst>
                <a:path w="3438" h="506" extrusionOk="0">
                  <a:moveTo>
                    <a:pt x="5" y="0"/>
                  </a:moveTo>
                  <a:cubicBezTo>
                    <a:pt x="3" y="0"/>
                    <a:pt x="0" y="6"/>
                    <a:pt x="8" y="6"/>
                  </a:cubicBezTo>
                  <a:cubicBezTo>
                    <a:pt x="8" y="2"/>
                    <a:pt x="7" y="0"/>
                    <a:pt x="5" y="0"/>
                  </a:cubicBezTo>
                  <a:close/>
                  <a:moveTo>
                    <a:pt x="101" y="5"/>
                  </a:moveTo>
                  <a:cubicBezTo>
                    <a:pt x="70" y="5"/>
                    <a:pt x="39" y="5"/>
                    <a:pt x="8" y="6"/>
                  </a:cubicBezTo>
                  <a:cubicBezTo>
                    <a:pt x="1115" y="268"/>
                    <a:pt x="2306" y="291"/>
                    <a:pt x="3425" y="506"/>
                  </a:cubicBezTo>
                  <a:cubicBezTo>
                    <a:pt x="3437" y="506"/>
                    <a:pt x="3437" y="494"/>
                    <a:pt x="3425" y="494"/>
                  </a:cubicBezTo>
                  <a:cubicBezTo>
                    <a:pt x="2384" y="204"/>
                    <a:pt x="1185" y="5"/>
                    <a:pt x="101" y="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46"/>
            <p:cNvSpPr/>
            <p:nvPr/>
          </p:nvSpPr>
          <p:spPr>
            <a:xfrm>
              <a:off x="2055300" y="2941850"/>
              <a:ext cx="161350" cy="26825"/>
            </a:xfrm>
            <a:custGeom>
              <a:avLst/>
              <a:gdLst/>
              <a:ahLst/>
              <a:cxnLst/>
              <a:rect l="l" t="t" r="r" b="b"/>
              <a:pathLst>
                <a:path w="6454" h="1073" extrusionOk="0">
                  <a:moveTo>
                    <a:pt x="1" y="1"/>
                  </a:moveTo>
                  <a:lnTo>
                    <a:pt x="1" y="1"/>
                  </a:lnTo>
                  <a:cubicBezTo>
                    <a:pt x="906" y="418"/>
                    <a:pt x="1941" y="465"/>
                    <a:pt x="2918" y="596"/>
                  </a:cubicBezTo>
                  <a:cubicBezTo>
                    <a:pt x="4073" y="763"/>
                    <a:pt x="5251" y="918"/>
                    <a:pt x="6418" y="1072"/>
                  </a:cubicBezTo>
                  <a:cubicBezTo>
                    <a:pt x="6454" y="1072"/>
                    <a:pt x="6454" y="1013"/>
                    <a:pt x="6418" y="1013"/>
                  </a:cubicBezTo>
                  <a:cubicBezTo>
                    <a:pt x="5394" y="858"/>
                    <a:pt x="4346" y="727"/>
                    <a:pt x="3323" y="596"/>
                  </a:cubicBezTo>
                  <a:cubicBezTo>
                    <a:pt x="2239" y="441"/>
                    <a:pt x="1048" y="38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46"/>
            <p:cNvSpPr/>
            <p:nvPr/>
          </p:nvSpPr>
          <p:spPr>
            <a:xfrm>
              <a:off x="2158600" y="2971325"/>
              <a:ext cx="66700" cy="5825"/>
            </a:xfrm>
            <a:custGeom>
              <a:avLst/>
              <a:gdLst/>
              <a:ahLst/>
              <a:cxnLst/>
              <a:rect l="l" t="t" r="r" b="b"/>
              <a:pathLst>
                <a:path w="2668" h="233" extrusionOk="0">
                  <a:moveTo>
                    <a:pt x="36" y="1"/>
                  </a:moveTo>
                  <a:cubicBezTo>
                    <a:pt x="0" y="1"/>
                    <a:pt x="0" y="36"/>
                    <a:pt x="36" y="36"/>
                  </a:cubicBezTo>
                  <a:cubicBezTo>
                    <a:pt x="706" y="150"/>
                    <a:pt x="1429" y="233"/>
                    <a:pt x="2127" y="233"/>
                  </a:cubicBezTo>
                  <a:cubicBezTo>
                    <a:pt x="2309" y="233"/>
                    <a:pt x="2490" y="227"/>
                    <a:pt x="2667" y="215"/>
                  </a:cubicBezTo>
                  <a:cubicBezTo>
                    <a:pt x="1810" y="84"/>
                    <a:pt x="905" y="60"/>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46"/>
            <p:cNvSpPr/>
            <p:nvPr/>
          </p:nvSpPr>
          <p:spPr>
            <a:xfrm>
              <a:off x="2036250" y="2962100"/>
              <a:ext cx="108675" cy="11325"/>
            </a:xfrm>
            <a:custGeom>
              <a:avLst/>
              <a:gdLst/>
              <a:ahLst/>
              <a:cxnLst/>
              <a:rect l="l" t="t" r="r" b="b"/>
              <a:pathLst>
                <a:path w="4347" h="453" extrusionOk="0">
                  <a:moveTo>
                    <a:pt x="24" y="1"/>
                  </a:moveTo>
                  <a:cubicBezTo>
                    <a:pt x="1" y="1"/>
                    <a:pt x="1" y="24"/>
                    <a:pt x="24" y="24"/>
                  </a:cubicBezTo>
                  <a:cubicBezTo>
                    <a:pt x="1453" y="203"/>
                    <a:pt x="2882" y="334"/>
                    <a:pt x="4323" y="453"/>
                  </a:cubicBezTo>
                  <a:cubicBezTo>
                    <a:pt x="4335" y="453"/>
                    <a:pt x="4346" y="405"/>
                    <a:pt x="4323" y="405"/>
                  </a:cubicBezTo>
                  <a:cubicBezTo>
                    <a:pt x="2894" y="239"/>
                    <a:pt x="1465" y="96"/>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46"/>
            <p:cNvSpPr/>
            <p:nvPr/>
          </p:nvSpPr>
          <p:spPr>
            <a:xfrm>
              <a:off x="2189250" y="2976400"/>
              <a:ext cx="36625" cy="8000"/>
            </a:xfrm>
            <a:custGeom>
              <a:avLst/>
              <a:gdLst/>
              <a:ahLst/>
              <a:cxnLst/>
              <a:rect l="l" t="t" r="r" b="b"/>
              <a:pathLst>
                <a:path w="1465" h="320" extrusionOk="0">
                  <a:moveTo>
                    <a:pt x="36" y="0"/>
                  </a:moveTo>
                  <a:cubicBezTo>
                    <a:pt x="12" y="0"/>
                    <a:pt x="0" y="36"/>
                    <a:pt x="36" y="36"/>
                  </a:cubicBezTo>
                  <a:cubicBezTo>
                    <a:pt x="239" y="119"/>
                    <a:pt x="477" y="131"/>
                    <a:pt x="703" y="179"/>
                  </a:cubicBezTo>
                  <a:lnTo>
                    <a:pt x="1455" y="308"/>
                  </a:lnTo>
                  <a:lnTo>
                    <a:pt x="1455" y="308"/>
                  </a:lnTo>
                  <a:cubicBezTo>
                    <a:pt x="1451" y="304"/>
                    <a:pt x="1447" y="301"/>
                    <a:pt x="1441" y="298"/>
                  </a:cubicBezTo>
                  <a:cubicBezTo>
                    <a:pt x="1203" y="238"/>
                    <a:pt x="965" y="191"/>
                    <a:pt x="751" y="131"/>
                  </a:cubicBezTo>
                  <a:cubicBezTo>
                    <a:pt x="524" y="95"/>
                    <a:pt x="262" y="0"/>
                    <a:pt x="36" y="0"/>
                  </a:cubicBezTo>
                  <a:close/>
                  <a:moveTo>
                    <a:pt x="1455" y="308"/>
                  </a:moveTo>
                  <a:lnTo>
                    <a:pt x="1455" y="308"/>
                  </a:lnTo>
                  <a:cubicBezTo>
                    <a:pt x="1461" y="314"/>
                    <a:pt x="1463" y="320"/>
                    <a:pt x="1464" y="320"/>
                  </a:cubicBezTo>
                  <a:cubicBezTo>
                    <a:pt x="1465" y="320"/>
                    <a:pt x="1465" y="317"/>
                    <a:pt x="1465" y="310"/>
                  </a:cubicBezTo>
                  <a:lnTo>
                    <a:pt x="1455" y="30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46"/>
            <p:cNvSpPr/>
            <p:nvPr/>
          </p:nvSpPr>
          <p:spPr>
            <a:xfrm>
              <a:off x="2198175" y="2984725"/>
              <a:ext cx="28575" cy="4800"/>
            </a:xfrm>
            <a:custGeom>
              <a:avLst/>
              <a:gdLst/>
              <a:ahLst/>
              <a:cxnLst/>
              <a:rect l="l" t="t" r="r" b="b"/>
              <a:pathLst>
                <a:path w="1143" h="192" extrusionOk="0">
                  <a:moveTo>
                    <a:pt x="1132" y="155"/>
                  </a:moveTo>
                  <a:cubicBezTo>
                    <a:pt x="1136" y="159"/>
                    <a:pt x="1138" y="160"/>
                    <a:pt x="1140" y="160"/>
                  </a:cubicBezTo>
                  <a:cubicBezTo>
                    <a:pt x="1142" y="160"/>
                    <a:pt x="1140" y="155"/>
                    <a:pt x="1132" y="155"/>
                  </a:cubicBezTo>
                  <a:close/>
                  <a:moveTo>
                    <a:pt x="24" y="0"/>
                  </a:moveTo>
                  <a:cubicBezTo>
                    <a:pt x="13" y="0"/>
                    <a:pt x="1" y="12"/>
                    <a:pt x="13" y="24"/>
                  </a:cubicBezTo>
                  <a:cubicBezTo>
                    <a:pt x="167" y="119"/>
                    <a:pt x="358" y="131"/>
                    <a:pt x="536" y="155"/>
                  </a:cubicBezTo>
                  <a:cubicBezTo>
                    <a:pt x="643" y="175"/>
                    <a:pt x="757" y="191"/>
                    <a:pt x="870" y="191"/>
                  </a:cubicBezTo>
                  <a:cubicBezTo>
                    <a:pt x="959" y="191"/>
                    <a:pt x="1048" y="181"/>
                    <a:pt x="1132" y="155"/>
                  </a:cubicBezTo>
                  <a:cubicBezTo>
                    <a:pt x="953" y="119"/>
                    <a:pt x="763" y="119"/>
                    <a:pt x="584" y="96"/>
                  </a:cubicBezTo>
                  <a:cubicBezTo>
                    <a:pt x="405" y="72"/>
                    <a:pt x="227" y="12"/>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46"/>
            <p:cNvSpPr/>
            <p:nvPr/>
          </p:nvSpPr>
          <p:spPr>
            <a:xfrm>
              <a:off x="1962425" y="2891850"/>
              <a:ext cx="247375" cy="51825"/>
            </a:xfrm>
            <a:custGeom>
              <a:avLst/>
              <a:gdLst/>
              <a:ahLst/>
              <a:cxnLst/>
              <a:rect l="l" t="t" r="r" b="b"/>
              <a:pathLst>
                <a:path w="9895" h="2073" extrusionOk="0">
                  <a:moveTo>
                    <a:pt x="72" y="1"/>
                  </a:moveTo>
                  <a:cubicBezTo>
                    <a:pt x="13" y="1"/>
                    <a:pt x="1" y="96"/>
                    <a:pt x="49" y="96"/>
                  </a:cubicBezTo>
                  <a:cubicBezTo>
                    <a:pt x="3394" y="513"/>
                    <a:pt x="6585" y="1465"/>
                    <a:pt x="9895" y="2072"/>
                  </a:cubicBezTo>
                  <a:cubicBezTo>
                    <a:pt x="6728" y="1132"/>
                    <a:pt x="3347" y="358"/>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46"/>
            <p:cNvSpPr/>
            <p:nvPr/>
          </p:nvSpPr>
          <p:spPr>
            <a:xfrm>
              <a:off x="1954100" y="2852275"/>
              <a:ext cx="233250" cy="59025"/>
            </a:xfrm>
            <a:custGeom>
              <a:avLst/>
              <a:gdLst/>
              <a:ahLst/>
              <a:cxnLst/>
              <a:rect l="l" t="t" r="r" b="b"/>
              <a:pathLst>
                <a:path w="9330" h="2361" extrusionOk="0">
                  <a:moveTo>
                    <a:pt x="12" y="0"/>
                  </a:moveTo>
                  <a:cubicBezTo>
                    <a:pt x="1" y="0"/>
                    <a:pt x="1" y="12"/>
                    <a:pt x="1" y="12"/>
                  </a:cubicBezTo>
                  <a:cubicBezTo>
                    <a:pt x="1429" y="738"/>
                    <a:pt x="3215" y="667"/>
                    <a:pt x="4739" y="1131"/>
                  </a:cubicBezTo>
                  <a:cubicBezTo>
                    <a:pt x="6239" y="1584"/>
                    <a:pt x="7680" y="2167"/>
                    <a:pt x="9264" y="2358"/>
                  </a:cubicBezTo>
                  <a:cubicBezTo>
                    <a:pt x="9268" y="2360"/>
                    <a:pt x="9273" y="2361"/>
                    <a:pt x="9277" y="2361"/>
                  </a:cubicBezTo>
                  <a:cubicBezTo>
                    <a:pt x="9315" y="2361"/>
                    <a:pt x="9329" y="2272"/>
                    <a:pt x="9276" y="2250"/>
                  </a:cubicBezTo>
                  <a:cubicBezTo>
                    <a:pt x="7609" y="2012"/>
                    <a:pt x="6049" y="1405"/>
                    <a:pt x="4442" y="953"/>
                  </a:cubicBezTo>
                  <a:cubicBezTo>
                    <a:pt x="2977" y="536"/>
                    <a:pt x="1429" y="548"/>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46"/>
            <p:cNvSpPr/>
            <p:nvPr/>
          </p:nvSpPr>
          <p:spPr>
            <a:xfrm>
              <a:off x="2124650" y="2907025"/>
              <a:ext cx="67275" cy="16325"/>
            </a:xfrm>
            <a:custGeom>
              <a:avLst/>
              <a:gdLst/>
              <a:ahLst/>
              <a:cxnLst/>
              <a:rect l="l" t="t" r="r" b="b"/>
              <a:pathLst>
                <a:path w="2691" h="653" extrusionOk="0">
                  <a:moveTo>
                    <a:pt x="13" y="1"/>
                  </a:moveTo>
                  <a:cubicBezTo>
                    <a:pt x="1" y="1"/>
                    <a:pt x="1" y="25"/>
                    <a:pt x="1" y="25"/>
                  </a:cubicBezTo>
                  <a:cubicBezTo>
                    <a:pt x="799" y="394"/>
                    <a:pt x="1763" y="620"/>
                    <a:pt x="2656" y="644"/>
                  </a:cubicBezTo>
                  <a:cubicBezTo>
                    <a:pt x="2665" y="650"/>
                    <a:pt x="2672" y="652"/>
                    <a:pt x="2676" y="652"/>
                  </a:cubicBezTo>
                  <a:cubicBezTo>
                    <a:pt x="2691" y="652"/>
                    <a:pt x="2689" y="632"/>
                    <a:pt x="2680" y="632"/>
                  </a:cubicBezTo>
                  <a:cubicBezTo>
                    <a:pt x="1751" y="501"/>
                    <a:pt x="906" y="287"/>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46"/>
            <p:cNvSpPr/>
            <p:nvPr/>
          </p:nvSpPr>
          <p:spPr>
            <a:xfrm>
              <a:off x="1952900" y="2878750"/>
              <a:ext cx="147075" cy="17600"/>
            </a:xfrm>
            <a:custGeom>
              <a:avLst/>
              <a:gdLst/>
              <a:ahLst/>
              <a:cxnLst/>
              <a:rect l="l" t="t" r="r" b="b"/>
              <a:pathLst>
                <a:path w="5883" h="704" extrusionOk="0">
                  <a:moveTo>
                    <a:pt x="37" y="1"/>
                  </a:moveTo>
                  <a:cubicBezTo>
                    <a:pt x="1" y="1"/>
                    <a:pt x="1" y="37"/>
                    <a:pt x="37" y="48"/>
                  </a:cubicBezTo>
                  <a:cubicBezTo>
                    <a:pt x="1965" y="310"/>
                    <a:pt x="3930" y="501"/>
                    <a:pt x="5883" y="703"/>
                  </a:cubicBezTo>
                  <a:cubicBezTo>
                    <a:pt x="3930" y="489"/>
                    <a:pt x="1989" y="215"/>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46"/>
            <p:cNvSpPr/>
            <p:nvPr/>
          </p:nvSpPr>
          <p:spPr>
            <a:xfrm>
              <a:off x="1952100" y="2832275"/>
              <a:ext cx="211575" cy="48050"/>
            </a:xfrm>
            <a:custGeom>
              <a:avLst/>
              <a:gdLst/>
              <a:ahLst/>
              <a:cxnLst/>
              <a:rect l="l" t="t" r="r" b="b"/>
              <a:pathLst>
                <a:path w="8463" h="1922" extrusionOk="0">
                  <a:moveTo>
                    <a:pt x="47" y="1"/>
                  </a:moveTo>
                  <a:cubicBezTo>
                    <a:pt x="17" y="1"/>
                    <a:pt x="0" y="51"/>
                    <a:pt x="33" y="62"/>
                  </a:cubicBezTo>
                  <a:cubicBezTo>
                    <a:pt x="1557" y="586"/>
                    <a:pt x="3164" y="872"/>
                    <a:pt x="4736" y="1205"/>
                  </a:cubicBezTo>
                  <a:cubicBezTo>
                    <a:pt x="5569" y="1395"/>
                    <a:pt x="6391" y="1586"/>
                    <a:pt x="7236" y="1753"/>
                  </a:cubicBezTo>
                  <a:cubicBezTo>
                    <a:pt x="7481" y="1786"/>
                    <a:pt x="7839" y="1922"/>
                    <a:pt x="8137" y="1922"/>
                  </a:cubicBezTo>
                  <a:cubicBezTo>
                    <a:pt x="8259" y="1922"/>
                    <a:pt x="8372" y="1899"/>
                    <a:pt x="8463" y="1836"/>
                  </a:cubicBezTo>
                  <a:lnTo>
                    <a:pt x="8463" y="1824"/>
                  </a:lnTo>
                  <a:cubicBezTo>
                    <a:pt x="8451" y="1800"/>
                    <a:pt x="8451" y="1776"/>
                    <a:pt x="8427" y="1765"/>
                  </a:cubicBezTo>
                  <a:cubicBezTo>
                    <a:pt x="8422" y="1749"/>
                    <a:pt x="8417" y="1745"/>
                    <a:pt x="8413" y="1745"/>
                  </a:cubicBezTo>
                  <a:cubicBezTo>
                    <a:pt x="8409" y="1745"/>
                    <a:pt x="8408" y="1753"/>
                    <a:pt x="8415" y="1753"/>
                  </a:cubicBezTo>
                  <a:cubicBezTo>
                    <a:pt x="8415" y="1754"/>
                    <a:pt x="8411" y="1755"/>
                    <a:pt x="8403" y="1755"/>
                  </a:cubicBezTo>
                  <a:cubicBezTo>
                    <a:pt x="8172" y="1755"/>
                    <a:pt x="4596" y="1120"/>
                    <a:pt x="4343" y="1062"/>
                  </a:cubicBezTo>
                  <a:cubicBezTo>
                    <a:pt x="2890" y="753"/>
                    <a:pt x="1450" y="467"/>
                    <a:pt x="57" y="2"/>
                  </a:cubicBezTo>
                  <a:cubicBezTo>
                    <a:pt x="54" y="1"/>
                    <a:pt x="50"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46"/>
            <p:cNvSpPr/>
            <p:nvPr/>
          </p:nvSpPr>
          <p:spPr>
            <a:xfrm>
              <a:off x="1946950" y="2823100"/>
              <a:ext cx="36950" cy="13725"/>
            </a:xfrm>
            <a:custGeom>
              <a:avLst/>
              <a:gdLst/>
              <a:ahLst/>
              <a:cxnLst/>
              <a:rect l="l" t="t" r="r" b="b"/>
              <a:pathLst>
                <a:path w="1478" h="549" extrusionOk="0">
                  <a:moveTo>
                    <a:pt x="37" y="0"/>
                  </a:moveTo>
                  <a:cubicBezTo>
                    <a:pt x="25" y="0"/>
                    <a:pt x="1" y="12"/>
                    <a:pt x="25" y="12"/>
                  </a:cubicBezTo>
                  <a:cubicBezTo>
                    <a:pt x="453" y="274"/>
                    <a:pt x="953" y="524"/>
                    <a:pt x="1465" y="548"/>
                  </a:cubicBezTo>
                  <a:cubicBezTo>
                    <a:pt x="1477" y="548"/>
                    <a:pt x="1477" y="536"/>
                    <a:pt x="1465" y="524"/>
                  </a:cubicBezTo>
                  <a:cubicBezTo>
                    <a:pt x="1227" y="441"/>
                    <a:pt x="989" y="405"/>
                    <a:pt x="763" y="334"/>
                  </a:cubicBezTo>
                  <a:cubicBezTo>
                    <a:pt x="513" y="238"/>
                    <a:pt x="275" y="131"/>
                    <a:pt x="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46"/>
            <p:cNvSpPr/>
            <p:nvPr/>
          </p:nvSpPr>
          <p:spPr>
            <a:xfrm>
              <a:off x="1952025" y="2819825"/>
              <a:ext cx="21750" cy="6575"/>
            </a:xfrm>
            <a:custGeom>
              <a:avLst/>
              <a:gdLst/>
              <a:ahLst/>
              <a:cxnLst/>
              <a:rect l="l" t="t" r="r" b="b"/>
              <a:pathLst>
                <a:path w="870" h="263" extrusionOk="0">
                  <a:moveTo>
                    <a:pt x="0" y="0"/>
                  </a:moveTo>
                  <a:lnTo>
                    <a:pt x="0" y="0"/>
                  </a:lnTo>
                  <a:cubicBezTo>
                    <a:pt x="119" y="84"/>
                    <a:pt x="274" y="143"/>
                    <a:pt x="429" y="179"/>
                  </a:cubicBezTo>
                  <a:cubicBezTo>
                    <a:pt x="560" y="215"/>
                    <a:pt x="715" y="262"/>
                    <a:pt x="857" y="262"/>
                  </a:cubicBezTo>
                  <a:cubicBezTo>
                    <a:pt x="869" y="262"/>
                    <a:pt x="869" y="238"/>
                    <a:pt x="857" y="238"/>
                  </a:cubicBezTo>
                  <a:cubicBezTo>
                    <a:pt x="715" y="179"/>
                    <a:pt x="548" y="179"/>
                    <a:pt x="393" y="131"/>
                  </a:cubicBezTo>
                  <a:cubicBezTo>
                    <a:pt x="262" y="84"/>
                    <a:pt x="131" y="24"/>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46"/>
            <p:cNvSpPr/>
            <p:nvPr/>
          </p:nvSpPr>
          <p:spPr>
            <a:xfrm>
              <a:off x="1945475" y="2806125"/>
              <a:ext cx="198925" cy="55300"/>
            </a:xfrm>
            <a:custGeom>
              <a:avLst/>
              <a:gdLst/>
              <a:ahLst/>
              <a:cxnLst/>
              <a:rect l="l" t="t" r="r" b="b"/>
              <a:pathLst>
                <a:path w="7957" h="2212" extrusionOk="0">
                  <a:moveTo>
                    <a:pt x="0" y="1"/>
                  </a:moveTo>
                  <a:lnTo>
                    <a:pt x="0" y="1"/>
                  </a:lnTo>
                  <a:cubicBezTo>
                    <a:pt x="941" y="739"/>
                    <a:pt x="2203" y="775"/>
                    <a:pt x="3334" y="989"/>
                  </a:cubicBezTo>
                  <a:cubicBezTo>
                    <a:pt x="4084" y="1144"/>
                    <a:pt x="4751" y="1465"/>
                    <a:pt x="5489" y="1644"/>
                  </a:cubicBezTo>
                  <a:cubicBezTo>
                    <a:pt x="6287" y="1846"/>
                    <a:pt x="7144" y="1679"/>
                    <a:pt x="7835" y="2203"/>
                  </a:cubicBezTo>
                  <a:cubicBezTo>
                    <a:pt x="7844" y="2209"/>
                    <a:pt x="7853" y="2211"/>
                    <a:pt x="7862" y="2211"/>
                  </a:cubicBezTo>
                  <a:cubicBezTo>
                    <a:pt x="7913" y="2211"/>
                    <a:pt x="7956" y="2137"/>
                    <a:pt x="7906" y="2096"/>
                  </a:cubicBezTo>
                  <a:cubicBezTo>
                    <a:pt x="7513" y="1799"/>
                    <a:pt x="7132" y="1703"/>
                    <a:pt x="6656" y="1668"/>
                  </a:cubicBezTo>
                  <a:cubicBezTo>
                    <a:pt x="5787" y="1572"/>
                    <a:pt x="5060" y="1334"/>
                    <a:pt x="4215" y="1096"/>
                  </a:cubicBezTo>
                  <a:cubicBezTo>
                    <a:pt x="2798" y="679"/>
                    <a:pt x="1358" y="71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46"/>
            <p:cNvSpPr/>
            <p:nvPr/>
          </p:nvSpPr>
          <p:spPr>
            <a:xfrm>
              <a:off x="2135850" y="2856950"/>
              <a:ext cx="22475" cy="10525"/>
            </a:xfrm>
            <a:custGeom>
              <a:avLst/>
              <a:gdLst/>
              <a:ahLst/>
              <a:cxnLst/>
              <a:rect l="l" t="t" r="r" b="b"/>
              <a:pathLst>
                <a:path w="899" h="421" extrusionOk="0">
                  <a:moveTo>
                    <a:pt x="39" y="0"/>
                  </a:moveTo>
                  <a:cubicBezTo>
                    <a:pt x="18" y="0"/>
                    <a:pt x="0" y="18"/>
                    <a:pt x="29" y="27"/>
                  </a:cubicBezTo>
                  <a:cubicBezTo>
                    <a:pt x="160" y="135"/>
                    <a:pt x="303" y="206"/>
                    <a:pt x="458" y="289"/>
                  </a:cubicBezTo>
                  <a:cubicBezTo>
                    <a:pt x="589" y="349"/>
                    <a:pt x="755" y="420"/>
                    <a:pt x="886" y="420"/>
                  </a:cubicBezTo>
                  <a:cubicBezTo>
                    <a:pt x="898" y="420"/>
                    <a:pt x="898" y="385"/>
                    <a:pt x="898" y="385"/>
                  </a:cubicBezTo>
                  <a:cubicBezTo>
                    <a:pt x="779" y="313"/>
                    <a:pt x="636" y="277"/>
                    <a:pt x="505" y="242"/>
                  </a:cubicBezTo>
                  <a:cubicBezTo>
                    <a:pt x="339" y="182"/>
                    <a:pt x="208" y="87"/>
                    <a:pt x="53" y="4"/>
                  </a:cubicBezTo>
                  <a:cubicBezTo>
                    <a:pt x="48" y="1"/>
                    <a:pt x="43"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46"/>
            <p:cNvSpPr/>
            <p:nvPr/>
          </p:nvSpPr>
          <p:spPr>
            <a:xfrm>
              <a:off x="2136850" y="2857325"/>
              <a:ext cx="23550" cy="10150"/>
            </a:xfrm>
            <a:custGeom>
              <a:avLst/>
              <a:gdLst/>
              <a:ahLst/>
              <a:cxnLst/>
              <a:rect l="l" t="t" r="r" b="b"/>
              <a:pathLst>
                <a:path w="942" h="406" extrusionOk="0">
                  <a:moveTo>
                    <a:pt x="49" y="1"/>
                  </a:moveTo>
                  <a:cubicBezTo>
                    <a:pt x="13" y="1"/>
                    <a:pt x="1" y="36"/>
                    <a:pt x="13" y="48"/>
                  </a:cubicBezTo>
                  <a:cubicBezTo>
                    <a:pt x="263" y="227"/>
                    <a:pt x="608" y="370"/>
                    <a:pt x="918" y="405"/>
                  </a:cubicBezTo>
                  <a:cubicBezTo>
                    <a:pt x="942" y="405"/>
                    <a:pt x="942" y="393"/>
                    <a:pt x="918" y="370"/>
                  </a:cubicBezTo>
                  <a:cubicBezTo>
                    <a:pt x="775" y="310"/>
                    <a:pt x="620" y="262"/>
                    <a:pt x="477" y="203"/>
                  </a:cubicBezTo>
                  <a:cubicBezTo>
                    <a:pt x="322" y="155"/>
                    <a:pt x="180" y="72"/>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46"/>
            <p:cNvSpPr/>
            <p:nvPr/>
          </p:nvSpPr>
          <p:spPr>
            <a:xfrm>
              <a:off x="2136625" y="2858425"/>
              <a:ext cx="19600" cy="9350"/>
            </a:xfrm>
            <a:custGeom>
              <a:avLst/>
              <a:gdLst/>
              <a:ahLst/>
              <a:cxnLst/>
              <a:rect l="l" t="t" r="r" b="b"/>
              <a:pathLst>
                <a:path w="784" h="374" extrusionOk="0">
                  <a:moveTo>
                    <a:pt x="26" y="1"/>
                  </a:moveTo>
                  <a:cubicBezTo>
                    <a:pt x="14" y="1"/>
                    <a:pt x="0" y="18"/>
                    <a:pt x="10" y="28"/>
                  </a:cubicBezTo>
                  <a:cubicBezTo>
                    <a:pt x="194" y="201"/>
                    <a:pt x="479" y="374"/>
                    <a:pt x="746" y="374"/>
                  </a:cubicBezTo>
                  <a:cubicBezTo>
                    <a:pt x="755" y="374"/>
                    <a:pt x="763" y="374"/>
                    <a:pt x="772" y="373"/>
                  </a:cubicBezTo>
                  <a:cubicBezTo>
                    <a:pt x="784" y="373"/>
                    <a:pt x="784" y="338"/>
                    <a:pt x="772" y="338"/>
                  </a:cubicBezTo>
                  <a:cubicBezTo>
                    <a:pt x="653" y="302"/>
                    <a:pt x="510" y="278"/>
                    <a:pt x="391" y="218"/>
                  </a:cubicBezTo>
                  <a:cubicBezTo>
                    <a:pt x="260" y="159"/>
                    <a:pt x="141" y="88"/>
                    <a:pt x="34" y="4"/>
                  </a:cubicBezTo>
                  <a:cubicBezTo>
                    <a:pt x="32" y="2"/>
                    <a:pt x="29"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46"/>
            <p:cNvSpPr/>
            <p:nvPr/>
          </p:nvSpPr>
          <p:spPr>
            <a:xfrm>
              <a:off x="1933200" y="2767775"/>
              <a:ext cx="202800" cy="75000"/>
            </a:xfrm>
            <a:custGeom>
              <a:avLst/>
              <a:gdLst/>
              <a:ahLst/>
              <a:cxnLst/>
              <a:rect l="l" t="t" r="r" b="b"/>
              <a:pathLst>
                <a:path w="8112" h="3000" extrusionOk="0">
                  <a:moveTo>
                    <a:pt x="54" y="1"/>
                  </a:moveTo>
                  <a:cubicBezTo>
                    <a:pt x="24" y="1"/>
                    <a:pt x="0" y="53"/>
                    <a:pt x="39" y="82"/>
                  </a:cubicBezTo>
                  <a:cubicBezTo>
                    <a:pt x="1063" y="868"/>
                    <a:pt x="2432" y="1142"/>
                    <a:pt x="3646" y="1511"/>
                  </a:cubicBezTo>
                  <a:cubicBezTo>
                    <a:pt x="5123" y="1963"/>
                    <a:pt x="6766" y="2213"/>
                    <a:pt x="8099" y="2999"/>
                  </a:cubicBezTo>
                  <a:cubicBezTo>
                    <a:pt x="8099" y="2987"/>
                    <a:pt x="8111" y="2975"/>
                    <a:pt x="8099" y="2975"/>
                  </a:cubicBezTo>
                  <a:cubicBezTo>
                    <a:pt x="5778" y="1320"/>
                    <a:pt x="2372" y="1749"/>
                    <a:pt x="75" y="11"/>
                  </a:cubicBezTo>
                  <a:cubicBezTo>
                    <a:pt x="68" y="4"/>
                    <a:pt x="60"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46"/>
            <p:cNvSpPr/>
            <p:nvPr/>
          </p:nvSpPr>
          <p:spPr>
            <a:xfrm>
              <a:off x="1934525" y="2763750"/>
              <a:ext cx="27050" cy="15025"/>
            </a:xfrm>
            <a:custGeom>
              <a:avLst/>
              <a:gdLst/>
              <a:ahLst/>
              <a:cxnLst/>
              <a:rect l="l" t="t" r="r" b="b"/>
              <a:pathLst>
                <a:path w="1082" h="601" extrusionOk="0">
                  <a:moveTo>
                    <a:pt x="22" y="0"/>
                  </a:moveTo>
                  <a:cubicBezTo>
                    <a:pt x="5" y="0"/>
                    <a:pt x="1" y="11"/>
                    <a:pt x="10" y="29"/>
                  </a:cubicBezTo>
                  <a:cubicBezTo>
                    <a:pt x="260" y="303"/>
                    <a:pt x="664" y="565"/>
                    <a:pt x="1057" y="600"/>
                  </a:cubicBezTo>
                  <a:cubicBezTo>
                    <a:pt x="1081" y="600"/>
                    <a:pt x="1081" y="576"/>
                    <a:pt x="1069" y="565"/>
                  </a:cubicBezTo>
                  <a:cubicBezTo>
                    <a:pt x="879" y="505"/>
                    <a:pt x="700" y="446"/>
                    <a:pt x="522" y="350"/>
                  </a:cubicBezTo>
                  <a:cubicBezTo>
                    <a:pt x="343" y="267"/>
                    <a:pt x="188" y="148"/>
                    <a:pt x="45" y="5"/>
                  </a:cubicBezTo>
                  <a:cubicBezTo>
                    <a:pt x="36" y="2"/>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46"/>
            <p:cNvSpPr/>
            <p:nvPr/>
          </p:nvSpPr>
          <p:spPr>
            <a:xfrm>
              <a:off x="1932075" y="2758800"/>
              <a:ext cx="29500" cy="16400"/>
            </a:xfrm>
            <a:custGeom>
              <a:avLst/>
              <a:gdLst/>
              <a:ahLst/>
              <a:cxnLst/>
              <a:rect l="l" t="t" r="r" b="b"/>
              <a:pathLst>
                <a:path w="1180" h="656" extrusionOk="0">
                  <a:moveTo>
                    <a:pt x="48" y="1"/>
                  </a:moveTo>
                  <a:cubicBezTo>
                    <a:pt x="36" y="1"/>
                    <a:pt x="0" y="12"/>
                    <a:pt x="24" y="24"/>
                  </a:cubicBezTo>
                  <a:cubicBezTo>
                    <a:pt x="298" y="298"/>
                    <a:pt x="751" y="596"/>
                    <a:pt x="1155" y="655"/>
                  </a:cubicBezTo>
                  <a:cubicBezTo>
                    <a:pt x="1167" y="655"/>
                    <a:pt x="1179" y="620"/>
                    <a:pt x="1167" y="620"/>
                  </a:cubicBezTo>
                  <a:cubicBezTo>
                    <a:pt x="989" y="524"/>
                    <a:pt x="798" y="477"/>
                    <a:pt x="620" y="370"/>
                  </a:cubicBezTo>
                  <a:cubicBezTo>
                    <a:pt x="417" y="263"/>
                    <a:pt x="227" y="132"/>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46"/>
            <p:cNvSpPr/>
            <p:nvPr/>
          </p:nvSpPr>
          <p:spPr>
            <a:xfrm>
              <a:off x="1935775" y="2756450"/>
              <a:ext cx="33225" cy="19350"/>
            </a:xfrm>
            <a:custGeom>
              <a:avLst/>
              <a:gdLst/>
              <a:ahLst/>
              <a:cxnLst/>
              <a:rect l="l" t="t" r="r" b="b"/>
              <a:pathLst>
                <a:path w="1329" h="774" extrusionOk="0">
                  <a:moveTo>
                    <a:pt x="5" y="1"/>
                  </a:moveTo>
                  <a:cubicBezTo>
                    <a:pt x="1" y="1"/>
                    <a:pt x="1" y="10"/>
                    <a:pt x="7" y="23"/>
                  </a:cubicBezTo>
                  <a:cubicBezTo>
                    <a:pt x="364" y="321"/>
                    <a:pt x="829" y="654"/>
                    <a:pt x="1281" y="773"/>
                  </a:cubicBezTo>
                  <a:cubicBezTo>
                    <a:pt x="1305" y="773"/>
                    <a:pt x="1329" y="761"/>
                    <a:pt x="1305" y="749"/>
                  </a:cubicBezTo>
                  <a:cubicBezTo>
                    <a:pt x="1091" y="618"/>
                    <a:pt x="865" y="523"/>
                    <a:pt x="650" y="404"/>
                  </a:cubicBezTo>
                  <a:cubicBezTo>
                    <a:pt x="436" y="285"/>
                    <a:pt x="233" y="154"/>
                    <a:pt x="19" y="23"/>
                  </a:cubicBezTo>
                  <a:cubicBezTo>
                    <a:pt x="14" y="7"/>
                    <a:pt x="8" y="1"/>
                    <a:pt x="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46"/>
            <p:cNvSpPr/>
            <p:nvPr/>
          </p:nvSpPr>
          <p:spPr>
            <a:xfrm>
              <a:off x="1944175" y="2741875"/>
              <a:ext cx="161750" cy="62825"/>
            </a:xfrm>
            <a:custGeom>
              <a:avLst/>
              <a:gdLst/>
              <a:ahLst/>
              <a:cxnLst/>
              <a:rect l="l" t="t" r="r" b="b"/>
              <a:pathLst>
                <a:path w="6470" h="2513" extrusionOk="0">
                  <a:moveTo>
                    <a:pt x="25" y="1"/>
                  </a:moveTo>
                  <a:cubicBezTo>
                    <a:pt x="12" y="1"/>
                    <a:pt x="0" y="15"/>
                    <a:pt x="17" y="23"/>
                  </a:cubicBezTo>
                  <a:cubicBezTo>
                    <a:pt x="814" y="856"/>
                    <a:pt x="1922" y="868"/>
                    <a:pt x="2993" y="1082"/>
                  </a:cubicBezTo>
                  <a:cubicBezTo>
                    <a:pt x="4005" y="1273"/>
                    <a:pt x="4565" y="1832"/>
                    <a:pt x="5446" y="2285"/>
                  </a:cubicBezTo>
                  <a:cubicBezTo>
                    <a:pt x="5763" y="2449"/>
                    <a:pt x="6020" y="2513"/>
                    <a:pt x="6355" y="2513"/>
                  </a:cubicBezTo>
                  <a:cubicBezTo>
                    <a:pt x="6385" y="2513"/>
                    <a:pt x="6415" y="2512"/>
                    <a:pt x="6446" y="2511"/>
                  </a:cubicBezTo>
                  <a:cubicBezTo>
                    <a:pt x="6470" y="2511"/>
                    <a:pt x="6470" y="2452"/>
                    <a:pt x="6446" y="2452"/>
                  </a:cubicBezTo>
                  <a:cubicBezTo>
                    <a:pt x="5267" y="2404"/>
                    <a:pt x="4458" y="1321"/>
                    <a:pt x="3326" y="1047"/>
                  </a:cubicBezTo>
                  <a:cubicBezTo>
                    <a:pt x="2172" y="785"/>
                    <a:pt x="993" y="844"/>
                    <a:pt x="40" y="11"/>
                  </a:cubicBezTo>
                  <a:cubicBezTo>
                    <a:pt x="37" y="3"/>
                    <a:pt x="31"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46"/>
            <p:cNvSpPr/>
            <p:nvPr/>
          </p:nvSpPr>
          <p:spPr>
            <a:xfrm>
              <a:off x="1953875" y="2755750"/>
              <a:ext cx="164250" cy="58750"/>
            </a:xfrm>
            <a:custGeom>
              <a:avLst/>
              <a:gdLst/>
              <a:ahLst/>
              <a:cxnLst/>
              <a:rect l="l" t="t" r="r" b="b"/>
              <a:pathLst>
                <a:path w="6570" h="2350" extrusionOk="0">
                  <a:moveTo>
                    <a:pt x="14" y="0"/>
                  </a:moveTo>
                  <a:cubicBezTo>
                    <a:pt x="6" y="0"/>
                    <a:pt x="0" y="15"/>
                    <a:pt x="10" y="15"/>
                  </a:cubicBezTo>
                  <a:cubicBezTo>
                    <a:pt x="795" y="849"/>
                    <a:pt x="2069" y="730"/>
                    <a:pt x="3081" y="1087"/>
                  </a:cubicBezTo>
                  <a:cubicBezTo>
                    <a:pt x="4248" y="1516"/>
                    <a:pt x="5284" y="2337"/>
                    <a:pt x="6570" y="2349"/>
                  </a:cubicBezTo>
                  <a:cubicBezTo>
                    <a:pt x="5320" y="2206"/>
                    <a:pt x="4367" y="1539"/>
                    <a:pt x="3224" y="1099"/>
                  </a:cubicBezTo>
                  <a:cubicBezTo>
                    <a:pt x="2153" y="694"/>
                    <a:pt x="914" y="825"/>
                    <a:pt x="21" y="4"/>
                  </a:cubicBezTo>
                  <a:cubicBezTo>
                    <a:pt x="19" y="1"/>
                    <a:pt x="17" y="0"/>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46"/>
            <p:cNvSpPr/>
            <p:nvPr/>
          </p:nvSpPr>
          <p:spPr>
            <a:xfrm>
              <a:off x="1963500" y="2704225"/>
              <a:ext cx="136100" cy="73725"/>
            </a:xfrm>
            <a:custGeom>
              <a:avLst/>
              <a:gdLst/>
              <a:ahLst/>
              <a:cxnLst/>
              <a:rect l="l" t="t" r="r" b="b"/>
              <a:pathLst>
                <a:path w="5444" h="2949" extrusionOk="0">
                  <a:moveTo>
                    <a:pt x="28" y="0"/>
                  </a:moveTo>
                  <a:cubicBezTo>
                    <a:pt x="14" y="0"/>
                    <a:pt x="0" y="11"/>
                    <a:pt x="17" y="29"/>
                  </a:cubicBezTo>
                  <a:cubicBezTo>
                    <a:pt x="220" y="398"/>
                    <a:pt x="470" y="576"/>
                    <a:pt x="851" y="755"/>
                  </a:cubicBezTo>
                  <a:cubicBezTo>
                    <a:pt x="1208" y="922"/>
                    <a:pt x="1530" y="969"/>
                    <a:pt x="1863" y="1195"/>
                  </a:cubicBezTo>
                  <a:cubicBezTo>
                    <a:pt x="2113" y="1362"/>
                    <a:pt x="2303" y="1600"/>
                    <a:pt x="2577" y="1743"/>
                  </a:cubicBezTo>
                  <a:cubicBezTo>
                    <a:pt x="3125" y="2076"/>
                    <a:pt x="3744" y="2386"/>
                    <a:pt x="4328" y="2672"/>
                  </a:cubicBezTo>
                  <a:cubicBezTo>
                    <a:pt x="4649" y="2838"/>
                    <a:pt x="4917" y="2941"/>
                    <a:pt x="5256" y="2941"/>
                  </a:cubicBezTo>
                  <a:cubicBezTo>
                    <a:pt x="5296" y="2941"/>
                    <a:pt x="5336" y="2939"/>
                    <a:pt x="5378" y="2936"/>
                  </a:cubicBezTo>
                  <a:lnTo>
                    <a:pt x="5378" y="2936"/>
                  </a:lnTo>
                  <a:cubicBezTo>
                    <a:pt x="4483" y="2780"/>
                    <a:pt x="3655" y="2247"/>
                    <a:pt x="2839" y="1850"/>
                  </a:cubicBezTo>
                  <a:cubicBezTo>
                    <a:pt x="2399" y="1636"/>
                    <a:pt x="2077" y="1255"/>
                    <a:pt x="1649" y="1017"/>
                  </a:cubicBezTo>
                  <a:cubicBezTo>
                    <a:pt x="1053" y="695"/>
                    <a:pt x="470" y="719"/>
                    <a:pt x="41" y="5"/>
                  </a:cubicBezTo>
                  <a:cubicBezTo>
                    <a:pt x="38" y="2"/>
                    <a:pt x="33" y="0"/>
                    <a:pt x="28" y="0"/>
                  </a:cubicBezTo>
                  <a:close/>
                  <a:moveTo>
                    <a:pt x="5411" y="2934"/>
                  </a:moveTo>
                  <a:cubicBezTo>
                    <a:pt x="5400" y="2935"/>
                    <a:pt x="5389" y="2935"/>
                    <a:pt x="5378" y="2936"/>
                  </a:cubicBezTo>
                  <a:lnTo>
                    <a:pt x="5378" y="2936"/>
                  </a:lnTo>
                  <a:cubicBezTo>
                    <a:pt x="5395" y="2939"/>
                    <a:pt x="5413" y="2942"/>
                    <a:pt x="5430" y="2945"/>
                  </a:cubicBezTo>
                  <a:lnTo>
                    <a:pt x="5430" y="2945"/>
                  </a:lnTo>
                  <a:cubicBezTo>
                    <a:pt x="5425" y="2943"/>
                    <a:pt x="5419" y="2939"/>
                    <a:pt x="5411" y="2934"/>
                  </a:cubicBezTo>
                  <a:close/>
                  <a:moveTo>
                    <a:pt x="5430" y="2945"/>
                  </a:moveTo>
                  <a:cubicBezTo>
                    <a:pt x="5436" y="2948"/>
                    <a:pt x="5439" y="2949"/>
                    <a:pt x="5441" y="2949"/>
                  </a:cubicBezTo>
                  <a:cubicBezTo>
                    <a:pt x="5444" y="2949"/>
                    <a:pt x="5441" y="2946"/>
                    <a:pt x="5435" y="2946"/>
                  </a:cubicBezTo>
                  <a:cubicBezTo>
                    <a:pt x="5433" y="2945"/>
                    <a:pt x="5431" y="2945"/>
                    <a:pt x="5430" y="29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46"/>
            <p:cNvSpPr/>
            <p:nvPr/>
          </p:nvSpPr>
          <p:spPr>
            <a:xfrm>
              <a:off x="1962825" y="2698875"/>
              <a:ext cx="30900" cy="23050"/>
            </a:xfrm>
            <a:custGeom>
              <a:avLst/>
              <a:gdLst/>
              <a:ahLst/>
              <a:cxnLst/>
              <a:rect l="l" t="t" r="r" b="b"/>
              <a:pathLst>
                <a:path w="1236" h="922" extrusionOk="0">
                  <a:moveTo>
                    <a:pt x="18" y="1"/>
                  </a:moveTo>
                  <a:cubicBezTo>
                    <a:pt x="4" y="1"/>
                    <a:pt x="1" y="20"/>
                    <a:pt x="9" y="28"/>
                  </a:cubicBezTo>
                  <a:cubicBezTo>
                    <a:pt x="318" y="421"/>
                    <a:pt x="723" y="755"/>
                    <a:pt x="1199" y="921"/>
                  </a:cubicBezTo>
                  <a:cubicBezTo>
                    <a:pt x="1211" y="921"/>
                    <a:pt x="1235" y="909"/>
                    <a:pt x="1211" y="909"/>
                  </a:cubicBezTo>
                  <a:cubicBezTo>
                    <a:pt x="771" y="659"/>
                    <a:pt x="366" y="397"/>
                    <a:pt x="44" y="16"/>
                  </a:cubicBezTo>
                  <a:cubicBezTo>
                    <a:pt x="33" y="5"/>
                    <a:pt x="24" y="1"/>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46"/>
            <p:cNvSpPr/>
            <p:nvPr/>
          </p:nvSpPr>
          <p:spPr>
            <a:xfrm>
              <a:off x="1968000" y="2696750"/>
              <a:ext cx="31675" cy="25175"/>
            </a:xfrm>
            <a:custGeom>
              <a:avLst/>
              <a:gdLst/>
              <a:ahLst/>
              <a:cxnLst/>
              <a:rect l="l" t="t" r="r" b="b"/>
              <a:pathLst>
                <a:path w="1267" h="1007" extrusionOk="0">
                  <a:moveTo>
                    <a:pt x="11" y="1"/>
                  </a:moveTo>
                  <a:cubicBezTo>
                    <a:pt x="5" y="1"/>
                    <a:pt x="0" y="6"/>
                    <a:pt x="16" y="6"/>
                  </a:cubicBezTo>
                  <a:cubicBezTo>
                    <a:pt x="16" y="2"/>
                    <a:pt x="13" y="1"/>
                    <a:pt x="11" y="1"/>
                  </a:cubicBezTo>
                  <a:close/>
                  <a:moveTo>
                    <a:pt x="16" y="6"/>
                  </a:moveTo>
                  <a:lnTo>
                    <a:pt x="16" y="6"/>
                  </a:lnTo>
                  <a:cubicBezTo>
                    <a:pt x="314" y="447"/>
                    <a:pt x="730" y="840"/>
                    <a:pt x="1230" y="1006"/>
                  </a:cubicBezTo>
                  <a:cubicBezTo>
                    <a:pt x="1242" y="1006"/>
                    <a:pt x="1266" y="994"/>
                    <a:pt x="1242" y="994"/>
                  </a:cubicBezTo>
                  <a:cubicBezTo>
                    <a:pt x="766" y="720"/>
                    <a:pt x="349" y="459"/>
                    <a:pt x="16"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46"/>
            <p:cNvSpPr/>
            <p:nvPr/>
          </p:nvSpPr>
          <p:spPr>
            <a:xfrm>
              <a:off x="1966300" y="2687375"/>
              <a:ext cx="30975" cy="24425"/>
            </a:xfrm>
            <a:custGeom>
              <a:avLst/>
              <a:gdLst/>
              <a:ahLst/>
              <a:cxnLst/>
              <a:rect l="l" t="t" r="r" b="b"/>
              <a:pathLst>
                <a:path w="1239" h="977" extrusionOk="0">
                  <a:moveTo>
                    <a:pt x="25" y="0"/>
                  </a:moveTo>
                  <a:cubicBezTo>
                    <a:pt x="25" y="0"/>
                    <a:pt x="1" y="0"/>
                    <a:pt x="1" y="12"/>
                  </a:cubicBezTo>
                  <a:cubicBezTo>
                    <a:pt x="275" y="429"/>
                    <a:pt x="715" y="822"/>
                    <a:pt x="1215" y="976"/>
                  </a:cubicBezTo>
                  <a:cubicBezTo>
                    <a:pt x="1227" y="976"/>
                    <a:pt x="1239" y="965"/>
                    <a:pt x="1227" y="953"/>
                  </a:cubicBezTo>
                  <a:cubicBezTo>
                    <a:pt x="751" y="679"/>
                    <a:pt x="382" y="417"/>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46"/>
            <p:cNvSpPr/>
            <p:nvPr/>
          </p:nvSpPr>
          <p:spPr>
            <a:xfrm>
              <a:off x="1970625" y="2678200"/>
              <a:ext cx="121900" cy="76750"/>
            </a:xfrm>
            <a:custGeom>
              <a:avLst/>
              <a:gdLst/>
              <a:ahLst/>
              <a:cxnLst/>
              <a:rect l="l" t="t" r="r" b="b"/>
              <a:pathLst>
                <a:path w="4876" h="3070" extrusionOk="0">
                  <a:moveTo>
                    <a:pt x="2" y="1"/>
                  </a:moveTo>
                  <a:cubicBezTo>
                    <a:pt x="0" y="1"/>
                    <a:pt x="0" y="4"/>
                    <a:pt x="6" y="10"/>
                  </a:cubicBezTo>
                  <a:cubicBezTo>
                    <a:pt x="6" y="4"/>
                    <a:pt x="3" y="1"/>
                    <a:pt x="2" y="1"/>
                  </a:cubicBezTo>
                  <a:close/>
                  <a:moveTo>
                    <a:pt x="6" y="10"/>
                  </a:moveTo>
                  <a:cubicBezTo>
                    <a:pt x="697" y="867"/>
                    <a:pt x="1709" y="1284"/>
                    <a:pt x="2602" y="1879"/>
                  </a:cubicBezTo>
                  <a:cubicBezTo>
                    <a:pt x="3292" y="2344"/>
                    <a:pt x="3935" y="3034"/>
                    <a:pt x="4816" y="3070"/>
                  </a:cubicBezTo>
                  <a:cubicBezTo>
                    <a:pt x="4864" y="3070"/>
                    <a:pt x="4876" y="2998"/>
                    <a:pt x="4828" y="2998"/>
                  </a:cubicBezTo>
                  <a:cubicBezTo>
                    <a:pt x="3876" y="2832"/>
                    <a:pt x="3221" y="2117"/>
                    <a:pt x="2423" y="1629"/>
                  </a:cubicBezTo>
                  <a:cubicBezTo>
                    <a:pt x="1590" y="1105"/>
                    <a:pt x="744" y="689"/>
                    <a:pt x="6" y="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46"/>
            <p:cNvSpPr/>
            <p:nvPr/>
          </p:nvSpPr>
          <p:spPr>
            <a:xfrm>
              <a:off x="1973500" y="2676000"/>
              <a:ext cx="108325" cy="69425"/>
            </a:xfrm>
            <a:custGeom>
              <a:avLst/>
              <a:gdLst/>
              <a:ahLst/>
              <a:cxnLst/>
              <a:rect l="l" t="t" r="r" b="b"/>
              <a:pathLst>
                <a:path w="4333" h="2777" extrusionOk="0">
                  <a:moveTo>
                    <a:pt x="32" y="0"/>
                  </a:moveTo>
                  <a:cubicBezTo>
                    <a:pt x="7" y="0"/>
                    <a:pt x="0" y="28"/>
                    <a:pt x="10" y="38"/>
                  </a:cubicBezTo>
                  <a:cubicBezTo>
                    <a:pt x="1415" y="979"/>
                    <a:pt x="2832" y="1955"/>
                    <a:pt x="4320" y="2777"/>
                  </a:cubicBezTo>
                  <a:cubicBezTo>
                    <a:pt x="4332" y="2777"/>
                    <a:pt x="4332" y="2765"/>
                    <a:pt x="4332" y="2765"/>
                  </a:cubicBezTo>
                  <a:cubicBezTo>
                    <a:pt x="2892" y="1848"/>
                    <a:pt x="1487" y="919"/>
                    <a:pt x="46" y="3"/>
                  </a:cubicBezTo>
                  <a:cubicBezTo>
                    <a:pt x="41"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46"/>
            <p:cNvSpPr/>
            <p:nvPr/>
          </p:nvSpPr>
          <p:spPr>
            <a:xfrm>
              <a:off x="1977925" y="2630800"/>
              <a:ext cx="94975" cy="55100"/>
            </a:xfrm>
            <a:custGeom>
              <a:avLst/>
              <a:gdLst/>
              <a:ahLst/>
              <a:cxnLst/>
              <a:rect l="l" t="t" r="r" b="b"/>
              <a:pathLst>
                <a:path w="3799" h="2204" extrusionOk="0">
                  <a:moveTo>
                    <a:pt x="0" y="1"/>
                  </a:moveTo>
                  <a:lnTo>
                    <a:pt x="0" y="1"/>
                  </a:lnTo>
                  <a:cubicBezTo>
                    <a:pt x="1131" y="906"/>
                    <a:pt x="2334" y="1834"/>
                    <a:pt x="3762" y="2204"/>
                  </a:cubicBezTo>
                  <a:cubicBezTo>
                    <a:pt x="3786" y="2204"/>
                    <a:pt x="3798" y="2192"/>
                    <a:pt x="3786" y="2168"/>
                  </a:cubicBezTo>
                  <a:cubicBezTo>
                    <a:pt x="2393" y="1608"/>
                    <a:pt x="1191" y="90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46"/>
            <p:cNvSpPr/>
            <p:nvPr/>
          </p:nvSpPr>
          <p:spPr>
            <a:xfrm>
              <a:off x="1985475" y="2625075"/>
              <a:ext cx="76100" cy="47725"/>
            </a:xfrm>
            <a:custGeom>
              <a:avLst/>
              <a:gdLst/>
              <a:ahLst/>
              <a:cxnLst/>
              <a:rect l="l" t="t" r="r" b="b"/>
              <a:pathLst>
                <a:path w="3044" h="1909" extrusionOk="0">
                  <a:moveTo>
                    <a:pt x="31" y="1"/>
                  </a:moveTo>
                  <a:cubicBezTo>
                    <a:pt x="12" y="1"/>
                    <a:pt x="0" y="20"/>
                    <a:pt x="20" y="39"/>
                  </a:cubicBezTo>
                  <a:cubicBezTo>
                    <a:pt x="972" y="718"/>
                    <a:pt x="1984" y="1361"/>
                    <a:pt x="3032" y="1909"/>
                  </a:cubicBezTo>
                  <a:cubicBezTo>
                    <a:pt x="3032" y="1909"/>
                    <a:pt x="3044" y="1885"/>
                    <a:pt x="3032" y="1885"/>
                  </a:cubicBezTo>
                  <a:cubicBezTo>
                    <a:pt x="2008" y="1301"/>
                    <a:pt x="1008" y="694"/>
                    <a:pt x="43" y="4"/>
                  </a:cubicBezTo>
                  <a:cubicBezTo>
                    <a:pt x="39" y="2"/>
                    <a:pt x="35"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46"/>
            <p:cNvSpPr/>
            <p:nvPr/>
          </p:nvSpPr>
          <p:spPr>
            <a:xfrm>
              <a:off x="1987825" y="2620875"/>
              <a:ext cx="71550" cy="38600"/>
            </a:xfrm>
            <a:custGeom>
              <a:avLst/>
              <a:gdLst/>
              <a:ahLst/>
              <a:cxnLst/>
              <a:rect l="l" t="t" r="r" b="b"/>
              <a:pathLst>
                <a:path w="2862" h="1544" extrusionOk="0">
                  <a:moveTo>
                    <a:pt x="12" y="0"/>
                  </a:moveTo>
                  <a:cubicBezTo>
                    <a:pt x="4" y="0"/>
                    <a:pt x="0" y="11"/>
                    <a:pt x="9" y="29"/>
                  </a:cubicBezTo>
                  <a:cubicBezTo>
                    <a:pt x="890" y="624"/>
                    <a:pt x="1819" y="1136"/>
                    <a:pt x="2819" y="1541"/>
                  </a:cubicBezTo>
                  <a:cubicBezTo>
                    <a:pt x="2824" y="1543"/>
                    <a:pt x="2828" y="1543"/>
                    <a:pt x="2832" y="1543"/>
                  </a:cubicBezTo>
                  <a:cubicBezTo>
                    <a:pt x="2857" y="1543"/>
                    <a:pt x="2861" y="1514"/>
                    <a:pt x="2831" y="1493"/>
                  </a:cubicBezTo>
                  <a:cubicBezTo>
                    <a:pt x="1854" y="1065"/>
                    <a:pt x="926" y="577"/>
                    <a:pt x="21" y="5"/>
                  </a:cubicBezTo>
                  <a:cubicBezTo>
                    <a:pt x="18" y="2"/>
                    <a:pt x="14"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46"/>
            <p:cNvSpPr/>
            <p:nvPr/>
          </p:nvSpPr>
          <p:spPr>
            <a:xfrm>
              <a:off x="1999150" y="2614350"/>
              <a:ext cx="46875" cy="28525"/>
            </a:xfrm>
            <a:custGeom>
              <a:avLst/>
              <a:gdLst/>
              <a:ahLst/>
              <a:cxnLst/>
              <a:rect l="l" t="t" r="r" b="b"/>
              <a:pathLst>
                <a:path w="1875" h="1141" extrusionOk="0">
                  <a:moveTo>
                    <a:pt x="35" y="1"/>
                  </a:moveTo>
                  <a:cubicBezTo>
                    <a:pt x="21" y="1"/>
                    <a:pt x="1" y="18"/>
                    <a:pt x="20" y="28"/>
                  </a:cubicBezTo>
                  <a:cubicBezTo>
                    <a:pt x="627" y="409"/>
                    <a:pt x="1223" y="790"/>
                    <a:pt x="1842" y="1135"/>
                  </a:cubicBezTo>
                  <a:cubicBezTo>
                    <a:pt x="1849" y="1139"/>
                    <a:pt x="1855" y="1140"/>
                    <a:pt x="1859" y="1140"/>
                  </a:cubicBezTo>
                  <a:cubicBezTo>
                    <a:pt x="1871" y="1140"/>
                    <a:pt x="1874" y="1132"/>
                    <a:pt x="1866" y="1123"/>
                  </a:cubicBezTo>
                  <a:cubicBezTo>
                    <a:pt x="1270" y="730"/>
                    <a:pt x="651" y="373"/>
                    <a:pt x="44" y="4"/>
                  </a:cubicBezTo>
                  <a:cubicBezTo>
                    <a:pt x="42" y="2"/>
                    <a:pt x="39"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46"/>
            <p:cNvSpPr/>
            <p:nvPr/>
          </p:nvSpPr>
          <p:spPr>
            <a:xfrm>
              <a:off x="1972950" y="2650075"/>
              <a:ext cx="103225" cy="59350"/>
            </a:xfrm>
            <a:custGeom>
              <a:avLst/>
              <a:gdLst/>
              <a:ahLst/>
              <a:cxnLst/>
              <a:rect l="l" t="t" r="r" b="b"/>
              <a:pathLst>
                <a:path w="4129" h="2374" extrusionOk="0">
                  <a:moveTo>
                    <a:pt x="38" y="1"/>
                  </a:moveTo>
                  <a:cubicBezTo>
                    <a:pt x="14" y="1"/>
                    <a:pt x="1" y="22"/>
                    <a:pt x="20" y="51"/>
                  </a:cubicBezTo>
                  <a:cubicBezTo>
                    <a:pt x="1306" y="968"/>
                    <a:pt x="2676" y="1790"/>
                    <a:pt x="4128" y="2373"/>
                  </a:cubicBezTo>
                  <a:cubicBezTo>
                    <a:pt x="2711" y="1671"/>
                    <a:pt x="1342" y="921"/>
                    <a:pt x="56" y="4"/>
                  </a:cubicBezTo>
                  <a:cubicBezTo>
                    <a:pt x="50" y="2"/>
                    <a:pt x="44" y="1"/>
                    <a:pt x="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46"/>
            <p:cNvSpPr/>
            <p:nvPr/>
          </p:nvSpPr>
          <p:spPr>
            <a:xfrm>
              <a:off x="1971075" y="2662425"/>
              <a:ext cx="113250" cy="67400"/>
            </a:xfrm>
            <a:custGeom>
              <a:avLst/>
              <a:gdLst/>
              <a:ahLst/>
              <a:cxnLst/>
              <a:rect l="l" t="t" r="r" b="b"/>
              <a:pathLst>
                <a:path w="4530" h="2696" extrusionOk="0">
                  <a:moveTo>
                    <a:pt x="3" y="1"/>
                  </a:moveTo>
                  <a:cubicBezTo>
                    <a:pt x="0" y="1"/>
                    <a:pt x="0" y="4"/>
                    <a:pt x="12" y="10"/>
                  </a:cubicBezTo>
                  <a:cubicBezTo>
                    <a:pt x="12" y="4"/>
                    <a:pt x="6" y="1"/>
                    <a:pt x="3" y="1"/>
                  </a:cubicBezTo>
                  <a:close/>
                  <a:moveTo>
                    <a:pt x="12" y="10"/>
                  </a:moveTo>
                  <a:lnTo>
                    <a:pt x="12" y="10"/>
                  </a:lnTo>
                  <a:cubicBezTo>
                    <a:pt x="1405" y="1022"/>
                    <a:pt x="2846" y="2129"/>
                    <a:pt x="4489" y="2689"/>
                  </a:cubicBezTo>
                  <a:cubicBezTo>
                    <a:pt x="4493" y="2693"/>
                    <a:pt x="4498" y="2695"/>
                    <a:pt x="4502" y="2695"/>
                  </a:cubicBezTo>
                  <a:cubicBezTo>
                    <a:pt x="4520" y="2695"/>
                    <a:pt x="4529" y="2663"/>
                    <a:pt x="4501" y="2653"/>
                  </a:cubicBezTo>
                  <a:cubicBezTo>
                    <a:pt x="2846" y="2034"/>
                    <a:pt x="1477" y="950"/>
                    <a:pt x="12" y="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46"/>
            <p:cNvSpPr/>
            <p:nvPr/>
          </p:nvSpPr>
          <p:spPr>
            <a:xfrm>
              <a:off x="2210375" y="2888750"/>
              <a:ext cx="19375" cy="41650"/>
            </a:xfrm>
            <a:custGeom>
              <a:avLst/>
              <a:gdLst/>
              <a:ahLst/>
              <a:cxnLst/>
              <a:rect l="l" t="t" r="r" b="b"/>
              <a:pathLst>
                <a:path w="775" h="1666" extrusionOk="0">
                  <a:moveTo>
                    <a:pt x="750" y="1"/>
                  </a:moveTo>
                  <a:cubicBezTo>
                    <a:pt x="746" y="1"/>
                    <a:pt x="742" y="2"/>
                    <a:pt x="739" y="6"/>
                  </a:cubicBezTo>
                  <a:cubicBezTo>
                    <a:pt x="549" y="244"/>
                    <a:pt x="477" y="518"/>
                    <a:pt x="394" y="780"/>
                  </a:cubicBezTo>
                  <a:cubicBezTo>
                    <a:pt x="287" y="1077"/>
                    <a:pt x="108" y="1351"/>
                    <a:pt x="1" y="1649"/>
                  </a:cubicBezTo>
                  <a:cubicBezTo>
                    <a:pt x="1" y="1657"/>
                    <a:pt x="13" y="1666"/>
                    <a:pt x="24" y="1666"/>
                  </a:cubicBezTo>
                  <a:cubicBezTo>
                    <a:pt x="29" y="1666"/>
                    <a:pt x="33" y="1664"/>
                    <a:pt x="37" y="1661"/>
                  </a:cubicBezTo>
                  <a:cubicBezTo>
                    <a:pt x="465" y="1232"/>
                    <a:pt x="501" y="529"/>
                    <a:pt x="775" y="29"/>
                  </a:cubicBezTo>
                  <a:cubicBezTo>
                    <a:pt x="775" y="12"/>
                    <a:pt x="762"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46"/>
            <p:cNvSpPr/>
            <p:nvPr/>
          </p:nvSpPr>
          <p:spPr>
            <a:xfrm>
              <a:off x="2206600" y="2886500"/>
              <a:ext cx="21075" cy="49500"/>
            </a:xfrm>
            <a:custGeom>
              <a:avLst/>
              <a:gdLst/>
              <a:ahLst/>
              <a:cxnLst/>
              <a:rect l="l" t="t" r="r" b="b"/>
              <a:pathLst>
                <a:path w="843" h="1980" extrusionOk="0">
                  <a:moveTo>
                    <a:pt x="830" y="0"/>
                  </a:moveTo>
                  <a:cubicBezTo>
                    <a:pt x="652" y="262"/>
                    <a:pt x="545" y="596"/>
                    <a:pt x="414" y="893"/>
                  </a:cubicBezTo>
                  <a:cubicBezTo>
                    <a:pt x="271" y="1215"/>
                    <a:pt x="92" y="1560"/>
                    <a:pt x="9" y="1917"/>
                  </a:cubicBezTo>
                  <a:cubicBezTo>
                    <a:pt x="0" y="1951"/>
                    <a:pt x="29" y="1979"/>
                    <a:pt x="54" y="1979"/>
                  </a:cubicBezTo>
                  <a:cubicBezTo>
                    <a:pt x="64" y="1979"/>
                    <a:pt x="74" y="1975"/>
                    <a:pt x="80" y="1965"/>
                  </a:cubicBezTo>
                  <a:cubicBezTo>
                    <a:pt x="247" y="1667"/>
                    <a:pt x="366" y="1310"/>
                    <a:pt x="485" y="989"/>
                  </a:cubicBezTo>
                  <a:cubicBezTo>
                    <a:pt x="604" y="679"/>
                    <a:pt x="771" y="334"/>
                    <a:pt x="830" y="12"/>
                  </a:cubicBezTo>
                  <a:cubicBezTo>
                    <a:pt x="842" y="0"/>
                    <a:pt x="830" y="0"/>
                    <a:pt x="8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46"/>
            <p:cNvSpPr/>
            <p:nvPr/>
          </p:nvSpPr>
          <p:spPr>
            <a:xfrm>
              <a:off x="2205925" y="2885475"/>
              <a:ext cx="23225" cy="46475"/>
            </a:xfrm>
            <a:custGeom>
              <a:avLst/>
              <a:gdLst/>
              <a:ahLst/>
              <a:cxnLst/>
              <a:rect l="l" t="t" r="r" b="b"/>
              <a:pathLst>
                <a:path w="929" h="1859" extrusionOk="0">
                  <a:moveTo>
                    <a:pt x="911" y="1"/>
                  </a:moveTo>
                  <a:cubicBezTo>
                    <a:pt x="906" y="1"/>
                    <a:pt x="900" y="2"/>
                    <a:pt x="893" y="6"/>
                  </a:cubicBezTo>
                  <a:cubicBezTo>
                    <a:pt x="476" y="482"/>
                    <a:pt x="36" y="1196"/>
                    <a:pt x="0" y="1839"/>
                  </a:cubicBezTo>
                  <a:cubicBezTo>
                    <a:pt x="0" y="1853"/>
                    <a:pt x="12" y="1859"/>
                    <a:pt x="25" y="1859"/>
                  </a:cubicBezTo>
                  <a:cubicBezTo>
                    <a:pt x="34" y="1859"/>
                    <a:pt x="43" y="1856"/>
                    <a:pt x="48" y="1851"/>
                  </a:cubicBezTo>
                  <a:cubicBezTo>
                    <a:pt x="179" y="1553"/>
                    <a:pt x="250" y="1244"/>
                    <a:pt x="393" y="946"/>
                  </a:cubicBezTo>
                  <a:cubicBezTo>
                    <a:pt x="536" y="613"/>
                    <a:pt x="715" y="315"/>
                    <a:pt x="929" y="18"/>
                  </a:cubicBezTo>
                  <a:cubicBezTo>
                    <a:pt x="929" y="9"/>
                    <a:pt x="923" y="1"/>
                    <a:pt x="9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46"/>
            <p:cNvSpPr/>
            <p:nvPr/>
          </p:nvSpPr>
          <p:spPr>
            <a:xfrm>
              <a:off x="2208600" y="2897175"/>
              <a:ext cx="19800" cy="41775"/>
            </a:xfrm>
            <a:custGeom>
              <a:avLst/>
              <a:gdLst/>
              <a:ahLst/>
              <a:cxnLst/>
              <a:rect l="l" t="t" r="r" b="b"/>
              <a:pathLst>
                <a:path w="792" h="1671" extrusionOk="0">
                  <a:moveTo>
                    <a:pt x="772" y="1"/>
                  </a:moveTo>
                  <a:cubicBezTo>
                    <a:pt x="765" y="1"/>
                    <a:pt x="755" y="5"/>
                    <a:pt x="750" y="14"/>
                  </a:cubicBezTo>
                  <a:cubicBezTo>
                    <a:pt x="519" y="487"/>
                    <a:pt x="297" y="960"/>
                    <a:pt x="93" y="1432"/>
                  </a:cubicBezTo>
                  <a:lnTo>
                    <a:pt x="93" y="1432"/>
                  </a:lnTo>
                  <a:cubicBezTo>
                    <a:pt x="0" y="1491"/>
                    <a:pt x="0" y="1539"/>
                    <a:pt x="0" y="1633"/>
                  </a:cubicBezTo>
                  <a:cubicBezTo>
                    <a:pt x="0" y="1659"/>
                    <a:pt x="17" y="1671"/>
                    <a:pt x="35" y="1671"/>
                  </a:cubicBezTo>
                  <a:cubicBezTo>
                    <a:pt x="51" y="1671"/>
                    <a:pt x="66" y="1662"/>
                    <a:pt x="72" y="1645"/>
                  </a:cubicBezTo>
                  <a:cubicBezTo>
                    <a:pt x="75" y="1637"/>
                    <a:pt x="79" y="1629"/>
                    <a:pt x="82" y="1621"/>
                  </a:cubicBezTo>
                  <a:lnTo>
                    <a:pt x="96" y="1621"/>
                  </a:lnTo>
                  <a:cubicBezTo>
                    <a:pt x="99" y="1602"/>
                    <a:pt x="103" y="1584"/>
                    <a:pt x="107" y="1566"/>
                  </a:cubicBezTo>
                  <a:lnTo>
                    <a:pt x="107" y="1566"/>
                  </a:lnTo>
                  <a:cubicBezTo>
                    <a:pt x="333" y="1056"/>
                    <a:pt x="559" y="535"/>
                    <a:pt x="762" y="26"/>
                  </a:cubicBezTo>
                  <a:cubicBezTo>
                    <a:pt x="792" y="11"/>
                    <a:pt x="785" y="1"/>
                    <a:pt x="7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46"/>
            <p:cNvSpPr/>
            <p:nvPr/>
          </p:nvSpPr>
          <p:spPr>
            <a:xfrm>
              <a:off x="2211350" y="2901550"/>
              <a:ext cx="18025" cy="40525"/>
            </a:xfrm>
            <a:custGeom>
              <a:avLst/>
              <a:gdLst/>
              <a:ahLst/>
              <a:cxnLst/>
              <a:rect l="l" t="t" r="r" b="b"/>
              <a:pathLst>
                <a:path w="721" h="1621" extrusionOk="0">
                  <a:moveTo>
                    <a:pt x="680" y="1"/>
                  </a:moveTo>
                  <a:cubicBezTo>
                    <a:pt x="673" y="1"/>
                    <a:pt x="667" y="2"/>
                    <a:pt x="664" y="6"/>
                  </a:cubicBezTo>
                  <a:cubicBezTo>
                    <a:pt x="545" y="256"/>
                    <a:pt x="462" y="518"/>
                    <a:pt x="331" y="791"/>
                  </a:cubicBezTo>
                  <a:cubicBezTo>
                    <a:pt x="238" y="1035"/>
                    <a:pt x="100" y="1301"/>
                    <a:pt x="16" y="1546"/>
                  </a:cubicBezTo>
                  <a:lnTo>
                    <a:pt x="16" y="1546"/>
                  </a:lnTo>
                  <a:cubicBezTo>
                    <a:pt x="13" y="1552"/>
                    <a:pt x="11" y="1558"/>
                    <a:pt x="9" y="1565"/>
                  </a:cubicBezTo>
                  <a:cubicBezTo>
                    <a:pt x="0" y="1593"/>
                    <a:pt x="20" y="1621"/>
                    <a:pt x="45" y="1621"/>
                  </a:cubicBezTo>
                  <a:cubicBezTo>
                    <a:pt x="53" y="1621"/>
                    <a:pt x="61" y="1618"/>
                    <a:pt x="69" y="1613"/>
                  </a:cubicBezTo>
                  <a:cubicBezTo>
                    <a:pt x="355" y="1149"/>
                    <a:pt x="557" y="553"/>
                    <a:pt x="712" y="29"/>
                  </a:cubicBezTo>
                  <a:cubicBezTo>
                    <a:pt x="721" y="12"/>
                    <a:pt x="697" y="1"/>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46"/>
            <p:cNvSpPr/>
            <p:nvPr/>
          </p:nvSpPr>
          <p:spPr>
            <a:xfrm>
              <a:off x="2212150" y="2908825"/>
              <a:ext cx="18500" cy="37125"/>
            </a:xfrm>
            <a:custGeom>
              <a:avLst/>
              <a:gdLst/>
              <a:ahLst/>
              <a:cxnLst/>
              <a:rect l="l" t="t" r="r" b="b"/>
              <a:pathLst>
                <a:path w="740" h="1485" extrusionOk="0">
                  <a:moveTo>
                    <a:pt x="739" y="0"/>
                  </a:moveTo>
                  <a:lnTo>
                    <a:pt x="739" y="0"/>
                  </a:lnTo>
                  <a:cubicBezTo>
                    <a:pt x="525" y="488"/>
                    <a:pt x="275" y="965"/>
                    <a:pt x="25" y="1429"/>
                  </a:cubicBezTo>
                  <a:cubicBezTo>
                    <a:pt x="0" y="1454"/>
                    <a:pt x="33" y="1485"/>
                    <a:pt x="60" y="1485"/>
                  </a:cubicBezTo>
                  <a:cubicBezTo>
                    <a:pt x="71" y="1485"/>
                    <a:pt x="81" y="1479"/>
                    <a:pt x="85" y="1465"/>
                  </a:cubicBezTo>
                  <a:cubicBezTo>
                    <a:pt x="382" y="1012"/>
                    <a:pt x="585" y="512"/>
                    <a:pt x="7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46"/>
            <p:cNvSpPr/>
            <p:nvPr/>
          </p:nvSpPr>
          <p:spPr>
            <a:xfrm>
              <a:off x="2215525" y="2903000"/>
              <a:ext cx="26125" cy="56175"/>
            </a:xfrm>
            <a:custGeom>
              <a:avLst/>
              <a:gdLst/>
              <a:ahLst/>
              <a:cxnLst/>
              <a:rect l="l" t="t" r="r" b="b"/>
              <a:pathLst>
                <a:path w="1045" h="2247" extrusionOk="0">
                  <a:moveTo>
                    <a:pt x="1020" y="1"/>
                  </a:moveTo>
                  <a:cubicBezTo>
                    <a:pt x="1014" y="1"/>
                    <a:pt x="1009" y="6"/>
                    <a:pt x="1009" y="19"/>
                  </a:cubicBezTo>
                  <a:cubicBezTo>
                    <a:pt x="771" y="530"/>
                    <a:pt x="575" y="1047"/>
                    <a:pt x="335" y="1557"/>
                  </a:cubicBezTo>
                  <a:lnTo>
                    <a:pt x="335" y="1557"/>
                  </a:lnTo>
                  <a:cubicBezTo>
                    <a:pt x="451" y="1227"/>
                    <a:pt x="575" y="903"/>
                    <a:pt x="712" y="579"/>
                  </a:cubicBezTo>
                  <a:cubicBezTo>
                    <a:pt x="712" y="564"/>
                    <a:pt x="698" y="554"/>
                    <a:pt x="685" y="554"/>
                  </a:cubicBezTo>
                  <a:cubicBezTo>
                    <a:pt x="677" y="554"/>
                    <a:pt x="669" y="558"/>
                    <a:pt x="664" y="567"/>
                  </a:cubicBezTo>
                  <a:cubicBezTo>
                    <a:pt x="390" y="1091"/>
                    <a:pt x="188" y="1626"/>
                    <a:pt x="9" y="2174"/>
                  </a:cubicBezTo>
                  <a:cubicBezTo>
                    <a:pt x="1" y="2207"/>
                    <a:pt x="33" y="2247"/>
                    <a:pt x="62" y="2247"/>
                  </a:cubicBezTo>
                  <a:cubicBezTo>
                    <a:pt x="74" y="2247"/>
                    <a:pt x="85" y="2239"/>
                    <a:pt x="92" y="2222"/>
                  </a:cubicBezTo>
                  <a:cubicBezTo>
                    <a:pt x="96" y="2216"/>
                    <a:pt x="100" y="2209"/>
                    <a:pt x="103" y="2203"/>
                  </a:cubicBezTo>
                  <a:lnTo>
                    <a:pt x="103" y="2203"/>
                  </a:lnTo>
                  <a:lnTo>
                    <a:pt x="116" y="2210"/>
                  </a:lnTo>
                  <a:cubicBezTo>
                    <a:pt x="123" y="2189"/>
                    <a:pt x="130" y="2168"/>
                    <a:pt x="136" y="2147"/>
                  </a:cubicBezTo>
                  <a:lnTo>
                    <a:pt x="136" y="2147"/>
                  </a:lnTo>
                  <a:cubicBezTo>
                    <a:pt x="516" y="1499"/>
                    <a:pt x="907" y="776"/>
                    <a:pt x="1045" y="31"/>
                  </a:cubicBezTo>
                  <a:cubicBezTo>
                    <a:pt x="1045" y="16"/>
                    <a:pt x="1031" y="1"/>
                    <a:pt x="10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46"/>
            <p:cNvSpPr/>
            <p:nvPr/>
          </p:nvSpPr>
          <p:spPr>
            <a:xfrm>
              <a:off x="2234200" y="2843025"/>
              <a:ext cx="45775" cy="86875"/>
            </a:xfrm>
            <a:custGeom>
              <a:avLst/>
              <a:gdLst/>
              <a:ahLst/>
              <a:cxnLst/>
              <a:rect l="l" t="t" r="r" b="b"/>
              <a:pathLst>
                <a:path w="1831" h="3475" extrusionOk="0">
                  <a:moveTo>
                    <a:pt x="1794" y="0"/>
                  </a:moveTo>
                  <a:cubicBezTo>
                    <a:pt x="1787" y="0"/>
                    <a:pt x="1780" y="4"/>
                    <a:pt x="1774" y="13"/>
                  </a:cubicBezTo>
                  <a:cubicBezTo>
                    <a:pt x="941" y="882"/>
                    <a:pt x="298" y="2275"/>
                    <a:pt x="0" y="3430"/>
                  </a:cubicBezTo>
                  <a:cubicBezTo>
                    <a:pt x="0" y="3459"/>
                    <a:pt x="18" y="3475"/>
                    <a:pt x="34" y="3475"/>
                  </a:cubicBezTo>
                  <a:cubicBezTo>
                    <a:pt x="45" y="3475"/>
                    <a:pt x="55" y="3468"/>
                    <a:pt x="60" y="3454"/>
                  </a:cubicBezTo>
                  <a:cubicBezTo>
                    <a:pt x="298" y="2894"/>
                    <a:pt x="488" y="2323"/>
                    <a:pt x="774" y="1775"/>
                  </a:cubicBezTo>
                  <a:cubicBezTo>
                    <a:pt x="1084" y="1180"/>
                    <a:pt x="1489" y="644"/>
                    <a:pt x="1822" y="49"/>
                  </a:cubicBezTo>
                  <a:cubicBezTo>
                    <a:pt x="1831" y="31"/>
                    <a:pt x="1813" y="0"/>
                    <a:pt x="1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46"/>
            <p:cNvSpPr/>
            <p:nvPr/>
          </p:nvSpPr>
          <p:spPr>
            <a:xfrm>
              <a:off x="2271850" y="2808575"/>
              <a:ext cx="29975" cy="46600"/>
            </a:xfrm>
            <a:custGeom>
              <a:avLst/>
              <a:gdLst/>
              <a:ahLst/>
              <a:cxnLst/>
              <a:rect l="l" t="t" r="r" b="b"/>
              <a:pathLst>
                <a:path w="1199" h="1864" extrusionOk="0">
                  <a:moveTo>
                    <a:pt x="1175" y="0"/>
                  </a:moveTo>
                  <a:cubicBezTo>
                    <a:pt x="1166" y="0"/>
                    <a:pt x="1154" y="7"/>
                    <a:pt x="1149" y="22"/>
                  </a:cubicBezTo>
                  <a:cubicBezTo>
                    <a:pt x="816" y="653"/>
                    <a:pt x="376" y="1212"/>
                    <a:pt x="18" y="1820"/>
                  </a:cubicBezTo>
                  <a:cubicBezTo>
                    <a:pt x="0" y="1838"/>
                    <a:pt x="17" y="1863"/>
                    <a:pt x="36" y="1863"/>
                  </a:cubicBezTo>
                  <a:cubicBezTo>
                    <a:pt x="42" y="1863"/>
                    <a:pt x="49" y="1861"/>
                    <a:pt x="54" y="1855"/>
                  </a:cubicBezTo>
                  <a:cubicBezTo>
                    <a:pt x="554" y="1355"/>
                    <a:pt x="887" y="665"/>
                    <a:pt x="1185" y="34"/>
                  </a:cubicBezTo>
                  <a:cubicBezTo>
                    <a:pt x="1199" y="13"/>
                    <a:pt x="1189" y="0"/>
                    <a:pt x="1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46"/>
            <p:cNvSpPr/>
            <p:nvPr/>
          </p:nvSpPr>
          <p:spPr>
            <a:xfrm>
              <a:off x="2296875" y="2769525"/>
              <a:ext cx="26350" cy="50750"/>
            </a:xfrm>
            <a:custGeom>
              <a:avLst/>
              <a:gdLst/>
              <a:ahLst/>
              <a:cxnLst/>
              <a:rect l="l" t="t" r="r" b="b"/>
              <a:pathLst>
                <a:path w="1054" h="2030" extrusionOk="0">
                  <a:moveTo>
                    <a:pt x="1053" y="0"/>
                  </a:moveTo>
                  <a:lnTo>
                    <a:pt x="1053" y="0"/>
                  </a:lnTo>
                  <a:cubicBezTo>
                    <a:pt x="910" y="369"/>
                    <a:pt x="744" y="726"/>
                    <a:pt x="565" y="1084"/>
                  </a:cubicBezTo>
                  <a:cubicBezTo>
                    <a:pt x="398" y="1393"/>
                    <a:pt x="172" y="1691"/>
                    <a:pt x="17" y="2012"/>
                  </a:cubicBezTo>
                  <a:cubicBezTo>
                    <a:pt x="1" y="2021"/>
                    <a:pt x="14" y="2029"/>
                    <a:pt x="27" y="2029"/>
                  </a:cubicBezTo>
                  <a:cubicBezTo>
                    <a:pt x="32" y="2029"/>
                    <a:pt x="38" y="2028"/>
                    <a:pt x="41" y="2024"/>
                  </a:cubicBezTo>
                  <a:cubicBezTo>
                    <a:pt x="553" y="1500"/>
                    <a:pt x="887" y="703"/>
                    <a:pt x="10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46"/>
            <p:cNvSpPr/>
            <p:nvPr/>
          </p:nvSpPr>
          <p:spPr>
            <a:xfrm>
              <a:off x="2122275" y="2868275"/>
              <a:ext cx="34550" cy="10200"/>
            </a:xfrm>
            <a:custGeom>
              <a:avLst/>
              <a:gdLst/>
              <a:ahLst/>
              <a:cxnLst/>
              <a:rect l="l" t="t" r="r" b="b"/>
              <a:pathLst>
                <a:path w="1382" h="408" extrusionOk="0">
                  <a:moveTo>
                    <a:pt x="182" y="1"/>
                  </a:moveTo>
                  <a:cubicBezTo>
                    <a:pt x="135" y="1"/>
                    <a:pt x="90" y="5"/>
                    <a:pt x="48" y="15"/>
                  </a:cubicBezTo>
                  <a:cubicBezTo>
                    <a:pt x="12" y="15"/>
                    <a:pt x="1" y="51"/>
                    <a:pt x="36" y="51"/>
                  </a:cubicBezTo>
                  <a:cubicBezTo>
                    <a:pt x="239" y="158"/>
                    <a:pt x="489" y="158"/>
                    <a:pt x="715" y="217"/>
                  </a:cubicBezTo>
                  <a:cubicBezTo>
                    <a:pt x="905" y="277"/>
                    <a:pt x="1132" y="396"/>
                    <a:pt x="1346" y="408"/>
                  </a:cubicBezTo>
                  <a:cubicBezTo>
                    <a:pt x="1370" y="408"/>
                    <a:pt x="1382" y="384"/>
                    <a:pt x="1370" y="372"/>
                  </a:cubicBezTo>
                  <a:cubicBezTo>
                    <a:pt x="1203" y="217"/>
                    <a:pt x="941" y="158"/>
                    <a:pt x="727" y="110"/>
                  </a:cubicBezTo>
                  <a:cubicBezTo>
                    <a:pt x="566" y="63"/>
                    <a:pt x="361"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46"/>
            <p:cNvSpPr/>
            <p:nvPr/>
          </p:nvSpPr>
          <p:spPr>
            <a:xfrm>
              <a:off x="2117800" y="2864775"/>
              <a:ext cx="43500" cy="11925"/>
            </a:xfrm>
            <a:custGeom>
              <a:avLst/>
              <a:gdLst/>
              <a:ahLst/>
              <a:cxnLst/>
              <a:rect l="l" t="t" r="r" b="b"/>
              <a:pathLst>
                <a:path w="1740" h="477" extrusionOk="0">
                  <a:moveTo>
                    <a:pt x="13" y="0"/>
                  </a:moveTo>
                  <a:cubicBezTo>
                    <a:pt x="1" y="0"/>
                    <a:pt x="1" y="60"/>
                    <a:pt x="37" y="60"/>
                  </a:cubicBezTo>
                  <a:cubicBezTo>
                    <a:pt x="346" y="107"/>
                    <a:pt x="656" y="167"/>
                    <a:pt x="953" y="250"/>
                  </a:cubicBezTo>
                  <a:cubicBezTo>
                    <a:pt x="1204" y="322"/>
                    <a:pt x="1442" y="429"/>
                    <a:pt x="1692" y="476"/>
                  </a:cubicBezTo>
                  <a:cubicBezTo>
                    <a:pt x="1727" y="476"/>
                    <a:pt x="1739" y="429"/>
                    <a:pt x="1715" y="417"/>
                  </a:cubicBezTo>
                  <a:cubicBezTo>
                    <a:pt x="1251" y="119"/>
                    <a:pt x="549" y="24"/>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46"/>
            <p:cNvSpPr/>
            <p:nvPr/>
          </p:nvSpPr>
          <p:spPr>
            <a:xfrm>
              <a:off x="2132475" y="2855425"/>
              <a:ext cx="3225" cy="1625"/>
            </a:xfrm>
            <a:custGeom>
              <a:avLst/>
              <a:gdLst/>
              <a:ahLst/>
              <a:cxnLst/>
              <a:rect l="l" t="t" r="r" b="b"/>
              <a:pathLst>
                <a:path w="129" h="65" extrusionOk="0">
                  <a:moveTo>
                    <a:pt x="31" y="0"/>
                  </a:moveTo>
                  <a:cubicBezTo>
                    <a:pt x="7" y="0"/>
                    <a:pt x="1" y="53"/>
                    <a:pt x="21" y="53"/>
                  </a:cubicBezTo>
                  <a:cubicBezTo>
                    <a:pt x="69" y="65"/>
                    <a:pt x="57" y="65"/>
                    <a:pt x="105" y="65"/>
                  </a:cubicBezTo>
                  <a:cubicBezTo>
                    <a:pt x="116" y="65"/>
                    <a:pt x="128" y="53"/>
                    <a:pt x="116" y="29"/>
                  </a:cubicBezTo>
                  <a:cubicBezTo>
                    <a:pt x="81" y="17"/>
                    <a:pt x="81" y="17"/>
                    <a:pt x="45" y="5"/>
                  </a:cubicBezTo>
                  <a:cubicBezTo>
                    <a:pt x="40" y="2"/>
                    <a:pt x="35" y="0"/>
                    <a:pt x="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46"/>
            <p:cNvSpPr/>
            <p:nvPr/>
          </p:nvSpPr>
          <p:spPr>
            <a:xfrm>
              <a:off x="2087750" y="2863575"/>
              <a:ext cx="43475" cy="8350"/>
            </a:xfrm>
            <a:custGeom>
              <a:avLst/>
              <a:gdLst/>
              <a:ahLst/>
              <a:cxnLst/>
              <a:rect l="l" t="t" r="r" b="b"/>
              <a:pathLst>
                <a:path w="1739" h="334" extrusionOk="0">
                  <a:moveTo>
                    <a:pt x="24" y="1"/>
                  </a:moveTo>
                  <a:cubicBezTo>
                    <a:pt x="0" y="1"/>
                    <a:pt x="0" y="36"/>
                    <a:pt x="12" y="48"/>
                  </a:cubicBezTo>
                  <a:cubicBezTo>
                    <a:pt x="548" y="215"/>
                    <a:pt x="1132" y="286"/>
                    <a:pt x="1691" y="334"/>
                  </a:cubicBezTo>
                  <a:cubicBezTo>
                    <a:pt x="1727" y="334"/>
                    <a:pt x="1739" y="286"/>
                    <a:pt x="1715" y="286"/>
                  </a:cubicBezTo>
                  <a:cubicBezTo>
                    <a:pt x="1179" y="155"/>
                    <a:pt x="596" y="24"/>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46"/>
            <p:cNvSpPr/>
            <p:nvPr/>
          </p:nvSpPr>
          <p:spPr>
            <a:xfrm>
              <a:off x="2078825" y="2859700"/>
              <a:ext cx="55375" cy="8075"/>
            </a:xfrm>
            <a:custGeom>
              <a:avLst/>
              <a:gdLst/>
              <a:ahLst/>
              <a:cxnLst/>
              <a:rect l="l" t="t" r="r" b="b"/>
              <a:pathLst>
                <a:path w="2215" h="323" extrusionOk="0">
                  <a:moveTo>
                    <a:pt x="24" y="1"/>
                  </a:moveTo>
                  <a:cubicBezTo>
                    <a:pt x="12" y="1"/>
                    <a:pt x="0" y="25"/>
                    <a:pt x="24" y="25"/>
                  </a:cubicBezTo>
                  <a:cubicBezTo>
                    <a:pt x="429" y="120"/>
                    <a:pt x="834" y="156"/>
                    <a:pt x="1239" y="203"/>
                  </a:cubicBezTo>
                  <a:cubicBezTo>
                    <a:pt x="1429" y="239"/>
                    <a:pt x="1608" y="251"/>
                    <a:pt x="1798" y="275"/>
                  </a:cubicBezTo>
                  <a:cubicBezTo>
                    <a:pt x="1830" y="275"/>
                    <a:pt x="1899" y="270"/>
                    <a:pt x="1970" y="270"/>
                  </a:cubicBezTo>
                  <a:cubicBezTo>
                    <a:pt x="2053" y="270"/>
                    <a:pt x="2138" y="277"/>
                    <a:pt x="2163" y="305"/>
                  </a:cubicBezTo>
                  <a:lnTo>
                    <a:pt x="2163" y="305"/>
                  </a:lnTo>
                  <a:cubicBezTo>
                    <a:pt x="2161" y="306"/>
                    <a:pt x="2160" y="310"/>
                    <a:pt x="2167" y="310"/>
                  </a:cubicBezTo>
                  <a:cubicBezTo>
                    <a:pt x="2191" y="322"/>
                    <a:pt x="2191" y="322"/>
                    <a:pt x="2203" y="322"/>
                  </a:cubicBezTo>
                  <a:lnTo>
                    <a:pt x="2215" y="310"/>
                  </a:lnTo>
                  <a:lnTo>
                    <a:pt x="2215" y="298"/>
                  </a:lnTo>
                  <a:cubicBezTo>
                    <a:pt x="2096" y="132"/>
                    <a:pt x="1631" y="156"/>
                    <a:pt x="1453" y="144"/>
                  </a:cubicBezTo>
                  <a:cubicBezTo>
                    <a:pt x="977" y="84"/>
                    <a:pt x="500"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46"/>
            <p:cNvSpPr/>
            <p:nvPr/>
          </p:nvSpPr>
          <p:spPr>
            <a:xfrm>
              <a:off x="2005600" y="2847200"/>
              <a:ext cx="91075" cy="17125"/>
            </a:xfrm>
            <a:custGeom>
              <a:avLst/>
              <a:gdLst/>
              <a:ahLst/>
              <a:cxnLst/>
              <a:rect l="l" t="t" r="r" b="b"/>
              <a:pathLst>
                <a:path w="3643" h="685" extrusionOk="0">
                  <a:moveTo>
                    <a:pt x="24" y="1"/>
                  </a:moveTo>
                  <a:cubicBezTo>
                    <a:pt x="12" y="1"/>
                    <a:pt x="0" y="36"/>
                    <a:pt x="24" y="36"/>
                  </a:cubicBezTo>
                  <a:cubicBezTo>
                    <a:pt x="1203" y="346"/>
                    <a:pt x="2441" y="477"/>
                    <a:pt x="3632" y="679"/>
                  </a:cubicBezTo>
                  <a:cubicBezTo>
                    <a:pt x="2441" y="441"/>
                    <a:pt x="1227" y="120"/>
                    <a:pt x="24" y="1"/>
                  </a:cubicBezTo>
                  <a:close/>
                  <a:moveTo>
                    <a:pt x="3632" y="679"/>
                  </a:moveTo>
                  <a:cubicBezTo>
                    <a:pt x="3636" y="683"/>
                    <a:pt x="3638" y="685"/>
                    <a:pt x="3640" y="685"/>
                  </a:cubicBezTo>
                  <a:cubicBezTo>
                    <a:pt x="3642" y="685"/>
                    <a:pt x="3640" y="679"/>
                    <a:pt x="3632" y="6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46"/>
            <p:cNvSpPr/>
            <p:nvPr/>
          </p:nvSpPr>
          <p:spPr>
            <a:xfrm>
              <a:off x="1946350" y="2734100"/>
              <a:ext cx="18200" cy="10150"/>
            </a:xfrm>
            <a:custGeom>
              <a:avLst/>
              <a:gdLst/>
              <a:ahLst/>
              <a:cxnLst/>
              <a:rect l="l" t="t" r="r" b="b"/>
              <a:pathLst>
                <a:path w="728" h="406" extrusionOk="0">
                  <a:moveTo>
                    <a:pt x="1" y="0"/>
                  </a:moveTo>
                  <a:lnTo>
                    <a:pt x="1" y="0"/>
                  </a:lnTo>
                  <a:cubicBezTo>
                    <a:pt x="61" y="119"/>
                    <a:pt x="203" y="203"/>
                    <a:pt x="311" y="262"/>
                  </a:cubicBezTo>
                  <a:cubicBezTo>
                    <a:pt x="418" y="322"/>
                    <a:pt x="561" y="405"/>
                    <a:pt x="703" y="405"/>
                  </a:cubicBezTo>
                  <a:cubicBezTo>
                    <a:pt x="715" y="405"/>
                    <a:pt x="727" y="393"/>
                    <a:pt x="715" y="381"/>
                  </a:cubicBezTo>
                  <a:cubicBezTo>
                    <a:pt x="596" y="298"/>
                    <a:pt x="465" y="274"/>
                    <a:pt x="346" y="203"/>
                  </a:cubicBezTo>
                  <a:cubicBezTo>
                    <a:pt x="227" y="143"/>
                    <a:pt x="120" y="48"/>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46"/>
            <p:cNvSpPr/>
            <p:nvPr/>
          </p:nvSpPr>
          <p:spPr>
            <a:xfrm>
              <a:off x="1944625" y="2728950"/>
              <a:ext cx="26175" cy="12625"/>
            </a:xfrm>
            <a:custGeom>
              <a:avLst/>
              <a:gdLst/>
              <a:ahLst/>
              <a:cxnLst/>
              <a:rect l="l" t="t" r="r" b="b"/>
              <a:pathLst>
                <a:path w="1047" h="505" extrusionOk="0">
                  <a:moveTo>
                    <a:pt x="22" y="1"/>
                  </a:moveTo>
                  <a:cubicBezTo>
                    <a:pt x="7" y="1"/>
                    <a:pt x="1" y="18"/>
                    <a:pt x="10" y="28"/>
                  </a:cubicBezTo>
                  <a:cubicBezTo>
                    <a:pt x="260" y="266"/>
                    <a:pt x="653" y="480"/>
                    <a:pt x="1011" y="504"/>
                  </a:cubicBezTo>
                  <a:cubicBezTo>
                    <a:pt x="1034" y="504"/>
                    <a:pt x="1046" y="468"/>
                    <a:pt x="1022" y="444"/>
                  </a:cubicBezTo>
                  <a:cubicBezTo>
                    <a:pt x="856" y="385"/>
                    <a:pt x="689" y="361"/>
                    <a:pt x="534" y="290"/>
                  </a:cubicBezTo>
                  <a:cubicBezTo>
                    <a:pt x="356" y="206"/>
                    <a:pt x="201" y="111"/>
                    <a:pt x="34" y="4"/>
                  </a:cubicBezTo>
                  <a:cubicBezTo>
                    <a:pt x="30" y="2"/>
                    <a:pt x="26" y="1"/>
                    <a:pt x="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46"/>
            <p:cNvSpPr/>
            <p:nvPr/>
          </p:nvSpPr>
          <p:spPr>
            <a:xfrm>
              <a:off x="1948450" y="2724275"/>
              <a:ext cx="27100" cy="14475"/>
            </a:xfrm>
            <a:custGeom>
              <a:avLst/>
              <a:gdLst/>
              <a:ahLst/>
              <a:cxnLst/>
              <a:rect l="l" t="t" r="r" b="b"/>
              <a:pathLst>
                <a:path w="1084" h="579" extrusionOk="0">
                  <a:moveTo>
                    <a:pt x="36" y="0"/>
                  </a:moveTo>
                  <a:cubicBezTo>
                    <a:pt x="24" y="0"/>
                    <a:pt x="0" y="12"/>
                    <a:pt x="0" y="24"/>
                  </a:cubicBezTo>
                  <a:cubicBezTo>
                    <a:pt x="143" y="179"/>
                    <a:pt x="298" y="298"/>
                    <a:pt x="477" y="393"/>
                  </a:cubicBezTo>
                  <a:cubicBezTo>
                    <a:pt x="623" y="477"/>
                    <a:pt x="814" y="578"/>
                    <a:pt x="987" y="578"/>
                  </a:cubicBezTo>
                  <a:cubicBezTo>
                    <a:pt x="1012" y="578"/>
                    <a:pt x="1036" y="576"/>
                    <a:pt x="1060" y="572"/>
                  </a:cubicBezTo>
                  <a:cubicBezTo>
                    <a:pt x="1072" y="572"/>
                    <a:pt x="1084" y="548"/>
                    <a:pt x="1072" y="536"/>
                  </a:cubicBezTo>
                  <a:cubicBezTo>
                    <a:pt x="929" y="441"/>
                    <a:pt x="739" y="417"/>
                    <a:pt x="572" y="334"/>
                  </a:cubicBezTo>
                  <a:cubicBezTo>
                    <a:pt x="381" y="250"/>
                    <a:pt x="203" y="131"/>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46"/>
            <p:cNvSpPr/>
            <p:nvPr/>
          </p:nvSpPr>
          <p:spPr>
            <a:xfrm>
              <a:off x="1953925" y="2721125"/>
              <a:ext cx="28775" cy="18050"/>
            </a:xfrm>
            <a:custGeom>
              <a:avLst/>
              <a:gdLst/>
              <a:ahLst/>
              <a:cxnLst/>
              <a:rect l="l" t="t" r="r" b="b"/>
              <a:pathLst>
                <a:path w="1151" h="722" extrusionOk="0">
                  <a:moveTo>
                    <a:pt x="36" y="1"/>
                  </a:moveTo>
                  <a:cubicBezTo>
                    <a:pt x="12" y="1"/>
                    <a:pt x="0" y="34"/>
                    <a:pt x="19" y="43"/>
                  </a:cubicBezTo>
                  <a:cubicBezTo>
                    <a:pt x="162" y="222"/>
                    <a:pt x="341" y="376"/>
                    <a:pt x="531" y="496"/>
                  </a:cubicBezTo>
                  <a:cubicBezTo>
                    <a:pt x="698" y="603"/>
                    <a:pt x="912" y="722"/>
                    <a:pt x="1115" y="722"/>
                  </a:cubicBezTo>
                  <a:cubicBezTo>
                    <a:pt x="1139" y="722"/>
                    <a:pt x="1151" y="686"/>
                    <a:pt x="1127" y="674"/>
                  </a:cubicBezTo>
                  <a:cubicBezTo>
                    <a:pt x="948" y="555"/>
                    <a:pt x="734" y="507"/>
                    <a:pt x="555" y="388"/>
                  </a:cubicBezTo>
                  <a:cubicBezTo>
                    <a:pt x="377" y="281"/>
                    <a:pt x="222" y="138"/>
                    <a:pt x="55" y="7"/>
                  </a:cubicBezTo>
                  <a:cubicBezTo>
                    <a:pt x="48" y="3"/>
                    <a:pt x="42"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46"/>
            <p:cNvSpPr/>
            <p:nvPr/>
          </p:nvSpPr>
          <p:spPr>
            <a:xfrm>
              <a:off x="1955700" y="2721025"/>
              <a:ext cx="27600" cy="16975"/>
            </a:xfrm>
            <a:custGeom>
              <a:avLst/>
              <a:gdLst/>
              <a:ahLst/>
              <a:cxnLst/>
              <a:rect l="l" t="t" r="r" b="b"/>
              <a:pathLst>
                <a:path w="1104" h="679" extrusionOk="0">
                  <a:moveTo>
                    <a:pt x="12" y="1"/>
                  </a:moveTo>
                  <a:cubicBezTo>
                    <a:pt x="3" y="1"/>
                    <a:pt x="0" y="11"/>
                    <a:pt x="8" y="11"/>
                  </a:cubicBezTo>
                  <a:cubicBezTo>
                    <a:pt x="91" y="202"/>
                    <a:pt x="341" y="333"/>
                    <a:pt x="508" y="440"/>
                  </a:cubicBezTo>
                  <a:cubicBezTo>
                    <a:pt x="663" y="547"/>
                    <a:pt x="865" y="678"/>
                    <a:pt x="1068" y="678"/>
                  </a:cubicBezTo>
                  <a:cubicBezTo>
                    <a:pt x="1080" y="678"/>
                    <a:pt x="1103" y="642"/>
                    <a:pt x="1080" y="631"/>
                  </a:cubicBezTo>
                  <a:cubicBezTo>
                    <a:pt x="949" y="488"/>
                    <a:pt x="722" y="428"/>
                    <a:pt x="544" y="333"/>
                  </a:cubicBezTo>
                  <a:cubicBezTo>
                    <a:pt x="389" y="226"/>
                    <a:pt x="222" y="47"/>
                    <a:pt x="32" y="11"/>
                  </a:cubicBezTo>
                  <a:cubicBezTo>
                    <a:pt x="24" y="3"/>
                    <a:pt x="17" y="1"/>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46"/>
            <p:cNvSpPr/>
            <p:nvPr/>
          </p:nvSpPr>
          <p:spPr>
            <a:xfrm>
              <a:off x="1951425" y="2726350"/>
              <a:ext cx="31875" cy="15225"/>
            </a:xfrm>
            <a:custGeom>
              <a:avLst/>
              <a:gdLst/>
              <a:ahLst/>
              <a:cxnLst/>
              <a:rect l="l" t="t" r="r" b="b"/>
              <a:pathLst>
                <a:path w="1275" h="609" extrusionOk="0">
                  <a:moveTo>
                    <a:pt x="0" y="1"/>
                  </a:moveTo>
                  <a:lnTo>
                    <a:pt x="0" y="13"/>
                  </a:lnTo>
                  <a:cubicBezTo>
                    <a:pt x="60" y="215"/>
                    <a:pt x="381" y="346"/>
                    <a:pt x="536" y="418"/>
                  </a:cubicBezTo>
                  <a:cubicBezTo>
                    <a:pt x="762" y="525"/>
                    <a:pt x="1001" y="608"/>
                    <a:pt x="1239" y="608"/>
                  </a:cubicBezTo>
                  <a:cubicBezTo>
                    <a:pt x="1274" y="608"/>
                    <a:pt x="1251" y="584"/>
                    <a:pt x="1239" y="572"/>
                  </a:cubicBezTo>
                  <a:cubicBezTo>
                    <a:pt x="1012" y="465"/>
                    <a:pt x="798" y="406"/>
                    <a:pt x="572" y="298"/>
                  </a:cubicBezTo>
                  <a:cubicBezTo>
                    <a:pt x="453" y="239"/>
                    <a:pt x="346" y="179"/>
                    <a:pt x="239" y="120"/>
                  </a:cubicBezTo>
                  <a:cubicBezTo>
                    <a:pt x="155" y="60"/>
                    <a:pt x="96"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46"/>
            <p:cNvSpPr/>
            <p:nvPr/>
          </p:nvSpPr>
          <p:spPr>
            <a:xfrm>
              <a:off x="1975825" y="2734100"/>
              <a:ext cx="67250" cy="29575"/>
            </a:xfrm>
            <a:custGeom>
              <a:avLst/>
              <a:gdLst/>
              <a:ahLst/>
              <a:cxnLst/>
              <a:rect l="l" t="t" r="r" b="b"/>
              <a:pathLst>
                <a:path w="2690" h="1183" extrusionOk="0">
                  <a:moveTo>
                    <a:pt x="1" y="0"/>
                  </a:moveTo>
                  <a:lnTo>
                    <a:pt x="1" y="0"/>
                  </a:lnTo>
                  <a:cubicBezTo>
                    <a:pt x="370" y="274"/>
                    <a:pt x="787" y="405"/>
                    <a:pt x="1215" y="560"/>
                  </a:cubicBezTo>
                  <a:cubicBezTo>
                    <a:pt x="1727" y="715"/>
                    <a:pt x="2203" y="917"/>
                    <a:pt x="2656" y="1179"/>
                  </a:cubicBezTo>
                  <a:cubicBezTo>
                    <a:pt x="2660" y="1181"/>
                    <a:pt x="2664" y="1182"/>
                    <a:pt x="2668" y="1182"/>
                  </a:cubicBezTo>
                  <a:cubicBezTo>
                    <a:pt x="2683" y="1182"/>
                    <a:pt x="2689" y="1165"/>
                    <a:pt x="2680" y="1155"/>
                  </a:cubicBezTo>
                  <a:cubicBezTo>
                    <a:pt x="1965" y="524"/>
                    <a:pt x="846" y="46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46"/>
            <p:cNvSpPr/>
            <p:nvPr/>
          </p:nvSpPr>
          <p:spPr>
            <a:xfrm>
              <a:off x="2044600" y="2766850"/>
              <a:ext cx="57750" cy="20650"/>
            </a:xfrm>
            <a:custGeom>
              <a:avLst/>
              <a:gdLst/>
              <a:ahLst/>
              <a:cxnLst/>
              <a:rect l="l" t="t" r="r" b="b"/>
              <a:pathLst>
                <a:path w="2310" h="826" extrusionOk="0">
                  <a:moveTo>
                    <a:pt x="24" y="0"/>
                  </a:moveTo>
                  <a:cubicBezTo>
                    <a:pt x="12" y="24"/>
                    <a:pt x="0" y="48"/>
                    <a:pt x="12" y="48"/>
                  </a:cubicBezTo>
                  <a:cubicBezTo>
                    <a:pt x="429" y="274"/>
                    <a:pt x="881" y="464"/>
                    <a:pt x="1334" y="607"/>
                  </a:cubicBezTo>
                  <a:cubicBezTo>
                    <a:pt x="1497" y="671"/>
                    <a:pt x="1856" y="825"/>
                    <a:pt x="2101" y="825"/>
                  </a:cubicBezTo>
                  <a:cubicBezTo>
                    <a:pt x="2176" y="825"/>
                    <a:pt x="2241" y="810"/>
                    <a:pt x="2286" y="774"/>
                  </a:cubicBezTo>
                  <a:cubicBezTo>
                    <a:pt x="2310" y="762"/>
                    <a:pt x="2310" y="750"/>
                    <a:pt x="2310" y="738"/>
                  </a:cubicBezTo>
                  <a:cubicBezTo>
                    <a:pt x="2286" y="691"/>
                    <a:pt x="2274" y="691"/>
                    <a:pt x="2227" y="679"/>
                  </a:cubicBezTo>
                  <a:cubicBezTo>
                    <a:pt x="2215" y="679"/>
                    <a:pt x="2203" y="691"/>
                    <a:pt x="2203" y="703"/>
                  </a:cubicBezTo>
                  <a:lnTo>
                    <a:pt x="2203" y="714"/>
                  </a:lnTo>
                  <a:cubicBezTo>
                    <a:pt x="2203" y="732"/>
                    <a:pt x="2209" y="743"/>
                    <a:pt x="2217" y="743"/>
                  </a:cubicBezTo>
                  <a:cubicBezTo>
                    <a:pt x="2220" y="743"/>
                    <a:pt x="2223" y="742"/>
                    <a:pt x="2226" y="739"/>
                  </a:cubicBezTo>
                  <a:lnTo>
                    <a:pt x="2226" y="739"/>
                  </a:lnTo>
                  <a:cubicBezTo>
                    <a:pt x="2217" y="747"/>
                    <a:pt x="2199" y="751"/>
                    <a:pt x="2176" y="751"/>
                  </a:cubicBezTo>
                  <a:cubicBezTo>
                    <a:pt x="2040" y="751"/>
                    <a:pt x="1706" y="629"/>
                    <a:pt x="1655" y="619"/>
                  </a:cubicBezTo>
                  <a:cubicBezTo>
                    <a:pt x="1453" y="572"/>
                    <a:pt x="1262" y="512"/>
                    <a:pt x="1072" y="452"/>
                  </a:cubicBezTo>
                  <a:cubicBezTo>
                    <a:pt x="714" y="333"/>
                    <a:pt x="369" y="179"/>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46"/>
            <p:cNvSpPr/>
            <p:nvPr/>
          </p:nvSpPr>
          <p:spPr>
            <a:xfrm>
              <a:off x="2065125" y="2772200"/>
              <a:ext cx="35750" cy="11525"/>
            </a:xfrm>
            <a:custGeom>
              <a:avLst/>
              <a:gdLst/>
              <a:ahLst/>
              <a:cxnLst/>
              <a:rect l="l" t="t" r="r" b="b"/>
              <a:pathLst>
                <a:path w="1430" h="461" extrusionOk="0">
                  <a:moveTo>
                    <a:pt x="60" y="0"/>
                  </a:moveTo>
                  <a:cubicBezTo>
                    <a:pt x="24" y="0"/>
                    <a:pt x="1" y="36"/>
                    <a:pt x="24" y="60"/>
                  </a:cubicBezTo>
                  <a:cubicBezTo>
                    <a:pt x="239" y="179"/>
                    <a:pt x="477" y="262"/>
                    <a:pt x="715" y="334"/>
                  </a:cubicBezTo>
                  <a:cubicBezTo>
                    <a:pt x="887" y="384"/>
                    <a:pt x="1093" y="461"/>
                    <a:pt x="1283" y="461"/>
                  </a:cubicBezTo>
                  <a:cubicBezTo>
                    <a:pt x="1316" y="461"/>
                    <a:pt x="1349" y="458"/>
                    <a:pt x="1382" y="453"/>
                  </a:cubicBezTo>
                  <a:cubicBezTo>
                    <a:pt x="1429" y="453"/>
                    <a:pt x="1429" y="381"/>
                    <a:pt x="1394" y="369"/>
                  </a:cubicBezTo>
                  <a:cubicBezTo>
                    <a:pt x="1191" y="274"/>
                    <a:pt x="929" y="262"/>
                    <a:pt x="727" y="203"/>
                  </a:cubicBezTo>
                  <a:cubicBezTo>
                    <a:pt x="501" y="143"/>
                    <a:pt x="274" y="72"/>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46"/>
            <p:cNvSpPr/>
            <p:nvPr/>
          </p:nvSpPr>
          <p:spPr>
            <a:xfrm>
              <a:off x="2067500" y="2769825"/>
              <a:ext cx="33975" cy="11650"/>
            </a:xfrm>
            <a:custGeom>
              <a:avLst/>
              <a:gdLst/>
              <a:ahLst/>
              <a:cxnLst/>
              <a:rect l="l" t="t" r="r" b="b"/>
              <a:pathLst>
                <a:path w="1359" h="466" extrusionOk="0">
                  <a:moveTo>
                    <a:pt x="37" y="0"/>
                  </a:moveTo>
                  <a:cubicBezTo>
                    <a:pt x="1" y="0"/>
                    <a:pt x="1" y="24"/>
                    <a:pt x="25" y="36"/>
                  </a:cubicBezTo>
                  <a:cubicBezTo>
                    <a:pt x="215" y="167"/>
                    <a:pt x="453" y="238"/>
                    <a:pt x="679" y="322"/>
                  </a:cubicBezTo>
                  <a:cubicBezTo>
                    <a:pt x="859" y="378"/>
                    <a:pt x="1081" y="465"/>
                    <a:pt x="1275" y="465"/>
                  </a:cubicBezTo>
                  <a:cubicBezTo>
                    <a:pt x="1287" y="465"/>
                    <a:pt x="1299" y="465"/>
                    <a:pt x="1311" y="464"/>
                  </a:cubicBezTo>
                  <a:cubicBezTo>
                    <a:pt x="1346" y="464"/>
                    <a:pt x="1358" y="417"/>
                    <a:pt x="1334" y="405"/>
                  </a:cubicBezTo>
                  <a:cubicBezTo>
                    <a:pt x="1156" y="286"/>
                    <a:pt x="882" y="262"/>
                    <a:pt x="691" y="203"/>
                  </a:cubicBezTo>
                  <a:cubicBezTo>
                    <a:pt x="477" y="143"/>
                    <a:pt x="263" y="36"/>
                    <a:pt x="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46"/>
            <p:cNvSpPr/>
            <p:nvPr/>
          </p:nvSpPr>
          <p:spPr>
            <a:xfrm>
              <a:off x="2048275" y="2757525"/>
              <a:ext cx="45675" cy="20400"/>
            </a:xfrm>
            <a:custGeom>
              <a:avLst/>
              <a:gdLst/>
              <a:ahLst/>
              <a:cxnLst/>
              <a:rect l="l" t="t" r="r" b="b"/>
              <a:pathLst>
                <a:path w="1827" h="816" extrusionOk="0">
                  <a:moveTo>
                    <a:pt x="35" y="1"/>
                  </a:moveTo>
                  <a:cubicBezTo>
                    <a:pt x="21" y="1"/>
                    <a:pt x="0" y="20"/>
                    <a:pt x="20" y="40"/>
                  </a:cubicBezTo>
                  <a:cubicBezTo>
                    <a:pt x="429" y="507"/>
                    <a:pt x="1147" y="814"/>
                    <a:pt x="1770" y="814"/>
                  </a:cubicBezTo>
                  <a:cubicBezTo>
                    <a:pt x="1782" y="814"/>
                    <a:pt x="1794" y="814"/>
                    <a:pt x="1806" y="814"/>
                  </a:cubicBezTo>
                  <a:cubicBezTo>
                    <a:pt x="1807" y="815"/>
                    <a:pt x="1809" y="816"/>
                    <a:pt x="1811" y="816"/>
                  </a:cubicBezTo>
                  <a:cubicBezTo>
                    <a:pt x="1820" y="816"/>
                    <a:pt x="1826" y="788"/>
                    <a:pt x="1806" y="778"/>
                  </a:cubicBezTo>
                  <a:cubicBezTo>
                    <a:pt x="1472" y="706"/>
                    <a:pt x="1175" y="647"/>
                    <a:pt x="865" y="516"/>
                  </a:cubicBezTo>
                  <a:cubicBezTo>
                    <a:pt x="567" y="373"/>
                    <a:pt x="317" y="183"/>
                    <a:pt x="44" y="4"/>
                  </a:cubicBezTo>
                  <a:cubicBezTo>
                    <a:pt x="41" y="2"/>
                    <a:pt x="38"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46"/>
            <p:cNvSpPr/>
            <p:nvPr/>
          </p:nvSpPr>
          <p:spPr>
            <a:xfrm>
              <a:off x="2183600" y="2660275"/>
              <a:ext cx="15750" cy="31675"/>
            </a:xfrm>
            <a:custGeom>
              <a:avLst/>
              <a:gdLst/>
              <a:ahLst/>
              <a:cxnLst/>
              <a:rect l="l" t="t" r="r" b="b"/>
              <a:pathLst>
                <a:path w="630" h="1267" extrusionOk="0">
                  <a:moveTo>
                    <a:pt x="543" y="0"/>
                  </a:moveTo>
                  <a:cubicBezTo>
                    <a:pt x="527" y="0"/>
                    <a:pt x="511" y="7"/>
                    <a:pt x="500" y="24"/>
                  </a:cubicBezTo>
                  <a:cubicBezTo>
                    <a:pt x="500" y="24"/>
                    <a:pt x="500" y="24"/>
                    <a:pt x="500" y="24"/>
                  </a:cubicBezTo>
                  <a:lnTo>
                    <a:pt x="500" y="24"/>
                  </a:lnTo>
                  <a:cubicBezTo>
                    <a:pt x="417" y="120"/>
                    <a:pt x="357" y="215"/>
                    <a:pt x="298" y="310"/>
                  </a:cubicBezTo>
                  <a:cubicBezTo>
                    <a:pt x="285" y="323"/>
                    <a:pt x="286" y="342"/>
                    <a:pt x="295" y="354"/>
                  </a:cubicBezTo>
                  <a:lnTo>
                    <a:pt x="295" y="354"/>
                  </a:lnTo>
                  <a:cubicBezTo>
                    <a:pt x="250" y="442"/>
                    <a:pt x="208" y="532"/>
                    <a:pt x="167" y="620"/>
                  </a:cubicBezTo>
                  <a:cubicBezTo>
                    <a:pt x="96" y="798"/>
                    <a:pt x="0" y="1036"/>
                    <a:pt x="48" y="1227"/>
                  </a:cubicBezTo>
                  <a:cubicBezTo>
                    <a:pt x="55" y="1255"/>
                    <a:pt x="78" y="1266"/>
                    <a:pt x="101" y="1266"/>
                  </a:cubicBezTo>
                  <a:cubicBezTo>
                    <a:pt x="117" y="1266"/>
                    <a:pt x="133" y="1261"/>
                    <a:pt x="143" y="1251"/>
                  </a:cubicBezTo>
                  <a:cubicBezTo>
                    <a:pt x="226" y="1072"/>
                    <a:pt x="226" y="858"/>
                    <a:pt x="298" y="667"/>
                  </a:cubicBezTo>
                  <a:cubicBezTo>
                    <a:pt x="376" y="466"/>
                    <a:pt x="465" y="295"/>
                    <a:pt x="575" y="127"/>
                  </a:cubicBezTo>
                  <a:lnTo>
                    <a:pt x="575" y="127"/>
                  </a:lnTo>
                  <a:cubicBezTo>
                    <a:pt x="578" y="125"/>
                    <a:pt x="581" y="122"/>
                    <a:pt x="584" y="120"/>
                  </a:cubicBezTo>
                  <a:lnTo>
                    <a:pt x="581" y="117"/>
                  </a:lnTo>
                  <a:lnTo>
                    <a:pt x="581" y="117"/>
                  </a:lnTo>
                  <a:cubicBezTo>
                    <a:pt x="586" y="110"/>
                    <a:pt x="591" y="103"/>
                    <a:pt x="596" y="96"/>
                  </a:cubicBezTo>
                  <a:cubicBezTo>
                    <a:pt x="630" y="45"/>
                    <a:pt x="585"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46"/>
            <p:cNvSpPr/>
            <p:nvPr/>
          </p:nvSpPr>
          <p:spPr>
            <a:xfrm>
              <a:off x="2188950" y="2668850"/>
              <a:ext cx="10150" cy="23325"/>
            </a:xfrm>
            <a:custGeom>
              <a:avLst/>
              <a:gdLst/>
              <a:ahLst/>
              <a:cxnLst/>
              <a:rect l="l" t="t" r="r" b="b"/>
              <a:pathLst>
                <a:path w="406" h="933" extrusionOk="0">
                  <a:moveTo>
                    <a:pt x="346" y="0"/>
                  </a:moveTo>
                  <a:cubicBezTo>
                    <a:pt x="333" y="0"/>
                    <a:pt x="321" y="4"/>
                    <a:pt x="310" y="15"/>
                  </a:cubicBezTo>
                  <a:cubicBezTo>
                    <a:pt x="215" y="146"/>
                    <a:pt x="167" y="289"/>
                    <a:pt x="120" y="455"/>
                  </a:cubicBezTo>
                  <a:cubicBezTo>
                    <a:pt x="72" y="586"/>
                    <a:pt x="1" y="765"/>
                    <a:pt x="48" y="908"/>
                  </a:cubicBezTo>
                  <a:cubicBezTo>
                    <a:pt x="56" y="923"/>
                    <a:pt x="67" y="933"/>
                    <a:pt x="84" y="933"/>
                  </a:cubicBezTo>
                  <a:cubicBezTo>
                    <a:pt x="94" y="933"/>
                    <a:pt x="106" y="929"/>
                    <a:pt x="120" y="920"/>
                  </a:cubicBezTo>
                  <a:cubicBezTo>
                    <a:pt x="191" y="801"/>
                    <a:pt x="191" y="634"/>
                    <a:pt x="239" y="503"/>
                  </a:cubicBezTo>
                  <a:cubicBezTo>
                    <a:pt x="274" y="348"/>
                    <a:pt x="346" y="205"/>
                    <a:pt x="405" y="51"/>
                  </a:cubicBezTo>
                  <a:cubicBezTo>
                    <a:pt x="405" y="25"/>
                    <a:pt x="376" y="0"/>
                    <a:pt x="3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46"/>
            <p:cNvSpPr/>
            <p:nvPr/>
          </p:nvSpPr>
          <p:spPr>
            <a:xfrm>
              <a:off x="2192525" y="2666700"/>
              <a:ext cx="12375" cy="23825"/>
            </a:xfrm>
            <a:custGeom>
              <a:avLst/>
              <a:gdLst/>
              <a:ahLst/>
              <a:cxnLst/>
              <a:rect l="l" t="t" r="r" b="b"/>
              <a:pathLst>
                <a:path w="495" h="953" extrusionOk="0">
                  <a:moveTo>
                    <a:pt x="435" y="0"/>
                  </a:moveTo>
                  <a:cubicBezTo>
                    <a:pt x="429" y="0"/>
                    <a:pt x="423" y="2"/>
                    <a:pt x="417" y="6"/>
                  </a:cubicBezTo>
                  <a:cubicBezTo>
                    <a:pt x="298" y="125"/>
                    <a:pt x="215" y="291"/>
                    <a:pt x="143" y="458"/>
                  </a:cubicBezTo>
                  <a:cubicBezTo>
                    <a:pt x="96" y="589"/>
                    <a:pt x="0" y="791"/>
                    <a:pt x="60" y="934"/>
                  </a:cubicBezTo>
                  <a:cubicBezTo>
                    <a:pt x="72" y="946"/>
                    <a:pt x="84" y="952"/>
                    <a:pt x="94" y="952"/>
                  </a:cubicBezTo>
                  <a:cubicBezTo>
                    <a:pt x="105" y="952"/>
                    <a:pt x="114" y="946"/>
                    <a:pt x="120" y="934"/>
                  </a:cubicBezTo>
                  <a:cubicBezTo>
                    <a:pt x="203" y="815"/>
                    <a:pt x="203" y="649"/>
                    <a:pt x="239" y="518"/>
                  </a:cubicBezTo>
                  <a:cubicBezTo>
                    <a:pt x="298" y="351"/>
                    <a:pt x="393" y="220"/>
                    <a:pt x="465" y="65"/>
                  </a:cubicBezTo>
                  <a:cubicBezTo>
                    <a:pt x="495" y="45"/>
                    <a:pt x="466" y="0"/>
                    <a:pt x="4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46"/>
            <p:cNvSpPr/>
            <p:nvPr/>
          </p:nvSpPr>
          <p:spPr>
            <a:xfrm>
              <a:off x="2193425" y="2668550"/>
              <a:ext cx="9550" cy="21775"/>
            </a:xfrm>
            <a:custGeom>
              <a:avLst/>
              <a:gdLst/>
              <a:ahLst/>
              <a:cxnLst/>
              <a:rect l="l" t="t" r="r" b="b"/>
              <a:pathLst>
                <a:path w="382" h="871" extrusionOk="0">
                  <a:moveTo>
                    <a:pt x="343" y="1"/>
                  </a:moveTo>
                  <a:cubicBezTo>
                    <a:pt x="340" y="1"/>
                    <a:pt x="337" y="1"/>
                    <a:pt x="334" y="3"/>
                  </a:cubicBezTo>
                  <a:cubicBezTo>
                    <a:pt x="226" y="110"/>
                    <a:pt x="155" y="241"/>
                    <a:pt x="119" y="396"/>
                  </a:cubicBezTo>
                  <a:cubicBezTo>
                    <a:pt x="72" y="527"/>
                    <a:pt x="0" y="705"/>
                    <a:pt x="36" y="836"/>
                  </a:cubicBezTo>
                  <a:cubicBezTo>
                    <a:pt x="36" y="853"/>
                    <a:pt x="60" y="870"/>
                    <a:pt x="78" y="870"/>
                  </a:cubicBezTo>
                  <a:cubicBezTo>
                    <a:pt x="85" y="870"/>
                    <a:pt x="92" y="867"/>
                    <a:pt x="95" y="860"/>
                  </a:cubicBezTo>
                  <a:cubicBezTo>
                    <a:pt x="155" y="741"/>
                    <a:pt x="179" y="586"/>
                    <a:pt x="214" y="455"/>
                  </a:cubicBezTo>
                  <a:cubicBezTo>
                    <a:pt x="262" y="301"/>
                    <a:pt x="334" y="170"/>
                    <a:pt x="381" y="39"/>
                  </a:cubicBezTo>
                  <a:cubicBezTo>
                    <a:pt x="381" y="28"/>
                    <a:pt x="364" y="1"/>
                    <a:pt x="3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46"/>
            <p:cNvSpPr/>
            <p:nvPr/>
          </p:nvSpPr>
          <p:spPr>
            <a:xfrm>
              <a:off x="2174150" y="2679900"/>
              <a:ext cx="13625" cy="73400"/>
            </a:xfrm>
            <a:custGeom>
              <a:avLst/>
              <a:gdLst/>
              <a:ahLst/>
              <a:cxnLst/>
              <a:rect l="l" t="t" r="r" b="b"/>
              <a:pathLst>
                <a:path w="545" h="2936" extrusionOk="0">
                  <a:moveTo>
                    <a:pt x="502" y="0"/>
                  </a:moveTo>
                  <a:cubicBezTo>
                    <a:pt x="492" y="0"/>
                    <a:pt x="485" y="4"/>
                    <a:pt x="485" y="13"/>
                  </a:cubicBezTo>
                  <a:cubicBezTo>
                    <a:pt x="319" y="430"/>
                    <a:pt x="188" y="883"/>
                    <a:pt x="200" y="1323"/>
                  </a:cubicBezTo>
                  <a:cubicBezTo>
                    <a:pt x="223" y="1906"/>
                    <a:pt x="343" y="2383"/>
                    <a:pt x="9" y="2918"/>
                  </a:cubicBezTo>
                  <a:cubicBezTo>
                    <a:pt x="1" y="2927"/>
                    <a:pt x="10" y="2935"/>
                    <a:pt x="25" y="2935"/>
                  </a:cubicBezTo>
                  <a:cubicBezTo>
                    <a:pt x="31" y="2935"/>
                    <a:pt x="38" y="2934"/>
                    <a:pt x="45" y="2930"/>
                  </a:cubicBezTo>
                  <a:cubicBezTo>
                    <a:pt x="259" y="2692"/>
                    <a:pt x="307" y="2383"/>
                    <a:pt x="307" y="2073"/>
                  </a:cubicBezTo>
                  <a:cubicBezTo>
                    <a:pt x="307" y="1775"/>
                    <a:pt x="235" y="1478"/>
                    <a:pt x="247" y="1180"/>
                  </a:cubicBezTo>
                  <a:cubicBezTo>
                    <a:pt x="259" y="775"/>
                    <a:pt x="414" y="406"/>
                    <a:pt x="545" y="25"/>
                  </a:cubicBezTo>
                  <a:cubicBezTo>
                    <a:pt x="538" y="11"/>
                    <a:pt x="517" y="0"/>
                    <a:pt x="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46"/>
            <p:cNvSpPr/>
            <p:nvPr/>
          </p:nvSpPr>
          <p:spPr>
            <a:xfrm>
              <a:off x="2178525" y="2717500"/>
              <a:ext cx="8375" cy="34300"/>
            </a:xfrm>
            <a:custGeom>
              <a:avLst/>
              <a:gdLst/>
              <a:ahLst/>
              <a:cxnLst/>
              <a:rect l="l" t="t" r="r" b="b"/>
              <a:pathLst>
                <a:path w="335" h="1372" extrusionOk="0">
                  <a:moveTo>
                    <a:pt x="315" y="1"/>
                  </a:moveTo>
                  <a:cubicBezTo>
                    <a:pt x="310" y="1"/>
                    <a:pt x="304" y="4"/>
                    <a:pt x="299" y="10"/>
                  </a:cubicBezTo>
                  <a:cubicBezTo>
                    <a:pt x="251" y="271"/>
                    <a:pt x="227" y="510"/>
                    <a:pt x="168" y="760"/>
                  </a:cubicBezTo>
                  <a:cubicBezTo>
                    <a:pt x="120" y="950"/>
                    <a:pt x="1" y="1164"/>
                    <a:pt x="13" y="1355"/>
                  </a:cubicBezTo>
                  <a:cubicBezTo>
                    <a:pt x="13" y="1363"/>
                    <a:pt x="31" y="1372"/>
                    <a:pt x="45" y="1372"/>
                  </a:cubicBezTo>
                  <a:cubicBezTo>
                    <a:pt x="51" y="1372"/>
                    <a:pt x="57" y="1370"/>
                    <a:pt x="60" y="1367"/>
                  </a:cubicBezTo>
                  <a:cubicBezTo>
                    <a:pt x="203" y="1236"/>
                    <a:pt x="239" y="962"/>
                    <a:pt x="263" y="772"/>
                  </a:cubicBezTo>
                  <a:cubicBezTo>
                    <a:pt x="322" y="521"/>
                    <a:pt x="334" y="271"/>
                    <a:pt x="322" y="10"/>
                  </a:cubicBezTo>
                  <a:cubicBezTo>
                    <a:pt x="322" y="4"/>
                    <a:pt x="319" y="1"/>
                    <a:pt x="3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46"/>
            <p:cNvSpPr/>
            <p:nvPr/>
          </p:nvSpPr>
          <p:spPr>
            <a:xfrm>
              <a:off x="2180625" y="2716350"/>
              <a:ext cx="10425" cy="33375"/>
            </a:xfrm>
            <a:custGeom>
              <a:avLst/>
              <a:gdLst/>
              <a:ahLst/>
              <a:cxnLst/>
              <a:rect l="l" t="t" r="r" b="b"/>
              <a:pathLst>
                <a:path w="417" h="1335" extrusionOk="0">
                  <a:moveTo>
                    <a:pt x="376" y="0"/>
                  </a:moveTo>
                  <a:cubicBezTo>
                    <a:pt x="357" y="0"/>
                    <a:pt x="339" y="10"/>
                    <a:pt x="334" y="32"/>
                  </a:cubicBezTo>
                  <a:cubicBezTo>
                    <a:pt x="274" y="270"/>
                    <a:pt x="215" y="508"/>
                    <a:pt x="155" y="734"/>
                  </a:cubicBezTo>
                  <a:cubicBezTo>
                    <a:pt x="107" y="913"/>
                    <a:pt x="0" y="1115"/>
                    <a:pt x="36" y="1306"/>
                  </a:cubicBezTo>
                  <a:cubicBezTo>
                    <a:pt x="36" y="1323"/>
                    <a:pt x="49" y="1334"/>
                    <a:pt x="60" y="1334"/>
                  </a:cubicBezTo>
                  <a:cubicBezTo>
                    <a:pt x="64" y="1334"/>
                    <a:pt x="68" y="1333"/>
                    <a:pt x="72" y="1329"/>
                  </a:cubicBezTo>
                  <a:cubicBezTo>
                    <a:pt x="215" y="1175"/>
                    <a:pt x="238" y="925"/>
                    <a:pt x="286" y="734"/>
                  </a:cubicBezTo>
                  <a:cubicBezTo>
                    <a:pt x="345" y="508"/>
                    <a:pt x="393" y="270"/>
                    <a:pt x="417" y="32"/>
                  </a:cubicBezTo>
                  <a:cubicBezTo>
                    <a:pt x="417" y="13"/>
                    <a:pt x="396" y="0"/>
                    <a:pt x="3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46"/>
            <p:cNvSpPr/>
            <p:nvPr/>
          </p:nvSpPr>
          <p:spPr>
            <a:xfrm>
              <a:off x="2184475" y="2713400"/>
              <a:ext cx="10625" cy="38100"/>
            </a:xfrm>
            <a:custGeom>
              <a:avLst/>
              <a:gdLst/>
              <a:ahLst/>
              <a:cxnLst/>
              <a:rect l="l" t="t" r="r" b="b"/>
              <a:pathLst>
                <a:path w="425" h="1524" extrusionOk="0">
                  <a:moveTo>
                    <a:pt x="391" y="0"/>
                  </a:moveTo>
                  <a:cubicBezTo>
                    <a:pt x="378" y="0"/>
                    <a:pt x="363" y="10"/>
                    <a:pt x="358" y="31"/>
                  </a:cubicBezTo>
                  <a:cubicBezTo>
                    <a:pt x="311" y="293"/>
                    <a:pt x="263" y="566"/>
                    <a:pt x="191" y="828"/>
                  </a:cubicBezTo>
                  <a:cubicBezTo>
                    <a:pt x="132" y="1043"/>
                    <a:pt x="13" y="1281"/>
                    <a:pt x="1" y="1483"/>
                  </a:cubicBezTo>
                  <a:cubicBezTo>
                    <a:pt x="1" y="1510"/>
                    <a:pt x="28" y="1523"/>
                    <a:pt x="46" y="1523"/>
                  </a:cubicBezTo>
                  <a:cubicBezTo>
                    <a:pt x="52" y="1523"/>
                    <a:pt x="58" y="1522"/>
                    <a:pt x="61" y="1519"/>
                  </a:cubicBezTo>
                  <a:cubicBezTo>
                    <a:pt x="203" y="1352"/>
                    <a:pt x="251" y="1055"/>
                    <a:pt x="311" y="828"/>
                  </a:cubicBezTo>
                  <a:cubicBezTo>
                    <a:pt x="370" y="578"/>
                    <a:pt x="406" y="304"/>
                    <a:pt x="418" y="43"/>
                  </a:cubicBezTo>
                  <a:cubicBezTo>
                    <a:pt x="424" y="16"/>
                    <a:pt x="409" y="0"/>
                    <a:pt x="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46"/>
            <p:cNvSpPr/>
            <p:nvPr/>
          </p:nvSpPr>
          <p:spPr>
            <a:xfrm>
              <a:off x="2189075" y="2675425"/>
              <a:ext cx="18050" cy="74525"/>
            </a:xfrm>
            <a:custGeom>
              <a:avLst/>
              <a:gdLst/>
              <a:ahLst/>
              <a:cxnLst/>
              <a:rect l="l" t="t" r="r" b="b"/>
              <a:pathLst>
                <a:path w="722" h="2981" extrusionOk="0">
                  <a:moveTo>
                    <a:pt x="687" y="1"/>
                  </a:moveTo>
                  <a:cubicBezTo>
                    <a:pt x="677" y="1"/>
                    <a:pt x="667" y="5"/>
                    <a:pt x="662" y="14"/>
                  </a:cubicBezTo>
                  <a:cubicBezTo>
                    <a:pt x="321" y="921"/>
                    <a:pt x="189" y="1933"/>
                    <a:pt x="13" y="2889"/>
                  </a:cubicBezTo>
                  <a:lnTo>
                    <a:pt x="13" y="2889"/>
                  </a:lnTo>
                  <a:cubicBezTo>
                    <a:pt x="11" y="2895"/>
                    <a:pt x="9" y="2901"/>
                    <a:pt x="7" y="2907"/>
                  </a:cubicBezTo>
                  <a:cubicBezTo>
                    <a:pt x="8" y="2907"/>
                    <a:pt x="9" y="2907"/>
                    <a:pt x="10" y="2907"/>
                  </a:cubicBezTo>
                  <a:lnTo>
                    <a:pt x="10" y="2907"/>
                  </a:lnTo>
                  <a:cubicBezTo>
                    <a:pt x="9" y="2911"/>
                    <a:pt x="8" y="2915"/>
                    <a:pt x="7" y="2919"/>
                  </a:cubicBezTo>
                  <a:cubicBezTo>
                    <a:pt x="1" y="2959"/>
                    <a:pt x="36" y="2981"/>
                    <a:pt x="70" y="2981"/>
                  </a:cubicBezTo>
                  <a:cubicBezTo>
                    <a:pt x="96" y="2981"/>
                    <a:pt x="121" y="2968"/>
                    <a:pt x="127" y="2943"/>
                  </a:cubicBezTo>
                  <a:cubicBezTo>
                    <a:pt x="311" y="2390"/>
                    <a:pt x="450" y="1827"/>
                    <a:pt x="502" y="1242"/>
                  </a:cubicBezTo>
                  <a:lnTo>
                    <a:pt x="502" y="1242"/>
                  </a:lnTo>
                  <a:cubicBezTo>
                    <a:pt x="592" y="840"/>
                    <a:pt x="672" y="436"/>
                    <a:pt x="722" y="26"/>
                  </a:cubicBezTo>
                  <a:cubicBezTo>
                    <a:pt x="722" y="11"/>
                    <a:pt x="704" y="1"/>
                    <a:pt x="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46"/>
            <p:cNvSpPr/>
            <p:nvPr/>
          </p:nvSpPr>
          <p:spPr>
            <a:xfrm>
              <a:off x="2199975" y="2670700"/>
              <a:ext cx="14300" cy="35350"/>
            </a:xfrm>
            <a:custGeom>
              <a:avLst/>
              <a:gdLst/>
              <a:ahLst/>
              <a:cxnLst/>
              <a:rect l="l" t="t" r="r" b="b"/>
              <a:pathLst>
                <a:path w="572" h="1414" extrusionOk="0">
                  <a:moveTo>
                    <a:pt x="536" y="0"/>
                  </a:moveTo>
                  <a:cubicBezTo>
                    <a:pt x="274" y="393"/>
                    <a:pt x="60" y="905"/>
                    <a:pt x="0" y="1393"/>
                  </a:cubicBezTo>
                  <a:cubicBezTo>
                    <a:pt x="0" y="1407"/>
                    <a:pt x="12" y="1413"/>
                    <a:pt x="25" y="1413"/>
                  </a:cubicBezTo>
                  <a:cubicBezTo>
                    <a:pt x="34" y="1413"/>
                    <a:pt x="43" y="1410"/>
                    <a:pt x="48" y="1405"/>
                  </a:cubicBezTo>
                  <a:cubicBezTo>
                    <a:pt x="131" y="1167"/>
                    <a:pt x="191" y="929"/>
                    <a:pt x="286" y="715"/>
                  </a:cubicBezTo>
                  <a:cubicBezTo>
                    <a:pt x="369" y="477"/>
                    <a:pt x="464" y="250"/>
                    <a:pt x="548" y="12"/>
                  </a:cubicBezTo>
                  <a:cubicBezTo>
                    <a:pt x="572" y="0"/>
                    <a:pt x="56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3" name="Google Shape;3133;p46"/>
          <p:cNvGrpSpPr/>
          <p:nvPr/>
        </p:nvGrpSpPr>
        <p:grpSpPr>
          <a:xfrm rot="-4324977" flipH="1">
            <a:off x="7934821" y="4339204"/>
            <a:ext cx="952740" cy="1435756"/>
            <a:chOff x="1916600" y="2548900"/>
            <a:chExt cx="516750" cy="772675"/>
          </a:xfrm>
        </p:grpSpPr>
        <p:sp>
          <p:nvSpPr>
            <p:cNvPr id="3134" name="Google Shape;3134;p46"/>
            <p:cNvSpPr/>
            <p:nvPr/>
          </p:nvSpPr>
          <p:spPr>
            <a:xfrm>
              <a:off x="1923750" y="2550750"/>
              <a:ext cx="509600" cy="629325"/>
            </a:xfrm>
            <a:custGeom>
              <a:avLst/>
              <a:gdLst/>
              <a:ahLst/>
              <a:cxnLst/>
              <a:rect l="l" t="t" r="r" b="b"/>
              <a:pathLst>
                <a:path w="20384" h="25173" extrusionOk="0">
                  <a:moveTo>
                    <a:pt x="3417" y="0"/>
                  </a:moveTo>
                  <a:cubicBezTo>
                    <a:pt x="3417" y="0"/>
                    <a:pt x="2524" y="2381"/>
                    <a:pt x="1929" y="3429"/>
                  </a:cubicBezTo>
                  <a:cubicBezTo>
                    <a:pt x="1334" y="4465"/>
                    <a:pt x="1488" y="5513"/>
                    <a:pt x="738" y="6846"/>
                  </a:cubicBezTo>
                  <a:cubicBezTo>
                    <a:pt x="0" y="8192"/>
                    <a:pt x="298" y="9382"/>
                    <a:pt x="738" y="10716"/>
                  </a:cubicBezTo>
                  <a:cubicBezTo>
                    <a:pt x="1191" y="12061"/>
                    <a:pt x="965" y="14061"/>
                    <a:pt x="1750" y="16109"/>
                  </a:cubicBezTo>
                  <a:cubicBezTo>
                    <a:pt x="2524" y="18157"/>
                    <a:pt x="5025" y="23491"/>
                    <a:pt x="6680" y="24027"/>
                  </a:cubicBezTo>
                  <a:cubicBezTo>
                    <a:pt x="8017" y="24460"/>
                    <a:pt x="9222" y="25173"/>
                    <a:pt x="10075" y="25173"/>
                  </a:cubicBezTo>
                  <a:cubicBezTo>
                    <a:pt x="10278" y="25173"/>
                    <a:pt x="10461" y="25133"/>
                    <a:pt x="10620" y="25039"/>
                  </a:cubicBezTo>
                  <a:cubicBezTo>
                    <a:pt x="11319" y="24620"/>
                    <a:pt x="13014" y="23564"/>
                    <a:pt x="13979" y="23564"/>
                  </a:cubicBezTo>
                  <a:cubicBezTo>
                    <a:pt x="14165" y="23564"/>
                    <a:pt x="14323" y="23603"/>
                    <a:pt x="14442" y="23694"/>
                  </a:cubicBezTo>
                  <a:cubicBezTo>
                    <a:pt x="15181" y="24265"/>
                    <a:pt x="15621" y="25003"/>
                    <a:pt x="15621" y="25003"/>
                  </a:cubicBezTo>
                  <a:cubicBezTo>
                    <a:pt x="15621" y="25003"/>
                    <a:pt x="15026" y="22622"/>
                    <a:pt x="16216" y="21884"/>
                  </a:cubicBezTo>
                  <a:cubicBezTo>
                    <a:pt x="17407" y="21134"/>
                    <a:pt x="18062" y="19479"/>
                    <a:pt x="18407" y="18681"/>
                  </a:cubicBezTo>
                  <a:cubicBezTo>
                    <a:pt x="18752" y="17859"/>
                    <a:pt x="20384" y="16466"/>
                    <a:pt x="19193" y="13954"/>
                  </a:cubicBezTo>
                  <a:cubicBezTo>
                    <a:pt x="18002" y="11466"/>
                    <a:pt x="16669" y="9382"/>
                    <a:pt x="16074" y="7584"/>
                  </a:cubicBezTo>
                  <a:cubicBezTo>
                    <a:pt x="15478" y="5798"/>
                    <a:pt x="12240" y="5370"/>
                    <a:pt x="10299" y="4179"/>
                  </a:cubicBezTo>
                  <a:cubicBezTo>
                    <a:pt x="8346" y="2989"/>
                    <a:pt x="7584" y="1346"/>
                    <a:pt x="5953" y="893"/>
                  </a:cubicBezTo>
                  <a:cubicBezTo>
                    <a:pt x="4310" y="453"/>
                    <a:pt x="3417" y="0"/>
                    <a:pt x="3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46"/>
            <p:cNvSpPr/>
            <p:nvPr/>
          </p:nvSpPr>
          <p:spPr>
            <a:xfrm>
              <a:off x="2025675" y="2607650"/>
              <a:ext cx="101725" cy="223225"/>
            </a:xfrm>
            <a:custGeom>
              <a:avLst/>
              <a:gdLst/>
              <a:ahLst/>
              <a:cxnLst/>
              <a:rect l="l" t="t" r="r" b="b"/>
              <a:pathLst>
                <a:path w="4069" h="8929" extrusionOk="0">
                  <a:moveTo>
                    <a:pt x="33" y="0"/>
                  </a:moveTo>
                  <a:cubicBezTo>
                    <a:pt x="17" y="0"/>
                    <a:pt x="0" y="13"/>
                    <a:pt x="7" y="34"/>
                  </a:cubicBezTo>
                  <a:cubicBezTo>
                    <a:pt x="233" y="808"/>
                    <a:pt x="686" y="1367"/>
                    <a:pt x="1079" y="2046"/>
                  </a:cubicBezTo>
                  <a:cubicBezTo>
                    <a:pt x="1579" y="2880"/>
                    <a:pt x="1757" y="3784"/>
                    <a:pt x="2019" y="4701"/>
                  </a:cubicBezTo>
                  <a:cubicBezTo>
                    <a:pt x="2448" y="6166"/>
                    <a:pt x="3043" y="7666"/>
                    <a:pt x="3960" y="8904"/>
                  </a:cubicBezTo>
                  <a:cubicBezTo>
                    <a:pt x="3970" y="8922"/>
                    <a:pt x="3985" y="8929"/>
                    <a:pt x="3999" y="8929"/>
                  </a:cubicBezTo>
                  <a:cubicBezTo>
                    <a:pt x="4034" y="8929"/>
                    <a:pt x="4068" y="8887"/>
                    <a:pt x="4043" y="8845"/>
                  </a:cubicBezTo>
                  <a:cubicBezTo>
                    <a:pt x="3257" y="7201"/>
                    <a:pt x="2495" y="5689"/>
                    <a:pt x="2007" y="3915"/>
                  </a:cubicBezTo>
                  <a:cubicBezTo>
                    <a:pt x="1590" y="2439"/>
                    <a:pt x="638" y="1403"/>
                    <a:pt x="55" y="22"/>
                  </a:cubicBezTo>
                  <a:cubicBezTo>
                    <a:pt x="55" y="7"/>
                    <a:pt x="44"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46"/>
            <p:cNvSpPr/>
            <p:nvPr/>
          </p:nvSpPr>
          <p:spPr>
            <a:xfrm>
              <a:off x="2089525" y="2729325"/>
              <a:ext cx="38325" cy="94225"/>
            </a:xfrm>
            <a:custGeom>
              <a:avLst/>
              <a:gdLst/>
              <a:ahLst/>
              <a:cxnLst/>
              <a:rect l="l" t="t" r="r" b="b"/>
              <a:pathLst>
                <a:path w="1533" h="3769" extrusionOk="0">
                  <a:moveTo>
                    <a:pt x="37" y="1"/>
                  </a:moveTo>
                  <a:cubicBezTo>
                    <a:pt x="37" y="1"/>
                    <a:pt x="1" y="13"/>
                    <a:pt x="1" y="37"/>
                  </a:cubicBezTo>
                  <a:cubicBezTo>
                    <a:pt x="418" y="1287"/>
                    <a:pt x="894" y="2573"/>
                    <a:pt x="1477" y="3751"/>
                  </a:cubicBezTo>
                  <a:cubicBezTo>
                    <a:pt x="1481" y="3764"/>
                    <a:pt x="1490" y="3769"/>
                    <a:pt x="1499" y="3769"/>
                  </a:cubicBezTo>
                  <a:cubicBezTo>
                    <a:pt x="1515" y="3769"/>
                    <a:pt x="1533" y="3751"/>
                    <a:pt x="1525" y="3728"/>
                  </a:cubicBezTo>
                  <a:cubicBezTo>
                    <a:pt x="1132" y="2477"/>
                    <a:pt x="584" y="119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46"/>
            <p:cNvSpPr/>
            <p:nvPr/>
          </p:nvSpPr>
          <p:spPr>
            <a:xfrm>
              <a:off x="2074750" y="2703475"/>
              <a:ext cx="18075" cy="33450"/>
            </a:xfrm>
            <a:custGeom>
              <a:avLst/>
              <a:gdLst/>
              <a:ahLst/>
              <a:cxnLst/>
              <a:rect l="l" t="t" r="r" b="b"/>
              <a:pathLst>
                <a:path w="723" h="1338" extrusionOk="0">
                  <a:moveTo>
                    <a:pt x="24" y="1"/>
                  </a:moveTo>
                  <a:cubicBezTo>
                    <a:pt x="15" y="1"/>
                    <a:pt x="0" y="15"/>
                    <a:pt x="8" y="23"/>
                  </a:cubicBezTo>
                  <a:cubicBezTo>
                    <a:pt x="211" y="475"/>
                    <a:pt x="449" y="916"/>
                    <a:pt x="699" y="1333"/>
                  </a:cubicBezTo>
                  <a:cubicBezTo>
                    <a:pt x="699" y="1336"/>
                    <a:pt x="701" y="1337"/>
                    <a:pt x="704" y="1337"/>
                  </a:cubicBezTo>
                  <a:cubicBezTo>
                    <a:pt x="711" y="1337"/>
                    <a:pt x="723" y="1329"/>
                    <a:pt x="723" y="1321"/>
                  </a:cubicBezTo>
                  <a:cubicBezTo>
                    <a:pt x="532" y="868"/>
                    <a:pt x="294" y="428"/>
                    <a:pt x="32" y="11"/>
                  </a:cubicBezTo>
                  <a:cubicBezTo>
                    <a:pt x="32" y="4"/>
                    <a:pt x="29"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46"/>
            <p:cNvSpPr/>
            <p:nvPr/>
          </p:nvSpPr>
          <p:spPr>
            <a:xfrm>
              <a:off x="2111275" y="2800350"/>
              <a:ext cx="33275" cy="44725"/>
            </a:xfrm>
            <a:custGeom>
              <a:avLst/>
              <a:gdLst/>
              <a:ahLst/>
              <a:cxnLst/>
              <a:rect l="l" t="t" r="r" b="b"/>
              <a:pathLst>
                <a:path w="1331" h="1789" extrusionOk="0">
                  <a:moveTo>
                    <a:pt x="37" y="1"/>
                  </a:moveTo>
                  <a:cubicBezTo>
                    <a:pt x="30" y="1"/>
                    <a:pt x="24" y="9"/>
                    <a:pt x="24" y="17"/>
                  </a:cubicBezTo>
                  <a:cubicBezTo>
                    <a:pt x="24" y="89"/>
                    <a:pt x="12" y="172"/>
                    <a:pt x="0" y="232"/>
                  </a:cubicBezTo>
                  <a:cubicBezTo>
                    <a:pt x="0" y="251"/>
                    <a:pt x="7" y="260"/>
                    <a:pt x="16" y="260"/>
                  </a:cubicBezTo>
                  <a:cubicBezTo>
                    <a:pt x="23" y="260"/>
                    <a:pt x="30" y="254"/>
                    <a:pt x="36" y="244"/>
                  </a:cubicBezTo>
                  <a:cubicBezTo>
                    <a:pt x="47" y="182"/>
                    <a:pt x="61" y="159"/>
                    <a:pt x="78" y="159"/>
                  </a:cubicBezTo>
                  <a:cubicBezTo>
                    <a:pt x="111" y="159"/>
                    <a:pt x="154" y="259"/>
                    <a:pt x="202" y="315"/>
                  </a:cubicBezTo>
                  <a:cubicBezTo>
                    <a:pt x="310" y="470"/>
                    <a:pt x="429" y="625"/>
                    <a:pt x="536" y="779"/>
                  </a:cubicBezTo>
                  <a:cubicBezTo>
                    <a:pt x="750" y="1101"/>
                    <a:pt x="964" y="1494"/>
                    <a:pt x="1250" y="1779"/>
                  </a:cubicBezTo>
                  <a:cubicBezTo>
                    <a:pt x="1257" y="1786"/>
                    <a:pt x="1266" y="1789"/>
                    <a:pt x="1275" y="1789"/>
                  </a:cubicBezTo>
                  <a:cubicBezTo>
                    <a:pt x="1301" y="1789"/>
                    <a:pt x="1330" y="1767"/>
                    <a:pt x="1322" y="1732"/>
                  </a:cubicBezTo>
                  <a:cubicBezTo>
                    <a:pt x="1191" y="1398"/>
                    <a:pt x="941" y="1101"/>
                    <a:pt x="738" y="827"/>
                  </a:cubicBezTo>
                  <a:cubicBezTo>
                    <a:pt x="536" y="541"/>
                    <a:pt x="322" y="244"/>
                    <a:pt x="48" y="5"/>
                  </a:cubicBezTo>
                  <a:cubicBezTo>
                    <a:pt x="44" y="2"/>
                    <a:pt x="41"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46"/>
            <p:cNvSpPr/>
            <p:nvPr/>
          </p:nvSpPr>
          <p:spPr>
            <a:xfrm>
              <a:off x="2110200" y="2790500"/>
              <a:ext cx="30925" cy="52575"/>
            </a:xfrm>
            <a:custGeom>
              <a:avLst/>
              <a:gdLst/>
              <a:ahLst/>
              <a:cxnLst/>
              <a:rect l="l" t="t" r="r" b="b"/>
              <a:pathLst>
                <a:path w="1237" h="2103" extrusionOk="0">
                  <a:moveTo>
                    <a:pt x="41" y="0"/>
                  </a:moveTo>
                  <a:cubicBezTo>
                    <a:pt x="20" y="0"/>
                    <a:pt x="1" y="16"/>
                    <a:pt x="7" y="42"/>
                  </a:cubicBezTo>
                  <a:cubicBezTo>
                    <a:pt x="198" y="780"/>
                    <a:pt x="591" y="1578"/>
                    <a:pt x="1150" y="2090"/>
                  </a:cubicBezTo>
                  <a:cubicBezTo>
                    <a:pt x="1159" y="2099"/>
                    <a:pt x="1170" y="2103"/>
                    <a:pt x="1181" y="2103"/>
                  </a:cubicBezTo>
                  <a:cubicBezTo>
                    <a:pt x="1210" y="2103"/>
                    <a:pt x="1236" y="2072"/>
                    <a:pt x="1210" y="2054"/>
                  </a:cubicBezTo>
                  <a:cubicBezTo>
                    <a:pt x="817" y="1364"/>
                    <a:pt x="388" y="745"/>
                    <a:pt x="79" y="30"/>
                  </a:cubicBezTo>
                  <a:cubicBezTo>
                    <a:pt x="74" y="9"/>
                    <a:pt x="57" y="0"/>
                    <a:pt x="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46"/>
            <p:cNvSpPr/>
            <p:nvPr/>
          </p:nvSpPr>
          <p:spPr>
            <a:xfrm>
              <a:off x="2106025" y="2789875"/>
              <a:ext cx="40250" cy="62900"/>
            </a:xfrm>
            <a:custGeom>
              <a:avLst/>
              <a:gdLst/>
              <a:ahLst/>
              <a:cxnLst/>
              <a:rect l="l" t="t" r="r" b="b"/>
              <a:pathLst>
                <a:path w="1610" h="2516" extrusionOk="0">
                  <a:moveTo>
                    <a:pt x="75" y="1"/>
                  </a:moveTo>
                  <a:cubicBezTo>
                    <a:pt x="41" y="1"/>
                    <a:pt x="0" y="29"/>
                    <a:pt x="8" y="67"/>
                  </a:cubicBezTo>
                  <a:cubicBezTo>
                    <a:pt x="234" y="925"/>
                    <a:pt x="758" y="2020"/>
                    <a:pt x="1544" y="2508"/>
                  </a:cubicBezTo>
                  <a:cubicBezTo>
                    <a:pt x="1554" y="2513"/>
                    <a:pt x="1563" y="2516"/>
                    <a:pt x="1571" y="2516"/>
                  </a:cubicBezTo>
                  <a:cubicBezTo>
                    <a:pt x="1599" y="2516"/>
                    <a:pt x="1610" y="2486"/>
                    <a:pt x="1591" y="2449"/>
                  </a:cubicBezTo>
                  <a:cubicBezTo>
                    <a:pt x="1329" y="2044"/>
                    <a:pt x="996" y="1722"/>
                    <a:pt x="734" y="1317"/>
                  </a:cubicBezTo>
                  <a:cubicBezTo>
                    <a:pt x="484" y="913"/>
                    <a:pt x="293" y="484"/>
                    <a:pt x="115" y="32"/>
                  </a:cubicBezTo>
                  <a:cubicBezTo>
                    <a:pt x="110" y="10"/>
                    <a:pt x="94" y="1"/>
                    <a:pt x="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46"/>
            <p:cNvSpPr/>
            <p:nvPr/>
          </p:nvSpPr>
          <p:spPr>
            <a:xfrm>
              <a:off x="2112850" y="2803350"/>
              <a:ext cx="130725" cy="213025"/>
            </a:xfrm>
            <a:custGeom>
              <a:avLst/>
              <a:gdLst/>
              <a:ahLst/>
              <a:cxnLst/>
              <a:rect l="l" t="t" r="r" b="b"/>
              <a:pathLst>
                <a:path w="5229" h="8521" extrusionOk="0">
                  <a:moveTo>
                    <a:pt x="32" y="1"/>
                  </a:moveTo>
                  <a:cubicBezTo>
                    <a:pt x="14" y="1"/>
                    <a:pt x="0" y="20"/>
                    <a:pt x="8" y="28"/>
                  </a:cubicBezTo>
                  <a:cubicBezTo>
                    <a:pt x="544" y="1552"/>
                    <a:pt x="1723" y="2552"/>
                    <a:pt x="2640" y="3826"/>
                  </a:cubicBezTo>
                  <a:cubicBezTo>
                    <a:pt x="3688" y="5267"/>
                    <a:pt x="4199" y="7017"/>
                    <a:pt x="5140" y="8506"/>
                  </a:cubicBezTo>
                  <a:cubicBezTo>
                    <a:pt x="5150" y="8516"/>
                    <a:pt x="5162" y="8520"/>
                    <a:pt x="5174" y="8520"/>
                  </a:cubicBezTo>
                  <a:cubicBezTo>
                    <a:pt x="5203" y="8520"/>
                    <a:pt x="5229" y="8492"/>
                    <a:pt x="5212" y="8458"/>
                  </a:cubicBezTo>
                  <a:cubicBezTo>
                    <a:pt x="4700" y="7017"/>
                    <a:pt x="3902" y="5469"/>
                    <a:pt x="3092" y="4184"/>
                  </a:cubicBezTo>
                  <a:cubicBezTo>
                    <a:pt x="2152" y="2731"/>
                    <a:pt x="747" y="1636"/>
                    <a:pt x="56" y="16"/>
                  </a:cubicBezTo>
                  <a:cubicBezTo>
                    <a:pt x="49" y="5"/>
                    <a:pt x="40"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46"/>
            <p:cNvSpPr/>
            <p:nvPr/>
          </p:nvSpPr>
          <p:spPr>
            <a:xfrm>
              <a:off x="2201950" y="2916725"/>
              <a:ext cx="43775" cy="105025"/>
            </a:xfrm>
            <a:custGeom>
              <a:avLst/>
              <a:gdLst/>
              <a:ahLst/>
              <a:cxnLst/>
              <a:rect l="l" t="t" r="r" b="b"/>
              <a:pathLst>
                <a:path w="1751" h="4201" extrusionOk="0">
                  <a:moveTo>
                    <a:pt x="50" y="1"/>
                  </a:moveTo>
                  <a:cubicBezTo>
                    <a:pt x="27" y="1"/>
                    <a:pt x="0" y="22"/>
                    <a:pt x="16" y="53"/>
                  </a:cubicBezTo>
                  <a:cubicBezTo>
                    <a:pt x="588" y="1423"/>
                    <a:pt x="1147" y="2780"/>
                    <a:pt x="1648" y="4173"/>
                  </a:cubicBezTo>
                  <a:cubicBezTo>
                    <a:pt x="1655" y="4192"/>
                    <a:pt x="1669" y="4200"/>
                    <a:pt x="1684" y="4200"/>
                  </a:cubicBezTo>
                  <a:cubicBezTo>
                    <a:pt x="1715" y="4200"/>
                    <a:pt x="1751" y="4166"/>
                    <a:pt x="1743" y="4125"/>
                  </a:cubicBezTo>
                  <a:cubicBezTo>
                    <a:pt x="1314" y="2732"/>
                    <a:pt x="755" y="1327"/>
                    <a:pt x="76" y="18"/>
                  </a:cubicBezTo>
                  <a:cubicBezTo>
                    <a:pt x="72" y="6"/>
                    <a:pt x="61" y="1"/>
                    <a:pt x="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46"/>
            <p:cNvSpPr/>
            <p:nvPr/>
          </p:nvSpPr>
          <p:spPr>
            <a:xfrm>
              <a:off x="2123300" y="2826525"/>
              <a:ext cx="86500" cy="115075"/>
            </a:xfrm>
            <a:custGeom>
              <a:avLst/>
              <a:gdLst/>
              <a:ahLst/>
              <a:cxnLst/>
              <a:rect l="l" t="t" r="r" b="b"/>
              <a:pathLst>
                <a:path w="3460" h="4603" extrusionOk="0">
                  <a:moveTo>
                    <a:pt x="68" y="1"/>
                  </a:moveTo>
                  <a:cubicBezTo>
                    <a:pt x="30" y="1"/>
                    <a:pt x="1" y="49"/>
                    <a:pt x="31" y="90"/>
                  </a:cubicBezTo>
                  <a:cubicBezTo>
                    <a:pt x="567" y="768"/>
                    <a:pt x="1245" y="1316"/>
                    <a:pt x="1817" y="1959"/>
                  </a:cubicBezTo>
                  <a:cubicBezTo>
                    <a:pt x="2543" y="2745"/>
                    <a:pt x="3031" y="3614"/>
                    <a:pt x="3436" y="4602"/>
                  </a:cubicBezTo>
                  <a:cubicBezTo>
                    <a:pt x="3436" y="4602"/>
                    <a:pt x="3460" y="4602"/>
                    <a:pt x="3460" y="4578"/>
                  </a:cubicBezTo>
                  <a:cubicBezTo>
                    <a:pt x="3067" y="2768"/>
                    <a:pt x="1495" y="1137"/>
                    <a:pt x="91" y="6"/>
                  </a:cubicBezTo>
                  <a:cubicBezTo>
                    <a:pt x="83" y="2"/>
                    <a:pt x="76"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46"/>
            <p:cNvSpPr/>
            <p:nvPr/>
          </p:nvSpPr>
          <p:spPr>
            <a:xfrm>
              <a:off x="2113125" y="2787850"/>
              <a:ext cx="32600" cy="58150"/>
            </a:xfrm>
            <a:custGeom>
              <a:avLst/>
              <a:gdLst/>
              <a:ahLst/>
              <a:cxnLst/>
              <a:rect l="l" t="t" r="r" b="b"/>
              <a:pathLst>
                <a:path w="1304" h="2326" extrusionOk="0">
                  <a:moveTo>
                    <a:pt x="37" y="1"/>
                  </a:moveTo>
                  <a:cubicBezTo>
                    <a:pt x="24" y="1"/>
                    <a:pt x="1" y="12"/>
                    <a:pt x="9" y="29"/>
                  </a:cubicBezTo>
                  <a:cubicBezTo>
                    <a:pt x="259" y="827"/>
                    <a:pt x="700" y="1684"/>
                    <a:pt x="1260" y="2315"/>
                  </a:cubicBezTo>
                  <a:cubicBezTo>
                    <a:pt x="1263" y="2323"/>
                    <a:pt x="1269" y="2325"/>
                    <a:pt x="1275" y="2325"/>
                  </a:cubicBezTo>
                  <a:cubicBezTo>
                    <a:pt x="1289" y="2325"/>
                    <a:pt x="1303" y="2312"/>
                    <a:pt x="1295" y="2303"/>
                  </a:cubicBezTo>
                  <a:cubicBezTo>
                    <a:pt x="831" y="1541"/>
                    <a:pt x="402" y="827"/>
                    <a:pt x="45" y="5"/>
                  </a:cubicBezTo>
                  <a:cubicBezTo>
                    <a:pt x="45" y="2"/>
                    <a:pt x="42"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46"/>
            <p:cNvSpPr/>
            <p:nvPr/>
          </p:nvSpPr>
          <p:spPr>
            <a:xfrm>
              <a:off x="2125550" y="2821600"/>
              <a:ext cx="32075" cy="44050"/>
            </a:xfrm>
            <a:custGeom>
              <a:avLst/>
              <a:gdLst/>
              <a:ahLst/>
              <a:cxnLst/>
              <a:rect l="l" t="t" r="r" b="b"/>
              <a:pathLst>
                <a:path w="1283" h="1762" extrusionOk="0">
                  <a:moveTo>
                    <a:pt x="1" y="1"/>
                  </a:moveTo>
                  <a:cubicBezTo>
                    <a:pt x="393" y="596"/>
                    <a:pt x="774" y="1227"/>
                    <a:pt x="1239" y="1751"/>
                  </a:cubicBezTo>
                  <a:cubicBezTo>
                    <a:pt x="1242" y="1758"/>
                    <a:pt x="1248" y="1761"/>
                    <a:pt x="1255" y="1761"/>
                  </a:cubicBezTo>
                  <a:cubicBezTo>
                    <a:pt x="1268" y="1761"/>
                    <a:pt x="1283" y="1747"/>
                    <a:pt x="1275" y="1739"/>
                  </a:cubicBezTo>
                  <a:cubicBezTo>
                    <a:pt x="917" y="1132"/>
                    <a:pt x="453" y="54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46"/>
            <p:cNvSpPr/>
            <p:nvPr/>
          </p:nvSpPr>
          <p:spPr>
            <a:xfrm>
              <a:off x="2132700" y="2826075"/>
              <a:ext cx="26775" cy="31050"/>
            </a:xfrm>
            <a:custGeom>
              <a:avLst/>
              <a:gdLst/>
              <a:ahLst/>
              <a:cxnLst/>
              <a:rect l="l" t="t" r="r" b="b"/>
              <a:pathLst>
                <a:path w="1071" h="1242" extrusionOk="0">
                  <a:moveTo>
                    <a:pt x="0" y="0"/>
                  </a:moveTo>
                  <a:lnTo>
                    <a:pt x="0" y="0"/>
                  </a:lnTo>
                  <a:cubicBezTo>
                    <a:pt x="286" y="453"/>
                    <a:pt x="596" y="905"/>
                    <a:pt x="1024" y="1239"/>
                  </a:cubicBezTo>
                  <a:cubicBezTo>
                    <a:pt x="1028" y="1240"/>
                    <a:pt x="1031" y="1241"/>
                    <a:pt x="1034" y="1241"/>
                  </a:cubicBezTo>
                  <a:cubicBezTo>
                    <a:pt x="1054" y="1241"/>
                    <a:pt x="1070" y="1213"/>
                    <a:pt x="1060" y="1203"/>
                  </a:cubicBezTo>
                  <a:cubicBezTo>
                    <a:pt x="703" y="810"/>
                    <a:pt x="334" y="429"/>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46"/>
            <p:cNvSpPr/>
            <p:nvPr/>
          </p:nvSpPr>
          <p:spPr>
            <a:xfrm>
              <a:off x="2189625" y="2906975"/>
              <a:ext cx="23450" cy="45150"/>
            </a:xfrm>
            <a:custGeom>
              <a:avLst/>
              <a:gdLst/>
              <a:ahLst/>
              <a:cxnLst/>
              <a:rect l="l" t="t" r="r" b="b"/>
              <a:pathLst>
                <a:path w="938" h="1806" extrusionOk="0">
                  <a:moveTo>
                    <a:pt x="50" y="0"/>
                  </a:moveTo>
                  <a:cubicBezTo>
                    <a:pt x="33" y="0"/>
                    <a:pt x="1" y="28"/>
                    <a:pt x="21" y="39"/>
                  </a:cubicBezTo>
                  <a:cubicBezTo>
                    <a:pt x="343" y="598"/>
                    <a:pt x="581" y="1229"/>
                    <a:pt x="890" y="1789"/>
                  </a:cubicBezTo>
                  <a:cubicBezTo>
                    <a:pt x="901" y="1800"/>
                    <a:pt x="912" y="1805"/>
                    <a:pt x="920" y="1805"/>
                  </a:cubicBezTo>
                  <a:cubicBezTo>
                    <a:pt x="931" y="1805"/>
                    <a:pt x="938" y="1797"/>
                    <a:pt x="938" y="1777"/>
                  </a:cubicBezTo>
                  <a:cubicBezTo>
                    <a:pt x="771" y="1146"/>
                    <a:pt x="414" y="562"/>
                    <a:pt x="57" y="3"/>
                  </a:cubicBezTo>
                  <a:cubicBezTo>
                    <a:pt x="55" y="1"/>
                    <a:pt x="53" y="0"/>
                    <a:pt x="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46"/>
            <p:cNvSpPr/>
            <p:nvPr/>
          </p:nvSpPr>
          <p:spPr>
            <a:xfrm>
              <a:off x="2199750" y="2925975"/>
              <a:ext cx="32975" cy="62050"/>
            </a:xfrm>
            <a:custGeom>
              <a:avLst/>
              <a:gdLst/>
              <a:ahLst/>
              <a:cxnLst/>
              <a:rect l="l" t="t" r="r" b="b"/>
              <a:pathLst>
                <a:path w="1319" h="2482" extrusionOk="0">
                  <a:moveTo>
                    <a:pt x="36" y="0"/>
                  </a:moveTo>
                  <a:cubicBezTo>
                    <a:pt x="17" y="0"/>
                    <a:pt x="0" y="11"/>
                    <a:pt x="9" y="29"/>
                  </a:cubicBezTo>
                  <a:cubicBezTo>
                    <a:pt x="462" y="815"/>
                    <a:pt x="783" y="1696"/>
                    <a:pt x="1259" y="2469"/>
                  </a:cubicBezTo>
                  <a:cubicBezTo>
                    <a:pt x="1263" y="2478"/>
                    <a:pt x="1272" y="2482"/>
                    <a:pt x="1282" y="2482"/>
                  </a:cubicBezTo>
                  <a:cubicBezTo>
                    <a:pt x="1299" y="2482"/>
                    <a:pt x="1319" y="2469"/>
                    <a:pt x="1319" y="2446"/>
                  </a:cubicBezTo>
                  <a:cubicBezTo>
                    <a:pt x="1140" y="1588"/>
                    <a:pt x="581" y="707"/>
                    <a:pt x="57" y="5"/>
                  </a:cubicBezTo>
                  <a:cubicBezTo>
                    <a:pt x="50" y="2"/>
                    <a:pt x="43"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46"/>
            <p:cNvSpPr/>
            <p:nvPr/>
          </p:nvSpPr>
          <p:spPr>
            <a:xfrm>
              <a:off x="2208975" y="2931625"/>
              <a:ext cx="26425" cy="56525"/>
            </a:xfrm>
            <a:custGeom>
              <a:avLst/>
              <a:gdLst/>
              <a:ahLst/>
              <a:cxnLst/>
              <a:rect l="l" t="t" r="r" b="b"/>
              <a:pathLst>
                <a:path w="1057" h="2261" extrusionOk="0">
                  <a:moveTo>
                    <a:pt x="20" y="0"/>
                  </a:moveTo>
                  <a:cubicBezTo>
                    <a:pt x="4" y="0"/>
                    <a:pt x="1" y="9"/>
                    <a:pt x="9" y="17"/>
                  </a:cubicBezTo>
                  <a:cubicBezTo>
                    <a:pt x="343" y="767"/>
                    <a:pt x="652" y="1529"/>
                    <a:pt x="1021" y="2255"/>
                  </a:cubicBezTo>
                  <a:cubicBezTo>
                    <a:pt x="1028" y="2259"/>
                    <a:pt x="1034" y="2260"/>
                    <a:pt x="1039" y="2260"/>
                  </a:cubicBezTo>
                  <a:cubicBezTo>
                    <a:pt x="1051" y="2260"/>
                    <a:pt x="1057" y="2252"/>
                    <a:pt x="1057" y="2243"/>
                  </a:cubicBezTo>
                  <a:cubicBezTo>
                    <a:pt x="747" y="1481"/>
                    <a:pt x="390" y="731"/>
                    <a:pt x="45" y="5"/>
                  </a:cubicBezTo>
                  <a:cubicBezTo>
                    <a:pt x="34" y="2"/>
                    <a:pt x="26"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46"/>
            <p:cNvSpPr/>
            <p:nvPr/>
          </p:nvSpPr>
          <p:spPr>
            <a:xfrm>
              <a:off x="2229425" y="2978050"/>
              <a:ext cx="66825" cy="144875"/>
            </a:xfrm>
            <a:custGeom>
              <a:avLst/>
              <a:gdLst/>
              <a:ahLst/>
              <a:cxnLst/>
              <a:rect l="l" t="t" r="r" b="b"/>
              <a:pathLst>
                <a:path w="2673" h="5795" extrusionOk="0">
                  <a:moveTo>
                    <a:pt x="21" y="1"/>
                  </a:moveTo>
                  <a:cubicBezTo>
                    <a:pt x="21" y="1"/>
                    <a:pt x="19" y="2"/>
                    <a:pt x="16" y="4"/>
                  </a:cubicBezTo>
                  <a:lnTo>
                    <a:pt x="16" y="4"/>
                  </a:lnTo>
                  <a:cubicBezTo>
                    <a:pt x="20" y="2"/>
                    <a:pt x="21" y="1"/>
                    <a:pt x="21" y="1"/>
                  </a:cubicBezTo>
                  <a:close/>
                  <a:moveTo>
                    <a:pt x="16" y="4"/>
                  </a:moveTo>
                  <a:cubicBezTo>
                    <a:pt x="15" y="4"/>
                    <a:pt x="14" y="5"/>
                    <a:pt x="13" y="5"/>
                  </a:cubicBezTo>
                  <a:cubicBezTo>
                    <a:pt x="13" y="6"/>
                    <a:pt x="13" y="6"/>
                    <a:pt x="13" y="6"/>
                  </a:cubicBezTo>
                  <a:lnTo>
                    <a:pt x="13" y="6"/>
                  </a:lnTo>
                  <a:cubicBezTo>
                    <a:pt x="14" y="5"/>
                    <a:pt x="15" y="5"/>
                    <a:pt x="16" y="4"/>
                  </a:cubicBezTo>
                  <a:close/>
                  <a:moveTo>
                    <a:pt x="13" y="6"/>
                  </a:moveTo>
                  <a:cubicBezTo>
                    <a:pt x="7" y="11"/>
                    <a:pt x="1" y="19"/>
                    <a:pt x="1" y="29"/>
                  </a:cubicBezTo>
                  <a:cubicBezTo>
                    <a:pt x="525" y="1994"/>
                    <a:pt x="1191" y="4256"/>
                    <a:pt x="2596" y="5780"/>
                  </a:cubicBezTo>
                  <a:cubicBezTo>
                    <a:pt x="2603" y="5790"/>
                    <a:pt x="2613" y="5795"/>
                    <a:pt x="2624" y="5795"/>
                  </a:cubicBezTo>
                  <a:cubicBezTo>
                    <a:pt x="2648" y="5795"/>
                    <a:pt x="2673" y="5770"/>
                    <a:pt x="2656" y="5744"/>
                  </a:cubicBezTo>
                  <a:cubicBezTo>
                    <a:pt x="2144" y="4804"/>
                    <a:pt x="1549" y="3958"/>
                    <a:pt x="1132" y="2970"/>
                  </a:cubicBezTo>
                  <a:cubicBezTo>
                    <a:pt x="715" y="2006"/>
                    <a:pt x="418" y="982"/>
                    <a:pt x="13"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46"/>
            <p:cNvSpPr/>
            <p:nvPr/>
          </p:nvSpPr>
          <p:spPr>
            <a:xfrm>
              <a:off x="2286000" y="3114200"/>
              <a:ext cx="142000" cy="206300"/>
            </a:xfrm>
            <a:custGeom>
              <a:avLst/>
              <a:gdLst/>
              <a:ahLst/>
              <a:cxnLst/>
              <a:rect l="l" t="t" r="r" b="b"/>
              <a:pathLst>
                <a:path w="5680" h="8252" extrusionOk="0">
                  <a:moveTo>
                    <a:pt x="48" y="1"/>
                  </a:moveTo>
                  <a:cubicBezTo>
                    <a:pt x="12" y="1"/>
                    <a:pt x="0" y="13"/>
                    <a:pt x="12" y="24"/>
                  </a:cubicBezTo>
                  <a:cubicBezTo>
                    <a:pt x="1298" y="1751"/>
                    <a:pt x="1167" y="3906"/>
                    <a:pt x="2096" y="5775"/>
                  </a:cubicBezTo>
                  <a:cubicBezTo>
                    <a:pt x="2798" y="7156"/>
                    <a:pt x="4167" y="7930"/>
                    <a:pt x="5644" y="8252"/>
                  </a:cubicBezTo>
                  <a:cubicBezTo>
                    <a:pt x="5667" y="8252"/>
                    <a:pt x="5679" y="8216"/>
                    <a:pt x="5655" y="8216"/>
                  </a:cubicBezTo>
                  <a:cubicBezTo>
                    <a:pt x="4703" y="7823"/>
                    <a:pt x="3727" y="7466"/>
                    <a:pt x="2977" y="6704"/>
                  </a:cubicBezTo>
                  <a:cubicBezTo>
                    <a:pt x="2262" y="5978"/>
                    <a:pt x="1941" y="5013"/>
                    <a:pt x="1679" y="4025"/>
                  </a:cubicBezTo>
                  <a:cubicBezTo>
                    <a:pt x="1310" y="2620"/>
                    <a:pt x="1119" y="1084"/>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46"/>
            <p:cNvSpPr/>
            <p:nvPr/>
          </p:nvSpPr>
          <p:spPr>
            <a:xfrm>
              <a:off x="2299000" y="3128025"/>
              <a:ext cx="132275" cy="193550"/>
            </a:xfrm>
            <a:custGeom>
              <a:avLst/>
              <a:gdLst/>
              <a:ahLst/>
              <a:cxnLst/>
              <a:rect l="l" t="t" r="r" b="b"/>
              <a:pathLst>
                <a:path w="5291" h="7742" extrusionOk="0">
                  <a:moveTo>
                    <a:pt x="83" y="0"/>
                  </a:moveTo>
                  <a:cubicBezTo>
                    <a:pt x="44" y="0"/>
                    <a:pt x="1" y="29"/>
                    <a:pt x="16" y="67"/>
                  </a:cubicBezTo>
                  <a:cubicBezTo>
                    <a:pt x="468" y="1662"/>
                    <a:pt x="1004" y="3448"/>
                    <a:pt x="1861" y="4877"/>
                  </a:cubicBezTo>
                  <a:cubicBezTo>
                    <a:pt x="2218" y="5436"/>
                    <a:pt x="2647" y="5960"/>
                    <a:pt x="3159" y="6389"/>
                  </a:cubicBezTo>
                  <a:cubicBezTo>
                    <a:pt x="3385" y="6579"/>
                    <a:pt x="5135" y="7437"/>
                    <a:pt x="5135" y="7687"/>
                  </a:cubicBezTo>
                  <a:cubicBezTo>
                    <a:pt x="5129" y="7724"/>
                    <a:pt x="5149" y="7742"/>
                    <a:pt x="5173" y="7742"/>
                  </a:cubicBezTo>
                  <a:cubicBezTo>
                    <a:pt x="5194" y="7742"/>
                    <a:pt x="5219" y="7727"/>
                    <a:pt x="5231" y="7699"/>
                  </a:cubicBezTo>
                  <a:cubicBezTo>
                    <a:pt x="5243" y="7615"/>
                    <a:pt x="5255" y="7544"/>
                    <a:pt x="5290" y="7449"/>
                  </a:cubicBezTo>
                  <a:cubicBezTo>
                    <a:pt x="5290" y="7413"/>
                    <a:pt x="5266" y="7377"/>
                    <a:pt x="5243" y="7353"/>
                  </a:cubicBezTo>
                  <a:cubicBezTo>
                    <a:pt x="3742" y="6734"/>
                    <a:pt x="2504" y="5734"/>
                    <a:pt x="1742" y="4282"/>
                  </a:cubicBezTo>
                  <a:cubicBezTo>
                    <a:pt x="1040" y="2936"/>
                    <a:pt x="718" y="1424"/>
                    <a:pt x="135" y="31"/>
                  </a:cubicBezTo>
                  <a:cubicBezTo>
                    <a:pt x="126" y="10"/>
                    <a:pt x="105" y="0"/>
                    <a:pt x="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46"/>
            <p:cNvSpPr/>
            <p:nvPr/>
          </p:nvSpPr>
          <p:spPr>
            <a:xfrm>
              <a:off x="2324375" y="3216000"/>
              <a:ext cx="30725" cy="55525"/>
            </a:xfrm>
            <a:custGeom>
              <a:avLst/>
              <a:gdLst/>
              <a:ahLst/>
              <a:cxnLst/>
              <a:rect l="l" t="t" r="r" b="b"/>
              <a:pathLst>
                <a:path w="1229" h="2221" extrusionOk="0">
                  <a:moveTo>
                    <a:pt x="35" y="0"/>
                  </a:moveTo>
                  <a:cubicBezTo>
                    <a:pt x="21" y="0"/>
                    <a:pt x="1" y="13"/>
                    <a:pt x="1" y="36"/>
                  </a:cubicBezTo>
                  <a:cubicBezTo>
                    <a:pt x="203" y="774"/>
                    <a:pt x="608" y="1560"/>
                    <a:pt x="1072" y="2191"/>
                  </a:cubicBezTo>
                  <a:cubicBezTo>
                    <a:pt x="1086" y="2212"/>
                    <a:pt x="1106" y="2221"/>
                    <a:pt x="1127" y="2221"/>
                  </a:cubicBezTo>
                  <a:cubicBezTo>
                    <a:pt x="1177" y="2221"/>
                    <a:pt x="1229" y="2170"/>
                    <a:pt x="1203" y="2120"/>
                  </a:cubicBezTo>
                  <a:cubicBezTo>
                    <a:pt x="822" y="1417"/>
                    <a:pt x="441" y="703"/>
                    <a:pt x="49" y="12"/>
                  </a:cubicBezTo>
                  <a:cubicBezTo>
                    <a:pt x="49" y="4"/>
                    <a:pt x="43" y="0"/>
                    <a:pt x="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46"/>
            <p:cNvSpPr/>
            <p:nvPr/>
          </p:nvSpPr>
          <p:spPr>
            <a:xfrm>
              <a:off x="2329075" y="3214725"/>
              <a:ext cx="30550" cy="61250"/>
            </a:xfrm>
            <a:custGeom>
              <a:avLst/>
              <a:gdLst/>
              <a:ahLst/>
              <a:cxnLst/>
              <a:rect l="l" t="t" r="r" b="b"/>
              <a:pathLst>
                <a:path w="1222" h="2450" extrusionOk="0">
                  <a:moveTo>
                    <a:pt x="66" y="0"/>
                  </a:moveTo>
                  <a:cubicBezTo>
                    <a:pt x="35" y="0"/>
                    <a:pt x="1" y="27"/>
                    <a:pt x="15" y="63"/>
                  </a:cubicBezTo>
                  <a:cubicBezTo>
                    <a:pt x="301" y="825"/>
                    <a:pt x="599" y="1814"/>
                    <a:pt x="1135" y="2433"/>
                  </a:cubicBezTo>
                  <a:cubicBezTo>
                    <a:pt x="1146" y="2445"/>
                    <a:pt x="1161" y="2450"/>
                    <a:pt x="1174" y="2450"/>
                  </a:cubicBezTo>
                  <a:cubicBezTo>
                    <a:pt x="1201" y="2450"/>
                    <a:pt x="1222" y="2429"/>
                    <a:pt x="1206" y="2397"/>
                  </a:cubicBezTo>
                  <a:cubicBezTo>
                    <a:pt x="1123" y="2016"/>
                    <a:pt x="884" y="1659"/>
                    <a:pt x="706" y="1302"/>
                  </a:cubicBezTo>
                  <a:cubicBezTo>
                    <a:pt x="492" y="885"/>
                    <a:pt x="301" y="456"/>
                    <a:pt x="111" y="40"/>
                  </a:cubicBezTo>
                  <a:cubicBezTo>
                    <a:pt x="106" y="12"/>
                    <a:pt x="86" y="0"/>
                    <a:pt x="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46"/>
            <p:cNvSpPr/>
            <p:nvPr/>
          </p:nvSpPr>
          <p:spPr>
            <a:xfrm>
              <a:off x="2326275" y="3220300"/>
              <a:ext cx="47050" cy="70050"/>
            </a:xfrm>
            <a:custGeom>
              <a:avLst/>
              <a:gdLst/>
              <a:ahLst/>
              <a:cxnLst/>
              <a:rect l="l" t="t" r="r" b="b"/>
              <a:pathLst>
                <a:path w="1882" h="2802" extrusionOk="0">
                  <a:moveTo>
                    <a:pt x="48" y="0"/>
                  </a:moveTo>
                  <a:cubicBezTo>
                    <a:pt x="22" y="0"/>
                    <a:pt x="1" y="29"/>
                    <a:pt x="8" y="67"/>
                  </a:cubicBezTo>
                  <a:cubicBezTo>
                    <a:pt x="306" y="1055"/>
                    <a:pt x="925" y="2162"/>
                    <a:pt x="1758" y="2793"/>
                  </a:cubicBezTo>
                  <a:cubicBezTo>
                    <a:pt x="1768" y="2799"/>
                    <a:pt x="1779" y="2802"/>
                    <a:pt x="1789" y="2802"/>
                  </a:cubicBezTo>
                  <a:cubicBezTo>
                    <a:pt x="1839" y="2802"/>
                    <a:pt x="1882" y="2736"/>
                    <a:pt x="1842" y="2686"/>
                  </a:cubicBezTo>
                  <a:cubicBezTo>
                    <a:pt x="1544" y="2281"/>
                    <a:pt x="1199" y="1924"/>
                    <a:pt x="901" y="1519"/>
                  </a:cubicBezTo>
                  <a:cubicBezTo>
                    <a:pt x="580" y="1043"/>
                    <a:pt x="342" y="555"/>
                    <a:pt x="92" y="31"/>
                  </a:cubicBezTo>
                  <a:cubicBezTo>
                    <a:pt x="79" y="9"/>
                    <a:pt x="63" y="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46"/>
            <p:cNvSpPr/>
            <p:nvPr/>
          </p:nvSpPr>
          <p:spPr>
            <a:xfrm>
              <a:off x="2293225" y="3115925"/>
              <a:ext cx="32975" cy="94375"/>
            </a:xfrm>
            <a:custGeom>
              <a:avLst/>
              <a:gdLst/>
              <a:ahLst/>
              <a:cxnLst/>
              <a:rect l="l" t="t" r="r" b="b"/>
              <a:pathLst>
                <a:path w="1319" h="3775" extrusionOk="0">
                  <a:moveTo>
                    <a:pt x="44" y="0"/>
                  </a:moveTo>
                  <a:cubicBezTo>
                    <a:pt x="22" y="0"/>
                    <a:pt x="0" y="28"/>
                    <a:pt x="9" y="63"/>
                  </a:cubicBezTo>
                  <a:cubicBezTo>
                    <a:pt x="235" y="622"/>
                    <a:pt x="533" y="1158"/>
                    <a:pt x="735" y="1741"/>
                  </a:cubicBezTo>
                  <a:cubicBezTo>
                    <a:pt x="961" y="2384"/>
                    <a:pt x="1056" y="3099"/>
                    <a:pt x="1306" y="3718"/>
                  </a:cubicBezTo>
                  <a:cubicBezTo>
                    <a:pt x="1301" y="3708"/>
                    <a:pt x="1294" y="3704"/>
                    <a:pt x="1288" y="3704"/>
                  </a:cubicBezTo>
                  <a:cubicBezTo>
                    <a:pt x="1279" y="3704"/>
                    <a:pt x="1271" y="3711"/>
                    <a:pt x="1271" y="3718"/>
                  </a:cubicBezTo>
                  <a:cubicBezTo>
                    <a:pt x="1271" y="3742"/>
                    <a:pt x="1271" y="3754"/>
                    <a:pt x="1295" y="3765"/>
                  </a:cubicBezTo>
                  <a:cubicBezTo>
                    <a:pt x="1295" y="3771"/>
                    <a:pt x="1300" y="3774"/>
                    <a:pt x="1306" y="3774"/>
                  </a:cubicBezTo>
                  <a:cubicBezTo>
                    <a:pt x="1312" y="3774"/>
                    <a:pt x="1318" y="3771"/>
                    <a:pt x="1318" y="3765"/>
                  </a:cubicBezTo>
                  <a:cubicBezTo>
                    <a:pt x="1271" y="2539"/>
                    <a:pt x="783" y="1015"/>
                    <a:pt x="68" y="15"/>
                  </a:cubicBezTo>
                  <a:cubicBezTo>
                    <a:pt x="61" y="5"/>
                    <a:pt x="53"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46"/>
            <p:cNvSpPr/>
            <p:nvPr/>
          </p:nvSpPr>
          <p:spPr>
            <a:xfrm>
              <a:off x="2302075" y="3143325"/>
              <a:ext cx="9425" cy="15800"/>
            </a:xfrm>
            <a:custGeom>
              <a:avLst/>
              <a:gdLst/>
              <a:ahLst/>
              <a:cxnLst/>
              <a:rect l="l" t="t" r="r" b="b"/>
              <a:pathLst>
                <a:path w="377" h="632" extrusionOk="0">
                  <a:moveTo>
                    <a:pt x="88" y="0"/>
                  </a:moveTo>
                  <a:cubicBezTo>
                    <a:pt x="46" y="0"/>
                    <a:pt x="1" y="37"/>
                    <a:pt x="24" y="98"/>
                  </a:cubicBezTo>
                  <a:cubicBezTo>
                    <a:pt x="119" y="264"/>
                    <a:pt x="190" y="431"/>
                    <a:pt x="286" y="598"/>
                  </a:cubicBezTo>
                  <a:cubicBezTo>
                    <a:pt x="290" y="621"/>
                    <a:pt x="306" y="631"/>
                    <a:pt x="322" y="631"/>
                  </a:cubicBezTo>
                  <a:cubicBezTo>
                    <a:pt x="348" y="631"/>
                    <a:pt x="376" y="606"/>
                    <a:pt x="369" y="562"/>
                  </a:cubicBezTo>
                  <a:cubicBezTo>
                    <a:pt x="298" y="372"/>
                    <a:pt x="226" y="217"/>
                    <a:pt x="143" y="38"/>
                  </a:cubicBezTo>
                  <a:cubicBezTo>
                    <a:pt x="134" y="12"/>
                    <a:pt x="111" y="0"/>
                    <a:pt x="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46"/>
            <p:cNvSpPr/>
            <p:nvPr/>
          </p:nvSpPr>
          <p:spPr>
            <a:xfrm>
              <a:off x="1943825" y="2880150"/>
              <a:ext cx="368825" cy="297175"/>
            </a:xfrm>
            <a:custGeom>
              <a:avLst/>
              <a:gdLst/>
              <a:ahLst/>
              <a:cxnLst/>
              <a:rect l="l" t="t" r="r" b="b"/>
              <a:pathLst>
                <a:path w="14753" h="11887" extrusionOk="0">
                  <a:moveTo>
                    <a:pt x="90" y="0"/>
                  </a:moveTo>
                  <a:cubicBezTo>
                    <a:pt x="45" y="0"/>
                    <a:pt x="0" y="33"/>
                    <a:pt x="7" y="100"/>
                  </a:cubicBezTo>
                  <a:cubicBezTo>
                    <a:pt x="209" y="2147"/>
                    <a:pt x="1007" y="4279"/>
                    <a:pt x="1900" y="6124"/>
                  </a:cubicBezTo>
                  <a:cubicBezTo>
                    <a:pt x="2328" y="7017"/>
                    <a:pt x="2829" y="7898"/>
                    <a:pt x="3376" y="8732"/>
                  </a:cubicBezTo>
                  <a:cubicBezTo>
                    <a:pt x="3852" y="9458"/>
                    <a:pt x="4364" y="10398"/>
                    <a:pt x="5174" y="10827"/>
                  </a:cubicBezTo>
                  <a:cubicBezTo>
                    <a:pt x="5805" y="11172"/>
                    <a:pt x="6579" y="11113"/>
                    <a:pt x="7246" y="11291"/>
                  </a:cubicBezTo>
                  <a:cubicBezTo>
                    <a:pt x="7984" y="11494"/>
                    <a:pt x="8651" y="11887"/>
                    <a:pt x="9448" y="11887"/>
                  </a:cubicBezTo>
                  <a:cubicBezTo>
                    <a:pt x="10187" y="11887"/>
                    <a:pt x="10877" y="11577"/>
                    <a:pt x="11496" y="11184"/>
                  </a:cubicBezTo>
                  <a:cubicBezTo>
                    <a:pt x="11889" y="10958"/>
                    <a:pt x="12246" y="10637"/>
                    <a:pt x="12663" y="10458"/>
                  </a:cubicBezTo>
                  <a:cubicBezTo>
                    <a:pt x="12929" y="10348"/>
                    <a:pt x="13115" y="10285"/>
                    <a:pt x="13285" y="10285"/>
                  </a:cubicBezTo>
                  <a:cubicBezTo>
                    <a:pt x="13501" y="10285"/>
                    <a:pt x="13690" y="10389"/>
                    <a:pt x="13985" y="10637"/>
                  </a:cubicBezTo>
                  <a:cubicBezTo>
                    <a:pt x="14544" y="11113"/>
                    <a:pt x="14509" y="11149"/>
                    <a:pt x="14711" y="11827"/>
                  </a:cubicBezTo>
                  <a:cubicBezTo>
                    <a:pt x="14705" y="11851"/>
                    <a:pt x="14717" y="11863"/>
                    <a:pt x="14729" y="11863"/>
                  </a:cubicBezTo>
                  <a:cubicBezTo>
                    <a:pt x="14741" y="11863"/>
                    <a:pt x="14753" y="11851"/>
                    <a:pt x="14747" y="11827"/>
                  </a:cubicBezTo>
                  <a:cubicBezTo>
                    <a:pt x="14589" y="10987"/>
                    <a:pt x="14200" y="10111"/>
                    <a:pt x="13335" y="10111"/>
                  </a:cubicBezTo>
                  <a:cubicBezTo>
                    <a:pt x="13219" y="10111"/>
                    <a:pt x="13095" y="10127"/>
                    <a:pt x="12961" y="10160"/>
                  </a:cubicBezTo>
                  <a:cubicBezTo>
                    <a:pt x="12127" y="10363"/>
                    <a:pt x="11461" y="11089"/>
                    <a:pt x="10663" y="11399"/>
                  </a:cubicBezTo>
                  <a:cubicBezTo>
                    <a:pt x="10275" y="11552"/>
                    <a:pt x="9924" y="11612"/>
                    <a:pt x="9588" y="11612"/>
                  </a:cubicBezTo>
                  <a:cubicBezTo>
                    <a:pt x="8830" y="11612"/>
                    <a:pt x="8151" y="11305"/>
                    <a:pt x="7317" y="11065"/>
                  </a:cubicBezTo>
                  <a:cubicBezTo>
                    <a:pt x="6281" y="10768"/>
                    <a:pt x="5341" y="10875"/>
                    <a:pt x="4567" y="9970"/>
                  </a:cubicBezTo>
                  <a:cubicBezTo>
                    <a:pt x="3781" y="9053"/>
                    <a:pt x="3150" y="7958"/>
                    <a:pt x="2567" y="6898"/>
                  </a:cubicBezTo>
                  <a:cubicBezTo>
                    <a:pt x="1400" y="4707"/>
                    <a:pt x="816" y="2445"/>
                    <a:pt x="173" y="64"/>
                  </a:cubicBezTo>
                  <a:cubicBezTo>
                    <a:pt x="163" y="22"/>
                    <a:pt x="126" y="0"/>
                    <a:pt x="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46"/>
            <p:cNvSpPr/>
            <p:nvPr/>
          </p:nvSpPr>
          <p:spPr>
            <a:xfrm>
              <a:off x="1946775" y="2886100"/>
              <a:ext cx="3175" cy="4125"/>
            </a:xfrm>
            <a:custGeom>
              <a:avLst/>
              <a:gdLst/>
              <a:ahLst/>
              <a:cxnLst/>
              <a:rect l="l" t="t" r="r" b="b"/>
              <a:pathLst>
                <a:path w="127" h="165" extrusionOk="0">
                  <a:moveTo>
                    <a:pt x="53" y="0"/>
                  </a:moveTo>
                  <a:cubicBezTo>
                    <a:pt x="26" y="0"/>
                    <a:pt x="0" y="29"/>
                    <a:pt x="32" y="52"/>
                  </a:cubicBezTo>
                  <a:cubicBezTo>
                    <a:pt x="44" y="76"/>
                    <a:pt x="91" y="147"/>
                    <a:pt x="103" y="159"/>
                  </a:cubicBezTo>
                  <a:cubicBezTo>
                    <a:pt x="103" y="163"/>
                    <a:pt x="105" y="164"/>
                    <a:pt x="108" y="164"/>
                  </a:cubicBezTo>
                  <a:cubicBezTo>
                    <a:pt x="115" y="164"/>
                    <a:pt x="127" y="156"/>
                    <a:pt x="127" y="147"/>
                  </a:cubicBezTo>
                  <a:cubicBezTo>
                    <a:pt x="127" y="135"/>
                    <a:pt x="103" y="40"/>
                    <a:pt x="91" y="28"/>
                  </a:cubicBezTo>
                  <a:cubicBezTo>
                    <a:pt x="83" y="8"/>
                    <a:pt x="68"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46"/>
            <p:cNvSpPr/>
            <p:nvPr/>
          </p:nvSpPr>
          <p:spPr>
            <a:xfrm>
              <a:off x="1916600" y="2712450"/>
              <a:ext cx="35625" cy="184425"/>
            </a:xfrm>
            <a:custGeom>
              <a:avLst/>
              <a:gdLst/>
              <a:ahLst/>
              <a:cxnLst/>
              <a:rect l="l" t="t" r="r" b="b"/>
              <a:pathLst>
                <a:path w="1425" h="7377" extrusionOk="0">
                  <a:moveTo>
                    <a:pt x="1136" y="1"/>
                  </a:moveTo>
                  <a:cubicBezTo>
                    <a:pt x="1118" y="1"/>
                    <a:pt x="1099" y="10"/>
                    <a:pt x="1084" y="33"/>
                  </a:cubicBezTo>
                  <a:cubicBezTo>
                    <a:pt x="548" y="950"/>
                    <a:pt x="0" y="2200"/>
                    <a:pt x="310" y="3271"/>
                  </a:cubicBezTo>
                  <a:cubicBezTo>
                    <a:pt x="417" y="3629"/>
                    <a:pt x="619" y="3926"/>
                    <a:pt x="774" y="4248"/>
                  </a:cubicBezTo>
                  <a:cubicBezTo>
                    <a:pt x="1072" y="4938"/>
                    <a:pt x="977" y="5438"/>
                    <a:pt x="1000" y="6141"/>
                  </a:cubicBezTo>
                  <a:cubicBezTo>
                    <a:pt x="1012" y="6629"/>
                    <a:pt x="1072" y="6974"/>
                    <a:pt x="1370" y="7355"/>
                  </a:cubicBezTo>
                  <a:cubicBezTo>
                    <a:pt x="1380" y="7370"/>
                    <a:pt x="1392" y="7377"/>
                    <a:pt x="1401" y="7377"/>
                  </a:cubicBezTo>
                  <a:cubicBezTo>
                    <a:pt x="1415" y="7377"/>
                    <a:pt x="1424" y="7364"/>
                    <a:pt x="1417" y="7343"/>
                  </a:cubicBezTo>
                  <a:cubicBezTo>
                    <a:pt x="905" y="6343"/>
                    <a:pt x="1417" y="5212"/>
                    <a:pt x="953" y="4176"/>
                  </a:cubicBezTo>
                  <a:cubicBezTo>
                    <a:pt x="643" y="3450"/>
                    <a:pt x="322" y="2867"/>
                    <a:pt x="500" y="2045"/>
                  </a:cubicBezTo>
                  <a:cubicBezTo>
                    <a:pt x="655" y="1378"/>
                    <a:pt x="1000" y="747"/>
                    <a:pt x="1203" y="92"/>
                  </a:cubicBezTo>
                  <a:cubicBezTo>
                    <a:pt x="1211" y="44"/>
                    <a:pt x="1175" y="1"/>
                    <a:pt x="1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46"/>
            <p:cNvSpPr/>
            <p:nvPr/>
          </p:nvSpPr>
          <p:spPr>
            <a:xfrm>
              <a:off x="1944575" y="2853300"/>
              <a:ext cx="6875" cy="43200"/>
            </a:xfrm>
            <a:custGeom>
              <a:avLst/>
              <a:gdLst/>
              <a:ahLst/>
              <a:cxnLst/>
              <a:rect l="l" t="t" r="r" b="b"/>
              <a:pathLst>
                <a:path w="275" h="1728" extrusionOk="0">
                  <a:moveTo>
                    <a:pt x="18" y="1"/>
                  </a:moveTo>
                  <a:cubicBezTo>
                    <a:pt x="15" y="1"/>
                    <a:pt x="12" y="7"/>
                    <a:pt x="12" y="19"/>
                  </a:cubicBezTo>
                  <a:cubicBezTo>
                    <a:pt x="1" y="293"/>
                    <a:pt x="24" y="578"/>
                    <a:pt x="60" y="864"/>
                  </a:cubicBezTo>
                  <a:cubicBezTo>
                    <a:pt x="84" y="1150"/>
                    <a:pt x="84" y="1447"/>
                    <a:pt x="179" y="1709"/>
                  </a:cubicBezTo>
                  <a:cubicBezTo>
                    <a:pt x="184" y="1722"/>
                    <a:pt x="193" y="1728"/>
                    <a:pt x="203" y="1728"/>
                  </a:cubicBezTo>
                  <a:cubicBezTo>
                    <a:pt x="220" y="1728"/>
                    <a:pt x="239" y="1713"/>
                    <a:pt x="239" y="1697"/>
                  </a:cubicBezTo>
                  <a:cubicBezTo>
                    <a:pt x="274" y="1412"/>
                    <a:pt x="203" y="1114"/>
                    <a:pt x="179" y="852"/>
                  </a:cubicBezTo>
                  <a:cubicBezTo>
                    <a:pt x="143" y="566"/>
                    <a:pt x="120" y="281"/>
                    <a:pt x="24" y="19"/>
                  </a:cubicBezTo>
                  <a:cubicBezTo>
                    <a:pt x="24" y="7"/>
                    <a:pt x="21" y="1"/>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46"/>
            <p:cNvSpPr/>
            <p:nvPr/>
          </p:nvSpPr>
          <p:spPr>
            <a:xfrm>
              <a:off x="1942500" y="2856175"/>
              <a:ext cx="8350" cy="48250"/>
            </a:xfrm>
            <a:custGeom>
              <a:avLst/>
              <a:gdLst/>
              <a:ahLst/>
              <a:cxnLst/>
              <a:rect l="l" t="t" r="r" b="b"/>
              <a:pathLst>
                <a:path w="334" h="1930" extrusionOk="0">
                  <a:moveTo>
                    <a:pt x="16" y="0"/>
                  </a:moveTo>
                  <a:cubicBezTo>
                    <a:pt x="7" y="0"/>
                    <a:pt x="0" y="10"/>
                    <a:pt x="0" y="23"/>
                  </a:cubicBezTo>
                  <a:cubicBezTo>
                    <a:pt x="24" y="630"/>
                    <a:pt x="24" y="1332"/>
                    <a:pt x="238" y="1904"/>
                  </a:cubicBezTo>
                  <a:cubicBezTo>
                    <a:pt x="249" y="1920"/>
                    <a:pt x="268" y="1929"/>
                    <a:pt x="285" y="1929"/>
                  </a:cubicBezTo>
                  <a:cubicBezTo>
                    <a:pt x="305" y="1929"/>
                    <a:pt x="322" y="1918"/>
                    <a:pt x="322" y="1892"/>
                  </a:cubicBezTo>
                  <a:cubicBezTo>
                    <a:pt x="334" y="1285"/>
                    <a:pt x="155" y="618"/>
                    <a:pt x="36" y="23"/>
                  </a:cubicBezTo>
                  <a:cubicBezTo>
                    <a:pt x="31" y="7"/>
                    <a:pt x="23"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46"/>
            <p:cNvSpPr/>
            <p:nvPr/>
          </p:nvSpPr>
          <p:spPr>
            <a:xfrm>
              <a:off x="1941700" y="2548900"/>
              <a:ext cx="68425" cy="174350"/>
            </a:xfrm>
            <a:custGeom>
              <a:avLst/>
              <a:gdLst/>
              <a:ahLst/>
              <a:cxnLst/>
              <a:rect l="l" t="t" r="r" b="b"/>
              <a:pathLst>
                <a:path w="2737" h="6974" extrusionOk="0">
                  <a:moveTo>
                    <a:pt x="2632" y="0"/>
                  </a:moveTo>
                  <a:cubicBezTo>
                    <a:pt x="2618" y="0"/>
                    <a:pt x="2604" y="5"/>
                    <a:pt x="2592" y="15"/>
                  </a:cubicBezTo>
                  <a:cubicBezTo>
                    <a:pt x="2175" y="312"/>
                    <a:pt x="2080" y="729"/>
                    <a:pt x="1961" y="1217"/>
                  </a:cubicBezTo>
                  <a:cubicBezTo>
                    <a:pt x="1759" y="1967"/>
                    <a:pt x="1437" y="2527"/>
                    <a:pt x="1068" y="3205"/>
                  </a:cubicBezTo>
                  <a:cubicBezTo>
                    <a:pt x="830" y="3634"/>
                    <a:pt x="723" y="4015"/>
                    <a:pt x="687" y="4515"/>
                  </a:cubicBezTo>
                  <a:cubicBezTo>
                    <a:pt x="628" y="5444"/>
                    <a:pt x="413" y="6123"/>
                    <a:pt x="8" y="6968"/>
                  </a:cubicBezTo>
                  <a:cubicBezTo>
                    <a:pt x="0" y="6968"/>
                    <a:pt x="8" y="6973"/>
                    <a:pt x="18" y="6973"/>
                  </a:cubicBezTo>
                  <a:cubicBezTo>
                    <a:pt x="23" y="6973"/>
                    <a:pt x="28" y="6972"/>
                    <a:pt x="32" y="6968"/>
                  </a:cubicBezTo>
                  <a:cubicBezTo>
                    <a:pt x="389" y="6515"/>
                    <a:pt x="663" y="6003"/>
                    <a:pt x="794" y="5432"/>
                  </a:cubicBezTo>
                  <a:cubicBezTo>
                    <a:pt x="949" y="4753"/>
                    <a:pt x="854" y="4098"/>
                    <a:pt x="1187" y="3444"/>
                  </a:cubicBezTo>
                  <a:cubicBezTo>
                    <a:pt x="1437" y="2932"/>
                    <a:pt x="1794" y="2503"/>
                    <a:pt x="1985" y="1967"/>
                  </a:cubicBezTo>
                  <a:cubicBezTo>
                    <a:pt x="2223" y="1312"/>
                    <a:pt x="2282" y="705"/>
                    <a:pt x="2699" y="110"/>
                  </a:cubicBezTo>
                  <a:cubicBezTo>
                    <a:pt x="2737" y="63"/>
                    <a:pt x="2685" y="0"/>
                    <a:pt x="2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46"/>
            <p:cNvSpPr/>
            <p:nvPr/>
          </p:nvSpPr>
          <p:spPr>
            <a:xfrm>
              <a:off x="2008900" y="2551250"/>
              <a:ext cx="319375" cy="204725"/>
            </a:xfrm>
            <a:custGeom>
              <a:avLst/>
              <a:gdLst/>
              <a:ahLst/>
              <a:cxnLst/>
              <a:rect l="l" t="t" r="r" b="b"/>
              <a:pathLst>
                <a:path w="12775" h="8189" extrusionOk="0">
                  <a:moveTo>
                    <a:pt x="7" y="0"/>
                  </a:moveTo>
                  <a:cubicBezTo>
                    <a:pt x="0" y="0"/>
                    <a:pt x="3" y="20"/>
                    <a:pt x="11" y="28"/>
                  </a:cubicBezTo>
                  <a:cubicBezTo>
                    <a:pt x="1357" y="695"/>
                    <a:pt x="3095" y="992"/>
                    <a:pt x="4297" y="1897"/>
                  </a:cubicBezTo>
                  <a:cubicBezTo>
                    <a:pt x="5190" y="2588"/>
                    <a:pt x="5500" y="3528"/>
                    <a:pt x="6560" y="4028"/>
                  </a:cubicBezTo>
                  <a:cubicBezTo>
                    <a:pt x="7512" y="4481"/>
                    <a:pt x="8584" y="4612"/>
                    <a:pt x="9584" y="4933"/>
                  </a:cubicBezTo>
                  <a:cubicBezTo>
                    <a:pt x="11179" y="5457"/>
                    <a:pt x="12144" y="6600"/>
                    <a:pt x="12703" y="8172"/>
                  </a:cubicBezTo>
                  <a:cubicBezTo>
                    <a:pt x="12711" y="8184"/>
                    <a:pt x="12722" y="8189"/>
                    <a:pt x="12732" y="8189"/>
                  </a:cubicBezTo>
                  <a:cubicBezTo>
                    <a:pt x="12754" y="8189"/>
                    <a:pt x="12775" y="8168"/>
                    <a:pt x="12775" y="8136"/>
                  </a:cubicBezTo>
                  <a:cubicBezTo>
                    <a:pt x="12453" y="5290"/>
                    <a:pt x="9786" y="4802"/>
                    <a:pt x="7524" y="4124"/>
                  </a:cubicBezTo>
                  <a:cubicBezTo>
                    <a:pt x="6857" y="3909"/>
                    <a:pt x="6214" y="3659"/>
                    <a:pt x="5726" y="3171"/>
                  </a:cubicBezTo>
                  <a:cubicBezTo>
                    <a:pt x="5262" y="2707"/>
                    <a:pt x="4988" y="2099"/>
                    <a:pt x="4440" y="1707"/>
                  </a:cubicBezTo>
                  <a:cubicBezTo>
                    <a:pt x="3881" y="1290"/>
                    <a:pt x="3154" y="1099"/>
                    <a:pt x="2512" y="861"/>
                  </a:cubicBezTo>
                  <a:cubicBezTo>
                    <a:pt x="1690" y="564"/>
                    <a:pt x="868" y="230"/>
                    <a:pt x="23" y="16"/>
                  </a:cubicBezTo>
                  <a:cubicBezTo>
                    <a:pt x="16" y="5"/>
                    <a:pt x="10" y="0"/>
                    <a:pt x="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46"/>
            <p:cNvSpPr/>
            <p:nvPr/>
          </p:nvSpPr>
          <p:spPr>
            <a:xfrm>
              <a:off x="2306525" y="2739325"/>
              <a:ext cx="111050" cy="428375"/>
            </a:xfrm>
            <a:custGeom>
              <a:avLst/>
              <a:gdLst/>
              <a:ahLst/>
              <a:cxnLst/>
              <a:rect l="l" t="t" r="r" b="b"/>
              <a:pathLst>
                <a:path w="4442" h="17135" extrusionOk="0">
                  <a:moveTo>
                    <a:pt x="841" y="1"/>
                  </a:moveTo>
                  <a:cubicBezTo>
                    <a:pt x="832" y="1"/>
                    <a:pt x="822" y="7"/>
                    <a:pt x="822" y="18"/>
                  </a:cubicBezTo>
                  <a:cubicBezTo>
                    <a:pt x="834" y="1637"/>
                    <a:pt x="1596" y="2792"/>
                    <a:pt x="2465" y="4066"/>
                  </a:cubicBezTo>
                  <a:cubicBezTo>
                    <a:pt x="3620" y="5744"/>
                    <a:pt x="4442" y="8459"/>
                    <a:pt x="3346" y="10364"/>
                  </a:cubicBezTo>
                  <a:cubicBezTo>
                    <a:pt x="2989" y="10971"/>
                    <a:pt x="2751" y="11471"/>
                    <a:pt x="2525" y="12150"/>
                  </a:cubicBezTo>
                  <a:cubicBezTo>
                    <a:pt x="2203" y="13162"/>
                    <a:pt x="1691" y="13638"/>
                    <a:pt x="929" y="14305"/>
                  </a:cubicBezTo>
                  <a:cubicBezTo>
                    <a:pt x="24" y="15103"/>
                    <a:pt x="1" y="15984"/>
                    <a:pt x="382" y="17091"/>
                  </a:cubicBezTo>
                  <a:cubicBezTo>
                    <a:pt x="395" y="17122"/>
                    <a:pt x="421" y="17135"/>
                    <a:pt x="448" y="17135"/>
                  </a:cubicBezTo>
                  <a:cubicBezTo>
                    <a:pt x="494" y="17135"/>
                    <a:pt x="544" y="17096"/>
                    <a:pt x="536" y="17043"/>
                  </a:cubicBezTo>
                  <a:cubicBezTo>
                    <a:pt x="310" y="15865"/>
                    <a:pt x="382" y="15091"/>
                    <a:pt x="1346" y="14305"/>
                  </a:cubicBezTo>
                  <a:cubicBezTo>
                    <a:pt x="1810" y="13936"/>
                    <a:pt x="2179" y="13638"/>
                    <a:pt x="2453" y="13114"/>
                  </a:cubicBezTo>
                  <a:cubicBezTo>
                    <a:pt x="2834" y="12376"/>
                    <a:pt x="2941" y="11555"/>
                    <a:pt x="3370" y="10828"/>
                  </a:cubicBezTo>
                  <a:cubicBezTo>
                    <a:pt x="3703" y="10293"/>
                    <a:pt x="3989" y="9876"/>
                    <a:pt x="4072" y="9233"/>
                  </a:cubicBezTo>
                  <a:cubicBezTo>
                    <a:pt x="4263" y="7792"/>
                    <a:pt x="3942" y="6125"/>
                    <a:pt x="3275" y="4840"/>
                  </a:cubicBezTo>
                  <a:cubicBezTo>
                    <a:pt x="2929" y="4197"/>
                    <a:pt x="2453" y="3649"/>
                    <a:pt x="2048" y="3054"/>
                  </a:cubicBezTo>
                  <a:cubicBezTo>
                    <a:pt x="1429" y="2113"/>
                    <a:pt x="1096" y="1137"/>
                    <a:pt x="858" y="29"/>
                  </a:cubicBezTo>
                  <a:cubicBezTo>
                    <a:pt x="864" y="10"/>
                    <a:pt x="853" y="1"/>
                    <a:pt x="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46"/>
            <p:cNvSpPr/>
            <p:nvPr/>
          </p:nvSpPr>
          <p:spPr>
            <a:xfrm>
              <a:off x="2041325" y="2596875"/>
              <a:ext cx="7750" cy="38575"/>
            </a:xfrm>
            <a:custGeom>
              <a:avLst/>
              <a:gdLst/>
              <a:ahLst/>
              <a:cxnLst/>
              <a:rect l="l" t="t" r="r" b="b"/>
              <a:pathLst>
                <a:path w="310" h="1543" extrusionOk="0">
                  <a:moveTo>
                    <a:pt x="310" y="1"/>
                  </a:moveTo>
                  <a:lnTo>
                    <a:pt x="310" y="1"/>
                  </a:lnTo>
                  <a:cubicBezTo>
                    <a:pt x="191" y="501"/>
                    <a:pt x="83" y="1013"/>
                    <a:pt x="0" y="1525"/>
                  </a:cubicBezTo>
                  <a:cubicBezTo>
                    <a:pt x="0" y="1537"/>
                    <a:pt x="6" y="1542"/>
                    <a:pt x="13" y="1542"/>
                  </a:cubicBezTo>
                  <a:cubicBezTo>
                    <a:pt x="21" y="1542"/>
                    <a:pt x="30" y="1537"/>
                    <a:pt x="36" y="1525"/>
                  </a:cubicBezTo>
                  <a:cubicBezTo>
                    <a:pt x="131" y="1013"/>
                    <a:pt x="238" y="513"/>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46"/>
            <p:cNvSpPr/>
            <p:nvPr/>
          </p:nvSpPr>
          <p:spPr>
            <a:xfrm>
              <a:off x="2045625" y="2608300"/>
              <a:ext cx="13575" cy="39025"/>
            </a:xfrm>
            <a:custGeom>
              <a:avLst/>
              <a:gdLst/>
              <a:ahLst/>
              <a:cxnLst/>
              <a:rect l="l" t="t" r="r" b="b"/>
              <a:pathLst>
                <a:path w="543" h="1561" extrusionOk="0">
                  <a:moveTo>
                    <a:pt x="520" y="0"/>
                  </a:moveTo>
                  <a:cubicBezTo>
                    <a:pt x="513" y="0"/>
                    <a:pt x="507" y="3"/>
                    <a:pt x="507" y="8"/>
                  </a:cubicBezTo>
                  <a:cubicBezTo>
                    <a:pt x="400" y="544"/>
                    <a:pt x="221" y="1032"/>
                    <a:pt x="19" y="1520"/>
                  </a:cubicBezTo>
                  <a:cubicBezTo>
                    <a:pt x="1" y="1547"/>
                    <a:pt x="23" y="1560"/>
                    <a:pt x="45" y="1560"/>
                  </a:cubicBezTo>
                  <a:cubicBezTo>
                    <a:pt x="53" y="1560"/>
                    <a:pt x="60" y="1559"/>
                    <a:pt x="66" y="1556"/>
                  </a:cubicBezTo>
                  <a:cubicBezTo>
                    <a:pt x="316" y="1080"/>
                    <a:pt x="483" y="544"/>
                    <a:pt x="542" y="20"/>
                  </a:cubicBezTo>
                  <a:cubicBezTo>
                    <a:pt x="542" y="6"/>
                    <a:pt x="530" y="0"/>
                    <a:pt x="5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46"/>
            <p:cNvSpPr/>
            <p:nvPr/>
          </p:nvSpPr>
          <p:spPr>
            <a:xfrm>
              <a:off x="2002025" y="2584975"/>
              <a:ext cx="26800" cy="32775"/>
            </a:xfrm>
            <a:custGeom>
              <a:avLst/>
              <a:gdLst/>
              <a:ahLst/>
              <a:cxnLst/>
              <a:rect l="l" t="t" r="r" b="b"/>
              <a:pathLst>
                <a:path w="1072" h="1311" extrusionOk="0">
                  <a:moveTo>
                    <a:pt x="0" y="0"/>
                  </a:moveTo>
                  <a:cubicBezTo>
                    <a:pt x="143" y="548"/>
                    <a:pt x="501" y="1108"/>
                    <a:pt x="1048" y="1310"/>
                  </a:cubicBezTo>
                  <a:cubicBezTo>
                    <a:pt x="1060" y="1310"/>
                    <a:pt x="1072" y="1298"/>
                    <a:pt x="1060" y="1286"/>
                  </a:cubicBezTo>
                  <a:cubicBezTo>
                    <a:pt x="560" y="953"/>
                    <a:pt x="179" y="584"/>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46"/>
            <p:cNvSpPr/>
            <p:nvPr/>
          </p:nvSpPr>
          <p:spPr>
            <a:xfrm>
              <a:off x="2003225" y="2579325"/>
              <a:ext cx="19575" cy="31350"/>
            </a:xfrm>
            <a:custGeom>
              <a:avLst/>
              <a:gdLst/>
              <a:ahLst/>
              <a:cxnLst/>
              <a:rect l="l" t="t" r="r" b="b"/>
              <a:pathLst>
                <a:path w="783" h="1254" extrusionOk="0">
                  <a:moveTo>
                    <a:pt x="12" y="0"/>
                  </a:moveTo>
                  <a:cubicBezTo>
                    <a:pt x="12" y="0"/>
                    <a:pt x="0" y="0"/>
                    <a:pt x="0" y="24"/>
                  </a:cubicBezTo>
                  <a:cubicBezTo>
                    <a:pt x="155" y="476"/>
                    <a:pt x="405" y="893"/>
                    <a:pt x="726" y="1238"/>
                  </a:cubicBezTo>
                  <a:cubicBezTo>
                    <a:pt x="734" y="1249"/>
                    <a:pt x="742" y="1253"/>
                    <a:pt x="750" y="1253"/>
                  </a:cubicBezTo>
                  <a:cubicBezTo>
                    <a:pt x="767" y="1253"/>
                    <a:pt x="782" y="1231"/>
                    <a:pt x="774" y="1215"/>
                  </a:cubicBezTo>
                  <a:cubicBezTo>
                    <a:pt x="464" y="834"/>
                    <a:pt x="226" y="453"/>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46"/>
            <p:cNvSpPr/>
            <p:nvPr/>
          </p:nvSpPr>
          <p:spPr>
            <a:xfrm>
              <a:off x="2030900" y="2577125"/>
              <a:ext cx="10175" cy="40800"/>
            </a:xfrm>
            <a:custGeom>
              <a:avLst/>
              <a:gdLst/>
              <a:ahLst/>
              <a:cxnLst/>
              <a:rect l="l" t="t" r="r" b="b"/>
              <a:pathLst>
                <a:path w="407" h="1632" extrusionOk="0">
                  <a:moveTo>
                    <a:pt x="386" y="0"/>
                  </a:moveTo>
                  <a:cubicBezTo>
                    <a:pt x="375" y="0"/>
                    <a:pt x="363" y="6"/>
                    <a:pt x="358" y="17"/>
                  </a:cubicBezTo>
                  <a:cubicBezTo>
                    <a:pt x="310" y="291"/>
                    <a:pt x="262" y="552"/>
                    <a:pt x="203" y="826"/>
                  </a:cubicBezTo>
                  <a:cubicBezTo>
                    <a:pt x="143" y="1088"/>
                    <a:pt x="60" y="1338"/>
                    <a:pt x="0" y="1612"/>
                  </a:cubicBezTo>
                  <a:cubicBezTo>
                    <a:pt x="0" y="1626"/>
                    <a:pt x="9" y="1632"/>
                    <a:pt x="18" y="1632"/>
                  </a:cubicBezTo>
                  <a:cubicBezTo>
                    <a:pt x="24" y="1632"/>
                    <a:pt x="31" y="1629"/>
                    <a:pt x="36" y="1624"/>
                  </a:cubicBezTo>
                  <a:cubicBezTo>
                    <a:pt x="262" y="1160"/>
                    <a:pt x="381" y="552"/>
                    <a:pt x="393" y="29"/>
                  </a:cubicBezTo>
                  <a:cubicBezTo>
                    <a:pt x="406" y="9"/>
                    <a:pt x="398" y="0"/>
                    <a:pt x="3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46"/>
            <p:cNvSpPr/>
            <p:nvPr/>
          </p:nvSpPr>
          <p:spPr>
            <a:xfrm>
              <a:off x="2030450" y="2579650"/>
              <a:ext cx="13675" cy="39700"/>
            </a:xfrm>
            <a:custGeom>
              <a:avLst/>
              <a:gdLst/>
              <a:ahLst/>
              <a:cxnLst/>
              <a:rect l="l" t="t" r="r" b="b"/>
              <a:pathLst>
                <a:path w="547" h="1588" extrusionOk="0">
                  <a:moveTo>
                    <a:pt x="523" y="0"/>
                  </a:moveTo>
                  <a:cubicBezTo>
                    <a:pt x="517" y="0"/>
                    <a:pt x="510" y="3"/>
                    <a:pt x="507" y="11"/>
                  </a:cubicBezTo>
                  <a:cubicBezTo>
                    <a:pt x="435" y="273"/>
                    <a:pt x="387" y="547"/>
                    <a:pt x="316" y="797"/>
                  </a:cubicBezTo>
                  <a:cubicBezTo>
                    <a:pt x="221" y="1059"/>
                    <a:pt x="102" y="1297"/>
                    <a:pt x="18" y="1559"/>
                  </a:cubicBezTo>
                  <a:cubicBezTo>
                    <a:pt x="1" y="1576"/>
                    <a:pt x="22" y="1587"/>
                    <a:pt x="39" y="1587"/>
                  </a:cubicBezTo>
                  <a:cubicBezTo>
                    <a:pt x="45" y="1587"/>
                    <a:pt x="51" y="1586"/>
                    <a:pt x="54" y="1583"/>
                  </a:cubicBezTo>
                  <a:cubicBezTo>
                    <a:pt x="340" y="1154"/>
                    <a:pt x="530" y="523"/>
                    <a:pt x="530" y="11"/>
                  </a:cubicBezTo>
                  <a:cubicBezTo>
                    <a:pt x="546" y="11"/>
                    <a:pt x="536" y="0"/>
                    <a:pt x="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46"/>
            <p:cNvSpPr/>
            <p:nvPr/>
          </p:nvSpPr>
          <p:spPr>
            <a:xfrm>
              <a:off x="2019000" y="2591825"/>
              <a:ext cx="24125" cy="47300"/>
            </a:xfrm>
            <a:custGeom>
              <a:avLst/>
              <a:gdLst/>
              <a:ahLst/>
              <a:cxnLst/>
              <a:rect l="l" t="t" r="r" b="b"/>
              <a:pathLst>
                <a:path w="965" h="1892" extrusionOk="0">
                  <a:moveTo>
                    <a:pt x="0" y="0"/>
                  </a:moveTo>
                  <a:lnTo>
                    <a:pt x="0" y="0"/>
                  </a:lnTo>
                  <a:cubicBezTo>
                    <a:pt x="238" y="631"/>
                    <a:pt x="536" y="1334"/>
                    <a:pt x="929" y="1881"/>
                  </a:cubicBezTo>
                  <a:cubicBezTo>
                    <a:pt x="936" y="1889"/>
                    <a:pt x="942" y="1892"/>
                    <a:pt x="948" y="1892"/>
                  </a:cubicBezTo>
                  <a:cubicBezTo>
                    <a:pt x="959" y="1892"/>
                    <a:pt x="965" y="1878"/>
                    <a:pt x="965" y="1869"/>
                  </a:cubicBezTo>
                  <a:cubicBezTo>
                    <a:pt x="679" y="1227"/>
                    <a:pt x="322" y="619"/>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46"/>
            <p:cNvSpPr/>
            <p:nvPr/>
          </p:nvSpPr>
          <p:spPr>
            <a:xfrm>
              <a:off x="2024125" y="2601225"/>
              <a:ext cx="59650" cy="116425"/>
            </a:xfrm>
            <a:custGeom>
              <a:avLst/>
              <a:gdLst/>
              <a:ahLst/>
              <a:cxnLst/>
              <a:rect l="l" t="t" r="r" b="b"/>
              <a:pathLst>
                <a:path w="2386" h="4657" extrusionOk="0">
                  <a:moveTo>
                    <a:pt x="26" y="0"/>
                  </a:moveTo>
                  <a:cubicBezTo>
                    <a:pt x="16" y="0"/>
                    <a:pt x="1" y="9"/>
                    <a:pt x="9" y="17"/>
                  </a:cubicBezTo>
                  <a:cubicBezTo>
                    <a:pt x="664" y="1648"/>
                    <a:pt x="1760" y="2994"/>
                    <a:pt x="2355" y="4649"/>
                  </a:cubicBezTo>
                  <a:cubicBezTo>
                    <a:pt x="2355" y="4654"/>
                    <a:pt x="2361" y="4656"/>
                    <a:pt x="2367" y="4656"/>
                  </a:cubicBezTo>
                  <a:cubicBezTo>
                    <a:pt x="2376" y="4656"/>
                    <a:pt x="2386" y="4651"/>
                    <a:pt x="2379" y="4637"/>
                  </a:cubicBezTo>
                  <a:cubicBezTo>
                    <a:pt x="1998" y="2958"/>
                    <a:pt x="807" y="1529"/>
                    <a:pt x="33" y="5"/>
                  </a:cubicBezTo>
                  <a:cubicBezTo>
                    <a:pt x="33" y="2"/>
                    <a:pt x="30"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46"/>
            <p:cNvSpPr/>
            <p:nvPr/>
          </p:nvSpPr>
          <p:spPr>
            <a:xfrm>
              <a:off x="1970775" y="2593600"/>
              <a:ext cx="26800" cy="72500"/>
            </a:xfrm>
            <a:custGeom>
              <a:avLst/>
              <a:gdLst/>
              <a:ahLst/>
              <a:cxnLst/>
              <a:rect l="l" t="t" r="r" b="b"/>
              <a:pathLst>
                <a:path w="1072" h="2900" extrusionOk="0">
                  <a:moveTo>
                    <a:pt x="1072" y="1"/>
                  </a:moveTo>
                  <a:lnTo>
                    <a:pt x="1072" y="1"/>
                  </a:lnTo>
                  <a:cubicBezTo>
                    <a:pt x="1012" y="322"/>
                    <a:pt x="977" y="667"/>
                    <a:pt x="774" y="953"/>
                  </a:cubicBezTo>
                  <a:cubicBezTo>
                    <a:pt x="608" y="1179"/>
                    <a:pt x="405" y="1334"/>
                    <a:pt x="274" y="1596"/>
                  </a:cubicBezTo>
                  <a:cubicBezTo>
                    <a:pt x="60" y="1965"/>
                    <a:pt x="0" y="2453"/>
                    <a:pt x="0" y="2882"/>
                  </a:cubicBezTo>
                  <a:cubicBezTo>
                    <a:pt x="0" y="2894"/>
                    <a:pt x="9" y="2900"/>
                    <a:pt x="18" y="2900"/>
                  </a:cubicBezTo>
                  <a:cubicBezTo>
                    <a:pt x="27" y="2900"/>
                    <a:pt x="36" y="2894"/>
                    <a:pt x="36" y="2882"/>
                  </a:cubicBezTo>
                  <a:cubicBezTo>
                    <a:pt x="143" y="2227"/>
                    <a:pt x="179" y="1727"/>
                    <a:pt x="643" y="1203"/>
                  </a:cubicBezTo>
                  <a:cubicBezTo>
                    <a:pt x="941" y="834"/>
                    <a:pt x="1048" y="477"/>
                    <a:pt x="1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46"/>
            <p:cNvSpPr/>
            <p:nvPr/>
          </p:nvSpPr>
          <p:spPr>
            <a:xfrm>
              <a:off x="1923750" y="2676825"/>
              <a:ext cx="46950" cy="119375"/>
            </a:xfrm>
            <a:custGeom>
              <a:avLst/>
              <a:gdLst/>
              <a:ahLst/>
              <a:cxnLst/>
              <a:rect l="l" t="t" r="r" b="b"/>
              <a:pathLst>
                <a:path w="1878" h="4775" extrusionOk="0">
                  <a:moveTo>
                    <a:pt x="1872" y="0"/>
                  </a:moveTo>
                  <a:cubicBezTo>
                    <a:pt x="1871" y="0"/>
                    <a:pt x="1869" y="1"/>
                    <a:pt x="1869" y="5"/>
                  </a:cubicBezTo>
                  <a:cubicBezTo>
                    <a:pt x="1877" y="5"/>
                    <a:pt x="1875" y="0"/>
                    <a:pt x="1872" y="0"/>
                  </a:cubicBezTo>
                  <a:close/>
                  <a:moveTo>
                    <a:pt x="1869" y="5"/>
                  </a:moveTo>
                  <a:lnTo>
                    <a:pt x="1869" y="5"/>
                  </a:lnTo>
                  <a:cubicBezTo>
                    <a:pt x="1512" y="1565"/>
                    <a:pt x="0" y="3089"/>
                    <a:pt x="691" y="4768"/>
                  </a:cubicBezTo>
                  <a:cubicBezTo>
                    <a:pt x="691" y="4772"/>
                    <a:pt x="695" y="4775"/>
                    <a:pt x="702" y="4775"/>
                  </a:cubicBezTo>
                  <a:cubicBezTo>
                    <a:pt x="712" y="4775"/>
                    <a:pt x="726" y="4767"/>
                    <a:pt x="726" y="4744"/>
                  </a:cubicBezTo>
                  <a:cubicBezTo>
                    <a:pt x="441" y="3768"/>
                    <a:pt x="679" y="2887"/>
                    <a:pt x="1107" y="1982"/>
                  </a:cubicBezTo>
                  <a:cubicBezTo>
                    <a:pt x="1429" y="1363"/>
                    <a:pt x="1846" y="732"/>
                    <a:pt x="1869" y="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46"/>
            <p:cNvSpPr/>
            <p:nvPr/>
          </p:nvSpPr>
          <p:spPr>
            <a:xfrm>
              <a:off x="1941900" y="2803700"/>
              <a:ext cx="58075" cy="213025"/>
            </a:xfrm>
            <a:custGeom>
              <a:avLst/>
              <a:gdLst/>
              <a:ahLst/>
              <a:cxnLst/>
              <a:rect l="l" t="t" r="r" b="b"/>
              <a:pathLst>
                <a:path w="2323" h="8521" extrusionOk="0">
                  <a:moveTo>
                    <a:pt x="10" y="1"/>
                  </a:moveTo>
                  <a:cubicBezTo>
                    <a:pt x="8" y="1"/>
                    <a:pt x="0" y="7"/>
                    <a:pt x="0" y="14"/>
                  </a:cubicBezTo>
                  <a:cubicBezTo>
                    <a:pt x="10" y="4"/>
                    <a:pt x="12" y="1"/>
                    <a:pt x="10" y="1"/>
                  </a:cubicBezTo>
                  <a:close/>
                  <a:moveTo>
                    <a:pt x="0" y="14"/>
                  </a:moveTo>
                  <a:lnTo>
                    <a:pt x="0" y="14"/>
                  </a:lnTo>
                  <a:cubicBezTo>
                    <a:pt x="298" y="907"/>
                    <a:pt x="441" y="1657"/>
                    <a:pt x="465" y="2598"/>
                  </a:cubicBezTo>
                  <a:cubicBezTo>
                    <a:pt x="477" y="3086"/>
                    <a:pt x="536" y="3539"/>
                    <a:pt x="667" y="4027"/>
                  </a:cubicBezTo>
                  <a:cubicBezTo>
                    <a:pt x="1096" y="5527"/>
                    <a:pt x="1691" y="7063"/>
                    <a:pt x="2286" y="8515"/>
                  </a:cubicBezTo>
                  <a:cubicBezTo>
                    <a:pt x="2293" y="8519"/>
                    <a:pt x="2299" y="8520"/>
                    <a:pt x="2304" y="8520"/>
                  </a:cubicBezTo>
                  <a:cubicBezTo>
                    <a:pt x="2316" y="8520"/>
                    <a:pt x="2322" y="8512"/>
                    <a:pt x="2322" y="8503"/>
                  </a:cubicBezTo>
                  <a:cubicBezTo>
                    <a:pt x="1798" y="6896"/>
                    <a:pt x="1001" y="5301"/>
                    <a:pt x="620" y="3646"/>
                  </a:cubicBezTo>
                  <a:cubicBezTo>
                    <a:pt x="477" y="2967"/>
                    <a:pt x="572" y="2277"/>
                    <a:pt x="489" y="1610"/>
                  </a:cubicBezTo>
                  <a:cubicBezTo>
                    <a:pt x="417" y="1062"/>
                    <a:pt x="203" y="526"/>
                    <a:pt x="0" y="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46"/>
            <p:cNvSpPr/>
            <p:nvPr/>
          </p:nvSpPr>
          <p:spPr>
            <a:xfrm>
              <a:off x="2002750" y="3026125"/>
              <a:ext cx="138900" cy="129775"/>
            </a:xfrm>
            <a:custGeom>
              <a:avLst/>
              <a:gdLst/>
              <a:ahLst/>
              <a:cxnLst/>
              <a:rect l="l" t="t" r="r" b="b"/>
              <a:pathLst>
                <a:path w="5556" h="5191" extrusionOk="0">
                  <a:moveTo>
                    <a:pt x="12" y="1"/>
                  </a:moveTo>
                  <a:cubicBezTo>
                    <a:pt x="5" y="1"/>
                    <a:pt x="1" y="10"/>
                    <a:pt x="7" y="23"/>
                  </a:cubicBezTo>
                  <a:cubicBezTo>
                    <a:pt x="388" y="785"/>
                    <a:pt x="829" y="1523"/>
                    <a:pt x="1222" y="2273"/>
                  </a:cubicBezTo>
                  <a:cubicBezTo>
                    <a:pt x="1543" y="2833"/>
                    <a:pt x="1805" y="3524"/>
                    <a:pt x="2234" y="4012"/>
                  </a:cubicBezTo>
                  <a:cubicBezTo>
                    <a:pt x="2948" y="4809"/>
                    <a:pt x="4520" y="5036"/>
                    <a:pt x="5532" y="5190"/>
                  </a:cubicBezTo>
                  <a:cubicBezTo>
                    <a:pt x="5544" y="5190"/>
                    <a:pt x="5555" y="5155"/>
                    <a:pt x="5544" y="5155"/>
                  </a:cubicBezTo>
                  <a:cubicBezTo>
                    <a:pt x="4139" y="4809"/>
                    <a:pt x="2650" y="4619"/>
                    <a:pt x="1876" y="3274"/>
                  </a:cubicBezTo>
                  <a:cubicBezTo>
                    <a:pt x="1257" y="2202"/>
                    <a:pt x="686" y="1083"/>
                    <a:pt x="31" y="23"/>
                  </a:cubicBezTo>
                  <a:cubicBezTo>
                    <a:pt x="26" y="7"/>
                    <a:pt x="18" y="1"/>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46"/>
            <p:cNvSpPr/>
            <p:nvPr/>
          </p:nvSpPr>
          <p:spPr>
            <a:xfrm>
              <a:off x="2146275" y="3131825"/>
              <a:ext cx="121050" cy="33500"/>
            </a:xfrm>
            <a:custGeom>
              <a:avLst/>
              <a:gdLst/>
              <a:ahLst/>
              <a:cxnLst/>
              <a:rect l="l" t="t" r="r" b="b"/>
              <a:pathLst>
                <a:path w="4842" h="1340" extrusionOk="0">
                  <a:moveTo>
                    <a:pt x="4793" y="0"/>
                  </a:moveTo>
                  <a:cubicBezTo>
                    <a:pt x="4785" y="0"/>
                    <a:pt x="4777" y="3"/>
                    <a:pt x="4767" y="10"/>
                  </a:cubicBezTo>
                  <a:cubicBezTo>
                    <a:pt x="4410" y="189"/>
                    <a:pt x="4029" y="248"/>
                    <a:pt x="3660" y="403"/>
                  </a:cubicBezTo>
                  <a:cubicBezTo>
                    <a:pt x="3339" y="546"/>
                    <a:pt x="3077" y="784"/>
                    <a:pt x="2779" y="927"/>
                  </a:cubicBezTo>
                  <a:cubicBezTo>
                    <a:pt x="2354" y="1134"/>
                    <a:pt x="1887" y="1238"/>
                    <a:pt x="1420" y="1238"/>
                  </a:cubicBezTo>
                  <a:cubicBezTo>
                    <a:pt x="946" y="1238"/>
                    <a:pt x="472" y="1131"/>
                    <a:pt x="41" y="915"/>
                  </a:cubicBezTo>
                  <a:cubicBezTo>
                    <a:pt x="33" y="907"/>
                    <a:pt x="26" y="904"/>
                    <a:pt x="21" y="904"/>
                  </a:cubicBezTo>
                  <a:cubicBezTo>
                    <a:pt x="2" y="904"/>
                    <a:pt x="1" y="944"/>
                    <a:pt x="29" y="962"/>
                  </a:cubicBezTo>
                  <a:cubicBezTo>
                    <a:pt x="467" y="1195"/>
                    <a:pt x="1049" y="1340"/>
                    <a:pt x="1589" y="1340"/>
                  </a:cubicBezTo>
                  <a:cubicBezTo>
                    <a:pt x="1797" y="1340"/>
                    <a:pt x="1999" y="1318"/>
                    <a:pt x="2184" y="1272"/>
                  </a:cubicBezTo>
                  <a:cubicBezTo>
                    <a:pt x="2517" y="1201"/>
                    <a:pt x="2803" y="986"/>
                    <a:pt x="3101" y="820"/>
                  </a:cubicBezTo>
                  <a:cubicBezTo>
                    <a:pt x="3672" y="498"/>
                    <a:pt x="4232" y="343"/>
                    <a:pt x="4803" y="81"/>
                  </a:cubicBezTo>
                  <a:cubicBezTo>
                    <a:pt x="4842" y="53"/>
                    <a:pt x="4826" y="0"/>
                    <a:pt x="47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46"/>
            <p:cNvSpPr/>
            <p:nvPr/>
          </p:nvSpPr>
          <p:spPr>
            <a:xfrm>
              <a:off x="2267825" y="3126650"/>
              <a:ext cx="19675" cy="6775"/>
            </a:xfrm>
            <a:custGeom>
              <a:avLst/>
              <a:gdLst/>
              <a:ahLst/>
              <a:cxnLst/>
              <a:rect l="l" t="t" r="r" b="b"/>
              <a:pathLst>
                <a:path w="787" h="271" extrusionOk="0">
                  <a:moveTo>
                    <a:pt x="329" y="1"/>
                  </a:moveTo>
                  <a:cubicBezTo>
                    <a:pt x="220" y="1"/>
                    <a:pt x="102" y="20"/>
                    <a:pt x="25" y="74"/>
                  </a:cubicBezTo>
                  <a:cubicBezTo>
                    <a:pt x="1" y="98"/>
                    <a:pt x="25" y="134"/>
                    <a:pt x="60" y="134"/>
                  </a:cubicBezTo>
                  <a:cubicBezTo>
                    <a:pt x="167" y="134"/>
                    <a:pt x="261" y="114"/>
                    <a:pt x="367" y="114"/>
                  </a:cubicBezTo>
                  <a:cubicBezTo>
                    <a:pt x="402" y="114"/>
                    <a:pt x="438" y="116"/>
                    <a:pt x="477" y="122"/>
                  </a:cubicBezTo>
                  <a:cubicBezTo>
                    <a:pt x="525" y="134"/>
                    <a:pt x="739" y="193"/>
                    <a:pt x="739" y="241"/>
                  </a:cubicBezTo>
                  <a:lnTo>
                    <a:pt x="739" y="253"/>
                  </a:lnTo>
                  <a:cubicBezTo>
                    <a:pt x="751" y="265"/>
                    <a:pt x="757" y="271"/>
                    <a:pt x="763" y="271"/>
                  </a:cubicBezTo>
                  <a:cubicBezTo>
                    <a:pt x="769" y="271"/>
                    <a:pt x="775" y="265"/>
                    <a:pt x="787" y="253"/>
                  </a:cubicBezTo>
                  <a:lnTo>
                    <a:pt x="787" y="241"/>
                  </a:lnTo>
                  <a:cubicBezTo>
                    <a:pt x="775" y="146"/>
                    <a:pt x="751" y="146"/>
                    <a:pt x="679" y="98"/>
                  </a:cubicBezTo>
                  <a:cubicBezTo>
                    <a:pt x="620" y="62"/>
                    <a:pt x="548" y="38"/>
                    <a:pt x="489" y="15"/>
                  </a:cubicBezTo>
                  <a:cubicBezTo>
                    <a:pt x="443" y="6"/>
                    <a:pt x="388"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46"/>
            <p:cNvSpPr/>
            <p:nvPr/>
          </p:nvSpPr>
          <p:spPr>
            <a:xfrm>
              <a:off x="2303850" y="3070325"/>
              <a:ext cx="38725" cy="61500"/>
            </a:xfrm>
            <a:custGeom>
              <a:avLst/>
              <a:gdLst/>
              <a:ahLst/>
              <a:cxnLst/>
              <a:rect l="l" t="t" r="r" b="b"/>
              <a:pathLst>
                <a:path w="1549" h="2460" extrusionOk="0">
                  <a:moveTo>
                    <a:pt x="1535" y="0"/>
                  </a:moveTo>
                  <a:cubicBezTo>
                    <a:pt x="1531" y="0"/>
                    <a:pt x="1528" y="2"/>
                    <a:pt x="1524" y="5"/>
                  </a:cubicBezTo>
                  <a:cubicBezTo>
                    <a:pt x="1251" y="541"/>
                    <a:pt x="727" y="767"/>
                    <a:pt x="358" y="1196"/>
                  </a:cubicBezTo>
                  <a:cubicBezTo>
                    <a:pt x="60" y="1541"/>
                    <a:pt x="0" y="1970"/>
                    <a:pt x="0" y="2422"/>
                  </a:cubicBezTo>
                  <a:cubicBezTo>
                    <a:pt x="0" y="2448"/>
                    <a:pt x="14" y="2460"/>
                    <a:pt x="27" y="2460"/>
                  </a:cubicBezTo>
                  <a:cubicBezTo>
                    <a:pt x="38" y="2460"/>
                    <a:pt x="48" y="2451"/>
                    <a:pt x="48" y="2434"/>
                  </a:cubicBezTo>
                  <a:cubicBezTo>
                    <a:pt x="84" y="2149"/>
                    <a:pt x="108" y="1851"/>
                    <a:pt x="227" y="1589"/>
                  </a:cubicBezTo>
                  <a:cubicBezTo>
                    <a:pt x="358" y="1267"/>
                    <a:pt x="608" y="1065"/>
                    <a:pt x="870" y="875"/>
                  </a:cubicBezTo>
                  <a:cubicBezTo>
                    <a:pt x="1167" y="636"/>
                    <a:pt x="1441" y="398"/>
                    <a:pt x="1548" y="17"/>
                  </a:cubicBezTo>
                  <a:cubicBezTo>
                    <a:pt x="1548" y="9"/>
                    <a:pt x="1542" y="0"/>
                    <a:pt x="1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46"/>
            <p:cNvSpPr/>
            <p:nvPr/>
          </p:nvSpPr>
          <p:spPr>
            <a:xfrm>
              <a:off x="2322050" y="2778575"/>
              <a:ext cx="80350" cy="285150"/>
            </a:xfrm>
            <a:custGeom>
              <a:avLst/>
              <a:gdLst/>
              <a:ahLst/>
              <a:cxnLst/>
              <a:rect l="l" t="t" r="r" b="b"/>
              <a:pathLst>
                <a:path w="3214" h="11406" extrusionOk="0">
                  <a:moveTo>
                    <a:pt x="54" y="1"/>
                  </a:moveTo>
                  <a:cubicBezTo>
                    <a:pt x="30" y="1"/>
                    <a:pt x="1" y="36"/>
                    <a:pt x="11" y="55"/>
                  </a:cubicBezTo>
                  <a:cubicBezTo>
                    <a:pt x="1142" y="1793"/>
                    <a:pt x="2380" y="3770"/>
                    <a:pt x="2785" y="5841"/>
                  </a:cubicBezTo>
                  <a:cubicBezTo>
                    <a:pt x="3190" y="7901"/>
                    <a:pt x="1904" y="9592"/>
                    <a:pt x="1118" y="11378"/>
                  </a:cubicBezTo>
                  <a:cubicBezTo>
                    <a:pt x="1118" y="11386"/>
                    <a:pt x="1129" y="11405"/>
                    <a:pt x="1144" y="11405"/>
                  </a:cubicBezTo>
                  <a:cubicBezTo>
                    <a:pt x="1150" y="11405"/>
                    <a:pt x="1158" y="11401"/>
                    <a:pt x="1165" y="11390"/>
                  </a:cubicBezTo>
                  <a:cubicBezTo>
                    <a:pt x="2035" y="9747"/>
                    <a:pt x="3213" y="7937"/>
                    <a:pt x="2916" y="6008"/>
                  </a:cubicBezTo>
                  <a:cubicBezTo>
                    <a:pt x="2594" y="3948"/>
                    <a:pt x="1392" y="1603"/>
                    <a:pt x="70" y="7"/>
                  </a:cubicBezTo>
                  <a:cubicBezTo>
                    <a:pt x="66" y="3"/>
                    <a:pt x="60"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46"/>
            <p:cNvSpPr/>
            <p:nvPr/>
          </p:nvSpPr>
          <p:spPr>
            <a:xfrm>
              <a:off x="2010650" y="2559075"/>
              <a:ext cx="163450" cy="97050"/>
            </a:xfrm>
            <a:custGeom>
              <a:avLst/>
              <a:gdLst/>
              <a:ahLst/>
              <a:cxnLst/>
              <a:rect l="l" t="t" r="r" b="b"/>
              <a:pathLst>
                <a:path w="6538" h="3882" extrusionOk="0">
                  <a:moveTo>
                    <a:pt x="48" y="1"/>
                  </a:moveTo>
                  <a:cubicBezTo>
                    <a:pt x="13" y="1"/>
                    <a:pt x="1" y="24"/>
                    <a:pt x="36" y="36"/>
                  </a:cubicBezTo>
                  <a:cubicBezTo>
                    <a:pt x="1501" y="512"/>
                    <a:pt x="3430" y="893"/>
                    <a:pt x="4513" y="2084"/>
                  </a:cubicBezTo>
                  <a:cubicBezTo>
                    <a:pt x="5216" y="2834"/>
                    <a:pt x="5394" y="3608"/>
                    <a:pt x="6490" y="3882"/>
                  </a:cubicBezTo>
                  <a:cubicBezTo>
                    <a:pt x="6525" y="3882"/>
                    <a:pt x="6537" y="3834"/>
                    <a:pt x="6502" y="3834"/>
                  </a:cubicBezTo>
                  <a:cubicBezTo>
                    <a:pt x="5228" y="3406"/>
                    <a:pt x="4811" y="2025"/>
                    <a:pt x="3644" y="1346"/>
                  </a:cubicBezTo>
                  <a:cubicBezTo>
                    <a:pt x="2537" y="715"/>
                    <a:pt x="1287" y="322"/>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46"/>
            <p:cNvSpPr/>
            <p:nvPr/>
          </p:nvSpPr>
          <p:spPr>
            <a:xfrm>
              <a:off x="2175850" y="2662350"/>
              <a:ext cx="135350" cy="88050"/>
            </a:xfrm>
            <a:custGeom>
              <a:avLst/>
              <a:gdLst/>
              <a:ahLst/>
              <a:cxnLst/>
              <a:rect l="l" t="t" r="r" b="b"/>
              <a:pathLst>
                <a:path w="5414" h="3522" extrusionOk="0">
                  <a:moveTo>
                    <a:pt x="13" y="1"/>
                  </a:moveTo>
                  <a:cubicBezTo>
                    <a:pt x="1" y="1"/>
                    <a:pt x="1" y="37"/>
                    <a:pt x="13" y="37"/>
                  </a:cubicBezTo>
                  <a:cubicBezTo>
                    <a:pt x="1001" y="275"/>
                    <a:pt x="2060" y="358"/>
                    <a:pt x="2989" y="751"/>
                  </a:cubicBezTo>
                  <a:cubicBezTo>
                    <a:pt x="4168" y="1227"/>
                    <a:pt x="4966" y="2358"/>
                    <a:pt x="5370" y="3513"/>
                  </a:cubicBezTo>
                  <a:cubicBezTo>
                    <a:pt x="5370" y="3518"/>
                    <a:pt x="5379" y="3521"/>
                    <a:pt x="5387" y="3521"/>
                  </a:cubicBezTo>
                  <a:cubicBezTo>
                    <a:pt x="5400" y="3521"/>
                    <a:pt x="5413" y="3515"/>
                    <a:pt x="5406" y="3501"/>
                  </a:cubicBezTo>
                  <a:cubicBezTo>
                    <a:pt x="5013" y="834"/>
                    <a:pt x="2180" y="334"/>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46"/>
            <p:cNvSpPr/>
            <p:nvPr/>
          </p:nvSpPr>
          <p:spPr>
            <a:xfrm>
              <a:off x="2312175" y="2755400"/>
              <a:ext cx="9775" cy="21400"/>
            </a:xfrm>
            <a:custGeom>
              <a:avLst/>
              <a:gdLst/>
              <a:ahLst/>
              <a:cxnLst/>
              <a:rect l="l" t="t" r="r" b="b"/>
              <a:pathLst>
                <a:path w="391" h="856" extrusionOk="0">
                  <a:moveTo>
                    <a:pt x="16" y="1"/>
                  </a:moveTo>
                  <a:cubicBezTo>
                    <a:pt x="8" y="1"/>
                    <a:pt x="1" y="10"/>
                    <a:pt x="1" y="29"/>
                  </a:cubicBezTo>
                  <a:cubicBezTo>
                    <a:pt x="1" y="172"/>
                    <a:pt x="48" y="315"/>
                    <a:pt x="108" y="434"/>
                  </a:cubicBezTo>
                  <a:cubicBezTo>
                    <a:pt x="167" y="577"/>
                    <a:pt x="227" y="732"/>
                    <a:pt x="346" y="851"/>
                  </a:cubicBezTo>
                  <a:cubicBezTo>
                    <a:pt x="352" y="854"/>
                    <a:pt x="359" y="856"/>
                    <a:pt x="364" y="856"/>
                  </a:cubicBezTo>
                  <a:cubicBezTo>
                    <a:pt x="380" y="856"/>
                    <a:pt x="390" y="845"/>
                    <a:pt x="382" y="827"/>
                  </a:cubicBezTo>
                  <a:cubicBezTo>
                    <a:pt x="346" y="696"/>
                    <a:pt x="275" y="577"/>
                    <a:pt x="239" y="446"/>
                  </a:cubicBezTo>
                  <a:cubicBezTo>
                    <a:pt x="186" y="310"/>
                    <a:pt x="143" y="173"/>
                    <a:pt x="77" y="62"/>
                  </a:cubicBezTo>
                  <a:lnTo>
                    <a:pt x="77" y="62"/>
                  </a:lnTo>
                  <a:cubicBezTo>
                    <a:pt x="76" y="56"/>
                    <a:pt x="75" y="49"/>
                    <a:pt x="72" y="41"/>
                  </a:cubicBezTo>
                  <a:lnTo>
                    <a:pt x="58" y="32"/>
                  </a:lnTo>
                  <a:lnTo>
                    <a:pt x="58" y="32"/>
                  </a:lnTo>
                  <a:cubicBezTo>
                    <a:pt x="55" y="27"/>
                    <a:pt x="52" y="22"/>
                    <a:pt x="48" y="18"/>
                  </a:cubicBezTo>
                  <a:cubicBezTo>
                    <a:pt x="47" y="19"/>
                    <a:pt x="45" y="21"/>
                    <a:pt x="43" y="22"/>
                  </a:cubicBezTo>
                  <a:lnTo>
                    <a:pt x="43" y="22"/>
                  </a:lnTo>
                  <a:lnTo>
                    <a:pt x="36" y="18"/>
                  </a:lnTo>
                  <a:cubicBezTo>
                    <a:pt x="31" y="7"/>
                    <a:pt x="23" y="1"/>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46"/>
            <p:cNvSpPr/>
            <p:nvPr/>
          </p:nvSpPr>
          <p:spPr>
            <a:xfrm>
              <a:off x="2078825" y="2701350"/>
              <a:ext cx="14375" cy="35025"/>
            </a:xfrm>
            <a:custGeom>
              <a:avLst/>
              <a:gdLst/>
              <a:ahLst/>
              <a:cxnLst/>
              <a:rect l="l" t="t" r="r" b="b"/>
              <a:pathLst>
                <a:path w="575" h="1401" extrusionOk="0">
                  <a:moveTo>
                    <a:pt x="0" y="1"/>
                  </a:moveTo>
                  <a:lnTo>
                    <a:pt x="0" y="1"/>
                  </a:lnTo>
                  <a:cubicBezTo>
                    <a:pt x="60" y="227"/>
                    <a:pt x="179" y="417"/>
                    <a:pt x="250" y="644"/>
                  </a:cubicBezTo>
                  <a:cubicBezTo>
                    <a:pt x="357" y="882"/>
                    <a:pt x="429" y="1132"/>
                    <a:pt x="536" y="1394"/>
                  </a:cubicBezTo>
                  <a:cubicBezTo>
                    <a:pt x="540" y="1398"/>
                    <a:pt x="548" y="1401"/>
                    <a:pt x="555" y="1401"/>
                  </a:cubicBezTo>
                  <a:cubicBezTo>
                    <a:pt x="566" y="1401"/>
                    <a:pt x="575" y="1393"/>
                    <a:pt x="560" y="1370"/>
                  </a:cubicBezTo>
                  <a:cubicBezTo>
                    <a:pt x="453" y="929"/>
                    <a:pt x="262" y="39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46"/>
            <p:cNvSpPr/>
            <p:nvPr/>
          </p:nvSpPr>
          <p:spPr>
            <a:xfrm>
              <a:off x="2074050" y="2697775"/>
              <a:ext cx="25925" cy="58575"/>
            </a:xfrm>
            <a:custGeom>
              <a:avLst/>
              <a:gdLst/>
              <a:ahLst/>
              <a:cxnLst/>
              <a:rect l="l" t="t" r="r" b="b"/>
              <a:pathLst>
                <a:path w="1037" h="2343" extrusionOk="0">
                  <a:moveTo>
                    <a:pt x="25" y="1"/>
                  </a:moveTo>
                  <a:cubicBezTo>
                    <a:pt x="13" y="1"/>
                    <a:pt x="1" y="1"/>
                    <a:pt x="1" y="13"/>
                  </a:cubicBezTo>
                  <a:cubicBezTo>
                    <a:pt x="322" y="787"/>
                    <a:pt x="620" y="1596"/>
                    <a:pt x="989" y="2334"/>
                  </a:cubicBezTo>
                  <a:cubicBezTo>
                    <a:pt x="999" y="2339"/>
                    <a:pt x="1009" y="2342"/>
                    <a:pt x="1017" y="2342"/>
                  </a:cubicBezTo>
                  <a:cubicBezTo>
                    <a:pt x="1028" y="2342"/>
                    <a:pt x="1037" y="2336"/>
                    <a:pt x="1037" y="2323"/>
                  </a:cubicBezTo>
                  <a:cubicBezTo>
                    <a:pt x="834" y="1513"/>
                    <a:pt x="429" y="715"/>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46"/>
            <p:cNvSpPr/>
            <p:nvPr/>
          </p:nvSpPr>
          <p:spPr>
            <a:xfrm>
              <a:off x="2090725" y="2615175"/>
              <a:ext cx="32775" cy="124000"/>
            </a:xfrm>
            <a:custGeom>
              <a:avLst/>
              <a:gdLst/>
              <a:ahLst/>
              <a:cxnLst/>
              <a:rect l="l" t="t" r="r" b="b"/>
              <a:pathLst>
                <a:path w="1311" h="4960" extrusionOk="0">
                  <a:moveTo>
                    <a:pt x="1263" y="1"/>
                  </a:moveTo>
                  <a:cubicBezTo>
                    <a:pt x="1257" y="1"/>
                    <a:pt x="1251" y="7"/>
                    <a:pt x="1251" y="19"/>
                  </a:cubicBezTo>
                  <a:cubicBezTo>
                    <a:pt x="1191" y="1055"/>
                    <a:pt x="953" y="1983"/>
                    <a:pt x="548" y="2936"/>
                  </a:cubicBezTo>
                  <a:cubicBezTo>
                    <a:pt x="251" y="3591"/>
                    <a:pt x="1" y="4245"/>
                    <a:pt x="179" y="4960"/>
                  </a:cubicBezTo>
                  <a:cubicBezTo>
                    <a:pt x="84" y="3864"/>
                    <a:pt x="643" y="3067"/>
                    <a:pt x="977" y="2078"/>
                  </a:cubicBezTo>
                  <a:cubicBezTo>
                    <a:pt x="1203" y="1412"/>
                    <a:pt x="1310" y="709"/>
                    <a:pt x="1274" y="19"/>
                  </a:cubicBezTo>
                  <a:cubicBezTo>
                    <a:pt x="1274" y="7"/>
                    <a:pt x="1269" y="1"/>
                    <a:pt x="1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46"/>
            <p:cNvSpPr/>
            <p:nvPr/>
          </p:nvSpPr>
          <p:spPr>
            <a:xfrm>
              <a:off x="2077675" y="2608475"/>
              <a:ext cx="34200" cy="100125"/>
            </a:xfrm>
            <a:custGeom>
              <a:avLst/>
              <a:gdLst/>
              <a:ahLst/>
              <a:cxnLst/>
              <a:rect l="l" t="t" r="r" b="b"/>
              <a:pathLst>
                <a:path w="1368" h="4005" extrusionOk="0">
                  <a:moveTo>
                    <a:pt x="1368" y="1"/>
                  </a:moveTo>
                  <a:cubicBezTo>
                    <a:pt x="963" y="1323"/>
                    <a:pt x="832" y="2811"/>
                    <a:pt x="11" y="3978"/>
                  </a:cubicBezTo>
                  <a:cubicBezTo>
                    <a:pt x="1" y="3987"/>
                    <a:pt x="22" y="4005"/>
                    <a:pt x="37" y="4005"/>
                  </a:cubicBezTo>
                  <a:cubicBezTo>
                    <a:pt x="41" y="4005"/>
                    <a:pt x="44" y="4004"/>
                    <a:pt x="46" y="4001"/>
                  </a:cubicBezTo>
                  <a:cubicBezTo>
                    <a:pt x="487" y="3537"/>
                    <a:pt x="665" y="2906"/>
                    <a:pt x="820" y="2287"/>
                  </a:cubicBezTo>
                  <a:cubicBezTo>
                    <a:pt x="1011" y="1525"/>
                    <a:pt x="1225" y="775"/>
                    <a:pt x="13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46"/>
            <p:cNvSpPr/>
            <p:nvPr/>
          </p:nvSpPr>
          <p:spPr>
            <a:xfrm>
              <a:off x="2071825" y="2609525"/>
              <a:ext cx="25475" cy="88500"/>
            </a:xfrm>
            <a:custGeom>
              <a:avLst/>
              <a:gdLst/>
              <a:ahLst/>
              <a:cxnLst/>
              <a:rect l="l" t="t" r="r" b="b"/>
              <a:pathLst>
                <a:path w="1019" h="3540" extrusionOk="0">
                  <a:moveTo>
                    <a:pt x="965" y="1"/>
                  </a:moveTo>
                  <a:cubicBezTo>
                    <a:pt x="956" y="1"/>
                    <a:pt x="947" y="7"/>
                    <a:pt x="947" y="18"/>
                  </a:cubicBezTo>
                  <a:cubicBezTo>
                    <a:pt x="804" y="1257"/>
                    <a:pt x="423" y="2388"/>
                    <a:pt x="6" y="3531"/>
                  </a:cubicBezTo>
                  <a:cubicBezTo>
                    <a:pt x="483" y="2471"/>
                    <a:pt x="1018" y="1197"/>
                    <a:pt x="983" y="18"/>
                  </a:cubicBezTo>
                  <a:cubicBezTo>
                    <a:pt x="983" y="7"/>
                    <a:pt x="974" y="1"/>
                    <a:pt x="965" y="1"/>
                  </a:cubicBezTo>
                  <a:close/>
                  <a:moveTo>
                    <a:pt x="6" y="3531"/>
                  </a:moveTo>
                  <a:lnTo>
                    <a:pt x="6" y="3531"/>
                  </a:lnTo>
                  <a:cubicBezTo>
                    <a:pt x="0" y="3537"/>
                    <a:pt x="0" y="3540"/>
                    <a:pt x="2" y="3540"/>
                  </a:cubicBezTo>
                  <a:cubicBezTo>
                    <a:pt x="3" y="3540"/>
                    <a:pt x="6" y="3537"/>
                    <a:pt x="6" y="35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46"/>
            <p:cNvSpPr/>
            <p:nvPr/>
          </p:nvSpPr>
          <p:spPr>
            <a:xfrm>
              <a:off x="2065725" y="2598700"/>
              <a:ext cx="24725" cy="75300"/>
            </a:xfrm>
            <a:custGeom>
              <a:avLst/>
              <a:gdLst/>
              <a:ahLst/>
              <a:cxnLst/>
              <a:rect l="l" t="t" r="r" b="b"/>
              <a:pathLst>
                <a:path w="989" h="3012" extrusionOk="0">
                  <a:moveTo>
                    <a:pt x="968" y="0"/>
                  </a:moveTo>
                  <a:cubicBezTo>
                    <a:pt x="960" y="0"/>
                    <a:pt x="953" y="7"/>
                    <a:pt x="953" y="23"/>
                  </a:cubicBezTo>
                  <a:cubicBezTo>
                    <a:pt x="655" y="1035"/>
                    <a:pt x="369" y="2011"/>
                    <a:pt x="0" y="3011"/>
                  </a:cubicBezTo>
                  <a:lnTo>
                    <a:pt x="12" y="3011"/>
                  </a:lnTo>
                  <a:cubicBezTo>
                    <a:pt x="477" y="2106"/>
                    <a:pt x="846" y="1035"/>
                    <a:pt x="989" y="23"/>
                  </a:cubicBezTo>
                  <a:cubicBezTo>
                    <a:pt x="989" y="10"/>
                    <a:pt x="978" y="0"/>
                    <a:pt x="9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46"/>
            <p:cNvSpPr/>
            <p:nvPr/>
          </p:nvSpPr>
          <p:spPr>
            <a:xfrm>
              <a:off x="2055600" y="2590800"/>
              <a:ext cx="26525" cy="70400"/>
            </a:xfrm>
            <a:custGeom>
              <a:avLst/>
              <a:gdLst/>
              <a:ahLst/>
              <a:cxnLst/>
              <a:rect l="l" t="t" r="r" b="b"/>
              <a:pathLst>
                <a:path w="1061" h="2816" extrusionOk="0">
                  <a:moveTo>
                    <a:pt x="1041" y="1"/>
                  </a:moveTo>
                  <a:cubicBezTo>
                    <a:pt x="1038" y="1"/>
                    <a:pt x="1036" y="2"/>
                    <a:pt x="1036" y="5"/>
                  </a:cubicBezTo>
                  <a:cubicBezTo>
                    <a:pt x="703" y="946"/>
                    <a:pt x="382" y="1887"/>
                    <a:pt x="1" y="2803"/>
                  </a:cubicBezTo>
                  <a:cubicBezTo>
                    <a:pt x="1" y="2815"/>
                    <a:pt x="24" y="2815"/>
                    <a:pt x="24" y="2815"/>
                  </a:cubicBezTo>
                  <a:cubicBezTo>
                    <a:pt x="465" y="1946"/>
                    <a:pt x="834" y="970"/>
                    <a:pt x="1060" y="17"/>
                  </a:cubicBezTo>
                  <a:cubicBezTo>
                    <a:pt x="1060" y="9"/>
                    <a:pt x="1048" y="1"/>
                    <a:pt x="1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46"/>
            <p:cNvSpPr/>
            <p:nvPr/>
          </p:nvSpPr>
          <p:spPr>
            <a:xfrm>
              <a:off x="2113650" y="2673225"/>
              <a:ext cx="35450" cy="123325"/>
            </a:xfrm>
            <a:custGeom>
              <a:avLst/>
              <a:gdLst/>
              <a:ahLst/>
              <a:cxnLst/>
              <a:rect l="l" t="t" r="r" b="b"/>
              <a:pathLst>
                <a:path w="1418" h="4933" extrusionOk="0">
                  <a:moveTo>
                    <a:pt x="1048" y="1"/>
                  </a:moveTo>
                  <a:cubicBezTo>
                    <a:pt x="1042" y="1"/>
                    <a:pt x="1036" y="7"/>
                    <a:pt x="1036" y="18"/>
                  </a:cubicBezTo>
                  <a:cubicBezTo>
                    <a:pt x="1119" y="935"/>
                    <a:pt x="953" y="1745"/>
                    <a:pt x="691" y="2638"/>
                  </a:cubicBezTo>
                  <a:cubicBezTo>
                    <a:pt x="584" y="2995"/>
                    <a:pt x="477" y="3328"/>
                    <a:pt x="381" y="3686"/>
                  </a:cubicBezTo>
                  <a:cubicBezTo>
                    <a:pt x="322" y="3900"/>
                    <a:pt x="262" y="4090"/>
                    <a:pt x="203" y="4305"/>
                  </a:cubicBezTo>
                  <a:cubicBezTo>
                    <a:pt x="227" y="4495"/>
                    <a:pt x="167" y="4638"/>
                    <a:pt x="0" y="4721"/>
                  </a:cubicBezTo>
                  <a:cubicBezTo>
                    <a:pt x="24" y="4793"/>
                    <a:pt x="36" y="4864"/>
                    <a:pt x="48" y="4924"/>
                  </a:cubicBezTo>
                  <a:cubicBezTo>
                    <a:pt x="48" y="4930"/>
                    <a:pt x="57" y="4933"/>
                    <a:pt x="66" y="4933"/>
                  </a:cubicBezTo>
                  <a:cubicBezTo>
                    <a:pt x="75" y="4933"/>
                    <a:pt x="84" y="4930"/>
                    <a:pt x="84" y="4924"/>
                  </a:cubicBezTo>
                  <a:cubicBezTo>
                    <a:pt x="596" y="3435"/>
                    <a:pt x="1417" y="1602"/>
                    <a:pt x="1060" y="18"/>
                  </a:cubicBezTo>
                  <a:cubicBezTo>
                    <a:pt x="1060" y="7"/>
                    <a:pt x="105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46"/>
            <p:cNvSpPr/>
            <p:nvPr/>
          </p:nvSpPr>
          <p:spPr>
            <a:xfrm>
              <a:off x="2134475" y="2642425"/>
              <a:ext cx="7175" cy="26475"/>
            </a:xfrm>
            <a:custGeom>
              <a:avLst/>
              <a:gdLst/>
              <a:ahLst/>
              <a:cxnLst/>
              <a:rect l="l" t="t" r="r" b="b"/>
              <a:pathLst>
                <a:path w="287" h="1059" extrusionOk="0">
                  <a:moveTo>
                    <a:pt x="275" y="0"/>
                  </a:moveTo>
                  <a:cubicBezTo>
                    <a:pt x="48" y="298"/>
                    <a:pt x="1" y="715"/>
                    <a:pt x="179" y="1048"/>
                  </a:cubicBezTo>
                  <a:cubicBezTo>
                    <a:pt x="187" y="1055"/>
                    <a:pt x="193" y="1058"/>
                    <a:pt x="198" y="1058"/>
                  </a:cubicBezTo>
                  <a:cubicBezTo>
                    <a:pt x="209" y="1058"/>
                    <a:pt x="215" y="1044"/>
                    <a:pt x="215" y="1036"/>
                  </a:cubicBezTo>
                  <a:cubicBezTo>
                    <a:pt x="96" y="679"/>
                    <a:pt x="108" y="334"/>
                    <a:pt x="286" y="12"/>
                  </a:cubicBezTo>
                  <a:cubicBezTo>
                    <a:pt x="286" y="0"/>
                    <a:pt x="275"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46"/>
            <p:cNvSpPr/>
            <p:nvPr/>
          </p:nvSpPr>
          <p:spPr>
            <a:xfrm>
              <a:off x="2124950" y="2658000"/>
              <a:ext cx="37400" cy="162225"/>
            </a:xfrm>
            <a:custGeom>
              <a:avLst/>
              <a:gdLst/>
              <a:ahLst/>
              <a:cxnLst/>
              <a:rect l="l" t="t" r="r" b="b"/>
              <a:pathLst>
                <a:path w="1496" h="6489" extrusionOk="0">
                  <a:moveTo>
                    <a:pt x="1490" y="0"/>
                  </a:moveTo>
                  <a:cubicBezTo>
                    <a:pt x="1487" y="0"/>
                    <a:pt x="1482" y="3"/>
                    <a:pt x="1477" y="8"/>
                  </a:cubicBezTo>
                  <a:cubicBezTo>
                    <a:pt x="1037" y="1235"/>
                    <a:pt x="1358" y="2366"/>
                    <a:pt x="1132" y="3604"/>
                  </a:cubicBezTo>
                  <a:cubicBezTo>
                    <a:pt x="965" y="4461"/>
                    <a:pt x="1" y="5604"/>
                    <a:pt x="251" y="6473"/>
                  </a:cubicBezTo>
                  <a:cubicBezTo>
                    <a:pt x="256" y="6483"/>
                    <a:pt x="267" y="6489"/>
                    <a:pt x="277" y="6489"/>
                  </a:cubicBezTo>
                  <a:cubicBezTo>
                    <a:pt x="292" y="6489"/>
                    <a:pt x="305" y="6477"/>
                    <a:pt x="298" y="6450"/>
                  </a:cubicBezTo>
                  <a:cubicBezTo>
                    <a:pt x="132" y="5533"/>
                    <a:pt x="1096" y="4390"/>
                    <a:pt x="1239" y="3449"/>
                  </a:cubicBezTo>
                  <a:cubicBezTo>
                    <a:pt x="1418" y="2282"/>
                    <a:pt x="1179" y="1199"/>
                    <a:pt x="1489" y="20"/>
                  </a:cubicBezTo>
                  <a:cubicBezTo>
                    <a:pt x="1496" y="6"/>
                    <a:pt x="1495" y="0"/>
                    <a:pt x="1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46"/>
            <p:cNvSpPr/>
            <p:nvPr/>
          </p:nvSpPr>
          <p:spPr>
            <a:xfrm>
              <a:off x="2135375" y="2675325"/>
              <a:ext cx="43775" cy="158425"/>
            </a:xfrm>
            <a:custGeom>
              <a:avLst/>
              <a:gdLst/>
              <a:ahLst/>
              <a:cxnLst/>
              <a:rect l="l" t="t" r="r" b="b"/>
              <a:pathLst>
                <a:path w="1751" h="6337" extrusionOk="0">
                  <a:moveTo>
                    <a:pt x="1692" y="1"/>
                  </a:moveTo>
                  <a:cubicBezTo>
                    <a:pt x="1687" y="1"/>
                    <a:pt x="1683" y="2"/>
                    <a:pt x="1679" y="6"/>
                  </a:cubicBezTo>
                  <a:cubicBezTo>
                    <a:pt x="1096" y="1077"/>
                    <a:pt x="1679" y="2351"/>
                    <a:pt x="1251" y="3482"/>
                  </a:cubicBezTo>
                  <a:cubicBezTo>
                    <a:pt x="858" y="4471"/>
                    <a:pt x="0" y="5209"/>
                    <a:pt x="60" y="6328"/>
                  </a:cubicBezTo>
                  <a:cubicBezTo>
                    <a:pt x="227" y="5149"/>
                    <a:pt x="1084" y="4364"/>
                    <a:pt x="1429" y="3268"/>
                  </a:cubicBezTo>
                  <a:cubicBezTo>
                    <a:pt x="1751" y="2197"/>
                    <a:pt x="1322" y="1089"/>
                    <a:pt x="1715" y="18"/>
                  </a:cubicBezTo>
                  <a:cubicBezTo>
                    <a:pt x="1715" y="9"/>
                    <a:pt x="1703" y="1"/>
                    <a:pt x="1692" y="1"/>
                  </a:cubicBezTo>
                  <a:close/>
                  <a:moveTo>
                    <a:pt x="60" y="6328"/>
                  </a:moveTo>
                  <a:cubicBezTo>
                    <a:pt x="54" y="6334"/>
                    <a:pt x="54" y="6337"/>
                    <a:pt x="56" y="6337"/>
                  </a:cubicBezTo>
                  <a:cubicBezTo>
                    <a:pt x="57" y="6337"/>
                    <a:pt x="60" y="6334"/>
                    <a:pt x="60" y="632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46"/>
            <p:cNvSpPr/>
            <p:nvPr/>
          </p:nvSpPr>
          <p:spPr>
            <a:xfrm>
              <a:off x="2174675" y="2664900"/>
              <a:ext cx="13800" cy="28975"/>
            </a:xfrm>
            <a:custGeom>
              <a:avLst/>
              <a:gdLst/>
              <a:ahLst/>
              <a:cxnLst/>
              <a:rect l="l" t="t" r="r" b="b"/>
              <a:pathLst>
                <a:path w="552" h="1159" extrusionOk="0">
                  <a:moveTo>
                    <a:pt x="541" y="1"/>
                  </a:moveTo>
                  <a:cubicBezTo>
                    <a:pt x="538" y="1"/>
                    <a:pt x="536" y="2"/>
                    <a:pt x="536" y="6"/>
                  </a:cubicBezTo>
                  <a:cubicBezTo>
                    <a:pt x="552" y="6"/>
                    <a:pt x="546" y="1"/>
                    <a:pt x="541" y="1"/>
                  </a:cubicBezTo>
                  <a:close/>
                  <a:moveTo>
                    <a:pt x="536" y="6"/>
                  </a:moveTo>
                  <a:lnTo>
                    <a:pt x="536" y="6"/>
                  </a:lnTo>
                  <a:cubicBezTo>
                    <a:pt x="262" y="256"/>
                    <a:pt x="0" y="768"/>
                    <a:pt x="60" y="1149"/>
                  </a:cubicBezTo>
                  <a:cubicBezTo>
                    <a:pt x="60" y="1155"/>
                    <a:pt x="69" y="1158"/>
                    <a:pt x="77" y="1158"/>
                  </a:cubicBezTo>
                  <a:cubicBezTo>
                    <a:pt x="86" y="1158"/>
                    <a:pt x="95" y="1155"/>
                    <a:pt x="95" y="1149"/>
                  </a:cubicBezTo>
                  <a:cubicBezTo>
                    <a:pt x="155" y="959"/>
                    <a:pt x="155" y="756"/>
                    <a:pt x="226" y="566"/>
                  </a:cubicBezTo>
                  <a:cubicBezTo>
                    <a:pt x="298" y="363"/>
                    <a:pt x="417" y="197"/>
                    <a:pt x="536"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46"/>
            <p:cNvSpPr/>
            <p:nvPr/>
          </p:nvSpPr>
          <p:spPr>
            <a:xfrm>
              <a:off x="2182100" y="2666500"/>
              <a:ext cx="8850" cy="22300"/>
            </a:xfrm>
            <a:custGeom>
              <a:avLst/>
              <a:gdLst/>
              <a:ahLst/>
              <a:cxnLst/>
              <a:rect l="l" t="t" r="r" b="b"/>
              <a:pathLst>
                <a:path w="354" h="892" extrusionOk="0">
                  <a:moveTo>
                    <a:pt x="338" y="1"/>
                  </a:moveTo>
                  <a:cubicBezTo>
                    <a:pt x="333" y="1"/>
                    <a:pt x="327" y="4"/>
                    <a:pt x="322" y="14"/>
                  </a:cubicBezTo>
                  <a:cubicBezTo>
                    <a:pt x="239" y="145"/>
                    <a:pt x="179" y="299"/>
                    <a:pt x="120" y="466"/>
                  </a:cubicBezTo>
                  <a:cubicBezTo>
                    <a:pt x="84" y="597"/>
                    <a:pt x="1" y="740"/>
                    <a:pt x="25" y="883"/>
                  </a:cubicBezTo>
                  <a:cubicBezTo>
                    <a:pt x="25" y="889"/>
                    <a:pt x="28" y="892"/>
                    <a:pt x="32" y="892"/>
                  </a:cubicBezTo>
                  <a:cubicBezTo>
                    <a:pt x="36" y="892"/>
                    <a:pt x="42" y="889"/>
                    <a:pt x="48" y="883"/>
                  </a:cubicBezTo>
                  <a:cubicBezTo>
                    <a:pt x="120" y="776"/>
                    <a:pt x="144" y="597"/>
                    <a:pt x="179" y="478"/>
                  </a:cubicBezTo>
                  <a:cubicBezTo>
                    <a:pt x="227" y="323"/>
                    <a:pt x="286" y="180"/>
                    <a:pt x="346" y="25"/>
                  </a:cubicBezTo>
                  <a:cubicBezTo>
                    <a:pt x="353" y="11"/>
                    <a:pt x="347"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46"/>
            <p:cNvSpPr/>
            <p:nvPr/>
          </p:nvSpPr>
          <p:spPr>
            <a:xfrm>
              <a:off x="2187175" y="2663850"/>
              <a:ext cx="9850" cy="23350"/>
            </a:xfrm>
            <a:custGeom>
              <a:avLst/>
              <a:gdLst/>
              <a:ahLst/>
              <a:cxnLst/>
              <a:rect l="l" t="t" r="r" b="b"/>
              <a:pathLst>
                <a:path w="394" h="934" extrusionOk="0">
                  <a:moveTo>
                    <a:pt x="373" y="0"/>
                  </a:moveTo>
                  <a:cubicBezTo>
                    <a:pt x="367" y="0"/>
                    <a:pt x="362" y="4"/>
                    <a:pt x="357" y="12"/>
                  </a:cubicBezTo>
                  <a:cubicBezTo>
                    <a:pt x="274" y="167"/>
                    <a:pt x="203" y="334"/>
                    <a:pt x="143" y="477"/>
                  </a:cubicBezTo>
                  <a:cubicBezTo>
                    <a:pt x="83" y="608"/>
                    <a:pt x="12" y="763"/>
                    <a:pt x="0" y="905"/>
                  </a:cubicBezTo>
                  <a:cubicBezTo>
                    <a:pt x="0" y="923"/>
                    <a:pt x="13" y="934"/>
                    <a:pt x="24" y="934"/>
                  </a:cubicBezTo>
                  <a:cubicBezTo>
                    <a:pt x="29" y="934"/>
                    <a:pt x="33" y="932"/>
                    <a:pt x="36" y="929"/>
                  </a:cubicBezTo>
                  <a:cubicBezTo>
                    <a:pt x="131" y="810"/>
                    <a:pt x="179" y="643"/>
                    <a:pt x="238" y="512"/>
                  </a:cubicBezTo>
                  <a:cubicBezTo>
                    <a:pt x="286" y="346"/>
                    <a:pt x="345" y="191"/>
                    <a:pt x="393" y="36"/>
                  </a:cubicBezTo>
                  <a:cubicBezTo>
                    <a:pt x="393" y="13"/>
                    <a:pt x="383" y="0"/>
                    <a:pt x="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46"/>
            <p:cNvSpPr/>
            <p:nvPr/>
          </p:nvSpPr>
          <p:spPr>
            <a:xfrm>
              <a:off x="2153950" y="2676950"/>
              <a:ext cx="57350" cy="180775"/>
            </a:xfrm>
            <a:custGeom>
              <a:avLst/>
              <a:gdLst/>
              <a:ahLst/>
              <a:cxnLst/>
              <a:rect l="l" t="t" r="r" b="b"/>
              <a:pathLst>
                <a:path w="2294" h="7231" extrusionOk="0">
                  <a:moveTo>
                    <a:pt x="2294" y="0"/>
                  </a:moveTo>
                  <a:cubicBezTo>
                    <a:pt x="1710" y="1239"/>
                    <a:pt x="1698" y="2620"/>
                    <a:pt x="1234" y="3894"/>
                  </a:cubicBezTo>
                  <a:cubicBezTo>
                    <a:pt x="829" y="5013"/>
                    <a:pt x="210" y="6013"/>
                    <a:pt x="8" y="7192"/>
                  </a:cubicBezTo>
                  <a:cubicBezTo>
                    <a:pt x="0" y="7213"/>
                    <a:pt x="32" y="7230"/>
                    <a:pt x="58" y="7230"/>
                  </a:cubicBezTo>
                  <a:cubicBezTo>
                    <a:pt x="76" y="7230"/>
                    <a:pt x="91" y="7223"/>
                    <a:pt x="91" y="7204"/>
                  </a:cubicBezTo>
                  <a:cubicBezTo>
                    <a:pt x="329" y="5918"/>
                    <a:pt x="1020" y="4846"/>
                    <a:pt x="1401" y="3632"/>
                  </a:cubicBezTo>
                  <a:cubicBezTo>
                    <a:pt x="1782" y="2429"/>
                    <a:pt x="1817" y="1155"/>
                    <a:pt x="22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46"/>
            <p:cNvSpPr/>
            <p:nvPr/>
          </p:nvSpPr>
          <p:spPr>
            <a:xfrm>
              <a:off x="2161375" y="2741125"/>
              <a:ext cx="57875" cy="130825"/>
            </a:xfrm>
            <a:custGeom>
              <a:avLst/>
              <a:gdLst/>
              <a:ahLst/>
              <a:cxnLst/>
              <a:rect l="l" t="t" r="r" b="b"/>
              <a:pathLst>
                <a:path w="2315" h="5233" extrusionOk="0">
                  <a:moveTo>
                    <a:pt x="2290" y="0"/>
                  </a:moveTo>
                  <a:cubicBezTo>
                    <a:pt x="2284" y="0"/>
                    <a:pt x="2277" y="2"/>
                    <a:pt x="2270" y="5"/>
                  </a:cubicBezTo>
                  <a:cubicBezTo>
                    <a:pt x="1699" y="815"/>
                    <a:pt x="1711" y="1862"/>
                    <a:pt x="1199" y="2720"/>
                  </a:cubicBezTo>
                  <a:cubicBezTo>
                    <a:pt x="711" y="3565"/>
                    <a:pt x="223" y="4232"/>
                    <a:pt x="8" y="5196"/>
                  </a:cubicBezTo>
                  <a:cubicBezTo>
                    <a:pt x="1" y="5219"/>
                    <a:pt x="18" y="5232"/>
                    <a:pt x="31" y="5232"/>
                  </a:cubicBezTo>
                  <a:cubicBezTo>
                    <a:pt x="38" y="5232"/>
                    <a:pt x="44" y="5228"/>
                    <a:pt x="44" y="5220"/>
                  </a:cubicBezTo>
                  <a:cubicBezTo>
                    <a:pt x="330" y="4172"/>
                    <a:pt x="949" y="3446"/>
                    <a:pt x="1425" y="2505"/>
                  </a:cubicBezTo>
                  <a:cubicBezTo>
                    <a:pt x="1830" y="1720"/>
                    <a:pt x="1889" y="815"/>
                    <a:pt x="2306" y="17"/>
                  </a:cubicBezTo>
                  <a:cubicBezTo>
                    <a:pt x="2315" y="9"/>
                    <a:pt x="2305" y="0"/>
                    <a:pt x="22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46"/>
            <p:cNvSpPr/>
            <p:nvPr/>
          </p:nvSpPr>
          <p:spPr>
            <a:xfrm>
              <a:off x="2220800" y="2680400"/>
              <a:ext cx="20575" cy="54125"/>
            </a:xfrm>
            <a:custGeom>
              <a:avLst/>
              <a:gdLst/>
              <a:ahLst/>
              <a:cxnLst/>
              <a:rect l="l" t="t" r="r" b="b"/>
              <a:pathLst>
                <a:path w="823" h="2165" extrusionOk="0">
                  <a:moveTo>
                    <a:pt x="808" y="1"/>
                  </a:moveTo>
                  <a:cubicBezTo>
                    <a:pt x="805" y="1"/>
                    <a:pt x="801" y="2"/>
                    <a:pt x="798" y="5"/>
                  </a:cubicBezTo>
                  <a:cubicBezTo>
                    <a:pt x="465" y="660"/>
                    <a:pt x="179" y="1422"/>
                    <a:pt x="1" y="2136"/>
                  </a:cubicBezTo>
                  <a:cubicBezTo>
                    <a:pt x="1" y="2156"/>
                    <a:pt x="8" y="2165"/>
                    <a:pt x="16" y="2165"/>
                  </a:cubicBezTo>
                  <a:cubicBezTo>
                    <a:pt x="23" y="2165"/>
                    <a:pt x="31" y="2159"/>
                    <a:pt x="36" y="2148"/>
                  </a:cubicBezTo>
                  <a:cubicBezTo>
                    <a:pt x="179" y="1815"/>
                    <a:pt x="286" y="1434"/>
                    <a:pt x="417" y="1077"/>
                  </a:cubicBezTo>
                  <a:cubicBezTo>
                    <a:pt x="560" y="720"/>
                    <a:pt x="703" y="386"/>
                    <a:pt x="822" y="29"/>
                  </a:cubicBezTo>
                  <a:cubicBezTo>
                    <a:pt x="822" y="12"/>
                    <a:pt x="816" y="1"/>
                    <a:pt x="8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46"/>
            <p:cNvSpPr/>
            <p:nvPr/>
          </p:nvSpPr>
          <p:spPr>
            <a:xfrm>
              <a:off x="2233975" y="2677125"/>
              <a:ext cx="19200" cy="28975"/>
            </a:xfrm>
            <a:custGeom>
              <a:avLst/>
              <a:gdLst/>
              <a:ahLst/>
              <a:cxnLst/>
              <a:rect l="l" t="t" r="r" b="b"/>
              <a:pathLst>
                <a:path w="768" h="1159" extrusionOk="0">
                  <a:moveTo>
                    <a:pt x="757" y="0"/>
                  </a:moveTo>
                  <a:cubicBezTo>
                    <a:pt x="754" y="0"/>
                    <a:pt x="751" y="2"/>
                    <a:pt x="748" y="5"/>
                  </a:cubicBezTo>
                  <a:cubicBezTo>
                    <a:pt x="462" y="339"/>
                    <a:pt x="200" y="732"/>
                    <a:pt x="9" y="1124"/>
                  </a:cubicBezTo>
                  <a:cubicBezTo>
                    <a:pt x="1" y="1141"/>
                    <a:pt x="22" y="1158"/>
                    <a:pt x="40" y="1158"/>
                  </a:cubicBezTo>
                  <a:cubicBezTo>
                    <a:pt x="47" y="1158"/>
                    <a:pt x="53" y="1155"/>
                    <a:pt x="57" y="1148"/>
                  </a:cubicBezTo>
                  <a:cubicBezTo>
                    <a:pt x="307" y="815"/>
                    <a:pt x="581" y="410"/>
                    <a:pt x="759" y="17"/>
                  </a:cubicBezTo>
                  <a:cubicBezTo>
                    <a:pt x="768" y="9"/>
                    <a:pt x="764"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46"/>
            <p:cNvSpPr/>
            <p:nvPr/>
          </p:nvSpPr>
          <p:spPr>
            <a:xfrm>
              <a:off x="2240150" y="2681325"/>
              <a:ext cx="14250" cy="24775"/>
            </a:xfrm>
            <a:custGeom>
              <a:avLst/>
              <a:gdLst/>
              <a:ahLst/>
              <a:cxnLst/>
              <a:rect l="l" t="t" r="r" b="b"/>
              <a:pathLst>
                <a:path w="570" h="991" extrusionOk="0">
                  <a:moveTo>
                    <a:pt x="533" y="1"/>
                  </a:moveTo>
                  <a:cubicBezTo>
                    <a:pt x="530" y="1"/>
                    <a:pt x="527" y="2"/>
                    <a:pt x="524" y="4"/>
                  </a:cubicBezTo>
                  <a:cubicBezTo>
                    <a:pt x="286" y="254"/>
                    <a:pt x="48" y="623"/>
                    <a:pt x="0" y="968"/>
                  </a:cubicBezTo>
                  <a:cubicBezTo>
                    <a:pt x="0" y="977"/>
                    <a:pt x="17" y="990"/>
                    <a:pt x="28" y="990"/>
                  </a:cubicBezTo>
                  <a:cubicBezTo>
                    <a:pt x="33" y="990"/>
                    <a:pt x="36" y="988"/>
                    <a:pt x="36" y="980"/>
                  </a:cubicBezTo>
                  <a:cubicBezTo>
                    <a:pt x="120" y="837"/>
                    <a:pt x="167" y="683"/>
                    <a:pt x="239" y="540"/>
                  </a:cubicBezTo>
                  <a:cubicBezTo>
                    <a:pt x="334" y="361"/>
                    <a:pt x="441" y="194"/>
                    <a:pt x="560" y="28"/>
                  </a:cubicBezTo>
                  <a:cubicBezTo>
                    <a:pt x="570" y="18"/>
                    <a:pt x="548" y="1"/>
                    <a:pt x="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46"/>
            <p:cNvSpPr/>
            <p:nvPr/>
          </p:nvSpPr>
          <p:spPr>
            <a:xfrm>
              <a:off x="2172750" y="2680700"/>
              <a:ext cx="83800" cy="202150"/>
            </a:xfrm>
            <a:custGeom>
              <a:avLst/>
              <a:gdLst/>
              <a:ahLst/>
              <a:cxnLst/>
              <a:rect l="l" t="t" r="r" b="b"/>
              <a:pathLst>
                <a:path w="3352" h="8086" extrusionOk="0">
                  <a:moveTo>
                    <a:pt x="3344" y="0"/>
                  </a:moveTo>
                  <a:cubicBezTo>
                    <a:pt x="3342" y="0"/>
                    <a:pt x="3339" y="6"/>
                    <a:pt x="3339" y="17"/>
                  </a:cubicBezTo>
                  <a:cubicBezTo>
                    <a:pt x="2923" y="1446"/>
                    <a:pt x="2518" y="2851"/>
                    <a:pt x="1923" y="4220"/>
                  </a:cubicBezTo>
                  <a:cubicBezTo>
                    <a:pt x="1363" y="5518"/>
                    <a:pt x="601" y="6720"/>
                    <a:pt x="18" y="8018"/>
                  </a:cubicBezTo>
                  <a:cubicBezTo>
                    <a:pt x="1" y="8052"/>
                    <a:pt x="37" y="8085"/>
                    <a:pt x="73" y="8085"/>
                  </a:cubicBezTo>
                  <a:cubicBezTo>
                    <a:pt x="88" y="8085"/>
                    <a:pt x="102" y="8080"/>
                    <a:pt x="113" y="8066"/>
                  </a:cubicBezTo>
                  <a:cubicBezTo>
                    <a:pt x="1553" y="5637"/>
                    <a:pt x="2863" y="2803"/>
                    <a:pt x="3351" y="29"/>
                  </a:cubicBezTo>
                  <a:cubicBezTo>
                    <a:pt x="3351" y="9"/>
                    <a:pt x="3348" y="0"/>
                    <a:pt x="3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46"/>
            <p:cNvSpPr/>
            <p:nvPr/>
          </p:nvSpPr>
          <p:spPr>
            <a:xfrm>
              <a:off x="2188650" y="2819050"/>
              <a:ext cx="41100" cy="80475"/>
            </a:xfrm>
            <a:custGeom>
              <a:avLst/>
              <a:gdLst/>
              <a:ahLst/>
              <a:cxnLst/>
              <a:rect l="l" t="t" r="r" b="b"/>
              <a:pathLst>
                <a:path w="1644" h="3219" extrusionOk="0">
                  <a:moveTo>
                    <a:pt x="1624" y="0"/>
                  </a:moveTo>
                  <a:cubicBezTo>
                    <a:pt x="1618" y="0"/>
                    <a:pt x="1612" y="3"/>
                    <a:pt x="1608" y="8"/>
                  </a:cubicBezTo>
                  <a:cubicBezTo>
                    <a:pt x="1096" y="1067"/>
                    <a:pt x="263" y="2020"/>
                    <a:pt x="1" y="3198"/>
                  </a:cubicBezTo>
                  <a:cubicBezTo>
                    <a:pt x="1" y="3212"/>
                    <a:pt x="9" y="3218"/>
                    <a:pt x="16" y="3218"/>
                  </a:cubicBezTo>
                  <a:cubicBezTo>
                    <a:pt x="20" y="3218"/>
                    <a:pt x="24" y="3215"/>
                    <a:pt x="24" y="3210"/>
                  </a:cubicBezTo>
                  <a:cubicBezTo>
                    <a:pt x="358" y="2615"/>
                    <a:pt x="584" y="1984"/>
                    <a:pt x="929" y="1401"/>
                  </a:cubicBezTo>
                  <a:cubicBezTo>
                    <a:pt x="1191" y="948"/>
                    <a:pt x="1560" y="543"/>
                    <a:pt x="1644" y="31"/>
                  </a:cubicBezTo>
                  <a:cubicBezTo>
                    <a:pt x="1644" y="9"/>
                    <a:pt x="1634" y="0"/>
                    <a:pt x="1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46"/>
            <p:cNvSpPr/>
            <p:nvPr/>
          </p:nvSpPr>
          <p:spPr>
            <a:xfrm>
              <a:off x="2230500" y="2703350"/>
              <a:ext cx="49475" cy="111375"/>
            </a:xfrm>
            <a:custGeom>
              <a:avLst/>
              <a:gdLst/>
              <a:ahLst/>
              <a:cxnLst/>
              <a:rect l="l" t="t" r="r" b="b"/>
              <a:pathLst>
                <a:path w="1979" h="4455" extrusionOk="0">
                  <a:moveTo>
                    <a:pt x="1940" y="1"/>
                  </a:moveTo>
                  <a:cubicBezTo>
                    <a:pt x="1933" y="1"/>
                    <a:pt x="1926" y="5"/>
                    <a:pt x="1922" y="16"/>
                  </a:cubicBezTo>
                  <a:cubicBezTo>
                    <a:pt x="1565" y="635"/>
                    <a:pt x="1327" y="1302"/>
                    <a:pt x="1125" y="1980"/>
                  </a:cubicBezTo>
                  <a:cubicBezTo>
                    <a:pt x="839" y="2838"/>
                    <a:pt x="470" y="3635"/>
                    <a:pt x="17" y="4421"/>
                  </a:cubicBezTo>
                  <a:cubicBezTo>
                    <a:pt x="1" y="4438"/>
                    <a:pt x="7" y="4455"/>
                    <a:pt x="17" y="4455"/>
                  </a:cubicBezTo>
                  <a:cubicBezTo>
                    <a:pt x="21" y="4455"/>
                    <a:pt x="26" y="4452"/>
                    <a:pt x="29" y="4445"/>
                  </a:cubicBezTo>
                  <a:cubicBezTo>
                    <a:pt x="910" y="3076"/>
                    <a:pt x="1220" y="1468"/>
                    <a:pt x="1970" y="40"/>
                  </a:cubicBezTo>
                  <a:cubicBezTo>
                    <a:pt x="1978" y="23"/>
                    <a:pt x="1958" y="1"/>
                    <a:pt x="1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46"/>
            <p:cNvSpPr/>
            <p:nvPr/>
          </p:nvSpPr>
          <p:spPr>
            <a:xfrm>
              <a:off x="2204525" y="2747200"/>
              <a:ext cx="96075" cy="179925"/>
            </a:xfrm>
            <a:custGeom>
              <a:avLst/>
              <a:gdLst/>
              <a:ahLst/>
              <a:cxnLst/>
              <a:rect l="l" t="t" r="r" b="b"/>
              <a:pathLst>
                <a:path w="3843" h="7197" extrusionOk="0">
                  <a:moveTo>
                    <a:pt x="3819" y="0"/>
                  </a:moveTo>
                  <a:cubicBezTo>
                    <a:pt x="2318" y="2215"/>
                    <a:pt x="1009" y="4656"/>
                    <a:pt x="9" y="7144"/>
                  </a:cubicBezTo>
                  <a:cubicBezTo>
                    <a:pt x="1" y="7176"/>
                    <a:pt x="24" y="7197"/>
                    <a:pt x="48" y="7197"/>
                  </a:cubicBezTo>
                  <a:cubicBezTo>
                    <a:pt x="60" y="7197"/>
                    <a:pt x="72" y="7192"/>
                    <a:pt x="80" y="7180"/>
                  </a:cubicBezTo>
                  <a:cubicBezTo>
                    <a:pt x="1247" y="4739"/>
                    <a:pt x="2485" y="2370"/>
                    <a:pt x="3842" y="12"/>
                  </a:cubicBezTo>
                  <a:cubicBezTo>
                    <a:pt x="3842" y="12"/>
                    <a:pt x="3842" y="0"/>
                    <a:pt x="38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46"/>
            <p:cNvSpPr/>
            <p:nvPr/>
          </p:nvSpPr>
          <p:spPr>
            <a:xfrm>
              <a:off x="2254225" y="2744225"/>
              <a:ext cx="55300" cy="92850"/>
            </a:xfrm>
            <a:custGeom>
              <a:avLst/>
              <a:gdLst/>
              <a:ahLst/>
              <a:cxnLst/>
              <a:rect l="l" t="t" r="r" b="b"/>
              <a:pathLst>
                <a:path w="2212" h="3714" extrusionOk="0">
                  <a:moveTo>
                    <a:pt x="2212" y="0"/>
                  </a:moveTo>
                  <a:lnTo>
                    <a:pt x="2212" y="0"/>
                  </a:lnTo>
                  <a:cubicBezTo>
                    <a:pt x="1271" y="1131"/>
                    <a:pt x="866" y="2512"/>
                    <a:pt x="9" y="3691"/>
                  </a:cubicBezTo>
                  <a:cubicBezTo>
                    <a:pt x="1" y="3699"/>
                    <a:pt x="10" y="3713"/>
                    <a:pt x="16" y="3713"/>
                  </a:cubicBezTo>
                  <a:cubicBezTo>
                    <a:pt x="19" y="3713"/>
                    <a:pt x="21" y="3710"/>
                    <a:pt x="21" y="3703"/>
                  </a:cubicBezTo>
                  <a:cubicBezTo>
                    <a:pt x="438" y="3239"/>
                    <a:pt x="676" y="2691"/>
                    <a:pt x="950" y="2131"/>
                  </a:cubicBezTo>
                  <a:cubicBezTo>
                    <a:pt x="1307" y="1369"/>
                    <a:pt x="1723" y="691"/>
                    <a:pt x="22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46"/>
            <p:cNvSpPr/>
            <p:nvPr/>
          </p:nvSpPr>
          <p:spPr>
            <a:xfrm>
              <a:off x="2216575" y="2776575"/>
              <a:ext cx="111350" cy="187875"/>
            </a:xfrm>
            <a:custGeom>
              <a:avLst/>
              <a:gdLst/>
              <a:ahLst/>
              <a:cxnLst/>
              <a:rect l="l" t="t" r="r" b="b"/>
              <a:pathLst>
                <a:path w="4454" h="7515" extrusionOk="0">
                  <a:moveTo>
                    <a:pt x="4428" y="1"/>
                  </a:moveTo>
                  <a:cubicBezTo>
                    <a:pt x="4425" y="1"/>
                    <a:pt x="4422" y="2"/>
                    <a:pt x="4420" y="4"/>
                  </a:cubicBezTo>
                  <a:cubicBezTo>
                    <a:pt x="3908" y="552"/>
                    <a:pt x="3682" y="1266"/>
                    <a:pt x="3265" y="1873"/>
                  </a:cubicBezTo>
                  <a:cubicBezTo>
                    <a:pt x="2872" y="2457"/>
                    <a:pt x="2372" y="2957"/>
                    <a:pt x="2015" y="3552"/>
                  </a:cubicBezTo>
                  <a:cubicBezTo>
                    <a:pt x="1265" y="4826"/>
                    <a:pt x="860" y="6231"/>
                    <a:pt x="27" y="7457"/>
                  </a:cubicBezTo>
                  <a:cubicBezTo>
                    <a:pt x="1" y="7492"/>
                    <a:pt x="19" y="7514"/>
                    <a:pt x="35" y="7514"/>
                  </a:cubicBezTo>
                  <a:cubicBezTo>
                    <a:pt x="42" y="7514"/>
                    <a:pt x="47" y="7511"/>
                    <a:pt x="50" y="7505"/>
                  </a:cubicBezTo>
                  <a:cubicBezTo>
                    <a:pt x="979" y="6421"/>
                    <a:pt x="1336" y="5005"/>
                    <a:pt x="2015" y="3766"/>
                  </a:cubicBezTo>
                  <a:cubicBezTo>
                    <a:pt x="2396" y="3100"/>
                    <a:pt x="2896" y="2540"/>
                    <a:pt x="3313" y="1921"/>
                  </a:cubicBezTo>
                  <a:cubicBezTo>
                    <a:pt x="3730" y="1314"/>
                    <a:pt x="3980" y="611"/>
                    <a:pt x="4444" y="28"/>
                  </a:cubicBezTo>
                  <a:cubicBezTo>
                    <a:pt x="4454" y="18"/>
                    <a:pt x="4440" y="1"/>
                    <a:pt x="4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46"/>
            <p:cNvSpPr/>
            <p:nvPr/>
          </p:nvSpPr>
          <p:spPr>
            <a:xfrm>
              <a:off x="2231225" y="2908100"/>
              <a:ext cx="43100" cy="75575"/>
            </a:xfrm>
            <a:custGeom>
              <a:avLst/>
              <a:gdLst/>
              <a:ahLst/>
              <a:cxnLst/>
              <a:rect l="l" t="t" r="r" b="b"/>
              <a:pathLst>
                <a:path w="1724" h="3023" extrusionOk="0">
                  <a:moveTo>
                    <a:pt x="1707" y="1"/>
                  </a:moveTo>
                  <a:cubicBezTo>
                    <a:pt x="1705" y="1"/>
                    <a:pt x="1703" y="2"/>
                    <a:pt x="1703" y="6"/>
                  </a:cubicBezTo>
                  <a:cubicBezTo>
                    <a:pt x="1310" y="387"/>
                    <a:pt x="1119" y="887"/>
                    <a:pt x="905" y="1363"/>
                  </a:cubicBezTo>
                  <a:cubicBezTo>
                    <a:pt x="774" y="1696"/>
                    <a:pt x="631" y="2018"/>
                    <a:pt x="417" y="2303"/>
                  </a:cubicBezTo>
                  <a:cubicBezTo>
                    <a:pt x="238" y="2542"/>
                    <a:pt x="60" y="2708"/>
                    <a:pt x="0" y="3006"/>
                  </a:cubicBezTo>
                  <a:cubicBezTo>
                    <a:pt x="0" y="3014"/>
                    <a:pt x="6" y="3023"/>
                    <a:pt x="10" y="3023"/>
                  </a:cubicBezTo>
                  <a:cubicBezTo>
                    <a:pt x="11" y="3023"/>
                    <a:pt x="12" y="3021"/>
                    <a:pt x="12" y="3018"/>
                  </a:cubicBezTo>
                  <a:cubicBezTo>
                    <a:pt x="215" y="2506"/>
                    <a:pt x="655" y="2137"/>
                    <a:pt x="893" y="1637"/>
                  </a:cubicBezTo>
                  <a:cubicBezTo>
                    <a:pt x="1167" y="1077"/>
                    <a:pt x="1358" y="529"/>
                    <a:pt x="1715" y="29"/>
                  </a:cubicBezTo>
                  <a:cubicBezTo>
                    <a:pt x="1723" y="12"/>
                    <a:pt x="1713" y="1"/>
                    <a:pt x="1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46"/>
            <p:cNvSpPr/>
            <p:nvPr/>
          </p:nvSpPr>
          <p:spPr>
            <a:xfrm>
              <a:off x="2274975" y="2794750"/>
              <a:ext cx="67050" cy="109925"/>
            </a:xfrm>
            <a:custGeom>
              <a:avLst/>
              <a:gdLst/>
              <a:ahLst/>
              <a:cxnLst/>
              <a:rect l="l" t="t" r="r" b="b"/>
              <a:pathLst>
                <a:path w="2682" h="4397" extrusionOk="0">
                  <a:moveTo>
                    <a:pt x="2625" y="1"/>
                  </a:moveTo>
                  <a:cubicBezTo>
                    <a:pt x="2612" y="1"/>
                    <a:pt x="2598" y="5"/>
                    <a:pt x="2584" y="15"/>
                  </a:cubicBezTo>
                  <a:cubicBezTo>
                    <a:pt x="2084" y="670"/>
                    <a:pt x="1763" y="1432"/>
                    <a:pt x="1358" y="2158"/>
                  </a:cubicBezTo>
                  <a:cubicBezTo>
                    <a:pt x="965" y="2932"/>
                    <a:pt x="477" y="3670"/>
                    <a:pt x="0" y="4397"/>
                  </a:cubicBezTo>
                  <a:cubicBezTo>
                    <a:pt x="1036" y="3039"/>
                    <a:pt x="1691" y="1468"/>
                    <a:pt x="2656" y="63"/>
                  </a:cubicBezTo>
                  <a:cubicBezTo>
                    <a:pt x="2681" y="29"/>
                    <a:pt x="2658" y="1"/>
                    <a:pt x="26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46"/>
            <p:cNvSpPr/>
            <p:nvPr/>
          </p:nvSpPr>
          <p:spPr>
            <a:xfrm>
              <a:off x="2243425" y="2924925"/>
              <a:ext cx="50225" cy="98850"/>
            </a:xfrm>
            <a:custGeom>
              <a:avLst/>
              <a:gdLst/>
              <a:ahLst/>
              <a:cxnLst/>
              <a:rect l="l" t="t" r="r" b="b"/>
              <a:pathLst>
                <a:path w="2009" h="3954" extrusionOk="0">
                  <a:moveTo>
                    <a:pt x="1986" y="1"/>
                  </a:moveTo>
                  <a:cubicBezTo>
                    <a:pt x="1980" y="1"/>
                    <a:pt x="1972" y="4"/>
                    <a:pt x="1965" y="11"/>
                  </a:cubicBezTo>
                  <a:cubicBezTo>
                    <a:pt x="1524" y="726"/>
                    <a:pt x="1108" y="1476"/>
                    <a:pt x="703" y="2226"/>
                  </a:cubicBezTo>
                  <a:cubicBezTo>
                    <a:pt x="405" y="2773"/>
                    <a:pt x="84" y="3321"/>
                    <a:pt x="0" y="3940"/>
                  </a:cubicBezTo>
                  <a:cubicBezTo>
                    <a:pt x="14" y="3947"/>
                    <a:pt x="36" y="3954"/>
                    <a:pt x="52" y="3954"/>
                  </a:cubicBezTo>
                  <a:cubicBezTo>
                    <a:pt x="63" y="3954"/>
                    <a:pt x="72" y="3950"/>
                    <a:pt x="72" y="3940"/>
                  </a:cubicBezTo>
                  <a:cubicBezTo>
                    <a:pt x="215" y="3119"/>
                    <a:pt x="715" y="2428"/>
                    <a:pt x="1108" y="1714"/>
                  </a:cubicBezTo>
                  <a:cubicBezTo>
                    <a:pt x="1417" y="1154"/>
                    <a:pt x="1715" y="583"/>
                    <a:pt x="2001" y="23"/>
                  </a:cubicBezTo>
                  <a:cubicBezTo>
                    <a:pt x="2009" y="15"/>
                    <a:pt x="2000" y="1"/>
                    <a:pt x="19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46"/>
            <p:cNvSpPr/>
            <p:nvPr/>
          </p:nvSpPr>
          <p:spPr>
            <a:xfrm>
              <a:off x="2298300" y="2815850"/>
              <a:ext cx="56400" cy="102650"/>
            </a:xfrm>
            <a:custGeom>
              <a:avLst/>
              <a:gdLst/>
              <a:ahLst/>
              <a:cxnLst/>
              <a:rect l="l" t="t" r="r" b="b"/>
              <a:pathLst>
                <a:path w="2256" h="4106" extrusionOk="0">
                  <a:moveTo>
                    <a:pt x="2223" y="0"/>
                  </a:moveTo>
                  <a:cubicBezTo>
                    <a:pt x="2216" y="0"/>
                    <a:pt x="2208" y="2"/>
                    <a:pt x="2199" y="5"/>
                  </a:cubicBezTo>
                  <a:cubicBezTo>
                    <a:pt x="1246" y="1171"/>
                    <a:pt x="603" y="2743"/>
                    <a:pt x="8" y="4100"/>
                  </a:cubicBezTo>
                  <a:cubicBezTo>
                    <a:pt x="758" y="2755"/>
                    <a:pt x="1258" y="1231"/>
                    <a:pt x="2246" y="40"/>
                  </a:cubicBezTo>
                  <a:cubicBezTo>
                    <a:pt x="2255" y="14"/>
                    <a:pt x="2244" y="0"/>
                    <a:pt x="2223" y="0"/>
                  </a:cubicBezTo>
                  <a:close/>
                  <a:moveTo>
                    <a:pt x="8" y="4100"/>
                  </a:moveTo>
                  <a:cubicBezTo>
                    <a:pt x="0" y="4100"/>
                    <a:pt x="3" y="4106"/>
                    <a:pt x="5" y="4106"/>
                  </a:cubicBezTo>
                  <a:cubicBezTo>
                    <a:pt x="7" y="4106"/>
                    <a:pt x="8" y="4104"/>
                    <a:pt x="8" y="41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46"/>
            <p:cNvSpPr/>
            <p:nvPr/>
          </p:nvSpPr>
          <p:spPr>
            <a:xfrm>
              <a:off x="2250275" y="3011425"/>
              <a:ext cx="21875" cy="40600"/>
            </a:xfrm>
            <a:custGeom>
              <a:avLst/>
              <a:gdLst/>
              <a:ahLst/>
              <a:cxnLst/>
              <a:rect l="l" t="t" r="r" b="b"/>
              <a:pathLst>
                <a:path w="875" h="1624" extrusionOk="0">
                  <a:moveTo>
                    <a:pt x="831" y="1"/>
                  </a:moveTo>
                  <a:cubicBezTo>
                    <a:pt x="821" y="1"/>
                    <a:pt x="809" y="5"/>
                    <a:pt x="798" y="16"/>
                  </a:cubicBezTo>
                  <a:cubicBezTo>
                    <a:pt x="441" y="456"/>
                    <a:pt x="215" y="1087"/>
                    <a:pt x="0" y="1623"/>
                  </a:cubicBezTo>
                  <a:cubicBezTo>
                    <a:pt x="310" y="1147"/>
                    <a:pt x="703" y="599"/>
                    <a:pt x="858" y="40"/>
                  </a:cubicBezTo>
                  <a:cubicBezTo>
                    <a:pt x="874" y="23"/>
                    <a:pt x="856" y="1"/>
                    <a:pt x="8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46"/>
            <p:cNvSpPr/>
            <p:nvPr/>
          </p:nvSpPr>
          <p:spPr>
            <a:xfrm>
              <a:off x="2278850" y="2851725"/>
              <a:ext cx="90425" cy="154500"/>
            </a:xfrm>
            <a:custGeom>
              <a:avLst/>
              <a:gdLst/>
              <a:ahLst/>
              <a:cxnLst/>
              <a:rect l="l" t="t" r="r" b="b"/>
              <a:pathLst>
                <a:path w="3617" h="6180" extrusionOk="0">
                  <a:moveTo>
                    <a:pt x="3576" y="1"/>
                  </a:moveTo>
                  <a:cubicBezTo>
                    <a:pt x="3570" y="1"/>
                    <a:pt x="3564" y="4"/>
                    <a:pt x="3560" y="10"/>
                  </a:cubicBezTo>
                  <a:cubicBezTo>
                    <a:pt x="2179" y="1891"/>
                    <a:pt x="881" y="3987"/>
                    <a:pt x="0" y="6166"/>
                  </a:cubicBezTo>
                  <a:cubicBezTo>
                    <a:pt x="0" y="6173"/>
                    <a:pt x="12" y="6180"/>
                    <a:pt x="22" y="6180"/>
                  </a:cubicBezTo>
                  <a:cubicBezTo>
                    <a:pt x="30" y="6180"/>
                    <a:pt x="36" y="6176"/>
                    <a:pt x="36" y="6166"/>
                  </a:cubicBezTo>
                  <a:cubicBezTo>
                    <a:pt x="1060" y="3999"/>
                    <a:pt x="2358" y="2082"/>
                    <a:pt x="3608" y="46"/>
                  </a:cubicBezTo>
                  <a:cubicBezTo>
                    <a:pt x="3616" y="20"/>
                    <a:pt x="3594" y="1"/>
                    <a:pt x="3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46"/>
            <p:cNvSpPr/>
            <p:nvPr/>
          </p:nvSpPr>
          <p:spPr>
            <a:xfrm>
              <a:off x="2265225" y="3031650"/>
              <a:ext cx="22500" cy="42800"/>
            </a:xfrm>
            <a:custGeom>
              <a:avLst/>
              <a:gdLst/>
              <a:ahLst/>
              <a:cxnLst/>
              <a:rect l="l" t="t" r="r" b="b"/>
              <a:pathLst>
                <a:path w="900" h="1712" extrusionOk="0">
                  <a:moveTo>
                    <a:pt x="847" y="0"/>
                  </a:moveTo>
                  <a:cubicBezTo>
                    <a:pt x="840" y="0"/>
                    <a:pt x="834" y="2"/>
                    <a:pt x="831" y="5"/>
                  </a:cubicBezTo>
                  <a:cubicBezTo>
                    <a:pt x="664" y="243"/>
                    <a:pt x="569" y="528"/>
                    <a:pt x="450" y="790"/>
                  </a:cubicBezTo>
                  <a:cubicBezTo>
                    <a:pt x="295" y="1088"/>
                    <a:pt x="129" y="1374"/>
                    <a:pt x="9" y="1671"/>
                  </a:cubicBezTo>
                  <a:cubicBezTo>
                    <a:pt x="1" y="1698"/>
                    <a:pt x="25" y="1712"/>
                    <a:pt x="43" y="1712"/>
                  </a:cubicBezTo>
                  <a:cubicBezTo>
                    <a:pt x="49" y="1712"/>
                    <a:pt x="54" y="1710"/>
                    <a:pt x="57" y="1707"/>
                  </a:cubicBezTo>
                  <a:cubicBezTo>
                    <a:pt x="236" y="1457"/>
                    <a:pt x="390" y="1171"/>
                    <a:pt x="521" y="886"/>
                  </a:cubicBezTo>
                  <a:cubicBezTo>
                    <a:pt x="652" y="624"/>
                    <a:pt x="831" y="338"/>
                    <a:pt x="891" y="40"/>
                  </a:cubicBezTo>
                  <a:cubicBezTo>
                    <a:pt x="899" y="14"/>
                    <a:pt x="868" y="0"/>
                    <a:pt x="8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46"/>
            <p:cNvSpPr/>
            <p:nvPr/>
          </p:nvSpPr>
          <p:spPr>
            <a:xfrm>
              <a:off x="2292825" y="2880825"/>
              <a:ext cx="87900" cy="145300"/>
            </a:xfrm>
            <a:custGeom>
              <a:avLst/>
              <a:gdLst/>
              <a:ahLst/>
              <a:cxnLst/>
              <a:rect l="l" t="t" r="r" b="b"/>
              <a:pathLst>
                <a:path w="3516" h="5812" extrusionOk="0">
                  <a:moveTo>
                    <a:pt x="3489" y="0"/>
                  </a:moveTo>
                  <a:cubicBezTo>
                    <a:pt x="3480" y="0"/>
                    <a:pt x="3470" y="4"/>
                    <a:pt x="3466" y="13"/>
                  </a:cubicBezTo>
                  <a:cubicBezTo>
                    <a:pt x="2382" y="1930"/>
                    <a:pt x="727" y="3728"/>
                    <a:pt x="1" y="5811"/>
                  </a:cubicBezTo>
                  <a:lnTo>
                    <a:pt x="13" y="5811"/>
                  </a:lnTo>
                  <a:cubicBezTo>
                    <a:pt x="1049" y="3847"/>
                    <a:pt x="2692" y="2097"/>
                    <a:pt x="3501" y="25"/>
                  </a:cubicBezTo>
                  <a:cubicBezTo>
                    <a:pt x="3516" y="10"/>
                    <a:pt x="3503" y="0"/>
                    <a:pt x="3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46"/>
            <p:cNvSpPr/>
            <p:nvPr/>
          </p:nvSpPr>
          <p:spPr>
            <a:xfrm>
              <a:off x="2368300" y="2888250"/>
              <a:ext cx="15950" cy="28450"/>
            </a:xfrm>
            <a:custGeom>
              <a:avLst/>
              <a:gdLst/>
              <a:ahLst/>
              <a:cxnLst/>
              <a:rect l="l" t="t" r="r" b="b"/>
              <a:pathLst>
                <a:path w="638" h="1138" extrusionOk="0">
                  <a:moveTo>
                    <a:pt x="605" y="1"/>
                  </a:moveTo>
                  <a:cubicBezTo>
                    <a:pt x="596" y="1"/>
                    <a:pt x="589" y="5"/>
                    <a:pt x="589" y="14"/>
                  </a:cubicBezTo>
                  <a:cubicBezTo>
                    <a:pt x="482" y="216"/>
                    <a:pt x="399" y="430"/>
                    <a:pt x="292" y="621"/>
                  </a:cubicBezTo>
                  <a:cubicBezTo>
                    <a:pt x="208" y="788"/>
                    <a:pt x="101" y="942"/>
                    <a:pt x="18" y="1109"/>
                  </a:cubicBezTo>
                  <a:cubicBezTo>
                    <a:pt x="1" y="1127"/>
                    <a:pt x="15" y="1138"/>
                    <a:pt x="29" y="1138"/>
                  </a:cubicBezTo>
                  <a:cubicBezTo>
                    <a:pt x="34" y="1138"/>
                    <a:pt x="39" y="1136"/>
                    <a:pt x="42" y="1133"/>
                  </a:cubicBezTo>
                  <a:cubicBezTo>
                    <a:pt x="316" y="835"/>
                    <a:pt x="506" y="383"/>
                    <a:pt x="637" y="26"/>
                  </a:cubicBezTo>
                  <a:cubicBezTo>
                    <a:pt x="637" y="11"/>
                    <a:pt x="619" y="1"/>
                    <a:pt x="6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46"/>
            <p:cNvSpPr/>
            <p:nvPr/>
          </p:nvSpPr>
          <p:spPr>
            <a:xfrm>
              <a:off x="2374100" y="2891250"/>
              <a:ext cx="13700" cy="22775"/>
            </a:xfrm>
            <a:custGeom>
              <a:avLst/>
              <a:gdLst/>
              <a:ahLst/>
              <a:cxnLst/>
              <a:rect l="l" t="t" r="r" b="b"/>
              <a:pathLst>
                <a:path w="548" h="911" extrusionOk="0">
                  <a:moveTo>
                    <a:pt x="524" y="1"/>
                  </a:moveTo>
                  <a:cubicBezTo>
                    <a:pt x="322" y="251"/>
                    <a:pt x="96" y="584"/>
                    <a:pt x="0" y="894"/>
                  </a:cubicBezTo>
                  <a:cubicBezTo>
                    <a:pt x="0" y="902"/>
                    <a:pt x="12" y="911"/>
                    <a:pt x="23" y="911"/>
                  </a:cubicBezTo>
                  <a:cubicBezTo>
                    <a:pt x="28" y="911"/>
                    <a:pt x="32" y="909"/>
                    <a:pt x="36" y="906"/>
                  </a:cubicBezTo>
                  <a:cubicBezTo>
                    <a:pt x="143" y="775"/>
                    <a:pt x="203" y="608"/>
                    <a:pt x="286" y="465"/>
                  </a:cubicBezTo>
                  <a:cubicBezTo>
                    <a:pt x="381" y="310"/>
                    <a:pt x="465" y="168"/>
                    <a:pt x="536" y="13"/>
                  </a:cubicBezTo>
                  <a:cubicBezTo>
                    <a:pt x="548" y="1"/>
                    <a:pt x="536" y="1"/>
                    <a:pt x="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46"/>
            <p:cNvSpPr/>
            <p:nvPr/>
          </p:nvSpPr>
          <p:spPr>
            <a:xfrm>
              <a:off x="2373800" y="2902275"/>
              <a:ext cx="11325" cy="18900"/>
            </a:xfrm>
            <a:custGeom>
              <a:avLst/>
              <a:gdLst/>
              <a:ahLst/>
              <a:cxnLst/>
              <a:rect l="l" t="t" r="r" b="b"/>
              <a:pathLst>
                <a:path w="453" h="756" extrusionOk="0">
                  <a:moveTo>
                    <a:pt x="453" y="0"/>
                  </a:moveTo>
                  <a:lnTo>
                    <a:pt x="453" y="0"/>
                  </a:lnTo>
                  <a:cubicBezTo>
                    <a:pt x="262" y="215"/>
                    <a:pt x="96" y="465"/>
                    <a:pt x="0" y="739"/>
                  </a:cubicBezTo>
                  <a:cubicBezTo>
                    <a:pt x="0" y="747"/>
                    <a:pt x="6" y="755"/>
                    <a:pt x="18" y="755"/>
                  </a:cubicBezTo>
                  <a:cubicBezTo>
                    <a:pt x="23" y="755"/>
                    <a:pt x="29" y="754"/>
                    <a:pt x="36" y="750"/>
                  </a:cubicBezTo>
                  <a:cubicBezTo>
                    <a:pt x="179" y="512"/>
                    <a:pt x="298" y="262"/>
                    <a:pt x="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46"/>
            <p:cNvSpPr/>
            <p:nvPr/>
          </p:nvSpPr>
          <p:spPr>
            <a:xfrm>
              <a:off x="2375275" y="2908125"/>
              <a:ext cx="11950" cy="21225"/>
            </a:xfrm>
            <a:custGeom>
              <a:avLst/>
              <a:gdLst/>
              <a:ahLst/>
              <a:cxnLst/>
              <a:rect l="l" t="t" r="r" b="b"/>
              <a:pathLst>
                <a:path w="478" h="849" extrusionOk="0">
                  <a:moveTo>
                    <a:pt x="462" y="0"/>
                  </a:moveTo>
                  <a:cubicBezTo>
                    <a:pt x="459" y="0"/>
                    <a:pt x="456" y="2"/>
                    <a:pt x="453" y="5"/>
                  </a:cubicBezTo>
                  <a:cubicBezTo>
                    <a:pt x="287" y="266"/>
                    <a:pt x="96" y="528"/>
                    <a:pt x="1" y="826"/>
                  </a:cubicBezTo>
                  <a:cubicBezTo>
                    <a:pt x="1" y="834"/>
                    <a:pt x="7" y="848"/>
                    <a:pt x="18" y="848"/>
                  </a:cubicBezTo>
                  <a:cubicBezTo>
                    <a:pt x="23" y="848"/>
                    <a:pt x="29" y="845"/>
                    <a:pt x="37" y="838"/>
                  </a:cubicBezTo>
                  <a:cubicBezTo>
                    <a:pt x="191" y="588"/>
                    <a:pt x="334" y="290"/>
                    <a:pt x="477" y="40"/>
                  </a:cubicBezTo>
                  <a:cubicBezTo>
                    <a:pt x="477" y="13"/>
                    <a:pt x="470" y="0"/>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46"/>
            <p:cNvSpPr/>
            <p:nvPr/>
          </p:nvSpPr>
          <p:spPr>
            <a:xfrm>
              <a:off x="2274725" y="2923250"/>
              <a:ext cx="115625" cy="168575"/>
            </a:xfrm>
            <a:custGeom>
              <a:avLst/>
              <a:gdLst/>
              <a:ahLst/>
              <a:cxnLst/>
              <a:rect l="l" t="t" r="r" b="b"/>
              <a:pathLst>
                <a:path w="4625" h="6743" extrusionOk="0">
                  <a:moveTo>
                    <a:pt x="4623" y="1"/>
                  </a:moveTo>
                  <a:cubicBezTo>
                    <a:pt x="4621" y="1"/>
                    <a:pt x="4618" y="7"/>
                    <a:pt x="4618" y="19"/>
                  </a:cubicBezTo>
                  <a:cubicBezTo>
                    <a:pt x="4624" y="7"/>
                    <a:pt x="4624" y="1"/>
                    <a:pt x="4623" y="1"/>
                  </a:cubicBezTo>
                  <a:close/>
                  <a:moveTo>
                    <a:pt x="4618" y="19"/>
                  </a:moveTo>
                  <a:lnTo>
                    <a:pt x="4618" y="19"/>
                  </a:lnTo>
                  <a:cubicBezTo>
                    <a:pt x="4059" y="1221"/>
                    <a:pt x="3201" y="2245"/>
                    <a:pt x="2332" y="3245"/>
                  </a:cubicBezTo>
                  <a:cubicBezTo>
                    <a:pt x="1439" y="4281"/>
                    <a:pt x="725" y="5400"/>
                    <a:pt x="34" y="6603"/>
                  </a:cubicBezTo>
                  <a:cubicBezTo>
                    <a:pt x="1" y="6670"/>
                    <a:pt x="62" y="6743"/>
                    <a:pt x="113" y="6743"/>
                  </a:cubicBezTo>
                  <a:cubicBezTo>
                    <a:pt x="135" y="6743"/>
                    <a:pt x="155" y="6730"/>
                    <a:pt x="165" y="6698"/>
                  </a:cubicBezTo>
                  <a:cubicBezTo>
                    <a:pt x="880" y="5412"/>
                    <a:pt x="1630" y="4138"/>
                    <a:pt x="2582" y="3019"/>
                  </a:cubicBezTo>
                  <a:cubicBezTo>
                    <a:pt x="3380" y="2078"/>
                    <a:pt x="4190" y="1185"/>
                    <a:pt x="4618" y="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46"/>
            <p:cNvSpPr/>
            <p:nvPr/>
          </p:nvSpPr>
          <p:spPr>
            <a:xfrm>
              <a:off x="2284275" y="2974700"/>
              <a:ext cx="106850" cy="131700"/>
            </a:xfrm>
            <a:custGeom>
              <a:avLst/>
              <a:gdLst/>
              <a:ahLst/>
              <a:cxnLst/>
              <a:rect l="l" t="t" r="r" b="b"/>
              <a:pathLst>
                <a:path w="4274" h="5268" extrusionOk="0">
                  <a:moveTo>
                    <a:pt x="4199" y="1"/>
                  </a:moveTo>
                  <a:cubicBezTo>
                    <a:pt x="4185" y="1"/>
                    <a:pt x="4172" y="6"/>
                    <a:pt x="4165" y="20"/>
                  </a:cubicBezTo>
                  <a:cubicBezTo>
                    <a:pt x="3569" y="1116"/>
                    <a:pt x="2676" y="1890"/>
                    <a:pt x="1843" y="2795"/>
                  </a:cubicBezTo>
                  <a:cubicBezTo>
                    <a:pt x="1152" y="3557"/>
                    <a:pt x="652" y="4450"/>
                    <a:pt x="9" y="5235"/>
                  </a:cubicBezTo>
                  <a:cubicBezTo>
                    <a:pt x="0" y="5244"/>
                    <a:pt x="26" y="5267"/>
                    <a:pt x="44" y="5267"/>
                  </a:cubicBezTo>
                  <a:cubicBezTo>
                    <a:pt x="49" y="5267"/>
                    <a:pt x="54" y="5265"/>
                    <a:pt x="57" y="5259"/>
                  </a:cubicBezTo>
                  <a:cubicBezTo>
                    <a:pt x="914" y="4366"/>
                    <a:pt x="1462" y="3247"/>
                    <a:pt x="2355" y="2354"/>
                  </a:cubicBezTo>
                  <a:cubicBezTo>
                    <a:pt x="3069" y="1652"/>
                    <a:pt x="3819" y="985"/>
                    <a:pt x="4248" y="68"/>
                  </a:cubicBezTo>
                  <a:cubicBezTo>
                    <a:pt x="4273" y="34"/>
                    <a:pt x="4233" y="1"/>
                    <a:pt x="4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46"/>
            <p:cNvSpPr/>
            <p:nvPr/>
          </p:nvSpPr>
          <p:spPr>
            <a:xfrm>
              <a:off x="2289250" y="3030325"/>
              <a:ext cx="74375" cy="87475"/>
            </a:xfrm>
            <a:custGeom>
              <a:avLst/>
              <a:gdLst/>
              <a:ahLst/>
              <a:cxnLst/>
              <a:rect l="l" t="t" r="r" b="b"/>
              <a:pathLst>
                <a:path w="2975" h="3499" extrusionOk="0">
                  <a:moveTo>
                    <a:pt x="2930" y="0"/>
                  </a:moveTo>
                  <a:cubicBezTo>
                    <a:pt x="2921" y="0"/>
                    <a:pt x="2913" y="3"/>
                    <a:pt x="2906" y="10"/>
                  </a:cubicBezTo>
                  <a:cubicBezTo>
                    <a:pt x="2454" y="546"/>
                    <a:pt x="1894" y="903"/>
                    <a:pt x="1489" y="1498"/>
                  </a:cubicBezTo>
                  <a:cubicBezTo>
                    <a:pt x="1037" y="2177"/>
                    <a:pt x="406" y="2784"/>
                    <a:pt x="1" y="3498"/>
                  </a:cubicBezTo>
                  <a:cubicBezTo>
                    <a:pt x="668" y="3082"/>
                    <a:pt x="1156" y="2344"/>
                    <a:pt x="1585" y="1701"/>
                  </a:cubicBezTo>
                  <a:cubicBezTo>
                    <a:pt x="1989" y="1105"/>
                    <a:pt x="2680" y="701"/>
                    <a:pt x="2966" y="46"/>
                  </a:cubicBezTo>
                  <a:cubicBezTo>
                    <a:pt x="2974" y="20"/>
                    <a:pt x="2952" y="0"/>
                    <a:pt x="29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46"/>
            <p:cNvSpPr/>
            <p:nvPr/>
          </p:nvSpPr>
          <p:spPr>
            <a:xfrm>
              <a:off x="2280225" y="2961500"/>
              <a:ext cx="114425" cy="140075"/>
            </a:xfrm>
            <a:custGeom>
              <a:avLst/>
              <a:gdLst/>
              <a:ahLst/>
              <a:cxnLst/>
              <a:rect l="l" t="t" r="r" b="b"/>
              <a:pathLst>
                <a:path w="4577" h="5603" extrusionOk="0">
                  <a:moveTo>
                    <a:pt x="4577" y="1"/>
                  </a:moveTo>
                  <a:lnTo>
                    <a:pt x="4577" y="1"/>
                  </a:lnTo>
                  <a:cubicBezTo>
                    <a:pt x="3839" y="1120"/>
                    <a:pt x="3065" y="2025"/>
                    <a:pt x="2076" y="2942"/>
                  </a:cubicBezTo>
                  <a:cubicBezTo>
                    <a:pt x="1279" y="3727"/>
                    <a:pt x="814" y="4728"/>
                    <a:pt x="41" y="5525"/>
                  </a:cubicBezTo>
                  <a:cubicBezTo>
                    <a:pt x="0" y="5555"/>
                    <a:pt x="36" y="5602"/>
                    <a:pt x="77" y="5602"/>
                  </a:cubicBezTo>
                  <a:cubicBezTo>
                    <a:pt x="85" y="5602"/>
                    <a:pt x="92" y="5600"/>
                    <a:pt x="100" y="5597"/>
                  </a:cubicBezTo>
                  <a:cubicBezTo>
                    <a:pt x="469" y="5228"/>
                    <a:pt x="731" y="4811"/>
                    <a:pt x="1017" y="4358"/>
                  </a:cubicBezTo>
                  <a:cubicBezTo>
                    <a:pt x="1434" y="3704"/>
                    <a:pt x="1957" y="3180"/>
                    <a:pt x="2529" y="2644"/>
                  </a:cubicBezTo>
                  <a:cubicBezTo>
                    <a:pt x="3374" y="1858"/>
                    <a:pt x="4053" y="1048"/>
                    <a:pt x="4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46"/>
            <p:cNvSpPr/>
            <p:nvPr/>
          </p:nvSpPr>
          <p:spPr>
            <a:xfrm>
              <a:off x="2284850" y="3071925"/>
              <a:ext cx="22000" cy="31600"/>
            </a:xfrm>
            <a:custGeom>
              <a:avLst/>
              <a:gdLst/>
              <a:ahLst/>
              <a:cxnLst/>
              <a:rect l="l" t="t" r="r" b="b"/>
              <a:pathLst>
                <a:path w="880" h="1264" extrusionOk="0">
                  <a:moveTo>
                    <a:pt x="844" y="1"/>
                  </a:moveTo>
                  <a:cubicBezTo>
                    <a:pt x="701" y="168"/>
                    <a:pt x="582" y="358"/>
                    <a:pt x="463" y="561"/>
                  </a:cubicBezTo>
                  <a:cubicBezTo>
                    <a:pt x="342" y="747"/>
                    <a:pt x="202" y="943"/>
                    <a:pt x="69" y="1121"/>
                  </a:cubicBezTo>
                  <a:lnTo>
                    <a:pt x="69" y="1121"/>
                  </a:lnTo>
                  <a:cubicBezTo>
                    <a:pt x="59" y="1132"/>
                    <a:pt x="52" y="1141"/>
                    <a:pt x="45" y="1153"/>
                  </a:cubicBezTo>
                  <a:lnTo>
                    <a:pt x="45" y="1153"/>
                  </a:lnTo>
                  <a:cubicBezTo>
                    <a:pt x="41" y="1158"/>
                    <a:pt x="38" y="1163"/>
                    <a:pt x="34" y="1168"/>
                  </a:cubicBezTo>
                  <a:cubicBezTo>
                    <a:pt x="35" y="1168"/>
                    <a:pt x="36" y="1169"/>
                    <a:pt x="38" y="1169"/>
                  </a:cubicBezTo>
                  <a:lnTo>
                    <a:pt x="38" y="1169"/>
                  </a:lnTo>
                  <a:cubicBezTo>
                    <a:pt x="37" y="1173"/>
                    <a:pt x="35" y="1176"/>
                    <a:pt x="34" y="1180"/>
                  </a:cubicBezTo>
                  <a:cubicBezTo>
                    <a:pt x="0" y="1222"/>
                    <a:pt x="38" y="1264"/>
                    <a:pt x="76" y="1264"/>
                  </a:cubicBezTo>
                  <a:cubicBezTo>
                    <a:pt x="91" y="1264"/>
                    <a:pt x="107" y="1257"/>
                    <a:pt x="117" y="1239"/>
                  </a:cubicBezTo>
                  <a:cubicBezTo>
                    <a:pt x="124" y="1230"/>
                    <a:pt x="131" y="1222"/>
                    <a:pt x="138" y="1213"/>
                  </a:cubicBezTo>
                  <a:lnTo>
                    <a:pt x="138" y="1213"/>
                  </a:lnTo>
                  <a:cubicBezTo>
                    <a:pt x="139" y="1214"/>
                    <a:pt x="140" y="1215"/>
                    <a:pt x="141" y="1215"/>
                  </a:cubicBezTo>
                  <a:lnTo>
                    <a:pt x="141" y="1208"/>
                  </a:lnTo>
                  <a:lnTo>
                    <a:pt x="141" y="1208"/>
                  </a:lnTo>
                  <a:cubicBezTo>
                    <a:pt x="411" y="858"/>
                    <a:pt x="740" y="452"/>
                    <a:pt x="868" y="13"/>
                  </a:cubicBezTo>
                  <a:cubicBezTo>
                    <a:pt x="879" y="1"/>
                    <a:pt x="868" y="1"/>
                    <a:pt x="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46"/>
            <p:cNvSpPr/>
            <p:nvPr/>
          </p:nvSpPr>
          <p:spPr>
            <a:xfrm>
              <a:off x="2281050" y="3044975"/>
              <a:ext cx="44575" cy="61900"/>
            </a:xfrm>
            <a:custGeom>
              <a:avLst/>
              <a:gdLst/>
              <a:ahLst/>
              <a:cxnLst/>
              <a:rect l="l" t="t" r="r" b="b"/>
              <a:pathLst>
                <a:path w="1783" h="2476" extrusionOk="0">
                  <a:moveTo>
                    <a:pt x="1740" y="1"/>
                  </a:moveTo>
                  <a:cubicBezTo>
                    <a:pt x="1722" y="1"/>
                    <a:pt x="1703" y="10"/>
                    <a:pt x="1698" y="31"/>
                  </a:cubicBezTo>
                  <a:cubicBezTo>
                    <a:pt x="1517" y="385"/>
                    <a:pt x="1281" y="685"/>
                    <a:pt x="1042" y="992"/>
                  </a:cubicBezTo>
                  <a:lnTo>
                    <a:pt x="1042" y="992"/>
                  </a:lnTo>
                  <a:cubicBezTo>
                    <a:pt x="640" y="1360"/>
                    <a:pt x="359" y="1889"/>
                    <a:pt x="82" y="2335"/>
                  </a:cubicBezTo>
                  <a:lnTo>
                    <a:pt x="82" y="2335"/>
                  </a:lnTo>
                  <a:cubicBezTo>
                    <a:pt x="69" y="2349"/>
                    <a:pt x="56" y="2363"/>
                    <a:pt x="43" y="2377"/>
                  </a:cubicBezTo>
                  <a:cubicBezTo>
                    <a:pt x="0" y="2420"/>
                    <a:pt x="51" y="2476"/>
                    <a:pt x="100" y="2476"/>
                  </a:cubicBezTo>
                  <a:cubicBezTo>
                    <a:pt x="119" y="2476"/>
                    <a:pt x="137" y="2468"/>
                    <a:pt x="150" y="2448"/>
                  </a:cubicBezTo>
                  <a:cubicBezTo>
                    <a:pt x="153" y="2444"/>
                    <a:pt x="156" y="2440"/>
                    <a:pt x="159" y="2435"/>
                  </a:cubicBezTo>
                  <a:lnTo>
                    <a:pt x="159" y="2435"/>
                  </a:lnTo>
                  <a:cubicBezTo>
                    <a:pt x="160" y="2436"/>
                    <a:pt x="161" y="2436"/>
                    <a:pt x="162" y="2436"/>
                  </a:cubicBezTo>
                  <a:cubicBezTo>
                    <a:pt x="164" y="2432"/>
                    <a:pt x="166" y="2428"/>
                    <a:pt x="167" y="2424"/>
                  </a:cubicBezTo>
                  <a:lnTo>
                    <a:pt x="167" y="2424"/>
                  </a:lnTo>
                  <a:cubicBezTo>
                    <a:pt x="443" y="2029"/>
                    <a:pt x="685" y="1629"/>
                    <a:pt x="968" y="1253"/>
                  </a:cubicBezTo>
                  <a:lnTo>
                    <a:pt x="968" y="1253"/>
                  </a:lnTo>
                  <a:cubicBezTo>
                    <a:pt x="1038" y="1169"/>
                    <a:pt x="1108" y="1088"/>
                    <a:pt x="1174" y="1008"/>
                  </a:cubicBezTo>
                  <a:cubicBezTo>
                    <a:pt x="1225" y="944"/>
                    <a:pt x="1278" y="880"/>
                    <a:pt x="1330" y="817"/>
                  </a:cubicBezTo>
                  <a:lnTo>
                    <a:pt x="1330" y="817"/>
                  </a:lnTo>
                  <a:cubicBezTo>
                    <a:pt x="1352" y="811"/>
                    <a:pt x="1356" y="800"/>
                    <a:pt x="1351" y="791"/>
                  </a:cubicBezTo>
                  <a:lnTo>
                    <a:pt x="1351" y="791"/>
                  </a:lnTo>
                  <a:cubicBezTo>
                    <a:pt x="1534" y="566"/>
                    <a:pt x="1707" y="332"/>
                    <a:pt x="1770" y="43"/>
                  </a:cubicBezTo>
                  <a:cubicBezTo>
                    <a:pt x="1783" y="16"/>
                    <a:pt x="1763" y="1"/>
                    <a:pt x="17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46"/>
            <p:cNvSpPr/>
            <p:nvPr/>
          </p:nvSpPr>
          <p:spPr>
            <a:xfrm>
              <a:off x="2297950" y="3035725"/>
              <a:ext cx="39650" cy="46425"/>
            </a:xfrm>
            <a:custGeom>
              <a:avLst/>
              <a:gdLst/>
              <a:ahLst/>
              <a:cxnLst/>
              <a:rect l="l" t="t" r="r" b="b"/>
              <a:pathLst>
                <a:path w="1586" h="1857" extrusionOk="0">
                  <a:moveTo>
                    <a:pt x="1535" y="1"/>
                  </a:moveTo>
                  <a:cubicBezTo>
                    <a:pt x="1527" y="1"/>
                    <a:pt x="1518" y="3"/>
                    <a:pt x="1510" y="8"/>
                  </a:cubicBezTo>
                  <a:cubicBezTo>
                    <a:pt x="998" y="544"/>
                    <a:pt x="415" y="1187"/>
                    <a:pt x="10" y="1806"/>
                  </a:cubicBezTo>
                  <a:cubicBezTo>
                    <a:pt x="0" y="1836"/>
                    <a:pt x="15" y="1857"/>
                    <a:pt x="40" y="1857"/>
                  </a:cubicBezTo>
                  <a:cubicBezTo>
                    <a:pt x="46" y="1857"/>
                    <a:pt x="51" y="1856"/>
                    <a:pt x="58" y="1854"/>
                  </a:cubicBezTo>
                  <a:cubicBezTo>
                    <a:pt x="605" y="1366"/>
                    <a:pt x="1141" y="663"/>
                    <a:pt x="1558" y="56"/>
                  </a:cubicBezTo>
                  <a:cubicBezTo>
                    <a:pt x="1586" y="28"/>
                    <a:pt x="1563" y="1"/>
                    <a:pt x="1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46"/>
            <p:cNvSpPr/>
            <p:nvPr/>
          </p:nvSpPr>
          <p:spPr>
            <a:xfrm>
              <a:off x="2110075" y="2694975"/>
              <a:ext cx="15200" cy="67950"/>
            </a:xfrm>
            <a:custGeom>
              <a:avLst/>
              <a:gdLst/>
              <a:ahLst/>
              <a:cxnLst/>
              <a:rect l="l" t="t" r="r" b="b"/>
              <a:pathLst>
                <a:path w="608" h="2718" extrusionOk="0">
                  <a:moveTo>
                    <a:pt x="594" y="1"/>
                  </a:moveTo>
                  <a:cubicBezTo>
                    <a:pt x="591" y="1"/>
                    <a:pt x="587" y="2"/>
                    <a:pt x="584" y="6"/>
                  </a:cubicBezTo>
                  <a:cubicBezTo>
                    <a:pt x="131" y="827"/>
                    <a:pt x="417" y="1839"/>
                    <a:pt x="0" y="2673"/>
                  </a:cubicBezTo>
                  <a:cubicBezTo>
                    <a:pt x="0" y="2701"/>
                    <a:pt x="9" y="2717"/>
                    <a:pt x="16" y="2717"/>
                  </a:cubicBezTo>
                  <a:cubicBezTo>
                    <a:pt x="21" y="2717"/>
                    <a:pt x="24" y="2711"/>
                    <a:pt x="24" y="2696"/>
                  </a:cubicBezTo>
                  <a:cubicBezTo>
                    <a:pt x="500" y="1911"/>
                    <a:pt x="310" y="887"/>
                    <a:pt x="608" y="18"/>
                  </a:cubicBezTo>
                  <a:cubicBezTo>
                    <a:pt x="608" y="9"/>
                    <a:pt x="602"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46"/>
            <p:cNvSpPr/>
            <p:nvPr/>
          </p:nvSpPr>
          <p:spPr>
            <a:xfrm>
              <a:off x="2126150" y="2674350"/>
              <a:ext cx="3000" cy="14750"/>
            </a:xfrm>
            <a:custGeom>
              <a:avLst/>
              <a:gdLst/>
              <a:ahLst/>
              <a:cxnLst/>
              <a:rect l="l" t="t" r="r" b="b"/>
              <a:pathLst>
                <a:path w="120" h="590" extrusionOk="0">
                  <a:moveTo>
                    <a:pt x="108" y="0"/>
                  </a:moveTo>
                  <a:cubicBezTo>
                    <a:pt x="102" y="0"/>
                    <a:pt x="96" y="3"/>
                    <a:pt x="96" y="9"/>
                  </a:cubicBezTo>
                  <a:cubicBezTo>
                    <a:pt x="36" y="188"/>
                    <a:pt x="24" y="390"/>
                    <a:pt x="0" y="581"/>
                  </a:cubicBezTo>
                  <a:cubicBezTo>
                    <a:pt x="0" y="587"/>
                    <a:pt x="6" y="590"/>
                    <a:pt x="12" y="590"/>
                  </a:cubicBezTo>
                  <a:cubicBezTo>
                    <a:pt x="18" y="590"/>
                    <a:pt x="24" y="587"/>
                    <a:pt x="24" y="581"/>
                  </a:cubicBezTo>
                  <a:cubicBezTo>
                    <a:pt x="72" y="402"/>
                    <a:pt x="119" y="212"/>
                    <a:pt x="119" y="9"/>
                  </a:cubicBezTo>
                  <a:cubicBezTo>
                    <a:pt x="119" y="3"/>
                    <a:pt x="113"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46"/>
            <p:cNvSpPr/>
            <p:nvPr/>
          </p:nvSpPr>
          <p:spPr>
            <a:xfrm>
              <a:off x="2105025" y="2714225"/>
              <a:ext cx="8650" cy="46325"/>
            </a:xfrm>
            <a:custGeom>
              <a:avLst/>
              <a:gdLst/>
              <a:ahLst/>
              <a:cxnLst/>
              <a:rect l="l" t="t" r="r" b="b"/>
              <a:pathLst>
                <a:path w="346" h="1853" extrusionOk="0">
                  <a:moveTo>
                    <a:pt x="338" y="1"/>
                  </a:moveTo>
                  <a:cubicBezTo>
                    <a:pt x="333" y="1"/>
                    <a:pt x="327" y="4"/>
                    <a:pt x="321" y="10"/>
                  </a:cubicBezTo>
                  <a:cubicBezTo>
                    <a:pt x="107" y="593"/>
                    <a:pt x="24" y="1224"/>
                    <a:pt x="0" y="1843"/>
                  </a:cubicBezTo>
                  <a:cubicBezTo>
                    <a:pt x="6" y="1849"/>
                    <a:pt x="12" y="1852"/>
                    <a:pt x="16" y="1852"/>
                  </a:cubicBezTo>
                  <a:cubicBezTo>
                    <a:pt x="21" y="1852"/>
                    <a:pt x="24" y="1849"/>
                    <a:pt x="24" y="1843"/>
                  </a:cubicBezTo>
                  <a:cubicBezTo>
                    <a:pt x="83" y="1212"/>
                    <a:pt x="214" y="617"/>
                    <a:pt x="345" y="10"/>
                  </a:cubicBezTo>
                  <a:cubicBezTo>
                    <a:pt x="345" y="4"/>
                    <a:pt x="342"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46"/>
            <p:cNvSpPr/>
            <p:nvPr/>
          </p:nvSpPr>
          <p:spPr>
            <a:xfrm>
              <a:off x="2098475" y="2703175"/>
              <a:ext cx="15200" cy="51175"/>
            </a:xfrm>
            <a:custGeom>
              <a:avLst/>
              <a:gdLst/>
              <a:ahLst/>
              <a:cxnLst/>
              <a:rect l="l" t="t" r="r" b="b"/>
              <a:pathLst>
                <a:path w="608" h="2047" extrusionOk="0">
                  <a:moveTo>
                    <a:pt x="594" y="1"/>
                  </a:moveTo>
                  <a:cubicBezTo>
                    <a:pt x="591" y="1"/>
                    <a:pt x="587" y="4"/>
                    <a:pt x="583" y="11"/>
                  </a:cubicBezTo>
                  <a:cubicBezTo>
                    <a:pt x="226" y="559"/>
                    <a:pt x="0" y="1392"/>
                    <a:pt x="48" y="2047"/>
                  </a:cubicBezTo>
                  <a:cubicBezTo>
                    <a:pt x="119" y="1690"/>
                    <a:pt x="155" y="1321"/>
                    <a:pt x="250" y="964"/>
                  </a:cubicBezTo>
                  <a:cubicBezTo>
                    <a:pt x="345" y="630"/>
                    <a:pt x="488" y="333"/>
                    <a:pt x="607" y="23"/>
                  </a:cubicBezTo>
                  <a:cubicBezTo>
                    <a:pt x="607" y="15"/>
                    <a:pt x="602"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46"/>
            <p:cNvSpPr/>
            <p:nvPr/>
          </p:nvSpPr>
          <p:spPr>
            <a:xfrm>
              <a:off x="2147275" y="3114800"/>
              <a:ext cx="139625" cy="35975"/>
            </a:xfrm>
            <a:custGeom>
              <a:avLst/>
              <a:gdLst/>
              <a:ahLst/>
              <a:cxnLst/>
              <a:rect l="l" t="t" r="r" b="b"/>
              <a:pathLst>
                <a:path w="5585" h="1439" extrusionOk="0">
                  <a:moveTo>
                    <a:pt x="5585" y="0"/>
                  </a:moveTo>
                  <a:lnTo>
                    <a:pt x="5585" y="0"/>
                  </a:lnTo>
                  <a:cubicBezTo>
                    <a:pt x="4692" y="596"/>
                    <a:pt x="3739" y="393"/>
                    <a:pt x="2787" y="631"/>
                  </a:cubicBezTo>
                  <a:cubicBezTo>
                    <a:pt x="2465" y="715"/>
                    <a:pt x="2203" y="941"/>
                    <a:pt x="1906" y="1072"/>
                  </a:cubicBezTo>
                  <a:cubicBezTo>
                    <a:pt x="1382" y="1299"/>
                    <a:pt x="899" y="1379"/>
                    <a:pt x="361" y="1379"/>
                  </a:cubicBezTo>
                  <a:cubicBezTo>
                    <a:pt x="252" y="1379"/>
                    <a:pt x="140" y="1376"/>
                    <a:pt x="25" y="1370"/>
                  </a:cubicBezTo>
                  <a:cubicBezTo>
                    <a:pt x="13" y="1370"/>
                    <a:pt x="1" y="1405"/>
                    <a:pt x="25" y="1405"/>
                  </a:cubicBezTo>
                  <a:cubicBezTo>
                    <a:pt x="170" y="1428"/>
                    <a:pt x="311" y="1438"/>
                    <a:pt x="447" y="1438"/>
                  </a:cubicBezTo>
                  <a:cubicBezTo>
                    <a:pt x="1530" y="1438"/>
                    <a:pt x="2331" y="794"/>
                    <a:pt x="3442" y="667"/>
                  </a:cubicBezTo>
                  <a:cubicBezTo>
                    <a:pt x="4049" y="620"/>
                    <a:pt x="5204" y="584"/>
                    <a:pt x="5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46"/>
            <p:cNvSpPr/>
            <p:nvPr/>
          </p:nvSpPr>
          <p:spPr>
            <a:xfrm>
              <a:off x="2156200" y="3123725"/>
              <a:ext cx="109275" cy="19375"/>
            </a:xfrm>
            <a:custGeom>
              <a:avLst/>
              <a:gdLst/>
              <a:ahLst/>
              <a:cxnLst/>
              <a:rect l="l" t="t" r="r" b="b"/>
              <a:pathLst>
                <a:path w="4371" h="775" extrusionOk="0">
                  <a:moveTo>
                    <a:pt x="4347" y="1"/>
                  </a:moveTo>
                  <a:cubicBezTo>
                    <a:pt x="3692" y="1"/>
                    <a:pt x="3073" y="96"/>
                    <a:pt x="2454" y="274"/>
                  </a:cubicBezTo>
                  <a:cubicBezTo>
                    <a:pt x="1632" y="536"/>
                    <a:pt x="822" y="548"/>
                    <a:pt x="1" y="775"/>
                  </a:cubicBezTo>
                  <a:cubicBezTo>
                    <a:pt x="632" y="655"/>
                    <a:pt x="1275" y="715"/>
                    <a:pt x="1918" y="536"/>
                  </a:cubicBezTo>
                  <a:cubicBezTo>
                    <a:pt x="2751" y="310"/>
                    <a:pt x="3501" y="155"/>
                    <a:pt x="4347" y="48"/>
                  </a:cubicBezTo>
                  <a:cubicBezTo>
                    <a:pt x="4370" y="48"/>
                    <a:pt x="4370" y="1"/>
                    <a:pt x="43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46"/>
            <p:cNvSpPr/>
            <p:nvPr/>
          </p:nvSpPr>
          <p:spPr>
            <a:xfrm>
              <a:off x="2092900" y="3105575"/>
              <a:ext cx="185075" cy="17900"/>
            </a:xfrm>
            <a:custGeom>
              <a:avLst/>
              <a:gdLst/>
              <a:ahLst/>
              <a:cxnLst/>
              <a:rect l="l" t="t" r="r" b="b"/>
              <a:pathLst>
                <a:path w="7403" h="716" extrusionOk="0">
                  <a:moveTo>
                    <a:pt x="7319" y="0"/>
                  </a:moveTo>
                  <a:cubicBezTo>
                    <a:pt x="5819" y="48"/>
                    <a:pt x="4319" y="238"/>
                    <a:pt x="2842" y="500"/>
                  </a:cubicBezTo>
                  <a:cubicBezTo>
                    <a:pt x="2570" y="551"/>
                    <a:pt x="2323" y="572"/>
                    <a:pt x="2085" y="572"/>
                  </a:cubicBezTo>
                  <a:cubicBezTo>
                    <a:pt x="1656" y="572"/>
                    <a:pt x="1253" y="505"/>
                    <a:pt x="771" y="429"/>
                  </a:cubicBezTo>
                  <a:cubicBezTo>
                    <a:pt x="652" y="410"/>
                    <a:pt x="555" y="398"/>
                    <a:pt x="465" y="398"/>
                  </a:cubicBezTo>
                  <a:cubicBezTo>
                    <a:pt x="328" y="398"/>
                    <a:pt x="204" y="424"/>
                    <a:pt x="33" y="488"/>
                  </a:cubicBezTo>
                  <a:cubicBezTo>
                    <a:pt x="1" y="499"/>
                    <a:pt x="16" y="538"/>
                    <a:pt x="37" y="538"/>
                  </a:cubicBezTo>
                  <a:cubicBezTo>
                    <a:pt x="39" y="538"/>
                    <a:pt x="42" y="537"/>
                    <a:pt x="44" y="536"/>
                  </a:cubicBezTo>
                  <a:cubicBezTo>
                    <a:pt x="170" y="495"/>
                    <a:pt x="295" y="479"/>
                    <a:pt x="420" y="479"/>
                  </a:cubicBezTo>
                  <a:cubicBezTo>
                    <a:pt x="878" y="479"/>
                    <a:pt x="1334" y="696"/>
                    <a:pt x="1783" y="715"/>
                  </a:cubicBezTo>
                  <a:cubicBezTo>
                    <a:pt x="1803" y="715"/>
                    <a:pt x="1824" y="715"/>
                    <a:pt x="1844" y="715"/>
                  </a:cubicBezTo>
                  <a:cubicBezTo>
                    <a:pt x="2302" y="715"/>
                    <a:pt x="2780" y="593"/>
                    <a:pt x="3235" y="524"/>
                  </a:cubicBezTo>
                  <a:cubicBezTo>
                    <a:pt x="4581" y="310"/>
                    <a:pt x="5950" y="191"/>
                    <a:pt x="7319" y="72"/>
                  </a:cubicBezTo>
                  <a:cubicBezTo>
                    <a:pt x="7403" y="60"/>
                    <a:pt x="7379" y="0"/>
                    <a:pt x="7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46"/>
            <p:cNvSpPr/>
            <p:nvPr/>
          </p:nvSpPr>
          <p:spPr>
            <a:xfrm>
              <a:off x="2059175" y="3113600"/>
              <a:ext cx="25625" cy="3375"/>
            </a:xfrm>
            <a:custGeom>
              <a:avLst/>
              <a:gdLst/>
              <a:ahLst/>
              <a:cxnLst/>
              <a:rect l="l" t="t" r="r" b="b"/>
              <a:pathLst>
                <a:path w="1025" h="135" extrusionOk="0">
                  <a:moveTo>
                    <a:pt x="12" y="1"/>
                  </a:moveTo>
                  <a:cubicBezTo>
                    <a:pt x="0" y="1"/>
                    <a:pt x="0" y="25"/>
                    <a:pt x="12" y="25"/>
                  </a:cubicBezTo>
                  <a:cubicBezTo>
                    <a:pt x="174" y="99"/>
                    <a:pt x="370" y="135"/>
                    <a:pt x="570" y="135"/>
                  </a:cubicBezTo>
                  <a:cubicBezTo>
                    <a:pt x="724" y="135"/>
                    <a:pt x="880" y="114"/>
                    <a:pt x="1024" y="72"/>
                  </a:cubicBezTo>
                  <a:lnTo>
                    <a:pt x="1024" y="72"/>
                  </a:lnTo>
                  <a:cubicBezTo>
                    <a:pt x="935" y="84"/>
                    <a:pt x="846" y="90"/>
                    <a:pt x="756" y="90"/>
                  </a:cubicBezTo>
                  <a:cubicBezTo>
                    <a:pt x="667" y="90"/>
                    <a:pt x="578" y="84"/>
                    <a:pt x="489" y="72"/>
                  </a:cubicBezTo>
                  <a:cubicBezTo>
                    <a:pt x="322" y="60"/>
                    <a:pt x="179" y="25"/>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46"/>
            <p:cNvSpPr/>
            <p:nvPr/>
          </p:nvSpPr>
          <p:spPr>
            <a:xfrm>
              <a:off x="2051200" y="3100075"/>
              <a:ext cx="31525" cy="3725"/>
            </a:xfrm>
            <a:custGeom>
              <a:avLst/>
              <a:gdLst/>
              <a:ahLst/>
              <a:cxnLst/>
              <a:rect l="l" t="t" r="r" b="b"/>
              <a:pathLst>
                <a:path w="1261" h="149" extrusionOk="0">
                  <a:moveTo>
                    <a:pt x="6" y="1"/>
                  </a:moveTo>
                  <a:cubicBezTo>
                    <a:pt x="1" y="1"/>
                    <a:pt x="6" y="6"/>
                    <a:pt x="22" y="6"/>
                  </a:cubicBezTo>
                  <a:cubicBezTo>
                    <a:pt x="14" y="2"/>
                    <a:pt x="9" y="1"/>
                    <a:pt x="6" y="1"/>
                  </a:cubicBezTo>
                  <a:close/>
                  <a:moveTo>
                    <a:pt x="22" y="6"/>
                  </a:moveTo>
                  <a:lnTo>
                    <a:pt x="22" y="6"/>
                  </a:lnTo>
                  <a:cubicBezTo>
                    <a:pt x="415" y="54"/>
                    <a:pt x="831" y="113"/>
                    <a:pt x="1236" y="149"/>
                  </a:cubicBezTo>
                  <a:cubicBezTo>
                    <a:pt x="1260" y="149"/>
                    <a:pt x="1260" y="101"/>
                    <a:pt x="1236" y="101"/>
                  </a:cubicBezTo>
                  <a:cubicBezTo>
                    <a:pt x="831" y="54"/>
                    <a:pt x="415" y="18"/>
                    <a:pt x="22"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46"/>
            <p:cNvSpPr/>
            <p:nvPr/>
          </p:nvSpPr>
          <p:spPr>
            <a:xfrm>
              <a:off x="2043700" y="3089475"/>
              <a:ext cx="230350" cy="14325"/>
            </a:xfrm>
            <a:custGeom>
              <a:avLst/>
              <a:gdLst/>
              <a:ahLst/>
              <a:cxnLst/>
              <a:rect l="l" t="t" r="r" b="b"/>
              <a:pathLst>
                <a:path w="9214" h="573" extrusionOk="0">
                  <a:moveTo>
                    <a:pt x="8616" y="0"/>
                  </a:moveTo>
                  <a:cubicBezTo>
                    <a:pt x="8387" y="0"/>
                    <a:pt x="8157" y="55"/>
                    <a:pt x="7894" y="120"/>
                  </a:cubicBezTo>
                  <a:cubicBezTo>
                    <a:pt x="6965" y="370"/>
                    <a:pt x="6132" y="454"/>
                    <a:pt x="5168" y="466"/>
                  </a:cubicBezTo>
                  <a:cubicBezTo>
                    <a:pt x="5041" y="467"/>
                    <a:pt x="4915" y="468"/>
                    <a:pt x="4789" y="468"/>
                  </a:cubicBezTo>
                  <a:cubicBezTo>
                    <a:pt x="3194" y="468"/>
                    <a:pt x="1625" y="332"/>
                    <a:pt x="36" y="144"/>
                  </a:cubicBezTo>
                  <a:cubicBezTo>
                    <a:pt x="0" y="144"/>
                    <a:pt x="0" y="180"/>
                    <a:pt x="24" y="180"/>
                  </a:cubicBezTo>
                  <a:cubicBezTo>
                    <a:pt x="1584" y="466"/>
                    <a:pt x="3191" y="573"/>
                    <a:pt x="4787" y="573"/>
                  </a:cubicBezTo>
                  <a:cubicBezTo>
                    <a:pt x="5394" y="573"/>
                    <a:pt x="6025" y="573"/>
                    <a:pt x="6644" y="513"/>
                  </a:cubicBezTo>
                  <a:cubicBezTo>
                    <a:pt x="7258" y="440"/>
                    <a:pt x="7950" y="113"/>
                    <a:pt x="8595" y="113"/>
                  </a:cubicBezTo>
                  <a:cubicBezTo>
                    <a:pt x="8787" y="113"/>
                    <a:pt x="8975" y="142"/>
                    <a:pt x="9156" y="216"/>
                  </a:cubicBezTo>
                  <a:cubicBezTo>
                    <a:pt x="9160" y="217"/>
                    <a:pt x="9164" y="217"/>
                    <a:pt x="9168" y="217"/>
                  </a:cubicBezTo>
                  <a:cubicBezTo>
                    <a:pt x="9206" y="217"/>
                    <a:pt x="9214" y="165"/>
                    <a:pt x="9192" y="132"/>
                  </a:cubicBezTo>
                  <a:cubicBezTo>
                    <a:pt x="8989" y="36"/>
                    <a:pt x="8803" y="0"/>
                    <a:pt x="8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46"/>
            <p:cNvSpPr/>
            <p:nvPr/>
          </p:nvSpPr>
          <p:spPr>
            <a:xfrm>
              <a:off x="2123775" y="3060375"/>
              <a:ext cx="138050" cy="23025"/>
            </a:xfrm>
            <a:custGeom>
              <a:avLst/>
              <a:gdLst/>
              <a:ahLst/>
              <a:cxnLst/>
              <a:rect l="l" t="t" r="r" b="b"/>
              <a:pathLst>
                <a:path w="5522" h="921" extrusionOk="0">
                  <a:moveTo>
                    <a:pt x="167" y="1"/>
                  </a:moveTo>
                  <a:cubicBezTo>
                    <a:pt x="116" y="1"/>
                    <a:pt x="65" y="4"/>
                    <a:pt x="12" y="11"/>
                  </a:cubicBezTo>
                  <a:cubicBezTo>
                    <a:pt x="0" y="11"/>
                    <a:pt x="0" y="34"/>
                    <a:pt x="12" y="34"/>
                  </a:cubicBezTo>
                  <a:cubicBezTo>
                    <a:pt x="869" y="94"/>
                    <a:pt x="1429" y="820"/>
                    <a:pt x="2262" y="880"/>
                  </a:cubicBezTo>
                  <a:cubicBezTo>
                    <a:pt x="2296" y="883"/>
                    <a:pt x="2329" y="884"/>
                    <a:pt x="2361" y="884"/>
                  </a:cubicBezTo>
                  <a:cubicBezTo>
                    <a:pt x="2712" y="884"/>
                    <a:pt x="3021" y="722"/>
                    <a:pt x="3370" y="689"/>
                  </a:cubicBezTo>
                  <a:cubicBezTo>
                    <a:pt x="3470" y="677"/>
                    <a:pt x="3573" y="672"/>
                    <a:pt x="3676" y="672"/>
                  </a:cubicBezTo>
                  <a:cubicBezTo>
                    <a:pt x="4283" y="672"/>
                    <a:pt x="4931" y="854"/>
                    <a:pt x="5501" y="915"/>
                  </a:cubicBezTo>
                  <a:cubicBezTo>
                    <a:pt x="4894" y="796"/>
                    <a:pt x="4227" y="618"/>
                    <a:pt x="3608" y="606"/>
                  </a:cubicBezTo>
                  <a:cubicBezTo>
                    <a:pt x="3586" y="605"/>
                    <a:pt x="3563" y="604"/>
                    <a:pt x="3542" y="604"/>
                  </a:cubicBezTo>
                  <a:cubicBezTo>
                    <a:pt x="3109" y="604"/>
                    <a:pt x="2728" y="776"/>
                    <a:pt x="2307" y="776"/>
                  </a:cubicBezTo>
                  <a:cubicBezTo>
                    <a:pt x="2200" y="776"/>
                    <a:pt x="2090" y="765"/>
                    <a:pt x="1977" y="737"/>
                  </a:cubicBezTo>
                  <a:cubicBezTo>
                    <a:pt x="1311" y="570"/>
                    <a:pt x="852" y="1"/>
                    <a:pt x="167" y="1"/>
                  </a:cubicBezTo>
                  <a:close/>
                  <a:moveTo>
                    <a:pt x="5501" y="915"/>
                  </a:moveTo>
                  <a:cubicBezTo>
                    <a:pt x="5509" y="919"/>
                    <a:pt x="5514" y="921"/>
                    <a:pt x="5517" y="921"/>
                  </a:cubicBezTo>
                  <a:cubicBezTo>
                    <a:pt x="5522" y="921"/>
                    <a:pt x="5517" y="915"/>
                    <a:pt x="5501" y="9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46"/>
            <p:cNvSpPr/>
            <p:nvPr/>
          </p:nvSpPr>
          <p:spPr>
            <a:xfrm>
              <a:off x="2025250" y="3049600"/>
              <a:ext cx="88425" cy="10150"/>
            </a:xfrm>
            <a:custGeom>
              <a:avLst/>
              <a:gdLst/>
              <a:ahLst/>
              <a:cxnLst/>
              <a:rect l="l" t="t" r="r" b="b"/>
              <a:pathLst>
                <a:path w="3537" h="406" extrusionOk="0">
                  <a:moveTo>
                    <a:pt x="24" y="1"/>
                  </a:moveTo>
                  <a:cubicBezTo>
                    <a:pt x="12" y="1"/>
                    <a:pt x="0" y="37"/>
                    <a:pt x="12" y="37"/>
                  </a:cubicBezTo>
                  <a:cubicBezTo>
                    <a:pt x="769" y="377"/>
                    <a:pt x="1653" y="395"/>
                    <a:pt x="2509" y="395"/>
                  </a:cubicBezTo>
                  <a:cubicBezTo>
                    <a:pt x="2612" y="395"/>
                    <a:pt x="2714" y="395"/>
                    <a:pt x="2816" y="395"/>
                  </a:cubicBezTo>
                  <a:cubicBezTo>
                    <a:pt x="3053" y="395"/>
                    <a:pt x="3286" y="396"/>
                    <a:pt x="3512" y="406"/>
                  </a:cubicBezTo>
                  <a:cubicBezTo>
                    <a:pt x="3536" y="406"/>
                    <a:pt x="3536" y="394"/>
                    <a:pt x="3524" y="394"/>
                  </a:cubicBezTo>
                  <a:cubicBezTo>
                    <a:pt x="2346" y="203"/>
                    <a:pt x="1191" y="382"/>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46"/>
            <p:cNvSpPr/>
            <p:nvPr/>
          </p:nvSpPr>
          <p:spPr>
            <a:xfrm>
              <a:off x="2015425" y="3043900"/>
              <a:ext cx="33950" cy="5625"/>
            </a:xfrm>
            <a:custGeom>
              <a:avLst/>
              <a:gdLst/>
              <a:ahLst/>
              <a:cxnLst/>
              <a:rect l="l" t="t" r="r" b="b"/>
              <a:pathLst>
                <a:path w="1358" h="225" extrusionOk="0">
                  <a:moveTo>
                    <a:pt x="23" y="0"/>
                  </a:moveTo>
                  <a:cubicBezTo>
                    <a:pt x="1" y="0"/>
                    <a:pt x="4" y="27"/>
                    <a:pt x="24" y="27"/>
                  </a:cubicBezTo>
                  <a:cubicBezTo>
                    <a:pt x="385" y="130"/>
                    <a:pt x="773" y="224"/>
                    <a:pt x="1165" y="224"/>
                  </a:cubicBezTo>
                  <a:cubicBezTo>
                    <a:pt x="1225" y="224"/>
                    <a:pt x="1285" y="222"/>
                    <a:pt x="1346" y="217"/>
                  </a:cubicBezTo>
                  <a:cubicBezTo>
                    <a:pt x="1358" y="217"/>
                    <a:pt x="1358" y="181"/>
                    <a:pt x="1346" y="181"/>
                  </a:cubicBezTo>
                  <a:cubicBezTo>
                    <a:pt x="893" y="134"/>
                    <a:pt x="465" y="98"/>
                    <a:pt x="36" y="3"/>
                  </a:cubicBezTo>
                  <a:cubicBezTo>
                    <a:pt x="31" y="1"/>
                    <a:pt x="26"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46"/>
            <p:cNvSpPr/>
            <p:nvPr/>
          </p:nvSpPr>
          <p:spPr>
            <a:xfrm>
              <a:off x="2007975" y="3032650"/>
              <a:ext cx="35750" cy="7450"/>
            </a:xfrm>
            <a:custGeom>
              <a:avLst/>
              <a:gdLst/>
              <a:ahLst/>
              <a:cxnLst/>
              <a:rect l="l" t="t" r="r" b="b"/>
              <a:pathLst>
                <a:path w="1430" h="298" extrusionOk="0">
                  <a:moveTo>
                    <a:pt x="1" y="0"/>
                  </a:moveTo>
                  <a:cubicBezTo>
                    <a:pt x="215" y="72"/>
                    <a:pt x="441" y="119"/>
                    <a:pt x="655" y="167"/>
                  </a:cubicBezTo>
                  <a:cubicBezTo>
                    <a:pt x="905" y="203"/>
                    <a:pt x="1155" y="286"/>
                    <a:pt x="1406" y="298"/>
                  </a:cubicBezTo>
                  <a:cubicBezTo>
                    <a:pt x="1417" y="298"/>
                    <a:pt x="1429" y="262"/>
                    <a:pt x="1417" y="262"/>
                  </a:cubicBezTo>
                  <a:cubicBezTo>
                    <a:pt x="1215" y="191"/>
                    <a:pt x="977" y="155"/>
                    <a:pt x="763" y="119"/>
                  </a:cubicBezTo>
                  <a:cubicBezTo>
                    <a:pt x="513" y="72"/>
                    <a:pt x="263" y="12"/>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46"/>
            <p:cNvSpPr/>
            <p:nvPr/>
          </p:nvSpPr>
          <p:spPr>
            <a:xfrm>
              <a:off x="2007975" y="3037100"/>
              <a:ext cx="40200" cy="7725"/>
            </a:xfrm>
            <a:custGeom>
              <a:avLst/>
              <a:gdLst/>
              <a:ahLst/>
              <a:cxnLst/>
              <a:rect l="l" t="t" r="r" b="b"/>
              <a:pathLst>
                <a:path w="1608" h="309" extrusionOk="0">
                  <a:moveTo>
                    <a:pt x="36" y="1"/>
                  </a:moveTo>
                  <a:cubicBezTo>
                    <a:pt x="1" y="1"/>
                    <a:pt x="1" y="25"/>
                    <a:pt x="24" y="25"/>
                  </a:cubicBezTo>
                  <a:cubicBezTo>
                    <a:pt x="434" y="189"/>
                    <a:pt x="932" y="308"/>
                    <a:pt x="1381" y="308"/>
                  </a:cubicBezTo>
                  <a:cubicBezTo>
                    <a:pt x="1454" y="308"/>
                    <a:pt x="1526" y="305"/>
                    <a:pt x="1596" y="299"/>
                  </a:cubicBezTo>
                  <a:cubicBezTo>
                    <a:pt x="1608" y="299"/>
                    <a:pt x="1608" y="275"/>
                    <a:pt x="1596" y="263"/>
                  </a:cubicBezTo>
                  <a:cubicBezTo>
                    <a:pt x="1334" y="239"/>
                    <a:pt x="1060" y="215"/>
                    <a:pt x="810" y="180"/>
                  </a:cubicBezTo>
                  <a:cubicBezTo>
                    <a:pt x="536" y="132"/>
                    <a:pt x="286" y="60"/>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46"/>
            <p:cNvSpPr/>
            <p:nvPr/>
          </p:nvSpPr>
          <p:spPr>
            <a:xfrm>
              <a:off x="2046425" y="3040600"/>
              <a:ext cx="104750" cy="18275"/>
            </a:xfrm>
            <a:custGeom>
              <a:avLst/>
              <a:gdLst/>
              <a:ahLst/>
              <a:cxnLst/>
              <a:rect l="l" t="t" r="r" b="b"/>
              <a:pathLst>
                <a:path w="4190" h="731" extrusionOk="0">
                  <a:moveTo>
                    <a:pt x="9" y="0"/>
                  </a:moveTo>
                  <a:cubicBezTo>
                    <a:pt x="7" y="0"/>
                    <a:pt x="1" y="16"/>
                    <a:pt x="10" y="16"/>
                  </a:cubicBezTo>
                  <a:cubicBezTo>
                    <a:pt x="508" y="231"/>
                    <a:pt x="995" y="338"/>
                    <a:pt x="1522" y="338"/>
                  </a:cubicBezTo>
                  <a:cubicBezTo>
                    <a:pt x="1550" y="338"/>
                    <a:pt x="1578" y="338"/>
                    <a:pt x="1606" y="337"/>
                  </a:cubicBezTo>
                  <a:cubicBezTo>
                    <a:pt x="1808" y="326"/>
                    <a:pt x="2007" y="315"/>
                    <a:pt x="2205" y="315"/>
                  </a:cubicBezTo>
                  <a:cubicBezTo>
                    <a:pt x="2427" y="315"/>
                    <a:pt x="2648" y="329"/>
                    <a:pt x="2868" y="373"/>
                  </a:cubicBezTo>
                  <a:cubicBezTo>
                    <a:pt x="3308" y="456"/>
                    <a:pt x="3725" y="635"/>
                    <a:pt x="4154" y="730"/>
                  </a:cubicBezTo>
                  <a:cubicBezTo>
                    <a:pt x="4178" y="730"/>
                    <a:pt x="4189" y="706"/>
                    <a:pt x="4166" y="694"/>
                  </a:cubicBezTo>
                  <a:cubicBezTo>
                    <a:pt x="3606" y="421"/>
                    <a:pt x="2951" y="242"/>
                    <a:pt x="2320" y="230"/>
                  </a:cubicBezTo>
                  <a:cubicBezTo>
                    <a:pt x="2147" y="223"/>
                    <a:pt x="1981" y="221"/>
                    <a:pt x="1820" y="221"/>
                  </a:cubicBezTo>
                  <a:cubicBezTo>
                    <a:pt x="1737" y="221"/>
                    <a:pt x="1655" y="222"/>
                    <a:pt x="1575" y="222"/>
                  </a:cubicBezTo>
                  <a:cubicBezTo>
                    <a:pt x="1054" y="222"/>
                    <a:pt x="566" y="208"/>
                    <a:pt x="10" y="4"/>
                  </a:cubicBezTo>
                  <a:cubicBezTo>
                    <a:pt x="10" y="1"/>
                    <a:pt x="10" y="0"/>
                    <a:pt x="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46"/>
            <p:cNvSpPr/>
            <p:nvPr/>
          </p:nvSpPr>
          <p:spPr>
            <a:xfrm>
              <a:off x="2154725" y="3055575"/>
              <a:ext cx="105400" cy="15500"/>
            </a:xfrm>
            <a:custGeom>
              <a:avLst/>
              <a:gdLst/>
              <a:ahLst/>
              <a:cxnLst/>
              <a:rect l="l" t="t" r="r" b="b"/>
              <a:pathLst>
                <a:path w="4216" h="620" extrusionOk="0">
                  <a:moveTo>
                    <a:pt x="24" y="24"/>
                  </a:moveTo>
                  <a:cubicBezTo>
                    <a:pt x="0" y="36"/>
                    <a:pt x="0" y="60"/>
                    <a:pt x="12" y="60"/>
                  </a:cubicBezTo>
                  <a:cubicBezTo>
                    <a:pt x="1334" y="512"/>
                    <a:pt x="2798" y="286"/>
                    <a:pt x="4168" y="619"/>
                  </a:cubicBezTo>
                  <a:cubicBezTo>
                    <a:pt x="4191" y="619"/>
                    <a:pt x="4215" y="584"/>
                    <a:pt x="4179" y="572"/>
                  </a:cubicBezTo>
                  <a:cubicBezTo>
                    <a:pt x="2917" y="0"/>
                    <a:pt x="1370" y="298"/>
                    <a:pt x="24"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46"/>
            <p:cNvSpPr/>
            <p:nvPr/>
          </p:nvSpPr>
          <p:spPr>
            <a:xfrm>
              <a:off x="2217225" y="3055275"/>
              <a:ext cx="41150" cy="9075"/>
            </a:xfrm>
            <a:custGeom>
              <a:avLst/>
              <a:gdLst/>
              <a:ahLst/>
              <a:cxnLst/>
              <a:rect l="l" t="t" r="r" b="b"/>
              <a:pathLst>
                <a:path w="1646" h="363" extrusionOk="0">
                  <a:moveTo>
                    <a:pt x="24" y="0"/>
                  </a:moveTo>
                  <a:cubicBezTo>
                    <a:pt x="13" y="0"/>
                    <a:pt x="1" y="36"/>
                    <a:pt x="13" y="36"/>
                  </a:cubicBezTo>
                  <a:cubicBezTo>
                    <a:pt x="536" y="167"/>
                    <a:pt x="1072" y="238"/>
                    <a:pt x="1608" y="357"/>
                  </a:cubicBezTo>
                  <a:cubicBezTo>
                    <a:pt x="1615" y="361"/>
                    <a:pt x="1622" y="362"/>
                    <a:pt x="1627" y="362"/>
                  </a:cubicBezTo>
                  <a:cubicBezTo>
                    <a:pt x="1641" y="362"/>
                    <a:pt x="1645" y="354"/>
                    <a:pt x="1620" y="345"/>
                  </a:cubicBezTo>
                  <a:cubicBezTo>
                    <a:pt x="1132" y="167"/>
                    <a:pt x="548"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46"/>
            <p:cNvSpPr/>
            <p:nvPr/>
          </p:nvSpPr>
          <p:spPr>
            <a:xfrm>
              <a:off x="2211875" y="3049600"/>
              <a:ext cx="39900" cy="9850"/>
            </a:xfrm>
            <a:custGeom>
              <a:avLst/>
              <a:gdLst/>
              <a:ahLst/>
              <a:cxnLst/>
              <a:rect l="l" t="t" r="r" b="b"/>
              <a:pathLst>
                <a:path w="1596" h="394" extrusionOk="0">
                  <a:moveTo>
                    <a:pt x="36" y="1"/>
                  </a:moveTo>
                  <a:cubicBezTo>
                    <a:pt x="0" y="1"/>
                    <a:pt x="0" y="37"/>
                    <a:pt x="36" y="37"/>
                  </a:cubicBezTo>
                  <a:cubicBezTo>
                    <a:pt x="298" y="96"/>
                    <a:pt x="572" y="108"/>
                    <a:pt x="822" y="180"/>
                  </a:cubicBezTo>
                  <a:cubicBezTo>
                    <a:pt x="1072" y="239"/>
                    <a:pt x="1334" y="334"/>
                    <a:pt x="1596" y="394"/>
                  </a:cubicBezTo>
                  <a:cubicBezTo>
                    <a:pt x="1155" y="168"/>
                    <a:pt x="536"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46"/>
            <p:cNvSpPr/>
            <p:nvPr/>
          </p:nvSpPr>
          <p:spPr>
            <a:xfrm>
              <a:off x="2212775" y="3044850"/>
              <a:ext cx="37725" cy="8025"/>
            </a:xfrm>
            <a:custGeom>
              <a:avLst/>
              <a:gdLst/>
              <a:ahLst/>
              <a:cxnLst/>
              <a:rect l="l" t="t" r="r" b="b"/>
              <a:pathLst>
                <a:path w="1509" h="321" extrusionOk="0">
                  <a:moveTo>
                    <a:pt x="208" y="1"/>
                  </a:moveTo>
                  <a:cubicBezTo>
                    <a:pt x="142" y="1"/>
                    <a:pt x="76" y="4"/>
                    <a:pt x="12" y="12"/>
                  </a:cubicBezTo>
                  <a:cubicBezTo>
                    <a:pt x="0" y="12"/>
                    <a:pt x="0" y="48"/>
                    <a:pt x="12" y="48"/>
                  </a:cubicBezTo>
                  <a:cubicBezTo>
                    <a:pt x="238" y="108"/>
                    <a:pt x="453" y="108"/>
                    <a:pt x="679" y="131"/>
                  </a:cubicBezTo>
                  <a:cubicBezTo>
                    <a:pt x="953" y="179"/>
                    <a:pt x="1238" y="239"/>
                    <a:pt x="1500" y="310"/>
                  </a:cubicBezTo>
                  <a:cubicBezTo>
                    <a:pt x="1500" y="317"/>
                    <a:pt x="1501" y="320"/>
                    <a:pt x="1503" y="320"/>
                  </a:cubicBezTo>
                  <a:cubicBezTo>
                    <a:pt x="1505" y="320"/>
                    <a:pt x="1508" y="306"/>
                    <a:pt x="1500" y="298"/>
                  </a:cubicBezTo>
                  <a:cubicBezTo>
                    <a:pt x="1109" y="154"/>
                    <a:pt x="63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46"/>
            <p:cNvSpPr/>
            <p:nvPr/>
          </p:nvSpPr>
          <p:spPr>
            <a:xfrm>
              <a:off x="2178350" y="3033975"/>
              <a:ext cx="71950" cy="15650"/>
            </a:xfrm>
            <a:custGeom>
              <a:avLst/>
              <a:gdLst/>
              <a:ahLst/>
              <a:cxnLst/>
              <a:rect l="l" t="t" r="r" b="b"/>
              <a:pathLst>
                <a:path w="2878" h="626" extrusionOk="0">
                  <a:moveTo>
                    <a:pt x="31" y="0"/>
                  </a:moveTo>
                  <a:cubicBezTo>
                    <a:pt x="13" y="0"/>
                    <a:pt x="0" y="37"/>
                    <a:pt x="20" y="66"/>
                  </a:cubicBezTo>
                  <a:cubicBezTo>
                    <a:pt x="782" y="626"/>
                    <a:pt x="1996" y="376"/>
                    <a:pt x="2877" y="519"/>
                  </a:cubicBezTo>
                  <a:lnTo>
                    <a:pt x="2877" y="507"/>
                  </a:lnTo>
                  <a:cubicBezTo>
                    <a:pt x="2461" y="376"/>
                    <a:pt x="2044" y="364"/>
                    <a:pt x="1615" y="328"/>
                  </a:cubicBezTo>
                  <a:cubicBezTo>
                    <a:pt x="1056" y="281"/>
                    <a:pt x="591" y="162"/>
                    <a:pt x="44" y="7"/>
                  </a:cubicBezTo>
                  <a:cubicBezTo>
                    <a:pt x="39" y="2"/>
                    <a:pt x="35" y="0"/>
                    <a:pt x="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46"/>
            <p:cNvSpPr/>
            <p:nvPr/>
          </p:nvSpPr>
          <p:spPr>
            <a:xfrm>
              <a:off x="1995575" y="3010875"/>
              <a:ext cx="176425" cy="22075"/>
            </a:xfrm>
            <a:custGeom>
              <a:avLst/>
              <a:gdLst/>
              <a:ahLst/>
              <a:cxnLst/>
              <a:rect l="l" t="t" r="r" b="b"/>
              <a:pathLst>
                <a:path w="7057" h="883" extrusionOk="0">
                  <a:moveTo>
                    <a:pt x="46" y="1"/>
                  </a:moveTo>
                  <a:cubicBezTo>
                    <a:pt x="7" y="1"/>
                    <a:pt x="0" y="63"/>
                    <a:pt x="44" y="74"/>
                  </a:cubicBezTo>
                  <a:cubicBezTo>
                    <a:pt x="229" y="144"/>
                    <a:pt x="400" y="163"/>
                    <a:pt x="570" y="163"/>
                  </a:cubicBezTo>
                  <a:cubicBezTo>
                    <a:pt x="784" y="163"/>
                    <a:pt x="998" y="132"/>
                    <a:pt x="1238" y="132"/>
                  </a:cubicBezTo>
                  <a:cubicBezTo>
                    <a:pt x="1261" y="132"/>
                    <a:pt x="1283" y="133"/>
                    <a:pt x="1306" y="133"/>
                  </a:cubicBezTo>
                  <a:cubicBezTo>
                    <a:pt x="1902" y="169"/>
                    <a:pt x="2556" y="407"/>
                    <a:pt x="3152" y="514"/>
                  </a:cubicBezTo>
                  <a:cubicBezTo>
                    <a:pt x="4279" y="721"/>
                    <a:pt x="5415" y="883"/>
                    <a:pt x="6544" y="883"/>
                  </a:cubicBezTo>
                  <a:cubicBezTo>
                    <a:pt x="6715" y="883"/>
                    <a:pt x="6886" y="879"/>
                    <a:pt x="7057" y="871"/>
                  </a:cubicBezTo>
                  <a:cubicBezTo>
                    <a:pt x="5747" y="764"/>
                    <a:pt x="4461" y="693"/>
                    <a:pt x="3164" y="419"/>
                  </a:cubicBezTo>
                  <a:cubicBezTo>
                    <a:pt x="2592" y="300"/>
                    <a:pt x="2032" y="109"/>
                    <a:pt x="1473" y="38"/>
                  </a:cubicBezTo>
                  <a:cubicBezTo>
                    <a:pt x="1368" y="25"/>
                    <a:pt x="1264" y="20"/>
                    <a:pt x="1160" y="20"/>
                  </a:cubicBezTo>
                  <a:cubicBezTo>
                    <a:pt x="939" y="20"/>
                    <a:pt x="718" y="41"/>
                    <a:pt x="497" y="41"/>
                  </a:cubicBezTo>
                  <a:cubicBezTo>
                    <a:pt x="351" y="41"/>
                    <a:pt x="204" y="32"/>
                    <a:pt x="56" y="2"/>
                  </a:cubicBezTo>
                  <a:cubicBezTo>
                    <a:pt x="52" y="1"/>
                    <a:pt x="49"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46"/>
            <p:cNvSpPr/>
            <p:nvPr/>
          </p:nvSpPr>
          <p:spPr>
            <a:xfrm>
              <a:off x="1996075" y="3007050"/>
              <a:ext cx="22950" cy="1975"/>
            </a:xfrm>
            <a:custGeom>
              <a:avLst/>
              <a:gdLst/>
              <a:ahLst/>
              <a:cxnLst/>
              <a:rect l="l" t="t" r="r" b="b"/>
              <a:pathLst>
                <a:path w="918" h="79" extrusionOk="0">
                  <a:moveTo>
                    <a:pt x="568" y="0"/>
                  </a:moveTo>
                  <a:cubicBezTo>
                    <a:pt x="384" y="0"/>
                    <a:pt x="195" y="17"/>
                    <a:pt x="24" y="24"/>
                  </a:cubicBezTo>
                  <a:cubicBezTo>
                    <a:pt x="0" y="24"/>
                    <a:pt x="0" y="60"/>
                    <a:pt x="24" y="60"/>
                  </a:cubicBezTo>
                  <a:cubicBezTo>
                    <a:pt x="191" y="67"/>
                    <a:pt x="375" y="79"/>
                    <a:pt x="555" y="79"/>
                  </a:cubicBezTo>
                  <a:cubicBezTo>
                    <a:pt x="671" y="79"/>
                    <a:pt x="786" y="74"/>
                    <a:pt x="893" y="60"/>
                  </a:cubicBezTo>
                  <a:cubicBezTo>
                    <a:pt x="917" y="60"/>
                    <a:pt x="917" y="24"/>
                    <a:pt x="893" y="24"/>
                  </a:cubicBezTo>
                  <a:cubicBezTo>
                    <a:pt x="790" y="6"/>
                    <a:pt x="680" y="0"/>
                    <a:pt x="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46"/>
            <p:cNvSpPr/>
            <p:nvPr/>
          </p:nvSpPr>
          <p:spPr>
            <a:xfrm>
              <a:off x="1998525" y="3002825"/>
              <a:ext cx="23775" cy="3925"/>
            </a:xfrm>
            <a:custGeom>
              <a:avLst/>
              <a:gdLst/>
              <a:ahLst/>
              <a:cxnLst/>
              <a:rect l="l" t="t" r="r" b="b"/>
              <a:pathLst>
                <a:path w="951" h="157" extrusionOk="0">
                  <a:moveTo>
                    <a:pt x="32" y="0"/>
                  </a:moveTo>
                  <a:cubicBezTo>
                    <a:pt x="7" y="0"/>
                    <a:pt x="1" y="28"/>
                    <a:pt x="21" y="38"/>
                  </a:cubicBezTo>
                  <a:cubicBezTo>
                    <a:pt x="215" y="97"/>
                    <a:pt x="456" y="156"/>
                    <a:pt x="678" y="156"/>
                  </a:cubicBezTo>
                  <a:cubicBezTo>
                    <a:pt x="770" y="156"/>
                    <a:pt x="858" y="146"/>
                    <a:pt x="938" y="122"/>
                  </a:cubicBezTo>
                  <a:cubicBezTo>
                    <a:pt x="950" y="122"/>
                    <a:pt x="950" y="86"/>
                    <a:pt x="938" y="74"/>
                  </a:cubicBezTo>
                  <a:cubicBezTo>
                    <a:pt x="883" y="61"/>
                    <a:pt x="830" y="58"/>
                    <a:pt x="777" y="58"/>
                  </a:cubicBezTo>
                  <a:cubicBezTo>
                    <a:pt x="704" y="58"/>
                    <a:pt x="631" y="65"/>
                    <a:pt x="557" y="65"/>
                  </a:cubicBezTo>
                  <a:cubicBezTo>
                    <a:pt x="533" y="65"/>
                    <a:pt x="510" y="64"/>
                    <a:pt x="486" y="62"/>
                  </a:cubicBezTo>
                  <a:cubicBezTo>
                    <a:pt x="343" y="38"/>
                    <a:pt x="188" y="27"/>
                    <a:pt x="45" y="3"/>
                  </a:cubicBezTo>
                  <a:cubicBezTo>
                    <a:pt x="40" y="1"/>
                    <a:pt x="36"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46"/>
            <p:cNvSpPr/>
            <p:nvPr/>
          </p:nvSpPr>
          <p:spPr>
            <a:xfrm>
              <a:off x="1996225" y="2998625"/>
              <a:ext cx="20700" cy="3375"/>
            </a:xfrm>
            <a:custGeom>
              <a:avLst/>
              <a:gdLst/>
              <a:ahLst/>
              <a:cxnLst/>
              <a:rect l="l" t="t" r="r" b="b"/>
              <a:pathLst>
                <a:path w="828" h="135" extrusionOk="0">
                  <a:moveTo>
                    <a:pt x="29" y="1"/>
                  </a:moveTo>
                  <a:cubicBezTo>
                    <a:pt x="11" y="1"/>
                    <a:pt x="1" y="20"/>
                    <a:pt x="30" y="40"/>
                  </a:cubicBezTo>
                  <a:cubicBezTo>
                    <a:pt x="196" y="81"/>
                    <a:pt x="397" y="134"/>
                    <a:pt x="584" y="134"/>
                  </a:cubicBezTo>
                  <a:cubicBezTo>
                    <a:pt x="665" y="134"/>
                    <a:pt x="744" y="124"/>
                    <a:pt x="816" y="99"/>
                  </a:cubicBezTo>
                  <a:cubicBezTo>
                    <a:pt x="828" y="99"/>
                    <a:pt x="828" y="64"/>
                    <a:pt x="816" y="64"/>
                  </a:cubicBezTo>
                  <a:cubicBezTo>
                    <a:pt x="765" y="48"/>
                    <a:pt x="709" y="44"/>
                    <a:pt x="653" y="44"/>
                  </a:cubicBezTo>
                  <a:cubicBezTo>
                    <a:pt x="579" y="44"/>
                    <a:pt x="503" y="52"/>
                    <a:pt x="435" y="52"/>
                  </a:cubicBezTo>
                  <a:cubicBezTo>
                    <a:pt x="292" y="28"/>
                    <a:pt x="173" y="16"/>
                    <a:pt x="42" y="4"/>
                  </a:cubicBezTo>
                  <a:cubicBezTo>
                    <a:pt x="38" y="2"/>
                    <a:pt x="33"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46"/>
            <p:cNvSpPr/>
            <p:nvPr/>
          </p:nvSpPr>
          <p:spPr>
            <a:xfrm>
              <a:off x="1989525" y="2985750"/>
              <a:ext cx="155700" cy="24900"/>
            </a:xfrm>
            <a:custGeom>
              <a:avLst/>
              <a:gdLst/>
              <a:ahLst/>
              <a:cxnLst/>
              <a:rect l="l" t="t" r="r" b="b"/>
              <a:pathLst>
                <a:path w="6228" h="996" extrusionOk="0">
                  <a:moveTo>
                    <a:pt x="1086" y="1"/>
                  </a:moveTo>
                  <a:cubicBezTo>
                    <a:pt x="724" y="1"/>
                    <a:pt x="365" y="28"/>
                    <a:pt x="12" y="90"/>
                  </a:cubicBezTo>
                  <a:cubicBezTo>
                    <a:pt x="0" y="90"/>
                    <a:pt x="0" y="126"/>
                    <a:pt x="24" y="126"/>
                  </a:cubicBezTo>
                  <a:cubicBezTo>
                    <a:pt x="126" y="122"/>
                    <a:pt x="227" y="119"/>
                    <a:pt x="327" y="119"/>
                  </a:cubicBezTo>
                  <a:cubicBezTo>
                    <a:pt x="2341" y="119"/>
                    <a:pt x="4196" y="984"/>
                    <a:pt x="6192" y="995"/>
                  </a:cubicBezTo>
                  <a:cubicBezTo>
                    <a:pt x="6227" y="995"/>
                    <a:pt x="6227" y="936"/>
                    <a:pt x="6192" y="924"/>
                  </a:cubicBezTo>
                  <a:cubicBezTo>
                    <a:pt x="4572" y="600"/>
                    <a:pt x="2790" y="1"/>
                    <a:pt x="10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46"/>
            <p:cNvSpPr/>
            <p:nvPr/>
          </p:nvSpPr>
          <p:spPr>
            <a:xfrm>
              <a:off x="2060275" y="3001850"/>
              <a:ext cx="68275" cy="10875"/>
            </a:xfrm>
            <a:custGeom>
              <a:avLst/>
              <a:gdLst/>
              <a:ahLst/>
              <a:cxnLst/>
              <a:rect l="l" t="t" r="r" b="b"/>
              <a:pathLst>
                <a:path w="2731" h="435" extrusionOk="0">
                  <a:moveTo>
                    <a:pt x="11" y="1"/>
                  </a:moveTo>
                  <a:cubicBezTo>
                    <a:pt x="5" y="1"/>
                    <a:pt x="0" y="6"/>
                    <a:pt x="16" y="6"/>
                  </a:cubicBezTo>
                  <a:cubicBezTo>
                    <a:pt x="16" y="2"/>
                    <a:pt x="13" y="1"/>
                    <a:pt x="11" y="1"/>
                  </a:cubicBezTo>
                  <a:close/>
                  <a:moveTo>
                    <a:pt x="16" y="6"/>
                  </a:moveTo>
                  <a:lnTo>
                    <a:pt x="16" y="6"/>
                  </a:lnTo>
                  <a:cubicBezTo>
                    <a:pt x="873" y="232"/>
                    <a:pt x="1838" y="363"/>
                    <a:pt x="2719" y="435"/>
                  </a:cubicBezTo>
                  <a:cubicBezTo>
                    <a:pt x="2731" y="435"/>
                    <a:pt x="2731" y="411"/>
                    <a:pt x="2719" y="411"/>
                  </a:cubicBezTo>
                  <a:cubicBezTo>
                    <a:pt x="1861" y="208"/>
                    <a:pt x="909" y="42"/>
                    <a:pt x="16"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46"/>
            <p:cNvSpPr/>
            <p:nvPr/>
          </p:nvSpPr>
          <p:spPr>
            <a:xfrm>
              <a:off x="2110075" y="3001100"/>
              <a:ext cx="131150" cy="26325"/>
            </a:xfrm>
            <a:custGeom>
              <a:avLst/>
              <a:gdLst/>
              <a:ahLst/>
              <a:cxnLst/>
              <a:rect l="l" t="t" r="r" b="b"/>
              <a:pathLst>
                <a:path w="5246" h="1053" extrusionOk="0">
                  <a:moveTo>
                    <a:pt x="12" y="0"/>
                  </a:moveTo>
                  <a:cubicBezTo>
                    <a:pt x="12" y="0"/>
                    <a:pt x="0" y="12"/>
                    <a:pt x="12" y="12"/>
                  </a:cubicBezTo>
                  <a:cubicBezTo>
                    <a:pt x="965" y="250"/>
                    <a:pt x="1953" y="381"/>
                    <a:pt x="2858" y="750"/>
                  </a:cubicBezTo>
                  <a:cubicBezTo>
                    <a:pt x="3227" y="907"/>
                    <a:pt x="3593" y="922"/>
                    <a:pt x="3957" y="922"/>
                  </a:cubicBezTo>
                  <a:cubicBezTo>
                    <a:pt x="4042" y="922"/>
                    <a:pt x="4127" y="921"/>
                    <a:pt x="4211" y="921"/>
                  </a:cubicBezTo>
                  <a:cubicBezTo>
                    <a:pt x="4536" y="921"/>
                    <a:pt x="4859" y="933"/>
                    <a:pt x="5180" y="1048"/>
                  </a:cubicBezTo>
                  <a:cubicBezTo>
                    <a:pt x="5184" y="1051"/>
                    <a:pt x="5188" y="1052"/>
                    <a:pt x="5193" y="1052"/>
                  </a:cubicBezTo>
                  <a:cubicBezTo>
                    <a:pt x="5223" y="1052"/>
                    <a:pt x="5245" y="987"/>
                    <a:pt x="5203" y="977"/>
                  </a:cubicBezTo>
                  <a:cubicBezTo>
                    <a:pt x="4965" y="893"/>
                    <a:pt x="4775" y="858"/>
                    <a:pt x="4525" y="858"/>
                  </a:cubicBezTo>
                  <a:cubicBezTo>
                    <a:pt x="4384" y="858"/>
                    <a:pt x="4251" y="859"/>
                    <a:pt x="4122" y="859"/>
                  </a:cubicBezTo>
                  <a:cubicBezTo>
                    <a:pt x="3650" y="859"/>
                    <a:pt x="3237" y="837"/>
                    <a:pt x="2751" y="631"/>
                  </a:cubicBezTo>
                  <a:cubicBezTo>
                    <a:pt x="1905" y="274"/>
                    <a:pt x="917" y="155"/>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46"/>
            <p:cNvSpPr/>
            <p:nvPr/>
          </p:nvSpPr>
          <p:spPr>
            <a:xfrm>
              <a:off x="2177075" y="3015200"/>
              <a:ext cx="58625" cy="6750"/>
            </a:xfrm>
            <a:custGeom>
              <a:avLst/>
              <a:gdLst/>
              <a:ahLst/>
              <a:cxnLst/>
              <a:rect l="l" t="t" r="r" b="b"/>
              <a:pathLst>
                <a:path w="2345" h="270" extrusionOk="0">
                  <a:moveTo>
                    <a:pt x="3" y="21"/>
                  </a:moveTo>
                  <a:cubicBezTo>
                    <a:pt x="1" y="21"/>
                    <a:pt x="3" y="32"/>
                    <a:pt x="11" y="32"/>
                  </a:cubicBezTo>
                  <a:cubicBezTo>
                    <a:pt x="7" y="24"/>
                    <a:pt x="5" y="21"/>
                    <a:pt x="3" y="21"/>
                  </a:cubicBezTo>
                  <a:close/>
                  <a:moveTo>
                    <a:pt x="597" y="1"/>
                  </a:moveTo>
                  <a:cubicBezTo>
                    <a:pt x="402" y="1"/>
                    <a:pt x="207" y="11"/>
                    <a:pt x="11" y="32"/>
                  </a:cubicBezTo>
                  <a:cubicBezTo>
                    <a:pt x="404" y="32"/>
                    <a:pt x="785" y="43"/>
                    <a:pt x="1154" y="91"/>
                  </a:cubicBezTo>
                  <a:cubicBezTo>
                    <a:pt x="1357" y="103"/>
                    <a:pt x="1547" y="127"/>
                    <a:pt x="1738" y="163"/>
                  </a:cubicBezTo>
                  <a:cubicBezTo>
                    <a:pt x="1822" y="173"/>
                    <a:pt x="2039" y="250"/>
                    <a:pt x="2136" y="250"/>
                  </a:cubicBezTo>
                  <a:cubicBezTo>
                    <a:pt x="2148" y="250"/>
                    <a:pt x="2158" y="249"/>
                    <a:pt x="2166" y="246"/>
                  </a:cubicBezTo>
                  <a:lnTo>
                    <a:pt x="2166" y="246"/>
                  </a:lnTo>
                  <a:cubicBezTo>
                    <a:pt x="2166" y="246"/>
                    <a:pt x="2154" y="270"/>
                    <a:pt x="2166" y="270"/>
                  </a:cubicBezTo>
                  <a:lnTo>
                    <a:pt x="2309" y="270"/>
                  </a:lnTo>
                  <a:cubicBezTo>
                    <a:pt x="2333" y="270"/>
                    <a:pt x="2345" y="222"/>
                    <a:pt x="2309" y="210"/>
                  </a:cubicBezTo>
                  <a:cubicBezTo>
                    <a:pt x="1748" y="86"/>
                    <a:pt x="1174" y="1"/>
                    <a:pt x="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46"/>
            <p:cNvSpPr/>
            <p:nvPr/>
          </p:nvSpPr>
          <p:spPr>
            <a:xfrm>
              <a:off x="2188950" y="3010625"/>
              <a:ext cx="46450" cy="5975"/>
            </a:xfrm>
            <a:custGeom>
              <a:avLst/>
              <a:gdLst/>
              <a:ahLst/>
              <a:cxnLst/>
              <a:rect l="l" t="t" r="r" b="b"/>
              <a:pathLst>
                <a:path w="1858" h="239" extrusionOk="0">
                  <a:moveTo>
                    <a:pt x="12" y="0"/>
                  </a:moveTo>
                  <a:cubicBezTo>
                    <a:pt x="1" y="12"/>
                    <a:pt x="1" y="24"/>
                    <a:pt x="12" y="24"/>
                  </a:cubicBezTo>
                  <a:cubicBezTo>
                    <a:pt x="608" y="107"/>
                    <a:pt x="1215" y="167"/>
                    <a:pt x="1810" y="238"/>
                  </a:cubicBezTo>
                  <a:cubicBezTo>
                    <a:pt x="1858" y="238"/>
                    <a:pt x="1858" y="179"/>
                    <a:pt x="1810" y="179"/>
                  </a:cubicBezTo>
                  <a:cubicBezTo>
                    <a:pt x="1215" y="84"/>
                    <a:pt x="608" y="24"/>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46"/>
            <p:cNvSpPr/>
            <p:nvPr/>
          </p:nvSpPr>
          <p:spPr>
            <a:xfrm>
              <a:off x="1979400" y="2961500"/>
              <a:ext cx="247075" cy="36650"/>
            </a:xfrm>
            <a:custGeom>
              <a:avLst/>
              <a:gdLst/>
              <a:ahLst/>
              <a:cxnLst/>
              <a:rect l="l" t="t" r="r" b="b"/>
              <a:pathLst>
                <a:path w="9883" h="1466" extrusionOk="0">
                  <a:moveTo>
                    <a:pt x="48" y="1"/>
                  </a:moveTo>
                  <a:cubicBezTo>
                    <a:pt x="1" y="1"/>
                    <a:pt x="1" y="60"/>
                    <a:pt x="48" y="60"/>
                  </a:cubicBezTo>
                  <a:cubicBezTo>
                    <a:pt x="1775" y="298"/>
                    <a:pt x="3561" y="429"/>
                    <a:pt x="5275" y="763"/>
                  </a:cubicBezTo>
                  <a:cubicBezTo>
                    <a:pt x="5954" y="894"/>
                    <a:pt x="6561" y="1168"/>
                    <a:pt x="7263" y="1203"/>
                  </a:cubicBezTo>
                  <a:cubicBezTo>
                    <a:pt x="8168" y="1263"/>
                    <a:pt x="8990" y="1287"/>
                    <a:pt x="9883" y="1465"/>
                  </a:cubicBezTo>
                  <a:lnTo>
                    <a:pt x="9883" y="1441"/>
                  </a:lnTo>
                  <a:cubicBezTo>
                    <a:pt x="9252" y="1263"/>
                    <a:pt x="8621" y="1144"/>
                    <a:pt x="7966" y="1120"/>
                  </a:cubicBezTo>
                  <a:cubicBezTo>
                    <a:pt x="7359" y="1084"/>
                    <a:pt x="6859" y="1132"/>
                    <a:pt x="6251" y="953"/>
                  </a:cubicBezTo>
                  <a:cubicBezTo>
                    <a:pt x="5966" y="882"/>
                    <a:pt x="5716" y="775"/>
                    <a:pt x="5430" y="715"/>
                  </a:cubicBezTo>
                  <a:cubicBezTo>
                    <a:pt x="3680" y="310"/>
                    <a:pt x="1822" y="203"/>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46"/>
            <p:cNvSpPr/>
            <p:nvPr/>
          </p:nvSpPr>
          <p:spPr>
            <a:xfrm>
              <a:off x="1961650" y="2926850"/>
              <a:ext cx="85950" cy="12650"/>
            </a:xfrm>
            <a:custGeom>
              <a:avLst/>
              <a:gdLst/>
              <a:ahLst/>
              <a:cxnLst/>
              <a:rect l="l" t="t" r="r" b="b"/>
              <a:pathLst>
                <a:path w="3438" h="506" extrusionOk="0">
                  <a:moveTo>
                    <a:pt x="5" y="0"/>
                  </a:moveTo>
                  <a:cubicBezTo>
                    <a:pt x="3" y="0"/>
                    <a:pt x="0" y="6"/>
                    <a:pt x="8" y="6"/>
                  </a:cubicBezTo>
                  <a:cubicBezTo>
                    <a:pt x="8" y="2"/>
                    <a:pt x="7" y="0"/>
                    <a:pt x="5" y="0"/>
                  </a:cubicBezTo>
                  <a:close/>
                  <a:moveTo>
                    <a:pt x="101" y="5"/>
                  </a:moveTo>
                  <a:cubicBezTo>
                    <a:pt x="70" y="5"/>
                    <a:pt x="39" y="5"/>
                    <a:pt x="8" y="6"/>
                  </a:cubicBezTo>
                  <a:cubicBezTo>
                    <a:pt x="1115" y="268"/>
                    <a:pt x="2306" y="291"/>
                    <a:pt x="3425" y="506"/>
                  </a:cubicBezTo>
                  <a:cubicBezTo>
                    <a:pt x="3437" y="506"/>
                    <a:pt x="3437" y="494"/>
                    <a:pt x="3425" y="494"/>
                  </a:cubicBezTo>
                  <a:cubicBezTo>
                    <a:pt x="2384" y="204"/>
                    <a:pt x="1185" y="5"/>
                    <a:pt x="101" y="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46"/>
            <p:cNvSpPr/>
            <p:nvPr/>
          </p:nvSpPr>
          <p:spPr>
            <a:xfrm>
              <a:off x="2055300" y="2941850"/>
              <a:ext cx="161350" cy="26825"/>
            </a:xfrm>
            <a:custGeom>
              <a:avLst/>
              <a:gdLst/>
              <a:ahLst/>
              <a:cxnLst/>
              <a:rect l="l" t="t" r="r" b="b"/>
              <a:pathLst>
                <a:path w="6454" h="1073" extrusionOk="0">
                  <a:moveTo>
                    <a:pt x="1" y="1"/>
                  </a:moveTo>
                  <a:lnTo>
                    <a:pt x="1" y="1"/>
                  </a:lnTo>
                  <a:cubicBezTo>
                    <a:pt x="906" y="418"/>
                    <a:pt x="1941" y="465"/>
                    <a:pt x="2918" y="596"/>
                  </a:cubicBezTo>
                  <a:cubicBezTo>
                    <a:pt x="4073" y="763"/>
                    <a:pt x="5251" y="918"/>
                    <a:pt x="6418" y="1072"/>
                  </a:cubicBezTo>
                  <a:cubicBezTo>
                    <a:pt x="6454" y="1072"/>
                    <a:pt x="6454" y="1013"/>
                    <a:pt x="6418" y="1013"/>
                  </a:cubicBezTo>
                  <a:cubicBezTo>
                    <a:pt x="5394" y="858"/>
                    <a:pt x="4346" y="727"/>
                    <a:pt x="3323" y="596"/>
                  </a:cubicBezTo>
                  <a:cubicBezTo>
                    <a:pt x="2239" y="441"/>
                    <a:pt x="1048" y="38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46"/>
            <p:cNvSpPr/>
            <p:nvPr/>
          </p:nvSpPr>
          <p:spPr>
            <a:xfrm>
              <a:off x="2158600" y="2971325"/>
              <a:ext cx="66700" cy="5825"/>
            </a:xfrm>
            <a:custGeom>
              <a:avLst/>
              <a:gdLst/>
              <a:ahLst/>
              <a:cxnLst/>
              <a:rect l="l" t="t" r="r" b="b"/>
              <a:pathLst>
                <a:path w="2668" h="233" extrusionOk="0">
                  <a:moveTo>
                    <a:pt x="36" y="1"/>
                  </a:moveTo>
                  <a:cubicBezTo>
                    <a:pt x="0" y="1"/>
                    <a:pt x="0" y="36"/>
                    <a:pt x="36" y="36"/>
                  </a:cubicBezTo>
                  <a:cubicBezTo>
                    <a:pt x="706" y="150"/>
                    <a:pt x="1429" y="233"/>
                    <a:pt x="2127" y="233"/>
                  </a:cubicBezTo>
                  <a:cubicBezTo>
                    <a:pt x="2309" y="233"/>
                    <a:pt x="2490" y="227"/>
                    <a:pt x="2667" y="215"/>
                  </a:cubicBezTo>
                  <a:cubicBezTo>
                    <a:pt x="1810" y="84"/>
                    <a:pt x="905" y="60"/>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46"/>
            <p:cNvSpPr/>
            <p:nvPr/>
          </p:nvSpPr>
          <p:spPr>
            <a:xfrm>
              <a:off x="2036250" y="2962100"/>
              <a:ext cx="108675" cy="11325"/>
            </a:xfrm>
            <a:custGeom>
              <a:avLst/>
              <a:gdLst/>
              <a:ahLst/>
              <a:cxnLst/>
              <a:rect l="l" t="t" r="r" b="b"/>
              <a:pathLst>
                <a:path w="4347" h="453" extrusionOk="0">
                  <a:moveTo>
                    <a:pt x="24" y="1"/>
                  </a:moveTo>
                  <a:cubicBezTo>
                    <a:pt x="1" y="1"/>
                    <a:pt x="1" y="24"/>
                    <a:pt x="24" y="24"/>
                  </a:cubicBezTo>
                  <a:cubicBezTo>
                    <a:pt x="1453" y="203"/>
                    <a:pt x="2882" y="334"/>
                    <a:pt x="4323" y="453"/>
                  </a:cubicBezTo>
                  <a:cubicBezTo>
                    <a:pt x="4335" y="453"/>
                    <a:pt x="4346" y="405"/>
                    <a:pt x="4323" y="405"/>
                  </a:cubicBezTo>
                  <a:cubicBezTo>
                    <a:pt x="2894" y="239"/>
                    <a:pt x="1465" y="96"/>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46"/>
            <p:cNvSpPr/>
            <p:nvPr/>
          </p:nvSpPr>
          <p:spPr>
            <a:xfrm>
              <a:off x="2189250" y="2976400"/>
              <a:ext cx="36625" cy="8000"/>
            </a:xfrm>
            <a:custGeom>
              <a:avLst/>
              <a:gdLst/>
              <a:ahLst/>
              <a:cxnLst/>
              <a:rect l="l" t="t" r="r" b="b"/>
              <a:pathLst>
                <a:path w="1465" h="320" extrusionOk="0">
                  <a:moveTo>
                    <a:pt x="36" y="0"/>
                  </a:moveTo>
                  <a:cubicBezTo>
                    <a:pt x="12" y="0"/>
                    <a:pt x="0" y="36"/>
                    <a:pt x="36" y="36"/>
                  </a:cubicBezTo>
                  <a:cubicBezTo>
                    <a:pt x="239" y="119"/>
                    <a:pt x="477" y="131"/>
                    <a:pt x="703" y="179"/>
                  </a:cubicBezTo>
                  <a:lnTo>
                    <a:pt x="1455" y="308"/>
                  </a:lnTo>
                  <a:lnTo>
                    <a:pt x="1455" y="308"/>
                  </a:lnTo>
                  <a:cubicBezTo>
                    <a:pt x="1451" y="304"/>
                    <a:pt x="1447" y="301"/>
                    <a:pt x="1441" y="298"/>
                  </a:cubicBezTo>
                  <a:cubicBezTo>
                    <a:pt x="1203" y="238"/>
                    <a:pt x="965" y="191"/>
                    <a:pt x="751" y="131"/>
                  </a:cubicBezTo>
                  <a:cubicBezTo>
                    <a:pt x="524" y="95"/>
                    <a:pt x="262" y="0"/>
                    <a:pt x="36" y="0"/>
                  </a:cubicBezTo>
                  <a:close/>
                  <a:moveTo>
                    <a:pt x="1455" y="308"/>
                  </a:moveTo>
                  <a:lnTo>
                    <a:pt x="1455" y="308"/>
                  </a:lnTo>
                  <a:cubicBezTo>
                    <a:pt x="1461" y="314"/>
                    <a:pt x="1463" y="320"/>
                    <a:pt x="1464" y="320"/>
                  </a:cubicBezTo>
                  <a:cubicBezTo>
                    <a:pt x="1465" y="320"/>
                    <a:pt x="1465" y="317"/>
                    <a:pt x="1465" y="310"/>
                  </a:cubicBezTo>
                  <a:lnTo>
                    <a:pt x="1455" y="30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46"/>
            <p:cNvSpPr/>
            <p:nvPr/>
          </p:nvSpPr>
          <p:spPr>
            <a:xfrm>
              <a:off x="2198175" y="2984725"/>
              <a:ext cx="28575" cy="4800"/>
            </a:xfrm>
            <a:custGeom>
              <a:avLst/>
              <a:gdLst/>
              <a:ahLst/>
              <a:cxnLst/>
              <a:rect l="l" t="t" r="r" b="b"/>
              <a:pathLst>
                <a:path w="1143" h="192" extrusionOk="0">
                  <a:moveTo>
                    <a:pt x="1132" y="155"/>
                  </a:moveTo>
                  <a:cubicBezTo>
                    <a:pt x="1136" y="159"/>
                    <a:pt x="1138" y="160"/>
                    <a:pt x="1140" y="160"/>
                  </a:cubicBezTo>
                  <a:cubicBezTo>
                    <a:pt x="1142" y="160"/>
                    <a:pt x="1140" y="155"/>
                    <a:pt x="1132" y="155"/>
                  </a:cubicBezTo>
                  <a:close/>
                  <a:moveTo>
                    <a:pt x="24" y="0"/>
                  </a:moveTo>
                  <a:cubicBezTo>
                    <a:pt x="13" y="0"/>
                    <a:pt x="1" y="12"/>
                    <a:pt x="13" y="24"/>
                  </a:cubicBezTo>
                  <a:cubicBezTo>
                    <a:pt x="167" y="119"/>
                    <a:pt x="358" y="131"/>
                    <a:pt x="536" y="155"/>
                  </a:cubicBezTo>
                  <a:cubicBezTo>
                    <a:pt x="643" y="175"/>
                    <a:pt x="757" y="191"/>
                    <a:pt x="870" y="191"/>
                  </a:cubicBezTo>
                  <a:cubicBezTo>
                    <a:pt x="959" y="191"/>
                    <a:pt x="1048" y="181"/>
                    <a:pt x="1132" y="155"/>
                  </a:cubicBezTo>
                  <a:cubicBezTo>
                    <a:pt x="953" y="119"/>
                    <a:pt x="763" y="119"/>
                    <a:pt x="584" y="96"/>
                  </a:cubicBezTo>
                  <a:cubicBezTo>
                    <a:pt x="405" y="72"/>
                    <a:pt x="227" y="12"/>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46"/>
            <p:cNvSpPr/>
            <p:nvPr/>
          </p:nvSpPr>
          <p:spPr>
            <a:xfrm>
              <a:off x="1962425" y="2891850"/>
              <a:ext cx="247375" cy="51825"/>
            </a:xfrm>
            <a:custGeom>
              <a:avLst/>
              <a:gdLst/>
              <a:ahLst/>
              <a:cxnLst/>
              <a:rect l="l" t="t" r="r" b="b"/>
              <a:pathLst>
                <a:path w="9895" h="2073" extrusionOk="0">
                  <a:moveTo>
                    <a:pt x="72" y="1"/>
                  </a:moveTo>
                  <a:cubicBezTo>
                    <a:pt x="13" y="1"/>
                    <a:pt x="1" y="96"/>
                    <a:pt x="49" y="96"/>
                  </a:cubicBezTo>
                  <a:cubicBezTo>
                    <a:pt x="3394" y="513"/>
                    <a:pt x="6585" y="1465"/>
                    <a:pt x="9895" y="2072"/>
                  </a:cubicBezTo>
                  <a:cubicBezTo>
                    <a:pt x="6728" y="1132"/>
                    <a:pt x="3347" y="358"/>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46"/>
            <p:cNvSpPr/>
            <p:nvPr/>
          </p:nvSpPr>
          <p:spPr>
            <a:xfrm>
              <a:off x="1954100" y="2852275"/>
              <a:ext cx="233250" cy="59025"/>
            </a:xfrm>
            <a:custGeom>
              <a:avLst/>
              <a:gdLst/>
              <a:ahLst/>
              <a:cxnLst/>
              <a:rect l="l" t="t" r="r" b="b"/>
              <a:pathLst>
                <a:path w="9330" h="2361" extrusionOk="0">
                  <a:moveTo>
                    <a:pt x="12" y="0"/>
                  </a:moveTo>
                  <a:cubicBezTo>
                    <a:pt x="1" y="0"/>
                    <a:pt x="1" y="12"/>
                    <a:pt x="1" y="12"/>
                  </a:cubicBezTo>
                  <a:cubicBezTo>
                    <a:pt x="1429" y="738"/>
                    <a:pt x="3215" y="667"/>
                    <a:pt x="4739" y="1131"/>
                  </a:cubicBezTo>
                  <a:cubicBezTo>
                    <a:pt x="6239" y="1584"/>
                    <a:pt x="7680" y="2167"/>
                    <a:pt x="9264" y="2358"/>
                  </a:cubicBezTo>
                  <a:cubicBezTo>
                    <a:pt x="9268" y="2360"/>
                    <a:pt x="9273" y="2361"/>
                    <a:pt x="9277" y="2361"/>
                  </a:cubicBezTo>
                  <a:cubicBezTo>
                    <a:pt x="9315" y="2361"/>
                    <a:pt x="9329" y="2272"/>
                    <a:pt x="9276" y="2250"/>
                  </a:cubicBezTo>
                  <a:cubicBezTo>
                    <a:pt x="7609" y="2012"/>
                    <a:pt x="6049" y="1405"/>
                    <a:pt x="4442" y="953"/>
                  </a:cubicBezTo>
                  <a:cubicBezTo>
                    <a:pt x="2977" y="536"/>
                    <a:pt x="1429" y="548"/>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46"/>
            <p:cNvSpPr/>
            <p:nvPr/>
          </p:nvSpPr>
          <p:spPr>
            <a:xfrm>
              <a:off x="2124650" y="2907025"/>
              <a:ext cx="67275" cy="16325"/>
            </a:xfrm>
            <a:custGeom>
              <a:avLst/>
              <a:gdLst/>
              <a:ahLst/>
              <a:cxnLst/>
              <a:rect l="l" t="t" r="r" b="b"/>
              <a:pathLst>
                <a:path w="2691" h="653" extrusionOk="0">
                  <a:moveTo>
                    <a:pt x="13" y="1"/>
                  </a:moveTo>
                  <a:cubicBezTo>
                    <a:pt x="1" y="1"/>
                    <a:pt x="1" y="25"/>
                    <a:pt x="1" y="25"/>
                  </a:cubicBezTo>
                  <a:cubicBezTo>
                    <a:pt x="799" y="394"/>
                    <a:pt x="1763" y="620"/>
                    <a:pt x="2656" y="644"/>
                  </a:cubicBezTo>
                  <a:cubicBezTo>
                    <a:pt x="2665" y="650"/>
                    <a:pt x="2672" y="652"/>
                    <a:pt x="2676" y="652"/>
                  </a:cubicBezTo>
                  <a:cubicBezTo>
                    <a:pt x="2691" y="652"/>
                    <a:pt x="2689" y="632"/>
                    <a:pt x="2680" y="632"/>
                  </a:cubicBezTo>
                  <a:cubicBezTo>
                    <a:pt x="1751" y="501"/>
                    <a:pt x="906" y="287"/>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46"/>
            <p:cNvSpPr/>
            <p:nvPr/>
          </p:nvSpPr>
          <p:spPr>
            <a:xfrm>
              <a:off x="1952900" y="2878750"/>
              <a:ext cx="147075" cy="17600"/>
            </a:xfrm>
            <a:custGeom>
              <a:avLst/>
              <a:gdLst/>
              <a:ahLst/>
              <a:cxnLst/>
              <a:rect l="l" t="t" r="r" b="b"/>
              <a:pathLst>
                <a:path w="5883" h="704" extrusionOk="0">
                  <a:moveTo>
                    <a:pt x="37" y="1"/>
                  </a:moveTo>
                  <a:cubicBezTo>
                    <a:pt x="1" y="1"/>
                    <a:pt x="1" y="37"/>
                    <a:pt x="37" y="48"/>
                  </a:cubicBezTo>
                  <a:cubicBezTo>
                    <a:pt x="1965" y="310"/>
                    <a:pt x="3930" y="501"/>
                    <a:pt x="5883" y="703"/>
                  </a:cubicBezTo>
                  <a:cubicBezTo>
                    <a:pt x="3930" y="489"/>
                    <a:pt x="1989" y="215"/>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46"/>
            <p:cNvSpPr/>
            <p:nvPr/>
          </p:nvSpPr>
          <p:spPr>
            <a:xfrm>
              <a:off x="1952100" y="2832275"/>
              <a:ext cx="211575" cy="48050"/>
            </a:xfrm>
            <a:custGeom>
              <a:avLst/>
              <a:gdLst/>
              <a:ahLst/>
              <a:cxnLst/>
              <a:rect l="l" t="t" r="r" b="b"/>
              <a:pathLst>
                <a:path w="8463" h="1922" extrusionOk="0">
                  <a:moveTo>
                    <a:pt x="47" y="1"/>
                  </a:moveTo>
                  <a:cubicBezTo>
                    <a:pt x="17" y="1"/>
                    <a:pt x="0" y="51"/>
                    <a:pt x="33" y="62"/>
                  </a:cubicBezTo>
                  <a:cubicBezTo>
                    <a:pt x="1557" y="586"/>
                    <a:pt x="3164" y="872"/>
                    <a:pt x="4736" y="1205"/>
                  </a:cubicBezTo>
                  <a:cubicBezTo>
                    <a:pt x="5569" y="1395"/>
                    <a:pt x="6391" y="1586"/>
                    <a:pt x="7236" y="1753"/>
                  </a:cubicBezTo>
                  <a:cubicBezTo>
                    <a:pt x="7481" y="1786"/>
                    <a:pt x="7839" y="1922"/>
                    <a:pt x="8137" y="1922"/>
                  </a:cubicBezTo>
                  <a:cubicBezTo>
                    <a:pt x="8259" y="1922"/>
                    <a:pt x="8372" y="1899"/>
                    <a:pt x="8463" y="1836"/>
                  </a:cubicBezTo>
                  <a:lnTo>
                    <a:pt x="8463" y="1824"/>
                  </a:lnTo>
                  <a:cubicBezTo>
                    <a:pt x="8451" y="1800"/>
                    <a:pt x="8451" y="1776"/>
                    <a:pt x="8427" y="1765"/>
                  </a:cubicBezTo>
                  <a:cubicBezTo>
                    <a:pt x="8422" y="1749"/>
                    <a:pt x="8417" y="1745"/>
                    <a:pt x="8413" y="1745"/>
                  </a:cubicBezTo>
                  <a:cubicBezTo>
                    <a:pt x="8409" y="1745"/>
                    <a:pt x="8408" y="1753"/>
                    <a:pt x="8415" y="1753"/>
                  </a:cubicBezTo>
                  <a:cubicBezTo>
                    <a:pt x="8415" y="1754"/>
                    <a:pt x="8411" y="1755"/>
                    <a:pt x="8403" y="1755"/>
                  </a:cubicBezTo>
                  <a:cubicBezTo>
                    <a:pt x="8172" y="1755"/>
                    <a:pt x="4596" y="1120"/>
                    <a:pt x="4343" y="1062"/>
                  </a:cubicBezTo>
                  <a:cubicBezTo>
                    <a:pt x="2890" y="753"/>
                    <a:pt x="1450" y="467"/>
                    <a:pt x="57" y="2"/>
                  </a:cubicBezTo>
                  <a:cubicBezTo>
                    <a:pt x="54" y="1"/>
                    <a:pt x="50"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46"/>
            <p:cNvSpPr/>
            <p:nvPr/>
          </p:nvSpPr>
          <p:spPr>
            <a:xfrm>
              <a:off x="1946950" y="2823100"/>
              <a:ext cx="36950" cy="13725"/>
            </a:xfrm>
            <a:custGeom>
              <a:avLst/>
              <a:gdLst/>
              <a:ahLst/>
              <a:cxnLst/>
              <a:rect l="l" t="t" r="r" b="b"/>
              <a:pathLst>
                <a:path w="1478" h="549" extrusionOk="0">
                  <a:moveTo>
                    <a:pt x="37" y="0"/>
                  </a:moveTo>
                  <a:cubicBezTo>
                    <a:pt x="25" y="0"/>
                    <a:pt x="1" y="12"/>
                    <a:pt x="25" y="12"/>
                  </a:cubicBezTo>
                  <a:cubicBezTo>
                    <a:pt x="453" y="274"/>
                    <a:pt x="953" y="524"/>
                    <a:pt x="1465" y="548"/>
                  </a:cubicBezTo>
                  <a:cubicBezTo>
                    <a:pt x="1477" y="548"/>
                    <a:pt x="1477" y="536"/>
                    <a:pt x="1465" y="524"/>
                  </a:cubicBezTo>
                  <a:cubicBezTo>
                    <a:pt x="1227" y="441"/>
                    <a:pt x="989" y="405"/>
                    <a:pt x="763" y="334"/>
                  </a:cubicBezTo>
                  <a:cubicBezTo>
                    <a:pt x="513" y="238"/>
                    <a:pt x="275" y="131"/>
                    <a:pt x="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46"/>
            <p:cNvSpPr/>
            <p:nvPr/>
          </p:nvSpPr>
          <p:spPr>
            <a:xfrm>
              <a:off x="1952025" y="2819825"/>
              <a:ext cx="21750" cy="6575"/>
            </a:xfrm>
            <a:custGeom>
              <a:avLst/>
              <a:gdLst/>
              <a:ahLst/>
              <a:cxnLst/>
              <a:rect l="l" t="t" r="r" b="b"/>
              <a:pathLst>
                <a:path w="870" h="263" extrusionOk="0">
                  <a:moveTo>
                    <a:pt x="0" y="0"/>
                  </a:moveTo>
                  <a:lnTo>
                    <a:pt x="0" y="0"/>
                  </a:lnTo>
                  <a:cubicBezTo>
                    <a:pt x="119" y="84"/>
                    <a:pt x="274" y="143"/>
                    <a:pt x="429" y="179"/>
                  </a:cubicBezTo>
                  <a:cubicBezTo>
                    <a:pt x="560" y="215"/>
                    <a:pt x="715" y="262"/>
                    <a:pt x="857" y="262"/>
                  </a:cubicBezTo>
                  <a:cubicBezTo>
                    <a:pt x="869" y="262"/>
                    <a:pt x="869" y="238"/>
                    <a:pt x="857" y="238"/>
                  </a:cubicBezTo>
                  <a:cubicBezTo>
                    <a:pt x="715" y="179"/>
                    <a:pt x="548" y="179"/>
                    <a:pt x="393" y="131"/>
                  </a:cubicBezTo>
                  <a:cubicBezTo>
                    <a:pt x="262" y="84"/>
                    <a:pt x="131" y="24"/>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46"/>
            <p:cNvSpPr/>
            <p:nvPr/>
          </p:nvSpPr>
          <p:spPr>
            <a:xfrm>
              <a:off x="1945475" y="2806125"/>
              <a:ext cx="198925" cy="55300"/>
            </a:xfrm>
            <a:custGeom>
              <a:avLst/>
              <a:gdLst/>
              <a:ahLst/>
              <a:cxnLst/>
              <a:rect l="l" t="t" r="r" b="b"/>
              <a:pathLst>
                <a:path w="7957" h="2212" extrusionOk="0">
                  <a:moveTo>
                    <a:pt x="0" y="1"/>
                  </a:moveTo>
                  <a:lnTo>
                    <a:pt x="0" y="1"/>
                  </a:lnTo>
                  <a:cubicBezTo>
                    <a:pt x="941" y="739"/>
                    <a:pt x="2203" y="775"/>
                    <a:pt x="3334" y="989"/>
                  </a:cubicBezTo>
                  <a:cubicBezTo>
                    <a:pt x="4084" y="1144"/>
                    <a:pt x="4751" y="1465"/>
                    <a:pt x="5489" y="1644"/>
                  </a:cubicBezTo>
                  <a:cubicBezTo>
                    <a:pt x="6287" y="1846"/>
                    <a:pt x="7144" y="1679"/>
                    <a:pt x="7835" y="2203"/>
                  </a:cubicBezTo>
                  <a:cubicBezTo>
                    <a:pt x="7844" y="2209"/>
                    <a:pt x="7853" y="2211"/>
                    <a:pt x="7862" y="2211"/>
                  </a:cubicBezTo>
                  <a:cubicBezTo>
                    <a:pt x="7913" y="2211"/>
                    <a:pt x="7956" y="2137"/>
                    <a:pt x="7906" y="2096"/>
                  </a:cubicBezTo>
                  <a:cubicBezTo>
                    <a:pt x="7513" y="1799"/>
                    <a:pt x="7132" y="1703"/>
                    <a:pt x="6656" y="1668"/>
                  </a:cubicBezTo>
                  <a:cubicBezTo>
                    <a:pt x="5787" y="1572"/>
                    <a:pt x="5060" y="1334"/>
                    <a:pt x="4215" y="1096"/>
                  </a:cubicBezTo>
                  <a:cubicBezTo>
                    <a:pt x="2798" y="679"/>
                    <a:pt x="1358" y="71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46"/>
            <p:cNvSpPr/>
            <p:nvPr/>
          </p:nvSpPr>
          <p:spPr>
            <a:xfrm>
              <a:off x="2135850" y="2856950"/>
              <a:ext cx="22475" cy="10525"/>
            </a:xfrm>
            <a:custGeom>
              <a:avLst/>
              <a:gdLst/>
              <a:ahLst/>
              <a:cxnLst/>
              <a:rect l="l" t="t" r="r" b="b"/>
              <a:pathLst>
                <a:path w="899" h="421" extrusionOk="0">
                  <a:moveTo>
                    <a:pt x="39" y="0"/>
                  </a:moveTo>
                  <a:cubicBezTo>
                    <a:pt x="18" y="0"/>
                    <a:pt x="0" y="18"/>
                    <a:pt x="29" y="27"/>
                  </a:cubicBezTo>
                  <a:cubicBezTo>
                    <a:pt x="160" y="135"/>
                    <a:pt x="303" y="206"/>
                    <a:pt x="458" y="289"/>
                  </a:cubicBezTo>
                  <a:cubicBezTo>
                    <a:pt x="589" y="349"/>
                    <a:pt x="755" y="420"/>
                    <a:pt x="886" y="420"/>
                  </a:cubicBezTo>
                  <a:cubicBezTo>
                    <a:pt x="898" y="420"/>
                    <a:pt x="898" y="385"/>
                    <a:pt x="898" y="385"/>
                  </a:cubicBezTo>
                  <a:cubicBezTo>
                    <a:pt x="779" y="313"/>
                    <a:pt x="636" y="277"/>
                    <a:pt x="505" y="242"/>
                  </a:cubicBezTo>
                  <a:cubicBezTo>
                    <a:pt x="339" y="182"/>
                    <a:pt x="208" y="87"/>
                    <a:pt x="53" y="4"/>
                  </a:cubicBezTo>
                  <a:cubicBezTo>
                    <a:pt x="48" y="1"/>
                    <a:pt x="43"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46"/>
            <p:cNvSpPr/>
            <p:nvPr/>
          </p:nvSpPr>
          <p:spPr>
            <a:xfrm>
              <a:off x="2136850" y="2857325"/>
              <a:ext cx="23550" cy="10150"/>
            </a:xfrm>
            <a:custGeom>
              <a:avLst/>
              <a:gdLst/>
              <a:ahLst/>
              <a:cxnLst/>
              <a:rect l="l" t="t" r="r" b="b"/>
              <a:pathLst>
                <a:path w="942" h="406" extrusionOk="0">
                  <a:moveTo>
                    <a:pt x="49" y="1"/>
                  </a:moveTo>
                  <a:cubicBezTo>
                    <a:pt x="13" y="1"/>
                    <a:pt x="1" y="36"/>
                    <a:pt x="13" y="48"/>
                  </a:cubicBezTo>
                  <a:cubicBezTo>
                    <a:pt x="263" y="227"/>
                    <a:pt x="608" y="370"/>
                    <a:pt x="918" y="405"/>
                  </a:cubicBezTo>
                  <a:cubicBezTo>
                    <a:pt x="942" y="405"/>
                    <a:pt x="942" y="393"/>
                    <a:pt x="918" y="370"/>
                  </a:cubicBezTo>
                  <a:cubicBezTo>
                    <a:pt x="775" y="310"/>
                    <a:pt x="620" y="262"/>
                    <a:pt x="477" y="203"/>
                  </a:cubicBezTo>
                  <a:cubicBezTo>
                    <a:pt x="322" y="155"/>
                    <a:pt x="180" y="72"/>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46"/>
            <p:cNvSpPr/>
            <p:nvPr/>
          </p:nvSpPr>
          <p:spPr>
            <a:xfrm>
              <a:off x="2136625" y="2858425"/>
              <a:ext cx="19600" cy="9350"/>
            </a:xfrm>
            <a:custGeom>
              <a:avLst/>
              <a:gdLst/>
              <a:ahLst/>
              <a:cxnLst/>
              <a:rect l="l" t="t" r="r" b="b"/>
              <a:pathLst>
                <a:path w="784" h="374" extrusionOk="0">
                  <a:moveTo>
                    <a:pt x="26" y="1"/>
                  </a:moveTo>
                  <a:cubicBezTo>
                    <a:pt x="14" y="1"/>
                    <a:pt x="0" y="18"/>
                    <a:pt x="10" y="28"/>
                  </a:cubicBezTo>
                  <a:cubicBezTo>
                    <a:pt x="194" y="201"/>
                    <a:pt x="479" y="374"/>
                    <a:pt x="746" y="374"/>
                  </a:cubicBezTo>
                  <a:cubicBezTo>
                    <a:pt x="755" y="374"/>
                    <a:pt x="763" y="374"/>
                    <a:pt x="772" y="373"/>
                  </a:cubicBezTo>
                  <a:cubicBezTo>
                    <a:pt x="784" y="373"/>
                    <a:pt x="784" y="338"/>
                    <a:pt x="772" y="338"/>
                  </a:cubicBezTo>
                  <a:cubicBezTo>
                    <a:pt x="653" y="302"/>
                    <a:pt x="510" y="278"/>
                    <a:pt x="391" y="218"/>
                  </a:cubicBezTo>
                  <a:cubicBezTo>
                    <a:pt x="260" y="159"/>
                    <a:pt x="141" y="88"/>
                    <a:pt x="34" y="4"/>
                  </a:cubicBezTo>
                  <a:cubicBezTo>
                    <a:pt x="32" y="2"/>
                    <a:pt x="29"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46"/>
            <p:cNvSpPr/>
            <p:nvPr/>
          </p:nvSpPr>
          <p:spPr>
            <a:xfrm>
              <a:off x="1933200" y="2767775"/>
              <a:ext cx="202800" cy="75000"/>
            </a:xfrm>
            <a:custGeom>
              <a:avLst/>
              <a:gdLst/>
              <a:ahLst/>
              <a:cxnLst/>
              <a:rect l="l" t="t" r="r" b="b"/>
              <a:pathLst>
                <a:path w="8112" h="3000" extrusionOk="0">
                  <a:moveTo>
                    <a:pt x="54" y="1"/>
                  </a:moveTo>
                  <a:cubicBezTo>
                    <a:pt x="24" y="1"/>
                    <a:pt x="0" y="53"/>
                    <a:pt x="39" y="82"/>
                  </a:cubicBezTo>
                  <a:cubicBezTo>
                    <a:pt x="1063" y="868"/>
                    <a:pt x="2432" y="1142"/>
                    <a:pt x="3646" y="1511"/>
                  </a:cubicBezTo>
                  <a:cubicBezTo>
                    <a:pt x="5123" y="1963"/>
                    <a:pt x="6766" y="2213"/>
                    <a:pt x="8099" y="2999"/>
                  </a:cubicBezTo>
                  <a:cubicBezTo>
                    <a:pt x="8099" y="2987"/>
                    <a:pt x="8111" y="2975"/>
                    <a:pt x="8099" y="2975"/>
                  </a:cubicBezTo>
                  <a:cubicBezTo>
                    <a:pt x="5778" y="1320"/>
                    <a:pt x="2372" y="1749"/>
                    <a:pt x="75" y="11"/>
                  </a:cubicBezTo>
                  <a:cubicBezTo>
                    <a:pt x="68" y="4"/>
                    <a:pt x="60"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46"/>
            <p:cNvSpPr/>
            <p:nvPr/>
          </p:nvSpPr>
          <p:spPr>
            <a:xfrm>
              <a:off x="1934525" y="2763750"/>
              <a:ext cx="27050" cy="15025"/>
            </a:xfrm>
            <a:custGeom>
              <a:avLst/>
              <a:gdLst/>
              <a:ahLst/>
              <a:cxnLst/>
              <a:rect l="l" t="t" r="r" b="b"/>
              <a:pathLst>
                <a:path w="1082" h="601" extrusionOk="0">
                  <a:moveTo>
                    <a:pt x="22" y="0"/>
                  </a:moveTo>
                  <a:cubicBezTo>
                    <a:pt x="5" y="0"/>
                    <a:pt x="1" y="11"/>
                    <a:pt x="10" y="29"/>
                  </a:cubicBezTo>
                  <a:cubicBezTo>
                    <a:pt x="260" y="303"/>
                    <a:pt x="664" y="565"/>
                    <a:pt x="1057" y="600"/>
                  </a:cubicBezTo>
                  <a:cubicBezTo>
                    <a:pt x="1081" y="600"/>
                    <a:pt x="1081" y="576"/>
                    <a:pt x="1069" y="565"/>
                  </a:cubicBezTo>
                  <a:cubicBezTo>
                    <a:pt x="879" y="505"/>
                    <a:pt x="700" y="446"/>
                    <a:pt x="522" y="350"/>
                  </a:cubicBezTo>
                  <a:cubicBezTo>
                    <a:pt x="343" y="267"/>
                    <a:pt x="188" y="148"/>
                    <a:pt x="45" y="5"/>
                  </a:cubicBezTo>
                  <a:cubicBezTo>
                    <a:pt x="36" y="2"/>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46"/>
            <p:cNvSpPr/>
            <p:nvPr/>
          </p:nvSpPr>
          <p:spPr>
            <a:xfrm>
              <a:off x="1932075" y="2758800"/>
              <a:ext cx="29500" cy="16400"/>
            </a:xfrm>
            <a:custGeom>
              <a:avLst/>
              <a:gdLst/>
              <a:ahLst/>
              <a:cxnLst/>
              <a:rect l="l" t="t" r="r" b="b"/>
              <a:pathLst>
                <a:path w="1180" h="656" extrusionOk="0">
                  <a:moveTo>
                    <a:pt x="48" y="1"/>
                  </a:moveTo>
                  <a:cubicBezTo>
                    <a:pt x="36" y="1"/>
                    <a:pt x="0" y="12"/>
                    <a:pt x="24" y="24"/>
                  </a:cubicBezTo>
                  <a:cubicBezTo>
                    <a:pt x="298" y="298"/>
                    <a:pt x="751" y="596"/>
                    <a:pt x="1155" y="655"/>
                  </a:cubicBezTo>
                  <a:cubicBezTo>
                    <a:pt x="1167" y="655"/>
                    <a:pt x="1179" y="620"/>
                    <a:pt x="1167" y="620"/>
                  </a:cubicBezTo>
                  <a:cubicBezTo>
                    <a:pt x="989" y="524"/>
                    <a:pt x="798" y="477"/>
                    <a:pt x="620" y="370"/>
                  </a:cubicBezTo>
                  <a:cubicBezTo>
                    <a:pt x="417" y="263"/>
                    <a:pt x="227" y="132"/>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46"/>
            <p:cNvSpPr/>
            <p:nvPr/>
          </p:nvSpPr>
          <p:spPr>
            <a:xfrm>
              <a:off x="1935775" y="2756450"/>
              <a:ext cx="33225" cy="19350"/>
            </a:xfrm>
            <a:custGeom>
              <a:avLst/>
              <a:gdLst/>
              <a:ahLst/>
              <a:cxnLst/>
              <a:rect l="l" t="t" r="r" b="b"/>
              <a:pathLst>
                <a:path w="1329" h="774" extrusionOk="0">
                  <a:moveTo>
                    <a:pt x="5" y="1"/>
                  </a:moveTo>
                  <a:cubicBezTo>
                    <a:pt x="1" y="1"/>
                    <a:pt x="1" y="10"/>
                    <a:pt x="7" y="23"/>
                  </a:cubicBezTo>
                  <a:cubicBezTo>
                    <a:pt x="364" y="321"/>
                    <a:pt x="829" y="654"/>
                    <a:pt x="1281" y="773"/>
                  </a:cubicBezTo>
                  <a:cubicBezTo>
                    <a:pt x="1305" y="773"/>
                    <a:pt x="1329" y="761"/>
                    <a:pt x="1305" y="749"/>
                  </a:cubicBezTo>
                  <a:cubicBezTo>
                    <a:pt x="1091" y="618"/>
                    <a:pt x="865" y="523"/>
                    <a:pt x="650" y="404"/>
                  </a:cubicBezTo>
                  <a:cubicBezTo>
                    <a:pt x="436" y="285"/>
                    <a:pt x="233" y="154"/>
                    <a:pt x="19" y="23"/>
                  </a:cubicBezTo>
                  <a:cubicBezTo>
                    <a:pt x="14" y="7"/>
                    <a:pt x="8" y="1"/>
                    <a:pt x="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46"/>
            <p:cNvSpPr/>
            <p:nvPr/>
          </p:nvSpPr>
          <p:spPr>
            <a:xfrm>
              <a:off x="1944175" y="2741875"/>
              <a:ext cx="161750" cy="62825"/>
            </a:xfrm>
            <a:custGeom>
              <a:avLst/>
              <a:gdLst/>
              <a:ahLst/>
              <a:cxnLst/>
              <a:rect l="l" t="t" r="r" b="b"/>
              <a:pathLst>
                <a:path w="6470" h="2513" extrusionOk="0">
                  <a:moveTo>
                    <a:pt x="25" y="1"/>
                  </a:moveTo>
                  <a:cubicBezTo>
                    <a:pt x="12" y="1"/>
                    <a:pt x="0" y="15"/>
                    <a:pt x="17" y="23"/>
                  </a:cubicBezTo>
                  <a:cubicBezTo>
                    <a:pt x="814" y="856"/>
                    <a:pt x="1922" y="868"/>
                    <a:pt x="2993" y="1082"/>
                  </a:cubicBezTo>
                  <a:cubicBezTo>
                    <a:pt x="4005" y="1273"/>
                    <a:pt x="4565" y="1832"/>
                    <a:pt x="5446" y="2285"/>
                  </a:cubicBezTo>
                  <a:cubicBezTo>
                    <a:pt x="5763" y="2449"/>
                    <a:pt x="6020" y="2513"/>
                    <a:pt x="6355" y="2513"/>
                  </a:cubicBezTo>
                  <a:cubicBezTo>
                    <a:pt x="6385" y="2513"/>
                    <a:pt x="6415" y="2512"/>
                    <a:pt x="6446" y="2511"/>
                  </a:cubicBezTo>
                  <a:cubicBezTo>
                    <a:pt x="6470" y="2511"/>
                    <a:pt x="6470" y="2452"/>
                    <a:pt x="6446" y="2452"/>
                  </a:cubicBezTo>
                  <a:cubicBezTo>
                    <a:pt x="5267" y="2404"/>
                    <a:pt x="4458" y="1321"/>
                    <a:pt x="3326" y="1047"/>
                  </a:cubicBezTo>
                  <a:cubicBezTo>
                    <a:pt x="2172" y="785"/>
                    <a:pt x="993" y="844"/>
                    <a:pt x="40" y="11"/>
                  </a:cubicBezTo>
                  <a:cubicBezTo>
                    <a:pt x="37" y="3"/>
                    <a:pt x="31"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46"/>
            <p:cNvSpPr/>
            <p:nvPr/>
          </p:nvSpPr>
          <p:spPr>
            <a:xfrm>
              <a:off x="1953875" y="2755750"/>
              <a:ext cx="164250" cy="58750"/>
            </a:xfrm>
            <a:custGeom>
              <a:avLst/>
              <a:gdLst/>
              <a:ahLst/>
              <a:cxnLst/>
              <a:rect l="l" t="t" r="r" b="b"/>
              <a:pathLst>
                <a:path w="6570" h="2350" extrusionOk="0">
                  <a:moveTo>
                    <a:pt x="14" y="0"/>
                  </a:moveTo>
                  <a:cubicBezTo>
                    <a:pt x="6" y="0"/>
                    <a:pt x="0" y="15"/>
                    <a:pt x="10" y="15"/>
                  </a:cubicBezTo>
                  <a:cubicBezTo>
                    <a:pt x="795" y="849"/>
                    <a:pt x="2069" y="730"/>
                    <a:pt x="3081" y="1087"/>
                  </a:cubicBezTo>
                  <a:cubicBezTo>
                    <a:pt x="4248" y="1516"/>
                    <a:pt x="5284" y="2337"/>
                    <a:pt x="6570" y="2349"/>
                  </a:cubicBezTo>
                  <a:cubicBezTo>
                    <a:pt x="5320" y="2206"/>
                    <a:pt x="4367" y="1539"/>
                    <a:pt x="3224" y="1099"/>
                  </a:cubicBezTo>
                  <a:cubicBezTo>
                    <a:pt x="2153" y="694"/>
                    <a:pt x="914" y="825"/>
                    <a:pt x="21" y="4"/>
                  </a:cubicBezTo>
                  <a:cubicBezTo>
                    <a:pt x="19" y="1"/>
                    <a:pt x="17" y="0"/>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46"/>
            <p:cNvSpPr/>
            <p:nvPr/>
          </p:nvSpPr>
          <p:spPr>
            <a:xfrm>
              <a:off x="1963500" y="2704225"/>
              <a:ext cx="136100" cy="73725"/>
            </a:xfrm>
            <a:custGeom>
              <a:avLst/>
              <a:gdLst/>
              <a:ahLst/>
              <a:cxnLst/>
              <a:rect l="l" t="t" r="r" b="b"/>
              <a:pathLst>
                <a:path w="5444" h="2949" extrusionOk="0">
                  <a:moveTo>
                    <a:pt x="28" y="0"/>
                  </a:moveTo>
                  <a:cubicBezTo>
                    <a:pt x="14" y="0"/>
                    <a:pt x="0" y="11"/>
                    <a:pt x="17" y="29"/>
                  </a:cubicBezTo>
                  <a:cubicBezTo>
                    <a:pt x="220" y="398"/>
                    <a:pt x="470" y="576"/>
                    <a:pt x="851" y="755"/>
                  </a:cubicBezTo>
                  <a:cubicBezTo>
                    <a:pt x="1208" y="922"/>
                    <a:pt x="1530" y="969"/>
                    <a:pt x="1863" y="1195"/>
                  </a:cubicBezTo>
                  <a:cubicBezTo>
                    <a:pt x="2113" y="1362"/>
                    <a:pt x="2303" y="1600"/>
                    <a:pt x="2577" y="1743"/>
                  </a:cubicBezTo>
                  <a:cubicBezTo>
                    <a:pt x="3125" y="2076"/>
                    <a:pt x="3744" y="2386"/>
                    <a:pt x="4328" y="2672"/>
                  </a:cubicBezTo>
                  <a:cubicBezTo>
                    <a:pt x="4649" y="2838"/>
                    <a:pt x="4917" y="2941"/>
                    <a:pt x="5256" y="2941"/>
                  </a:cubicBezTo>
                  <a:cubicBezTo>
                    <a:pt x="5296" y="2941"/>
                    <a:pt x="5336" y="2939"/>
                    <a:pt x="5378" y="2936"/>
                  </a:cubicBezTo>
                  <a:lnTo>
                    <a:pt x="5378" y="2936"/>
                  </a:lnTo>
                  <a:cubicBezTo>
                    <a:pt x="4483" y="2780"/>
                    <a:pt x="3655" y="2247"/>
                    <a:pt x="2839" y="1850"/>
                  </a:cubicBezTo>
                  <a:cubicBezTo>
                    <a:pt x="2399" y="1636"/>
                    <a:pt x="2077" y="1255"/>
                    <a:pt x="1649" y="1017"/>
                  </a:cubicBezTo>
                  <a:cubicBezTo>
                    <a:pt x="1053" y="695"/>
                    <a:pt x="470" y="719"/>
                    <a:pt x="41" y="5"/>
                  </a:cubicBezTo>
                  <a:cubicBezTo>
                    <a:pt x="38" y="2"/>
                    <a:pt x="33" y="0"/>
                    <a:pt x="28" y="0"/>
                  </a:cubicBezTo>
                  <a:close/>
                  <a:moveTo>
                    <a:pt x="5411" y="2934"/>
                  </a:moveTo>
                  <a:cubicBezTo>
                    <a:pt x="5400" y="2935"/>
                    <a:pt x="5389" y="2935"/>
                    <a:pt x="5378" y="2936"/>
                  </a:cubicBezTo>
                  <a:lnTo>
                    <a:pt x="5378" y="2936"/>
                  </a:lnTo>
                  <a:cubicBezTo>
                    <a:pt x="5395" y="2939"/>
                    <a:pt x="5413" y="2942"/>
                    <a:pt x="5430" y="2945"/>
                  </a:cubicBezTo>
                  <a:lnTo>
                    <a:pt x="5430" y="2945"/>
                  </a:lnTo>
                  <a:cubicBezTo>
                    <a:pt x="5425" y="2943"/>
                    <a:pt x="5419" y="2939"/>
                    <a:pt x="5411" y="2934"/>
                  </a:cubicBezTo>
                  <a:close/>
                  <a:moveTo>
                    <a:pt x="5430" y="2945"/>
                  </a:moveTo>
                  <a:cubicBezTo>
                    <a:pt x="5436" y="2948"/>
                    <a:pt x="5439" y="2949"/>
                    <a:pt x="5441" y="2949"/>
                  </a:cubicBezTo>
                  <a:cubicBezTo>
                    <a:pt x="5444" y="2949"/>
                    <a:pt x="5441" y="2946"/>
                    <a:pt x="5435" y="2946"/>
                  </a:cubicBezTo>
                  <a:cubicBezTo>
                    <a:pt x="5433" y="2945"/>
                    <a:pt x="5431" y="2945"/>
                    <a:pt x="5430" y="29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46"/>
            <p:cNvSpPr/>
            <p:nvPr/>
          </p:nvSpPr>
          <p:spPr>
            <a:xfrm>
              <a:off x="1962825" y="2698875"/>
              <a:ext cx="30900" cy="23050"/>
            </a:xfrm>
            <a:custGeom>
              <a:avLst/>
              <a:gdLst/>
              <a:ahLst/>
              <a:cxnLst/>
              <a:rect l="l" t="t" r="r" b="b"/>
              <a:pathLst>
                <a:path w="1236" h="922" extrusionOk="0">
                  <a:moveTo>
                    <a:pt x="18" y="1"/>
                  </a:moveTo>
                  <a:cubicBezTo>
                    <a:pt x="4" y="1"/>
                    <a:pt x="1" y="20"/>
                    <a:pt x="9" y="28"/>
                  </a:cubicBezTo>
                  <a:cubicBezTo>
                    <a:pt x="318" y="421"/>
                    <a:pt x="723" y="755"/>
                    <a:pt x="1199" y="921"/>
                  </a:cubicBezTo>
                  <a:cubicBezTo>
                    <a:pt x="1211" y="921"/>
                    <a:pt x="1235" y="909"/>
                    <a:pt x="1211" y="909"/>
                  </a:cubicBezTo>
                  <a:cubicBezTo>
                    <a:pt x="771" y="659"/>
                    <a:pt x="366" y="397"/>
                    <a:pt x="44" y="16"/>
                  </a:cubicBezTo>
                  <a:cubicBezTo>
                    <a:pt x="33" y="5"/>
                    <a:pt x="24" y="1"/>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46"/>
            <p:cNvSpPr/>
            <p:nvPr/>
          </p:nvSpPr>
          <p:spPr>
            <a:xfrm>
              <a:off x="1968000" y="2696750"/>
              <a:ext cx="31675" cy="25175"/>
            </a:xfrm>
            <a:custGeom>
              <a:avLst/>
              <a:gdLst/>
              <a:ahLst/>
              <a:cxnLst/>
              <a:rect l="l" t="t" r="r" b="b"/>
              <a:pathLst>
                <a:path w="1267" h="1007" extrusionOk="0">
                  <a:moveTo>
                    <a:pt x="11" y="1"/>
                  </a:moveTo>
                  <a:cubicBezTo>
                    <a:pt x="5" y="1"/>
                    <a:pt x="0" y="6"/>
                    <a:pt x="16" y="6"/>
                  </a:cubicBezTo>
                  <a:cubicBezTo>
                    <a:pt x="16" y="2"/>
                    <a:pt x="13" y="1"/>
                    <a:pt x="11" y="1"/>
                  </a:cubicBezTo>
                  <a:close/>
                  <a:moveTo>
                    <a:pt x="16" y="6"/>
                  </a:moveTo>
                  <a:lnTo>
                    <a:pt x="16" y="6"/>
                  </a:lnTo>
                  <a:cubicBezTo>
                    <a:pt x="314" y="447"/>
                    <a:pt x="730" y="840"/>
                    <a:pt x="1230" y="1006"/>
                  </a:cubicBezTo>
                  <a:cubicBezTo>
                    <a:pt x="1242" y="1006"/>
                    <a:pt x="1266" y="994"/>
                    <a:pt x="1242" y="994"/>
                  </a:cubicBezTo>
                  <a:cubicBezTo>
                    <a:pt x="766" y="720"/>
                    <a:pt x="349" y="459"/>
                    <a:pt x="16"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46"/>
            <p:cNvSpPr/>
            <p:nvPr/>
          </p:nvSpPr>
          <p:spPr>
            <a:xfrm>
              <a:off x="1966300" y="2687375"/>
              <a:ext cx="30975" cy="24425"/>
            </a:xfrm>
            <a:custGeom>
              <a:avLst/>
              <a:gdLst/>
              <a:ahLst/>
              <a:cxnLst/>
              <a:rect l="l" t="t" r="r" b="b"/>
              <a:pathLst>
                <a:path w="1239" h="977" extrusionOk="0">
                  <a:moveTo>
                    <a:pt x="25" y="0"/>
                  </a:moveTo>
                  <a:cubicBezTo>
                    <a:pt x="25" y="0"/>
                    <a:pt x="1" y="0"/>
                    <a:pt x="1" y="12"/>
                  </a:cubicBezTo>
                  <a:cubicBezTo>
                    <a:pt x="275" y="429"/>
                    <a:pt x="715" y="822"/>
                    <a:pt x="1215" y="976"/>
                  </a:cubicBezTo>
                  <a:cubicBezTo>
                    <a:pt x="1227" y="976"/>
                    <a:pt x="1239" y="965"/>
                    <a:pt x="1227" y="953"/>
                  </a:cubicBezTo>
                  <a:cubicBezTo>
                    <a:pt x="751" y="679"/>
                    <a:pt x="382" y="417"/>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46"/>
            <p:cNvSpPr/>
            <p:nvPr/>
          </p:nvSpPr>
          <p:spPr>
            <a:xfrm>
              <a:off x="1970625" y="2678200"/>
              <a:ext cx="121900" cy="76750"/>
            </a:xfrm>
            <a:custGeom>
              <a:avLst/>
              <a:gdLst/>
              <a:ahLst/>
              <a:cxnLst/>
              <a:rect l="l" t="t" r="r" b="b"/>
              <a:pathLst>
                <a:path w="4876" h="3070" extrusionOk="0">
                  <a:moveTo>
                    <a:pt x="2" y="1"/>
                  </a:moveTo>
                  <a:cubicBezTo>
                    <a:pt x="0" y="1"/>
                    <a:pt x="0" y="4"/>
                    <a:pt x="6" y="10"/>
                  </a:cubicBezTo>
                  <a:cubicBezTo>
                    <a:pt x="6" y="4"/>
                    <a:pt x="3" y="1"/>
                    <a:pt x="2" y="1"/>
                  </a:cubicBezTo>
                  <a:close/>
                  <a:moveTo>
                    <a:pt x="6" y="10"/>
                  </a:moveTo>
                  <a:cubicBezTo>
                    <a:pt x="697" y="867"/>
                    <a:pt x="1709" y="1284"/>
                    <a:pt x="2602" y="1879"/>
                  </a:cubicBezTo>
                  <a:cubicBezTo>
                    <a:pt x="3292" y="2344"/>
                    <a:pt x="3935" y="3034"/>
                    <a:pt x="4816" y="3070"/>
                  </a:cubicBezTo>
                  <a:cubicBezTo>
                    <a:pt x="4864" y="3070"/>
                    <a:pt x="4876" y="2998"/>
                    <a:pt x="4828" y="2998"/>
                  </a:cubicBezTo>
                  <a:cubicBezTo>
                    <a:pt x="3876" y="2832"/>
                    <a:pt x="3221" y="2117"/>
                    <a:pt x="2423" y="1629"/>
                  </a:cubicBezTo>
                  <a:cubicBezTo>
                    <a:pt x="1590" y="1105"/>
                    <a:pt x="744" y="689"/>
                    <a:pt x="6" y="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46"/>
            <p:cNvSpPr/>
            <p:nvPr/>
          </p:nvSpPr>
          <p:spPr>
            <a:xfrm>
              <a:off x="1973500" y="2676000"/>
              <a:ext cx="108325" cy="69425"/>
            </a:xfrm>
            <a:custGeom>
              <a:avLst/>
              <a:gdLst/>
              <a:ahLst/>
              <a:cxnLst/>
              <a:rect l="l" t="t" r="r" b="b"/>
              <a:pathLst>
                <a:path w="4333" h="2777" extrusionOk="0">
                  <a:moveTo>
                    <a:pt x="32" y="0"/>
                  </a:moveTo>
                  <a:cubicBezTo>
                    <a:pt x="7" y="0"/>
                    <a:pt x="0" y="28"/>
                    <a:pt x="10" y="38"/>
                  </a:cubicBezTo>
                  <a:cubicBezTo>
                    <a:pt x="1415" y="979"/>
                    <a:pt x="2832" y="1955"/>
                    <a:pt x="4320" y="2777"/>
                  </a:cubicBezTo>
                  <a:cubicBezTo>
                    <a:pt x="4332" y="2777"/>
                    <a:pt x="4332" y="2765"/>
                    <a:pt x="4332" y="2765"/>
                  </a:cubicBezTo>
                  <a:cubicBezTo>
                    <a:pt x="2892" y="1848"/>
                    <a:pt x="1487" y="919"/>
                    <a:pt x="46" y="3"/>
                  </a:cubicBezTo>
                  <a:cubicBezTo>
                    <a:pt x="41"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46"/>
            <p:cNvSpPr/>
            <p:nvPr/>
          </p:nvSpPr>
          <p:spPr>
            <a:xfrm>
              <a:off x="1977925" y="2630800"/>
              <a:ext cx="94975" cy="55100"/>
            </a:xfrm>
            <a:custGeom>
              <a:avLst/>
              <a:gdLst/>
              <a:ahLst/>
              <a:cxnLst/>
              <a:rect l="l" t="t" r="r" b="b"/>
              <a:pathLst>
                <a:path w="3799" h="2204" extrusionOk="0">
                  <a:moveTo>
                    <a:pt x="0" y="1"/>
                  </a:moveTo>
                  <a:lnTo>
                    <a:pt x="0" y="1"/>
                  </a:lnTo>
                  <a:cubicBezTo>
                    <a:pt x="1131" y="906"/>
                    <a:pt x="2334" y="1834"/>
                    <a:pt x="3762" y="2204"/>
                  </a:cubicBezTo>
                  <a:cubicBezTo>
                    <a:pt x="3786" y="2204"/>
                    <a:pt x="3798" y="2192"/>
                    <a:pt x="3786" y="2168"/>
                  </a:cubicBezTo>
                  <a:cubicBezTo>
                    <a:pt x="2393" y="1608"/>
                    <a:pt x="1191" y="90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46"/>
            <p:cNvSpPr/>
            <p:nvPr/>
          </p:nvSpPr>
          <p:spPr>
            <a:xfrm>
              <a:off x="1985475" y="2625075"/>
              <a:ext cx="76100" cy="47725"/>
            </a:xfrm>
            <a:custGeom>
              <a:avLst/>
              <a:gdLst/>
              <a:ahLst/>
              <a:cxnLst/>
              <a:rect l="l" t="t" r="r" b="b"/>
              <a:pathLst>
                <a:path w="3044" h="1909" extrusionOk="0">
                  <a:moveTo>
                    <a:pt x="31" y="1"/>
                  </a:moveTo>
                  <a:cubicBezTo>
                    <a:pt x="12" y="1"/>
                    <a:pt x="0" y="20"/>
                    <a:pt x="20" y="39"/>
                  </a:cubicBezTo>
                  <a:cubicBezTo>
                    <a:pt x="972" y="718"/>
                    <a:pt x="1984" y="1361"/>
                    <a:pt x="3032" y="1909"/>
                  </a:cubicBezTo>
                  <a:cubicBezTo>
                    <a:pt x="3032" y="1909"/>
                    <a:pt x="3044" y="1885"/>
                    <a:pt x="3032" y="1885"/>
                  </a:cubicBezTo>
                  <a:cubicBezTo>
                    <a:pt x="2008" y="1301"/>
                    <a:pt x="1008" y="694"/>
                    <a:pt x="43" y="4"/>
                  </a:cubicBezTo>
                  <a:cubicBezTo>
                    <a:pt x="39" y="2"/>
                    <a:pt x="35"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46"/>
            <p:cNvSpPr/>
            <p:nvPr/>
          </p:nvSpPr>
          <p:spPr>
            <a:xfrm>
              <a:off x="1987825" y="2620875"/>
              <a:ext cx="71550" cy="38600"/>
            </a:xfrm>
            <a:custGeom>
              <a:avLst/>
              <a:gdLst/>
              <a:ahLst/>
              <a:cxnLst/>
              <a:rect l="l" t="t" r="r" b="b"/>
              <a:pathLst>
                <a:path w="2862" h="1544" extrusionOk="0">
                  <a:moveTo>
                    <a:pt x="12" y="0"/>
                  </a:moveTo>
                  <a:cubicBezTo>
                    <a:pt x="4" y="0"/>
                    <a:pt x="0" y="11"/>
                    <a:pt x="9" y="29"/>
                  </a:cubicBezTo>
                  <a:cubicBezTo>
                    <a:pt x="890" y="624"/>
                    <a:pt x="1819" y="1136"/>
                    <a:pt x="2819" y="1541"/>
                  </a:cubicBezTo>
                  <a:cubicBezTo>
                    <a:pt x="2824" y="1543"/>
                    <a:pt x="2828" y="1543"/>
                    <a:pt x="2832" y="1543"/>
                  </a:cubicBezTo>
                  <a:cubicBezTo>
                    <a:pt x="2857" y="1543"/>
                    <a:pt x="2861" y="1514"/>
                    <a:pt x="2831" y="1493"/>
                  </a:cubicBezTo>
                  <a:cubicBezTo>
                    <a:pt x="1854" y="1065"/>
                    <a:pt x="926" y="577"/>
                    <a:pt x="21" y="5"/>
                  </a:cubicBezTo>
                  <a:cubicBezTo>
                    <a:pt x="18" y="2"/>
                    <a:pt x="14"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46"/>
            <p:cNvSpPr/>
            <p:nvPr/>
          </p:nvSpPr>
          <p:spPr>
            <a:xfrm>
              <a:off x="1999150" y="2614350"/>
              <a:ext cx="46875" cy="28525"/>
            </a:xfrm>
            <a:custGeom>
              <a:avLst/>
              <a:gdLst/>
              <a:ahLst/>
              <a:cxnLst/>
              <a:rect l="l" t="t" r="r" b="b"/>
              <a:pathLst>
                <a:path w="1875" h="1141" extrusionOk="0">
                  <a:moveTo>
                    <a:pt x="35" y="1"/>
                  </a:moveTo>
                  <a:cubicBezTo>
                    <a:pt x="21" y="1"/>
                    <a:pt x="1" y="18"/>
                    <a:pt x="20" y="28"/>
                  </a:cubicBezTo>
                  <a:cubicBezTo>
                    <a:pt x="627" y="409"/>
                    <a:pt x="1223" y="790"/>
                    <a:pt x="1842" y="1135"/>
                  </a:cubicBezTo>
                  <a:cubicBezTo>
                    <a:pt x="1849" y="1139"/>
                    <a:pt x="1855" y="1140"/>
                    <a:pt x="1859" y="1140"/>
                  </a:cubicBezTo>
                  <a:cubicBezTo>
                    <a:pt x="1871" y="1140"/>
                    <a:pt x="1874" y="1132"/>
                    <a:pt x="1866" y="1123"/>
                  </a:cubicBezTo>
                  <a:cubicBezTo>
                    <a:pt x="1270" y="730"/>
                    <a:pt x="651" y="373"/>
                    <a:pt x="44" y="4"/>
                  </a:cubicBezTo>
                  <a:cubicBezTo>
                    <a:pt x="42" y="2"/>
                    <a:pt x="39"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46"/>
            <p:cNvSpPr/>
            <p:nvPr/>
          </p:nvSpPr>
          <p:spPr>
            <a:xfrm>
              <a:off x="1972950" y="2650075"/>
              <a:ext cx="103225" cy="59350"/>
            </a:xfrm>
            <a:custGeom>
              <a:avLst/>
              <a:gdLst/>
              <a:ahLst/>
              <a:cxnLst/>
              <a:rect l="l" t="t" r="r" b="b"/>
              <a:pathLst>
                <a:path w="4129" h="2374" extrusionOk="0">
                  <a:moveTo>
                    <a:pt x="38" y="1"/>
                  </a:moveTo>
                  <a:cubicBezTo>
                    <a:pt x="14" y="1"/>
                    <a:pt x="1" y="22"/>
                    <a:pt x="20" y="51"/>
                  </a:cubicBezTo>
                  <a:cubicBezTo>
                    <a:pt x="1306" y="968"/>
                    <a:pt x="2676" y="1790"/>
                    <a:pt x="4128" y="2373"/>
                  </a:cubicBezTo>
                  <a:cubicBezTo>
                    <a:pt x="2711" y="1671"/>
                    <a:pt x="1342" y="921"/>
                    <a:pt x="56" y="4"/>
                  </a:cubicBezTo>
                  <a:cubicBezTo>
                    <a:pt x="50" y="2"/>
                    <a:pt x="44" y="1"/>
                    <a:pt x="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46"/>
            <p:cNvSpPr/>
            <p:nvPr/>
          </p:nvSpPr>
          <p:spPr>
            <a:xfrm>
              <a:off x="1971075" y="2662425"/>
              <a:ext cx="113250" cy="67400"/>
            </a:xfrm>
            <a:custGeom>
              <a:avLst/>
              <a:gdLst/>
              <a:ahLst/>
              <a:cxnLst/>
              <a:rect l="l" t="t" r="r" b="b"/>
              <a:pathLst>
                <a:path w="4530" h="2696" extrusionOk="0">
                  <a:moveTo>
                    <a:pt x="3" y="1"/>
                  </a:moveTo>
                  <a:cubicBezTo>
                    <a:pt x="0" y="1"/>
                    <a:pt x="0" y="4"/>
                    <a:pt x="12" y="10"/>
                  </a:cubicBezTo>
                  <a:cubicBezTo>
                    <a:pt x="12" y="4"/>
                    <a:pt x="6" y="1"/>
                    <a:pt x="3" y="1"/>
                  </a:cubicBezTo>
                  <a:close/>
                  <a:moveTo>
                    <a:pt x="12" y="10"/>
                  </a:moveTo>
                  <a:lnTo>
                    <a:pt x="12" y="10"/>
                  </a:lnTo>
                  <a:cubicBezTo>
                    <a:pt x="1405" y="1022"/>
                    <a:pt x="2846" y="2129"/>
                    <a:pt x="4489" y="2689"/>
                  </a:cubicBezTo>
                  <a:cubicBezTo>
                    <a:pt x="4493" y="2693"/>
                    <a:pt x="4498" y="2695"/>
                    <a:pt x="4502" y="2695"/>
                  </a:cubicBezTo>
                  <a:cubicBezTo>
                    <a:pt x="4520" y="2695"/>
                    <a:pt x="4529" y="2663"/>
                    <a:pt x="4501" y="2653"/>
                  </a:cubicBezTo>
                  <a:cubicBezTo>
                    <a:pt x="2846" y="2034"/>
                    <a:pt x="1477" y="950"/>
                    <a:pt x="12" y="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46"/>
            <p:cNvSpPr/>
            <p:nvPr/>
          </p:nvSpPr>
          <p:spPr>
            <a:xfrm>
              <a:off x="2210375" y="2888750"/>
              <a:ext cx="19375" cy="41650"/>
            </a:xfrm>
            <a:custGeom>
              <a:avLst/>
              <a:gdLst/>
              <a:ahLst/>
              <a:cxnLst/>
              <a:rect l="l" t="t" r="r" b="b"/>
              <a:pathLst>
                <a:path w="775" h="1666" extrusionOk="0">
                  <a:moveTo>
                    <a:pt x="750" y="1"/>
                  </a:moveTo>
                  <a:cubicBezTo>
                    <a:pt x="746" y="1"/>
                    <a:pt x="742" y="2"/>
                    <a:pt x="739" y="6"/>
                  </a:cubicBezTo>
                  <a:cubicBezTo>
                    <a:pt x="549" y="244"/>
                    <a:pt x="477" y="518"/>
                    <a:pt x="394" y="780"/>
                  </a:cubicBezTo>
                  <a:cubicBezTo>
                    <a:pt x="287" y="1077"/>
                    <a:pt x="108" y="1351"/>
                    <a:pt x="1" y="1649"/>
                  </a:cubicBezTo>
                  <a:cubicBezTo>
                    <a:pt x="1" y="1657"/>
                    <a:pt x="13" y="1666"/>
                    <a:pt x="24" y="1666"/>
                  </a:cubicBezTo>
                  <a:cubicBezTo>
                    <a:pt x="29" y="1666"/>
                    <a:pt x="33" y="1664"/>
                    <a:pt x="37" y="1661"/>
                  </a:cubicBezTo>
                  <a:cubicBezTo>
                    <a:pt x="465" y="1232"/>
                    <a:pt x="501" y="529"/>
                    <a:pt x="775" y="29"/>
                  </a:cubicBezTo>
                  <a:cubicBezTo>
                    <a:pt x="775" y="12"/>
                    <a:pt x="762"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46"/>
            <p:cNvSpPr/>
            <p:nvPr/>
          </p:nvSpPr>
          <p:spPr>
            <a:xfrm>
              <a:off x="2206600" y="2886500"/>
              <a:ext cx="21075" cy="49500"/>
            </a:xfrm>
            <a:custGeom>
              <a:avLst/>
              <a:gdLst/>
              <a:ahLst/>
              <a:cxnLst/>
              <a:rect l="l" t="t" r="r" b="b"/>
              <a:pathLst>
                <a:path w="843" h="1980" extrusionOk="0">
                  <a:moveTo>
                    <a:pt x="830" y="0"/>
                  </a:moveTo>
                  <a:cubicBezTo>
                    <a:pt x="652" y="262"/>
                    <a:pt x="545" y="596"/>
                    <a:pt x="414" y="893"/>
                  </a:cubicBezTo>
                  <a:cubicBezTo>
                    <a:pt x="271" y="1215"/>
                    <a:pt x="92" y="1560"/>
                    <a:pt x="9" y="1917"/>
                  </a:cubicBezTo>
                  <a:cubicBezTo>
                    <a:pt x="0" y="1951"/>
                    <a:pt x="29" y="1979"/>
                    <a:pt x="54" y="1979"/>
                  </a:cubicBezTo>
                  <a:cubicBezTo>
                    <a:pt x="64" y="1979"/>
                    <a:pt x="74" y="1975"/>
                    <a:pt x="80" y="1965"/>
                  </a:cubicBezTo>
                  <a:cubicBezTo>
                    <a:pt x="247" y="1667"/>
                    <a:pt x="366" y="1310"/>
                    <a:pt x="485" y="989"/>
                  </a:cubicBezTo>
                  <a:cubicBezTo>
                    <a:pt x="604" y="679"/>
                    <a:pt x="771" y="334"/>
                    <a:pt x="830" y="12"/>
                  </a:cubicBezTo>
                  <a:cubicBezTo>
                    <a:pt x="842" y="0"/>
                    <a:pt x="830" y="0"/>
                    <a:pt x="8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46"/>
            <p:cNvSpPr/>
            <p:nvPr/>
          </p:nvSpPr>
          <p:spPr>
            <a:xfrm>
              <a:off x="2205925" y="2885475"/>
              <a:ext cx="23225" cy="46475"/>
            </a:xfrm>
            <a:custGeom>
              <a:avLst/>
              <a:gdLst/>
              <a:ahLst/>
              <a:cxnLst/>
              <a:rect l="l" t="t" r="r" b="b"/>
              <a:pathLst>
                <a:path w="929" h="1859" extrusionOk="0">
                  <a:moveTo>
                    <a:pt x="911" y="1"/>
                  </a:moveTo>
                  <a:cubicBezTo>
                    <a:pt x="906" y="1"/>
                    <a:pt x="900" y="2"/>
                    <a:pt x="893" y="6"/>
                  </a:cubicBezTo>
                  <a:cubicBezTo>
                    <a:pt x="476" y="482"/>
                    <a:pt x="36" y="1196"/>
                    <a:pt x="0" y="1839"/>
                  </a:cubicBezTo>
                  <a:cubicBezTo>
                    <a:pt x="0" y="1853"/>
                    <a:pt x="12" y="1859"/>
                    <a:pt x="25" y="1859"/>
                  </a:cubicBezTo>
                  <a:cubicBezTo>
                    <a:pt x="34" y="1859"/>
                    <a:pt x="43" y="1856"/>
                    <a:pt x="48" y="1851"/>
                  </a:cubicBezTo>
                  <a:cubicBezTo>
                    <a:pt x="179" y="1553"/>
                    <a:pt x="250" y="1244"/>
                    <a:pt x="393" y="946"/>
                  </a:cubicBezTo>
                  <a:cubicBezTo>
                    <a:pt x="536" y="613"/>
                    <a:pt x="715" y="315"/>
                    <a:pt x="929" y="18"/>
                  </a:cubicBezTo>
                  <a:cubicBezTo>
                    <a:pt x="929" y="9"/>
                    <a:pt x="923" y="1"/>
                    <a:pt x="9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46"/>
            <p:cNvSpPr/>
            <p:nvPr/>
          </p:nvSpPr>
          <p:spPr>
            <a:xfrm>
              <a:off x="2208600" y="2897175"/>
              <a:ext cx="19800" cy="41775"/>
            </a:xfrm>
            <a:custGeom>
              <a:avLst/>
              <a:gdLst/>
              <a:ahLst/>
              <a:cxnLst/>
              <a:rect l="l" t="t" r="r" b="b"/>
              <a:pathLst>
                <a:path w="792" h="1671" extrusionOk="0">
                  <a:moveTo>
                    <a:pt x="772" y="1"/>
                  </a:moveTo>
                  <a:cubicBezTo>
                    <a:pt x="765" y="1"/>
                    <a:pt x="755" y="5"/>
                    <a:pt x="750" y="14"/>
                  </a:cubicBezTo>
                  <a:cubicBezTo>
                    <a:pt x="519" y="487"/>
                    <a:pt x="297" y="960"/>
                    <a:pt x="93" y="1432"/>
                  </a:cubicBezTo>
                  <a:lnTo>
                    <a:pt x="93" y="1432"/>
                  </a:lnTo>
                  <a:cubicBezTo>
                    <a:pt x="0" y="1491"/>
                    <a:pt x="0" y="1539"/>
                    <a:pt x="0" y="1633"/>
                  </a:cubicBezTo>
                  <a:cubicBezTo>
                    <a:pt x="0" y="1659"/>
                    <a:pt x="17" y="1671"/>
                    <a:pt x="35" y="1671"/>
                  </a:cubicBezTo>
                  <a:cubicBezTo>
                    <a:pt x="51" y="1671"/>
                    <a:pt x="66" y="1662"/>
                    <a:pt x="72" y="1645"/>
                  </a:cubicBezTo>
                  <a:cubicBezTo>
                    <a:pt x="75" y="1637"/>
                    <a:pt x="79" y="1629"/>
                    <a:pt x="82" y="1621"/>
                  </a:cubicBezTo>
                  <a:lnTo>
                    <a:pt x="96" y="1621"/>
                  </a:lnTo>
                  <a:cubicBezTo>
                    <a:pt x="99" y="1602"/>
                    <a:pt x="103" y="1584"/>
                    <a:pt x="107" y="1566"/>
                  </a:cubicBezTo>
                  <a:lnTo>
                    <a:pt x="107" y="1566"/>
                  </a:lnTo>
                  <a:cubicBezTo>
                    <a:pt x="333" y="1056"/>
                    <a:pt x="559" y="535"/>
                    <a:pt x="762" y="26"/>
                  </a:cubicBezTo>
                  <a:cubicBezTo>
                    <a:pt x="792" y="11"/>
                    <a:pt x="785" y="1"/>
                    <a:pt x="7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46"/>
            <p:cNvSpPr/>
            <p:nvPr/>
          </p:nvSpPr>
          <p:spPr>
            <a:xfrm>
              <a:off x="2211350" y="2901550"/>
              <a:ext cx="18025" cy="40525"/>
            </a:xfrm>
            <a:custGeom>
              <a:avLst/>
              <a:gdLst/>
              <a:ahLst/>
              <a:cxnLst/>
              <a:rect l="l" t="t" r="r" b="b"/>
              <a:pathLst>
                <a:path w="721" h="1621" extrusionOk="0">
                  <a:moveTo>
                    <a:pt x="680" y="1"/>
                  </a:moveTo>
                  <a:cubicBezTo>
                    <a:pt x="673" y="1"/>
                    <a:pt x="667" y="2"/>
                    <a:pt x="664" y="6"/>
                  </a:cubicBezTo>
                  <a:cubicBezTo>
                    <a:pt x="545" y="256"/>
                    <a:pt x="462" y="518"/>
                    <a:pt x="331" y="791"/>
                  </a:cubicBezTo>
                  <a:cubicBezTo>
                    <a:pt x="238" y="1035"/>
                    <a:pt x="100" y="1301"/>
                    <a:pt x="16" y="1546"/>
                  </a:cubicBezTo>
                  <a:lnTo>
                    <a:pt x="16" y="1546"/>
                  </a:lnTo>
                  <a:cubicBezTo>
                    <a:pt x="13" y="1552"/>
                    <a:pt x="11" y="1558"/>
                    <a:pt x="9" y="1565"/>
                  </a:cubicBezTo>
                  <a:cubicBezTo>
                    <a:pt x="0" y="1593"/>
                    <a:pt x="20" y="1621"/>
                    <a:pt x="45" y="1621"/>
                  </a:cubicBezTo>
                  <a:cubicBezTo>
                    <a:pt x="53" y="1621"/>
                    <a:pt x="61" y="1618"/>
                    <a:pt x="69" y="1613"/>
                  </a:cubicBezTo>
                  <a:cubicBezTo>
                    <a:pt x="355" y="1149"/>
                    <a:pt x="557" y="553"/>
                    <a:pt x="712" y="29"/>
                  </a:cubicBezTo>
                  <a:cubicBezTo>
                    <a:pt x="721" y="12"/>
                    <a:pt x="697" y="1"/>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46"/>
            <p:cNvSpPr/>
            <p:nvPr/>
          </p:nvSpPr>
          <p:spPr>
            <a:xfrm>
              <a:off x="2212150" y="2908825"/>
              <a:ext cx="18500" cy="37125"/>
            </a:xfrm>
            <a:custGeom>
              <a:avLst/>
              <a:gdLst/>
              <a:ahLst/>
              <a:cxnLst/>
              <a:rect l="l" t="t" r="r" b="b"/>
              <a:pathLst>
                <a:path w="740" h="1485" extrusionOk="0">
                  <a:moveTo>
                    <a:pt x="739" y="0"/>
                  </a:moveTo>
                  <a:lnTo>
                    <a:pt x="739" y="0"/>
                  </a:lnTo>
                  <a:cubicBezTo>
                    <a:pt x="525" y="488"/>
                    <a:pt x="275" y="965"/>
                    <a:pt x="25" y="1429"/>
                  </a:cubicBezTo>
                  <a:cubicBezTo>
                    <a:pt x="0" y="1454"/>
                    <a:pt x="33" y="1485"/>
                    <a:pt x="60" y="1485"/>
                  </a:cubicBezTo>
                  <a:cubicBezTo>
                    <a:pt x="71" y="1485"/>
                    <a:pt x="81" y="1479"/>
                    <a:pt x="85" y="1465"/>
                  </a:cubicBezTo>
                  <a:cubicBezTo>
                    <a:pt x="382" y="1012"/>
                    <a:pt x="585" y="512"/>
                    <a:pt x="7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46"/>
            <p:cNvSpPr/>
            <p:nvPr/>
          </p:nvSpPr>
          <p:spPr>
            <a:xfrm>
              <a:off x="2215525" y="2903000"/>
              <a:ext cx="26125" cy="56175"/>
            </a:xfrm>
            <a:custGeom>
              <a:avLst/>
              <a:gdLst/>
              <a:ahLst/>
              <a:cxnLst/>
              <a:rect l="l" t="t" r="r" b="b"/>
              <a:pathLst>
                <a:path w="1045" h="2247" extrusionOk="0">
                  <a:moveTo>
                    <a:pt x="1020" y="1"/>
                  </a:moveTo>
                  <a:cubicBezTo>
                    <a:pt x="1014" y="1"/>
                    <a:pt x="1009" y="6"/>
                    <a:pt x="1009" y="19"/>
                  </a:cubicBezTo>
                  <a:cubicBezTo>
                    <a:pt x="771" y="530"/>
                    <a:pt x="575" y="1047"/>
                    <a:pt x="335" y="1557"/>
                  </a:cubicBezTo>
                  <a:lnTo>
                    <a:pt x="335" y="1557"/>
                  </a:lnTo>
                  <a:cubicBezTo>
                    <a:pt x="451" y="1227"/>
                    <a:pt x="575" y="903"/>
                    <a:pt x="712" y="579"/>
                  </a:cubicBezTo>
                  <a:cubicBezTo>
                    <a:pt x="712" y="564"/>
                    <a:pt x="698" y="554"/>
                    <a:pt x="685" y="554"/>
                  </a:cubicBezTo>
                  <a:cubicBezTo>
                    <a:pt x="677" y="554"/>
                    <a:pt x="669" y="558"/>
                    <a:pt x="664" y="567"/>
                  </a:cubicBezTo>
                  <a:cubicBezTo>
                    <a:pt x="390" y="1091"/>
                    <a:pt x="188" y="1626"/>
                    <a:pt x="9" y="2174"/>
                  </a:cubicBezTo>
                  <a:cubicBezTo>
                    <a:pt x="1" y="2207"/>
                    <a:pt x="33" y="2247"/>
                    <a:pt x="62" y="2247"/>
                  </a:cubicBezTo>
                  <a:cubicBezTo>
                    <a:pt x="74" y="2247"/>
                    <a:pt x="85" y="2239"/>
                    <a:pt x="92" y="2222"/>
                  </a:cubicBezTo>
                  <a:cubicBezTo>
                    <a:pt x="96" y="2216"/>
                    <a:pt x="100" y="2209"/>
                    <a:pt x="103" y="2203"/>
                  </a:cubicBezTo>
                  <a:lnTo>
                    <a:pt x="103" y="2203"/>
                  </a:lnTo>
                  <a:lnTo>
                    <a:pt x="116" y="2210"/>
                  </a:lnTo>
                  <a:cubicBezTo>
                    <a:pt x="123" y="2189"/>
                    <a:pt x="130" y="2168"/>
                    <a:pt x="136" y="2147"/>
                  </a:cubicBezTo>
                  <a:lnTo>
                    <a:pt x="136" y="2147"/>
                  </a:lnTo>
                  <a:cubicBezTo>
                    <a:pt x="516" y="1499"/>
                    <a:pt x="907" y="776"/>
                    <a:pt x="1045" y="31"/>
                  </a:cubicBezTo>
                  <a:cubicBezTo>
                    <a:pt x="1045" y="16"/>
                    <a:pt x="1031" y="1"/>
                    <a:pt x="10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46"/>
            <p:cNvSpPr/>
            <p:nvPr/>
          </p:nvSpPr>
          <p:spPr>
            <a:xfrm>
              <a:off x="2234200" y="2843025"/>
              <a:ext cx="45775" cy="86875"/>
            </a:xfrm>
            <a:custGeom>
              <a:avLst/>
              <a:gdLst/>
              <a:ahLst/>
              <a:cxnLst/>
              <a:rect l="l" t="t" r="r" b="b"/>
              <a:pathLst>
                <a:path w="1831" h="3475" extrusionOk="0">
                  <a:moveTo>
                    <a:pt x="1794" y="0"/>
                  </a:moveTo>
                  <a:cubicBezTo>
                    <a:pt x="1787" y="0"/>
                    <a:pt x="1780" y="4"/>
                    <a:pt x="1774" y="13"/>
                  </a:cubicBezTo>
                  <a:cubicBezTo>
                    <a:pt x="941" y="882"/>
                    <a:pt x="298" y="2275"/>
                    <a:pt x="0" y="3430"/>
                  </a:cubicBezTo>
                  <a:cubicBezTo>
                    <a:pt x="0" y="3459"/>
                    <a:pt x="18" y="3475"/>
                    <a:pt x="34" y="3475"/>
                  </a:cubicBezTo>
                  <a:cubicBezTo>
                    <a:pt x="45" y="3475"/>
                    <a:pt x="55" y="3468"/>
                    <a:pt x="60" y="3454"/>
                  </a:cubicBezTo>
                  <a:cubicBezTo>
                    <a:pt x="298" y="2894"/>
                    <a:pt x="488" y="2323"/>
                    <a:pt x="774" y="1775"/>
                  </a:cubicBezTo>
                  <a:cubicBezTo>
                    <a:pt x="1084" y="1180"/>
                    <a:pt x="1489" y="644"/>
                    <a:pt x="1822" y="49"/>
                  </a:cubicBezTo>
                  <a:cubicBezTo>
                    <a:pt x="1831" y="31"/>
                    <a:pt x="1813" y="0"/>
                    <a:pt x="1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46"/>
            <p:cNvSpPr/>
            <p:nvPr/>
          </p:nvSpPr>
          <p:spPr>
            <a:xfrm>
              <a:off x="2271850" y="2808575"/>
              <a:ext cx="29975" cy="46600"/>
            </a:xfrm>
            <a:custGeom>
              <a:avLst/>
              <a:gdLst/>
              <a:ahLst/>
              <a:cxnLst/>
              <a:rect l="l" t="t" r="r" b="b"/>
              <a:pathLst>
                <a:path w="1199" h="1864" extrusionOk="0">
                  <a:moveTo>
                    <a:pt x="1175" y="0"/>
                  </a:moveTo>
                  <a:cubicBezTo>
                    <a:pt x="1166" y="0"/>
                    <a:pt x="1154" y="7"/>
                    <a:pt x="1149" y="22"/>
                  </a:cubicBezTo>
                  <a:cubicBezTo>
                    <a:pt x="816" y="653"/>
                    <a:pt x="376" y="1212"/>
                    <a:pt x="18" y="1820"/>
                  </a:cubicBezTo>
                  <a:cubicBezTo>
                    <a:pt x="0" y="1838"/>
                    <a:pt x="17" y="1863"/>
                    <a:pt x="36" y="1863"/>
                  </a:cubicBezTo>
                  <a:cubicBezTo>
                    <a:pt x="42" y="1863"/>
                    <a:pt x="49" y="1861"/>
                    <a:pt x="54" y="1855"/>
                  </a:cubicBezTo>
                  <a:cubicBezTo>
                    <a:pt x="554" y="1355"/>
                    <a:pt x="887" y="665"/>
                    <a:pt x="1185" y="34"/>
                  </a:cubicBezTo>
                  <a:cubicBezTo>
                    <a:pt x="1199" y="13"/>
                    <a:pt x="1189" y="0"/>
                    <a:pt x="1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46"/>
            <p:cNvSpPr/>
            <p:nvPr/>
          </p:nvSpPr>
          <p:spPr>
            <a:xfrm>
              <a:off x="2296875" y="2769525"/>
              <a:ext cx="26350" cy="50750"/>
            </a:xfrm>
            <a:custGeom>
              <a:avLst/>
              <a:gdLst/>
              <a:ahLst/>
              <a:cxnLst/>
              <a:rect l="l" t="t" r="r" b="b"/>
              <a:pathLst>
                <a:path w="1054" h="2030" extrusionOk="0">
                  <a:moveTo>
                    <a:pt x="1053" y="0"/>
                  </a:moveTo>
                  <a:lnTo>
                    <a:pt x="1053" y="0"/>
                  </a:lnTo>
                  <a:cubicBezTo>
                    <a:pt x="910" y="369"/>
                    <a:pt x="744" y="726"/>
                    <a:pt x="565" y="1084"/>
                  </a:cubicBezTo>
                  <a:cubicBezTo>
                    <a:pt x="398" y="1393"/>
                    <a:pt x="172" y="1691"/>
                    <a:pt x="17" y="2012"/>
                  </a:cubicBezTo>
                  <a:cubicBezTo>
                    <a:pt x="1" y="2021"/>
                    <a:pt x="14" y="2029"/>
                    <a:pt x="27" y="2029"/>
                  </a:cubicBezTo>
                  <a:cubicBezTo>
                    <a:pt x="32" y="2029"/>
                    <a:pt x="38" y="2028"/>
                    <a:pt x="41" y="2024"/>
                  </a:cubicBezTo>
                  <a:cubicBezTo>
                    <a:pt x="553" y="1500"/>
                    <a:pt x="887" y="703"/>
                    <a:pt x="10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46"/>
            <p:cNvSpPr/>
            <p:nvPr/>
          </p:nvSpPr>
          <p:spPr>
            <a:xfrm>
              <a:off x="2122275" y="2868275"/>
              <a:ext cx="34550" cy="10200"/>
            </a:xfrm>
            <a:custGeom>
              <a:avLst/>
              <a:gdLst/>
              <a:ahLst/>
              <a:cxnLst/>
              <a:rect l="l" t="t" r="r" b="b"/>
              <a:pathLst>
                <a:path w="1382" h="408" extrusionOk="0">
                  <a:moveTo>
                    <a:pt x="182" y="1"/>
                  </a:moveTo>
                  <a:cubicBezTo>
                    <a:pt x="135" y="1"/>
                    <a:pt x="90" y="5"/>
                    <a:pt x="48" y="15"/>
                  </a:cubicBezTo>
                  <a:cubicBezTo>
                    <a:pt x="12" y="15"/>
                    <a:pt x="1" y="51"/>
                    <a:pt x="36" y="51"/>
                  </a:cubicBezTo>
                  <a:cubicBezTo>
                    <a:pt x="239" y="158"/>
                    <a:pt x="489" y="158"/>
                    <a:pt x="715" y="217"/>
                  </a:cubicBezTo>
                  <a:cubicBezTo>
                    <a:pt x="905" y="277"/>
                    <a:pt x="1132" y="396"/>
                    <a:pt x="1346" y="408"/>
                  </a:cubicBezTo>
                  <a:cubicBezTo>
                    <a:pt x="1370" y="408"/>
                    <a:pt x="1382" y="384"/>
                    <a:pt x="1370" y="372"/>
                  </a:cubicBezTo>
                  <a:cubicBezTo>
                    <a:pt x="1203" y="217"/>
                    <a:pt x="941" y="158"/>
                    <a:pt x="727" y="110"/>
                  </a:cubicBezTo>
                  <a:cubicBezTo>
                    <a:pt x="566" y="63"/>
                    <a:pt x="361"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46"/>
            <p:cNvSpPr/>
            <p:nvPr/>
          </p:nvSpPr>
          <p:spPr>
            <a:xfrm>
              <a:off x="2117800" y="2864775"/>
              <a:ext cx="43500" cy="11925"/>
            </a:xfrm>
            <a:custGeom>
              <a:avLst/>
              <a:gdLst/>
              <a:ahLst/>
              <a:cxnLst/>
              <a:rect l="l" t="t" r="r" b="b"/>
              <a:pathLst>
                <a:path w="1740" h="477" extrusionOk="0">
                  <a:moveTo>
                    <a:pt x="13" y="0"/>
                  </a:moveTo>
                  <a:cubicBezTo>
                    <a:pt x="1" y="0"/>
                    <a:pt x="1" y="60"/>
                    <a:pt x="37" y="60"/>
                  </a:cubicBezTo>
                  <a:cubicBezTo>
                    <a:pt x="346" y="107"/>
                    <a:pt x="656" y="167"/>
                    <a:pt x="953" y="250"/>
                  </a:cubicBezTo>
                  <a:cubicBezTo>
                    <a:pt x="1204" y="322"/>
                    <a:pt x="1442" y="429"/>
                    <a:pt x="1692" y="476"/>
                  </a:cubicBezTo>
                  <a:cubicBezTo>
                    <a:pt x="1727" y="476"/>
                    <a:pt x="1739" y="429"/>
                    <a:pt x="1715" y="417"/>
                  </a:cubicBezTo>
                  <a:cubicBezTo>
                    <a:pt x="1251" y="119"/>
                    <a:pt x="549" y="24"/>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46"/>
            <p:cNvSpPr/>
            <p:nvPr/>
          </p:nvSpPr>
          <p:spPr>
            <a:xfrm>
              <a:off x="2132475" y="2855425"/>
              <a:ext cx="3225" cy="1625"/>
            </a:xfrm>
            <a:custGeom>
              <a:avLst/>
              <a:gdLst/>
              <a:ahLst/>
              <a:cxnLst/>
              <a:rect l="l" t="t" r="r" b="b"/>
              <a:pathLst>
                <a:path w="129" h="65" extrusionOk="0">
                  <a:moveTo>
                    <a:pt x="31" y="0"/>
                  </a:moveTo>
                  <a:cubicBezTo>
                    <a:pt x="7" y="0"/>
                    <a:pt x="1" y="53"/>
                    <a:pt x="21" y="53"/>
                  </a:cubicBezTo>
                  <a:cubicBezTo>
                    <a:pt x="69" y="65"/>
                    <a:pt x="57" y="65"/>
                    <a:pt x="105" y="65"/>
                  </a:cubicBezTo>
                  <a:cubicBezTo>
                    <a:pt x="116" y="65"/>
                    <a:pt x="128" y="53"/>
                    <a:pt x="116" y="29"/>
                  </a:cubicBezTo>
                  <a:cubicBezTo>
                    <a:pt x="81" y="17"/>
                    <a:pt x="81" y="17"/>
                    <a:pt x="45" y="5"/>
                  </a:cubicBezTo>
                  <a:cubicBezTo>
                    <a:pt x="40" y="2"/>
                    <a:pt x="35" y="0"/>
                    <a:pt x="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46"/>
            <p:cNvSpPr/>
            <p:nvPr/>
          </p:nvSpPr>
          <p:spPr>
            <a:xfrm>
              <a:off x="2087750" y="2863575"/>
              <a:ext cx="43475" cy="8350"/>
            </a:xfrm>
            <a:custGeom>
              <a:avLst/>
              <a:gdLst/>
              <a:ahLst/>
              <a:cxnLst/>
              <a:rect l="l" t="t" r="r" b="b"/>
              <a:pathLst>
                <a:path w="1739" h="334" extrusionOk="0">
                  <a:moveTo>
                    <a:pt x="24" y="1"/>
                  </a:moveTo>
                  <a:cubicBezTo>
                    <a:pt x="0" y="1"/>
                    <a:pt x="0" y="36"/>
                    <a:pt x="12" y="48"/>
                  </a:cubicBezTo>
                  <a:cubicBezTo>
                    <a:pt x="548" y="215"/>
                    <a:pt x="1132" y="286"/>
                    <a:pt x="1691" y="334"/>
                  </a:cubicBezTo>
                  <a:cubicBezTo>
                    <a:pt x="1727" y="334"/>
                    <a:pt x="1739" y="286"/>
                    <a:pt x="1715" y="286"/>
                  </a:cubicBezTo>
                  <a:cubicBezTo>
                    <a:pt x="1179" y="155"/>
                    <a:pt x="596" y="24"/>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46"/>
            <p:cNvSpPr/>
            <p:nvPr/>
          </p:nvSpPr>
          <p:spPr>
            <a:xfrm>
              <a:off x="2078825" y="2859700"/>
              <a:ext cx="55375" cy="8075"/>
            </a:xfrm>
            <a:custGeom>
              <a:avLst/>
              <a:gdLst/>
              <a:ahLst/>
              <a:cxnLst/>
              <a:rect l="l" t="t" r="r" b="b"/>
              <a:pathLst>
                <a:path w="2215" h="323" extrusionOk="0">
                  <a:moveTo>
                    <a:pt x="24" y="1"/>
                  </a:moveTo>
                  <a:cubicBezTo>
                    <a:pt x="12" y="1"/>
                    <a:pt x="0" y="25"/>
                    <a:pt x="24" y="25"/>
                  </a:cubicBezTo>
                  <a:cubicBezTo>
                    <a:pt x="429" y="120"/>
                    <a:pt x="834" y="156"/>
                    <a:pt x="1239" y="203"/>
                  </a:cubicBezTo>
                  <a:cubicBezTo>
                    <a:pt x="1429" y="239"/>
                    <a:pt x="1608" y="251"/>
                    <a:pt x="1798" y="275"/>
                  </a:cubicBezTo>
                  <a:cubicBezTo>
                    <a:pt x="1830" y="275"/>
                    <a:pt x="1899" y="270"/>
                    <a:pt x="1970" y="270"/>
                  </a:cubicBezTo>
                  <a:cubicBezTo>
                    <a:pt x="2053" y="270"/>
                    <a:pt x="2138" y="277"/>
                    <a:pt x="2163" y="305"/>
                  </a:cubicBezTo>
                  <a:lnTo>
                    <a:pt x="2163" y="305"/>
                  </a:lnTo>
                  <a:cubicBezTo>
                    <a:pt x="2161" y="306"/>
                    <a:pt x="2160" y="310"/>
                    <a:pt x="2167" y="310"/>
                  </a:cubicBezTo>
                  <a:cubicBezTo>
                    <a:pt x="2191" y="322"/>
                    <a:pt x="2191" y="322"/>
                    <a:pt x="2203" y="322"/>
                  </a:cubicBezTo>
                  <a:lnTo>
                    <a:pt x="2215" y="310"/>
                  </a:lnTo>
                  <a:lnTo>
                    <a:pt x="2215" y="298"/>
                  </a:lnTo>
                  <a:cubicBezTo>
                    <a:pt x="2096" y="132"/>
                    <a:pt x="1631" y="156"/>
                    <a:pt x="1453" y="144"/>
                  </a:cubicBezTo>
                  <a:cubicBezTo>
                    <a:pt x="977" y="84"/>
                    <a:pt x="500"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46"/>
            <p:cNvSpPr/>
            <p:nvPr/>
          </p:nvSpPr>
          <p:spPr>
            <a:xfrm>
              <a:off x="2005600" y="2847200"/>
              <a:ext cx="91075" cy="17125"/>
            </a:xfrm>
            <a:custGeom>
              <a:avLst/>
              <a:gdLst/>
              <a:ahLst/>
              <a:cxnLst/>
              <a:rect l="l" t="t" r="r" b="b"/>
              <a:pathLst>
                <a:path w="3643" h="685" extrusionOk="0">
                  <a:moveTo>
                    <a:pt x="24" y="1"/>
                  </a:moveTo>
                  <a:cubicBezTo>
                    <a:pt x="12" y="1"/>
                    <a:pt x="0" y="36"/>
                    <a:pt x="24" y="36"/>
                  </a:cubicBezTo>
                  <a:cubicBezTo>
                    <a:pt x="1203" y="346"/>
                    <a:pt x="2441" y="477"/>
                    <a:pt x="3632" y="679"/>
                  </a:cubicBezTo>
                  <a:cubicBezTo>
                    <a:pt x="2441" y="441"/>
                    <a:pt x="1227" y="120"/>
                    <a:pt x="24" y="1"/>
                  </a:cubicBezTo>
                  <a:close/>
                  <a:moveTo>
                    <a:pt x="3632" y="679"/>
                  </a:moveTo>
                  <a:cubicBezTo>
                    <a:pt x="3636" y="683"/>
                    <a:pt x="3638" y="685"/>
                    <a:pt x="3640" y="685"/>
                  </a:cubicBezTo>
                  <a:cubicBezTo>
                    <a:pt x="3642" y="685"/>
                    <a:pt x="3640" y="679"/>
                    <a:pt x="3632" y="6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46"/>
            <p:cNvSpPr/>
            <p:nvPr/>
          </p:nvSpPr>
          <p:spPr>
            <a:xfrm>
              <a:off x="1946350" y="2734100"/>
              <a:ext cx="18200" cy="10150"/>
            </a:xfrm>
            <a:custGeom>
              <a:avLst/>
              <a:gdLst/>
              <a:ahLst/>
              <a:cxnLst/>
              <a:rect l="l" t="t" r="r" b="b"/>
              <a:pathLst>
                <a:path w="728" h="406" extrusionOk="0">
                  <a:moveTo>
                    <a:pt x="1" y="0"/>
                  </a:moveTo>
                  <a:lnTo>
                    <a:pt x="1" y="0"/>
                  </a:lnTo>
                  <a:cubicBezTo>
                    <a:pt x="61" y="119"/>
                    <a:pt x="203" y="203"/>
                    <a:pt x="311" y="262"/>
                  </a:cubicBezTo>
                  <a:cubicBezTo>
                    <a:pt x="418" y="322"/>
                    <a:pt x="561" y="405"/>
                    <a:pt x="703" y="405"/>
                  </a:cubicBezTo>
                  <a:cubicBezTo>
                    <a:pt x="715" y="405"/>
                    <a:pt x="727" y="393"/>
                    <a:pt x="715" y="381"/>
                  </a:cubicBezTo>
                  <a:cubicBezTo>
                    <a:pt x="596" y="298"/>
                    <a:pt x="465" y="274"/>
                    <a:pt x="346" y="203"/>
                  </a:cubicBezTo>
                  <a:cubicBezTo>
                    <a:pt x="227" y="143"/>
                    <a:pt x="120" y="48"/>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46"/>
            <p:cNvSpPr/>
            <p:nvPr/>
          </p:nvSpPr>
          <p:spPr>
            <a:xfrm>
              <a:off x="1944625" y="2728950"/>
              <a:ext cx="26175" cy="12625"/>
            </a:xfrm>
            <a:custGeom>
              <a:avLst/>
              <a:gdLst/>
              <a:ahLst/>
              <a:cxnLst/>
              <a:rect l="l" t="t" r="r" b="b"/>
              <a:pathLst>
                <a:path w="1047" h="505" extrusionOk="0">
                  <a:moveTo>
                    <a:pt x="22" y="1"/>
                  </a:moveTo>
                  <a:cubicBezTo>
                    <a:pt x="7" y="1"/>
                    <a:pt x="1" y="18"/>
                    <a:pt x="10" y="28"/>
                  </a:cubicBezTo>
                  <a:cubicBezTo>
                    <a:pt x="260" y="266"/>
                    <a:pt x="653" y="480"/>
                    <a:pt x="1011" y="504"/>
                  </a:cubicBezTo>
                  <a:cubicBezTo>
                    <a:pt x="1034" y="504"/>
                    <a:pt x="1046" y="468"/>
                    <a:pt x="1022" y="444"/>
                  </a:cubicBezTo>
                  <a:cubicBezTo>
                    <a:pt x="856" y="385"/>
                    <a:pt x="689" y="361"/>
                    <a:pt x="534" y="290"/>
                  </a:cubicBezTo>
                  <a:cubicBezTo>
                    <a:pt x="356" y="206"/>
                    <a:pt x="201" y="111"/>
                    <a:pt x="34" y="4"/>
                  </a:cubicBezTo>
                  <a:cubicBezTo>
                    <a:pt x="30" y="2"/>
                    <a:pt x="26" y="1"/>
                    <a:pt x="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46"/>
            <p:cNvSpPr/>
            <p:nvPr/>
          </p:nvSpPr>
          <p:spPr>
            <a:xfrm>
              <a:off x="1948450" y="2724275"/>
              <a:ext cx="27100" cy="14475"/>
            </a:xfrm>
            <a:custGeom>
              <a:avLst/>
              <a:gdLst/>
              <a:ahLst/>
              <a:cxnLst/>
              <a:rect l="l" t="t" r="r" b="b"/>
              <a:pathLst>
                <a:path w="1084" h="579" extrusionOk="0">
                  <a:moveTo>
                    <a:pt x="36" y="0"/>
                  </a:moveTo>
                  <a:cubicBezTo>
                    <a:pt x="24" y="0"/>
                    <a:pt x="0" y="12"/>
                    <a:pt x="0" y="24"/>
                  </a:cubicBezTo>
                  <a:cubicBezTo>
                    <a:pt x="143" y="179"/>
                    <a:pt x="298" y="298"/>
                    <a:pt x="477" y="393"/>
                  </a:cubicBezTo>
                  <a:cubicBezTo>
                    <a:pt x="623" y="477"/>
                    <a:pt x="814" y="578"/>
                    <a:pt x="987" y="578"/>
                  </a:cubicBezTo>
                  <a:cubicBezTo>
                    <a:pt x="1012" y="578"/>
                    <a:pt x="1036" y="576"/>
                    <a:pt x="1060" y="572"/>
                  </a:cubicBezTo>
                  <a:cubicBezTo>
                    <a:pt x="1072" y="572"/>
                    <a:pt x="1084" y="548"/>
                    <a:pt x="1072" y="536"/>
                  </a:cubicBezTo>
                  <a:cubicBezTo>
                    <a:pt x="929" y="441"/>
                    <a:pt x="739" y="417"/>
                    <a:pt x="572" y="334"/>
                  </a:cubicBezTo>
                  <a:cubicBezTo>
                    <a:pt x="381" y="250"/>
                    <a:pt x="203" y="131"/>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46"/>
            <p:cNvSpPr/>
            <p:nvPr/>
          </p:nvSpPr>
          <p:spPr>
            <a:xfrm>
              <a:off x="1953925" y="2721125"/>
              <a:ext cx="28775" cy="18050"/>
            </a:xfrm>
            <a:custGeom>
              <a:avLst/>
              <a:gdLst/>
              <a:ahLst/>
              <a:cxnLst/>
              <a:rect l="l" t="t" r="r" b="b"/>
              <a:pathLst>
                <a:path w="1151" h="722" extrusionOk="0">
                  <a:moveTo>
                    <a:pt x="36" y="1"/>
                  </a:moveTo>
                  <a:cubicBezTo>
                    <a:pt x="12" y="1"/>
                    <a:pt x="0" y="34"/>
                    <a:pt x="19" y="43"/>
                  </a:cubicBezTo>
                  <a:cubicBezTo>
                    <a:pt x="162" y="222"/>
                    <a:pt x="341" y="376"/>
                    <a:pt x="531" y="496"/>
                  </a:cubicBezTo>
                  <a:cubicBezTo>
                    <a:pt x="698" y="603"/>
                    <a:pt x="912" y="722"/>
                    <a:pt x="1115" y="722"/>
                  </a:cubicBezTo>
                  <a:cubicBezTo>
                    <a:pt x="1139" y="722"/>
                    <a:pt x="1151" y="686"/>
                    <a:pt x="1127" y="674"/>
                  </a:cubicBezTo>
                  <a:cubicBezTo>
                    <a:pt x="948" y="555"/>
                    <a:pt x="734" y="507"/>
                    <a:pt x="555" y="388"/>
                  </a:cubicBezTo>
                  <a:cubicBezTo>
                    <a:pt x="377" y="281"/>
                    <a:pt x="222" y="138"/>
                    <a:pt x="55" y="7"/>
                  </a:cubicBezTo>
                  <a:cubicBezTo>
                    <a:pt x="48" y="3"/>
                    <a:pt x="42"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46"/>
            <p:cNvSpPr/>
            <p:nvPr/>
          </p:nvSpPr>
          <p:spPr>
            <a:xfrm>
              <a:off x="1955700" y="2721025"/>
              <a:ext cx="27600" cy="16975"/>
            </a:xfrm>
            <a:custGeom>
              <a:avLst/>
              <a:gdLst/>
              <a:ahLst/>
              <a:cxnLst/>
              <a:rect l="l" t="t" r="r" b="b"/>
              <a:pathLst>
                <a:path w="1104" h="679" extrusionOk="0">
                  <a:moveTo>
                    <a:pt x="12" y="1"/>
                  </a:moveTo>
                  <a:cubicBezTo>
                    <a:pt x="3" y="1"/>
                    <a:pt x="0" y="11"/>
                    <a:pt x="8" y="11"/>
                  </a:cubicBezTo>
                  <a:cubicBezTo>
                    <a:pt x="91" y="202"/>
                    <a:pt x="341" y="333"/>
                    <a:pt x="508" y="440"/>
                  </a:cubicBezTo>
                  <a:cubicBezTo>
                    <a:pt x="663" y="547"/>
                    <a:pt x="865" y="678"/>
                    <a:pt x="1068" y="678"/>
                  </a:cubicBezTo>
                  <a:cubicBezTo>
                    <a:pt x="1080" y="678"/>
                    <a:pt x="1103" y="642"/>
                    <a:pt x="1080" y="631"/>
                  </a:cubicBezTo>
                  <a:cubicBezTo>
                    <a:pt x="949" y="488"/>
                    <a:pt x="722" y="428"/>
                    <a:pt x="544" y="333"/>
                  </a:cubicBezTo>
                  <a:cubicBezTo>
                    <a:pt x="389" y="226"/>
                    <a:pt x="222" y="47"/>
                    <a:pt x="32" y="11"/>
                  </a:cubicBezTo>
                  <a:cubicBezTo>
                    <a:pt x="24" y="3"/>
                    <a:pt x="17" y="1"/>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46"/>
            <p:cNvSpPr/>
            <p:nvPr/>
          </p:nvSpPr>
          <p:spPr>
            <a:xfrm>
              <a:off x="1951425" y="2726350"/>
              <a:ext cx="31875" cy="15225"/>
            </a:xfrm>
            <a:custGeom>
              <a:avLst/>
              <a:gdLst/>
              <a:ahLst/>
              <a:cxnLst/>
              <a:rect l="l" t="t" r="r" b="b"/>
              <a:pathLst>
                <a:path w="1275" h="609" extrusionOk="0">
                  <a:moveTo>
                    <a:pt x="0" y="1"/>
                  </a:moveTo>
                  <a:lnTo>
                    <a:pt x="0" y="13"/>
                  </a:lnTo>
                  <a:cubicBezTo>
                    <a:pt x="60" y="215"/>
                    <a:pt x="381" y="346"/>
                    <a:pt x="536" y="418"/>
                  </a:cubicBezTo>
                  <a:cubicBezTo>
                    <a:pt x="762" y="525"/>
                    <a:pt x="1001" y="608"/>
                    <a:pt x="1239" y="608"/>
                  </a:cubicBezTo>
                  <a:cubicBezTo>
                    <a:pt x="1274" y="608"/>
                    <a:pt x="1251" y="584"/>
                    <a:pt x="1239" y="572"/>
                  </a:cubicBezTo>
                  <a:cubicBezTo>
                    <a:pt x="1012" y="465"/>
                    <a:pt x="798" y="406"/>
                    <a:pt x="572" y="298"/>
                  </a:cubicBezTo>
                  <a:cubicBezTo>
                    <a:pt x="453" y="239"/>
                    <a:pt x="346" y="179"/>
                    <a:pt x="239" y="120"/>
                  </a:cubicBezTo>
                  <a:cubicBezTo>
                    <a:pt x="155" y="60"/>
                    <a:pt x="96"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46"/>
            <p:cNvSpPr/>
            <p:nvPr/>
          </p:nvSpPr>
          <p:spPr>
            <a:xfrm>
              <a:off x="1975825" y="2734100"/>
              <a:ext cx="67250" cy="29575"/>
            </a:xfrm>
            <a:custGeom>
              <a:avLst/>
              <a:gdLst/>
              <a:ahLst/>
              <a:cxnLst/>
              <a:rect l="l" t="t" r="r" b="b"/>
              <a:pathLst>
                <a:path w="2690" h="1183" extrusionOk="0">
                  <a:moveTo>
                    <a:pt x="1" y="0"/>
                  </a:moveTo>
                  <a:lnTo>
                    <a:pt x="1" y="0"/>
                  </a:lnTo>
                  <a:cubicBezTo>
                    <a:pt x="370" y="274"/>
                    <a:pt x="787" y="405"/>
                    <a:pt x="1215" y="560"/>
                  </a:cubicBezTo>
                  <a:cubicBezTo>
                    <a:pt x="1727" y="715"/>
                    <a:pt x="2203" y="917"/>
                    <a:pt x="2656" y="1179"/>
                  </a:cubicBezTo>
                  <a:cubicBezTo>
                    <a:pt x="2660" y="1181"/>
                    <a:pt x="2664" y="1182"/>
                    <a:pt x="2668" y="1182"/>
                  </a:cubicBezTo>
                  <a:cubicBezTo>
                    <a:pt x="2683" y="1182"/>
                    <a:pt x="2689" y="1165"/>
                    <a:pt x="2680" y="1155"/>
                  </a:cubicBezTo>
                  <a:cubicBezTo>
                    <a:pt x="1965" y="524"/>
                    <a:pt x="846" y="46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46"/>
            <p:cNvSpPr/>
            <p:nvPr/>
          </p:nvSpPr>
          <p:spPr>
            <a:xfrm>
              <a:off x="2044600" y="2766850"/>
              <a:ext cx="57750" cy="20650"/>
            </a:xfrm>
            <a:custGeom>
              <a:avLst/>
              <a:gdLst/>
              <a:ahLst/>
              <a:cxnLst/>
              <a:rect l="l" t="t" r="r" b="b"/>
              <a:pathLst>
                <a:path w="2310" h="826" extrusionOk="0">
                  <a:moveTo>
                    <a:pt x="24" y="0"/>
                  </a:moveTo>
                  <a:cubicBezTo>
                    <a:pt x="12" y="24"/>
                    <a:pt x="0" y="48"/>
                    <a:pt x="12" y="48"/>
                  </a:cubicBezTo>
                  <a:cubicBezTo>
                    <a:pt x="429" y="274"/>
                    <a:pt x="881" y="464"/>
                    <a:pt x="1334" y="607"/>
                  </a:cubicBezTo>
                  <a:cubicBezTo>
                    <a:pt x="1497" y="671"/>
                    <a:pt x="1856" y="825"/>
                    <a:pt x="2101" y="825"/>
                  </a:cubicBezTo>
                  <a:cubicBezTo>
                    <a:pt x="2176" y="825"/>
                    <a:pt x="2241" y="810"/>
                    <a:pt x="2286" y="774"/>
                  </a:cubicBezTo>
                  <a:cubicBezTo>
                    <a:pt x="2310" y="762"/>
                    <a:pt x="2310" y="750"/>
                    <a:pt x="2310" y="738"/>
                  </a:cubicBezTo>
                  <a:cubicBezTo>
                    <a:pt x="2286" y="691"/>
                    <a:pt x="2274" y="691"/>
                    <a:pt x="2227" y="679"/>
                  </a:cubicBezTo>
                  <a:cubicBezTo>
                    <a:pt x="2215" y="679"/>
                    <a:pt x="2203" y="691"/>
                    <a:pt x="2203" y="703"/>
                  </a:cubicBezTo>
                  <a:lnTo>
                    <a:pt x="2203" y="714"/>
                  </a:lnTo>
                  <a:cubicBezTo>
                    <a:pt x="2203" y="732"/>
                    <a:pt x="2209" y="743"/>
                    <a:pt x="2217" y="743"/>
                  </a:cubicBezTo>
                  <a:cubicBezTo>
                    <a:pt x="2220" y="743"/>
                    <a:pt x="2223" y="742"/>
                    <a:pt x="2226" y="739"/>
                  </a:cubicBezTo>
                  <a:lnTo>
                    <a:pt x="2226" y="739"/>
                  </a:lnTo>
                  <a:cubicBezTo>
                    <a:pt x="2217" y="747"/>
                    <a:pt x="2199" y="751"/>
                    <a:pt x="2176" y="751"/>
                  </a:cubicBezTo>
                  <a:cubicBezTo>
                    <a:pt x="2040" y="751"/>
                    <a:pt x="1706" y="629"/>
                    <a:pt x="1655" y="619"/>
                  </a:cubicBezTo>
                  <a:cubicBezTo>
                    <a:pt x="1453" y="572"/>
                    <a:pt x="1262" y="512"/>
                    <a:pt x="1072" y="452"/>
                  </a:cubicBezTo>
                  <a:cubicBezTo>
                    <a:pt x="714" y="333"/>
                    <a:pt x="369" y="179"/>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46"/>
            <p:cNvSpPr/>
            <p:nvPr/>
          </p:nvSpPr>
          <p:spPr>
            <a:xfrm>
              <a:off x="2065125" y="2772200"/>
              <a:ext cx="35750" cy="11525"/>
            </a:xfrm>
            <a:custGeom>
              <a:avLst/>
              <a:gdLst/>
              <a:ahLst/>
              <a:cxnLst/>
              <a:rect l="l" t="t" r="r" b="b"/>
              <a:pathLst>
                <a:path w="1430" h="461" extrusionOk="0">
                  <a:moveTo>
                    <a:pt x="60" y="0"/>
                  </a:moveTo>
                  <a:cubicBezTo>
                    <a:pt x="24" y="0"/>
                    <a:pt x="1" y="36"/>
                    <a:pt x="24" y="60"/>
                  </a:cubicBezTo>
                  <a:cubicBezTo>
                    <a:pt x="239" y="179"/>
                    <a:pt x="477" y="262"/>
                    <a:pt x="715" y="334"/>
                  </a:cubicBezTo>
                  <a:cubicBezTo>
                    <a:pt x="887" y="384"/>
                    <a:pt x="1093" y="461"/>
                    <a:pt x="1283" y="461"/>
                  </a:cubicBezTo>
                  <a:cubicBezTo>
                    <a:pt x="1316" y="461"/>
                    <a:pt x="1349" y="458"/>
                    <a:pt x="1382" y="453"/>
                  </a:cubicBezTo>
                  <a:cubicBezTo>
                    <a:pt x="1429" y="453"/>
                    <a:pt x="1429" y="381"/>
                    <a:pt x="1394" y="369"/>
                  </a:cubicBezTo>
                  <a:cubicBezTo>
                    <a:pt x="1191" y="274"/>
                    <a:pt x="929" y="262"/>
                    <a:pt x="727" y="203"/>
                  </a:cubicBezTo>
                  <a:cubicBezTo>
                    <a:pt x="501" y="143"/>
                    <a:pt x="274" y="72"/>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46"/>
            <p:cNvSpPr/>
            <p:nvPr/>
          </p:nvSpPr>
          <p:spPr>
            <a:xfrm>
              <a:off x="2067500" y="2769825"/>
              <a:ext cx="33975" cy="11650"/>
            </a:xfrm>
            <a:custGeom>
              <a:avLst/>
              <a:gdLst/>
              <a:ahLst/>
              <a:cxnLst/>
              <a:rect l="l" t="t" r="r" b="b"/>
              <a:pathLst>
                <a:path w="1359" h="466" extrusionOk="0">
                  <a:moveTo>
                    <a:pt x="37" y="0"/>
                  </a:moveTo>
                  <a:cubicBezTo>
                    <a:pt x="1" y="0"/>
                    <a:pt x="1" y="24"/>
                    <a:pt x="25" y="36"/>
                  </a:cubicBezTo>
                  <a:cubicBezTo>
                    <a:pt x="215" y="167"/>
                    <a:pt x="453" y="238"/>
                    <a:pt x="679" y="322"/>
                  </a:cubicBezTo>
                  <a:cubicBezTo>
                    <a:pt x="859" y="378"/>
                    <a:pt x="1081" y="465"/>
                    <a:pt x="1275" y="465"/>
                  </a:cubicBezTo>
                  <a:cubicBezTo>
                    <a:pt x="1287" y="465"/>
                    <a:pt x="1299" y="465"/>
                    <a:pt x="1311" y="464"/>
                  </a:cubicBezTo>
                  <a:cubicBezTo>
                    <a:pt x="1346" y="464"/>
                    <a:pt x="1358" y="417"/>
                    <a:pt x="1334" y="405"/>
                  </a:cubicBezTo>
                  <a:cubicBezTo>
                    <a:pt x="1156" y="286"/>
                    <a:pt x="882" y="262"/>
                    <a:pt x="691" y="203"/>
                  </a:cubicBezTo>
                  <a:cubicBezTo>
                    <a:pt x="477" y="143"/>
                    <a:pt x="263" y="36"/>
                    <a:pt x="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46"/>
            <p:cNvSpPr/>
            <p:nvPr/>
          </p:nvSpPr>
          <p:spPr>
            <a:xfrm>
              <a:off x="2048275" y="2757525"/>
              <a:ext cx="45675" cy="20400"/>
            </a:xfrm>
            <a:custGeom>
              <a:avLst/>
              <a:gdLst/>
              <a:ahLst/>
              <a:cxnLst/>
              <a:rect l="l" t="t" r="r" b="b"/>
              <a:pathLst>
                <a:path w="1827" h="816" extrusionOk="0">
                  <a:moveTo>
                    <a:pt x="35" y="1"/>
                  </a:moveTo>
                  <a:cubicBezTo>
                    <a:pt x="21" y="1"/>
                    <a:pt x="0" y="20"/>
                    <a:pt x="20" y="40"/>
                  </a:cubicBezTo>
                  <a:cubicBezTo>
                    <a:pt x="429" y="507"/>
                    <a:pt x="1147" y="814"/>
                    <a:pt x="1770" y="814"/>
                  </a:cubicBezTo>
                  <a:cubicBezTo>
                    <a:pt x="1782" y="814"/>
                    <a:pt x="1794" y="814"/>
                    <a:pt x="1806" y="814"/>
                  </a:cubicBezTo>
                  <a:cubicBezTo>
                    <a:pt x="1807" y="815"/>
                    <a:pt x="1809" y="816"/>
                    <a:pt x="1811" y="816"/>
                  </a:cubicBezTo>
                  <a:cubicBezTo>
                    <a:pt x="1820" y="816"/>
                    <a:pt x="1826" y="788"/>
                    <a:pt x="1806" y="778"/>
                  </a:cubicBezTo>
                  <a:cubicBezTo>
                    <a:pt x="1472" y="706"/>
                    <a:pt x="1175" y="647"/>
                    <a:pt x="865" y="516"/>
                  </a:cubicBezTo>
                  <a:cubicBezTo>
                    <a:pt x="567" y="373"/>
                    <a:pt x="317" y="183"/>
                    <a:pt x="44" y="4"/>
                  </a:cubicBezTo>
                  <a:cubicBezTo>
                    <a:pt x="41" y="2"/>
                    <a:pt x="38"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46"/>
            <p:cNvSpPr/>
            <p:nvPr/>
          </p:nvSpPr>
          <p:spPr>
            <a:xfrm>
              <a:off x="2183600" y="2660275"/>
              <a:ext cx="15750" cy="31675"/>
            </a:xfrm>
            <a:custGeom>
              <a:avLst/>
              <a:gdLst/>
              <a:ahLst/>
              <a:cxnLst/>
              <a:rect l="l" t="t" r="r" b="b"/>
              <a:pathLst>
                <a:path w="630" h="1267" extrusionOk="0">
                  <a:moveTo>
                    <a:pt x="543" y="0"/>
                  </a:moveTo>
                  <a:cubicBezTo>
                    <a:pt x="527" y="0"/>
                    <a:pt x="511" y="7"/>
                    <a:pt x="500" y="24"/>
                  </a:cubicBezTo>
                  <a:cubicBezTo>
                    <a:pt x="500" y="24"/>
                    <a:pt x="500" y="24"/>
                    <a:pt x="500" y="24"/>
                  </a:cubicBezTo>
                  <a:lnTo>
                    <a:pt x="500" y="24"/>
                  </a:lnTo>
                  <a:cubicBezTo>
                    <a:pt x="417" y="120"/>
                    <a:pt x="357" y="215"/>
                    <a:pt x="298" y="310"/>
                  </a:cubicBezTo>
                  <a:cubicBezTo>
                    <a:pt x="285" y="323"/>
                    <a:pt x="286" y="342"/>
                    <a:pt x="295" y="354"/>
                  </a:cubicBezTo>
                  <a:lnTo>
                    <a:pt x="295" y="354"/>
                  </a:lnTo>
                  <a:cubicBezTo>
                    <a:pt x="250" y="442"/>
                    <a:pt x="208" y="532"/>
                    <a:pt x="167" y="620"/>
                  </a:cubicBezTo>
                  <a:cubicBezTo>
                    <a:pt x="96" y="798"/>
                    <a:pt x="0" y="1036"/>
                    <a:pt x="48" y="1227"/>
                  </a:cubicBezTo>
                  <a:cubicBezTo>
                    <a:pt x="55" y="1255"/>
                    <a:pt x="78" y="1266"/>
                    <a:pt x="101" y="1266"/>
                  </a:cubicBezTo>
                  <a:cubicBezTo>
                    <a:pt x="117" y="1266"/>
                    <a:pt x="133" y="1261"/>
                    <a:pt x="143" y="1251"/>
                  </a:cubicBezTo>
                  <a:cubicBezTo>
                    <a:pt x="226" y="1072"/>
                    <a:pt x="226" y="858"/>
                    <a:pt x="298" y="667"/>
                  </a:cubicBezTo>
                  <a:cubicBezTo>
                    <a:pt x="376" y="466"/>
                    <a:pt x="465" y="295"/>
                    <a:pt x="575" y="127"/>
                  </a:cubicBezTo>
                  <a:lnTo>
                    <a:pt x="575" y="127"/>
                  </a:lnTo>
                  <a:cubicBezTo>
                    <a:pt x="578" y="125"/>
                    <a:pt x="581" y="122"/>
                    <a:pt x="584" y="120"/>
                  </a:cubicBezTo>
                  <a:lnTo>
                    <a:pt x="581" y="117"/>
                  </a:lnTo>
                  <a:lnTo>
                    <a:pt x="581" y="117"/>
                  </a:lnTo>
                  <a:cubicBezTo>
                    <a:pt x="586" y="110"/>
                    <a:pt x="591" y="103"/>
                    <a:pt x="596" y="96"/>
                  </a:cubicBezTo>
                  <a:cubicBezTo>
                    <a:pt x="630" y="45"/>
                    <a:pt x="585"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46"/>
            <p:cNvSpPr/>
            <p:nvPr/>
          </p:nvSpPr>
          <p:spPr>
            <a:xfrm>
              <a:off x="2188950" y="2668850"/>
              <a:ext cx="10150" cy="23325"/>
            </a:xfrm>
            <a:custGeom>
              <a:avLst/>
              <a:gdLst/>
              <a:ahLst/>
              <a:cxnLst/>
              <a:rect l="l" t="t" r="r" b="b"/>
              <a:pathLst>
                <a:path w="406" h="933" extrusionOk="0">
                  <a:moveTo>
                    <a:pt x="346" y="0"/>
                  </a:moveTo>
                  <a:cubicBezTo>
                    <a:pt x="333" y="0"/>
                    <a:pt x="321" y="4"/>
                    <a:pt x="310" y="15"/>
                  </a:cubicBezTo>
                  <a:cubicBezTo>
                    <a:pt x="215" y="146"/>
                    <a:pt x="167" y="289"/>
                    <a:pt x="120" y="455"/>
                  </a:cubicBezTo>
                  <a:cubicBezTo>
                    <a:pt x="72" y="586"/>
                    <a:pt x="1" y="765"/>
                    <a:pt x="48" y="908"/>
                  </a:cubicBezTo>
                  <a:cubicBezTo>
                    <a:pt x="56" y="923"/>
                    <a:pt x="67" y="933"/>
                    <a:pt x="84" y="933"/>
                  </a:cubicBezTo>
                  <a:cubicBezTo>
                    <a:pt x="94" y="933"/>
                    <a:pt x="106" y="929"/>
                    <a:pt x="120" y="920"/>
                  </a:cubicBezTo>
                  <a:cubicBezTo>
                    <a:pt x="191" y="801"/>
                    <a:pt x="191" y="634"/>
                    <a:pt x="239" y="503"/>
                  </a:cubicBezTo>
                  <a:cubicBezTo>
                    <a:pt x="274" y="348"/>
                    <a:pt x="346" y="205"/>
                    <a:pt x="405" y="51"/>
                  </a:cubicBezTo>
                  <a:cubicBezTo>
                    <a:pt x="405" y="25"/>
                    <a:pt x="376" y="0"/>
                    <a:pt x="3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46"/>
            <p:cNvSpPr/>
            <p:nvPr/>
          </p:nvSpPr>
          <p:spPr>
            <a:xfrm>
              <a:off x="2192525" y="2666700"/>
              <a:ext cx="12375" cy="23825"/>
            </a:xfrm>
            <a:custGeom>
              <a:avLst/>
              <a:gdLst/>
              <a:ahLst/>
              <a:cxnLst/>
              <a:rect l="l" t="t" r="r" b="b"/>
              <a:pathLst>
                <a:path w="495" h="953" extrusionOk="0">
                  <a:moveTo>
                    <a:pt x="435" y="0"/>
                  </a:moveTo>
                  <a:cubicBezTo>
                    <a:pt x="429" y="0"/>
                    <a:pt x="423" y="2"/>
                    <a:pt x="417" y="6"/>
                  </a:cubicBezTo>
                  <a:cubicBezTo>
                    <a:pt x="298" y="125"/>
                    <a:pt x="215" y="291"/>
                    <a:pt x="143" y="458"/>
                  </a:cubicBezTo>
                  <a:cubicBezTo>
                    <a:pt x="96" y="589"/>
                    <a:pt x="0" y="791"/>
                    <a:pt x="60" y="934"/>
                  </a:cubicBezTo>
                  <a:cubicBezTo>
                    <a:pt x="72" y="946"/>
                    <a:pt x="84" y="952"/>
                    <a:pt x="94" y="952"/>
                  </a:cubicBezTo>
                  <a:cubicBezTo>
                    <a:pt x="105" y="952"/>
                    <a:pt x="114" y="946"/>
                    <a:pt x="120" y="934"/>
                  </a:cubicBezTo>
                  <a:cubicBezTo>
                    <a:pt x="203" y="815"/>
                    <a:pt x="203" y="649"/>
                    <a:pt x="239" y="518"/>
                  </a:cubicBezTo>
                  <a:cubicBezTo>
                    <a:pt x="298" y="351"/>
                    <a:pt x="393" y="220"/>
                    <a:pt x="465" y="65"/>
                  </a:cubicBezTo>
                  <a:cubicBezTo>
                    <a:pt x="495" y="45"/>
                    <a:pt x="466" y="0"/>
                    <a:pt x="4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46"/>
            <p:cNvSpPr/>
            <p:nvPr/>
          </p:nvSpPr>
          <p:spPr>
            <a:xfrm>
              <a:off x="2193425" y="2668550"/>
              <a:ext cx="9550" cy="21775"/>
            </a:xfrm>
            <a:custGeom>
              <a:avLst/>
              <a:gdLst/>
              <a:ahLst/>
              <a:cxnLst/>
              <a:rect l="l" t="t" r="r" b="b"/>
              <a:pathLst>
                <a:path w="382" h="871" extrusionOk="0">
                  <a:moveTo>
                    <a:pt x="343" y="1"/>
                  </a:moveTo>
                  <a:cubicBezTo>
                    <a:pt x="340" y="1"/>
                    <a:pt x="337" y="1"/>
                    <a:pt x="334" y="3"/>
                  </a:cubicBezTo>
                  <a:cubicBezTo>
                    <a:pt x="226" y="110"/>
                    <a:pt x="155" y="241"/>
                    <a:pt x="119" y="396"/>
                  </a:cubicBezTo>
                  <a:cubicBezTo>
                    <a:pt x="72" y="527"/>
                    <a:pt x="0" y="705"/>
                    <a:pt x="36" y="836"/>
                  </a:cubicBezTo>
                  <a:cubicBezTo>
                    <a:pt x="36" y="853"/>
                    <a:pt x="60" y="870"/>
                    <a:pt x="78" y="870"/>
                  </a:cubicBezTo>
                  <a:cubicBezTo>
                    <a:pt x="85" y="870"/>
                    <a:pt x="92" y="867"/>
                    <a:pt x="95" y="860"/>
                  </a:cubicBezTo>
                  <a:cubicBezTo>
                    <a:pt x="155" y="741"/>
                    <a:pt x="179" y="586"/>
                    <a:pt x="214" y="455"/>
                  </a:cubicBezTo>
                  <a:cubicBezTo>
                    <a:pt x="262" y="301"/>
                    <a:pt x="334" y="170"/>
                    <a:pt x="381" y="39"/>
                  </a:cubicBezTo>
                  <a:cubicBezTo>
                    <a:pt x="381" y="28"/>
                    <a:pt x="364" y="1"/>
                    <a:pt x="3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46"/>
            <p:cNvSpPr/>
            <p:nvPr/>
          </p:nvSpPr>
          <p:spPr>
            <a:xfrm>
              <a:off x="2174150" y="2679900"/>
              <a:ext cx="13625" cy="73400"/>
            </a:xfrm>
            <a:custGeom>
              <a:avLst/>
              <a:gdLst/>
              <a:ahLst/>
              <a:cxnLst/>
              <a:rect l="l" t="t" r="r" b="b"/>
              <a:pathLst>
                <a:path w="545" h="2936" extrusionOk="0">
                  <a:moveTo>
                    <a:pt x="502" y="0"/>
                  </a:moveTo>
                  <a:cubicBezTo>
                    <a:pt x="492" y="0"/>
                    <a:pt x="485" y="4"/>
                    <a:pt x="485" y="13"/>
                  </a:cubicBezTo>
                  <a:cubicBezTo>
                    <a:pt x="319" y="430"/>
                    <a:pt x="188" y="883"/>
                    <a:pt x="200" y="1323"/>
                  </a:cubicBezTo>
                  <a:cubicBezTo>
                    <a:pt x="223" y="1906"/>
                    <a:pt x="343" y="2383"/>
                    <a:pt x="9" y="2918"/>
                  </a:cubicBezTo>
                  <a:cubicBezTo>
                    <a:pt x="1" y="2927"/>
                    <a:pt x="10" y="2935"/>
                    <a:pt x="25" y="2935"/>
                  </a:cubicBezTo>
                  <a:cubicBezTo>
                    <a:pt x="31" y="2935"/>
                    <a:pt x="38" y="2934"/>
                    <a:pt x="45" y="2930"/>
                  </a:cubicBezTo>
                  <a:cubicBezTo>
                    <a:pt x="259" y="2692"/>
                    <a:pt x="307" y="2383"/>
                    <a:pt x="307" y="2073"/>
                  </a:cubicBezTo>
                  <a:cubicBezTo>
                    <a:pt x="307" y="1775"/>
                    <a:pt x="235" y="1478"/>
                    <a:pt x="247" y="1180"/>
                  </a:cubicBezTo>
                  <a:cubicBezTo>
                    <a:pt x="259" y="775"/>
                    <a:pt x="414" y="406"/>
                    <a:pt x="545" y="25"/>
                  </a:cubicBezTo>
                  <a:cubicBezTo>
                    <a:pt x="538" y="11"/>
                    <a:pt x="517" y="0"/>
                    <a:pt x="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46"/>
            <p:cNvSpPr/>
            <p:nvPr/>
          </p:nvSpPr>
          <p:spPr>
            <a:xfrm>
              <a:off x="2178525" y="2717500"/>
              <a:ext cx="8375" cy="34300"/>
            </a:xfrm>
            <a:custGeom>
              <a:avLst/>
              <a:gdLst/>
              <a:ahLst/>
              <a:cxnLst/>
              <a:rect l="l" t="t" r="r" b="b"/>
              <a:pathLst>
                <a:path w="335" h="1372" extrusionOk="0">
                  <a:moveTo>
                    <a:pt x="315" y="1"/>
                  </a:moveTo>
                  <a:cubicBezTo>
                    <a:pt x="310" y="1"/>
                    <a:pt x="304" y="4"/>
                    <a:pt x="299" y="10"/>
                  </a:cubicBezTo>
                  <a:cubicBezTo>
                    <a:pt x="251" y="271"/>
                    <a:pt x="227" y="510"/>
                    <a:pt x="168" y="760"/>
                  </a:cubicBezTo>
                  <a:cubicBezTo>
                    <a:pt x="120" y="950"/>
                    <a:pt x="1" y="1164"/>
                    <a:pt x="13" y="1355"/>
                  </a:cubicBezTo>
                  <a:cubicBezTo>
                    <a:pt x="13" y="1363"/>
                    <a:pt x="31" y="1372"/>
                    <a:pt x="45" y="1372"/>
                  </a:cubicBezTo>
                  <a:cubicBezTo>
                    <a:pt x="51" y="1372"/>
                    <a:pt x="57" y="1370"/>
                    <a:pt x="60" y="1367"/>
                  </a:cubicBezTo>
                  <a:cubicBezTo>
                    <a:pt x="203" y="1236"/>
                    <a:pt x="239" y="962"/>
                    <a:pt x="263" y="772"/>
                  </a:cubicBezTo>
                  <a:cubicBezTo>
                    <a:pt x="322" y="521"/>
                    <a:pt x="334" y="271"/>
                    <a:pt x="322" y="10"/>
                  </a:cubicBezTo>
                  <a:cubicBezTo>
                    <a:pt x="322" y="4"/>
                    <a:pt x="319" y="1"/>
                    <a:pt x="3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46"/>
            <p:cNvSpPr/>
            <p:nvPr/>
          </p:nvSpPr>
          <p:spPr>
            <a:xfrm>
              <a:off x="2180625" y="2716350"/>
              <a:ext cx="10425" cy="33375"/>
            </a:xfrm>
            <a:custGeom>
              <a:avLst/>
              <a:gdLst/>
              <a:ahLst/>
              <a:cxnLst/>
              <a:rect l="l" t="t" r="r" b="b"/>
              <a:pathLst>
                <a:path w="417" h="1335" extrusionOk="0">
                  <a:moveTo>
                    <a:pt x="376" y="0"/>
                  </a:moveTo>
                  <a:cubicBezTo>
                    <a:pt x="357" y="0"/>
                    <a:pt x="339" y="10"/>
                    <a:pt x="334" y="32"/>
                  </a:cubicBezTo>
                  <a:cubicBezTo>
                    <a:pt x="274" y="270"/>
                    <a:pt x="215" y="508"/>
                    <a:pt x="155" y="734"/>
                  </a:cubicBezTo>
                  <a:cubicBezTo>
                    <a:pt x="107" y="913"/>
                    <a:pt x="0" y="1115"/>
                    <a:pt x="36" y="1306"/>
                  </a:cubicBezTo>
                  <a:cubicBezTo>
                    <a:pt x="36" y="1323"/>
                    <a:pt x="49" y="1334"/>
                    <a:pt x="60" y="1334"/>
                  </a:cubicBezTo>
                  <a:cubicBezTo>
                    <a:pt x="64" y="1334"/>
                    <a:pt x="68" y="1333"/>
                    <a:pt x="72" y="1329"/>
                  </a:cubicBezTo>
                  <a:cubicBezTo>
                    <a:pt x="215" y="1175"/>
                    <a:pt x="238" y="925"/>
                    <a:pt x="286" y="734"/>
                  </a:cubicBezTo>
                  <a:cubicBezTo>
                    <a:pt x="345" y="508"/>
                    <a:pt x="393" y="270"/>
                    <a:pt x="417" y="32"/>
                  </a:cubicBezTo>
                  <a:cubicBezTo>
                    <a:pt x="417" y="13"/>
                    <a:pt x="396" y="0"/>
                    <a:pt x="3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46"/>
            <p:cNvSpPr/>
            <p:nvPr/>
          </p:nvSpPr>
          <p:spPr>
            <a:xfrm>
              <a:off x="2184475" y="2713400"/>
              <a:ext cx="10625" cy="38100"/>
            </a:xfrm>
            <a:custGeom>
              <a:avLst/>
              <a:gdLst/>
              <a:ahLst/>
              <a:cxnLst/>
              <a:rect l="l" t="t" r="r" b="b"/>
              <a:pathLst>
                <a:path w="425" h="1524" extrusionOk="0">
                  <a:moveTo>
                    <a:pt x="391" y="0"/>
                  </a:moveTo>
                  <a:cubicBezTo>
                    <a:pt x="378" y="0"/>
                    <a:pt x="363" y="10"/>
                    <a:pt x="358" y="31"/>
                  </a:cubicBezTo>
                  <a:cubicBezTo>
                    <a:pt x="311" y="293"/>
                    <a:pt x="263" y="566"/>
                    <a:pt x="191" y="828"/>
                  </a:cubicBezTo>
                  <a:cubicBezTo>
                    <a:pt x="132" y="1043"/>
                    <a:pt x="13" y="1281"/>
                    <a:pt x="1" y="1483"/>
                  </a:cubicBezTo>
                  <a:cubicBezTo>
                    <a:pt x="1" y="1510"/>
                    <a:pt x="28" y="1523"/>
                    <a:pt x="46" y="1523"/>
                  </a:cubicBezTo>
                  <a:cubicBezTo>
                    <a:pt x="52" y="1523"/>
                    <a:pt x="58" y="1522"/>
                    <a:pt x="61" y="1519"/>
                  </a:cubicBezTo>
                  <a:cubicBezTo>
                    <a:pt x="203" y="1352"/>
                    <a:pt x="251" y="1055"/>
                    <a:pt x="311" y="828"/>
                  </a:cubicBezTo>
                  <a:cubicBezTo>
                    <a:pt x="370" y="578"/>
                    <a:pt x="406" y="304"/>
                    <a:pt x="418" y="43"/>
                  </a:cubicBezTo>
                  <a:cubicBezTo>
                    <a:pt x="424" y="16"/>
                    <a:pt x="409" y="0"/>
                    <a:pt x="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46"/>
            <p:cNvSpPr/>
            <p:nvPr/>
          </p:nvSpPr>
          <p:spPr>
            <a:xfrm>
              <a:off x="2189075" y="2675425"/>
              <a:ext cx="18050" cy="74525"/>
            </a:xfrm>
            <a:custGeom>
              <a:avLst/>
              <a:gdLst/>
              <a:ahLst/>
              <a:cxnLst/>
              <a:rect l="l" t="t" r="r" b="b"/>
              <a:pathLst>
                <a:path w="722" h="2981" extrusionOk="0">
                  <a:moveTo>
                    <a:pt x="687" y="1"/>
                  </a:moveTo>
                  <a:cubicBezTo>
                    <a:pt x="677" y="1"/>
                    <a:pt x="667" y="5"/>
                    <a:pt x="662" y="14"/>
                  </a:cubicBezTo>
                  <a:cubicBezTo>
                    <a:pt x="321" y="921"/>
                    <a:pt x="189" y="1933"/>
                    <a:pt x="13" y="2889"/>
                  </a:cubicBezTo>
                  <a:lnTo>
                    <a:pt x="13" y="2889"/>
                  </a:lnTo>
                  <a:cubicBezTo>
                    <a:pt x="11" y="2895"/>
                    <a:pt x="9" y="2901"/>
                    <a:pt x="7" y="2907"/>
                  </a:cubicBezTo>
                  <a:cubicBezTo>
                    <a:pt x="8" y="2907"/>
                    <a:pt x="9" y="2907"/>
                    <a:pt x="10" y="2907"/>
                  </a:cubicBezTo>
                  <a:lnTo>
                    <a:pt x="10" y="2907"/>
                  </a:lnTo>
                  <a:cubicBezTo>
                    <a:pt x="9" y="2911"/>
                    <a:pt x="8" y="2915"/>
                    <a:pt x="7" y="2919"/>
                  </a:cubicBezTo>
                  <a:cubicBezTo>
                    <a:pt x="1" y="2959"/>
                    <a:pt x="36" y="2981"/>
                    <a:pt x="70" y="2981"/>
                  </a:cubicBezTo>
                  <a:cubicBezTo>
                    <a:pt x="96" y="2981"/>
                    <a:pt x="121" y="2968"/>
                    <a:pt x="127" y="2943"/>
                  </a:cubicBezTo>
                  <a:cubicBezTo>
                    <a:pt x="311" y="2390"/>
                    <a:pt x="450" y="1827"/>
                    <a:pt x="502" y="1242"/>
                  </a:cubicBezTo>
                  <a:lnTo>
                    <a:pt x="502" y="1242"/>
                  </a:lnTo>
                  <a:cubicBezTo>
                    <a:pt x="592" y="840"/>
                    <a:pt x="672" y="436"/>
                    <a:pt x="722" y="26"/>
                  </a:cubicBezTo>
                  <a:cubicBezTo>
                    <a:pt x="722" y="11"/>
                    <a:pt x="704" y="1"/>
                    <a:pt x="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46"/>
            <p:cNvSpPr/>
            <p:nvPr/>
          </p:nvSpPr>
          <p:spPr>
            <a:xfrm>
              <a:off x="2199975" y="2670700"/>
              <a:ext cx="14300" cy="35350"/>
            </a:xfrm>
            <a:custGeom>
              <a:avLst/>
              <a:gdLst/>
              <a:ahLst/>
              <a:cxnLst/>
              <a:rect l="l" t="t" r="r" b="b"/>
              <a:pathLst>
                <a:path w="572" h="1414" extrusionOk="0">
                  <a:moveTo>
                    <a:pt x="536" y="0"/>
                  </a:moveTo>
                  <a:cubicBezTo>
                    <a:pt x="274" y="393"/>
                    <a:pt x="60" y="905"/>
                    <a:pt x="0" y="1393"/>
                  </a:cubicBezTo>
                  <a:cubicBezTo>
                    <a:pt x="0" y="1407"/>
                    <a:pt x="12" y="1413"/>
                    <a:pt x="25" y="1413"/>
                  </a:cubicBezTo>
                  <a:cubicBezTo>
                    <a:pt x="34" y="1413"/>
                    <a:pt x="43" y="1410"/>
                    <a:pt x="48" y="1405"/>
                  </a:cubicBezTo>
                  <a:cubicBezTo>
                    <a:pt x="131" y="1167"/>
                    <a:pt x="191" y="929"/>
                    <a:pt x="286" y="715"/>
                  </a:cubicBezTo>
                  <a:cubicBezTo>
                    <a:pt x="369" y="477"/>
                    <a:pt x="464" y="250"/>
                    <a:pt x="548" y="12"/>
                  </a:cubicBezTo>
                  <a:cubicBezTo>
                    <a:pt x="572" y="0"/>
                    <a:pt x="56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30417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5"/>
        <p:cNvGrpSpPr/>
        <p:nvPr/>
      </p:nvGrpSpPr>
      <p:grpSpPr>
        <a:xfrm>
          <a:off x="0" y="0"/>
          <a:ext cx="0" cy="0"/>
          <a:chOff x="0" y="0"/>
          <a:chExt cx="0" cy="0"/>
        </a:xfrm>
      </p:grpSpPr>
      <p:grpSp>
        <p:nvGrpSpPr>
          <p:cNvPr id="326" name="Google Shape;326;p28"/>
          <p:cNvGrpSpPr/>
          <p:nvPr/>
        </p:nvGrpSpPr>
        <p:grpSpPr>
          <a:xfrm>
            <a:off x="-3356036" y="-3027455"/>
            <a:ext cx="12991788" cy="9196283"/>
            <a:chOff x="-3356036" y="-3027455"/>
            <a:chExt cx="12991788" cy="9196283"/>
          </a:xfrm>
        </p:grpSpPr>
        <p:sp>
          <p:nvSpPr>
            <p:cNvPr id="327" name="Google Shape;327;p28"/>
            <p:cNvSpPr/>
            <p:nvPr/>
          </p:nvSpPr>
          <p:spPr>
            <a:xfrm>
              <a:off x="12" y="-335050"/>
              <a:ext cx="8797885" cy="6125887"/>
            </a:xfrm>
            <a:custGeom>
              <a:avLst/>
              <a:gdLst/>
              <a:ahLst/>
              <a:cxnLst/>
              <a:rect l="l" t="t" r="r" b="b"/>
              <a:pathLst>
                <a:path w="51652" h="60726" extrusionOk="0">
                  <a:moveTo>
                    <a:pt x="51651" y="1"/>
                  </a:moveTo>
                  <a:lnTo>
                    <a:pt x="51651" y="1"/>
                  </a:lnTo>
                  <a:cubicBezTo>
                    <a:pt x="51287" y="341"/>
                    <a:pt x="51174" y="862"/>
                    <a:pt x="50994" y="1309"/>
                  </a:cubicBezTo>
                  <a:cubicBezTo>
                    <a:pt x="50970" y="1364"/>
                    <a:pt x="50915" y="1464"/>
                    <a:pt x="50892" y="1519"/>
                  </a:cubicBezTo>
                  <a:cubicBezTo>
                    <a:pt x="50862" y="1572"/>
                    <a:pt x="50815" y="1674"/>
                    <a:pt x="50791" y="1722"/>
                  </a:cubicBezTo>
                  <a:cubicBezTo>
                    <a:pt x="50067" y="3061"/>
                    <a:pt x="48961" y="4131"/>
                    <a:pt x="47861" y="5165"/>
                  </a:cubicBezTo>
                  <a:cubicBezTo>
                    <a:pt x="47198" y="5643"/>
                    <a:pt x="46576" y="6170"/>
                    <a:pt x="45894" y="6629"/>
                  </a:cubicBezTo>
                  <a:cubicBezTo>
                    <a:pt x="45220" y="7102"/>
                    <a:pt x="44503" y="7502"/>
                    <a:pt x="43821" y="7969"/>
                  </a:cubicBezTo>
                  <a:cubicBezTo>
                    <a:pt x="43229" y="8380"/>
                    <a:pt x="42542" y="8680"/>
                    <a:pt x="42064" y="9235"/>
                  </a:cubicBezTo>
                  <a:cubicBezTo>
                    <a:pt x="40922" y="10485"/>
                    <a:pt x="39625" y="11585"/>
                    <a:pt x="38279" y="12601"/>
                  </a:cubicBezTo>
                  <a:cubicBezTo>
                    <a:pt x="36773" y="13730"/>
                    <a:pt x="35333" y="14956"/>
                    <a:pt x="34017" y="16301"/>
                  </a:cubicBezTo>
                  <a:cubicBezTo>
                    <a:pt x="33319" y="16982"/>
                    <a:pt x="32511" y="17544"/>
                    <a:pt x="31848" y="18267"/>
                  </a:cubicBezTo>
                  <a:cubicBezTo>
                    <a:pt x="31137" y="18937"/>
                    <a:pt x="30538" y="19702"/>
                    <a:pt x="29912" y="20449"/>
                  </a:cubicBezTo>
                  <a:cubicBezTo>
                    <a:pt x="29396" y="21082"/>
                    <a:pt x="28889" y="21728"/>
                    <a:pt x="28453" y="22422"/>
                  </a:cubicBezTo>
                  <a:cubicBezTo>
                    <a:pt x="27897" y="23306"/>
                    <a:pt x="27275" y="24161"/>
                    <a:pt x="26808" y="25099"/>
                  </a:cubicBezTo>
                  <a:cubicBezTo>
                    <a:pt x="26725" y="25261"/>
                    <a:pt x="26642" y="25422"/>
                    <a:pt x="26563" y="25584"/>
                  </a:cubicBezTo>
                  <a:cubicBezTo>
                    <a:pt x="26474" y="25757"/>
                    <a:pt x="26391" y="25931"/>
                    <a:pt x="26306" y="26103"/>
                  </a:cubicBezTo>
                  <a:cubicBezTo>
                    <a:pt x="26235" y="26235"/>
                    <a:pt x="26169" y="26373"/>
                    <a:pt x="26104" y="26511"/>
                  </a:cubicBezTo>
                  <a:cubicBezTo>
                    <a:pt x="25644" y="27323"/>
                    <a:pt x="25236" y="28166"/>
                    <a:pt x="24849" y="29015"/>
                  </a:cubicBezTo>
                  <a:cubicBezTo>
                    <a:pt x="24639" y="29517"/>
                    <a:pt x="24436" y="30020"/>
                    <a:pt x="24245" y="30533"/>
                  </a:cubicBezTo>
                  <a:cubicBezTo>
                    <a:pt x="24137" y="30844"/>
                    <a:pt x="24017" y="31143"/>
                    <a:pt x="23892" y="31447"/>
                  </a:cubicBezTo>
                  <a:cubicBezTo>
                    <a:pt x="23737" y="31770"/>
                    <a:pt x="23605" y="32105"/>
                    <a:pt x="23486" y="32445"/>
                  </a:cubicBezTo>
                  <a:cubicBezTo>
                    <a:pt x="23384" y="32685"/>
                    <a:pt x="23288" y="32925"/>
                    <a:pt x="23186" y="33157"/>
                  </a:cubicBezTo>
                  <a:cubicBezTo>
                    <a:pt x="23007" y="33521"/>
                    <a:pt x="22846" y="33893"/>
                    <a:pt x="22678" y="34263"/>
                  </a:cubicBezTo>
                  <a:cubicBezTo>
                    <a:pt x="22607" y="34395"/>
                    <a:pt x="22541" y="34531"/>
                    <a:pt x="22475" y="34669"/>
                  </a:cubicBezTo>
                  <a:cubicBezTo>
                    <a:pt x="22295" y="35046"/>
                    <a:pt x="22074" y="35405"/>
                    <a:pt x="21878" y="35775"/>
                  </a:cubicBezTo>
                  <a:cubicBezTo>
                    <a:pt x="21125" y="37000"/>
                    <a:pt x="20449" y="38268"/>
                    <a:pt x="19803" y="39552"/>
                  </a:cubicBezTo>
                  <a:cubicBezTo>
                    <a:pt x="18835" y="41400"/>
                    <a:pt x="17299" y="42859"/>
                    <a:pt x="16134" y="44574"/>
                  </a:cubicBezTo>
                  <a:cubicBezTo>
                    <a:pt x="15739" y="45166"/>
                    <a:pt x="15230" y="45674"/>
                    <a:pt x="14771" y="46218"/>
                  </a:cubicBezTo>
                  <a:cubicBezTo>
                    <a:pt x="13988" y="46984"/>
                    <a:pt x="13252" y="47796"/>
                    <a:pt x="12559" y="48651"/>
                  </a:cubicBezTo>
                  <a:cubicBezTo>
                    <a:pt x="11334" y="50145"/>
                    <a:pt x="9582" y="51120"/>
                    <a:pt x="8429" y="52686"/>
                  </a:cubicBezTo>
                  <a:cubicBezTo>
                    <a:pt x="7836" y="53462"/>
                    <a:pt x="7226" y="54221"/>
                    <a:pt x="6564" y="54938"/>
                  </a:cubicBezTo>
                  <a:cubicBezTo>
                    <a:pt x="5595" y="56116"/>
                    <a:pt x="4429" y="57103"/>
                    <a:pt x="3353" y="58179"/>
                  </a:cubicBezTo>
                  <a:cubicBezTo>
                    <a:pt x="2649" y="58902"/>
                    <a:pt x="1847" y="59518"/>
                    <a:pt x="1010" y="60080"/>
                  </a:cubicBezTo>
                  <a:cubicBezTo>
                    <a:pt x="837" y="60175"/>
                    <a:pt x="669" y="60282"/>
                    <a:pt x="497" y="60384"/>
                  </a:cubicBezTo>
                  <a:cubicBezTo>
                    <a:pt x="317" y="60480"/>
                    <a:pt x="30" y="60469"/>
                    <a:pt x="0" y="60726"/>
                  </a:cubicBezTo>
                  <a:cubicBezTo>
                    <a:pt x="210" y="60713"/>
                    <a:pt x="395" y="60624"/>
                    <a:pt x="580" y="60533"/>
                  </a:cubicBezTo>
                  <a:cubicBezTo>
                    <a:pt x="1494" y="60008"/>
                    <a:pt x="2326" y="59350"/>
                    <a:pt x="3126" y="58663"/>
                  </a:cubicBezTo>
                  <a:cubicBezTo>
                    <a:pt x="3904" y="57898"/>
                    <a:pt x="4674" y="57120"/>
                    <a:pt x="5452" y="56350"/>
                  </a:cubicBezTo>
                  <a:cubicBezTo>
                    <a:pt x="6760" y="55101"/>
                    <a:pt x="7885" y="53672"/>
                    <a:pt x="8997" y="52243"/>
                  </a:cubicBezTo>
                  <a:cubicBezTo>
                    <a:pt x="9391" y="51718"/>
                    <a:pt x="9941" y="51359"/>
                    <a:pt x="10418" y="50910"/>
                  </a:cubicBezTo>
                  <a:cubicBezTo>
                    <a:pt x="11315" y="50145"/>
                    <a:pt x="12236" y="49387"/>
                    <a:pt x="12959" y="48441"/>
                  </a:cubicBezTo>
                  <a:cubicBezTo>
                    <a:pt x="13431" y="47844"/>
                    <a:pt x="13982" y="47312"/>
                    <a:pt x="14471" y="46733"/>
                  </a:cubicBezTo>
                  <a:cubicBezTo>
                    <a:pt x="15338" y="45908"/>
                    <a:pt x="16091" y="44975"/>
                    <a:pt x="16755" y="43982"/>
                  </a:cubicBezTo>
                  <a:cubicBezTo>
                    <a:pt x="17812" y="42608"/>
                    <a:pt x="19009" y="41328"/>
                    <a:pt x="19856" y="39804"/>
                  </a:cubicBezTo>
                  <a:cubicBezTo>
                    <a:pt x="20013" y="39499"/>
                    <a:pt x="20174" y="39201"/>
                    <a:pt x="20317" y="38890"/>
                  </a:cubicBezTo>
                  <a:cubicBezTo>
                    <a:pt x="20700" y="38142"/>
                    <a:pt x="21130" y="37413"/>
                    <a:pt x="21519" y="36672"/>
                  </a:cubicBezTo>
                  <a:cubicBezTo>
                    <a:pt x="22104" y="35734"/>
                    <a:pt x="22648" y="34771"/>
                    <a:pt x="23079" y="33761"/>
                  </a:cubicBezTo>
                  <a:cubicBezTo>
                    <a:pt x="23264" y="33397"/>
                    <a:pt x="23420" y="33019"/>
                    <a:pt x="23581" y="32643"/>
                  </a:cubicBezTo>
                  <a:cubicBezTo>
                    <a:pt x="23688" y="32338"/>
                    <a:pt x="23809" y="32034"/>
                    <a:pt x="23939" y="31734"/>
                  </a:cubicBezTo>
                  <a:cubicBezTo>
                    <a:pt x="24460" y="30527"/>
                    <a:pt x="24849" y="29272"/>
                    <a:pt x="25451" y="28106"/>
                  </a:cubicBezTo>
                  <a:cubicBezTo>
                    <a:pt x="25476" y="28053"/>
                    <a:pt x="25523" y="27951"/>
                    <a:pt x="25553" y="27896"/>
                  </a:cubicBezTo>
                  <a:cubicBezTo>
                    <a:pt x="25619" y="27766"/>
                    <a:pt x="25685" y="27634"/>
                    <a:pt x="25757" y="27502"/>
                  </a:cubicBezTo>
                  <a:cubicBezTo>
                    <a:pt x="26240" y="26648"/>
                    <a:pt x="26642" y="25752"/>
                    <a:pt x="27114" y="24891"/>
                  </a:cubicBezTo>
                  <a:cubicBezTo>
                    <a:pt x="27562" y="24006"/>
                    <a:pt x="28171" y="23217"/>
                    <a:pt x="28679" y="22362"/>
                  </a:cubicBezTo>
                  <a:cubicBezTo>
                    <a:pt x="28979" y="21920"/>
                    <a:pt x="29289" y="21484"/>
                    <a:pt x="29630" y="21071"/>
                  </a:cubicBezTo>
                  <a:cubicBezTo>
                    <a:pt x="30808" y="19583"/>
                    <a:pt x="32075" y="18141"/>
                    <a:pt x="33564" y="16952"/>
                  </a:cubicBezTo>
                  <a:cubicBezTo>
                    <a:pt x="34102" y="16391"/>
                    <a:pt x="34693" y="15870"/>
                    <a:pt x="35267" y="15344"/>
                  </a:cubicBezTo>
                  <a:cubicBezTo>
                    <a:pt x="37162" y="13450"/>
                    <a:pt x="39523" y="12099"/>
                    <a:pt x="41375" y="10156"/>
                  </a:cubicBezTo>
                  <a:cubicBezTo>
                    <a:pt x="41956" y="9594"/>
                    <a:pt x="42470" y="8931"/>
                    <a:pt x="43204" y="8554"/>
                  </a:cubicBezTo>
                  <a:cubicBezTo>
                    <a:pt x="44539" y="7669"/>
                    <a:pt x="45937" y="6893"/>
                    <a:pt x="47174" y="5883"/>
                  </a:cubicBezTo>
                  <a:cubicBezTo>
                    <a:pt x="47670" y="5511"/>
                    <a:pt x="48190" y="5165"/>
                    <a:pt x="48614" y="4711"/>
                  </a:cubicBezTo>
                  <a:cubicBezTo>
                    <a:pt x="49458" y="3861"/>
                    <a:pt x="50270" y="2965"/>
                    <a:pt x="50868" y="1925"/>
                  </a:cubicBezTo>
                  <a:cubicBezTo>
                    <a:pt x="51155" y="1441"/>
                    <a:pt x="51274" y="879"/>
                    <a:pt x="51555" y="395"/>
                  </a:cubicBezTo>
                  <a:cubicBezTo>
                    <a:pt x="51597" y="263"/>
                    <a:pt x="51627" y="131"/>
                    <a:pt x="516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28"/>
            <p:cNvSpPr/>
            <p:nvPr/>
          </p:nvSpPr>
          <p:spPr>
            <a:xfrm>
              <a:off x="425326" y="81070"/>
              <a:ext cx="8887649" cy="5913540"/>
            </a:xfrm>
            <a:custGeom>
              <a:avLst/>
              <a:gdLst/>
              <a:ahLst/>
              <a:cxnLst/>
              <a:rect l="l" t="t" r="r" b="b"/>
              <a:pathLst>
                <a:path w="52179" h="58621" extrusionOk="0">
                  <a:moveTo>
                    <a:pt x="52089" y="0"/>
                  </a:moveTo>
                  <a:cubicBezTo>
                    <a:pt x="51025" y="812"/>
                    <a:pt x="50194" y="1871"/>
                    <a:pt x="49160" y="2713"/>
                  </a:cubicBezTo>
                  <a:cubicBezTo>
                    <a:pt x="48503" y="3364"/>
                    <a:pt x="47844" y="4023"/>
                    <a:pt x="47055" y="4519"/>
                  </a:cubicBezTo>
                  <a:cubicBezTo>
                    <a:pt x="46285" y="5003"/>
                    <a:pt x="45520" y="5493"/>
                    <a:pt x="44749" y="5977"/>
                  </a:cubicBezTo>
                  <a:cubicBezTo>
                    <a:pt x="43518" y="6743"/>
                    <a:pt x="42280" y="7513"/>
                    <a:pt x="41121" y="8393"/>
                  </a:cubicBezTo>
                  <a:cubicBezTo>
                    <a:pt x="39758" y="9276"/>
                    <a:pt x="38599" y="10424"/>
                    <a:pt x="37325" y="11428"/>
                  </a:cubicBezTo>
                  <a:cubicBezTo>
                    <a:pt x="36834" y="11823"/>
                    <a:pt x="36483" y="12343"/>
                    <a:pt x="36058" y="12791"/>
                  </a:cubicBezTo>
                  <a:cubicBezTo>
                    <a:pt x="35663" y="13299"/>
                    <a:pt x="35191" y="13736"/>
                    <a:pt x="34797" y="14244"/>
                  </a:cubicBezTo>
                  <a:cubicBezTo>
                    <a:pt x="34080" y="15171"/>
                    <a:pt x="33266" y="16019"/>
                    <a:pt x="32626" y="17000"/>
                  </a:cubicBezTo>
                  <a:cubicBezTo>
                    <a:pt x="32154" y="17729"/>
                    <a:pt x="31533" y="18350"/>
                    <a:pt x="31067" y="19080"/>
                  </a:cubicBezTo>
                  <a:cubicBezTo>
                    <a:pt x="30582" y="19845"/>
                    <a:pt x="30020" y="20557"/>
                    <a:pt x="29608" y="21357"/>
                  </a:cubicBezTo>
                  <a:cubicBezTo>
                    <a:pt x="29465" y="21638"/>
                    <a:pt x="29302" y="21906"/>
                    <a:pt x="29147" y="22182"/>
                  </a:cubicBezTo>
                  <a:cubicBezTo>
                    <a:pt x="28849" y="22684"/>
                    <a:pt x="28544" y="23186"/>
                    <a:pt x="28245" y="23688"/>
                  </a:cubicBezTo>
                  <a:cubicBezTo>
                    <a:pt x="28155" y="23820"/>
                    <a:pt x="28077" y="23951"/>
                    <a:pt x="27994" y="24088"/>
                  </a:cubicBezTo>
                  <a:cubicBezTo>
                    <a:pt x="27898" y="24256"/>
                    <a:pt x="27790" y="24417"/>
                    <a:pt x="27689" y="24585"/>
                  </a:cubicBezTo>
                  <a:cubicBezTo>
                    <a:pt x="27558" y="24824"/>
                    <a:pt x="27420" y="25057"/>
                    <a:pt x="27288" y="25291"/>
                  </a:cubicBezTo>
                  <a:cubicBezTo>
                    <a:pt x="27222" y="25428"/>
                    <a:pt x="27151" y="25559"/>
                    <a:pt x="27086" y="25691"/>
                  </a:cubicBezTo>
                  <a:cubicBezTo>
                    <a:pt x="26828" y="26193"/>
                    <a:pt x="26571" y="26695"/>
                    <a:pt x="26326" y="27209"/>
                  </a:cubicBezTo>
                  <a:cubicBezTo>
                    <a:pt x="26154" y="27550"/>
                    <a:pt x="25974" y="27890"/>
                    <a:pt x="25776" y="28213"/>
                  </a:cubicBezTo>
                  <a:cubicBezTo>
                    <a:pt x="25567" y="28577"/>
                    <a:pt x="25364" y="28949"/>
                    <a:pt x="25172" y="29319"/>
                  </a:cubicBezTo>
                  <a:cubicBezTo>
                    <a:pt x="25106" y="29457"/>
                    <a:pt x="25042" y="29594"/>
                    <a:pt x="24970" y="29725"/>
                  </a:cubicBezTo>
                  <a:cubicBezTo>
                    <a:pt x="24783" y="30132"/>
                    <a:pt x="24581" y="30533"/>
                    <a:pt x="24413" y="30952"/>
                  </a:cubicBezTo>
                  <a:cubicBezTo>
                    <a:pt x="24246" y="31322"/>
                    <a:pt x="24091" y="31698"/>
                    <a:pt x="23906" y="32056"/>
                  </a:cubicBezTo>
                  <a:cubicBezTo>
                    <a:pt x="23840" y="32188"/>
                    <a:pt x="23768" y="32326"/>
                    <a:pt x="23708" y="32464"/>
                  </a:cubicBezTo>
                  <a:cubicBezTo>
                    <a:pt x="23588" y="32690"/>
                    <a:pt x="23481" y="32924"/>
                    <a:pt x="23362" y="33156"/>
                  </a:cubicBezTo>
                  <a:cubicBezTo>
                    <a:pt x="22824" y="34310"/>
                    <a:pt x="22256" y="35458"/>
                    <a:pt x="21646" y="36575"/>
                  </a:cubicBezTo>
                  <a:cubicBezTo>
                    <a:pt x="21563" y="36749"/>
                    <a:pt x="21478" y="36922"/>
                    <a:pt x="21395" y="37096"/>
                  </a:cubicBezTo>
                  <a:cubicBezTo>
                    <a:pt x="21048" y="37753"/>
                    <a:pt x="20666" y="38387"/>
                    <a:pt x="20236" y="38991"/>
                  </a:cubicBezTo>
                  <a:cubicBezTo>
                    <a:pt x="19136" y="40915"/>
                    <a:pt x="17539" y="42476"/>
                    <a:pt x="16272" y="44280"/>
                  </a:cubicBezTo>
                  <a:cubicBezTo>
                    <a:pt x="15674" y="45118"/>
                    <a:pt x="14928" y="45822"/>
                    <a:pt x="14228" y="46570"/>
                  </a:cubicBezTo>
                  <a:cubicBezTo>
                    <a:pt x="13444" y="47442"/>
                    <a:pt x="12531" y="48178"/>
                    <a:pt x="11585" y="48877"/>
                  </a:cubicBezTo>
                  <a:cubicBezTo>
                    <a:pt x="10940" y="49373"/>
                    <a:pt x="10241" y="49803"/>
                    <a:pt x="9631" y="50347"/>
                  </a:cubicBezTo>
                  <a:cubicBezTo>
                    <a:pt x="8178" y="51615"/>
                    <a:pt x="6583" y="52714"/>
                    <a:pt x="5178" y="54048"/>
                  </a:cubicBezTo>
                  <a:cubicBezTo>
                    <a:pt x="4580" y="54658"/>
                    <a:pt x="3970" y="55255"/>
                    <a:pt x="3344" y="55842"/>
                  </a:cubicBezTo>
                  <a:cubicBezTo>
                    <a:pt x="2715" y="56349"/>
                    <a:pt x="2196" y="56976"/>
                    <a:pt x="1568" y="57479"/>
                  </a:cubicBezTo>
                  <a:cubicBezTo>
                    <a:pt x="1233" y="57778"/>
                    <a:pt x="910" y="58113"/>
                    <a:pt x="503" y="58316"/>
                  </a:cubicBezTo>
                  <a:cubicBezTo>
                    <a:pt x="331" y="58405"/>
                    <a:pt x="139" y="58471"/>
                    <a:pt x="1" y="58620"/>
                  </a:cubicBezTo>
                  <a:cubicBezTo>
                    <a:pt x="216" y="58615"/>
                    <a:pt x="431" y="58560"/>
                    <a:pt x="618" y="58453"/>
                  </a:cubicBezTo>
                  <a:cubicBezTo>
                    <a:pt x="1256" y="58071"/>
                    <a:pt x="1771" y="57520"/>
                    <a:pt x="2309" y="57012"/>
                  </a:cubicBezTo>
                  <a:cubicBezTo>
                    <a:pt x="3032" y="56433"/>
                    <a:pt x="3636" y="55715"/>
                    <a:pt x="4348" y="55124"/>
                  </a:cubicBezTo>
                  <a:cubicBezTo>
                    <a:pt x="5052" y="54496"/>
                    <a:pt x="5662" y="53754"/>
                    <a:pt x="6415" y="53175"/>
                  </a:cubicBezTo>
                  <a:cubicBezTo>
                    <a:pt x="7259" y="52463"/>
                    <a:pt x="8131" y="51800"/>
                    <a:pt x="8992" y="51113"/>
                  </a:cubicBezTo>
                  <a:cubicBezTo>
                    <a:pt x="10360" y="49839"/>
                    <a:pt x="12010" y="48913"/>
                    <a:pt x="13386" y="47640"/>
                  </a:cubicBezTo>
                  <a:cubicBezTo>
                    <a:pt x="14497" y="46498"/>
                    <a:pt x="15704" y="45434"/>
                    <a:pt x="16606" y="44107"/>
                  </a:cubicBezTo>
                  <a:cubicBezTo>
                    <a:pt x="17761" y="42511"/>
                    <a:pt x="19166" y="41101"/>
                    <a:pt x="20181" y="39408"/>
                  </a:cubicBezTo>
                  <a:cubicBezTo>
                    <a:pt x="20385" y="39057"/>
                    <a:pt x="20636" y="38740"/>
                    <a:pt x="20846" y="38393"/>
                  </a:cubicBezTo>
                  <a:cubicBezTo>
                    <a:pt x="20953" y="38232"/>
                    <a:pt x="21048" y="38058"/>
                    <a:pt x="21144" y="37891"/>
                  </a:cubicBezTo>
                  <a:cubicBezTo>
                    <a:pt x="21340" y="37562"/>
                    <a:pt x="21520" y="37228"/>
                    <a:pt x="21693" y="36892"/>
                  </a:cubicBezTo>
                  <a:cubicBezTo>
                    <a:pt x="21771" y="36713"/>
                    <a:pt x="21861" y="36546"/>
                    <a:pt x="21950" y="36373"/>
                  </a:cubicBezTo>
                  <a:cubicBezTo>
                    <a:pt x="22459" y="35416"/>
                    <a:pt x="22937" y="34442"/>
                    <a:pt x="23403" y="33468"/>
                  </a:cubicBezTo>
                  <a:cubicBezTo>
                    <a:pt x="23469" y="33330"/>
                    <a:pt x="23535" y="33192"/>
                    <a:pt x="23607" y="33060"/>
                  </a:cubicBezTo>
                  <a:cubicBezTo>
                    <a:pt x="23654" y="32953"/>
                    <a:pt x="23708" y="32845"/>
                    <a:pt x="23762" y="32738"/>
                  </a:cubicBezTo>
                  <a:cubicBezTo>
                    <a:pt x="23875" y="32511"/>
                    <a:pt x="23989" y="32279"/>
                    <a:pt x="24109" y="32045"/>
                  </a:cubicBezTo>
                  <a:cubicBezTo>
                    <a:pt x="24246" y="31752"/>
                    <a:pt x="24377" y="31446"/>
                    <a:pt x="24515" y="31148"/>
                  </a:cubicBezTo>
                  <a:cubicBezTo>
                    <a:pt x="24647" y="30844"/>
                    <a:pt x="24766" y="30538"/>
                    <a:pt x="24915" y="30246"/>
                  </a:cubicBezTo>
                  <a:cubicBezTo>
                    <a:pt x="24940" y="30191"/>
                    <a:pt x="24993" y="30091"/>
                    <a:pt x="25017" y="30042"/>
                  </a:cubicBezTo>
                  <a:cubicBezTo>
                    <a:pt x="25101" y="29863"/>
                    <a:pt x="25185" y="29689"/>
                    <a:pt x="25274" y="29517"/>
                  </a:cubicBezTo>
                  <a:cubicBezTo>
                    <a:pt x="25352" y="29355"/>
                    <a:pt x="25436" y="29194"/>
                    <a:pt x="25519" y="29032"/>
                  </a:cubicBezTo>
                  <a:cubicBezTo>
                    <a:pt x="25657" y="28751"/>
                    <a:pt x="25831" y="28488"/>
                    <a:pt x="25980" y="28213"/>
                  </a:cubicBezTo>
                  <a:cubicBezTo>
                    <a:pt x="26512" y="27250"/>
                    <a:pt x="26971" y="26253"/>
                    <a:pt x="27492" y="25285"/>
                  </a:cubicBezTo>
                  <a:cubicBezTo>
                    <a:pt x="27617" y="25051"/>
                    <a:pt x="27760" y="24819"/>
                    <a:pt x="27892" y="24579"/>
                  </a:cubicBezTo>
                  <a:cubicBezTo>
                    <a:pt x="27994" y="24411"/>
                    <a:pt x="28096" y="24251"/>
                    <a:pt x="28198" y="24088"/>
                  </a:cubicBezTo>
                  <a:cubicBezTo>
                    <a:pt x="28305" y="23922"/>
                    <a:pt x="28406" y="23754"/>
                    <a:pt x="28502" y="23581"/>
                  </a:cubicBezTo>
                  <a:cubicBezTo>
                    <a:pt x="28687" y="23288"/>
                    <a:pt x="28872" y="22990"/>
                    <a:pt x="29046" y="22690"/>
                  </a:cubicBezTo>
                  <a:cubicBezTo>
                    <a:pt x="29327" y="22223"/>
                    <a:pt x="29589" y="21746"/>
                    <a:pt x="29853" y="21274"/>
                  </a:cubicBezTo>
                  <a:cubicBezTo>
                    <a:pt x="30314" y="20425"/>
                    <a:pt x="30911" y="19660"/>
                    <a:pt x="31431" y="18846"/>
                  </a:cubicBezTo>
                  <a:cubicBezTo>
                    <a:pt x="31903" y="18207"/>
                    <a:pt x="32430" y="17603"/>
                    <a:pt x="32872" y="16940"/>
                  </a:cubicBezTo>
                  <a:cubicBezTo>
                    <a:pt x="33506" y="15989"/>
                    <a:pt x="34318" y="15171"/>
                    <a:pt x="34999" y="14256"/>
                  </a:cubicBezTo>
                  <a:cubicBezTo>
                    <a:pt x="35705" y="13478"/>
                    <a:pt x="36381" y="12678"/>
                    <a:pt x="37074" y="11894"/>
                  </a:cubicBezTo>
                  <a:cubicBezTo>
                    <a:pt x="37678" y="11345"/>
                    <a:pt x="38312" y="10837"/>
                    <a:pt x="38927" y="10311"/>
                  </a:cubicBezTo>
                  <a:cubicBezTo>
                    <a:pt x="39614" y="9725"/>
                    <a:pt x="40296" y="9121"/>
                    <a:pt x="41060" y="8631"/>
                  </a:cubicBezTo>
                  <a:cubicBezTo>
                    <a:pt x="41868" y="8045"/>
                    <a:pt x="42680" y="7472"/>
                    <a:pt x="43524" y="6939"/>
                  </a:cubicBezTo>
                  <a:cubicBezTo>
                    <a:pt x="44767" y="6175"/>
                    <a:pt x="45987" y="5386"/>
                    <a:pt x="47218" y="4608"/>
                  </a:cubicBezTo>
                  <a:cubicBezTo>
                    <a:pt x="48031" y="4095"/>
                    <a:pt x="48669" y="3377"/>
                    <a:pt x="49387" y="2749"/>
                  </a:cubicBezTo>
                  <a:cubicBezTo>
                    <a:pt x="49961" y="2211"/>
                    <a:pt x="50511" y="1656"/>
                    <a:pt x="51072" y="1099"/>
                  </a:cubicBezTo>
                  <a:cubicBezTo>
                    <a:pt x="51431" y="741"/>
                    <a:pt x="51874" y="459"/>
                    <a:pt x="52178" y="42"/>
                  </a:cubicBezTo>
                  <a:lnTo>
                    <a:pt x="5208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28"/>
            <p:cNvSpPr/>
            <p:nvPr/>
          </p:nvSpPr>
          <p:spPr>
            <a:xfrm>
              <a:off x="-3356036" y="-3027455"/>
              <a:ext cx="8692962" cy="5816496"/>
            </a:xfrm>
            <a:custGeom>
              <a:avLst/>
              <a:gdLst/>
              <a:ahLst/>
              <a:cxnLst/>
              <a:rect l="l" t="t" r="r" b="b"/>
              <a:pathLst>
                <a:path w="51036" h="57659" extrusionOk="0">
                  <a:moveTo>
                    <a:pt x="50928" y="1"/>
                  </a:moveTo>
                  <a:cubicBezTo>
                    <a:pt x="50445" y="490"/>
                    <a:pt x="49775" y="784"/>
                    <a:pt x="49392" y="1369"/>
                  </a:cubicBezTo>
                  <a:cubicBezTo>
                    <a:pt x="49190" y="1645"/>
                    <a:pt x="48867" y="1794"/>
                    <a:pt x="48633" y="2032"/>
                  </a:cubicBezTo>
                  <a:cubicBezTo>
                    <a:pt x="48257" y="2362"/>
                    <a:pt x="47957" y="2774"/>
                    <a:pt x="47551" y="3055"/>
                  </a:cubicBezTo>
                  <a:cubicBezTo>
                    <a:pt x="47217" y="3306"/>
                    <a:pt x="46870" y="3527"/>
                    <a:pt x="46553" y="3790"/>
                  </a:cubicBezTo>
                  <a:cubicBezTo>
                    <a:pt x="45734" y="4429"/>
                    <a:pt x="44831" y="4944"/>
                    <a:pt x="43983" y="5536"/>
                  </a:cubicBezTo>
                  <a:cubicBezTo>
                    <a:pt x="43289" y="6020"/>
                    <a:pt x="42536" y="6438"/>
                    <a:pt x="41926" y="7025"/>
                  </a:cubicBezTo>
                  <a:cubicBezTo>
                    <a:pt x="40994" y="7765"/>
                    <a:pt x="40241" y="8686"/>
                    <a:pt x="39404" y="9528"/>
                  </a:cubicBezTo>
                  <a:cubicBezTo>
                    <a:pt x="39027" y="9958"/>
                    <a:pt x="38549" y="10288"/>
                    <a:pt x="38155" y="10706"/>
                  </a:cubicBezTo>
                  <a:cubicBezTo>
                    <a:pt x="37371" y="11465"/>
                    <a:pt x="36595" y="12236"/>
                    <a:pt x="35890" y="13067"/>
                  </a:cubicBezTo>
                  <a:cubicBezTo>
                    <a:pt x="35418" y="13569"/>
                    <a:pt x="34897" y="14030"/>
                    <a:pt x="34472" y="14568"/>
                  </a:cubicBezTo>
                  <a:cubicBezTo>
                    <a:pt x="33970" y="15117"/>
                    <a:pt x="33576" y="15745"/>
                    <a:pt x="33109" y="16325"/>
                  </a:cubicBezTo>
                  <a:cubicBezTo>
                    <a:pt x="32482" y="17138"/>
                    <a:pt x="31926" y="17999"/>
                    <a:pt x="31412" y="18889"/>
                  </a:cubicBezTo>
                  <a:cubicBezTo>
                    <a:pt x="30742" y="19995"/>
                    <a:pt x="30019" y="21065"/>
                    <a:pt x="29445" y="22224"/>
                  </a:cubicBezTo>
                  <a:cubicBezTo>
                    <a:pt x="29224" y="22590"/>
                    <a:pt x="29028" y="22960"/>
                    <a:pt x="28841" y="23336"/>
                  </a:cubicBezTo>
                  <a:cubicBezTo>
                    <a:pt x="28460" y="24210"/>
                    <a:pt x="27952" y="25010"/>
                    <a:pt x="27527" y="25859"/>
                  </a:cubicBezTo>
                  <a:cubicBezTo>
                    <a:pt x="27425" y="26056"/>
                    <a:pt x="27324" y="26260"/>
                    <a:pt x="27227" y="26463"/>
                  </a:cubicBezTo>
                  <a:cubicBezTo>
                    <a:pt x="27042" y="26792"/>
                    <a:pt x="26857" y="27120"/>
                    <a:pt x="26678" y="27455"/>
                  </a:cubicBezTo>
                  <a:cubicBezTo>
                    <a:pt x="26499" y="27796"/>
                    <a:pt x="26331" y="28149"/>
                    <a:pt x="26123" y="28477"/>
                  </a:cubicBezTo>
                  <a:cubicBezTo>
                    <a:pt x="25829" y="28949"/>
                    <a:pt x="25644" y="29482"/>
                    <a:pt x="25417" y="29984"/>
                  </a:cubicBezTo>
                  <a:cubicBezTo>
                    <a:pt x="25160" y="30545"/>
                    <a:pt x="24825" y="31065"/>
                    <a:pt x="24502" y="31592"/>
                  </a:cubicBezTo>
                  <a:cubicBezTo>
                    <a:pt x="24401" y="31758"/>
                    <a:pt x="24299" y="31932"/>
                    <a:pt x="24203" y="32106"/>
                  </a:cubicBezTo>
                  <a:cubicBezTo>
                    <a:pt x="23779" y="32781"/>
                    <a:pt x="23318" y="33438"/>
                    <a:pt x="22895" y="34120"/>
                  </a:cubicBezTo>
                  <a:cubicBezTo>
                    <a:pt x="22142" y="35262"/>
                    <a:pt x="21370" y="36385"/>
                    <a:pt x="20689" y="37574"/>
                  </a:cubicBezTo>
                  <a:cubicBezTo>
                    <a:pt x="20258" y="38382"/>
                    <a:pt x="19684" y="39105"/>
                    <a:pt x="19171" y="39864"/>
                  </a:cubicBezTo>
                  <a:cubicBezTo>
                    <a:pt x="18656" y="40713"/>
                    <a:pt x="18071" y="41526"/>
                    <a:pt x="17467" y="42316"/>
                  </a:cubicBezTo>
                  <a:cubicBezTo>
                    <a:pt x="16941" y="43050"/>
                    <a:pt x="16391" y="43773"/>
                    <a:pt x="15745" y="44419"/>
                  </a:cubicBezTo>
                  <a:cubicBezTo>
                    <a:pt x="15058" y="45232"/>
                    <a:pt x="14305" y="45997"/>
                    <a:pt x="13498" y="46697"/>
                  </a:cubicBezTo>
                  <a:cubicBezTo>
                    <a:pt x="12136" y="47963"/>
                    <a:pt x="10718" y="49166"/>
                    <a:pt x="9289" y="50349"/>
                  </a:cubicBezTo>
                  <a:cubicBezTo>
                    <a:pt x="7975" y="51472"/>
                    <a:pt x="6528" y="52422"/>
                    <a:pt x="5165" y="53475"/>
                  </a:cubicBezTo>
                  <a:cubicBezTo>
                    <a:pt x="3653" y="54538"/>
                    <a:pt x="2266" y="55752"/>
                    <a:pt x="861" y="56935"/>
                  </a:cubicBezTo>
                  <a:cubicBezTo>
                    <a:pt x="574" y="57181"/>
                    <a:pt x="229" y="57354"/>
                    <a:pt x="0" y="57658"/>
                  </a:cubicBezTo>
                  <a:cubicBezTo>
                    <a:pt x="144" y="57635"/>
                    <a:pt x="293" y="57594"/>
                    <a:pt x="414" y="57503"/>
                  </a:cubicBezTo>
                  <a:cubicBezTo>
                    <a:pt x="946" y="57098"/>
                    <a:pt x="1454" y="56654"/>
                    <a:pt x="1967" y="56231"/>
                  </a:cubicBezTo>
                  <a:cubicBezTo>
                    <a:pt x="4012" y="54419"/>
                    <a:pt x="6290" y="52888"/>
                    <a:pt x="8464" y="51239"/>
                  </a:cubicBezTo>
                  <a:cubicBezTo>
                    <a:pt x="10599" y="49517"/>
                    <a:pt x="12666" y="47718"/>
                    <a:pt x="14669" y="45853"/>
                  </a:cubicBezTo>
                  <a:cubicBezTo>
                    <a:pt x="15566" y="44862"/>
                    <a:pt x="16511" y="43917"/>
                    <a:pt x="17300" y="42835"/>
                  </a:cubicBezTo>
                  <a:cubicBezTo>
                    <a:pt x="17910" y="41974"/>
                    <a:pt x="18584" y="41155"/>
                    <a:pt x="19116" y="40247"/>
                  </a:cubicBezTo>
                  <a:cubicBezTo>
                    <a:pt x="19618" y="39464"/>
                    <a:pt x="20211" y="38741"/>
                    <a:pt x="20677" y="37940"/>
                  </a:cubicBezTo>
                  <a:cubicBezTo>
                    <a:pt x="20808" y="37700"/>
                    <a:pt x="20951" y="37474"/>
                    <a:pt x="21077" y="37234"/>
                  </a:cubicBezTo>
                  <a:cubicBezTo>
                    <a:pt x="22142" y="35488"/>
                    <a:pt x="23318" y="33821"/>
                    <a:pt x="24407" y="32094"/>
                  </a:cubicBezTo>
                  <a:cubicBezTo>
                    <a:pt x="24532" y="31860"/>
                    <a:pt x="24675" y="31628"/>
                    <a:pt x="24807" y="31394"/>
                  </a:cubicBezTo>
                  <a:cubicBezTo>
                    <a:pt x="25004" y="31054"/>
                    <a:pt x="25238" y="30737"/>
                    <a:pt x="25417" y="30384"/>
                  </a:cubicBezTo>
                  <a:cubicBezTo>
                    <a:pt x="25555" y="30078"/>
                    <a:pt x="25680" y="29774"/>
                    <a:pt x="25817" y="29476"/>
                  </a:cubicBezTo>
                  <a:cubicBezTo>
                    <a:pt x="26129" y="28693"/>
                    <a:pt x="26612" y="27998"/>
                    <a:pt x="26976" y="27239"/>
                  </a:cubicBezTo>
                  <a:cubicBezTo>
                    <a:pt x="27324" y="26660"/>
                    <a:pt x="27616" y="26044"/>
                    <a:pt x="27928" y="25446"/>
                  </a:cubicBezTo>
                  <a:cubicBezTo>
                    <a:pt x="28113" y="25065"/>
                    <a:pt x="28334" y="24706"/>
                    <a:pt x="28537" y="24340"/>
                  </a:cubicBezTo>
                  <a:cubicBezTo>
                    <a:pt x="28620" y="24168"/>
                    <a:pt x="28711" y="23994"/>
                    <a:pt x="28788" y="23821"/>
                  </a:cubicBezTo>
                  <a:cubicBezTo>
                    <a:pt x="28813" y="23773"/>
                    <a:pt x="28866" y="23666"/>
                    <a:pt x="28890" y="23617"/>
                  </a:cubicBezTo>
                  <a:cubicBezTo>
                    <a:pt x="28992" y="23415"/>
                    <a:pt x="29092" y="23211"/>
                    <a:pt x="29194" y="23007"/>
                  </a:cubicBezTo>
                  <a:cubicBezTo>
                    <a:pt x="29404" y="22613"/>
                    <a:pt x="29643" y="22224"/>
                    <a:pt x="29846" y="21818"/>
                  </a:cubicBezTo>
                  <a:cubicBezTo>
                    <a:pt x="30300" y="20952"/>
                    <a:pt x="30838" y="20132"/>
                    <a:pt x="31359" y="19296"/>
                  </a:cubicBezTo>
                  <a:cubicBezTo>
                    <a:pt x="31956" y="18273"/>
                    <a:pt x="32579" y="17258"/>
                    <a:pt x="33319" y="16331"/>
                  </a:cubicBezTo>
                  <a:cubicBezTo>
                    <a:pt x="33827" y="15668"/>
                    <a:pt x="34281" y="14956"/>
                    <a:pt x="34880" y="14370"/>
                  </a:cubicBezTo>
                  <a:cubicBezTo>
                    <a:pt x="35519" y="13599"/>
                    <a:pt x="36278" y="12948"/>
                    <a:pt x="36905" y="12170"/>
                  </a:cubicBezTo>
                  <a:cubicBezTo>
                    <a:pt x="37509" y="11572"/>
                    <a:pt x="38077" y="10927"/>
                    <a:pt x="38747" y="10396"/>
                  </a:cubicBezTo>
                  <a:cubicBezTo>
                    <a:pt x="40199" y="9092"/>
                    <a:pt x="41388" y="7484"/>
                    <a:pt x="43015" y="6385"/>
                  </a:cubicBezTo>
                  <a:cubicBezTo>
                    <a:pt x="43761" y="5894"/>
                    <a:pt x="44491" y="5386"/>
                    <a:pt x="45244" y="4909"/>
                  </a:cubicBezTo>
                  <a:cubicBezTo>
                    <a:pt x="45339" y="4843"/>
                    <a:pt x="45441" y="4771"/>
                    <a:pt x="45549" y="4711"/>
                  </a:cubicBezTo>
                  <a:cubicBezTo>
                    <a:pt x="46224" y="4286"/>
                    <a:pt x="46840" y="3767"/>
                    <a:pt x="47491" y="3306"/>
                  </a:cubicBezTo>
                  <a:cubicBezTo>
                    <a:pt x="47993" y="2978"/>
                    <a:pt x="48340" y="2476"/>
                    <a:pt x="48807" y="2104"/>
                  </a:cubicBezTo>
                  <a:cubicBezTo>
                    <a:pt x="49435" y="1668"/>
                    <a:pt x="49852" y="986"/>
                    <a:pt x="50504" y="580"/>
                  </a:cubicBezTo>
                  <a:cubicBezTo>
                    <a:pt x="50690" y="401"/>
                    <a:pt x="51036" y="299"/>
                    <a:pt x="5103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28"/>
            <p:cNvSpPr/>
            <p:nvPr/>
          </p:nvSpPr>
          <p:spPr>
            <a:xfrm>
              <a:off x="1474218" y="462084"/>
              <a:ext cx="7990521" cy="5562587"/>
            </a:xfrm>
            <a:custGeom>
              <a:avLst/>
              <a:gdLst/>
              <a:ahLst/>
              <a:cxnLst/>
              <a:rect l="l" t="t" r="r" b="b"/>
              <a:pathLst>
                <a:path w="46912" h="55142" extrusionOk="0">
                  <a:moveTo>
                    <a:pt x="46911" y="1"/>
                  </a:moveTo>
                  <a:cubicBezTo>
                    <a:pt x="46421" y="473"/>
                    <a:pt x="45835" y="825"/>
                    <a:pt x="45339" y="1292"/>
                  </a:cubicBezTo>
                  <a:cubicBezTo>
                    <a:pt x="44610" y="1932"/>
                    <a:pt x="43755" y="2439"/>
                    <a:pt x="43164" y="3228"/>
                  </a:cubicBezTo>
                  <a:cubicBezTo>
                    <a:pt x="42679" y="3916"/>
                    <a:pt x="41945" y="4357"/>
                    <a:pt x="41382" y="4974"/>
                  </a:cubicBezTo>
                  <a:cubicBezTo>
                    <a:pt x="41041" y="5344"/>
                    <a:pt x="40623" y="5626"/>
                    <a:pt x="40265" y="5978"/>
                  </a:cubicBezTo>
                  <a:cubicBezTo>
                    <a:pt x="39470" y="6588"/>
                    <a:pt x="38836" y="7370"/>
                    <a:pt x="38089" y="8040"/>
                  </a:cubicBezTo>
                  <a:cubicBezTo>
                    <a:pt x="37467" y="8572"/>
                    <a:pt x="37156" y="9367"/>
                    <a:pt x="36546" y="9911"/>
                  </a:cubicBezTo>
                  <a:cubicBezTo>
                    <a:pt x="35841" y="10569"/>
                    <a:pt x="35219" y="11315"/>
                    <a:pt x="34736" y="12153"/>
                  </a:cubicBezTo>
                  <a:cubicBezTo>
                    <a:pt x="33947" y="13318"/>
                    <a:pt x="33181" y="14496"/>
                    <a:pt x="32416" y="15673"/>
                  </a:cubicBezTo>
                  <a:cubicBezTo>
                    <a:pt x="32146" y="16104"/>
                    <a:pt x="31903" y="16551"/>
                    <a:pt x="31657" y="16995"/>
                  </a:cubicBezTo>
                  <a:cubicBezTo>
                    <a:pt x="31555" y="17161"/>
                    <a:pt x="31448" y="17329"/>
                    <a:pt x="31352" y="17503"/>
                  </a:cubicBezTo>
                  <a:cubicBezTo>
                    <a:pt x="30885" y="18339"/>
                    <a:pt x="30289" y="19086"/>
                    <a:pt x="29798" y="19905"/>
                  </a:cubicBezTo>
                  <a:cubicBezTo>
                    <a:pt x="29643" y="20181"/>
                    <a:pt x="29487" y="20443"/>
                    <a:pt x="29338" y="20725"/>
                  </a:cubicBezTo>
                  <a:cubicBezTo>
                    <a:pt x="29098" y="21125"/>
                    <a:pt x="28854" y="21531"/>
                    <a:pt x="28590" y="21920"/>
                  </a:cubicBezTo>
                  <a:cubicBezTo>
                    <a:pt x="27993" y="23031"/>
                    <a:pt x="27036" y="23911"/>
                    <a:pt x="26516" y="25059"/>
                  </a:cubicBezTo>
                  <a:cubicBezTo>
                    <a:pt x="26200" y="25740"/>
                    <a:pt x="25870" y="26414"/>
                    <a:pt x="25512" y="27078"/>
                  </a:cubicBezTo>
                  <a:cubicBezTo>
                    <a:pt x="24843" y="28118"/>
                    <a:pt x="23994" y="29057"/>
                    <a:pt x="23450" y="30180"/>
                  </a:cubicBezTo>
                  <a:cubicBezTo>
                    <a:pt x="22924" y="31280"/>
                    <a:pt x="22040" y="32147"/>
                    <a:pt x="21430" y="33200"/>
                  </a:cubicBezTo>
                  <a:cubicBezTo>
                    <a:pt x="21334" y="33366"/>
                    <a:pt x="21226" y="33534"/>
                    <a:pt x="21130" y="33708"/>
                  </a:cubicBezTo>
                  <a:cubicBezTo>
                    <a:pt x="20813" y="34269"/>
                    <a:pt x="20526" y="34850"/>
                    <a:pt x="20228" y="35423"/>
                  </a:cubicBezTo>
                  <a:cubicBezTo>
                    <a:pt x="19809" y="36230"/>
                    <a:pt x="19199" y="36917"/>
                    <a:pt x="18656" y="37640"/>
                  </a:cubicBezTo>
                  <a:cubicBezTo>
                    <a:pt x="18100" y="38268"/>
                    <a:pt x="17532" y="38889"/>
                    <a:pt x="16953" y="39493"/>
                  </a:cubicBezTo>
                  <a:cubicBezTo>
                    <a:pt x="16258" y="40337"/>
                    <a:pt x="15590" y="41209"/>
                    <a:pt x="14837" y="42004"/>
                  </a:cubicBezTo>
                  <a:cubicBezTo>
                    <a:pt x="14335" y="42608"/>
                    <a:pt x="13868" y="43248"/>
                    <a:pt x="13330" y="43827"/>
                  </a:cubicBezTo>
                  <a:cubicBezTo>
                    <a:pt x="12045" y="45411"/>
                    <a:pt x="10276" y="46475"/>
                    <a:pt x="8787" y="47844"/>
                  </a:cubicBezTo>
                  <a:cubicBezTo>
                    <a:pt x="8040" y="48573"/>
                    <a:pt x="7256" y="49267"/>
                    <a:pt x="6522" y="50007"/>
                  </a:cubicBezTo>
                  <a:cubicBezTo>
                    <a:pt x="5763" y="50666"/>
                    <a:pt x="4980" y="51299"/>
                    <a:pt x="4179" y="51914"/>
                  </a:cubicBezTo>
                  <a:cubicBezTo>
                    <a:pt x="2881" y="52901"/>
                    <a:pt x="1680" y="54019"/>
                    <a:pt x="306" y="54891"/>
                  </a:cubicBezTo>
                  <a:cubicBezTo>
                    <a:pt x="185" y="54951"/>
                    <a:pt x="78" y="55034"/>
                    <a:pt x="0" y="55142"/>
                  </a:cubicBezTo>
                  <a:cubicBezTo>
                    <a:pt x="389" y="55136"/>
                    <a:pt x="682" y="54855"/>
                    <a:pt x="980" y="54647"/>
                  </a:cubicBezTo>
                  <a:cubicBezTo>
                    <a:pt x="1854" y="54013"/>
                    <a:pt x="2690" y="53326"/>
                    <a:pt x="3521" y="52638"/>
                  </a:cubicBezTo>
                  <a:cubicBezTo>
                    <a:pt x="5087" y="51436"/>
                    <a:pt x="6641" y="50211"/>
                    <a:pt x="8028" y="48801"/>
                  </a:cubicBezTo>
                  <a:cubicBezTo>
                    <a:pt x="9283" y="47485"/>
                    <a:pt x="10795" y="46463"/>
                    <a:pt x="12158" y="45273"/>
                  </a:cubicBezTo>
                  <a:cubicBezTo>
                    <a:pt x="13025" y="44461"/>
                    <a:pt x="13814" y="43570"/>
                    <a:pt x="14544" y="42632"/>
                  </a:cubicBezTo>
                  <a:cubicBezTo>
                    <a:pt x="15069" y="41944"/>
                    <a:pt x="15697" y="41353"/>
                    <a:pt x="16217" y="40660"/>
                  </a:cubicBezTo>
                  <a:cubicBezTo>
                    <a:pt x="16839" y="39876"/>
                    <a:pt x="17485" y="39110"/>
                    <a:pt x="18208" y="38417"/>
                  </a:cubicBezTo>
                  <a:cubicBezTo>
                    <a:pt x="19033" y="37449"/>
                    <a:pt x="19875" y="36463"/>
                    <a:pt x="20473" y="35333"/>
                  </a:cubicBezTo>
                  <a:cubicBezTo>
                    <a:pt x="20521" y="35225"/>
                    <a:pt x="20575" y="35118"/>
                    <a:pt x="20628" y="35010"/>
                  </a:cubicBezTo>
                  <a:cubicBezTo>
                    <a:pt x="20713" y="34855"/>
                    <a:pt x="20796" y="34687"/>
                    <a:pt x="20873" y="34533"/>
                  </a:cubicBezTo>
                  <a:cubicBezTo>
                    <a:pt x="21036" y="34221"/>
                    <a:pt x="21208" y="33923"/>
                    <a:pt x="21376" y="33617"/>
                  </a:cubicBezTo>
                  <a:cubicBezTo>
                    <a:pt x="21459" y="33474"/>
                    <a:pt x="21549" y="33336"/>
                    <a:pt x="21632" y="33193"/>
                  </a:cubicBezTo>
                  <a:cubicBezTo>
                    <a:pt x="22104" y="32381"/>
                    <a:pt x="22769" y="31693"/>
                    <a:pt x="23252" y="30886"/>
                  </a:cubicBezTo>
                  <a:cubicBezTo>
                    <a:pt x="23431" y="30587"/>
                    <a:pt x="23599" y="30282"/>
                    <a:pt x="23748" y="29972"/>
                  </a:cubicBezTo>
                  <a:cubicBezTo>
                    <a:pt x="23969" y="29559"/>
                    <a:pt x="24245" y="29176"/>
                    <a:pt x="24502" y="28788"/>
                  </a:cubicBezTo>
                  <a:cubicBezTo>
                    <a:pt x="24915" y="28166"/>
                    <a:pt x="25434" y="27622"/>
                    <a:pt x="25770" y="26952"/>
                  </a:cubicBezTo>
                  <a:cubicBezTo>
                    <a:pt x="25817" y="26857"/>
                    <a:pt x="25864" y="26767"/>
                    <a:pt x="25919" y="26672"/>
                  </a:cubicBezTo>
                  <a:cubicBezTo>
                    <a:pt x="26146" y="26235"/>
                    <a:pt x="26361" y="25787"/>
                    <a:pt x="26570" y="25338"/>
                  </a:cubicBezTo>
                  <a:cubicBezTo>
                    <a:pt x="26910" y="24574"/>
                    <a:pt x="27401" y="23892"/>
                    <a:pt x="27927" y="23241"/>
                  </a:cubicBezTo>
                  <a:cubicBezTo>
                    <a:pt x="28501" y="22427"/>
                    <a:pt x="29026" y="21572"/>
                    <a:pt x="29541" y="20719"/>
                  </a:cubicBezTo>
                  <a:cubicBezTo>
                    <a:pt x="29660" y="20479"/>
                    <a:pt x="29804" y="20245"/>
                    <a:pt x="29942" y="20013"/>
                  </a:cubicBezTo>
                  <a:cubicBezTo>
                    <a:pt x="30432" y="19147"/>
                    <a:pt x="31083" y="18381"/>
                    <a:pt x="31555" y="17497"/>
                  </a:cubicBezTo>
                  <a:cubicBezTo>
                    <a:pt x="31669" y="17287"/>
                    <a:pt x="31795" y="17084"/>
                    <a:pt x="31914" y="16874"/>
                  </a:cubicBezTo>
                  <a:cubicBezTo>
                    <a:pt x="32046" y="16642"/>
                    <a:pt x="32182" y="16408"/>
                    <a:pt x="32314" y="16170"/>
                  </a:cubicBezTo>
                  <a:cubicBezTo>
                    <a:pt x="32416" y="16002"/>
                    <a:pt x="32518" y="15834"/>
                    <a:pt x="32613" y="15668"/>
                  </a:cubicBezTo>
                  <a:cubicBezTo>
                    <a:pt x="33385" y="14490"/>
                    <a:pt x="34168" y="13318"/>
                    <a:pt x="34932" y="12140"/>
                  </a:cubicBezTo>
                  <a:cubicBezTo>
                    <a:pt x="35016" y="12015"/>
                    <a:pt x="35100" y="11883"/>
                    <a:pt x="35184" y="11758"/>
                  </a:cubicBezTo>
                  <a:cubicBezTo>
                    <a:pt x="35901" y="10628"/>
                    <a:pt x="37054" y="9852"/>
                    <a:pt x="37718" y="8674"/>
                  </a:cubicBezTo>
                  <a:cubicBezTo>
                    <a:pt x="38704" y="7579"/>
                    <a:pt x="39793" y="6570"/>
                    <a:pt x="40928" y="5631"/>
                  </a:cubicBezTo>
                  <a:cubicBezTo>
                    <a:pt x="41741" y="4759"/>
                    <a:pt x="42762" y="4106"/>
                    <a:pt x="43457" y="3132"/>
                  </a:cubicBezTo>
                  <a:cubicBezTo>
                    <a:pt x="43940" y="2492"/>
                    <a:pt x="44663" y="2117"/>
                    <a:pt x="45250" y="1596"/>
                  </a:cubicBezTo>
                  <a:cubicBezTo>
                    <a:pt x="45711" y="1137"/>
                    <a:pt x="46260" y="795"/>
                    <a:pt x="46762" y="384"/>
                  </a:cubicBezTo>
                  <a:cubicBezTo>
                    <a:pt x="46900" y="299"/>
                    <a:pt x="46894" y="138"/>
                    <a:pt x="4691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28"/>
            <p:cNvSpPr/>
            <p:nvPr/>
          </p:nvSpPr>
          <p:spPr>
            <a:xfrm>
              <a:off x="-830828" y="-1239055"/>
              <a:ext cx="7662636" cy="5467460"/>
            </a:xfrm>
            <a:custGeom>
              <a:avLst/>
              <a:gdLst/>
              <a:ahLst/>
              <a:cxnLst/>
              <a:rect l="l" t="t" r="r" b="b"/>
              <a:pathLst>
                <a:path w="44987" h="54199" extrusionOk="0">
                  <a:moveTo>
                    <a:pt x="44968" y="0"/>
                  </a:moveTo>
                  <a:cubicBezTo>
                    <a:pt x="44760" y="0"/>
                    <a:pt x="44575" y="92"/>
                    <a:pt x="44395" y="186"/>
                  </a:cubicBezTo>
                  <a:cubicBezTo>
                    <a:pt x="43283" y="741"/>
                    <a:pt x="42362" y="1573"/>
                    <a:pt x="41375" y="2313"/>
                  </a:cubicBezTo>
                  <a:cubicBezTo>
                    <a:pt x="41298" y="2362"/>
                    <a:pt x="41215" y="2409"/>
                    <a:pt x="41137" y="2451"/>
                  </a:cubicBezTo>
                  <a:lnTo>
                    <a:pt x="41089" y="2511"/>
                  </a:lnTo>
                  <a:cubicBezTo>
                    <a:pt x="40277" y="2989"/>
                    <a:pt x="39595" y="3646"/>
                    <a:pt x="38895" y="4263"/>
                  </a:cubicBezTo>
                  <a:cubicBezTo>
                    <a:pt x="38244" y="4782"/>
                    <a:pt x="37623" y="5332"/>
                    <a:pt x="37054" y="5936"/>
                  </a:cubicBezTo>
                  <a:cubicBezTo>
                    <a:pt x="35775" y="7419"/>
                    <a:pt x="34561" y="8978"/>
                    <a:pt x="33528" y="10647"/>
                  </a:cubicBezTo>
                  <a:cubicBezTo>
                    <a:pt x="33402" y="10843"/>
                    <a:pt x="33283" y="11041"/>
                    <a:pt x="33181" y="11244"/>
                  </a:cubicBezTo>
                  <a:cubicBezTo>
                    <a:pt x="32756" y="12063"/>
                    <a:pt x="32194" y="12799"/>
                    <a:pt x="31711" y="13575"/>
                  </a:cubicBezTo>
                  <a:cubicBezTo>
                    <a:pt x="31556" y="13803"/>
                    <a:pt x="31412" y="14035"/>
                    <a:pt x="31262" y="14269"/>
                  </a:cubicBezTo>
                  <a:cubicBezTo>
                    <a:pt x="31131" y="14502"/>
                    <a:pt x="30988" y="14728"/>
                    <a:pt x="30861" y="14968"/>
                  </a:cubicBezTo>
                  <a:cubicBezTo>
                    <a:pt x="30695" y="15273"/>
                    <a:pt x="30521" y="15572"/>
                    <a:pt x="30359" y="15876"/>
                  </a:cubicBezTo>
                  <a:cubicBezTo>
                    <a:pt x="30265" y="16049"/>
                    <a:pt x="30163" y="16217"/>
                    <a:pt x="30055" y="16385"/>
                  </a:cubicBezTo>
                  <a:cubicBezTo>
                    <a:pt x="29935" y="16587"/>
                    <a:pt x="29810" y="16791"/>
                    <a:pt x="29702" y="17001"/>
                  </a:cubicBezTo>
                  <a:cubicBezTo>
                    <a:pt x="29595" y="17167"/>
                    <a:pt x="29493" y="17335"/>
                    <a:pt x="29397" y="17503"/>
                  </a:cubicBezTo>
                  <a:cubicBezTo>
                    <a:pt x="29074" y="18058"/>
                    <a:pt x="28687" y="18566"/>
                    <a:pt x="28339" y="19104"/>
                  </a:cubicBezTo>
                  <a:cubicBezTo>
                    <a:pt x="28256" y="19241"/>
                    <a:pt x="28166" y="19379"/>
                    <a:pt x="28083" y="19523"/>
                  </a:cubicBezTo>
                  <a:cubicBezTo>
                    <a:pt x="27969" y="19713"/>
                    <a:pt x="27854" y="19911"/>
                    <a:pt x="27735" y="20102"/>
                  </a:cubicBezTo>
                  <a:cubicBezTo>
                    <a:pt x="27539" y="20444"/>
                    <a:pt x="27324" y="20778"/>
                    <a:pt x="27131" y="21119"/>
                  </a:cubicBezTo>
                  <a:cubicBezTo>
                    <a:pt x="26988" y="21393"/>
                    <a:pt x="26814" y="21657"/>
                    <a:pt x="26678" y="21931"/>
                  </a:cubicBezTo>
                  <a:cubicBezTo>
                    <a:pt x="26540" y="22171"/>
                    <a:pt x="26397" y="22403"/>
                    <a:pt x="26271" y="22643"/>
                  </a:cubicBezTo>
                  <a:cubicBezTo>
                    <a:pt x="26176" y="22816"/>
                    <a:pt x="26068" y="22977"/>
                    <a:pt x="25972" y="23151"/>
                  </a:cubicBezTo>
                  <a:cubicBezTo>
                    <a:pt x="25870" y="23319"/>
                    <a:pt x="25769" y="23479"/>
                    <a:pt x="25667" y="23647"/>
                  </a:cubicBezTo>
                  <a:cubicBezTo>
                    <a:pt x="25434" y="24017"/>
                    <a:pt x="25189" y="24389"/>
                    <a:pt x="24962" y="24759"/>
                  </a:cubicBezTo>
                  <a:cubicBezTo>
                    <a:pt x="24860" y="24927"/>
                    <a:pt x="24753" y="25087"/>
                    <a:pt x="24657" y="25261"/>
                  </a:cubicBezTo>
                  <a:cubicBezTo>
                    <a:pt x="24466" y="25602"/>
                    <a:pt x="24257" y="25931"/>
                    <a:pt x="24053" y="26265"/>
                  </a:cubicBezTo>
                  <a:cubicBezTo>
                    <a:pt x="23671" y="26886"/>
                    <a:pt x="23235" y="27467"/>
                    <a:pt x="22846" y="28083"/>
                  </a:cubicBezTo>
                  <a:cubicBezTo>
                    <a:pt x="22439" y="28740"/>
                    <a:pt x="21944" y="29332"/>
                    <a:pt x="21537" y="29989"/>
                  </a:cubicBezTo>
                  <a:cubicBezTo>
                    <a:pt x="20825" y="31167"/>
                    <a:pt x="19887" y="32171"/>
                    <a:pt x="19062" y="33265"/>
                  </a:cubicBezTo>
                  <a:cubicBezTo>
                    <a:pt x="18883" y="33493"/>
                    <a:pt x="18644" y="33672"/>
                    <a:pt x="18507" y="33934"/>
                  </a:cubicBezTo>
                  <a:cubicBezTo>
                    <a:pt x="18052" y="34210"/>
                    <a:pt x="17795" y="34699"/>
                    <a:pt x="17412" y="35052"/>
                  </a:cubicBezTo>
                  <a:cubicBezTo>
                    <a:pt x="16851" y="35739"/>
                    <a:pt x="16277" y="36409"/>
                    <a:pt x="15798" y="37157"/>
                  </a:cubicBezTo>
                  <a:cubicBezTo>
                    <a:pt x="15368" y="37772"/>
                    <a:pt x="14902" y="38363"/>
                    <a:pt x="14490" y="38986"/>
                  </a:cubicBezTo>
                  <a:lnTo>
                    <a:pt x="14435" y="39027"/>
                  </a:lnTo>
                  <a:cubicBezTo>
                    <a:pt x="14305" y="39242"/>
                    <a:pt x="14161" y="39446"/>
                    <a:pt x="14035" y="39654"/>
                  </a:cubicBezTo>
                  <a:cubicBezTo>
                    <a:pt x="13903" y="39894"/>
                    <a:pt x="13760" y="40128"/>
                    <a:pt x="13635" y="40366"/>
                  </a:cubicBezTo>
                  <a:cubicBezTo>
                    <a:pt x="13444" y="40707"/>
                    <a:pt x="13240" y="41041"/>
                    <a:pt x="13031" y="41376"/>
                  </a:cubicBezTo>
                  <a:cubicBezTo>
                    <a:pt x="12661" y="41927"/>
                    <a:pt x="12278" y="42476"/>
                    <a:pt x="11859" y="42990"/>
                  </a:cubicBezTo>
                  <a:cubicBezTo>
                    <a:pt x="11500" y="43409"/>
                    <a:pt x="11077" y="43767"/>
                    <a:pt x="10741" y="44198"/>
                  </a:cubicBezTo>
                  <a:cubicBezTo>
                    <a:pt x="10137" y="44962"/>
                    <a:pt x="9505" y="45715"/>
                    <a:pt x="8793" y="46385"/>
                  </a:cubicBezTo>
                  <a:cubicBezTo>
                    <a:pt x="7634" y="47635"/>
                    <a:pt x="6109" y="48460"/>
                    <a:pt x="4895" y="49655"/>
                  </a:cubicBezTo>
                  <a:cubicBezTo>
                    <a:pt x="4172" y="50319"/>
                    <a:pt x="3342" y="50844"/>
                    <a:pt x="2577" y="51454"/>
                  </a:cubicBezTo>
                  <a:cubicBezTo>
                    <a:pt x="1896" y="51986"/>
                    <a:pt x="1286" y="52590"/>
                    <a:pt x="669" y="53182"/>
                  </a:cubicBezTo>
                  <a:cubicBezTo>
                    <a:pt x="335" y="53409"/>
                    <a:pt x="114" y="53756"/>
                    <a:pt x="1" y="54144"/>
                  </a:cubicBezTo>
                  <a:lnTo>
                    <a:pt x="120" y="54198"/>
                  </a:lnTo>
                  <a:cubicBezTo>
                    <a:pt x="353" y="53552"/>
                    <a:pt x="944" y="53169"/>
                    <a:pt x="1422" y="52716"/>
                  </a:cubicBezTo>
                  <a:cubicBezTo>
                    <a:pt x="1805" y="52393"/>
                    <a:pt x="2117" y="51999"/>
                    <a:pt x="2528" y="51718"/>
                  </a:cubicBezTo>
                  <a:cubicBezTo>
                    <a:pt x="3264" y="51102"/>
                    <a:pt x="4083" y="50587"/>
                    <a:pt x="4812" y="49960"/>
                  </a:cubicBezTo>
                  <a:cubicBezTo>
                    <a:pt x="6049" y="48722"/>
                    <a:pt x="7598" y="47844"/>
                    <a:pt x="8835" y="46612"/>
                  </a:cubicBezTo>
                  <a:cubicBezTo>
                    <a:pt x="9384" y="45985"/>
                    <a:pt x="10001" y="45428"/>
                    <a:pt x="10503" y="44766"/>
                  </a:cubicBezTo>
                  <a:cubicBezTo>
                    <a:pt x="10832" y="44299"/>
                    <a:pt x="11274" y="43929"/>
                    <a:pt x="11626" y="43480"/>
                  </a:cubicBezTo>
                  <a:cubicBezTo>
                    <a:pt x="12253" y="42853"/>
                    <a:pt x="12755" y="42117"/>
                    <a:pt x="13229" y="41370"/>
                  </a:cubicBezTo>
                  <a:cubicBezTo>
                    <a:pt x="13312" y="41239"/>
                    <a:pt x="13395" y="41107"/>
                    <a:pt x="13480" y="40975"/>
                  </a:cubicBezTo>
                  <a:cubicBezTo>
                    <a:pt x="13599" y="40766"/>
                    <a:pt x="13718" y="40564"/>
                    <a:pt x="13831" y="40354"/>
                  </a:cubicBezTo>
                  <a:cubicBezTo>
                    <a:pt x="13963" y="40115"/>
                    <a:pt x="14101" y="39882"/>
                    <a:pt x="14233" y="39648"/>
                  </a:cubicBezTo>
                  <a:cubicBezTo>
                    <a:pt x="14807" y="38776"/>
                    <a:pt x="15452" y="37963"/>
                    <a:pt x="16044" y="37102"/>
                  </a:cubicBezTo>
                  <a:cubicBezTo>
                    <a:pt x="16557" y="36326"/>
                    <a:pt x="17167" y="35614"/>
                    <a:pt x="17759" y="34903"/>
                  </a:cubicBezTo>
                  <a:cubicBezTo>
                    <a:pt x="18076" y="34514"/>
                    <a:pt x="18512" y="34227"/>
                    <a:pt x="18775" y="33808"/>
                  </a:cubicBezTo>
                  <a:cubicBezTo>
                    <a:pt x="19332" y="33277"/>
                    <a:pt x="19749" y="32632"/>
                    <a:pt x="20251" y="32051"/>
                  </a:cubicBezTo>
                  <a:cubicBezTo>
                    <a:pt x="20861" y="31334"/>
                    <a:pt x="21393" y="30552"/>
                    <a:pt x="21889" y="29750"/>
                  </a:cubicBezTo>
                  <a:cubicBezTo>
                    <a:pt x="22511" y="28913"/>
                    <a:pt x="23073" y="28041"/>
                    <a:pt x="23658" y="27180"/>
                  </a:cubicBezTo>
                  <a:cubicBezTo>
                    <a:pt x="23707" y="27102"/>
                    <a:pt x="23754" y="27030"/>
                    <a:pt x="23802" y="26952"/>
                  </a:cubicBezTo>
                  <a:cubicBezTo>
                    <a:pt x="24060" y="26599"/>
                    <a:pt x="24292" y="26224"/>
                    <a:pt x="24513" y="25846"/>
                  </a:cubicBezTo>
                  <a:cubicBezTo>
                    <a:pt x="24866" y="25231"/>
                    <a:pt x="25236" y="24627"/>
                    <a:pt x="25625" y="24042"/>
                  </a:cubicBezTo>
                  <a:cubicBezTo>
                    <a:pt x="25912" y="23575"/>
                    <a:pt x="26205" y="23109"/>
                    <a:pt x="26474" y="22637"/>
                  </a:cubicBezTo>
                  <a:cubicBezTo>
                    <a:pt x="26618" y="22362"/>
                    <a:pt x="26786" y="22099"/>
                    <a:pt x="26929" y="21824"/>
                  </a:cubicBezTo>
                  <a:cubicBezTo>
                    <a:pt x="27060" y="21586"/>
                    <a:pt x="27203" y="21357"/>
                    <a:pt x="27335" y="21119"/>
                  </a:cubicBezTo>
                  <a:cubicBezTo>
                    <a:pt x="27431" y="20946"/>
                    <a:pt x="27539" y="20778"/>
                    <a:pt x="27634" y="20604"/>
                  </a:cubicBezTo>
                  <a:cubicBezTo>
                    <a:pt x="27754" y="20413"/>
                    <a:pt x="27873" y="20223"/>
                    <a:pt x="27986" y="20025"/>
                  </a:cubicBezTo>
                  <a:cubicBezTo>
                    <a:pt x="28077" y="19851"/>
                    <a:pt x="28177" y="19678"/>
                    <a:pt x="28285" y="19511"/>
                  </a:cubicBezTo>
                  <a:cubicBezTo>
                    <a:pt x="28626" y="18960"/>
                    <a:pt x="29009" y="18441"/>
                    <a:pt x="29349" y="17897"/>
                  </a:cubicBezTo>
                  <a:cubicBezTo>
                    <a:pt x="29540" y="17597"/>
                    <a:pt x="29719" y="17299"/>
                    <a:pt x="29899" y="16995"/>
                  </a:cubicBezTo>
                  <a:cubicBezTo>
                    <a:pt x="30014" y="16785"/>
                    <a:pt x="30144" y="16587"/>
                    <a:pt x="30257" y="16385"/>
                  </a:cubicBezTo>
                  <a:cubicBezTo>
                    <a:pt x="30372" y="16187"/>
                    <a:pt x="30491" y="15991"/>
                    <a:pt x="30605" y="15793"/>
                  </a:cubicBezTo>
                  <a:cubicBezTo>
                    <a:pt x="30760" y="15481"/>
                    <a:pt x="30939" y="15183"/>
                    <a:pt x="31107" y="14879"/>
                  </a:cubicBezTo>
                  <a:cubicBezTo>
                    <a:pt x="31220" y="14669"/>
                    <a:pt x="31346" y="14471"/>
                    <a:pt x="31465" y="14262"/>
                  </a:cubicBezTo>
                  <a:cubicBezTo>
                    <a:pt x="31884" y="13581"/>
                    <a:pt x="32350" y="12929"/>
                    <a:pt x="32775" y="12248"/>
                  </a:cubicBezTo>
                  <a:cubicBezTo>
                    <a:pt x="33013" y="11902"/>
                    <a:pt x="33228" y="11531"/>
                    <a:pt x="33426" y="11155"/>
                  </a:cubicBezTo>
                  <a:cubicBezTo>
                    <a:pt x="33540" y="10945"/>
                    <a:pt x="33665" y="10741"/>
                    <a:pt x="33785" y="10539"/>
                  </a:cubicBezTo>
                  <a:cubicBezTo>
                    <a:pt x="34897" y="8829"/>
                    <a:pt x="36139" y="7197"/>
                    <a:pt x="37509" y="5679"/>
                  </a:cubicBezTo>
                  <a:cubicBezTo>
                    <a:pt x="38232" y="5022"/>
                    <a:pt x="38985" y="4406"/>
                    <a:pt x="39720" y="3767"/>
                  </a:cubicBezTo>
                  <a:cubicBezTo>
                    <a:pt x="40492" y="2995"/>
                    <a:pt x="41490" y="2517"/>
                    <a:pt x="42308" y="1811"/>
                  </a:cubicBezTo>
                  <a:cubicBezTo>
                    <a:pt x="42918" y="1292"/>
                    <a:pt x="43582" y="837"/>
                    <a:pt x="44275" y="443"/>
                  </a:cubicBezTo>
                  <a:cubicBezTo>
                    <a:pt x="44413" y="377"/>
                    <a:pt x="44544" y="311"/>
                    <a:pt x="44682" y="252"/>
                  </a:cubicBezTo>
                  <a:cubicBezTo>
                    <a:pt x="44801" y="192"/>
                    <a:pt x="44897" y="103"/>
                    <a:pt x="44986" y="1"/>
                  </a:cubicBezTo>
                  <a:cubicBezTo>
                    <a:pt x="44980" y="1"/>
                    <a:pt x="44974" y="0"/>
                    <a:pt x="449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28"/>
            <p:cNvSpPr/>
            <p:nvPr/>
          </p:nvSpPr>
          <p:spPr>
            <a:xfrm>
              <a:off x="-5" y="-335047"/>
              <a:ext cx="7135294" cy="5238972"/>
            </a:xfrm>
            <a:custGeom>
              <a:avLst/>
              <a:gdLst/>
              <a:ahLst/>
              <a:cxnLst/>
              <a:rect l="l" t="t" r="r" b="b"/>
              <a:pathLst>
                <a:path w="41891" h="51934" extrusionOk="0">
                  <a:moveTo>
                    <a:pt x="41890" y="1"/>
                  </a:moveTo>
                  <a:lnTo>
                    <a:pt x="41890" y="1"/>
                  </a:lnTo>
                  <a:cubicBezTo>
                    <a:pt x="41782" y="43"/>
                    <a:pt x="41675" y="90"/>
                    <a:pt x="41567" y="139"/>
                  </a:cubicBezTo>
                  <a:cubicBezTo>
                    <a:pt x="41016" y="449"/>
                    <a:pt x="40514" y="837"/>
                    <a:pt x="40012" y="1215"/>
                  </a:cubicBezTo>
                  <a:cubicBezTo>
                    <a:pt x="37998" y="2631"/>
                    <a:pt x="36205" y="4329"/>
                    <a:pt x="34496" y="6092"/>
                  </a:cubicBezTo>
                  <a:cubicBezTo>
                    <a:pt x="33898" y="6840"/>
                    <a:pt x="33313" y="7599"/>
                    <a:pt x="32690" y="8327"/>
                  </a:cubicBezTo>
                  <a:cubicBezTo>
                    <a:pt x="32075" y="9248"/>
                    <a:pt x="31399" y="10126"/>
                    <a:pt x="30814" y="11059"/>
                  </a:cubicBezTo>
                  <a:cubicBezTo>
                    <a:pt x="30712" y="11227"/>
                    <a:pt x="30604" y="11387"/>
                    <a:pt x="30508" y="11561"/>
                  </a:cubicBezTo>
                  <a:cubicBezTo>
                    <a:pt x="30019" y="12386"/>
                    <a:pt x="29439" y="13169"/>
                    <a:pt x="29104" y="14077"/>
                  </a:cubicBezTo>
                  <a:cubicBezTo>
                    <a:pt x="29081" y="14132"/>
                    <a:pt x="29026" y="14234"/>
                    <a:pt x="29002" y="14281"/>
                  </a:cubicBezTo>
                  <a:cubicBezTo>
                    <a:pt x="28913" y="14443"/>
                    <a:pt x="28830" y="14604"/>
                    <a:pt x="28751" y="14766"/>
                  </a:cubicBezTo>
                  <a:cubicBezTo>
                    <a:pt x="28507" y="15213"/>
                    <a:pt x="28220" y="15638"/>
                    <a:pt x="27992" y="16099"/>
                  </a:cubicBezTo>
                  <a:cubicBezTo>
                    <a:pt x="27818" y="16433"/>
                    <a:pt x="27622" y="16756"/>
                    <a:pt x="27442" y="17090"/>
                  </a:cubicBezTo>
                  <a:cubicBezTo>
                    <a:pt x="27155" y="17635"/>
                    <a:pt x="26802" y="18149"/>
                    <a:pt x="26534" y="18704"/>
                  </a:cubicBezTo>
                  <a:cubicBezTo>
                    <a:pt x="26361" y="19045"/>
                    <a:pt x="26157" y="19379"/>
                    <a:pt x="25978" y="19721"/>
                  </a:cubicBezTo>
                  <a:cubicBezTo>
                    <a:pt x="25870" y="19882"/>
                    <a:pt x="25768" y="20049"/>
                    <a:pt x="25679" y="20223"/>
                  </a:cubicBezTo>
                  <a:cubicBezTo>
                    <a:pt x="25105" y="21065"/>
                    <a:pt x="24490" y="21873"/>
                    <a:pt x="23963" y="22739"/>
                  </a:cubicBezTo>
                  <a:cubicBezTo>
                    <a:pt x="23801" y="22966"/>
                    <a:pt x="23665" y="23211"/>
                    <a:pt x="23514" y="23445"/>
                  </a:cubicBezTo>
                  <a:cubicBezTo>
                    <a:pt x="23414" y="23611"/>
                    <a:pt x="23312" y="23779"/>
                    <a:pt x="23210" y="23947"/>
                  </a:cubicBezTo>
                  <a:cubicBezTo>
                    <a:pt x="22899" y="24461"/>
                    <a:pt x="22576" y="24969"/>
                    <a:pt x="22206" y="25441"/>
                  </a:cubicBezTo>
                  <a:cubicBezTo>
                    <a:pt x="21190" y="26798"/>
                    <a:pt x="20150" y="28149"/>
                    <a:pt x="19163" y="29535"/>
                  </a:cubicBezTo>
                  <a:cubicBezTo>
                    <a:pt x="18457" y="30403"/>
                    <a:pt x="17908" y="31371"/>
                    <a:pt x="17310" y="32315"/>
                  </a:cubicBezTo>
                  <a:cubicBezTo>
                    <a:pt x="16785" y="33134"/>
                    <a:pt x="16283" y="33971"/>
                    <a:pt x="15654" y="34724"/>
                  </a:cubicBezTo>
                  <a:cubicBezTo>
                    <a:pt x="15003" y="35645"/>
                    <a:pt x="14327" y="36547"/>
                    <a:pt x="13687" y="37474"/>
                  </a:cubicBezTo>
                  <a:lnTo>
                    <a:pt x="13634" y="37521"/>
                  </a:lnTo>
                  <a:cubicBezTo>
                    <a:pt x="12934" y="38639"/>
                    <a:pt x="12117" y="39679"/>
                    <a:pt x="11273" y="40689"/>
                  </a:cubicBezTo>
                  <a:cubicBezTo>
                    <a:pt x="9940" y="42046"/>
                    <a:pt x="8649" y="43450"/>
                    <a:pt x="7196" y="44677"/>
                  </a:cubicBezTo>
                  <a:cubicBezTo>
                    <a:pt x="6635" y="45257"/>
                    <a:pt x="5995" y="45753"/>
                    <a:pt x="5446" y="46350"/>
                  </a:cubicBezTo>
                  <a:cubicBezTo>
                    <a:pt x="4555" y="47337"/>
                    <a:pt x="3598" y="48263"/>
                    <a:pt x="2660" y="49213"/>
                  </a:cubicBezTo>
                  <a:cubicBezTo>
                    <a:pt x="2254" y="49655"/>
                    <a:pt x="1763" y="50002"/>
                    <a:pt x="1333" y="50415"/>
                  </a:cubicBezTo>
                  <a:cubicBezTo>
                    <a:pt x="842" y="50839"/>
                    <a:pt x="317" y="51246"/>
                    <a:pt x="0" y="51826"/>
                  </a:cubicBezTo>
                  <a:cubicBezTo>
                    <a:pt x="36" y="51850"/>
                    <a:pt x="108" y="51903"/>
                    <a:pt x="143" y="51933"/>
                  </a:cubicBezTo>
                  <a:cubicBezTo>
                    <a:pt x="436" y="51341"/>
                    <a:pt x="1010" y="50989"/>
                    <a:pt x="1446" y="50523"/>
                  </a:cubicBezTo>
                  <a:cubicBezTo>
                    <a:pt x="1996" y="50068"/>
                    <a:pt x="2516" y="49578"/>
                    <a:pt x="3036" y="49094"/>
                  </a:cubicBezTo>
                  <a:cubicBezTo>
                    <a:pt x="4304" y="47737"/>
                    <a:pt x="5618" y="46434"/>
                    <a:pt x="6939" y="45136"/>
                  </a:cubicBezTo>
                  <a:cubicBezTo>
                    <a:pt x="7471" y="44736"/>
                    <a:pt x="7902" y="44216"/>
                    <a:pt x="8434" y="43809"/>
                  </a:cubicBezTo>
                  <a:cubicBezTo>
                    <a:pt x="8996" y="43301"/>
                    <a:pt x="9516" y="42740"/>
                    <a:pt x="10059" y="42208"/>
                  </a:cubicBezTo>
                  <a:cubicBezTo>
                    <a:pt x="11452" y="40827"/>
                    <a:pt x="12702" y="39297"/>
                    <a:pt x="13766" y="37647"/>
                  </a:cubicBezTo>
                  <a:cubicBezTo>
                    <a:pt x="14250" y="36930"/>
                    <a:pt x="14788" y="36249"/>
                    <a:pt x="15278" y="35537"/>
                  </a:cubicBezTo>
                  <a:cubicBezTo>
                    <a:pt x="15756" y="34837"/>
                    <a:pt x="16313" y="34204"/>
                    <a:pt x="16760" y="33487"/>
                  </a:cubicBezTo>
                  <a:cubicBezTo>
                    <a:pt x="17472" y="32411"/>
                    <a:pt x="18112" y="31292"/>
                    <a:pt x="18840" y="30235"/>
                  </a:cubicBezTo>
                  <a:cubicBezTo>
                    <a:pt x="19318" y="29631"/>
                    <a:pt x="19756" y="29004"/>
                    <a:pt x="20209" y="28387"/>
                  </a:cubicBezTo>
                  <a:cubicBezTo>
                    <a:pt x="21387" y="26745"/>
                    <a:pt x="22725" y="25208"/>
                    <a:pt x="23718" y="23438"/>
                  </a:cubicBezTo>
                  <a:cubicBezTo>
                    <a:pt x="24394" y="22290"/>
                    <a:pt x="25224" y="21244"/>
                    <a:pt x="25930" y="20115"/>
                  </a:cubicBezTo>
                  <a:cubicBezTo>
                    <a:pt x="26013" y="19983"/>
                    <a:pt x="26097" y="19851"/>
                    <a:pt x="26181" y="19721"/>
                  </a:cubicBezTo>
                  <a:cubicBezTo>
                    <a:pt x="26211" y="19666"/>
                    <a:pt x="26253" y="19572"/>
                    <a:pt x="26276" y="19523"/>
                  </a:cubicBezTo>
                  <a:cubicBezTo>
                    <a:pt x="26504" y="19117"/>
                    <a:pt x="26742" y="18717"/>
                    <a:pt x="26940" y="18298"/>
                  </a:cubicBezTo>
                  <a:cubicBezTo>
                    <a:pt x="27036" y="18124"/>
                    <a:pt x="27144" y="17963"/>
                    <a:pt x="27244" y="17790"/>
                  </a:cubicBezTo>
                  <a:cubicBezTo>
                    <a:pt x="27382" y="17556"/>
                    <a:pt x="27514" y="17324"/>
                    <a:pt x="27646" y="17084"/>
                  </a:cubicBezTo>
                  <a:cubicBezTo>
                    <a:pt x="27837" y="16708"/>
                    <a:pt x="28069" y="16361"/>
                    <a:pt x="28249" y="15978"/>
                  </a:cubicBezTo>
                  <a:cubicBezTo>
                    <a:pt x="28375" y="15740"/>
                    <a:pt x="28512" y="15512"/>
                    <a:pt x="28656" y="15279"/>
                  </a:cubicBezTo>
                  <a:cubicBezTo>
                    <a:pt x="28847" y="14951"/>
                    <a:pt x="29020" y="14609"/>
                    <a:pt x="29205" y="14275"/>
                  </a:cubicBezTo>
                  <a:cubicBezTo>
                    <a:pt x="29324" y="14005"/>
                    <a:pt x="29439" y="13737"/>
                    <a:pt x="29558" y="13467"/>
                  </a:cubicBezTo>
                  <a:cubicBezTo>
                    <a:pt x="29798" y="12973"/>
                    <a:pt x="30113" y="12529"/>
                    <a:pt x="30413" y="12069"/>
                  </a:cubicBezTo>
                  <a:cubicBezTo>
                    <a:pt x="30508" y="11897"/>
                    <a:pt x="30610" y="11729"/>
                    <a:pt x="30712" y="11555"/>
                  </a:cubicBezTo>
                  <a:cubicBezTo>
                    <a:pt x="30808" y="11387"/>
                    <a:pt x="30915" y="11227"/>
                    <a:pt x="31017" y="11059"/>
                  </a:cubicBezTo>
                  <a:cubicBezTo>
                    <a:pt x="31627" y="10115"/>
                    <a:pt x="32301" y="9200"/>
                    <a:pt x="32947" y="8280"/>
                  </a:cubicBezTo>
                  <a:cubicBezTo>
                    <a:pt x="33569" y="7580"/>
                    <a:pt x="34119" y="6833"/>
                    <a:pt x="34698" y="6104"/>
                  </a:cubicBezTo>
                  <a:cubicBezTo>
                    <a:pt x="35081" y="5679"/>
                    <a:pt x="35506" y="5290"/>
                    <a:pt x="35906" y="4884"/>
                  </a:cubicBezTo>
                  <a:cubicBezTo>
                    <a:pt x="37018" y="3910"/>
                    <a:pt x="38058" y="2852"/>
                    <a:pt x="39259" y="1985"/>
                  </a:cubicBezTo>
                  <a:cubicBezTo>
                    <a:pt x="39995" y="1453"/>
                    <a:pt x="40694" y="867"/>
                    <a:pt x="41471" y="396"/>
                  </a:cubicBezTo>
                  <a:cubicBezTo>
                    <a:pt x="41645" y="299"/>
                    <a:pt x="41841" y="210"/>
                    <a:pt x="4189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28"/>
            <p:cNvSpPr/>
            <p:nvPr/>
          </p:nvSpPr>
          <p:spPr>
            <a:xfrm>
              <a:off x="2711325" y="1092165"/>
              <a:ext cx="6924425" cy="5054972"/>
            </a:xfrm>
            <a:custGeom>
              <a:avLst/>
              <a:gdLst/>
              <a:ahLst/>
              <a:cxnLst/>
              <a:rect l="l" t="t" r="r" b="b"/>
              <a:pathLst>
                <a:path w="40653" h="50110" extrusionOk="0">
                  <a:moveTo>
                    <a:pt x="40652" y="1"/>
                  </a:moveTo>
                  <a:cubicBezTo>
                    <a:pt x="40473" y="133"/>
                    <a:pt x="40294" y="258"/>
                    <a:pt x="40126" y="395"/>
                  </a:cubicBezTo>
                  <a:cubicBezTo>
                    <a:pt x="39445" y="1029"/>
                    <a:pt x="38686" y="1579"/>
                    <a:pt x="38046" y="2249"/>
                  </a:cubicBezTo>
                  <a:cubicBezTo>
                    <a:pt x="37341" y="2823"/>
                    <a:pt x="36719" y="3480"/>
                    <a:pt x="36086" y="4125"/>
                  </a:cubicBezTo>
                  <a:cubicBezTo>
                    <a:pt x="35237" y="5124"/>
                    <a:pt x="34418" y="6152"/>
                    <a:pt x="33570" y="7149"/>
                  </a:cubicBezTo>
                  <a:cubicBezTo>
                    <a:pt x="33162" y="7676"/>
                    <a:pt x="32685" y="8142"/>
                    <a:pt x="32296" y="8686"/>
                  </a:cubicBezTo>
                  <a:cubicBezTo>
                    <a:pt x="31124" y="10366"/>
                    <a:pt x="29929" y="12040"/>
                    <a:pt x="28823" y="13767"/>
                  </a:cubicBezTo>
                  <a:cubicBezTo>
                    <a:pt x="28232" y="14724"/>
                    <a:pt x="27562" y="15632"/>
                    <a:pt x="26971" y="16589"/>
                  </a:cubicBezTo>
                  <a:cubicBezTo>
                    <a:pt x="26373" y="17527"/>
                    <a:pt x="25738" y="18441"/>
                    <a:pt x="25201" y="19409"/>
                  </a:cubicBezTo>
                  <a:cubicBezTo>
                    <a:pt x="24657" y="20247"/>
                    <a:pt x="24071" y="21059"/>
                    <a:pt x="23587" y="21933"/>
                  </a:cubicBezTo>
                  <a:cubicBezTo>
                    <a:pt x="23449" y="22165"/>
                    <a:pt x="23305" y="22392"/>
                    <a:pt x="23186" y="22637"/>
                  </a:cubicBezTo>
                  <a:cubicBezTo>
                    <a:pt x="23054" y="22877"/>
                    <a:pt x="22918" y="23109"/>
                    <a:pt x="22780" y="23343"/>
                  </a:cubicBezTo>
                  <a:cubicBezTo>
                    <a:pt x="22679" y="23511"/>
                    <a:pt x="22571" y="23671"/>
                    <a:pt x="22475" y="23845"/>
                  </a:cubicBezTo>
                  <a:cubicBezTo>
                    <a:pt x="22093" y="24526"/>
                    <a:pt x="21686" y="25196"/>
                    <a:pt x="21220" y="25823"/>
                  </a:cubicBezTo>
                  <a:cubicBezTo>
                    <a:pt x="20808" y="26373"/>
                    <a:pt x="20515" y="27001"/>
                    <a:pt x="20113" y="27569"/>
                  </a:cubicBezTo>
                  <a:cubicBezTo>
                    <a:pt x="19456" y="28591"/>
                    <a:pt x="18847" y="29672"/>
                    <a:pt x="17944" y="30516"/>
                  </a:cubicBezTo>
                  <a:cubicBezTo>
                    <a:pt x="17180" y="31365"/>
                    <a:pt x="16468" y="32268"/>
                    <a:pt x="15817" y="33211"/>
                  </a:cubicBezTo>
                  <a:cubicBezTo>
                    <a:pt x="14860" y="34586"/>
                    <a:pt x="13550" y="35662"/>
                    <a:pt x="12601" y="37043"/>
                  </a:cubicBezTo>
                  <a:cubicBezTo>
                    <a:pt x="12044" y="37857"/>
                    <a:pt x="11406" y="38603"/>
                    <a:pt x="10789" y="39369"/>
                  </a:cubicBezTo>
                  <a:cubicBezTo>
                    <a:pt x="10388" y="39846"/>
                    <a:pt x="9850" y="40181"/>
                    <a:pt x="9433" y="40635"/>
                  </a:cubicBezTo>
                  <a:cubicBezTo>
                    <a:pt x="8589" y="41413"/>
                    <a:pt x="7819" y="42249"/>
                    <a:pt x="7066" y="43110"/>
                  </a:cubicBezTo>
                  <a:cubicBezTo>
                    <a:pt x="6349" y="43833"/>
                    <a:pt x="5624" y="44556"/>
                    <a:pt x="4895" y="45274"/>
                  </a:cubicBezTo>
                  <a:cubicBezTo>
                    <a:pt x="4208" y="45860"/>
                    <a:pt x="3521" y="46451"/>
                    <a:pt x="2857" y="47061"/>
                  </a:cubicBezTo>
                  <a:cubicBezTo>
                    <a:pt x="1966" y="47784"/>
                    <a:pt x="1297" y="48724"/>
                    <a:pt x="467" y="49506"/>
                  </a:cubicBezTo>
                  <a:cubicBezTo>
                    <a:pt x="293" y="49692"/>
                    <a:pt x="72" y="49853"/>
                    <a:pt x="1" y="50110"/>
                  </a:cubicBezTo>
                  <a:cubicBezTo>
                    <a:pt x="341" y="50079"/>
                    <a:pt x="448" y="49704"/>
                    <a:pt x="675" y="49513"/>
                  </a:cubicBezTo>
                  <a:cubicBezTo>
                    <a:pt x="1422" y="48783"/>
                    <a:pt x="2104" y="47982"/>
                    <a:pt x="2881" y="47282"/>
                  </a:cubicBezTo>
                  <a:cubicBezTo>
                    <a:pt x="3640" y="46493"/>
                    <a:pt x="4548" y="45872"/>
                    <a:pt x="5309" y="45077"/>
                  </a:cubicBezTo>
                  <a:cubicBezTo>
                    <a:pt x="5990" y="44484"/>
                    <a:pt x="6623" y="43839"/>
                    <a:pt x="7215" y="43165"/>
                  </a:cubicBezTo>
                  <a:cubicBezTo>
                    <a:pt x="7819" y="42584"/>
                    <a:pt x="8314" y="41909"/>
                    <a:pt x="8931" y="41341"/>
                  </a:cubicBezTo>
                  <a:cubicBezTo>
                    <a:pt x="9684" y="40522"/>
                    <a:pt x="10634" y="39894"/>
                    <a:pt x="11309" y="38997"/>
                  </a:cubicBezTo>
                  <a:cubicBezTo>
                    <a:pt x="12331" y="37796"/>
                    <a:pt x="13150" y="36422"/>
                    <a:pt x="14268" y="35297"/>
                  </a:cubicBezTo>
                  <a:cubicBezTo>
                    <a:pt x="15051" y="34533"/>
                    <a:pt x="15721" y="33653"/>
                    <a:pt x="16348" y="32757"/>
                  </a:cubicBezTo>
                  <a:cubicBezTo>
                    <a:pt x="16952" y="31920"/>
                    <a:pt x="17616" y="31131"/>
                    <a:pt x="18297" y="30361"/>
                  </a:cubicBezTo>
                  <a:cubicBezTo>
                    <a:pt x="18764" y="29942"/>
                    <a:pt x="19128" y="29434"/>
                    <a:pt x="19456" y="28908"/>
                  </a:cubicBezTo>
                  <a:cubicBezTo>
                    <a:pt x="19905" y="28185"/>
                    <a:pt x="20395" y="27492"/>
                    <a:pt x="20819" y="26750"/>
                  </a:cubicBezTo>
                  <a:cubicBezTo>
                    <a:pt x="21286" y="25955"/>
                    <a:pt x="21884" y="25244"/>
                    <a:pt x="22331" y="24436"/>
                  </a:cubicBezTo>
                  <a:cubicBezTo>
                    <a:pt x="22439" y="24234"/>
                    <a:pt x="22559" y="24036"/>
                    <a:pt x="22679" y="23839"/>
                  </a:cubicBezTo>
                  <a:cubicBezTo>
                    <a:pt x="22792" y="23636"/>
                    <a:pt x="22918" y="23432"/>
                    <a:pt x="23037" y="23230"/>
                  </a:cubicBezTo>
                  <a:cubicBezTo>
                    <a:pt x="23192" y="22973"/>
                    <a:pt x="23341" y="22703"/>
                    <a:pt x="23485" y="22435"/>
                  </a:cubicBezTo>
                  <a:cubicBezTo>
                    <a:pt x="24066" y="21346"/>
                    <a:pt x="24812" y="20355"/>
                    <a:pt x="25452" y="19302"/>
                  </a:cubicBezTo>
                  <a:cubicBezTo>
                    <a:pt x="25553" y="19135"/>
                    <a:pt x="25661" y="18967"/>
                    <a:pt x="25757" y="18800"/>
                  </a:cubicBezTo>
                  <a:cubicBezTo>
                    <a:pt x="26199" y="18041"/>
                    <a:pt x="26713" y="17329"/>
                    <a:pt x="27167" y="16582"/>
                  </a:cubicBezTo>
                  <a:cubicBezTo>
                    <a:pt x="27735" y="15674"/>
                    <a:pt x="28381" y="14813"/>
                    <a:pt x="28936" y="13905"/>
                  </a:cubicBezTo>
                  <a:cubicBezTo>
                    <a:pt x="29374" y="13175"/>
                    <a:pt x="29893" y="12506"/>
                    <a:pt x="30342" y="11783"/>
                  </a:cubicBezTo>
                  <a:cubicBezTo>
                    <a:pt x="30939" y="10879"/>
                    <a:pt x="31597" y="10018"/>
                    <a:pt x="32200" y="9116"/>
                  </a:cubicBezTo>
                  <a:cubicBezTo>
                    <a:pt x="32685" y="8369"/>
                    <a:pt x="33342" y="7759"/>
                    <a:pt x="33874" y="7049"/>
                  </a:cubicBezTo>
                  <a:cubicBezTo>
                    <a:pt x="35069" y="5692"/>
                    <a:pt x="36098" y="4173"/>
                    <a:pt x="37485" y="3002"/>
                  </a:cubicBezTo>
                  <a:cubicBezTo>
                    <a:pt x="38501" y="2021"/>
                    <a:pt x="39559" y="1088"/>
                    <a:pt x="40652" y="204"/>
                  </a:cubicBezTo>
                  <a:lnTo>
                    <a:pt x="40652"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28"/>
            <p:cNvSpPr/>
            <p:nvPr/>
          </p:nvSpPr>
          <p:spPr>
            <a:xfrm>
              <a:off x="-1125529" y="-1024099"/>
              <a:ext cx="6303573" cy="4705128"/>
            </a:xfrm>
            <a:custGeom>
              <a:avLst/>
              <a:gdLst/>
              <a:ahLst/>
              <a:cxnLst/>
              <a:rect l="l" t="t" r="r" b="b"/>
              <a:pathLst>
                <a:path w="37008" h="46642" extrusionOk="0">
                  <a:moveTo>
                    <a:pt x="37007" y="0"/>
                  </a:moveTo>
                  <a:cubicBezTo>
                    <a:pt x="36601" y="238"/>
                    <a:pt x="36188" y="478"/>
                    <a:pt x="35824" y="784"/>
                  </a:cubicBezTo>
                  <a:cubicBezTo>
                    <a:pt x="35048" y="1375"/>
                    <a:pt x="34187" y="1871"/>
                    <a:pt x="33517" y="2600"/>
                  </a:cubicBezTo>
                  <a:cubicBezTo>
                    <a:pt x="32549" y="3479"/>
                    <a:pt x="31754" y="4525"/>
                    <a:pt x="30905" y="5518"/>
                  </a:cubicBezTo>
                  <a:cubicBezTo>
                    <a:pt x="29649" y="6934"/>
                    <a:pt x="28609" y="8542"/>
                    <a:pt x="27737" y="10222"/>
                  </a:cubicBezTo>
                  <a:cubicBezTo>
                    <a:pt x="27599" y="10503"/>
                    <a:pt x="27426" y="10765"/>
                    <a:pt x="27277" y="11047"/>
                  </a:cubicBezTo>
                  <a:cubicBezTo>
                    <a:pt x="27114" y="11315"/>
                    <a:pt x="26929" y="11572"/>
                    <a:pt x="26769" y="11841"/>
                  </a:cubicBezTo>
                  <a:cubicBezTo>
                    <a:pt x="26684" y="11973"/>
                    <a:pt x="26607" y="12104"/>
                    <a:pt x="26523" y="12236"/>
                  </a:cubicBezTo>
                  <a:cubicBezTo>
                    <a:pt x="26440" y="12374"/>
                    <a:pt x="26350" y="12511"/>
                    <a:pt x="26267" y="12655"/>
                  </a:cubicBezTo>
                  <a:cubicBezTo>
                    <a:pt x="26063" y="12989"/>
                    <a:pt x="25872" y="13329"/>
                    <a:pt x="25663" y="13665"/>
                  </a:cubicBezTo>
                  <a:cubicBezTo>
                    <a:pt x="25465" y="14005"/>
                    <a:pt x="25250" y="14333"/>
                    <a:pt x="25059" y="14675"/>
                  </a:cubicBezTo>
                  <a:cubicBezTo>
                    <a:pt x="24832" y="15063"/>
                    <a:pt x="24628" y="15469"/>
                    <a:pt x="24407" y="15864"/>
                  </a:cubicBezTo>
                  <a:cubicBezTo>
                    <a:pt x="23900" y="16923"/>
                    <a:pt x="23194" y="17861"/>
                    <a:pt x="22548" y="18835"/>
                  </a:cubicBezTo>
                  <a:cubicBezTo>
                    <a:pt x="21472" y="20515"/>
                    <a:pt x="20187" y="22044"/>
                    <a:pt x="19022" y="23665"/>
                  </a:cubicBezTo>
                  <a:cubicBezTo>
                    <a:pt x="18592" y="24298"/>
                    <a:pt x="18041" y="24830"/>
                    <a:pt x="17582" y="25440"/>
                  </a:cubicBezTo>
                  <a:cubicBezTo>
                    <a:pt x="17133" y="26091"/>
                    <a:pt x="16583" y="26665"/>
                    <a:pt x="16134" y="27316"/>
                  </a:cubicBezTo>
                  <a:cubicBezTo>
                    <a:pt x="15100" y="28692"/>
                    <a:pt x="13916" y="29942"/>
                    <a:pt x="12823" y="31261"/>
                  </a:cubicBezTo>
                  <a:cubicBezTo>
                    <a:pt x="11502" y="32858"/>
                    <a:pt x="10097" y="34389"/>
                    <a:pt x="8788" y="35996"/>
                  </a:cubicBezTo>
                  <a:cubicBezTo>
                    <a:pt x="8286" y="36511"/>
                    <a:pt x="7885" y="37107"/>
                    <a:pt x="7443" y="37675"/>
                  </a:cubicBezTo>
                  <a:cubicBezTo>
                    <a:pt x="6254" y="39259"/>
                    <a:pt x="4980" y="40778"/>
                    <a:pt x="3642" y="42230"/>
                  </a:cubicBezTo>
                  <a:cubicBezTo>
                    <a:pt x="2775" y="43014"/>
                    <a:pt x="1973" y="43869"/>
                    <a:pt x="1250" y="44790"/>
                  </a:cubicBezTo>
                  <a:cubicBezTo>
                    <a:pt x="844" y="45333"/>
                    <a:pt x="276" y="45764"/>
                    <a:pt x="8" y="46403"/>
                  </a:cubicBezTo>
                  <a:cubicBezTo>
                    <a:pt x="8" y="46462"/>
                    <a:pt x="1" y="46583"/>
                    <a:pt x="1" y="46642"/>
                  </a:cubicBezTo>
                  <a:cubicBezTo>
                    <a:pt x="44" y="46619"/>
                    <a:pt x="133" y="46558"/>
                    <a:pt x="180" y="46534"/>
                  </a:cubicBezTo>
                  <a:cubicBezTo>
                    <a:pt x="229" y="46307"/>
                    <a:pt x="318" y="46092"/>
                    <a:pt x="480" y="45924"/>
                  </a:cubicBezTo>
                  <a:cubicBezTo>
                    <a:pt x="1275" y="45135"/>
                    <a:pt x="1879" y="44173"/>
                    <a:pt x="2691" y="43402"/>
                  </a:cubicBezTo>
                  <a:cubicBezTo>
                    <a:pt x="3366" y="42702"/>
                    <a:pt x="4114" y="42064"/>
                    <a:pt x="4718" y="41292"/>
                  </a:cubicBezTo>
                  <a:cubicBezTo>
                    <a:pt x="5877" y="39995"/>
                    <a:pt x="6953" y="38627"/>
                    <a:pt x="7993" y="37228"/>
                  </a:cubicBezTo>
                  <a:cubicBezTo>
                    <a:pt x="9237" y="35656"/>
                    <a:pt x="10588" y="34179"/>
                    <a:pt x="11866" y="32637"/>
                  </a:cubicBezTo>
                  <a:cubicBezTo>
                    <a:pt x="12584" y="31895"/>
                    <a:pt x="13163" y="31040"/>
                    <a:pt x="13875" y="30300"/>
                  </a:cubicBezTo>
                  <a:cubicBezTo>
                    <a:pt x="14539" y="29523"/>
                    <a:pt x="15207" y="28758"/>
                    <a:pt x="15853" y="27962"/>
                  </a:cubicBezTo>
                  <a:cubicBezTo>
                    <a:pt x="16355" y="27288"/>
                    <a:pt x="16870" y="26618"/>
                    <a:pt x="17402" y="25961"/>
                  </a:cubicBezTo>
                  <a:cubicBezTo>
                    <a:pt x="17910" y="25207"/>
                    <a:pt x="18573" y="24579"/>
                    <a:pt x="19099" y="23837"/>
                  </a:cubicBezTo>
                  <a:cubicBezTo>
                    <a:pt x="20343" y="22123"/>
                    <a:pt x="21706" y="20491"/>
                    <a:pt x="22847" y="18703"/>
                  </a:cubicBezTo>
                  <a:cubicBezTo>
                    <a:pt x="23248" y="18046"/>
                    <a:pt x="23743" y="17448"/>
                    <a:pt x="24109" y="16766"/>
                  </a:cubicBezTo>
                  <a:cubicBezTo>
                    <a:pt x="24317" y="16408"/>
                    <a:pt x="24515" y="16038"/>
                    <a:pt x="24712" y="15667"/>
                  </a:cubicBezTo>
                  <a:cubicBezTo>
                    <a:pt x="24891" y="15332"/>
                    <a:pt x="25064" y="14992"/>
                    <a:pt x="25262" y="14669"/>
                  </a:cubicBezTo>
                  <a:cubicBezTo>
                    <a:pt x="25555" y="14161"/>
                    <a:pt x="25878" y="13670"/>
                    <a:pt x="26171" y="13163"/>
                  </a:cubicBezTo>
                  <a:cubicBezTo>
                    <a:pt x="26261" y="12989"/>
                    <a:pt x="26368" y="12821"/>
                    <a:pt x="26469" y="12655"/>
                  </a:cubicBezTo>
                  <a:cubicBezTo>
                    <a:pt x="27031" y="11715"/>
                    <a:pt x="27665" y="10813"/>
                    <a:pt x="28137" y="9821"/>
                  </a:cubicBezTo>
                  <a:cubicBezTo>
                    <a:pt x="28281" y="9558"/>
                    <a:pt x="28436" y="9295"/>
                    <a:pt x="28585" y="9032"/>
                  </a:cubicBezTo>
                  <a:cubicBezTo>
                    <a:pt x="29351" y="7723"/>
                    <a:pt x="30248" y="6498"/>
                    <a:pt x="31258" y="5367"/>
                  </a:cubicBezTo>
                  <a:cubicBezTo>
                    <a:pt x="31950" y="4578"/>
                    <a:pt x="32560" y="3724"/>
                    <a:pt x="33326" y="3000"/>
                  </a:cubicBezTo>
                  <a:cubicBezTo>
                    <a:pt x="33881" y="2409"/>
                    <a:pt x="34533" y="1907"/>
                    <a:pt x="35197" y="1441"/>
                  </a:cubicBezTo>
                  <a:cubicBezTo>
                    <a:pt x="35686" y="1129"/>
                    <a:pt x="36111" y="729"/>
                    <a:pt x="36613" y="436"/>
                  </a:cubicBezTo>
                  <a:cubicBezTo>
                    <a:pt x="36792" y="346"/>
                    <a:pt x="36977" y="215"/>
                    <a:pt x="370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28"/>
            <p:cNvSpPr/>
            <p:nvPr/>
          </p:nvSpPr>
          <p:spPr>
            <a:xfrm>
              <a:off x="3817959" y="1843601"/>
              <a:ext cx="5798544" cy="4325224"/>
            </a:xfrm>
            <a:custGeom>
              <a:avLst/>
              <a:gdLst/>
              <a:ahLst/>
              <a:cxnLst/>
              <a:rect l="l" t="t" r="r" b="b"/>
              <a:pathLst>
                <a:path w="34043" h="42876" extrusionOk="0">
                  <a:moveTo>
                    <a:pt x="34042" y="0"/>
                  </a:moveTo>
                  <a:lnTo>
                    <a:pt x="34042" y="0"/>
                  </a:lnTo>
                  <a:cubicBezTo>
                    <a:pt x="33546" y="89"/>
                    <a:pt x="33127" y="425"/>
                    <a:pt x="32679" y="651"/>
                  </a:cubicBezTo>
                  <a:cubicBezTo>
                    <a:pt x="31471" y="1393"/>
                    <a:pt x="30467" y="2409"/>
                    <a:pt x="29493" y="3424"/>
                  </a:cubicBezTo>
                  <a:cubicBezTo>
                    <a:pt x="28853" y="4172"/>
                    <a:pt x="28136" y="4853"/>
                    <a:pt x="27617" y="5697"/>
                  </a:cubicBezTo>
                  <a:cubicBezTo>
                    <a:pt x="27396" y="6037"/>
                    <a:pt x="27173" y="6378"/>
                    <a:pt x="26965" y="6724"/>
                  </a:cubicBezTo>
                  <a:cubicBezTo>
                    <a:pt x="26858" y="6892"/>
                    <a:pt x="26756" y="7053"/>
                    <a:pt x="26660" y="7226"/>
                  </a:cubicBezTo>
                  <a:cubicBezTo>
                    <a:pt x="26558" y="7394"/>
                    <a:pt x="26456" y="7562"/>
                    <a:pt x="26361" y="7734"/>
                  </a:cubicBezTo>
                  <a:cubicBezTo>
                    <a:pt x="26241" y="7926"/>
                    <a:pt x="26122" y="8123"/>
                    <a:pt x="26008" y="8321"/>
                  </a:cubicBezTo>
                  <a:cubicBezTo>
                    <a:pt x="25871" y="8553"/>
                    <a:pt x="25739" y="8787"/>
                    <a:pt x="25608" y="9025"/>
                  </a:cubicBezTo>
                  <a:cubicBezTo>
                    <a:pt x="25465" y="9306"/>
                    <a:pt x="25303" y="9576"/>
                    <a:pt x="25153" y="9844"/>
                  </a:cubicBezTo>
                  <a:cubicBezTo>
                    <a:pt x="24974" y="10108"/>
                    <a:pt x="24801" y="10371"/>
                    <a:pt x="24646" y="10652"/>
                  </a:cubicBezTo>
                  <a:cubicBezTo>
                    <a:pt x="24508" y="10884"/>
                    <a:pt x="24364" y="11118"/>
                    <a:pt x="24245" y="11356"/>
                  </a:cubicBezTo>
                  <a:cubicBezTo>
                    <a:pt x="23923" y="11943"/>
                    <a:pt x="23558" y="12504"/>
                    <a:pt x="23187" y="13061"/>
                  </a:cubicBezTo>
                  <a:cubicBezTo>
                    <a:pt x="22662" y="13952"/>
                    <a:pt x="22045" y="14782"/>
                    <a:pt x="21424" y="15607"/>
                  </a:cubicBezTo>
                  <a:cubicBezTo>
                    <a:pt x="20921" y="16372"/>
                    <a:pt x="20389" y="17113"/>
                    <a:pt x="19851" y="17848"/>
                  </a:cubicBezTo>
                  <a:cubicBezTo>
                    <a:pt x="19219" y="18852"/>
                    <a:pt x="18477" y="19785"/>
                    <a:pt x="17837" y="20783"/>
                  </a:cubicBezTo>
                  <a:cubicBezTo>
                    <a:pt x="17467" y="21376"/>
                    <a:pt x="17031" y="21925"/>
                    <a:pt x="16612" y="22482"/>
                  </a:cubicBezTo>
                  <a:cubicBezTo>
                    <a:pt x="15984" y="23431"/>
                    <a:pt x="15291" y="24334"/>
                    <a:pt x="14700" y="25302"/>
                  </a:cubicBezTo>
                  <a:cubicBezTo>
                    <a:pt x="14143" y="26157"/>
                    <a:pt x="13563" y="26993"/>
                    <a:pt x="13061" y="27884"/>
                  </a:cubicBezTo>
                  <a:cubicBezTo>
                    <a:pt x="12565" y="28643"/>
                    <a:pt x="12182" y="29468"/>
                    <a:pt x="11644" y="30198"/>
                  </a:cubicBezTo>
                  <a:cubicBezTo>
                    <a:pt x="10909" y="31233"/>
                    <a:pt x="10060" y="32188"/>
                    <a:pt x="9313" y="33222"/>
                  </a:cubicBezTo>
                  <a:cubicBezTo>
                    <a:pt x="8961" y="33611"/>
                    <a:pt x="8716" y="34089"/>
                    <a:pt x="8344" y="34460"/>
                  </a:cubicBezTo>
                  <a:cubicBezTo>
                    <a:pt x="7610" y="35214"/>
                    <a:pt x="6766" y="35840"/>
                    <a:pt x="5990" y="36546"/>
                  </a:cubicBezTo>
                  <a:cubicBezTo>
                    <a:pt x="5362" y="36982"/>
                    <a:pt x="4824" y="37526"/>
                    <a:pt x="4250" y="38028"/>
                  </a:cubicBezTo>
                  <a:cubicBezTo>
                    <a:pt x="3378" y="38908"/>
                    <a:pt x="2463" y="39744"/>
                    <a:pt x="1632" y="40671"/>
                  </a:cubicBezTo>
                  <a:cubicBezTo>
                    <a:pt x="1077" y="41388"/>
                    <a:pt x="341" y="42009"/>
                    <a:pt x="1" y="42876"/>
                  </a:cubicBezTo>
                  <a:cubicBezTo>
                    <a:pt x="54" y="42853"/>
                    <a:pt x="156" y="42798"/>
                    <a:pt x="210" y="42768"/>
                  </a:cubicBezTo>
                  <a:cubicBezTo>
                    <a:pt x="467" y="42362"/>
                    <a:pt x="730" y="41943"/>
                    <a:pt x="1071" y="41597"/>
                  </a:cubicBezTo>
                  <a:cubicBezTo>
                    <a:pt x="1662" y="40916"/>
                    <a:pt x="2230" y="40210"/>
                    <a:pt x="2887" y="39589"/>
                  </a:cubicBezTo>
                  <a:cubicBezTo>
                    <a:pt x="3629" y="38817"/>
                    <a:pt x="4459" y="38136"/>
                    <a:pt x="5207" y="37377"/>
                  </a:cubicBezTo>
                  <a:cubicBezTo>
                    <a:pt x="5762" y="36958"/>
                    <a:pt x="6294" y="36516"/>
                    <a:pt x="6815" y="36061"/>
                  </a:cubicBezTo>
                  <a:cubicBezTo>
                    <a:pt x="7491" y="35434"/>
                    <a:pt x="8303" y="34927"/>
                    <a:pt x="8829" y="34149"/>
                  </a:cubicBezTo>
                  <a:cubicBezTo>
                    <a:pt x="9415" y="33330"/>
                    <a:pt x="10054" y="32552"/>
                    <a:pt x="10653" y="31746"/>
                  </a:cubicBezTo>
                  <a:cubicBezTo>
                    <a:pt x="11257" y="31029"/>
                    <a:pt x="11836" y="30287"/>
                    <a:pt x="12308" y="29481"/>
                  </a:cubicBezTo>
                  <a:cubicBezTo>
                    <a:pt x="12427" y="29283"/>
                    <a:pt x="12548" y="29086"/>
                    <a:pt x="12655" y="28883"/>
                  </a:cubicBezTo>
                  <a:cubicBezTo>
                    <a:pt x="13832" y="26844"/>
                    <a:pt x="15141" y="24890"/>
                    <a:pt x="16486" y="22959"/>
                  </a:cubicBezTo>
                  <a:cubicBezTo>
                    <a:pt x="16916" y="22289"/>
                    <a:pt x="17454" y="21698"/>
                    <a:pt x="17873" y="21028"/>
                  </a:cubicBezTo>
                  <a:cubicBezTo>
                    <a:pt x="18543" y="19988"/>
                    <a:pt x="19307" y="19020"/>
                    <a:pt x="19965" y="17980"/>
                  </a:cubicBezTo>
                  <a:cubicBezTo>
                    <a:pt x="20485" y="17257"/>
                    <a:pt x="21018" y="16534"/>
                    <a:pt x="21507" y="15786"/>
                  </a:cubicBezTo>
                  <a:cubicBezTo>
                    <a:pt x="22027" y="15063"/>
                    <a:pt x="22583" y="14369"/>
                    <a:pt x="23043" y="13610"/>
                  </a:cubicBezTo>
                  <a:cubicBezTo>
                    <a:pt x="23534" y="12821"/>
                    <a:pt x="24077" y="12068"/>
                    <a:pt x="24496" y="11243"/>
                  </a:cubicBezTo>
                  <a:cubicBezTo>
                    <a:pt x="24627" y="11005"/>
                    <a:pt x="24770" y="10777"/>
                    <a:pt x="24902" y="10539"/>
                  </a:cubicBezTo>
                  <a:cubicBezTo>
                    <a:pt x="24986" y="10407"/>
                    <a:pt x="25064" y="10280"/>
                    <a:pt x="25153" y="10156"/>
                  </a:cubicBezTo>
                  <a:cubicBezTo>
                    <a:pt x="25219" y="10048"/>
                    <a:pt x="25285" y="9946"/>
                    <a:pt x="25351" y="9844"/>
                  </a:cubicBezTo>
                  <a:cubicBezTo>
                    <a:pt x="25512" y="9540"/>
                    <a:pt x="25691" y="9240"/>
                    <a:pt x="25854" y="8936"/>
                  </a:cubicBezTo>
                  <a:cubicBezTo>
                    <a:pt x="25978" y="8697"/>
                    <a:pt x="26122" y="8470"/>
                    <a:pt x="26259" y="8230"/>
                  </a:cubicBezTo>
                  <a:cubicBezTo>
                    <a:pt x="26475" y="7860"/>
                    <a:pt x="26701" y="7496"/>
                    <a:pt x="26917" y="7119"/>
                  </a:cubicBezTo>
                  <a:cubicBezTo>
                    <a:pt x="27090" y="6850"/>
                    <a:pt x="27258" y="6586"/>
                    <a:pt x="27419" y="6312"/>
                  </a:cubicBezTo>
                  <a:cubicBezTo>
                    <a:pt x="28202" y="4980"/>
                    <a:pt x="29308" y="3896"/>
                    <a:pt x="30354" y="2779"/>
                  </a:cubicBezTo>
                  <a:cubicBezTo>
                    <a:pt x="31083" y="2086"/>
                    <a:pt x="31813" y="1380"/>
                    <a:pt x="32674" y="848"/>
                  </a:cubicBezTo>
                  <a:cubicBezTo>
                    <a:pt x="32912" y="717"/>
                    <a:pt x="33146" y="580"/>
                    <a:pt x="33385" y="448"/>
                  </a:cubicBezTo>
                  <a:cubicBezTo>
                    <a:pt x="33636" y="359"/>
                    <a:pt x="33857" y="197"/>
                    <a:pt x="3404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28"/>
            <p:cNvSpPr/>
            <p:nvPr/>
          </p:nvSpPr>
          <p:spPr>
            <a:xfrm>
              <a:off x="4578484" y="2198491"/>
              <a:ext cx="5057268" cy="3970337"/>
            </a:xfrm>
            <a:custGeom>
              <a:avLst/>
              <a:gdLst/>
              <a:ahLst/>
              <a:cxnLst/>
              <a:rect l="l" t="t" r="r" b="b"/>
              <a:pathLst>
                <a:path w="29691" h="39358" extrusionOk="0">
                  <a:moveTo>
                    <a:pt x="29678" y="1"/>
                  </a:moveTo>
                  <a:lnTo>
                    <a:pt x="29678" y="1"/>
                  </a:lnTo>
                  <a:cubicBezTo>
                    <a:pt x="29045" y="438"/>
                    <a:pt x="28375" y="844"/>
                    <a:pt x="27837" y="1407"/>
                  </a:cubicBezTo>
                  <a:cubicBezTo>
                    <a:pt x="27067" y="2111"/>
                    <a:pt x="26433" y="2954"/>
                    <a:pt x="25781" y="3774"/>
                  </a:cubicBezTo>
                  <a:cubicBezTo>
                    <a:pt x="25273" y="4401"/>
                    <a:pt x="24866" y="5088"/>
                    <a:pt x="24436" y="5763"/>
                  </a:cubicBezTo>
                  <a:cubicBezTo>
                    <a:pt x="23796" y="6696"/>
                    <a:pt x="23103" y="7587"/>
                    <a:pt x="22499" y="8544"/>
                  </a:cubicBezTo>
                  <a:cubicBezTo>
                    <a:pt x="22057" y="9153"/>
                    <a:pt x="21591" y="9739"/>
                    <a:pt x="21149" y="10343"/>
                  </a:cubicBezTo>
                  <a:cubicBezTo>
                    <a:pt x="20640" y="11035"/>
                    <a:pt x="20079" y="11700"/>
                    <a:pt x="19684" y="12470"/>
                  </a:cubicBezTo>
                  <a:cubicBezTo>
                    <a:pt x="19582" y="12638"/>
                    <a:pt x="19475" y="12804"/>
                    <a:pt x="19379" y="12978"/>
                  </a:cubicBezTo>
                  <a:cubicBezTo>
                    <a:pt x="18560" y="14329"/>
                    <a:pt x="17646" y="15626"/>
                    <a:pt x="16863" y="17001"/>
                  </a:cubicBezTo>
                  <a:cubicBezTo>
                    <a:pt x="16761" y="17168"/>
                    <a:pt x="16659" y="17342"/>
                    <a:pt x="16564" y="17516"/>
                  </a:cubicBezTo>
                  <a:cubicBezTo>
                    <a:pt x="16104" y="18233"/>
                    <a:pt x="15690" y="18986"/>
                    <a:pt x="15177" y="19667"/>
                  </a:cubicBezTo>
                  <a:cubicBezTo>
                    <a:pt x="14531" y="20534"/>
                    <a:pt x="13897" y="21419"/>
                    <a:pt x="13336" y="22344"/>
                  </a:cubicBezTo>
                  <a:cubicBezTo>
                    <a:pt x="13121" y="22710"/>
                    <a:pt x="12906" y="23075"/>
                    <a:pt x="12732" y="23456"/>
                  </a:cubicBezTo>
                  <a:cubicBezTo>
                    <a:pt x="12379" y="24126"/>
                    <a:pt x="11907" y="24724"/>
                    <a:pt x="11519" y="25370"/>
                  </a:cubicBezTo>
                  <a:cubicBezTo>
                    <a:pt x="11196" y="26057"/>
                    <a:pt x="10748" y="26678"/>
                    <a:pt x="10269" y="27265"/>
                  </a:cubicBezTo>
                  <a:cubicBezTo>
                    <a:pt x="9863" y="27803"/>
                    <a:pt x="9535" y="28394"/>
                    <a:pt x="9116" y="28926"/>
                  </a:cubicBezTo>
                  <a:cubicBezTo>
                    <a:pt x="8661" y="29517"/>
                    <a:pt x="8266" y="30151"/>
                    <a:pt x="7843" y="30767"/>
                  </a:cubicBezTo>
                  <a:cubicBezTo>
                    <a:pt x="6503" y="32417"/>
                    <a:pt x="5314" y="34193"/>
                    <a:pt x="3813" y="35705"/>
                  </a:cubicBezTo>
                  <a:cubicBezTo>
                    <a:pt x="3270" y="36279"/>
                    <a:pt x="2672" y="36805"/>
                    <a:pt x="1997" y="37211"/>
                  </a:cubicBezTo>
                  <a:cubicBezTo>
                    <a:pt x="1459" y="37641"/>
                    <a:pt x="850" y="38012"/>
                    <a:pt x="436" y="38580"/>
                  </a:cubicBezTo>
                  <a:cubicBezTo>
                    <a:pt x="269" y="38825"/>
                    <a:pt x="36" y="39052"/>
                    <a:pt x="0" y="39357"/>
                  </a:cubicBezTo>
                  <a:cubicBezTo>
                    <a:pt x="155" y="39285"/>
                    <a:pt x="257" y="39148"/>
                    <a:pt x="348" y="39004"/>
                  </a:cubicBezTo>
                  <a:cubicBezTo>
                    <a:pt x="718" y="38412"/>
                    <a:pt x="1250" y="37940"/>
                    <a:pt x="1835" y="37570"/>
                  </a:cubicBezTo>
                  <a:cubicBezTo>
                    <a:pt x="2218" y="37319"/>
                    <a:pt x="2571" y="37026"/>
                    <a:pt x="2941" y="36756"/>
                  </a:cubicBezTo>
                  <a:cubicBezTo>
                    <a:pt x="4310" y="35537"/>
                    <a:pt x="5505" y="34127"/>
                    <a:pt x="6588" y="32650"/>
                  </a:cubicBezTo>
                  <a:cubicBezTo>
                    <a:pt x="7137" y="31884"/>
                    <a:pt x="7783" y="31191"/>
                    <a:pt x="8302" y="30408"/>
                  </a:cubicBezTo>
                  <a:cubicBezTo>
                    <a:pt x="8781" y="29596"/>
                    <a:pt x="9403" y="28885"/>
                    <a:pt x="9910" y="28090"/>
                  </a:cubicBezTo>
                  <a:cubicBezTo>
                    <a:pt x="10365" y="27318"/>
                    <a:pt x="11022" y="26691"/>
                    <a:pt x="11430" y="25889"/>
                  </a:cubicBezTo>
                  <a:cubicBezTo>
                    <a:pt x="11596" y="25566"/>
                    <a:pt x="11788" y="25257"/>
                    <a:pt x="11979" y="24945"/>
                  </a:cubicBezTo>
                  <a:cubicBezTo>
                    <a:pt x="12098" y="24783"/>
                    <a:pt x="12212" y="24622"/>
                    <a:pt x="12326" y="24460"/>
                  </a:cubicBezTo>
                  <a:cubicBezTo>
                    <a:pt x="12410" y="24317"/>
                    <a:pt x="12498" y="24186"/>
                    <a:pt x="12583" y="24043"/>
                  </a:cubicBezTo>
                  <a:cubicBezTo>
                    <a:pt x="12816" y="23696"/>
                    <a:pt x="12995" y="23307"/>
                    <a:pt x="13187" y="22937"/>
                  </a:cubicBezTo>
                  <a:cubicBezTo>
                    <a:pt x="13318" y="22703"/>
                    <a:pt x="13461" y="22471"/>
                    <a:pt x="13587" y="22231"/>
                  </a:cubicBezTo>
                  <a:cubicBezTo>
                    <a:pt x="13725" y="22029"/>
                    <a:pt x="13861" y="21831"/>
                    <a:pt x="13993" y="21621"/>
                  </a:cubicBezTo>
                  <a:cubicBezTo>
                    <a:pt x="14609" y="20659"/>
                    <a:pt x="15356" y="19786"/>
                    <a:pt x="15954" y="18812"/>
                  </a:cubicBezTo>
                  <a:cubicBezTo>
                    <a:pt x="16677" y="17689"/>
                    <a:pt x="17304" y="16506"/>
                    <a:pt x="18046" y="15387"/>
                  </a:cubicBezTo>
                  <a:cubicBezTo>
                    <a:pt x="18542" y="14575"/>
                    <a:pt x="19105" y="13797"/>
                    <a:pt x="19582" y="12972"/>
                  </a:cubicBezTo>
                  <a:cubicBezTo>
                    <a:pt x="20455" y="11305"/>
                    <a:pt x="21770" y="9929"/>
                    <a:pt x="22810" y="8376"/>
                  </a:cubicBezTo>
                  <a:cubicBezTo>
                    <a:pt x="23211" y="7766"/>
                    <a:pt x="23635" y="7174"/>
                    <a:pt x="24066" y="6583"/>
                  </a:cubicBezTo>
                  <a:cubicBezTo>
                    <a:pt x="24741" y="5674"/>
                    <a:pt x="25261" y="4657"/>
                    <a:pt x="25984" y="3779"/>
                  </a:cubicBezTo>
                  <a:cubicBezTo>
                    <a:pt x="26576" y="3062"/>
                    <a:pt x="27114" y="2296"/>
                    <a:pt x="27796" y="1658"/>
                  </a:cubicBezTo>
                  <a:cubicBezTo>
                    <a:pt x="28292" y="1137"/>
                    <a:pt x="28883" y="731"/>
                    <a:pt x="29487" y="336"/>
                  </a:cubicBezTo>
                  <a:cubicBezTo>
                    <a:pt x="29606" y="270"/>
                    <a:pt x="29691" y="151"/>
                    <a:pt x="2967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28"/>
            <p:cNvSpPr/>
            <p:nvPr/>
          </p:nvSpPr>
          <p:spPr>
            <a:xfrm>
              <a:off x="-616092" y="-714969"/>
              <a:ext cx="4133909" cy="3277913"/>
            </a:xfrm>
            <a:custGeom>
              <a:avLst/>
              <a:gdLst/>
              <a:ahLst/>
              <a:cxnLst/>
              <a:rect l="l" t="t" r="r" b="b"/>
              <a:pathLst>
                <a:path w="24270" h="32494" extrusionOk="0">
                  <a:moveTo>
                    <a:pt x="24270" y="1"/>
                  </a:moveTo>
                  <a:lnTo>
                    <a:pt x="24270" y="1"/>
                  </a:lnTo>
                  <a:cubicBezTo>
                    <a:pt x="23738" y="102"/>
                    <a:pt x="23367" y="544"/>
                    <a:pt x="22918" y="814"/>
                  </a:cubicBezTo>
                  <a:cubicBezTo>
                    <a:pt x="21031" y="2475"/>
                    <a:pt x="19536" y="4531"/>
                    <a:pt x="18156" y="6630"/>
                  </a:cubicBezTo>
                  <a:cubicBezTo>
                    <a:pt x="17588" y="7419"/>
                    <a:pt x="17014" y="8202"/>
                    <a:pt x="16499" y="9033"/>
                  </a:cubicBezTo>
                  <a:cubicBezTo>
                    <a:pt x="16404" y="9206"/>
                    <a:pt x="16296" y="9367"/>
                    <a:pt x="16195" y="9535"/>
                  </a:cubicBezTo>
                  <a:cubicBezTo>
                    <a:pt x="16021" y="9882"/>
                    <a:pt x="15817" y="10210"/>
                    <a:pt x="15645" y="10556"/>
                  </a:cubicBezTo>
                  <a:cubicBezTo>
                    <a:pt x="15525" y="10754"/>
                    <a:pt x="15406" y="10951"/>
                    <a:pt x="15298" y="11154"/>
                  </a:cubicBezTo>
                  <a:cubicBezTo>
                    <a:pt x="15064" y="11519"/>
                    <a:pt x="14802" y="11872"/>
                    <a:pt x="14586" y="12249"/>
                  </a:cubicBezTo>
                  <a:cubicBezTo>
                    <a:pt x="14426" y="12523"/>
                    <a:pt x="14258" y="12793"/>
                    <a:pt x="14132" y="13080"/>
                  </a:cubicBezTo>
                  <a:cubicBezTo>
                    <a:pt x="14079" y="13174"/>
                    <a:pt x="14031" y="13270"/>
                    <a:pt x="13977" y="13367"/>
                  </a:cubicBezTo>
                  <a:cubicBezTo>
                    <a:pt x="13797" y="13731"/>
                    <a:pt x="13654" y="14107"/>
                    <a:pt x="13480" y="14473"/>
                  </a:cubicBezTo>
                  <a:cubicBezTo>
                    <a:pt x="13367" y="14752"/>
                    <a:pt x="13248" y="15022"/>
                    <a:pt x="13122" y="15298"/>
                  </a:cubicBezTo>
                  <a:cubicBezTo>
                    <a:pt x="12572" y="16427"/>
                    <a:pt x="11729" y="17378"/>
                    <a:pt x="11162" y="18501"/>
                  </a:cubicBezTo>
                  <a:cubicBezTo>
                    <a:pt x="11108" y="18609"/>
                    <a:pt x="11054" y="18710"/>
                    <a:pt x="11006" y="18818"/>
                  </a:cubicBezTo>
                  <a:cubicBezTo>
                    <a:pt x="10922" y="18979"/>
                    <a:pt x="10839" y="19141"/>
                    <a:pt x="10760" y="19307"/>
                  </a:cubicBezTo>
                  <a:cubicBezTo>
                    <a:pt x="10354" y="19941"/>
                    <a:pt x="10020" y="20623"/>
                    <a:pt x="9548" y="21221"/>
                  </a:cubicBezTo>
                  <a:cubicBezTo>
                    <a:pt x="9016" y="21955"/>
                    <a:pt x="8352" y="22584"/>
                    <a:pt x="7850" y="23337"/>
                  </a:cubicBezTo>
                  <a:cubicBezTo>
                    <a:pt x="7383" y="24060"/>
                    <a:pt x="6756" y="24664"/>
                    <a:pt x="6266" y="25368"/>
                  </a:cubicBezTo>
                  <a:cubicBezTo>
                    <a:pt x="5518" y="26397"/>
                    <a:pt x="4699" y="27365"/>
                    <a:pt x="3904" y="28352"/>
                  </a:cubicBezTo>
                  <a:cubicBezTo>
                    <a:pt x="3421" y="28847"/>
                    <a:pt x="2930" y="29332"/>
                    <a:pt x="2428" y="29804"/>
                  </a:cubicBezTo>
                  <a:cubicBezTo>
                    <a:pt x="1645" y="30540"/>
                    <a:pt x="982" y="31382"/>
                    <a:pt x="229" y="32141"/>
                  </a:cubicBezTo>
                  <a:cubicBezTo>
                    <a:pt x="133" y="32243"/>
                    <a:pt x="1" y="32369"/>
                    <a:pt x="152" y="32494"/>
                  </a:cubicBezTo>
                  <a:cubicBezTo>
                    <a:pt x="516" y="32082"/>
                    <a:pt x="880" y="31658"/>
                    <a:pt x="1281" y="31275"/>
                  </a:cubicBezTo>
                  <a:cubicBezTo>
                    <a:pt x="2160" y="30174"/>
                    <a:pt x="3272" y="29296"/>
                    <a:pt x="4204" y="28250"/>
                  </a:cubicBezTo>
                  <a:cubicBezTo>
                    <a:pt x="4903" y="27371"/>
                    <a:pt x="5639" y="26523"/>
                    <a:pt x="6296" y="25608"/>
                  </a:cubicBezTo>
                  <a:cubicBezTo>
                    <a:pt x="6756" y="24932"/>
                    <a:pt x="7330" y="24353"/>
                    <a:pt x="7814" y="23696"/>
                  </a:cubicBezTo>
                  <a:cubicBezTo>
                    <a:pt x="8580" y="22506"/>
                    <a:pt x="9679" y="21561"/>
                    <a:pt x="10354" y="20311"/>
                  </a:cubicBezTo>
                  <a:cubicBezTo>
                    <a:pt x="10755" y="19654"/>
                    <a:pt x="11126" y="18984"/>
                    <a:pt x="11460" y="18297"/>
                  </a:cubicBezTo>
                  <a:cubicBezTo>
                    <a:pt x="11872" y="17521"/>
                    <a:pt x="12434" y="16840"/>
                    <a:pt x="12876" y="16087"/>
                  </a:cubicBezTo>
                  <a:cubicBezTo>
                    <a:pt x="13152" y="15638"/>
                    <a:pt x="13386" y="15160"/>
                    <a:pt x="13576" y="14669"/>
                  </a:cubicBezTo>
                  <a:cubicBezTo>
                    <a:pt x="13701" y="14407"/>
                    <a:pt x="13803" y="14137"/>
                    <a:pt x="13924" y="13874"/>
                  </a:cubicBezTo>
                  <a:cubicBezTo>
                    <a:pt x="14024" y="13671"/>
                    <a:pt x="14120" y="13468"/>
                    <a:pt x="14228" y="13270"/>
                  </a:cubicBezTo>
                  <a:cubicBezTo>
                    <a:pt x="14305" y="13097"/>
                    <a:pt x="14396" y="12923"/>
                    <a:pt x="14479" y="12751"/>
                  </a:cubicBezTo>
                  <a:cubicBezTo>
                    <a:pt x="14790" y="12195"/>
                    <a:pt x="15160" y="11681"/>
                    <a:pt x="15494" y="11143"/>
                  </a:cubicBezTo>
                  <a:cubicBezTo>
                    <a:pt x="15645" y="10879"/>
                    <a:pt x="15806" y="10622"/>
                    <a:pt x="15943" y="10348"/>
                  </a:cubicBezTo>
                  <a:cubicBezTo>
                    <a:pt x="16081" y="10073"/>
                    <a:pt x="16242" y="9797"/>
                    <a:pt x="16398" y="9529"/>
                  </a:cubicBezTo>
                  <a:cubicBezTo>
                    <a:pt x="16499" y="9361"/>
                    <a:pt x="16601" y="9193"/>
                    <a:pt x="16702" y="9027"/>
                  </a:cubicBezTo>
                  <a:cubicBezTo>
                    <a:pt x="17342" y="7998"/>
                    <a:pt x="18107" y="7049"/>
                    <a:pt x="18765" y="6026"/>
                  </a:cubicBezTo>
                  <a:cubicBezTo>
                    <a:pt x="19285" y="5220"/>
                    <a:pt x="19877" y="4459"/>
                    <a:pt x="20451" y="3689"/>
                  </a:cubicBezTo>
                  <a:cubicBezTo>
                    <a:pt x="21078" y="2917"/>
                    <a:pt x="21759" y="2183"/>
                    <a:pt x="22441" y="1454"/>
                  </a:cubicBezTo>
                  <a:cubicBezTo>
                    <a:pt x="22973" y="880"/>
                    <a:pt x="23726" y="557"/>
                    <a:pt x="2427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28"/>
            <p:cNvSpPr/>
            <p:nvPr/>
          </p:nvSpPr>
          <p:spPr>
            <a:xfrm>
              <a:off x="5840978" y="3164582"/>
              <a:ext cx="3623771" cy="2626245"/>
            </a:xfrm>
            <a:custGeom>
              <a:avLst/>
              <a:gdLst/>
              <a:ahLst/>
              <a:cxnLst/>
              <a:rect l="l" t="t" r="r" b="b"/>
              <a:pathLst>
                <a:path w="21275" h="26034" extrusionOk="0">
                  <a:moveTo>
                    <a:pt x="21275" y="1"/>
                  </a:moveTo>
                  <a:cubicBezTo>
                    <a:pt x="21215" y="12"/>
                    <a:pt x="21107" y="37"/>
                    <a:pt x="21047" y="43"/>
                  </a:cubicBezTo>
                  <a:cubicBezTo>
                    <a:pt x="20216" y="420"/>
                    <a:pt x="19386" y="845"/>
                    <a:pt x="18721" y="1477"/>
                  </a:cubicBezTo>
                  <a:cubicBezTo>
                    <a:pt x="17909" y="2440"/>
                    <a:pt x="17036" y="3348"/>
                    <a:pt x="16290" y="4371"/>
                  </a:cubicBezTo>
                  <a:cubicBezTo>
                    <a:pt x="15070" y="5858"/>
                    <a:pt x="13916" y="7401"/>
                    <a:pt x="12924" y="9050"/>
                  </a:cubicBezTo>
                  <a:cubicBezTo>
                    <a:pt x="12428" y="9781"/>
                    <a:pt x="11896" y="10485"/>
                    <a:pt x="11465" y="11257"/>
                  </a:cubicBezTo>
                  <a:cubicBezTo>
                    <a:pt x="11142" y="11812"/>
                    <a:pt x="10838" y="12380"/>
                    <a:pt x="10605" y="12984"/>
                  </a:cubicBezTo>
                  <a:cubicBezTo>
                    <a:pt x="10533" y="13116"/>
                    <a:pt x="10467" y="13254"/>
                    <a:pt x="10401" y="13390"/>
                  </a:cubicBezTo>
                  <a:cubicBezTo>
                    <a:pt x="10300" y="13588"/>
                    <a:pt x="10199" y="13785"/>
                    <a:pt x="10102" y="13988"/>
                  </a:cubicBezTo>
                  <a:cubicBezTo>
                    <a:pt x="9965" y="14228"/>
                    <a:pt x="9821" y="14460"/>
                    <a:pt x="9696" y="14700"/>
                  </a:cubicBezTo>
                  <a:cubicBezTo>
                    <a:pt x="9564" y="14926"/>
                    <a:pt x="9421" y="15155"/>
                    <a:pt x="9296" y="15393"/>
                  </a:cubicBezTo>
                  <a:cubicBezTo>
                    <a:pt x="8674" y="16319"/>
                    <a:pt x="8077" y="17263"/>
                    <a:pt x="7388" y="18149"/>
                  </a:cubicBezTo>
                  <a:cubicBezTo>
                    <a:pt x="6731" y="18998"/>
                    <a:pt x="6133" y="19900"/>
                    <a:pt x="5380" y="20671"/>
                  </a:cubicBezTo>
                  <a:cubicBezTo>
                    <a:pt x="4770" y="21305"/>
                    <a:pt x="4149" y="21933"/>
                    <a:pt x="3443" y="22471"/>
                  </a:cubicBezTo>
                  <a:cubicBezTo>
                    <a:pt x="2523" y="23139"/>
                    <a:pt x="1680" y="23917"/>
                    <a:pt x="879" y="24736"/>
                  </a:cubicBezTo>
                  <a:cubicBezTo>
                    <a:pt x="670" y="24946"/>
                    <a:pt x="532" y="25214"/>
                    <a:pt x="383" y="25465"/>
                  </a:cubicBezTo>
                  <a:cubicBezTo>
                    <a:pt x="264" y="25663"/>
                    <a:pt x="115" y="25835"/>
                    <a:pt x="0" y="26033"/>
                  </a:cubicBezTo>
                  <a:cubicBezTo>
                    <a:pt x="7" y="26033"/>
                    <a:pt x="13" y="26033"/>
                    <a:pt x="20" y="26033"/>
                  </a:cubicBezTo>
                  <a:cubicBezTo>
                    <a:pt x="148" y="26033"/>
                    <a:pt x="249" y="25980"/>
                    <a:pt x="317" y="25878"/>
                  </a:cubicBezTo>
                  <a:cubicBezTo>
                    <a:pt x="593" y="25484"/>
                    <a:pt x="778" y="25023"/>
                    <a:pt x="1130" y="24682"/>
                  </a:cubicBezTo>
                  <a:cubicBezTo>
                    <a:pt x="1506" y="24287"/>
                    <a:pt x="1955" y="23964"/>
                    <a:pt x="2344" y="23576"/>
                  </a:cubicBezTo>
                  <a:cubicBezTo>
                    <a:pt x="2888" y="23038"/>
                    <a:pt x="3558" y="22650"/>
                    <a:pt x="4113" y="22118"/>
                  </a:cubicBezTo>
                  <a:cubicBezTo>
                    <a:pt x="5106" y="21310"/>
                    <a:pt x="5978" y="20348"/>
                    <a:pt x="6725" y="19308"/>
                  </a:cubicBezTo>
                  <a:cubicBezTo>
                    <a:pt x="7862" y="17826"/>
                    <a:pt x="8966" y="16314"/>
                    <a:pt x="9899" y="14688"/>
                  </a:cubicBezTo>
                  <a:cubicBezTo>
                    <a:pt x="10078" y="14347"/>
                    <a:pt x="10293" y="14018"/>
                    <a:pt x="10455" y="13665"/>
                  </a:cubicBezTo>
                  <a:cubicBezTo>
                    <a:pt x="10521" y="13528"/>
                    <a:pt x="10587" y="13397"/>
                    <a:pt x="10659" y="13259"/>
                  </a:cubicBezTo>
                  <a:cubicBezTo>
                    <a:pt x="10795" y="12967"/>
                    <a:pt x="10922" y="12661"/>
                    <a:pt x="11059" y="12357"/>
                  </a:cubicBezTo>
                  <a:cubicBezTo>
                    <a:pt x="11256" y="11950"/>
                    <a:pt x="11490" y="11561"/>
                    <a:pt x="11711" y="11161"/>
                  </a:cubicBezTo>
                  <a:cubicBezTo>
                    <a:pt x="11788" y="11023"/>
                    <a:pt x="11884" y="10887"/>
                    <a:pt x="11967" y="10749"/>
                  </a:cubicBezTo>
                  <a:cubicBezTo>
                    <a:pt x="12416" y="10032"/>
                    <a:pt x="12947" y="9362"/>
                    <a:pt x="13378" y="8633"/>
                  </a:cubicBezTo>
                  <a:cubicBezTo>
                    <a:pt x="14221" y="7312"/>
                    <a:pt x="15135" y="6032"/>
                    <a:pt x="16139" y="4831"/>
                  </a:cubicBezTo>
                  <a:cubicBezTo>
                    <a:pt x="16773" y="4024"/>
                    <a:pt x="17389" y="3199"/>
                    <a:pt x="18106" y="2458"/>
                  </a:cubicBezTo>
                  <a:cubicBezTo>
                    <a:pt x="18578" y="1866"/>
                    <a:pt x="19093" y="1292"/>
                    <a:pt x="19756" y="903"/>
                  </a:cubicBezTo>
                  <a:cubicBezTo>
                    <a:pt x="20228" y="550"/>
                    <a:pt x="20862" y="437"/>
                    <a:pt x="2127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28"/>
            <p:cNvSpPr/>
            <p:nvPr/>
          </p:nvSpPr>
          <p:spPr>
            <a:xfrm>
              <a:off x="6589228" y="4011257"/>
              <a:ext cx="2975154" cy="2064055"/>
            </a:xfrm>
            <a:custGeom>
              <a:avLst/>
              <a:gdLst/>
              <a:ahLst/>
              <a:cxnLst/>
              <a:rect l="l" t="t" r="r" b="b"/>
              <a:pathLst>
                <a:path w="17467" h="20461" extrusionOk="0">
                  <a:moveTo>
                    <a:pt x="17467" y="1"/>
                  </a:moveTo>
                  <a:lnTo>
                    <a:pt x="17467" y="1"/>
                  </a:lnTo>
                  <a:cubicBezTo>
                    <a:pt x="16672" y="395"/>
                    <a:pt x="16081" y="1088"/>
                    <a:pt x="15399" y="1645"/>
                  </a:cubicBezTo>
                  <a:cubicBezTo>
                    <a:pt x="14807" y="2194"/>
                    <a:pt x="14299" y="2828"/>
                    <a:pt x="13773" y="3438"/>
                  </a:cubicBezTo>
                  <a:cubicBezTo>
                    <a:pt x="13104" y="4197"/>
                    <a:pt x="12512" y="5022"/>
                    <a:pt x="12004" y="5894"/>
                  </a:cubicBezTo>
                  <a:cubicBezTo>
                    <a:pt x="11262" y="7042"/>
                    <a:pt x="10480" y="8154"/>
                    <a:pt x="9738" y="9301"/>
                  </a:cubicBezTo>
                  <a:cubicBezTo>
                    <a:pt x="9612" y="9541"/>
                    <a:pt x="9469" y="9773"/>
                    <a:pt x="9338" y="10007"/>
                  </a:cubicBezTo>
                  <a:cubicBezTo>
                    <a:pt x="8536" y="11453"/>
                    <a:pt x="7353" y="12655"/>
                    <a:pt x="6618" y="14143"/>
                  </a:cubicBezTo>
                  <a:cubicBezTo>
                    <a:pt x="5961" y="15321"/>
                    <a:pt x="4806" y="16085"/>
                    <a:pt x="3981" y="17133"/>
                  </a:cubicBezTo>
                  <a:cubicBezTo>
                    <a:pt x="3402" y="17795"/>
                    <a:pt x="2762" y="18399"/>
                    <a:pt x="2129" y="19009"/>
                  </a:cubicBezTo>
                  <a:cubicBezTo>
                    <a:pt x="1650" y="19404"/>
                    <a:pt x="1101" y="19715"/>
                    <a:pt x="593" y="20079"/>
                  </a:cubicBezTo>
                  <a:cubicBezTo>
                    <a:pt x="425" y="20210"/>
                    <a:pt x="210" y="20253"/>
                    <a:pt x="0" y="20276"/>
                  </a:cubicBezTo>
                  <a:cubicBezTo>
                    <a:pt x="85" y="20336"/>
                    <a:pt x="174" y="20402"/>
                    <a:pt x="264" y="20461"/>
                  </a:cubicBezTo>
                  <a:cubicBezTo>
                    <a:pt x="1214" y="19894"/>
                    <a:pt x="2160" y="19296"/>
                    <a:pt x="2936" y="18501"/>
                  </a:cubicBezTo>
                  <a:cubicBezTo>
                    <a:pt x="3713" y="17765"/>
                    <a:pt x="4347" y="16899"/>
                    <a:pt x="5136" y="16176"/>
                  </a:cubicBezTo>
                  <a:cubicBezTo>
                    <a:pt x="5799" y="15489"/>
                    <a:pt x="6505" y="14813"/>
                    <a:pt x="6917" y="13934"/>
                  </a:cubicBezTo>
                  <a:cubicBezTo>
                    <a:pt x="7581" y="12727"/>
                    <a:pt x="8513" y="11687"/>
                    <a:pt x="9236" y="10515"/>
                  </a:cubicBezTo>
                  <a:cubicBezTo>
                    <a:pt x="9350" y="10311"/>
                    <a:pt x="9469" y="10115"/>
                    <a:pt x="9584" y="9917"/>
                  </a:cubicBezTo>
                  <a:cubicBezTo>
                    <a:pt x="10373" y="8518"/>
                    <a:pt x="11364" y="7251"/>
                    <a:pt x="12207" y="5888"/>
                  </a:cubicBezTo>
                  <a:cubicBezTo>
                    <a:pt x="12458" y="5477"/>
                    <a:pt x="12715" y="5069"/>
                    <a:pt x="12991" y="4675"/>
                  </a:cubicBezTo>
                  <a:cubicBezTo>
                    <a:pt x="14174" y="3127"/>
                    <a:pt x="15477" y="1656"/>
                    <a:pt x="17025" y="467"/>
                  </a:cubicBezTo>
                  <a:cubicBezTo>
                    <a:pt x="17193" y="335"/>
                    <a:pt x="17402" y="228"/>
                    <a:pt x="1746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40" name="Google Shape;340;p28"/>
          <p:cNvSpPr txBox="1">
            <a:spLocks noGrp="1"/>
          </p:cNvSpPr>
          <p:nvPr>
            <p:ph type="title"/>
          </p:nvPr>
        </p:nvSpPr>
        <p:spPr>
          <a:xfrm>
            <a:off x="2269800" y="1475550"/>
            <a:ext cx="4604400" cy="219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64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a:endParaRPr/>
          </a:p>
        </p:txBody>
      </p:sp>
      <p:sp>
        <p:nvSpPr>
          <p:cNvPr id="341" name="Google Shape;341;p28"/>
          <p:cNvSpPr/>
          <p:nvPr/>
        </p:nvSpPr>
        <p:spPr>
          <a:xfrm rot="-899948">
            <a:off x="-428746" y="3226645"/>
            <a:ext cx="2100723" cy="2274607"/>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28"/>
          <p:cNvSpPr/>
          <p:nvPr/>
        </p:nvSpPr>
        <p:spPr>
          <a:xfrm rot="9601323">
            <a:off x="7101914" y="-552240"/>
            <a:ext cx="2653965" cy="2873829"/>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71716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8"/>
        <p:cNvGrpSpPr/>
        <p:nvPr/>
      </p:nvGrpSpPr>
      <p:grpSpPr>
        <a:xfrm>
          <a:off x="0" y="0"/>
          <a:ext cx="0" cy="0"/>
          <a:chOff x="0" y="0"/>
          <a:chExt cx="0" cy="0"/>
        </a:xfrm>
      </p:grpSpPr>
      <p:grpSp>
        <p:nvGrpSpPr>
          <p:cNvPr id="89" name="Google Shape;89;p6"/>
          <p:cNvGrpSpPr/>
          <p:nvPr/>
        </p:nvGrpSpPr>
        <p:grpSpPr>
          <a:xfrm>
            <a:off x="-3356036" y="-3027455"/>
            <a:ext cx="12991789" cy="9196283"/>
            <a:chOff x="-3356036" y="-3027455"/>
            <a:chExt cx="12991789" cy="9196283"/>
          </a:xfrm>
        </p:grpSpPr>
        <p:sp>
          <p:nvSpPr>
            <p:cNvPr id="90" name="Google Shape;90;p6"/>
            <p:cNvSpPr/>
            <p:nvPr/>
          </p:nvSpPr>
          <p:spPr>
            <a:xfrm>
              <a:off x="12" y="-335050"/>
              <a:ext cx="8797885" cy="6125887"/>
            </a:xfrm>
            <a:custGeom>
              <a:avLst/>
              <a:gdLst/>
              <a:ahLst/>
              <a:cxnLst/>
              <a:rect l="l" t="t" r="r" b="b"/>
              <a:pathLst>
                <a:path w="51652" h="60726" extrusionOk="0">
                  <a:moveTo>
                    <a:pt x="51651" y="1"/>
                  </a:moveTo>
                  <a:lnTo>
                    <a:pt x="51651" y="1"/>
                  </a:lnTo>
                  <a:cubicBezTo>
                    <a:pt x="51287" y="341"/>
                    <a:pt x="51174" y="862"/>
                    <a:pt x="50994" y="1309"/>
                  </a:cubicBezTo>
                  <a:cubicBezTo>
                    <a:pt x="50970" y="1364"/>
                    <a:pt x="50915" y="1464"/>
                    <a:pt x="50892" y="1519"/>
                  </a:cubicBezTo>
                  <a:cubicBezTo>
                    <a:pt x="50862" y="1572"/>
                    <a:pt x="50815" y="1674"/>
                    <a:pt x="50791" y="1722"/>
                  </a:cubicBezTo>
                  <a:cubicBezTo>
                    <a:pt x="50067" y="3061"/>
                    <a:pt x="48961" y="4131"/>
                    <a:pt x="47861" y="5165"/>
                  </a:cubicBezTo>
                  <a:cubicBezTo>
                    <a:pt x="47198" y="5643"/>
                    <a:pt x="46576" y="6170"/>
                    <a:pt x="45894" y="6629"/>
                  </a:cubicBezTo>
                  <a:cubicBezTo>
                    <a:pt x="45220" y="7102"/>
                    <a:pt x="44503" y="7502"/>
                    <a:pt x="43821" y="7969"/>
                  </a:cubicBezTo>
                  <a:cubicBezTo>
                    <a:pt x="43229" y="8380"/>
                    <a:pt x="42542" y="8680"/>
                    <a:pt x="42064" y="9235"/>
                  </a:cubicBezTo>
                  <a:cubicBezTo>
                    <a:pt x="40922" y="10485"/>
                    <a:pt x="39625" y="11585"/>
                    <a:pt x="38279" y="12601"/>
                  </a:cubicBezTo>
                  <a:cubicBezTo>
                    <a:pt x="36773" y="13730"/>
                    <a:pt x="35333" y="14956"/>
                    <a:pt x="34017" y="16301"/>
                  </a:cubicBezTo>
                  <a:cubicBezTo>
                    <a:pt x="33319" y="16982"/>
                    <a:pt x="32511" y="17544"/>
                    <a:pt x="31848" y="18267"/>
                  </a:cubicBezTo>
                  <a:cubicBezTo>
                    <a:pt x="31137" y="18937"/>
                    <a:pt x="30538" y="19702"/>
                    <a:pt x="29912" y="20449"/>
                  </a:cubicBezTo>
                  <a:cubicBezTo>
                    <a:pt x="29396" y="21082"/>
                    <a:pt x="28889" y="21728"/>
                    <a:pt x="28453" y="22422"/>
                  </a:cubicBezTo>
                  <a:cubicBezTo>
                    <a:pt x="27897" y="23306"/>
                    <a:pt x="27275" y="24161"/>
                    <a:pt x="26808" y="25099"/>
                  </a:cubicBezTo>
                  <a:cubicBezTo>
                    <a:pt x="26725" y="25261"/>
                    <a:pt x="26642" y="25422"/>
                    <a:pt x="26563" y="25584"/>
                  </a:cubicBezTo>
                  <a:cubicBezTo>
                    <a:pt x="26474" y="25757"/>
                    <a:pt x="26391" y="25931"/>
                    <a:pt x="26306" y="26103"/>
                  </a:cubicBezTo>
                  <a:cubicBezTo>
                    <a:pt x="26235" y="26235"/>
                    <a:pt x="26169" y="26373"/>
                    <a:pt x="26104" y="26511"/>
                  </a:cubicBezTo>
                  <a:cubicBezTo>
                    <a:pt x="25644" y="27323"/>
                    <a:pt x="25236" y="28166"/>
                    <a:pt x="24849" y="29015"/>
                  </a:cubicBezTo>
                  <a:cubicBezTo>
                    <a:pt x="24639" y="29517"/>
                    <a:pt x="24436" y="30020"/>
                    <a:pt x="24245" y="30533"/>
                  </a:cubicBezTo>
                  <a:cubicBezTo>
                    <a:pt x="24137" y="30844"/>
                    <a:pt x="24017" y="31143"/>
                    <a:pt x="23892" y="31447"/>
                  </a:cubicBezTo>
                  <a:cubicBezTo>
                    <a:pt x="23737" y="31770"/>
                    <a:pt x="23605" y="32105"/>
                    <a:pt x="23486" y="32445"/>
                  </a:cubicBezTo>
                  <a:cubicBezTo>
                    <a:pt x="23384" y="32685"/>
                    <a:pt x="23288" y="32925"/>
                    <a:pt x="23186" y="33157"/>
                  </a:cubicBezTo>
                  <a:cubicBezTo>
                    <a:pt x="23007" y="33521"/>
                    <a:pt x="22846" y="33893"/>
                    <a:pt x="22678" y="34263"/>
                  </a:cubicBezTo>
                  <a:cubicBezTo>
                    <a:pt x="22607" y="34395"/>
                    <a:pt x="22541" y="34531"/>
                    <a:pt x="22475" y="34669"/>
                  </a:cubicBezTo>
                  <a:cubicBezTo>
                    <a:pt x="22295" y="35046"/>
                    <a:pt x="22074" y="35405"/>
                    <a:pt x="21878" y="35775"/>
                  </a:cubicBezTo>
                  <a:cubicBezTo>
                    <a:pt x="21125" y="37000"/>
                    <a:pt x="20449" y="38268"/>
                    <a:pt x="19803" y="39552"/>
                  </a:cubicBezTo>
                  <a:cubicBezTo>
                    <a:pt x="18835" y="41400"/>
                    <a:pt x="17299" y="42859"/>
                    <a:pt x="16134" y="44574"/>
                  </a:cubicBezTo>
                  <a:cubicBezTo>
                    <a:pt x="15739" y="45166"/>
                    <a:pt x="15230" y="45674"/>
                    <a:pt x="14771" y="46218"/>
                  </a:cubicBezTo>
                  <a:cubicBezTo>
                    <a:pt x="13988" y="46984"/>
                    <a:pt x="13252" y="47796"/>
                    <a:pt x="12559" y="48651"/>
                  </a:cubicBezTo>
                  <a:cubicBezTo>
                    <a:pt x="11334" y="50145"/>
                    <a:pt x="9582" y="51120"/>
                    <a:pt x="8429" y="52686"/>
                  </a:cubicBezTo>
                  <a:cubicBezTo>
                    <a:pt x="7836" y="53462"/>
                    <a:pt x="7226" y="54221"/>
                    <a:pt x="6564" y="54938"/>
                  </a:cubicBezTo>
                  <a:cubicBezTo>
                    <a:pt x="5595" y="56116"/>
                    <a:pt x="4429" y="57103"/>
                    <a:pt x="3353" y="58179"/>
                  </a:cubicBezTo>
                  <a:cubicBezTo>
                    <a:pt x="2649" y="58902"/>
                    <a:pt x="1847" y="59518"/>
                    <a:pt x="1010" y="60080"/>
                  </a:cubicBezTo>
                  <a:cubicBezTo>
                    <a:pt x="837" y="60175"/>
                    <a:pt x="669" y="60282"/>
                    <a:pt x="497" y="60384"/>
                  </a:cubicBezTo>
                  <a:cubicBezTo>
                    <a:pt x="317" y="60480"/>
                    <a:pt x="30" y="60469"/>
                    <a:pt x="0" y="60726"/>
                  </a:cubicBezTo>
                  <a:cubicBezTo>
                    <a:pt x="210" y="60713"/>
                    <a:pt x="395" y="60624"/>
                    <a:pt x="580" y="60533"/>
                  </a:cubicBezTo>
                  <a:cubicBezTo>
                    <a:pt x="1494" y="60008"/>
                    <a:pt x="2326" y="59350"/>
                    <a:pt x="3126" y="58663"/>
                  </a:cubicBezTo>
                  <a:cubicBezTo>
                    <a:pt x="3904" y="57898"/>
                    <a:pt x="4674" y="57120"/>
                    <a:pt x="5452" y="56350"/>
                  </a:cubicBezTo>
                  <a:cubicBezTo>
                    <a:pt x="6760" y="55101"/>
                    <a:pt x="7885" y="53672"/>
                    <a:pt x="8997" y="52243"/>
                  </a:cubicBezTo>
                  <a:cubicBezTo>
                    <a:pt x="9391" y="51718"/>
                    <a:pt x="9941" y="51359"/>
                    <a:pt x="10418" y="50910"/>
                  </a:cubicBezTo>
                  <a:cubicBezTo>
                    <a:pt x="11315" y="50145"/>
                    <a:pt x="12236" y="49387"/>
                    <a:pt x="12959" y="48441"/>
                  </a:cubicBezTo>
                  <a:cubicBezTo>
                    <a:pt x="13431" y="47844"/>
                    <a:pt x="13982" y="47312"/>
                    <a:pt x="14471" y="46733"/>
                  </a:cubicBezTo>
                  <a:cubicBezTo>
                    <a:pt x="15338" y="45908"/>
                    <a:pt x="16091" y="44975"/>
                    <a:pt x="16755" y="43982"/>
                  </a:cubicBezTo>
                  <a:cubicBezTo>
                    <a:pt x="17812" y="42608"/>
                    <a:pt x="19009" y="41328"/>
                    <a:pt x="19856" y="39804"/>
                  </a:cubicBezTo>
                  <a:cubicBezTo>
                    <a:pt x="20013" y="39499"/>
                    <a:pt x="20174" y="39201"/>
                    <a:pt x="20317" y="38890"/>
                  </a:cubicBezTo>
                  <a:cubicBezTo>
                    <a:pt x="20700" y="38142"/>
                    <a:pt x="21130" y="37413"/>
                    <a:pt x="21519" y="36672"/>
                  </a:cubicBezTo>
                  <a:cubicBezTo>
                    <a:pt x="22104" y="35734"/>
                    <a:pt x="22648" y="34771"/>
                    <a:pt x="23079" y="33761"/>
                  </a:cubicBezTo>
                  <a:cubicBezTo>
                    <a:pt x="23264" y="33397"/>
                    <a:pt x="23420" y="33019"/>
                    <a:pt x="23581" y="32643"/>
                  </a:cubicBezTo>
                  <a:cubicBezTo>
                    <a:pt x="23688" y="32338"/>
                    <a:pt x="23809" y="32034"/>
                    <a:pt x="23939" y="31734"/>
                  </a:cubicBezTo>
                  <a:cubicBezTo>
                    <a:pt x="24460" y="30527"/>
                    <a:pt x="24849" y="29272"/>
                    <a:pt x="25451" y="28106"/>
                  </a:cubicBezTo>
                  <a:cubicBezTo>
                    <a:pt x="25476" y="28053"/>
                    <a:pt x="25523" y="27951"/>
                    <a:pt x="25553" y="27896"/>
                  </a:cubicBezTo>
                  <a:cubicBezTo>
                    <a:pt x="25619" y="27766"/>
                    <a:pt x="25685" y="27634"/>
                    <a:pt x="25757" y="27502"/>
                  </a:cubicBezTo>
                  <a:cubicBezTo>
                    <a:pt x="26240" y="26648"/>
                    <a:pt x="26642" y="25752"/>
                    <a:pt x="27114" y="24891"/>
                  </a:cubicBezTo>
                  <a:cubicBezTo>
                    <a:pt x="27562" y="24006"/>
                    <a:pt x="28171" y="23217"/>
                    <a:pt x="28679" y="22362"/>
                  </a:cubicBezTo>
                  <a:cubicBezTo>
                    <a:pt x="28979" y="21920"/>
                    <a:pt x="29289" y="21484"/>
                    <a:pt x="29630" y="21071"/>
                  </a:cubicBezTo>
                  <a:cubicBezTo>
                    <a:pt x="30808" y="19583"/>
                    <a:pt x="32075" y="18141"/>
                    <a:pt x="33564" y="16952"/>
                  </a:cubicBezTo>
                  <a:cubicBezTo>
                    <a:pt x="34102" y="16391"/>
                    <a:pt x="34693" y="15870"/>
                    <a:pt x="35267" y="15344"/>
                  </a:cubicBezTo>
                  <a:cubicBezTo>
                    <a:pt x="37162" y="13450"/>
                    <a:pt x="39523" y="12099"/>
                    <a:pt x="41375" y="10156"/>
                  </a:cubicBezTo>
                  <a:cubicBezTo>
                    <a:pt x="41956" y="9594"/>
                    <a:pt x="42470" y="8931"/>
                    <a:pt x="43204" y="8554"/>
                  </a:cubicBezTo>
                  <a:cubicBezTo>
                    <a:pt x="44539" y="7669"/>
                    <a:pt x="45937" y="6893"/>
                    <a:pt x="47174" y="5883"/>
                  </a:cubicBezTo>
                  <a:cubicBezTo>
                    <a:pt x="47670" y="5511"/>
                    <a:pt x="48190" y="5165"/>
                    <a:pt x="48614" y="4711"/>
                  </a:cubicBezTo>
                  <a:cubicBezTo>
                    <a:pt x="49458" y="3861"/>
                    <a:pt x="50270" y="2965"/>
                    <a:pt x="50868" y="1925"/>
                  </a:cubicBezTo>
                  <a:cubicBezTo>
                    <a:pt x="51155" y="1441"/>
                    <a:pt x="51274" y="879"/>
                    <a:pt x="51555" y="395"/>
                  </a:cubicBezTo>
                  <a:cubicBezTo>
                    <a:pt x="51597" y="263"/>
                    <a:pt x="51627" y="131"/>
                    <a:pt x="51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a:off x="425326" y="81070"/>
              <a:ext cx="8887649" cy="5913540"/>
            </a:xfrm>
            <a:custGeom>
              <a:avLst/>
              <a:gdLst/>
              <a:ahLst/>
              <a:cxnLst/>
              <a:rect l="l" t="t" r="r" b="b"/>
              <a:pathLst>
                <a:path w="52179" h="58621" extrusionOk="0">
                  <a:moveTo>
                    <a:pt x="52089" y="0"/>
                  </a:moveTo>
                  <a:cubicBezTo>
                    <a:pt x="51025" y="812"/>
                    <a:pt x="50194" y="1871"/>
                    <a:pt x="49160" y="2713"/>
                  </a:cubicBezTo>
                  <a:cubicBezTo>
                    <a:pt x="48503" y="3364"/>
                    <a:pt x="47844" y="4023"/>
                    <a:pt x="47055" y="4519"/>
                  </a:cubicBezTo>
                  <a:cubicBezTo>
                    <a:pt x="46285" y="5003"/>
                    <a:pt x="45520" y="5493"/>
                    <a:pt x="44749" y="5977"/>
                  </a:cubicBezTo>
                  <a:cubicBezTo>
                    <a:pt x="43518" y="6743"/>
                    <a:pt x="42280" y="7513"/>
                    <a:pt x="41121" y="8393"/>
                  </a:cubicBezTo>
                  <a:cubicBezTo>
                    <a:pt x="39758" y="9276"/>
                    <a:pt x="38599" y="10424"/>
                    <a:pt x="37325" y="11428"/>
                  </a:cubicBezTo>
                  <a:cubicBezTo>
                    <a:pt x="36834" y="11823"/>
                    <a:pt x="36483" y="12343"/>
                    <a:pt x="36058" y="12791"/>
                  </a:cubicBezTo>
                  <a:cubicBezTo>
                    <a:pt x="35663" y="13299"/>
                    <a:pt x="35191" y="13736"/>
                    <a:pt x="34797" y="14244"/>
                  </a:cubicBezTo>
                  <a:cubicBezTo>
                    <a:pt x="34080" y="15171"/>
                    <a:pt x="33266" y="16019"/>
                    <a:pt x="32626" y="17000"/>
                  </a:cubicBezTo>
                  <a:cubicBezTo>
                    <a:pt x="32154" y="17729"/>
                    <a:pt x="31533" y="18350"/>
                    <a:pt x="31067" y="19080"/>
                  </a:cubicBezTo>
                  <a:cubicBezTo>
                    <a:pt x="30582" y="19845"/>
                    <a:pt x="30020" y="20557"/>
                    <a:pt x="29608" y="21357"/>
                  </a:cubicBezTo>
                  <a:cubicBezTo>
                    <a:pt x="29465" y="21638"/>
                    <a:pt x="29302" y="21906"/>
                    <a:pt x="29147" y="22182"/>
                  </a:cubicBezTo>
                  <a:cubicBezTo>
                    <a:pt x="28849" y="22684"/>
                    <a:pt x="28544" y="23186"/>
                    <a:pt x="28245" y="23688"/>
                  </a:cubicBezTo>
                  <a:cubicBezTo>
                    <a:pt x="28155" y="23820"/>
                    <a:pt x="28077" y="23951"/>
                    <a:pt x="27994" y="24088"/>
                  </a:cubicBezTo>
                  <a:cubicBezTo>
                    <a:pt x="27898" y="24256"/>
                    <a:pt x="27790" y="24417"/>
                    <a:pt x="27689" y="24585"/>
                  </a:cubicBezTo>
                  <a:cubicBezTo>
                    <a:pt x="27558" y="24824"/>
                    <a:pt x="27420" y="25057"/>
                    <a:pt x="27288" y="25291"/>
                  </a:cubicBezTo>
                  <a:cubicBezTo>
                    <a:pt x="27222" y="25428"/>
                    <a:pt x="27151" y="25559"/>
                    <a:pt x="27086" y="25691"/>
                  </a:cubicBezTo>
                  <a:cubicBezTo>
                    <a:pt x="26828" y="26193"/>
                    <a:pt x="26571" y="26695"/>
                    <a:pt x="26326" y="27209"/>
                  </a:cubicBezTo>
                  <a:cubicBezTo>
                    <a:pt x="26154" y="27550"/>
                    <a:pt x="25974" y="27890"/>
                    <a:pt x="25776" y="28213"/>
                  </a:cubicBezTo>
                  <a:cubicBezTo>
                    <a:pt x="25567" y="28577"/>
                    <a:pt x="25364" y="28949"/>
                    <a:pt x="25172" y="29319"/>
                  </a:cubicBezTo>
                  <a:cubicBezTo>
                    <a:pt x="25106" y="29457"/>
                    <a:pt x="25042" y="29594"/>
                    <a:pt x="24970" y="29725"/>
                  </a:cubicBezTo>
                  <a:cubicBezTo>
                    <a:pt x="24783" y="30132"/>
                    <a:pt x="24581" y="30533"/>
                    <a:pt x="24413" y="30952"/>
                  </a:cubicBezTo>
                  <a:cubicBezTo>
                    <a:pt x="24246" y="31322"/>
                    <a:pt x="24091" y="31698"/>
                    <a:pt x="23906" y="32056"/>
                  </a:cubicBezTo>
                  <a:cubicBezTo>
                    <a:pt x="23840" y="32188"/>
                    <a:pt x="23768" y="32326"/>
                    <a:pt x="23708" y="32464"/>
                  </a:cubicBezTo>
                  <a:cubicBezTo>
                    <a:pt x="23588" y="32690"/>
                    <a:pt x="23481" y="32924"/>
                    <a:pt x="23362" y="33156"/>
                  </a:cubicBezTo>
                  <a:cubicBezTo>
                    <a:pt x="22824" y="34310"/>
                    <a:pt x="22256" y="35458"/>
                    <a:pt x="21646" y="36575"/>
                  </a:cubicBezTo>
                  <a:cubicBezTo>
                    <a:pt x="21563" y="36749"/>
                    <a:pt x="21478" y="36922"/>
                    <a:pt x="21395" y="37096"/>
                  </a:cubicBezTo>
                  <a:cubicBezTo>
                    <a:pt x="21048" y="37753"/>
                    <a:pt x="20666" y="38387"/>
                    <a:pt x="20236" y="38991"/>
                  </a:cubicBezTo>
                  <a:cubicBezTo>
                    <a:pt x="19136" y="40915"/>
                    <a:pt x="17539" y="42476"/>
                    <a:pt x="16272" y="44280"/>
                  </a:cubicBezTo>
                  <a:cubicBezTo>
                    <a:pt x="15674" y="45118"/>
                    <a:pt x="14928" y="45822"/>
                    <a:pt x="14228" y="46570"/>
                  </a:cubicBezTo>
                  <a:cubicBezTo>
                    <a:pt x="13444" y="47442"/>
                    <a:pt x="12531" y="48178"/>
                    <a:pt x="11585" y="48877"/>
                  </a:cubicBezTo>
                  <a:cubicBezTo>
                    <a:pt x="10940" y="49373"/>
                    <a:pt x="10241" y="49803"/>
                    <a:pt x="9631" y="50347"/>
                  </a:cubicBezTo>
                  <a:cubicBezTo>
                    <a:pt x="8178" y="51615"/>
                    <a:pt x="6583" y="52714"/>
                    <a:pt x="5178" y="54048"/>
                  </a:cubicBezTo>
                  <a:cubicBezTo>
                    <a:pt x="4580" y="54658"/>
                    <a:pt x="3970" y="55255"/>
                    <a:pt x="3344" y="55842"/>
                  </a:cubicBezTo>
                  <a:cubicBezTo>
                    <a:pt x="2715" y="56349"/>
                    <a:pt x="2196" y="56976"/>
                    <a:pt x="1568" y="57479"/>
                  </a:cubicBezTo>
                  <a:cubicBezTo>
                    <a:pt x="1233" y="57778"/>
                    <a:pt x="910" y="58113"/>
                    <a:pt x="503" y="58316"/>
                  </a:cubicBezTo>
                  <a:cubicBezTo>
                    <a:pt x="331" y="58405"/>
                    <a:pt x="139" y="58471"/>
                    <a:pt x="1" y="58620"/>
                  </a:cubicBezTo>
                  <a:cubicBezTo>
                    <a:pt x="216" y="58615"/>
                    <a:pt x="431" y="58560"/>
                    <a:pt x="618" y="58453"/>
                  </a:cubicBezTo>
                  <a:cubicBezTo>
                    <a:pt x="1256" y="58071"/>
                    <a:pt x="1771" y="57520"/>
                    <a:pt x="2309" y="57012"/>
                  </a:cubicBezTo>
                  <a:cubicBezTo>
                    <a:pt x="3032" y="56433"/>
                    <a:pt x="3636" y="55715"/>
                    <a:pt x="4348" y="55124"/>
                  </a:cubicBezTo>
                  <a:cubicBezTo>
                    <a:pt x="5052" y="54496"/>
                    <a:pt x="5662" y="53754"/>
                    <a:pt x="6415" y="53175"/>
                  </a:cubicBezTo>
                  <a:cubicBezTo>
                    <a:pt x="7259" y="52463"/>
                    <a:pt x="8131" y="51800"/>
                    <a:pt x="8992" y="51113"/>
                  </a:cubicBezTo>
                  <a:cubicBezTo>
                    <a:pt x="10360" y="49839"/>
                    <a:pt x="12010" y="48913"/>
                    <a:pt x="13386" y="47640"/>
                  </a:cubicBezTo>
                  <a:cubicBezTo>
                    <a:pt x="14497" y="46498"/>
                    <a:pt x="15704" y="45434"/>
                    <a:pt x="16606" y="44107"/>
                  </a:cubicBezTo>
                  <a:cubicBezTo>
                    <a:pt x="17761" y="42511"/>
                    <a:pt x="19166" y="41101"/>
                    <a:pt x="20181" y="39408"/>
                  </a:cubicBezTo>
                  <a:cubicBezTo>
                    <a:pt x="20385" y="39057"/>
                    <a:pt x="20636" y="38740"/>
                    <a:pt x="20846" y="38393"/>
                  </a:cubicBezTo>
                  <a:cubicBezTo>
                    <a:pt x="20953" y="38232"/>
                    <a:pt x="21048" y="38058"/>
                    <a:pt x="21144" y="37891"/>
                  </a:cubicBezTo>
                  <a:cubicBezTo>
                    <a:pt x="21340" y="37562"/>
                    <a:pt x="21520" y="37228"/>
                    <a:pt x="21693" y="36892"/>
                  </a:cubicBezTo>
                  <a:cubicBezTo>
                    <a:pt x="21771" y="36713"/>
                    <a:pt x="21861" y="36546"/>
                    <a:pt x="21950" y="36373"/>
                  </a:cubicBezTo>
                  <a:cubicBezTo>
                    <a:pt x="22459" y="35416"/>
                    <a:pt x="22937" y="34442"/>
                    <a:pt x="23403" y="33468"/>
                  </a:cubicBezTo>
                  <a:cubicBezTo>
                    <a:pt x="23469" y="33330"/>
                    <a:pt x="23535" y="33192"/>
                    <a:pt x="23607" y="33060"/>
                  </a:cubicBezTo>
                  <a:cubicBezTo>
                    <a:pt x="23654" y="32953"/>
                    <a:pt x="23708" y="32845"/>
                    <a:pt x="23762" y="32738"/>
                  </a:cubicBezTo>
                  <a:cubicBezTo>
                    <a:pt x="23875" y="32511"/>
                    <a:pt x="23989" y="32279"/>
                    <a:pt x="24109" y="32045"/>
                  </a:cubicBezTo>
                  <a:cubicBezTo>
                    <a:pt x="24246" y="31752"/>
                    <a:pt x="24377" y="31446"/>
                    <a:pt x="24515" y="31148"/>
                  </a:cubicBezTo>
                  <a:cubicBezTo>
                    <a:pt x="24647" y="30844"/>
                    <a:pt x="24766" y="30538"/>
                    <a:pt x="24915" y="30246"/>
                  </a:cubicBezTo>
                  <a:cubicBezTo>
                    <a:pt x="24940" y="30191"/>
                    <a:pt x="24993" y="30091"/>
                    <a:pt x="25017" y="30042"/>
                  </a:cubicBezTo>
                  <a:cubicBezTo>
                    <a:pt x="25101" y="29863"/>
                    <a:pt x="25185" y="29689"/>
                    <a:pt x="25274" y="29517"/>
                  </a:cubicBezTo>
                  <a:cubicBezTo>
                    <a:pt x="25352" y="29355"/>
                    <a:pt x="25436" y="29194"/>
                    <a:pt x="25519" y="29032"/>
                  </a:cubicBezTo>
                  <a:cubicBezTo>
                    <a:pt x="25657" y="28751"/>
                    <a:pt x="25831" y="28488"/>
                    <a:pt x="25980" y="28213"/>
                  </a:cubicBezTo>
                  <a:cubicBezTo>
                    <a:pt x="26512" y="27250"/>
                    <a:pt x="26971" y="26253"/>
                    <a:pt x="27492" y="25285"/>
                  </a:cubicBezTo>
                  <a:cubicBezTo>
                    <a:pt x="27617" y="25051"/>
                    <a:pt x="27760" y="24819"/>
                    <a:pt x="27892" y="24579"/>
                  </a:cubicBezTo>
                  <a:cubicBezTo>
                    <a:pt x="27994" y="24411"/>
                    <a:pt x="28096" y="24251"/>
                    <a:pt x="28198" y="24088"/>
                  </a:cubicBezTo>
                  <a:cubicBezTo>
                    <a:pt x="28305" y="23922"/>
                    <a:pt x="28406" y="23754"/>
                    <a:pt x="28502" y="23581"/>
                  </a:cubicBezTo>
                  <a:cubicBezTo>
                    <a:pt x="28687" y="23288"/>
                    <a:pt x="28872" y="22990"/>
                    <a:pt x="29046" y="22690"/>
                  </a:cubicBezTo>
                  <a:cubicBezTo>
                    <a:pt x="29327" y="22223"/>
                    <a:pt x="29589" y="21746"/>
                    <a:pt x="29853" y="21274"/>
                  </a:cubicBezTo>
                  <a:cubicBezTo>
                    <a:pt x="30314" y="20425"/>
                    <a:pt x="30911" y="19660"/>
                    <a:pt x="31431" y="18846"/>
                  </a:cubicBezTo>
                  <a:cubicBezTo>
                    <a:pt x="31903" y="18207"/>
                    <a:pt x="32430" y="17603"/>
                    <a:pt x="32872" y="16940"/>
                  </a:cubicBezTo>
                  <a:cubicBezTo>
                    <a:pt x="33506" y="15989"/>
                    <a:pt x="34318" y="15171"/>
                    <a:pt x="34999" y="14256"/>
                  </a:cubicBezTo>
                  <a:cubicBezTo>
                    <a:pt x="35705" y="13478"/>
                    <a:pt x="36381" y="12678"/>
                    <a:pt x="37074" y="11894"/>
                  </a:cubicBezTo>
                  <a:cubicBezTo>
                    <a:pt x="37678" y="11345"/>
                    <a:pt x="38312" y="10837"/>
                    <a:pt x="38927" y="10311"/>
                  </a:cubicBezTo>
                  <a:cubicBezTo>
                    <a:pt x="39614" y="9725"/>
                    <a:pt x="40296" y="9121"/>
                    <a:pt x="41060" y="8631"/>
                  </a:cubicBezTo>
                  <a:cubicBezTo>
                    <a:pt x="41868" y="8045"/>
                    <a:pt x="42680" y="7472"/>
                    <a:pt x="43524" y="6939"/>
                  </a:cubicBezTo>
                  <a:cubicBezTo>
                    <a:pt x="44767" y="6175"/>
                    <a:pt x="45987" y="5386"/>
                    <a:pt x="47218" y="4608"/>
                  </a:cubicBezTo>
                  <a:cubicBezTo>
                    <a:pt x="48031" y="4095"/>
                    <a:pt x="48669" y="3377"/>
                    <a:pt x="49387" y="2749"/>
                  </a:cubicBezTo>
                  <a:cubicBezTo>
                    <a:pt x="49961" y="2211"/>
                    <a:pt x="50511" y="1656"/>
                    <a:pt x="51072" y="1099"/>
                  </a:cubicBezTo>
                  <a:cubicBezTo>
                    <a:pt x="51431" y="741"/>
                    <a:pt x="51874" y="459"/>
                    <a:pt x="52178" y="42"/>
                  </a:cubicBezTo>
                  <a:lnTo>
                    <a:pt x="5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a:off x="-3356036" y="-3027455"/>
              <a:ext cx="8692962" cy="5816496"/>
            </a:xfrm>
            <a:custGeom>
              <a:avLst/>
              <a:gdLst/>
              <a:ahLst/>
              <a:cxnLst/>
              <a:rect l="l" t="t" r="r" b="b"/>
              <a:pathLst>
                <a:path w="51036" h="57659" extrusionOk="0">
                  <a:moveTo>
                    <a:pt x="50928" y="1"/>
                  </a:moveTo>
                  <a:cubicBezTo>
                    <a:pt x="50445" y="490"/>
                    <a:pt x="49775" y="784"/>
                    <a:pt x="49392" y="1369"/>
                  </a:cubicBezTo>
                  <a:cubicBezTo>
                    <a:pt x="49190" y="1645"/>
                    <a:pt x="48867" y="1794"/>
                    <a:pt x="48633" y="2032"/>
                  </a:cubicBezTo>
                  <a:cubicBezTo>
                    <a:pt x="48257" y="2362"/>
                    <a:pt x="47957" y="2774"/>
                    <a:pt x="47551" y="3055"/>
                  </a:cubicBezTo>
                  <a:cubicBezTo>
                    <a:pt x="47217" y="3306"/>
                    <a:pt x="46870" y="3527"/>
                    <a:pt x="46553" y="3790"/>
                  </a:cubicBezTo>
                  <a:cubicBezTo>
                    <a:pt x="45734" y="4429"/>
                    <a:pt x="44831" y="4944"/>
                    <a:pt x="43983" y="5536"/>
                  </a:cubicBezTo>
                  <a:cubicBezTo>
                    <a:pt x="43289" y="6020"/>
                    <a:pt x="42536" y="6438"/>
                    <a:pt x="41926" y="7025"/>
                  </a:cubicBezTo>
                  <a:cubicBezTo>
                    <a:pt x="40994" y="7765"/>
                    <a:pt x="40241" y="8686"/>
                    <a:pt x="39404" y="9528"/>
                  </a:cubicBezTo>
                  <a:cubicBezTo>
                    <a:pt x="39027" y="9958"/>
                    <a:pt x="38549" y="10288"/>
                    <a:pt x="38155" y="10706"/>
                  </a:cubicBezTo>
                  <a:cubicBezTo>
                    <a:pt x="37371" y="11465"/>
                    <a:pt x="36595" y="12236"/>
                    <a:pt x="35890" y="13067"/>
                  </a:cubicBezTo>
                  <a:cubicBezTo>
                    <a:pt x="35418" y="13569"/>
                    <a:pt x="34897" y="14030"/>
                    <a:pt x="34472" y="14568"/>
                  </a:cubicBezTo>
                  <a:cubicBezTo>
                    <a:pt x="33970" y="15117"/>
                    <a:pt x="33576" y="15745"/>
                    <a:pt x="33109" y="16325"/>
                  </a:cubicBezTo>
                  <a:cubicBezTo>
                    <a:pt x="32482" y="17138"/>
                    <a:pt x="31926" y="17999"/>
                    <a:pt x="31412" y="18889"/>
                  </a:cubicBezTo>
                  <a:cubicBezTo>
                    <a:pt x="30742" y="19995"/>
                    <a:pt x="30019" y="21065"/>
                    <a:pt x="29445" y="22224"/>
                  </a:cubicBezTo>
                  <a:cubicBezTo>
                    <a:pt x="29224" y="22590"/>
                    <a:pt x="29028" y="22960"/>
                    <a:pt x="28841" y="23336"/>
                  </a:cubicBezTo>
                  <a:cubicBezTo>
                    <a:pt x="28460" y="24210"/>
                    <a:pt x="27952" y="25010"/>
                    <a:pt x="27527" y="25859"/>
                  </a:cubicBezTo>
                  <a:cubicBezTo>
                    <a:pt x="27425" y="26056"/>
                    <a:pt x="27324" y="26260"/>
                    <a:pt x="27227" y="26463"/>
                  </a:cubicBezTo>
                  <a:cubicBezTo>
                    <a:pt x="27042" y="26792"/>
                    <a:pt x="26857" y="27120"/>
                    <a:pt x="26678" y="27455"/>
                  </a:cubicBezTo>
                  <a:cubicBezTo>
                    <a:pt x="26499" y="27796"/>
                    <a:pt x="26331" y="28149"/>
                    <a:pt x="26123" y="28477"/>
                  </a:cubicBezTo>
                  <a:cubicBezTo>
                    <a:pt x="25829" y="28949"/>
                    <a:pt x="25644" y="29482"/>
                    <a:pt x="25417" y="29984"/>
                  </a:cubicBezTo>
                  <a:cubicBezTo>
                    <a:pt x="25160" y="30545"/>
                    <a:pt x="24825" y="31065"/>
                    <a:pt x="24502" y="31592"/>
                  </a:cubicBezTo>
                  <a:cubicBezTo>
                    <a:pt x="24401" y="31758"/>
                    <a:pt x="24299" y="31932"/>
                    <a:pt x="24203" y="32106"/>
                  </a:cubicBezTo>
                  <a:cubicBezTo>
                    <a:pt x="23779" y="32781"/>
                    <a:pt x="23318" y="33438"/>
                    <a:pt x="22895" y="34120"/>
                  </a:cubicBezTo>
                  <a:cubicBezTo>
                    <a:pt x="22142" y="35262"/>
                    <a:pt x="21370" y="36385"/>
                    <a:pt x="20689" y="37574"/>
                  </a:cubicBezTo>
                  <a:cubicBezTo>
                    <a:pt x="20258" y="38382"/>
                    <a:pt x="19684" y="39105"/>
                    <a:pt x="19171" y="39864"/>
                  </a:cubicBezTo>
                  <a:cubicBezTo>
                    <a:pt x="18656" y="40713"/>
                    <a:pt x="18071" y="41526"/>
                    <a:pt x="17467" y="42316"/>
                  </a:cubicBezTo>
                  <a:cubicBezTo>
                    <a:pt x="16941" y="43050"/>
                    <a:pt x="16391" y="43773"/>
                    <a:pt x="15745" y="44419"/>
                  </a:cubicBezTo>
                  <a:cubicBezTo>
                    <a:pt x="15058" y="45232"/>
                    <a:pt x="14305" y="45997"/>
                    <a:pt x="13498" y="46697"/>
                  </a:cubicBezTo>
                  <a:cubicBezTo>
                    <a:pt x="12136" y="47963"/>
                    <a:pt x="10718" y="49166"/>
                    <a:pt x="9289" y="50349"/>
                  </a:cubicBezTo>
                  <a:cubicBezTo>
                    <a:pt x="7975" y="51472"/>
                    <a:pt x="6528" y="52422"/>
                    <a:pt x="5165" y="53475"/>
                  </a:cubicBezTo>
                  <a:cubicBezTo>
                    <a:pt x="3653" y="54538"/>
                    <a:pt x="2266" y="55752"/>
                    <a:pt x="861" y="56935"/>
                  </a:cubicBezTo>
                  <a:cubicBezTo>
                    <a:pt x="574" y="57181"/>
                    <a:pt x="229" y="57354"/>
                    <a:pt x="0" y="57658"/>
                  </a:cubicBezTo>
                  <a:cubicBezTo>
                    <a:pt x="144" y="57635"/>
                    <a:pt x="293" y="57594"/>
                    <a:pt x="414" y="57503"/>
                  </a:cubicBezTo>
                  <a:cubicBezTo>
                    <a:pt x="946" y="57098"/>
                    <a:pt x="1454" y="56654"/>
                    <a:pt x="1967" y="56231"/>
                  </a:cubicBezTo>
                  <a:cubicBezTo>
                    <a:pt x="4012" y="54419"/>
                    <a:pt x="6290" y="52888"/>
                    <a:pt x="8464" y="51239"/>
                  </a:cubicBezTo>
                  <a:cubicBezTo>
                    <a:pt x="10599" y="49517"/>
                    <a:pt x="12666" y="47718"/>
                    <a:pt x="14669" y="45853"/>
                  </a:cubicBezTo>
                  <a:cubicBezTo>
                    <a:pt x="15566" y="44862"/>
                    <a:pt x="16511" y="43917"/>
                    <a:pt x="17300" y="42835"/>
                  </a:cubicBezTo>
                  <a:cubicBezTo>
                    <a:pt x="17910" y="41974"/>
                    <a:pt x="18584" y="41155"/>
                    <a:pt x="19116" y="40247"/>
                  </a:cubicBezTo>
                  <a:cubicBezTo>
                    <a:pt x="19618" y="39464"/>
                    <a:pt x="20211" y="38741"/>
                    <a:pt x="20677" y="37940"/>
                  </a:cubicBezTo>
                  <a:cubicBezTo>
                    <a:pt x="20808" y="37700"/>
                    <a:pt x="20951" y="37474"/>
                    <a:pt x="21077" y="37234"/>
                  </a:cubicBezTo>
                  <a:cubicBezTo>
                    <a:pt x="22142" y="35488"/>
                    <a:pt x="23318" y="33821"/>
                    <a:pt x="24407" y="32094"/>
                  </a:cubicBezTo>
                  <a:cubicBezTo>
                    <a:pt x="24532" y="31860"/>
                    <a:pt x="24675" y="31628"/>
                    <a:pt x="24807" y="31394"/>
                  </a:cubicBezTo>
                  <a:cubicBezTo>
                    <a:pt x="25004" y="31054"/>
                    <a:pt x="25238" y="30737"/>
                    <a:pt x="25417" y="30384"/>
                  </a:cubicBezTo>
                  <a:cubicBezTo>
                    <a:pt x="25555" y="30078"/>
                    <a:pt x="25680" y="29774"/>
                    <a:pt x="25817" y="29476"/>
                  </a:cubicBezTo>
                  <a:cubicBezTo>
                    <a:pt x="26129" y="28693"/>
                    <a:pt x="26612" y="27998"/>
                    <a:pt x="26976" y="27239"/>
                  </a:cubicBezTo>
                  <a:cubicBezTo>
                    <a:pt x="27324" y="26660"/>
                    <a:pt x="27616" y="26044"/>
                    <a:pt x="27928" y="25446"/>
                  </a:cubicBezTo>
                  <a:cubicBezTo>
                    <a:pt x="28113" y="25065"/>
                    <a:pt x="28334" y="24706"/>
                    <a:pt x="28537" y="24340"/>
                  </a:cubicBezTo>
                  <a:cubicBezTo>
                    <a:pt x="28620" y="24168"/>
                    <a:pt x="28711" y="23994"/>
                    <a:pt x="28788" y="23821"/>
                  </a:cubicBezTo>
                  <a:cubicBezTo>
                    <a:pt x="28813" y="23773"/>
                    <a:pt x="28866" y="23666"/>
                    <a:pt x="28890" y="23617"/>
                  </a:cubicBezTo>
                  <a:cubicBezTo>
                    <a:pt x="28992" y="23415"/>
                    <a:pt x="29092" y="23211"/>
                    <a:pt x="29194" y="23007"/>
                  </a:cubicBezTo>
                  <a:cubicBezTo>
                    <a:pt x="29404" y="22613"/>
                    <a:pt x="29643" y="22224"/>
                    <a:pt x="29846" y="21818"/>
                  </a:cubicBezTo>
                  <a:cubicBezTo>
                    <a:pt x="30300" y="20952"/>
                    <a:pt x="30838" y="20132"/>
                    <a:pt x="31359" y="19296"/>
                  </a:cubicBezTo>
                  <a:cubicBezTo>
                    <a:pt x="31956" y="18273"/>
                    <a:pt x="32579" y="17258"/>
                    <a:pt x="33319" y="16331"/>
                  </a:cubicBezTo>
                  <a:cubicBezTo>
                    <a:pt x="33827" y="15668"/>
                    <a:pt x="34281" y="14956"/>
                    <a:pt x="34880" y="14370"/>
                  </a:cubicBezTo>
                  <a:cubicBezTo>
                    <a:pt x="35519" y="13599"/>
                    <a:pt x="36278" y="12948"/>
                    <a:pt x="36905" y="12170"/>
                  </a:cubicBezTo>
                  <a:cubicBezTo>
                    <a:pt x="37509" y="11572"/>
                    <a:pt x="38077" y="10927"/>
                    <a:pt x="38747" y="10396"/>
                  </a:cubicBezTo>
                  <a:cubicBezTo>
                    <a:pt x="40199" y="9092"/>
                    <a:pt x="41388" y="7484"/>
                    <a:pt x="43015" y="6385"/>
                  </a:cubicBezTo>
                  <a:cubicBezTo>
                    <a:pt x="43761" y="5894"/>
                    <a:pt x="44491" y="5386"/>
                    <a:pt x="45244" y="4909"/>
                  </a:cubicBezTo>
                  <a:cubicBezTo>
                    <a:pt x="45339" y="4843"/>
                    <a:pt x="45441" y="4771"/>
                    <a:pt x="45549" y="4711"/>
                  </a:cubicBezTo>
                  <a:cubicBezTo>
                    <a:pt x="46224" y="4286"/>
                    <a:pt x="46840" y="3767"/>
                    <a:pt x="47491" y="3306"/>
                  </a:cubicBezTo>
                  <a:cubicBezTo>
                    <a:pt x="47993" y="2978"/>
                    <a:pt x="48340" y="2476"/>
                    <a:pt x="48807" y="2104"/>
                  </a:cubicBezTo>
                  <a:cubicBezTo>
                    <a:pt x="49435" y="1668"/>
                    <a:pt x="49852" y="986"/>
                    <a:pt x="50504" y="580"/>
                  </a:cubicBezTo>
                  <a:cubicBezTo>
                    <a:pt x="50690" y="401"/>
                    <a:pt x="51036" y="299"/>
                    <a:pt x="510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1474218" y="462084"/>
              <a:ext cx="7990521" cy="5562587"/>
            </a:xfrm>
            <a:custGeom>
              <a:avLst/>
              <a:gdLst/>
              <a:ahLst/>
              <a:cxnLst/>
              <a:rect l="l" t="t" r="r" b="b"/>
              <a:pathLst>
                <a:path w="46912" h="55142" extrusionOk="0">
                  <a:moveTo>
                    <a:pt x="46911" y="1"/>
                  </a:moveTo>
                  <a:cubicBezTo>
                    <a:pt x="46421" y="473"/>
                    <a:pt x="45835" y="825"/>
                    <a:pt x="45339" y="1292"/>
                  </a:cubicBezTo>
                  <a:cubicBezTo>
                    <a:pt x="44610" y="1932"/>
                    <a:pt x="43755" y="2439"/>
                    <a:pt x="43164" y="3228"/>
                  </a:cubicBezTo>
                  <a:cubicBezTo>
                    <a:pt x="42679" y="3916"/>
                    <a:pt x="41945" y="4357"/>
                    <a:pt x="41382" y="4974"/>
                  </a:cubicBezTo>
                  <a:cubicBezTo>
                    <a:pt x="41041" y="5344"/>
                    <a:pt x="40623" y="5626"/>
                    <a:pt x="40265" y="5978"/>
                  </a:cubicBezTo>
                  <a:cubicBezTo>
                    <a:pt x="39470" y="6588"/>
                    <a:pt x="38836" y="7370"/>
                    <a:pt x="38089" y="8040"/>
                  </a:cubicBezTo>
                  <a:cubicBezTo>
                    <a:pt x="37467" y="8572"/>
                    <a:pt x="37156" y="9367"/>
                    <a:pt x="36546" y="9911"/>
                  </a:cubicBezTo>
                  <a:cubicBezTo>
                    <a:pt x="35841" y="10569"/>
                    <a:pt x="35219" y="11315"/>
                    <a:pt x="34736" y="12153"/>
                  </a:cubicBezTo>
                  <a:cubicBezTo>
                    <a:pt x="33947" y="13318"/>
                    <a:pt x="33181" y="14496"/>
                    <a:pt x="32416" y="15673"/>
                  </a:cubicBezTo>
                  <a:cubicBezTo>
                    <a:pt x="32146" y="16104"/>
                    <a:pt x="31903" y="16551"/>
                    <a:pt x="31657" y="16995"/>
                  </a:cubicBezTo>
                  <a:cubicBezTo>
                    <a:pt x="31555" y="17161"/>
                    <a:pt x="31448" y="17329"/>
                    <a:pt x="31352" y="17503"/>
                  </a:cubicBezTo>
                  <a:cubicBezTo>
                    <a:pt x="30885" y="18339"/>
                    <a:pt x="30289" y="19086"/>
                    <a:pt x="29798" y="19905"/>
                  </a:cubicBezTo>
                  <a:cubicBezTo>
                    <a:pt x="29643" y="20181"/>
                    <a:pt x="29487" y="20443"/>
                    <a:pt x="29338" y="20725"/>
                  </a:cubicBezTo>
                  <a:cubicBezTo>
                    <a:pt x="29098" y="21125"/>
                    <a:pt x="28854" y="21531"/>
                    <a:pt x="28590" y="21920"/>
                  </a:cubicBezTo>
                  <a:cubicBezTo>
                    <a:pt x="27993" y="23031"/>
                    <a:pt x="27036" y="23911"/>
                    <a:pt x="26516" y="25059"/>
                  </a:cubicBezTo>
                  <a:cubicBezTo>
                    <a:pt x="26200" y="25740"/>
                    <a:pt x="25870" y="26414"/>
                    <a:pt x="25512" y="27078"/>
                  </a:cubicBezTo>
                  <a:cubicBezTo>
                    <a:pt x="24843" y="28118"/>
                    <a:pt x="23994" y="29057"/>
                    <a:pt x="23450" y="30180"/>
                  </a:cubicBezTo>
                  <a:cubicBezTo>
                    <a:pt x="22924" y="31280"/>
                    <a:pt x="22040" y="32147"/>
                    <a:pt x="21430" y="33200"/>
                  </a:cubicBezTo>
                  <a:cubicBezTo>
                    <a:pt x="21334" y="33366"/>
                    <a:pt x="21226" y="33534"/>
                    <a:pt x="21130" y="33708"/>
                  </a:cubicBezTo>
                  <a:cubicBezTo>
                    <a:pt x="20813" y="34269"/>
                    <a:pt x="20526" y="34850"/>
                    <a:pt x="20228" y="35423"/>
                  </a:cubicBezTo>
                  <a:cubicBezTo>
                    <a:pt x="19809" y="36230"/>
                    <a:pt x="19199" y="36917"/>
                    <a:pt x="18656" y="37640"/>
                  </a:cubicBezTo>
                  <a:cubicBezTo>
                    <a:pt x="18100" y="38268"/>
                    <a:pt x="17532" y="38889"/>
                    <a:pt x="16953" y="39493"/>
                  </a:cubicBezTo>
                  <a:cubicBezTo>
                    <a:pt x="16258" y="40337"/>
                    <a:pt x="15590" y="41209"/>
                    <a:pt x="14837" y="42004"/>
                  </a:cubicBezTo>
                  <a:cubicBezTo>
                    <a:pt x="14335" y="42608"/>
                    <a:pt x="13868" y="43248"/>
                    <a:pt x="13330" y="43827"/>
                  </a:cubicBezTo>
                  <a:cubicBezTo>
                    <a:pt x="12045" y="45411"/>
                    <a:pt x="10276" y="46475"/>
                    <a:pt x="8787" y="47844"/>
                  </a:cubicBezTo>
                  <a:cubicBezTo>
                    <a:pt x="8040" y="48573"/>
                    <a:pt x="7256" y="49267"/>
                    <a:pt x="6522" y="50007"/>
                  </a:cubicBezTo>
                  <a:cubicBezTo>
                    <a:pt x="5763" y="50666"/>
                    <a:pt x="4980" y="51299"/>
                    <a:pt x="4179" y="51914"/>
                  </a:cubicBezTo>
                  <a:cubicBezTo>
                    <a:pt x="2881" y="52901"/>
                    <a:pt x="1680" y="54019"/>
                    <a:pt x="306" y="54891"/>
                  </a:cubicBezTo>
                  <a:cubicBezTo>
                    <a:pt x="185" y="54951"/>
                    <a:pt x="78" y="55034"/>
                    <a:pt x="0" y="55142"/>
                  </a:cubicBezTo>
                  <a:cubicBezTo>
                    <a:pt x="389" y="55136"/>
                    <a:pt x="682" y="54855"/>
                    <a:pt x="980" y="54647"/>
                  </a:cubicBezTo>
                  <a:cubicBezTo>
                    <a:pt x="1854" y="54013"/>
                    <a:pt x="2690" y="53326"/>
                    <a:pt x="3521" y="52638"/>
                  </a:cubicBezTo>
                  <a:cubicBezTo>
                    <a:pt x="5087" y="51436"/>
                    <a:pt x="6641" y="50211"/>
                    <a:pt x="8028" y="48801"/>
                  </a:cubicBezTo>
                  <a:cubicBezTo>
                    <a:pt x="9283" y="47485"/>
                    <a:pt x="10795" y="46463"/>
                    <a:pt x="12158" y="45273"/>
                  </a:cubicBezTo>
                  <a:cubicBezTo>
                    <a:pt x="13025" y="44461"/>
                    <a:pt x="13814" y="43570"/>
                    <a:pt x="14544" y="42632"/>
                  </a:cubicBezTo>
                  <a:cubicBezTo>
                    <a:pt x="15069" y="41944"/>
                    <a:pt x="15697" y="41353"/>
                    <a:pt x="16217" y="40660"/>
                  </a:cubicBezTo>
                  <a:cubicBezTo>
                    <a:pt x="16839" y="39876"/>
                    <a:pt x="17485" y="39110"/>
                    <a:pt x="18208" y="38417"/>
                  </a:cubicBezTo>
                  <a:cubicBezTo>
                    <a:pt x="19033" y="37449"/>
                    <a:pt x="19875" y="36463"/>
                    <a:pt x="20473" y="35333"/>
                  </a:cubicBezTo>
                  <a:cubicBezTo>
                    <a:pt x="20521" y="35225"/>
                    <a:pt x="20575" y="35118"/>
                    <a:pt x="20628" y="35010"/>
                  </a:cubicBezTo>
                  <a:cubicBezTo>
                    <a:pt x="20713" y="34855"/>
                    <a:pt x="20796" y="34687"/>
                    <a:pt x="20873" y="34533"/>
                  </a:cubicBezTo>
                  <a:cubicBezTo>
                    <a:pt x="21036" y="34221"/>
                    <a:pt x="21208" y="33923"/>
                    <a:pt x="21376" y="33617"/>
                  </a:cubicBezTo>
                  <a:cubicBezTo>
                    <a:pt x="21459" y="33474"/>
                    <a:pt x="21549" y="33336"/>
                    <a:pt x="21632" y="33193"/>
                  </a:cubicBezTo>
                  <a:cubicBezTo>
                    <a:pt x="22104" y="32381"/>
                    <a:pt x="22769" y="31693"/>
                    <a:pt x="23252" y="30886"/>
                  </a:cubicBezTo>
                  <a:cubicBezTo>
                    <a:pt x="23431" y="30587"/>
                    <a:pt x="23599" y="30282"/>
                    <a:pt x="23748" y="29972"/>
                  </a:cubicBezTo>
                  <a:cubicBezTo>
                    <a:pt x="23969" y="29559"/>
                    <a:pt x="24245" y="29176"/>
                    <a:pt x="24502" y="28788"/>
                  </a:cubicBezTo>
                  <a:cubicBezTo>
                    <a:pt x="24915" y="28166"/>
                    <a:pt x="25434" y="27622"/>
                    <a:pt x="25770" y="26952"/>
                  </a:cubicBezTo>
                  <a:cubicBezTo>
                    <a:pt x="25817" y="26857"/>
                    <a:pt x="25864" y="26767"/>
                    <a:pt x="25919" y="26672"/>
                  </a:cubicBezTo>
                  <a:cubicBezTo>
                    <a:pt x="26146" y="26235"/>
                    <a:pt x="26361" y="25787"/>
                    <a:pt x="26570" y="25338"/>
                  </a:cubicBezTo>
                  <a:cubicBezTo>
                    <a:pt x="26910" y="24574"/>
                    <a:pt x="27401" y="23892"/>
                    <a:pt x="27927" y="23241"/>
                  </a:cubicBezTo>
                  <a:cubicBezTo>
                    <a:pt x="28501" y="22427"/>
                    <a:pt x="29026" y="21572"/>
                    <a:pt x="29541" y="20719"/>
                  </a:cubicBezTo>
                  <a:cubicBezTo>
                    <a:pt x="29660" y="20479"/>
                    <a:pt x="29804" y="20245"/>
                    <a:pt x="29942" y="20013"/>
                  </a:cubicBezTo>
                  <a:cubicBezTo>
                    <a:pt x="30432" y="19147"/>
                    <a:pt x="31083" y="18381"/>
                    <a:pt x="31555" y="17497"/>
                  </a:cubicBezTo>
                  <a:cubicBezTo>
                    <a:pt x="31669" y="17287"/>
                    <a:pt x="31795" y="17084"/>
                    <a:pt x="31914" y="16874"/>
                  </a:cubicBezTo>
                  <a:cubicBezTo>
                    <a:pt x="32046" y="16642"/>
                    <a:pt x="32182" y="16408"/>
                    <a:pt x="32314" y="16170"/>
                  </a:cubicBezTo>
                  <a:cubicBezTo>
                    <a:pt x="32416" y="16002"/>
                    <a:pt x="32518" y="15834"/>
                    <a:pt x="32613" y="15668"/>
                  </a:cubicBezTo>
                  <a:cubicBezTo>
                    <a:pt x="33385" y="14490"/>
                    <a:pt x="34168" y="13318"/>
                    <a:pt x="34932" y="12140"/>
                  </a:cubicBezTo>
                  <a:cubicBezTo>
                    <a:pt x="35016" y="12015"/>
                    <a:pt x="35100" y="11883"/>
                    <a:pt x="35184" y="11758"/>
                  </a:cubicBezTo>
                  <a:cubicBezTo>
                    <a:pt x="35901" y="10628"/>
                    <a:pt x="37054" y="9852"/>
                    <a:pt x="37718" y="8674"/>
                  </a:cubicBezTo>
                  <a:cubicBezTo>
                    <a:pt x="38704" y="7579"/>
                    <a:pt x="39793" y="6570"/>
                    <a:pt x="40928" y="5631"/>
                  </a:cubicBezTo>
                  <a:cubicBezTo>
                    <a:pt x="41741" y="4759"/>
                    <a:pt x="42762" y="4106"/>
                    <a:pt x="43457" y="3132"/>
                  </a:cubicBezTo>
                  <a:cubicBezTo>
                    <a:pt x="43940" y="2492"/>
                    <a:pt x="44663" y="2117"/>
                    <a:pt x="45250" y="1596"/>
                  </a:cubicBezTo>
                  <a:cubicBezTo>
                    <a:pt x="45711" y="1137"/>
                    <a:pt x="46260" y="795"/>
                    <a:pt x="46762" y="384"/>
                  </a:cubicBezTo>
                  <a:cubicBezTo>
                    <a:pt x="46900" y="299"/>
                    <a:pt x="46894" y="138"/>
                    <a:pt x="469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830828" y="-1239055"/>
              <a:ext cx="7662636" cy="5467460"/>
            </a:xfrm>
            <a:custGeom>
              <a:avLst/>
              <a:gdLst/>
              <a:ahLst/>
              <a:cxnLst/>
              <a:rect l="l" t="t" r="r" b="b"/>
              <a:pathLst>
                <a:path w="44987" h="54199" extrusionOk="0">
                  <a:moveTo>
                    <a:pt x="44968" y="0"/>
                  </a:moveTo>
                  <a:cubicBezTo>
                    <a:pt x="44760" y="0"/>
                    <a:pt x="44575" y="92"/>
                    <a:pt x="44395" y="186"/>
                  </a:cubicBezTo>
                  <a:cubicBezTo>
                    <a:pt x="43283" y="741"/>
                    <a:pt x="42362" y="1573"/>
                    <a:pt x="41375" y="2313"/>
                  </a:cubicBezTo>
                  <a:cubicBezTo>
                    <a:pt x="41298" y="2362"/>
                    <a:pt x="41215" y="2409"/>
                    <a:pt x="41137" y="2451"/>
                  </a:cubicBezTo>
                  <a:lnTo>
                    <a:pt x="41089" y="2511"/>
                  </a:lnTo>
                  <a:cubicBezTo>
                    <a:pt x="40277" y="2989"/>
                    <a:pt x="39595" y="3646"/>
                    <a:pt x="38895" y="4263"/>
                  </a:cubicBezTo>
                  <a:cubicBezTo>
                    <a:pt x="38244" y="4782"/>
                    <a:pt x="37623" y="5332"/>
                    <a:pt x="37054" y="5936"/>
                  </a:cubicBezTo>
                  <a:cubicBezTo>
                    <a:pt x="35775" y="7419"/>
                    <a:pt x="34561" y="8978"/>
                    <a:pt x="33528" y="10647"/>
                  </a:cubicBezTo>
                  <a:cubicBezTo>
                    <a:pt x="33402" y="10843"/>
                    <a:pt x="33283" y="11041"/>
                    <a:pt x="33181" y="11244"/>
                  </a:cubicBezTo>
                  <a:cubicBezTo>
                    <a:pt x="32756" y="12063"/>
                    <a:pt x="32194" y="12799"/>
                    <a:pt x="31711" y="13575"/>
                  </a:cubicBezTo>
                  <a:cubicBezTo>
                    <a:pt x="31556" y="13803"/>
                    <a:pt x="31412" y="14035"/>
                    <a:pt x="31262" y="14269"/>
                  </a:cubicBezTo>
                  <a:cubicBezTo>
                    <a:pt x="31131" y="14502"/>
                    <a:pt x="30988" y="14728"/>
                    <a:pt x="30861" y="14968"/>
                  </a:cubicBezTo>
                  <a:cubicBezTo>
                    <a:pt x="30695" y="15273"/>
                    <a:pt x="30521" y="15572"/>
                    <a:pt x="30359" y="15876"/>
                  </a:cubicBezTo>
                  <a:cubicBezTo>
                    <a:pt x="30265" y="16049"/>
                    <a:pt x="30163" y="16217"/>
                    <a:pt x="30055" y="16385"/>
                  </a:cubicBezTo>
                  <a:cubicBezTo>
                    <a:pt x="29935" y="16587"/>
                    <a:pt x="29810" y="16791"/>
                    <a:pt x="29702" y="17001"/>
                  </a:cubicBezTo>
                  <a:cubicBezTo>
                    <a:pt x="29595" y="17167"/>
                    <a:pt x="29493" y="17335"/>
                    <a:pt x="29397" y="17503"/>
                  </a:cubicBezTo>
                  <a:cubicBezTo>
                    <a:pt x="29074" y="18058"/>
                    <a:pt x="28687" y="18566"/>
                    <a:pt x="28339" y="19104"/>
                  </a:cubicBezTo>
                  <a:cubicBezTo>
                    <a:pt x="28256" y="19241"/>
                    <a:pt x="28166" y="19379"/>
                    <a:pt x="28083" y="19523"/>
                  </a:cubicBezTo>
                  <a:cubicBezTo>
                    <a:pt x="27969" y="19713"/>
                    <a:pt x="27854" y="19911"/>
                    <a:pt x="27735" y="20102"/>
                  </a:cubicBezTo>
                  <a:cubicBezTo>
                    <a:pt x="27539" y="20444"/>
                    <a:pt x="27324" y="20778"/>
                    <a:pt x="27131" y="21119"/>
                  </a:cubicBezTo>
                  <a:cubicBezTo>
                    <a:pt x="26988" y="21393"/>
                    <a:pt x="26814" y="21657"/>
                    <a:pt x="26678" y="21931"/>
                  </a:cubicBezTo>
                  <a:cubicBezTo>
                    <a:pt x="26540" y="22171"/>
                    <a:pt x="26397" y="22403"/>
                    <a:pt x="26271" y="22643"/>
                  </a:cubicBezTo>
                  <a:cubicBezTo>
                    <a:pt x="26176" y="22816"/>
                    <a:pt x="26068" y="22977"/>
                    <a:pt x="25972" y="23151"/>
                  </a:cubicBezTo>
                  <a:cubicBezTo>
                    <a:pt x="25870" y="23319"/>
                    <a:pt x="25769" y="23479"/>
                    <a:pt x="25667" y="23647"/>
                  </a:cubicBezTo>
                  <a:cubicBezTo>
                    <a:pt x="25434" y="24017"/>
                    <a:pt x="25189" y="24389"/>
                    <a:pt x="24962" y="24759"/>
                  </a:cubicBezTo>
                  <a:cubicBezTo>
                    <a:pt x="24860" y="24927"/>
                    <a:pt x="24753" y="25087"/>
                    <a:pt x="24657" y="25261"/>
                  </a:cubicBezTo>
                  <a:cubicBezTo>
                    <a:pt x="24466" y="25602"/>
                    <a:pt x="24257" y="25931"/>
                    <a:pt x="24053" y="26265"/>
                  </a:cubicBezTo>
                  <a:cubicBezTo>
                    <a:pt x="23671" y="26886"/>
                    <a:pt x="23235" y="27467"/>
                    <a:pt x="22846" y="28083"/>
                  </a:cubicBezTo>
                  <a:cubicBezTo>
                    <a:pt x="22439" y="28740"/>
                    <a:pt x="21944" y="29332"/>
                    <a:pt x="21537" y="29989"/>
                  </a:cubicBezTo>
                  <a:cubicBezTo>
                    <a:pt x="20825" y="31167"/>
                    <a:pt x="19887" y="32171"/>
                    <a:pt x="19062" y="33265"/>
                  </a:cubicBezTo>
                  <a:cubicBezTo>
                    <a:pt x="18883" y="33493"/>
                    <a:pt x="18644" y="33672"/>
                    <a:pt x="18507" y="33934"/>
                  </a:cubicBezTo>
                  <a:cubicBezTo>
                    <a:pt x="18052" y="34210"/>
                    <a:pt x="17795" y="34699"/>
                    <a:pt x="17412" y="35052"/>
                  </a:cubicBezTo>
                  <a:cubicBezTo>
                    <a:pt x="16851" y="35739"/>
                    <a:pt x="16277" y="36409"/>
                    <a:pt x="15798" y="37157"/>
                  </a:cubicBezTo>
                  <a:cubicBezTo>
                    <a:pt x="15368" y="37772"/>
                    <a:pt x="14902" y="38363"/>
                    <a:pt x="14490" y="38986"/>
                  </a:cubicBezTo>
                  <a:lnTo>
                    <a:pt x="14435" y="39027"/>
                  </a:lnTo>
                  <a:cubicBezTo>
                    <a:pt x="14305" y="39242"/>
                    <a:pt x="14161" y="39446"/>
                    <a:pt x="14035" y="39654"/>
                  </a:cubicBezTo>
                  <a:cubicBezTo>
                    <a:pt x="13903" y="39894"/>
                    <a:pt x="13760" y="40128"/>
                    <a:pt x="13635" y="40366"/>
                  </a:cubicBezTo>
                  <a:cubicBezTo>
                    <a:pt x="13444" y="40707"/>
                    <a:pt x="13240" y="41041"/>
                    <a:pt x="13031" y="41376"/>
                  </a:cubicBezTo>
                  <a:cubicBezTo>
                    <a:pt x="12661" y="41927"/>
                    <a:pt x="12278" y="42476"/>
                    <a:pt x="11859" y="42990"/>
                  </a:cubicBezTo>
                  <a:cubicBezTo>
                    <a:pt x="11500" y="43409"/>
                    <a:pt x="11077" y="43767"/>
                    <a:pt x="10741" y="44198"/>
                  </a:cubicBezTo>
                  <a:cubicBezTo>
                    <a:pt x="10137" y="44962"/>
                    <a:pt x="9505" y="45715"/>
                    <a:pt x="8793" y="46385"/>
                  </a:cubicBezTo>
                  <a:cubicBezTo>
                    <a:pt x="7634" y="47635"/>
                    <a:pt x="6109" y="48460"/>
                    <a:pt x="4895" y="49655"/>
                  </a:cubicBezTo>
                  <a:cubicBezTo>
                    <a:pt x="4172" y="50319"/>
                    <a:pt x="3342" y="50844"/>
                    <a:pt x="2577" y="51454"/>
                  </a:cubicBezTo>
                  <a:cubicBezTo>
                    <a:pt x="1896" y="51986"/>
                    <a:pt x="1286" y="52590"/>
                    <a:pt x="669" y="53182"/>
                  </a:cubicBezTo>
                  <a:cubicBezTo>
                    <a:pt x="335" y="53409"/>
                    <a:pt x="114" y="53756"/>
                    <a:pt x="1" y="54144"/>
                  </a:cubicBezTo>
                  <a:lnTo>
                    <a:pt x="120" y="54198"/>
                  </a:lnTo>
                  <a:cubicBezTo>
                    <a:pt x="353" y="53552"/>
                    <a:pt x="944" y="53169"/>
                    <a:pt x="1422" y="52716"/>
                  </a:cubicBezTo>
                  <a:cubicBezTo>
                    <a:pt x="1805" y="52393"/>
                    <a:pt x="2117" y="51999"/>
                    <a:pt x="2528" y="51718"/>
                  </a:cubicBezTo>
                  <a:cubicBezTo>
                    <a:pt x="3264" y="51102"/>
                    <a:pt x="4083" y="50587"/>
                    <a:pt x="4812" y="49960"/>
                  </a:cubicBezTo>
                  <a:cubicBezTo>
                    <a:pt x="6049" y="48722"/>
                    <a:pt x="7598" y="47844"/>
                    <a:pt x="8835" y="46612"/>
                  </a:cubicBezTo>
                  <a:cubicBezTo>
                    <a:pt x="9384" y="45985"/>
                    <a:pt x="10001" y="45428"/>
                    <a:pt x="10503" y="44766"/>
                  </a:cubicBezTo>
                  <a:cubicBezTo>
                    <a:pt x="10832" y="44299"/>
                    <a:pt x="11274" y="43929"/>
                    <a:pt x="11626" y="43480"/>
                  </a:cubicBezTo>
                  <a:cubicBezTo>
                    <a:pt x="12253" y="42853"/>
                    <a:pt x="12755" y="42117"/>
                    <a:pt x="13229" y="41370"/>
                  </a:cubicBezTo>
                  <a:cubicBezTo>
                    <a:pt x="13312" y="41239"/>
                    <a:pt x="13395" y="41107"/>
                    <a:pt x="13480" y="40975"/>
                  </a:cubicBezTo>
                  <a:cubicBezTo>
                    <a:pt x="13599" y="40766"/>
                    <a:pt x="13718" y="40564"/>
                    <a:pt x="13831" y="40354"/>
                  </a:cubicBezTo>
                  <a:cubicBezTo>
                    <a:pt x="13963" y="40115"/>
                    <a:pt x="14101" y="39882"/>
                    <a:pt x="14233" y="39648"/>
                  </a:cubicBezTo>
                  <a:cubicBezTo>
                    <a:pt x="14807" y="38776"/>
                    <a:pt x="15452" y="37963"/>
                    <a:pt x="16044" y="37102"/>
                  </a:cubicBezTo>
                  <a:cubicBezTo>
                    <a:pt x="16557" y="36326"/>
                    <a:pt x="17167" y="35614"/>
                    <a:pt x="17759" y="34903"/>
                  </a:cubicBezTo>
                  <a:cubicBezTo>
                    <a:pt x="18076" y="34514"/>
                    <a:pt x="18512" y="34227"/>
                    <a:pt x="18775" y="33808"/>
                  </a:cubicBezTo>
                  <a:cubicBezTo>
                    <a:pt x="19332" y="33277"/>
                    <a:pt x="19749" y="32632"/>
                    <a:pt x="20251" y="32051"/>
                  </a:cubicBezTo>
                  <a:cubicBezTo>
                    <a:pt x="20861" y="31334"/>
                    <a:pt x="21393" y="30552"/>
                    <a:pt x="21889" y="29750"/>
                  </a:cubicBezTo>
                  <a:cubicBezTo>
                    <a:pt x="22511" y="28913"/>
                    <a:pt x="23073" y="28041"/>
                    <a:pt x="23658" y="27180"/>
                  </a:cubicBezTo>
                  <a:cubicBezTo>
                    <a:pt x="23707" y="27102"/>
                    <a:pt x="23754" y="27030"/>
                    <a:pt x="23802" y="26952"/>
                  </a:cubicBezTo>
                  <a:cubicBezTo>
                    <a:pt x="24060" y="26599"/>
                    <a:pt x="24292" y="26224"/>
                    <a:pt x="24513" y="25846"/>
                  </a:cubicBezTo>
                  <a:cubicBezTo>
                    <a:pt x="24866" y="25231"/>
                    <a:pt x="25236" y="24627"/>
                    <a:pt x="25625" y="24042"/>
                  </a:cubicBezTo>
                  <a:cubicBezTo>
                    <a:pt x="25912" y="23575"/>
                    <a:pt x="26205" y="23109"/>
                    <a:pt x="26474" y="22637"/>
                  </a:cubicBezTo>
                  <a:cubicBezTo>
                    <a:pt x="26618" y="22362"/>
                    <a:pt x="26786" y="22099"/>
                    <a:pt x="26929" y="21824"/>
                  </a:cubicBezTo>
                  <a:cubicBezTo>
                    <a:pt x="27060" y="21586"/>
                    <a:pt x="27203" y="21357"/>
                    <a:pt x="27335" y="21119"/>
                  </a:cubicBezTo>
                  <a:cubicBezTo>
                    <a:pt x="27431" y="20946"/>
                    <a:pt x="27539" y="20778"/>
                    <a:pt x="27634" y="20604"/>
                  </a:cubicBezTo>
                  <a:cubicBezTo>
                    <a:pt x="27754" y="20413"/>
                    <a:pt x="27873" y="20223"/>
                    <a:pt x="27986" y="20025"/>
                  </a:cubicBezTo>
                  <a:cubicBezTo>
                    <a:pt x="28077" y="19851"/>
                    <a:pt x="28177" y="19678"/>
                    <a:pt x="28285" y="19511"/>
                  </a:cubicBezTo>
                  <a:cubicBezTo>
                    <a:pt x="28626" y="18960"/>
                    <a:pt x="29009" y="18441"/>
                    <a:pt x="29349" y="17897"/>
                  </a:cubicBezTo>
                  <a:cubicBezTo>
                    <a:pt x="29540" y="17597"/>
                    <a:pt x="29719" y="17299"/>
                    <a:pt x="29899" y="16995"/>
                  </a:cubicBezTo>
                  <a:cubicBezTo>
                    <a:pt x="30014" y="16785"/>
                    <a:pt x="30144" y="16587"/>
                    <a:pt x="30257" y="16385"/>
                  </a:cubicBezTo>
                  <a:cubicBezTo>
                    <a:pt x="30372" y="16187"/>
                    <a:pt x="30491" y="15991"/>
                    <a:pt x="30605" y="15793"/>
                  </a:cubicBezTo>
                  <a:cubicBezTo>
                    <a:pt x="30760" y="15481"/>
                    <a:pt x="30939" y="15183"/>
                    <a:pt x="31107" y="14879"/>
                  </a:cubicBezTo>
                  <a:cubicBezTo>
                    <a:pt x="31220" y="14669"/>
                    <a:pt x="31346" y="14471"/>
                    <a:pt x="31465" y="14262"/>
                  </a:cubicBezTo>
                  <a:cubicBezTo>
                    <a:pt x="31884" y="13581"/>
                    <a:pt x="32350" y="12929"/>
                    <a:pt x="32775" y="12248"/>
                  </a:cubicBezTo>
                  <a:cubicBezTo>
                    <a:pt x="33013" y="11902"/>
                    <a:pt x="33228" y="11531"/>
                    <a:pt x="33426" y="11155"/>
                  </a:cubicBezTo>
                  <a:cubicBezTo>
                    <a:pt x="33540" y="10945"/>
                    <a:pt x="33665" y="10741"/>
                    <a:pt x="33785" y="10539"/>
                  </a:cubicBezTo>
                  <a:cubicBezTo>
                    <a:pt x="34897" y="8829"/>
                    <a:pt x="36139" y="7197"/>
                    <a:pt x="37509" y="5679"/>
                  </a:cubicBezTo>
                  <a:cubicBezTo>
                    <a:pt x="38232" y="5022"/>
                    <a:pt x="38985" y="4406"/>
                    <a:pt x="39720" y="3767"/>
                  </a:cubicBezTo>
                  <a:cubicBezTo>
                    <a:pt x="40492" y="2995"/>
                    <a:pt x="41490" y="2517"/>
                    <a:pt x="42308" y="1811"/>
                  </a:cubicBezTo>
                  <a:cubicBezTo>
                    <a:pt x="42918" y="1292"/>
                    <a:pt x="43582" y="837"/>
                    <a:pt x="44275" y="443"/>
                  </a:cubicBezTo>
                  <a:cubicBezTo>
                    <a:pt x="44413" y="377"/>
                    <a:pt x="44544" y="311"/>
                    <a:pt x="44682" y="252"/>
                  </a:cubicBezTo>
                  <a:cubicBezTo>
                    <a:pt x="44801" y="192"/>
                    <a:pt x="44897" y="103"/>
                    <a:pt x="44986" y="1"/>
                  </a:cubicBezTo>
                  <a:cubicBezTo>
                    <a:pt x="44980" y="1"/>
                    <a:pt x="44974" y="0"/>
                    <a:pt x="449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5" y="-335047"/>
              <a:ext cx="7135294" cy="5238972"/>
            </a:xfrm>
            <a:custGeom>
              <a:avLst/>
              <a:gdLst/>
              <a:ahLst/>
              <a:cxnLst/>
              <a:rect l="l" t="t" r="r" b="b"/>
              <a:pathLst>
                <a:path w="41891" h="51934" extrusionOk="0">
                  <a:moveTo>
                    <a:pt x="41890" y="1"/>
                  </a:moveTo>
                  <a:lnTo>
                    <a:pt x="41890" y="1"/>
                  </a:lnTo>
                  <a:cubicBezTo>
                    <a:pt x="41782" y="43"/>
                    <a:pt x="41675" y="90"/>
                    <a:pt x="41567" y="139"/>
                  </a:cubicBezTo>
                  <a:cubicBezTo>
                    <a:pt x="41016" y="449"/>
                    <a:pt x="40514" y="837"/>
                    <a:pt x="40012" y="1215"/>
                  </a:cubicBezTo>
                  <a:cubicBezTo>
                    <a:pt x="37998" y="2631"/>
                    <a:pt x="36205" y="4329"/>
                    <a:pt x="34496" y="6092"/>
                  </a:cubicBezTo>
                  <a:cubicBezTo>
                    <a:pt x="33898" y="6840"/>
                    <a:pt x="33313" y="7599"/>
                    <a:pt x="32690" y="8327"/>
                  </a:cubicBezTo>
                  <a:cubicBezTo>
                    <a:pt x="32075" y="9248"/>
                    <a:pt x="31399" y="10126"/>
                    <a:pt x="30814" y="11059"/>
                  </a:cubicBezTo>
                  <a:cubicBezTo>
                    <a:pt x="30712" y="11227"/>
                    <a:pt x="30604" y="11387"/>
                    <a:pt x="30508" y="11561"/>
                  </a:cubicBezTo>
                  <a:cubicBezTo>
                    <a:pt x="30019" y="12386"/>
                    <a:pt x="29439" y="13169"/>
                    <a:pt x="29104" y="14077"/>
                  </a:cubicBezTo>
                  <a:cubicBezTo>
                    <a:pt x="29081" y="14132"/>
                    <a:pt x="29026" y="14234"/>
                    <a:pt x="29002" y="14281"/>
                  </a:cubicBezTo>
                  <a:cubicBezTo>
                    <a:pt x="28913" y="14443"/>
                    <a:pt x="28830" y="14604"/>
                    <a:pt x="28751" y="14766"/>
                  </a:cubicBezTo>
                  <a:cubicBezTo>
                    <a:pt x="28507" y="15213"/>
                    <a:pt x="28220" y="15638"/>
                    <a:pt x="27992" y="16099"/>
                  </a:cubicBezTo>
                  <a:cubicBezTo>
                    <a:pt x="27818" y="16433"/>
                    <a:pt x="27622" y="16756"/>
                    <a:pt x="27442" y="17090"/>
                  </a:cubicBezTo>
                  <a:cubicBezTo>
                    <a:pt x="27155" y="17635"/>
                    <a:pt x="26802" y="18149"/>
                    <a:pt x="26534" y="18704"/>
                  </a:cubicBezTo>
                  <a:cubicBezTo>
                    <a:pt x="26361" y="19045"/>
                    <a:pt x="26157" y="19379"/>
                    <a:pt x="25978" y="19721"/>
                  </a:cubicBezTo>
                  <a:cubicBezTo>
                    <a:pt x="25870" y="19882"/>
                    <a:pt x="25768" y="20049"/>
                    <a:pt x="25679" y="20223"/>
                  </a:cubicBezTo>
                  <a:cubicBezTo>
                    <a:pt x="25105" y="21065"/>
                    <a:pt x="24490" y="21873"/>
                    <a:pt x="23963" y="22739"/>
                  </a:cubicBezTo>
                  <a:cubicBezTo>
                    <a:pt x="23801" y="22966"/>
                    <a:pt x="23665" y="23211"/>
                    <a:pt x="23514" y="23445"/>
                  </a:cubicBezTo>
                  <a:cubicBezTo>
                    <a:pt x="23414" y="23611"/>
                    <a:pt x="23312" y="23779"/>
                    <a:pt x="23210" y="23947"/>
                  </a:cubicBezTo>
                  <a:cubicBezTo>
                    <a:pt x="22899" y="24461"/>
                    <a:pt x="22576" y="24969"/>
                    <a:pt x="22206" y="25441"/>
                  </a:cubicBezTo>
                  <a:cubicBezTo>
                    <a:pt x="21190" y="26798"/>
                    <a:pt x="20150" y="28149"/>
                    <a:pt x="19163" y="29535"/>
                  </a:cubicBezTo>
                  <a:cubicBezTo>
                    <a:pt x="18457" y="30403"/>
                    <a:pt x="17908" y="31371"/>
                    <a:pt x="17310" y="32315"/>
                  </a:cubicBezTo>
                  <a:cubicBezTo>
                    <a:pt x="16785" y="33134"/>
                    <a:pt x="16283" y="33971"/>
                    <a:pt x="15654" y="34724"/>
                  </a:cubicBezTo>
                  <a:cubicBezTo>
                    <a:pt x="15003" y="35645"/>
                    <a:pt x="14327" y="36547"/>
                    <a:pt x="13687" y="37474"/>
                  </a:cubicBezTo>
                  <a:lnTo>
                    <a:pt x="13634" y="37521"/>
                  </a:lnTo>
                  <a:cubicBezTo>
                    <a:pt x="12934" y="38639"/>
                    <a:pt x="12117" y="39679"/>
                    <a:pt x="11273" y="40689"/>
                  </a:cubicBezTo>
                  <a:cubicBezTo>
                    <a:pt x="9940" y="42046"/>
                    <a:pt x="8649" y="43450"/>
                    <a:pt x="7196" y="44677"/>
                  </a:cubicBezTo>
                  <a:cubicBezTo>
                    <a:pt x="6635" y="45257"/>
                    <a:pt x="5995" y="45753"/>
                    <a:pt x="5446" y="46350"/>
                  </a:cubicBezTo>
                  <a:cubicBezTo>
                    <a:pt x="4555" y="47337"/>
                    <a:pt x="3598" y="48263"/>
                    <a:pt x="2660" y="49213"/>
                  </a:cubicBezTo>
                  <a:cubicBezTo>
                    <a:pt x="2254" y="49655"/>
                    <a:pt x="1763" y="50002"/>
                    <a:pt x="1333" y="50415"/>
                  </a:cubicBezTo>
                  <a:cubicBezTo>
                    <a:pt x="842" y="50839"/>
                    <a:pt x="317" y="51246"/>
                    <a:pt x="0" y="51826"/>
                  </a:cubicBezTo>
                  <a:cubicBezTo>
                    <a:pt x="36" y="51850"/>
                    <a:pt x="108" y="51903"/>
                    <a:pt x="143" y="51933"/>
                  </a:cubicBezTo>
                  <a:cubicBezTo>
                    <a:pt x="436" y="51341"/>
                    <a:pt x="1010" y="50989"/>
                    <a:pt x="1446" y="50523"/>
                  </a:cubicBezTo>
                  <a:cubicBezTo>
                    <a:pt x="1996" y="50068"/>
                    <a:pt x="2516" y="49578"/>
                    <a:pt x="3036" y="49094"/>
                  </a:cubicBezTo>
                  <a:cubicBezTo>
                    <a:pt x="4304" y="47737"/>
                    <a:pt x="5618" y="46434"/>
                    <a:pt x="6939" y="45136"/>
                  </a:cubicBezTo>
                  <a:cubicBezTo>
                    <a:pt x="7471" y="44736"/>
                    <a:pt x="7902" y="44216"/>
                    <a:pt x="8434" y="43809"/>
                  </a:cubicBezTo>
                  <a:cubicBezTo>
                    <a:pt x="8996" y="43301"/>
                    <a:pt x="9516" y="42740"/>
                    <a:pt x="10059" y="42208"/>
                  </a:cubicBezTo>
                  <a:cubicBezTo>
                    <a:pt x="11452" y="40827"/>
                    <a:pt x="12702" y="39297"/>
                    <a:pt x="13766" y="37647"/>
                  </a:cubicBezTo>
                  <a:cubicBezTo>
                    <a:pt x="14250" y="36930"/>
                    <a:pt x="14788" y="36249"/>
                    <a:pt x="15278" y="35537"/>
                  </a:cubicBezTo>
                  <a:cubicBezTo>
                    <a:pt x="15756" y="34837"/>
                    <a:pt x="16313" y="34204"/>
                    <a:pt x="16760" y="33487"/>
                  </a:cubicBezTo>
                  <a:cubicBezTo>
                    <a:pt x="17472" y="32411"/>
                    <a:pt x="18112" y="31292"/>
                    <a:pt x="18840" y="30235"/>
                  </a:cubicBezTo>
                  <a:cubicBezTo>
                    <a:pt x="19318" y="29631"/>
                    <a:pt x="19756" y="29004"/>
                    <a:pt x="20209" y="28387"/>
                  </a:cubicBezTo>
                  <a:cubicBezTo>
                    <a:pt x="21387" y="26745"/>
                    <a:pt x="22725" y="25208"/>
                    <a:pt x="23718" y="23438"/>
                  </a:cubicBezTo>
                  <a:cubicBezTo>
                    <a:pt x="24394" y="22290"/>
                    <a:pt x="25224" y="21244"/>
                    <a:pt x="25930" y="20115"/>
                  </a:cubicBezTo>
                  <a:cubicBezTo>
                    <a:pt x="26013" y="19983"/>
                    <a:pt x="26097" y="19851"/>
                    <a:pt x="26181" y="19721"/>
                  </a:cubicBezTo>
                  <a:cubicBezTo>
                    <a:pt x="26211" y="19666"/>
                    <a:pt x="26253" y="19572"/>
                    <a:pt x="26276" y="19523"/>
                  </a:cubicBezTo>
                  <a:cubicBezTo>
                    <a:pt x="26504" y="19117"/>
                    <a:pt x="26742" y="18717"/>
                    <a:pt x="26940" y="18298"/>
                  </a:cubicBezTo>
                  <a:cubicBezTo>
                    <a:pt x="27036" y="18124"/>
                    <a:pt x="27144" y="17963"/>
                    <a:pt x="27244" y="17790"/>
                  </a:cubicBezTo>
                  <a:cubicBezTo>
                    <a:pt x="27382" y="17556"/>
                    <a:pt x="27514" y="17324"/>
                    <a:pt x="27646" y="17084"/>
                  </a:cubicBezTo>
                  <a:cubicBezTo>
                    <a:pt x="27837" y="16708"/>
                    <a:pt x="28069" y="16361"/>
                    <a:pt x="28249" y="15978"/>
                  </a:cubicBezTo>
                  <a:cubicBezTo>
                    <a:pt x="28375" y="15740"/>
                    <a:pt x="28512" y="15512"/>
                    <a:pt x="28656" y="15279"/>
                  </a:cubicBezTo>
                  <a:cubicBezTo>
                    <a:pt x="28847" y="14951"/>
                    <a:pt x="29020" y="14609"/>
                    <a:pt x="29205" y="14275"/>
                  </a:cubicBezTo>
                  <a:cubicBezTo>
                    <a:pt x="29324" y="14005"/>
                    <a:pt x="29439" y="13737"/>
                    <a:pt x="29558" y="13467"/>
                  </a:cubicBezTo>
                  <a:cubicBezTo>
                    <a:pt x="29798" y="12973"/>
                    <a:pt x="30113" y="12529"/>
                    <a:pt x="30413" y="12069"/>
                  </a:cubicBezTo>
                  <a:cubicBezTo>
                    <a:pt x="30508" y="11897"/>
                    <a:pt x="30610" y="11729"/>
                    <a:pt x="30712" y="11555"/>
                  </a:cubicBezTo>
                  <a:cubicBezTo>
                    <a:pt x="30808" y="11387"/>
                    <a:pt x="30915" y="11227"/>
                    <a:pt x="31017" y="11059"/>
                  </a:cubicBezTo>
                  <a:cubicBezTo>
                    <a:pt x="31627" y="10115"/>
                    <a:pt x="32301" y="9200"/>
                    <a:pt x="32947" y="8280"/>
                  </a:cubicBezTo>
                  <a:cubicBezTo>
                    <a:pt x="33569" y="7580"/>
                    <a:pt x="34119" y="6833"/>
                    <a:pt x="34698" y="6104"/>
                  </a:cubicBezTo>
                  <a:cubicBezTo>
                    <a:pt x="35081" y="5679"/>
                    <a:pt x="35506" y="5290"/>
                    <a:pt x="35906" y="4884"/>
                  </a:cubicBezTo>
                  <a:cubicBezTo>
                    <a:pt x="37018" y="3910"/>
                    <a:pt x="38058" y="2852"/>
                    <a:pt x="39259" y="1985"/>
                  </a:cubicBezTo>
                  <a:cubicBezTo>
                    <a:pt x="39995" y="1453"/>
                    <a:pt x="40694" y="867"/>
                    <a:pt x="41471" y="396"/>
                  </a:cubicBezTo>
                  <a:cubicBezTo>
                    <a:pt x="41645" y="299"/>
                    <a:pt x="41841" y="210"/>
                    <a:pt x="41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a:off x="2711325" y="1092165"/>
              <a:ext cx="6924425" cy="5054972"/>
            </a:xfrm>
            <a:custGeom>
              <a:avLst/>
              <a:gdLst/>
              <a:ahLst/>
              <a:cxnLst/>
              <a:rect l="l" t="t" r="r" b="b"/>
              <a:pathLst>
                <a:path w="40653" h="50110" extrusionOk="0">
                  <a:moveTo>
                    <a:pt x="40652" y="1"/>
                  </a:moveTo>
                  <a:cubicBezTo>
                    <a:pt x="40473" y="133"/>
                    <a:pt x="40294" y="258"/>
                    <a:pt x="40126" y="395"/>
                  </a:cubicBezTo>
                  <a:cubicBezTo>
                    <a:pt x="39445" y="1029"/>
                    <a:pt x="38686" y="1579"/>
                    <a:pt x="38046" y="2249"/>
                  </a:cubicBezTo>
                  <a:cubicBezTo>
                    <a:pt x="37341" y="2823"/>
                    <a:pt x="36719" y="3480"/>
                    <a:pt x="36086" y="4125"/>
                  </a:cubicBezTo>
                  <a:cubicBezTo>
                    <a:pt x="35237" y="5124"/>
                    <a:pt x="34418" y="6152"/>
                    <a:pt x="33570" y="7149"/>
                  </a:cubicBezTo>
                  <a:cubicBezTo>
                    <a:pt x="33162" y="7676"/>
                    <a:pt x="32685" y="8142"/>
                    <a:pt x="32296" y="8686"/>
                  </a:cubicBezTo>
                  <a:cubicBezTo>
                    <a:pt x="31124" y="10366"/>
                    <a:pt x="29929" y="12040"/>
                    <a:pt x="28823" y="13767"/>
                  </a:cubicBezTo>
                  <a:cubicBezTo>
                    <a:pt x="28232" y="14724"/>
                    <a:pt x="27562" y="15632"/>
                    <a:pt x="26971" y="16589"/>
                  </a:cubicBezTo>
                  <a:cubicBezTo>
                    <a:pt x="26373" y="17527"/>
                    <a:pt x="25738" y="18441"/>
                    <a:pt x="25201" y="19409"/>
                  </a:cubicBezTo>
                  <a:cubicBezTo>
                    <a:pt x="24657" y="20247"/>
                    <a:pt x="24071" y="21059"/>
                    <a:pt x="23587" y="21933"/>
                  </a:cubicBezTo>
                  <a:cubicBezTo>
                    <a:pt x="23449" y="22165"/>
                    <a:pt x="23305" y="22392"/>
                    <a:pt x="23186" y="22637"/>
                  </a:cubicBezTo>
                  <a:cubicBezTo>
                    <a:pt x="23054" y="22877"/>
                    <a:pt x="22918" y="23109"/>
                    <a:pt x="22780" y="23343"/>
                  </a:cubicBezTo>
                  <a:cubicBezTo>
                    <a:pt x="22679" y="23511"/>
                    <a:pt x="22571" y="23671"/>
                    <a:pt x="22475" y="23845"/>
                  </a:cubicBezTo>
                  <a:cubicBezTo>
                    <a:pt x="22093" y="24526"/>
                    <a:pt x="21686" y="25196"/>
                    <a:pt x="21220" y="25823"/>
                  </a:cubicBezTo>
                  <a:cubicBezTo>
                    <a:pt x="20808" y="26373"/>
                    <a:pt x="20515" y="27001"/>
                    <a:pt x="20113" y="27569"/>
                  </a:cubicBezTo>
                  <a:cubicBezTo>
                    <a:pt x="19456" y="28591"/>
                    <a:pt x="18847" y="29672"/>
                    <a:pt x="17944" y="30516"/>
                  </a:cubicBezTo>
                  <a:cubicBezTo>
                    <a:pt x="17180" y="31365"/>
                    <a:pt x="16468" y="32268"/>
                    <a:pt x="15817" y="33211"/>
                  </a:cubicBezTo>
                  <a:cubicBezTo>
                    <a:pt x="14860" y="34586"/>
                    <a:pt x="13550" y="35662"/>
                    <a:pt x="12601" y="37043"/>
                  </a:cubicBezTo>
                  <a:cubicBezTo>
                    <a:pt x="12044" y="37857"/>
                    <a:pt x="11406" y="38603"/>
                    <a:pt x="10789" y="39369"/>
                  </a:cubicBezTo>
                  <a:cubicBezTo>
                    <a:pt x="10388" y="39846"/>
                    <a:pt x="9850" y="40181"/>
                    <a:pt x="9433" y="40635"/>
                  </a:cubicBezTo>
                  <a:cubicBezTo>
                    <a:pt x="8589" y="41413"/>
                    <a:pt x="7819" y="42249"/>
                    <a:pt x="7066" y="43110"/>
                  </a:cubicBezTo>
                  <a:cubicBezTo>
                    <a:pt x="6349" y="43833"/>
                    <a:pt x="5624" y="44556"/>
                    <a:pt x="4895" y="45274"/>
                  </a:cubicBezTo>
                  <a:cubicBezTo>
                    <a:pt x="4208" y="45860"/>
                    <a:pt x="3521" y="46451"/>
                    <a:pt x="2857" y="47061"/>
                  </a:cubicBezTo>
                  <a:cubicBezTo>
                    <a:pt x="1966" y="47784"/>
                    <a:pt x="1297" y="48724"/>
                    <a:pt x="467" y="49506"/>
                  </a:cubicBezTo>
                  <a:cubicBezTo>
                    <a:pt x="293" y="49692"/>
                    <a:pt x="72" y="49853"/>
                    <a:pt x="1" y="50110"/>
                  </a:cubicBezTo>
                  <a:cubicBezTo>
                    <a:pt x="341" y="50079"/>
                    <a:pt x="448" y="49704"/>
                    <a:pt x="675" y="49513"/>
                  </a:cubicBezTo>
                  <a:cubicBezTo>
                    <a:pt x="1422" y="48783"/>
                    <a:pt x="2104" y="47982"/>
                    <a:pt x="2881" y="47282"/>
                  </a:cubicBezTo>
                  <a:cubicBezTo>
                    <a:pt x="3640" y="46493"/>
                    <a:pt x="4548" y="45872"/>
                    <a:pt x="5309" y="45077"/>
                  </a:cubicBezTo>
                  <a:cubicBezTo>
                    <a:pt x="5990" y="44484"/>
                    <a:pt x="6623" y="43839"/>
                    <a:pt x="7215" y="43165"/>
                  </a:cubicBezTo>
                  <a:cubicBezTo>
                    <a:pt x="7819" y="42584"/>
                    <a:pt x="8314" y="41909"/>
                    <a:pt x="8931" y="41341"/>
                  </a:cubicBezTo>
                  <a:cubicBezTo>
                    <a:pt x="9684" y="40522"/>
                    <a:pt x="10634" y="39894"/>
                    <a:pt x="11309" y="38997"/>
                  </a:cubicBezTo>
                  <a:cubicBezTo>
                    <a:pt x="12331" y="37796"/>
                    <a:pt x="13150" y="36422"/>
                    <a:pt x="14268" y="35297"/>
                  </a:cubicBezTo>
                  <a:cubicBezTo>
                    <a:pt x="15051" y="34533"/>
                    <a:pt x="15721" y="33653"/>
                    <a:pt x="16348" y="32757"/>
                  </a:cubicBezTo>
                  <a:cubicBezTo>
                    <a:pt x="16952" y="31920"/>
                    <a:pt x="17616" y="31131"/>
                    <a:pt x="18297" y="30361"/>
                  </a:cubicBezTo>
                  <a:cubicBezTo>
                    <a:pt x="18764" y="29942"/>
                    <a:pt x="19128" y="29434"/>
                    <a:pt x="19456" y="28908"/>
                  </a:cubicBezTo>
                  <a:cubicBezTo>
                    <a:pt x="19905" y="28185"/>
                    <a:pt x="20395" y="27492"/>
                    <a:pt x="20819" y="26750"/>
                  </a:cubicBezTo>
                  <a:cubicBezTo>
                    <a:pt x="21286" y="25955"/>
                    <a:pt x="21884" y="25244"/>
                    <a:pt x="22331" y="24436"/>
                  </a:cubicBezTo>
                  <a:cubicBezTo>
                    <a:pt x="22439" y="24234"/>
                    <a:pt x="22559" y="24036"/>
                    <a:pt x="22679" y="23839"/>
                  </a:cubicBezTo>
                  <a:cubicBezTo>
                    <a:pt x="22792" y="23636"/>
                    <a:pt x="22918" y="23432"/>
                    <a:pt x="23037" y="23230"/>
                  </a:cubicBezTo>
                  <a:cubicBezTo>
                    <a:pt x="23192" y="22973"/>
                    <a:pt x="23341" y="22703"/>
                    <a:pt x="23485" y="22435"/>
                  </a:cubicBezTo>
                  <a:cubicBezTo>
                    <a:pt x="24066" y="21346"/>
                    <a:pt x="24812" y="20355"/>
                    <a:pt x="25452" y="19302"/>
                  </a:cubicBezTo>
                  <a:cubicBezTo>
                    <a:pt x="25553" y="19135"/>
                    <a:pt x="25661" y="18967"/>
                    <a:pt x="25757" y="18800"/>
                  </a:cubicBezTo>
                  <a:cubicBezTo>
                    <a:pt x="26199" y="18041"/>
                    <a:pt x="26713" y="17329"/>
                    <a:pt x="27167" y="16582"/>
                  </a:cubicBezTo>
                  <a:cubicBezTo>
                    <a:pt x="27735" y="15674"/>
                    <a:pt x="28381" y="14813"/>
                    <a:pt x="28936" y="13905"/>
                  </a:cubicBezTo>
                  <a:cubicBezTo>
                    <a:pt x="29374" y="13175"/>
                    <a:pt x="29893" y="12506"/>
                    <a:pt x="30342" y="11783"/>
                  </a:cubicBezTo>
                  <a:cubicBezTo>
                    <a:pt x="30939" y="10879"/>
                    <a:pt x="31597" y="10018"/>
                    <a:pt x="32200" y="9116"/>
                  </a:cubicBezTo>
                  <a:cubicBezTo>
                    <a:pt x="32685" y="8369"/>
                    <a:pt x="33342" y="7759"/>
                    <a:pt x="33874" y="7049"/>
                  </a:cubicBezTo>
                  <a:cubicBezTo>
                    <a:pt x="35069" y="5692"/>
                    <a:pt x="36098" y="4173"/>
                    <a:pt x="37485" y="3002"/>
                  </a:cubicBezTo>
                  <a:cubicBezTo>
                    <a:pt x="38501" y="2021"/>
                    <a:pt x="39559" y="1088"/>
                    <a:pt x="40652" y="204"/>
                  </a:cubicBezTo>
                  <a:lnTo>
                    <a:pt x="406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6"/>
            <p:cNvSpPr/>
            <p:nvPr/>
          </p:nvSpPr>
          <p:spPr>
            <a:xfrm>
              <a:off x="-1125529" y="-1024099"/>
              <a:ext cx="6303573" cy="4705128"/>
            </a:xfrm>
            <a:custGeom>
              <a:avLst/>
              <a:gdLst/>
              <a:ahLst/>
              <a:cxnLst/>
              <a:rect l="l" t="t" r="r" b="b"/>
              <a:pathLst>
                <a:path w="37008" h="46642" extrusionOk="0">
                  <a:moveTo>
                    <a:pt x="37007" y="0"/>
                  </a:moveTo>
                  <a:cubicBezTo>
                    <a:pt x="36601" y="238"/>
                    <a:pt x="36188" y="478"/>
                    <a:pt x="35824" y="784"/>
                  </a:cubicBezTo>
                  <a:cubicBezTo>
                    <a:pt x="35048" y="1375"/>
                    <a:pt x="34187" y="1871"/>
                    <a:pt x="33517" y="2600"/>
                  </a:cubicBezTo>
                  <a:cubicBezTo>
                    <a:pt x="32549" y="3479"/>
                    <a:pt x="31754" y="4525"/>
                    <a:pt x="30905" y="5518"/>
                  </a:cubicBezTo>
                  <a:cubicBezTo>
                    <a:pt x="29649" y="6934"/>
                    <a:pt x="28609" y="8542"/>
                    <a:pt x="27737" y="10222"/>
                  </a:cubicBezTo>
                  <a:cubicBezTo>
                    <a:pt x="27599" y="10503"/>
                    <a:pt x="27426" y="10765"/>
                    <a:pt x="27277" y="11047"/>
                  </a:cubicBezTo>
                  <a:cubicBezTo>
                    <a:pt x="27114" y="11315"/>
                    <a:pt x="26929" y="11572"/>
                    <a:pt x="26769" y="11841"/>
                  </a:cubicBezTo>
                  <a:cubicBezTo>
                    <a:pt x="26684" y="11973"/>
                    <a:pt x="26607" y="12104"/>
                    <a:pt x="26523" y="12236"/>
                  </a:cubicBezTo>
                  <a:cubicBezTo>
                    <a:pt x="26440" y="12374"/>
                    <a:pt x="26350" y="12511"/>
                    <a:pt x="26267" y="12655"/>
                  </a:cubicBezTo>
                  <a:cubicBezTo>
                    <a:pt x="26063" y="12989"/>
                    <a:pt x="25872" y="13329"/>
                    <a:pt x="25663" y="13665"/>
                  </a:cubicBezTo>
                  <a:cubicBezTo>
                    <a:pt x="25465" y="14005"/>
                    <a:pt x="25250" y="14333"/>
                    <a:pt x="25059" y="14675"/>
                  </a:cubicBezTo>
                  <a:cubicBezTo>
                    <a:pt x="24832" y="15063"/>
                    <a:pt x="24628" y="15469"/>
                    <a:pt x="24407" y="15864"/>
                  </a:cubicBezTo>
                  <a:cubicBezTo>
                    <a:pt x="23900" y="16923"/>
                    <a:pt x="23194" y="17861"/>
                    <a:pt x="22548" y="18835"/>
                  </a:cubicBezTo>
                  <a:cubicBezTo>
                    <a:pt x="21472" y="20515"/>
                    <a:pt x="20187" y="22044"/>
                    <a:pt x="19022" y="23665"/>
                  </a:cubicBezTo>
                  <a:cubicBezTo>
                    <a:pt x="18592" y="24298"/>
                    <a:pt x="18041" y="24830"/>
                    <a:pt x="17582" y="25440"/>
                  </a:cubicBezTo>
                  <a:cubicBezTo>
                    <a:pt x="17133" y="26091"/>
                    <a:pt x="16583" y="26665"/>
                    <a:pt x="16134" y="27316"/>
                  </a:cubicBezTo>
                  <a:cubicBezTo>
                    <a:pt x="15100" y="28692"/>
                    <a:pt x="13916" y="29942"/>
                    <a:pt x="12823" y="31261"/>
                  </a:cubicBezTo>
                  <a:cubicBezTo>
                    <a:pt x="11502" y="32858"/>
                    <a:pt x="10097" y="34389"/>
                    <a:pt x="8788" y="35996"/>
                  </a:cubicBezTo>
                  <a:cubicBezTo>
                    <a:pt x="8286" y="36511"/>
                    <a:pt x="7885" y="37107"/>
                    <a:pt x="7443" y="37675"/>
                  </a:cubicBezTo>
                  <a:cubicBezTo>
                    <a:pt x="6254" y="39259"/>
                    <a:pt x="4980" y="40778"/>
                    <a:pt x="3642" y="42230"/>
                  </a:cubicBezTo>
                  <a:cubicBezTo>
                    <a:pt x="2775" y="43014"/>
                    <a:pt x="1973" y="43869"/>
                    <a:pt x="1250" y="44790"/>
                  </a:cubicBezTo>
                  <a:cubicBezTo>
                    <a:pt x="844" y="45333"/>
                    <a:pt x="276" y="45764"/>
                    <a:pt x="8" y="46403"/>
                  </a:cubicBezTo>
                  <a:cubicBezTo>
                    <a:pt x="8" y="46462"/>
                    <a:pt x="1" y="46583"/>
                    <a:pt x="1" y="46642"/>
                  </a:cubicBezTo>
                  <a:cubicBezTo>
                    <a:pt x="44" y="46619"/>
                    <a:pt x="133" y="46558"/>
                    <a:pt x="180" y="46534"/>
                  </a:cubicBezTo>
                  <a:cubicBezTo>
                    <a:pt x="229" y="46307"/>
                    <a:pt x="318" y="46092"/>
                    <a:pt x="480" y="45924"/>
                  </a:cubicBezTo>
                  <a:cubicBezTo>
                    <a:pt x="1275" y="45135"/>
                    <a:pt x="1879" y="44173"/>
                    <a:pt x="2691" y="43402"/>
                  </a:cubicBezTo>
                  <a:cubicBezTo>
                    <a:pt x="3366" y="42702"/>
                    <a:pt x="4114" y="42064"/>
                    <a:pt x="4718" y="41292"/>
                  </a:cubicBezTo>
                  <a:cubicBezTo>
                    <a:pt x="5877" y="39995"/>
                    <a:pt x="6953" y="38627"/>
                    <a:pt x="7993" y="37228"/>
                  </a:cubicBezTo>
                  <a:cubicBezTo>
                    <a:pt x="9237" y="35656"/>
                    <a:pt x="10588" y="34179"/>
                    <a:pt x="11866" y="32637"/>
                  </a:cubicBezTo>
                  <a:cubicBezTo>
                    <a:pt x="12584" y="31895"/>
                    <a:pt x="13163" y="31040"/>
                    <a:pt x="13875" y="30300"/>
                  </a:cubicBezTo>
                  <a:cubicBezTo>
                    <a:pt x="14539" y="29523"/>
                    <a:pt x="15207" y="28758"/>
                    <a:pt x="15853" y="27962"/>
                  </a:cubicBezTo>
                  <a:cubicBezTo>
                    <a:pt x="16355" y="27288"/>
                    <a:pt x="16870" y="26618"/>
                    <a:pt x="17402" y="25961"/>
                  </a:cubicBezTo>
                  <a:cubicBezTo>
                    <a:pt x="17910" y="25207"/>
                    <a:pt x="18573" y="24579"/>
                    <a:pt x="19099" y="23837"/>
                  </a:cubicBezTo>
                  <a:cubicBezTo>
                    <a:pt x="20343" y="22123"/>
                    <a:pt x="21706" y="20491"/>
                    <a:pt x="22847" y="18703"/>
                  </a:cubicBezTo>
                  <a:cubicBezTo>
                    <a:pt x="23248" y="18046"/>
                    <a:pt x="23743" y="17448"/>
                    <a:pt x="24109" y="16766"/>
                  </a:cubicBezTo>
                  <a:cubicBezTo>
                    <a:pt x="24317" y="16408"/>
                    <a:pt x="24515" y="16038"/>
                    <a:pt x="24712" y="15667"/>
                  </a:cubicBezTo>
                  <a:cubicBezTo>
                    <a:pt x="24891" y="15332"/>
                    <a:pt x="25064" y="14992"/>
                    <a:pt x="25262" y="14669"/>
                  </a:cubicBezTo>
                  <a:cubicBezTo>
                    <a:pt x="25555" y="14161"/>
                    <a:pt x="25878" y="13670"/>
                    <a:pt x="26171" y="13163"/>
                  </a:cubicBezTo>
                  <a:cubicBezTo>
                    <a:pt x="26261" y="12989"/>
                    <a:pt x="26368" y="12821"/>
                    <a:pt x="26469" y="12655"/>
                  </a:cubicBezTo>
                  <a:cubicBezTo>
                    <a:pt x="27031" y="11715"/>
                    <a:pt x="27665" y="10813"/>
                    <a:pt x="28137" y="9821"/>
                  </a:cubicBezTo>
                  <a:cubicBezTo>
                    <a:pt x="28281" y="9558"/>
                    <a:pt x="28436" y="9295"/>
                    <a:pt x="28585" y="9032"/>
                  </a:cubicBezTo>
                  <a:cubicBezTo>
                    <a:pt x="29351" y="7723"/>
                    <a:pt x="30248" y="6498"/>
                    <a:pt x="31258" y="5367"/>
                  </a:cubicBezTo>
                  <a:cubicBezTo>
                    <a:pt x="31950" y="4578"/>
                    <a:pt x="32560" y="3724"/>
                    <a:pt x="33326" y="3000"/>
                  </a:cubicBezTo>
                  <a:cubicBezTo>
                    <a:pt x="33881" y="2409"/>
                    <a:pt x="34533" y="1907"/>
                    <a:pt x="35197" y="1441"/>
                  </a:cubicBezTo>
                  <a:cubicBezTo>
                    <a:pt x="35686" y="1129"/>
                    <a:pt x="36111" y="729"/>
                    <a:pt x="36613" y="436"/>
                  </a:cubicBezTo>
                  <a:cubicBezTo>
                    <a:pt x="36792" y="346"/>
                    <a:pt x="36977" y="215"/>
                    <a:pt x="37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6"/>
            <p:cNvSpPr/>
            <p:nvPr/>
          </p:nvSpPr>
          <p:spPr>
            <a:xfrm>
              <a:off x="3817959" y="1843601"/>
              <a:ext cx="5798544" cy="4325224"/>
            </a:xfrm>
            <a:custGeom>
              <a:avLst/>
              <a:gdLst/>
              <a:ahLst/>
              <a:cxnLst/>
              <a:rect l="l" t="t" r="r" b="b"/>
              <a:pathLst>
                <a:path w="34043" h="42876" extrusionOk="0">
                  <a:moveTo>
                    <a:pt x="34042" y="0"/>
                  </a:moveTo>
                  <a:lnTo>
                    <a:pt x="34042" y="0"/>
                  </a:lnTo>
                  <a:cubicBezTo>
                    <a:pt x="33546" y="89"/>
                    <a:pt x="33127" y="425"/>
                    <a:pt x="32679" y="651"/>
                  </a:cubicBezTo>
                  <a:cubicBezTo>
                    <a:pt x="31471" y="1393"/>
                    <a:pt x="30467" y="2409"/>
                    <a:pt x="29493" y="3424"/>
                  </a:cubicBezTo>
                  <a:cubicBezTo>
                    <a:pt x="28853" y="4172"/>
                    <a:pt x="28136" y="4853"/>
                    <a:pt x="27617" y="5697"/>
                  </a:cubicBezTo>
                  <a:cubicBezTo>
                    <a:pt x="27396" y="6037"/>
                    <a:pt x="27173" y="6378"/>
                    <a:pt x="26965" y="6724"/>
                  </a:cubicBezTo>
                  <a:cubicBezTo>
                    <a:pt x="26858" y="6892"/>
                    <a:pt x="26756" y="7053"/>
                    <a:pt x="26660" y="7226"/>
                  </a:cubicBezTo>
                  <a:cubicBezTo>
                    <a:pt x="26558" y="7394"/>
                    <a:pt x="26456" y="7562"/>
                    <a:pt x="26361" y="7734"/>
                  </a:cubicBezTo>
                  <a:cubicBezTo>
                    <a:pt x="26241" y="7926"/>
                    <a:pt x="26122" y="8123"/>
                    <a:pt x="26008" y="8321"/>
                  </a:cubicBezTo>
                  <a:cubicBezTo>
                    <a:pt x="25871" y="8553"/>
                    <a:pt x="25739" y="8787"/>
                    <a:pt x="25608" y="9025"/>
                  </a:cubicBezTo>
                  <a:cubicBezTo>
                    <a:pt x="25465" y="9306"/>
                    <a:pt x="25303" y="9576"/>
                    <a:pt x="25153" y="9844"/>
                  </a:cubicBezTo>
                  <a:cubicBezTo>
                    <a:pt x="24974" y="10108"/>
                    <a:pt x="24801" y="10371"/>
                    <a:pt x="24646" y="10652"/>
                  </a:cubicBezTo>
                  <a:cubicBezTo>
                    <a:pt x="24508" y="10884"/>
                    <a:pt x="24364" y="11118"/>
                    <a:pt x="24245" y="11356"/>
                  </a:cubicBezTo>
                  <a:cubicBezTo>
                    <a:pt x="23923" y="11943"/>
                    <a:pt x="23558" y="12504"/>
                    <a:pt x="23187" y="13061"/>
                  </a:cubicBezTo>
                  <a:cubicBezTo>
                    <a:pt x="22662" y="13952"/>
                    <a:pt x="22045" y="14782"/>
                    <a:pt x="21424" y="15607"/>
                  </a:cubicBezTo>
                  <a:cubicBezTo>
                    <a:pt x="20921" y="16372"/>
                    <a:pt x="20389" y="17113"/>
                    <a:pt x="19851" y="17848"/>
                  </a:cubicBezTo>
                  <a:cubicBezTo>
                    <a:pt x="19219" y="18852"/>
                    <a:pt x="18477" y="19785"/>
                    <a:pt x="17837" y="20783"/>
                  </a:cubicBezTo>
                  <a:cubicBezTo>
                    <a:pt x="17467" y="21376"/>
                    <a:pt x="17031" y="21925"/>
                    <a:pt x="16612" y="22482"/>
                  </a:cubicBezTo>
                  <a:cubicBezTo>
                    <a:pt x="15984" y="23431"/>
                    <a:pt x="15291" y="24334"/>
                    <a:pt x="14700" y="25302"/>
                  </a:cubicBezTo>
                  <a:cubicBezTo>
                    <a:pt x="14143" y="26157"/>
                    <a:pt x="13563" y="26993"/>
                    <a:pt x="13061" y="27884"/>
                  </a:cubicBezTo>
                  <a:cubicBezTo>
                    <a:pt x="12565" y="28643"/>
                    <a:pt x="12182" y="29468"/>
                    <a:pt x="11644" y="30198"/>
                  </a:cubicBezTo>
                  <a:cubicBezTo>
                    <a:pt x="10909" y="31233"/>
                    <a:pt x="10060" y="32188"/>
                    <a:pt x="9313" y="33222"/>
                  </a:cubicBezTo>
                  <a:cubicBezTo>
                    <a:pt x="8961" y="33611"/>
                    <a:pt x="8716" y="34089"/>
                    <a:pt x="8344" y="34460"/>
                  </a:cubicBezTo>
                  <a:cubicBezTo>
                    <a:pt x="7610" y="35214"/>
                    <a:pt x="6766" y="35840"/>
                    <a:pt x="5990" y="36546"/>
                  </a:cubicBezTo>
                  <a:cubicBezTo>
                    <a:pt x="5362" y="36982"/>
                    <a:pt x="4824" y="37526"/>
                    <a:pt x="4250" y="38028"/>
                  </a:cubicBezTo>
                  <a:cubicBezTo>
                    <a:pt x="3378" y="38908"/>
                    <a:pt x="2463" y="39744"/>
                    <a:pt x="1632" y="40671"/>
                  </a:cubicBezTo>
                  <a:cubicBezTo>
                    <a:pt x="1077" y="41388"/>
                    <a:pt x="341" y="42009"/>
                    <a:pt x="1" y="42876"/>
                  </a:cubicBezTo>
                  <a:cubicBezTo>
                    <a:pt x="54" y="42853"/>
                    <a:pt x="156" y="42798"/>
                    <a:pt x="210" y="42768"/>
                  </a:cubicBezTo>
                  <a:cubicBezTo>
                    <a:pt x="467" y="42362"/>
                    <a:pt x="730" y="41943"/>
                    <a:pt x="1071" y="41597"/>
                  </a:cubicBezTo>
                  <a:cubicBezTo>
                    <a:pt x="1662" y="40916"/>
                    <a:pt x="2230" y="40210"/>
                    <a:pt x="2887" y="39589"/>
                  </a:cubicBezTo>
                  <a:cubicBezTo>
                    <a:pt x="3629" y="38817"/>
                    <a:pt x="4459" y="38136"/>
                    <a:pt x="5207" y="37377"/>
                  </a:cubicBezTo>
                  <a:cubicBezTo>
                    <a:pt x="5762" y="36958"/>
                    <a:pt x="6294" y="36516"/>
                    <a:pt x="6815" y="36061"/>
                  </a:cubicBezTo>
                  <a:cubicBezTo>
                    <a:pt x="7491" y="35434"/>
                    <a:pt x="8303" y="34927"/>
                    <a:pt x="8829" y="34149"/>
                  </a:cubicBezTo>
                  <a:cubicBezTo>
                    <a:pt x="9415" y="33330"/>
                    <a:pt x="10054" y="32552"/>
                    <a:pt x="10653" y="31746"/>
                  </a:cubicBezTo>
                  <a:cubicBezTo>
                    <a:pt x="11257" y="31029"/>
                    <a:pt x="11836" y="30287"/>
                    <a:pt x="12308" y="29481"/>
                  </a:cubicBezTo>
                  <a:cubicBezTo>
                    <a:pt x="12427" y="29283"/>
                    <a:pt x="12548" y="29086"/>
                    <a:pt x="12655" y="28883"/>
                  </a:cubicBezTo>
                  <a:cubicBezTo>
                    <a:pt x="13832" y="26844"/>
                    <a:pt x="15141" y="24890"/>
                    <a:pt x="16486" y="22959"/>
                  </a:cubicBezTo>
                  <a:cubicBezTo>
                    <a:pt x="16916" y="22289"/>
                    <a:pt x="17454" y="21698"/>
                    <a:pt x="17873" y="21028"/>
                  </a:cubicBezTo>
                  <a:cubicBezTo>
                    <a:pt x="18543" y="19988"/>
                    <a:pt x="19307" y="19020"/>
                    <a:pt x="19965" y="17980"/>
                  </a:cubicBezTo>
                  <a:cubicBezTo>
                    <a:pt x="20485" y="17257"/>
                    <a:pt x="21018" y="16534"/>
                    <a:pt x="21507" y="15786"/>
                  </a:cubicBezTo>
                  <a:cubicBezTo>
                    <a:pt x="22027" y="15063"/>
                    <a:pt x="22583" y="14369"/>
                    <a:pt x="23043" y="13610"/>
                  </a:cubicBezTo>
                  <a:cubicBezTo>
                    <a:pt x="23534" y="12821"/>
                    <a:pt x="24077" y="12068"/>
                    <a:pt x="24496" y="11243"/>
                  </a:cubicBezTo>
                  <a:cubicBezTo>
                    <a:pt x="24627" y="11005"/>
                    <a:pt x="24770" y="10777"/>
                    <a:pt x="24902" y="10539"/>
                  </a:cubicBezTo>
                  <a:cubicBezTo>
                    <a:pt x="24986" y="10407"/>
                    <a:pt x="25064" y="10280"/>
                    <a:pt x="25153" y="10156"/>
                  </a:cubicBezTo>
                  <a:cubicBezTo>
                    <a:pt x="25219" y="10048"/>
                    <a:pt x="25285" y="9946"/>
                    <a:pt x="25351" y="9844"/>
                  </a:cubicBezTo>
                  <a:cubicBezTo>
                    <a:pt x="25512" y="9540"/>
                    <a:pt x="25691" y="9240"/>
                    <a:pt x="25854" y="8936"/>
                  </a:cubicBezTo>
                  <a:cubicBezTo>
                    <a:pt x="25978" y="8697"/>
                    <a:pt x="26122" y="8470"/>
                    <a:pt x="26259" y="8230"/>
                  </a:cubicBezTo>
                  <a:cubicBezTo>
                    <a:pt x="26475" y="7860"/>
                    <a:pt x="26701" y="7496"/>
                    <a:pt x="26917" y="7119"/>
                  </a:cubicBezTo>
                  <a:cubicBezTo>
                    <a:pt x="27090" y="6850"/>
                    <a:pt x="27258" y="6586"/>
                    <a:pt x="27419" y="6312"/>
                  </a:cubicBezTo>
                  <a:cubicBezTo>
                    <a:pt x="28202" y="4980"/>
                    <a:pt x="29308" y="3896"/>
                    <a:pt x="30354" y="2779"/>
                  </a:cubicBezTo>
                  <a:cubicBezTo>
                    <a:pt x="31083" y="2086"/>
                    <a:pt x="31813" y="1380"/>
                    <a:pt x="32674" y="848"/>
                  </a:cubicBezTo>
                  <a:cubicBezTo>
                    <a:pt x="32912" y="717"/>
                    <a:pt x="33146" y="580"/>
                    <a:pt x="33385" y="448"/>
                  </a:cubicBezTo>
                  <a:cubicBezTo>
                    <a:pt x="33636" y="359"/>
                    <a:pt x="33857" y="197"/>
                    <a:pt x="340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6"/>
            <p:cNvSpPr/>
            <p:nvPr/>
          </p:nvSpPr>
          <p:spPr>
            <a:xfrm>
              <a:off x="4578484" y="2198491"/>
              <a:ext cx="5057268" cy="3970337"/>
            </a:xfrm>
            <a:custGeom>
              <a:avLst/>
              <a:gdLst/>
              <a:ahLst/>
              <a:cxnLst/>
              <a:rect l="l" t="t" r="r" b="b"/>
              <a:pathLst>
                <a:path w="29691" h="39358" extrusionOk="0">
                  <a:moveTo>
                    <a:pt x="29678" y="1"/>
                  </a:moveTo>
                  <a:lnTo>
                    <a:pt x="29678" y="1"/>
                  </a:lnTo>
                  <a:cubicBezTo>
                    <a:pt x="29045" y="438"/>
                    <a:pt x="28375" y="844"/>
                    <a:pt x="27837" y="1407"/>
                  </a:cubicBezTo>
                  <a:cubicBezTo>
                    <a:pt x="27067" y="2111"/>
                    <a:pt x="26433" y="2954"/>
                    <a:pt x="25781" y="3774"/>
                  </a:cubicBezTo>
                  <a:cubicBezTo>
                    <a:pt x="25273" y="4401"/>
                    <a:pt x="24866" y="5088"/>
                    <a:pt x="24436" y="5763"/>
                  </a:cubicBezTo>
                  <a:cubicBezTo>
                    <a:pt x="23796" y="6696"/>
                    <a:pt x="23103" y="7587"/>
                    <a:pt x="22499" y="8544"/>
                  </a:cubicBezTo>
                  <a:cubicBezTo>
                    <a:pt x="22057" y="9153"/>
                    <a:pt x="21591" y="9739"/>
                    <a:pt x="21149" y="10343"/>
                  </a:cubicBezTo>
                  <a:cubicBezTo>
                    <a:pt x="20640" y="11035"/>
                    <a:pt x="20079" y="11700"/>
                    <a:pt x="19684" y="12470"/>
                  </a:cubicBezTo>
                  <a:cubicBezTo>
                    <a:pt x="19582" y="12638"/>
                    <a:pt x="19475" y="12804"/>
                    <a:pt x="19379" y="12978"/>
                  </a:cubicBezTo>
                  <a:cubicBezTo>
                    <a:pt x="18560" y="14329"/>
                    <a:pt x="17646" y="15626"/>
                    <a:pt x="16863" y="17001"/>
                  </a:cubicBezTo>
                  <a:cubicBezTo>
                    <a:pt x="16761" y="17168"/>
                    <a:pt x="16659" y="17342"/>
                    <a:pt x="16564" y="17516"/>
                  </a:cubicBezTo>
                  <a:cubicBezTo>
                    <a:pt x="16104" y="18233"/>
                    <a:pt x="15690" y="18986"/>
                    <a:pt x="15177" y="19667"/>
                  </a:cubicBezTo>
                  <a:cubicBezTo>
                    <a:pt x="14531" y="20534"/>
                    <a:pt x="13897" y="21419"/>
                    <a:pt x="13336" y="22344"/>
                  </a:cubicBezTo>
                  <a:cubicBezTo>
                    <a:pt x="13121" y="22710"/>
                    <a:pt x="12906" y="23075"/>
                    <a:pt x="12732" y="23456"/>
                  </a:cubicBezTo>
                  <a:cubicBezTo>
                    <a:pt x="12379" y="24126"/>
                    <a:pt x="11907" y="24724"/>
                    <a:pt x="11519" y="25370"/>
                  </a:cubicBezTo>
                  <a:cubicBezTo>
                    <a:pt x="11196" y="26057"/>
                    <a:pt x="10748" y="26678"/>
                    <a:pt x="10269" y="27265"/>
                  </a:cubicBezTo>
                  <a:cubicBezTo>
                    <a:pt x="9863" y="27803"/>
                    <a:pt x="9535" y="28394"/>
                    <a:pt x="9116" y="28926"/>
                  </a:cubicBezTo>
                  <a:cubicBezTo>
                    <a:pt x="8661" y="29517"/>
                    <a:pt x="8266" y="30151"/>
                    <a:pt x="7843" y="30767"/>
                  </a:cubicBezTo>
                  <a:cubicBezTo>
                    <a:pt x="6503" y="32417"/>
                    <a:pt x="5314" y="34193"/>
                    <a:pt x="3813" y="35705"/>
                  </a:cubicBezTo>
                  <a:cubicBezTo>
                    <a:pt x="3270" y="36279"/>
                    <a:pt x="2672" y="36805"/>
                    <a:pt x="1997" y="37211"/>
                  </a:cubicBezTo>
                  <a:cubicBezTo>
                    <a:pt x="1459" y="37641"/>
                    <a:pt x="850" y="38012"/>
                    <a:pt x="436" y="38580"/>
                  </a:cubicBezTo>
                  <a:cubicBezTo>
                    <a:pt x="269" y="38825"/>
                    <a:pt x="36" y="39052"/>
                    <a:pt x="0" y="39357"/>
                  </a:cubicBezTo>
                  <a:cubicBezTo>
                    <a:pt x="155" y="39285"/>
                    <a:pt x="257" y="39148"/>
                    <a:pt x="348" y="39004"/>
                  </a:cubicBezTo>
                  <a:cubicBezTo>
                    <a:pt x="718" y="38412"/>
                    <a:pt x="1250" y="37940"/>
                    <a:pt x="1835" y="37570"/>
                  </a:cubicBezTo>
                  <a:cubicBezTo>
                    <a:pt x="2218" y="37319"/>
                    <a:pt x="2571" y="37026"/>
                    <a:pt x="2941" y="36756"/>
                  </a:cubicBezTo>
                  <a:cubicBezTo>
                    <a:pt x="4310" y="35537"/>
                    <a:pt x="5505" y="34127"/>
                    <a:pt x="6588" y="32650"/>
                  </a:cubicBezTo>
                  <a:cubicBezTo>
                    <a:pt x="7137" y="31884"/>
                    <a:pt x="7783" y="31191"/>
                    <a:pt x="8302" y="30408"/>
                  </a:cubicBezTo>
                  <a:cubicBezTo>
                    <a:pt x="8781" y="29596"/>
                    <a:pt x="9403" y="28885"/>
                    <a:pt x="9910" y="28090"/>
                  </a:cubicBezTo>
                  <a:cubicBezTo>
                    <a:pt x="10365" y="27318"/>
                    <a:pt x="11022" y="26691"/>
                    <a:pt x="11430" y="25889"/>
                  </a:cubicBezTo>
                  <a:cubicBezTo>
                    <a:pt x="11596" y="25566"/>
                    <a:pt x="11788" y="25257"/>
                    <a:pt x="11979" y="24945"/>
                  </a:cubicBezTo>
                  <a:cubicBezTo>
                    <a:pt x="12098" y="24783"/>
                    <a:pt x="12212" y="24622"/>
                    <a:pt x="12326" y="24460"/>
                  </a:cubicBezTo>
                  <a:cubicBezTo>
                    <a:pt x="12410" y="24317"/>
                    <a:pt x="12498" y="24186"/>
                    <a:pt x="12583" y="24043"/>
                  </a:cubicBezTo>
                  <a:cubicBezTo>
                    <a:pt x="12816" y="23696"/>
                    <a:pt x="12995" y="23307"/>
                    <a:pt x="13187" y="22937"/>
                  </a:cubicBezTo>
                  <a:cubicBezTo>
                    <a:pt x="13318" y="22703"/>
                    <a:pt x="13461" y="22471"/>
                    <a:pt x="13587" y="22231"/>
                  </a:cubicBezTo>
                  <a:cubicBezTo>
                    <a:pt x="13725" y="22029"/>
                    <a:pt x="13861" y="21831"/>
                    <a:pt x="13993" y="21621"/>
                  </a:cubicBezTo>
                  <a:cubicBezTo>
                    <a:pt x="14609" y="20659"/>
                    <a:pt x="15356" y="19786"/>
                    <a:pt x="15954" y="18812"/>
                  </a:cubicBezTo>
                  <a:cubicBezTo>
                    <a:pt x="16677" y="17689"/>
                    <a:pt x="17304" y="16506"/>
                    <a:pt x="18046" y="15387"/>
                  </a:cubicBezTo>
                  <a:cubicBezTo>
                    <a:pt x="18542" y="14575"/>
                    <a:pt x="19105" y="13797"/>
                    <a:pt x="19582" y="12972"/>
                  </a:cubicBezTo>
                  <a:cubicBezTo>
                    <a:pt x="20455" y="11305"/>
                    <a:pt x="21770" y="9929"/>
                    <a:pt x="22810" y="8376"/>
                  </a:cubicBezTo>
                  <a:cubicBezTo>
                    <a:pt x="23211" y="7766"/>
                    <a:pt x="23635" y="7174"/>
                    <a:pt x="24066" y="6583"/>
                  </a:cubicBezTo>
                  <a:cubicBezTo>
                    <a:pt x="24741" y="5674"/>
                    <a:pt x="25261" y="4657"/>
                    <a:pt x="25984" y="3779"/>
                  </a:cubicBezTo>
                  <a:cubicBezTo>
                    <a:pt x="26576" y="3062"/>
                    <a:pt x="27114" y="2296"/>
                    <a:pt x="27796" y="1658"/>
                  </a:cubicBezTo>
                  <a:cubicBezTo>
                    <a:pt x="28292" y="1137"/>
                    <a:pt x="28883" y="731"/>
                    <a:pt x="29487" y="336"/>
                  </a:cubicBezTo>
                  <a:cubicBezTo>
                    <a:pt x="29606" y="270"/>
                    <a:pt x="29691" y="151"/>
                    <a:pt x="296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a:off x="-616092" y="-714969"/>
              <a:ext cx="4133909" cy="3277913"/>
            </a:xfrm>
            <a:custGeom>
              <a:avLst/>
              <a:gdLst/>
              <a:ahLst/>
              <a:cxnLst/>
              <a:rect l="l" t="t" r="r" b="b"/>
              <a:pathLst>
                <a:path w="24270" h="32494" extrusionOk="0">
                  <a:moveTo>
                    <a:pt x="24270" y="1"/>
                  </a:moveTo>
                  <a:lnTo>
                    <a:pt x="24270" y="1"/>
                  </a:lnTo>
                  <a:cubicBezTo>
                    <a:pt x="23738" y="102"/>
                    <a:pt x="23367" y="544"/>
                    <a:pt x="22918" y="814"/>
                  </a:cubicBezTo>
                  <a:cubicBezTo>
                    <a:pt x="21031" y="2475"/>
                    <a:pt x="19536" y="4531"/>
                    <a:pt x="18156" y="6630"/>
                  </a:cubicBezTo>
                  <a:cubicBezTo>
                    <a:pt x="17588" y="7419"/>
                    <a:pt x="17014" y="8202"/>
                    <a:pt x="16499" y="9033"/>
                  </a:cubicBezTo>
                  <a:cubicBezTo>
                    <a:pt x="16404" y="9206"/>
                    <a:pt x="16296" y="9367"/>
                    <a:pt x="16195" y="9535"/>
                  </a:cubicBezTo>
                  <a:cubicBezTo>
                    <a:pt x="16021" y="9882"/>
                    <a:pt x="15817" y="10210"/>
                    <a:pt x="15645" y="10556"/>
                  </a:cubicBezTo>
                  <a:cubicBezTo>
                    <a:pt x="15525" y="10754"/>
                    <a:pt x="15406" y="10951"/>
                    <a:pt x="15298" y="11154"/>
                  </a:cubicBezTo>
                  <a:cubicBezTo>
                    <a:pt x="15064" y="11519"/>
                    <a:pt x="14802" y="11872"/>
                    <a:pt x="14586" y="12249"/>
                  </a:cubicBezTo>
                  <a:cubicBezTo>
                    <a:pt x="14426" y="12523"/>
                    <a:pt x="14258" y="12793"/>
                    <a:pt x="14132" y="13080"/>
                  </a:cubicBezTo>
                  <a:cubicBezTo>
                    <a:pt x="14079" y="13174"/>
                    <a:pt x="14031" y="13270"/>
                    <a:pt x="13977" y="13367"/>
                  </a:cubicBezTo>
                  <a:cubicBezTo>
                    <a:pt x="13797" y="13731"/>
                    <a:pt x="13654" y="14107"/>
                    <a:pt x="13480" y="14473"/>
                  </a:cubicBezTo>
                  <a:cubicBezTo>
                    <a:pt x="13367" y="14752"/>
                    <a:pt x="13248" y="15022"/>
                    <a:pt x="13122" y="15298"/>
                  </a:cubicBezTo>
                  <a:cubicBezTo>
                    <a:pt x="12572" y="16427"/>
                    <a:pt x="11729" y="17378"/>
                    <a:pt x="11162" y="18501"/>
                  </a:cubicBezTo>
                  <a:cubicBezTo>
                    <a:pt x="11108" y="18609"/>
                    <a:pt x="11054" y="18710"/>
                    <a:pt x="11006" y="18818"/>
                  </a:cubicBezTo>
                  <a:cubicBezTo>
                    <a:pt x="10922" y="18979"/>
                    <a:pt x="10839" y="19141"/>
                    <a:pt x="10760" y="19307"/>
                  </a:cubicBezTo>
                  <a:cubicBezTo>
                    <a:pt x="10354" y="19941"/>
                    <a:pt x="10020" y="20623"/>
                    <a:pt x="9548" y="21221"/>
                  </a:cubicBezTo>
                  <a:cubicBezTo>
                    <a:pt x="9016" y="21955"/>
                    <a:pt x="8352" y="22584"/>
                    <a:pt x="7850" y="23337"/>
                  </a:cubicBezTo>
                  <a:cubicBezTo>
                    <a:pt x="7383" y="24060"/>
                    <a:pt x="6756" y="24664"/>
                    <a:pt x="6266" y="25368"/>
                  </a:cubicBezTo>
                  <a:cubicBezTo>
                    <a:pt x="5518" y="26397"/>
                    <a:pt x="4699" y="27365"/>
                    <a:pt x="3904" y="28352"/>
                  </a:cubicBezTo>
                  <a:cubicBezTo>
                    <a:pt x="3421" y="28847"/>
                    <a:pt x="2930" y="29332"/>
                    <a:pt x="2428" y="29804"/>
                  </a:cubicBezTo>
                  <a:cubicBezTo>
                    <a:pt x="1645" y="30540"/>
                    <a:pt x="982" y="31382"/>
                    <a:pt x="229" y="32141"/>
                  </a:cubicBezTo>
                  <a:cubicBezTo>
                    <a:pt x="133" y="32243"/>
                    <a:pt x="1" y="32369"/>
                    <a:pt x="152" y="32494"/>
                  </a:cubicBezTo>
                  <a:cubicBezTo>
                    <a:pt x="516" y="32082"/>
                    <a:pt x="880" y="31658"/>
                    <a:pt x="1281" y="31275"/>
                  </a:cubicBezTo>
                  <a:cubicBezTo>
                    <a:pt x="2160" y="30174"/>
                    <a:pt x="3272" y="29296"/>
                    <a:pt x="4204" y="28250"/>
                  </a:cubicBezTo>
                  <a:cubicBezTo>
                    <a:pt x="4903" y="27371"/>
                    <a:pt x="5639" y="26523"/>
                    <a:pt x="6296" y="25608"/>
                  </a:cubicBezTo>
                  <a:cubicBezTo>
                    <a:pt x="6756" y="24932"/>
                    <a:pt x="7330" y="24353"/>
                    <a:pt x="7814" y="23696"/>
                  </a:cubicBezTo>
                  <a:cubicBezTo>
                    <a:pt x="8580" y="22506"/>
                    <a:pt x="9679" y="21561"/>
                    <a:pt x="10354" y="20311"/>
                  </a:cubicBezTo>
                  <a:cubicBezTo>
                    <a:pt x="10755" y="19654"/>
                    <a:pt x="11126" y="18984"/>
                    <a:pt x="11460" y="18297"/>
                  </a:cubicBezTo>
                  <a:cubicBezTo>
                    <a:pt x="11872" y="17521"/>
                    <a:pt x="12434" y="16840"/>
                    <a:pt x="12876" y="16087"/>
                  </a:cubicBezTo>
                  <a:cubicBezTo>
                    <a:pt x="13152" y="15638"/>
                    <a:pt x="13386" y="15160"/>
                    <a:pt x="13576" y="14669"/>
                  </a:cubicBezTo>
                  <a:cubicBezTo>
                    <a:pt x="13701" y="14407"/>
                    <a:pt x="13803" y="14137"/>
                    <a:pt x="13924" y="13874"/>
                  </a:cubicBezTo>
                  <a:cubicBezTo>
                    <a:pt x="14024" y="13671"/>
                    <a:pt x="14120" y="13468"/>
                    <a:pt x="14228" y="13270"/>
                  </a:cubicBezTo>
                  <a:cubicBezTo>
                    <a:pt x="14305" y="13097"/>
                    <a:pt x="14396" y="12923"/>
                    <a:pt x="14479" y="12751"/>
                  </a:cubicBezTo>
                  <a:cubicBezTo>
                    <a:pt x="14790" y="12195"/>
                    <a:pt x="15160" y="11681"/>
                    <a:pt x="15494" y="11143"/>
                  </a:cubicBezTo>
                  <a:cubicBezTo>
                    <a:pt x="15645" y="10879"/>
                    <a:pt x="15806" y="10622"/>
                    <a:pt x="15943" y="10348"/>
                  </a:cubicBezTo>
                  <a:cubicBezTo>
                    <a:pt x="16081" y="10073"/>
                    <a:pt x="16242" y="9797"/>
                    <a:pt x="16398" y="9529"/>
                  </a:cubicBezTo>
                  <a:cubicBezTo>
                    <a:pt x="16499" y="9361"/>
                    <a:pt x="16601" y="9193"/>
                    <a:pt x="16702" y="9027"/>
                  </a:cubicBezTo>
                  <a:cubicBezTo>
                    <a:pt x="17342" y="7998"/>
                    <a:pt x="18107" y="7049"/>
                    <a:pt x="18765" y="6026"/>
                  </a:cubicBezTo>
                  <a:cubicBezTo>
                    <a:pt x="19285" y="5220"/>
                    <a:pt x="19877" y="4459"/>
                    <a:pt x="20451" y="3689"/>
                  </a:cubicBezTo>
                  <a:cubicBezTo>
                    <a:pt x="21078" y="2917"/>
                    <a:pt x="21759" y="2183"/>
                    <a:pt x="22441" y="1454"/>
                  </a:cubicBezTo>
                  <a:cubicBezTo>
                    <a:pt x="22973" y="880"/>
                    <a:pt x="23726" y="557"/>
                    <a:pt x="242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
            <p:cNvSpPr/>
            <p:nvPr/>
          </p:nvSpPr>
          <p:spPr>
            <a:xfrm>
              <a:off x="5840978" y="3164582"/>
              <a:ext cx="3623771" cy="2626245"/>
            </a:xfrm>
            <a:custGeom>
              <a:avLst/>
              <a:gdLst/>
              <a:ahLst/>
              <a:cxnLst/>
              <a:rect l="l" t="t" r="r" b="b"/>
              <a:pathLst>
                <a:path w="21275" h="26034" extrusionOk="0">
                  <a:moveTo>
                    <a:pt x="21275" y="1"/>
                  </a:moveTo>
                  <a:cubicBezTo>
                    <a:pt x="21215" y="12"/>
                    <a:pt x="21107" y="37"/>
                    <a:pt x="21047" y="43"/>
                  </a:cubicBezTo>
                  <a:cubicBezTo>
                    <a:pt x="20216" y="420"/>
                    <a:pt x="19386" y="845"/>
                    <a:pt x="18721" y="1477"/>
                  </a:cubicBezTo>
                  <a:cubicBezTo>
                    <a:pt x="17909" y="2440"/>
                    <a:pt x="17036" y="3348"/>
                    <a:pt x="16290" y="4371"/>
                  </a:cubicBezTo>
                  <a:cubicBezTo>
                    <a:pt x="15070" y="5858"/>
                    <a:pt x="13916" y="7401"/>
                    <a:pt x="12924" y="9050"/>
                  </a:cubicBezTo>
                  <a:cubicBezTo>
                    <a:pt x="12428" y="9781"/>
                    <a:pt x="11896" y="10485"/>
                    <a:pt x="11465" y="11257"/>
                  </a:cubicBezTo>
                  <a:cubicBezTo>
                    <a:pt x="11142" y="11812"/>
                    <a:pt x="10838" y="12380"/>
                    <a:pt x="10605" y="12984"/>
                  </a:cubicBezTo>
                  <a:cubicBezTo>
                    <a:pt x="10533" y="13116"/>
                    <a:pt x="10467" y="13254"/>
                    <a:pt x="10401" y="13390"/>
                  </a:cubicBezTo>
                  <a:cubicBezTo>
                    <a:pt x="10300" y="13588"/>
                    <a:pt x="10199" y="13785"/>
                    <a:pt x="10102" y="13988"/>
                  </a:cubicBezTo>
                  <a:cubicBezTo>
                    <a:pt x="9965" y="14228"/>
                    <a:pt x="9821" y="14460"/>
                    <a:pt x="9696" y="14700"/>
                  </a:cubicBezTo>
                  <a:cubicBezTo>
                    <a:pt x="9564" y="14926"/>
                    <a:pt x="9421" y="15155"/>
                    <a:pt x="9296" y="15393"/>
                  </a:cubicBezTo>
                  <a:cubicBezTo>
                    <a:pt x="8674" y="16319"/>
                    <a:pt x="8077" y="17263"/>
                    <a:pt x="7388" y="18149"/>
                  </a:cubicBezTo>
                  <a:cubicBezTo>
                    <a:pt x="6731" y="18998"/>
                    <a:pt x="6133" y="19900"/>
                    <a:pt x="5380" y="20671"/>
                  </a:cubicBezTo>
                  <a:cubicBezTo>
                    <a:pt x="4770" y="21305"/>
                    <a:pt x="4149" y="21933"/>
                    <a:pt x="3443" y="22471"/>
                  </a:cubicBezTo>
                  <a:cubicBezTo>
                    <a:pt x="2523" y="23139"/>
                    <a:pt x="1680" y="23917"/>
                    <a:pt x="879" y="24736"/>
                  </a:cubicBezTo>
                  <a:cubicBezTo>
                    <a:pt x="670" y="24946"/>
                    <a:pt x="532" y="25214"/>
                    <a:pt x="383" y="25465"/>
                  </a:cubicBezTo>
                  <a:cubicBezTo>
                    <a:pt x="264" y="25663"/>
                    <a:pt x="115" y="25835"/>
                    <a:pt x="0" y="26033"/>
                  </a:cubicBezTo>
                  <a:cubicBezTo>
                    <a:pt x="7" y="26033"/>
                    <a:pt x="13" y="26033"/>
                    <a:pt x="20" y="26033"/>
                  </a:cubicBezTo>
                  <a:cubicBezTo>
                    <a:pt x="148" y="26033"/>
                    <a:pt x="249" y="25980"/>
                    <a:pt x="317" y="25878"/>
                  </a:cubicBezTo>
                  <a:cubicBezTo>
                    <a:pt x="593" y="25484"/>
                    <a:pt x="778" y="25023"/>
                    <a:pt x="1130" y="24682"/>
                  </a:cubicBezTo>
                  <a:cubicBezTo>
                    <a:pt x="1506" y="24287"/>
                    <a:pt x="1955" y="23964"/>
                    <a:pt x="2344" y="23576"/>
                  </a:cubicBezTo>
                  <a:cubicBezTo>
                    <a:pt x="2888" y="23038"/>
                    <a:pt x="3558" y="22650"/>
                    <a:pt x="4113" y="22118"/>
                  </a:cubicBezTo>
                  <a:cubicBezTo>
                    <a:pt x="5106" y="21310"/>
                    <a:pt x="5978" y="20348"/>
                    <a:pt x="6725" y="19308"/>
                  </a:cubicBezTo>
                  <a:cubicBezTo>
                    <a:pt x="7862" y="17826"/>
                    <a:pt x="8966" y="16314"/>
                    <a:pt x="9899" y="14688"/>
                  </a:cubicBezTo>
                  <a:cubicBezTo>
                    <a:pt x="10078" y="14347"/>
                    <a:pt x="10293" y="14018"/>
                    <a:pt x="10455" y="13665"/>
                  </a:cubicBezTo>
                  <a:cubicBezTo>
                    <a:pt x="10521" y="13528"/>
                    <a:pt x="10587" y="13397"/>
                    <a:pt x="10659" y="13259"/>
                  </a:cubicBezTo>
                  <a:cubicBezTo>
                    <a:pt x="10795" y="12967"/>
                    <a:pt x="10922" y="12661"/>
                    <a:pt x="11059" y="12357"/>
                  </a:cubicBezTo>
                  <a:cubicBezTo>
                    <a:pt x="11256" y="11950"/>
                    <a:pt x="11490" y="11561"/>
                    <a:pt x="11711" y="11161"/>
                  </a:cubicBezTo>
                  <a:cubicBezTo>
                    <a:pt x="11788" y="11023"/>
                    <a:pt x="11884" y="10887"/>
                    <a:pt x="11967" y="10749"/>
                  </a:cubicBezTo>
                  <a:cubicBezTo>
                    <a:pt x="12416" y="10032"/>
                    <a:pt x="12947" y="9362"/>
                    <a:pt x="13378" y="8633"/>
                  </a:cubicBezTo>
                  <a:cubicBezTo>
                    <a:pt x="14221" y="7312"/>
                    <a:pt x="15135" y="6032"/>
                    <a:pt x="16139" y="4831"/>
                  </a:cubicBezTo>
                  <a:cubicBezTo>
                    <a:pt x="16773" y="4024"/>
                    <a:pt x="17389" y="3199"/>
                    <a:pt x="18106" y="2458"/>
                  </a:cubicBezTo>
                  <a:cubicBezTo>
                    <a:pt x="18578" y="1866"/>
                    <a:pt x="19093" y="1292"/>
                    <a:pt x="19756" y="903"/>
                  </a:cubicBezTo>
                  <a:cubicBezTo>
                    <a:pt x="20228" y="550"/>
                    <a:pt x="20862" y="437"/>
                    <a:pt x="212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a:off x="6589228" y="4011257"/>
              <a:ext cx="2975154" cy="2064055"/>
            </a:xfrm>
            <a:custGeom>
              <a:avLst/>
              <a:gdLst/>
              <a:ahLst/>
              <a:cxnLst/>
              <a:rect l="l" t="t" r="r" b="b"/>
              <a:pathLst>
                <a:path w="17467" h="20461" extrusionOk="0">
                  <a:moveTo>
                    <a:pt x="17467" y="1"/>
                  </a:moveTo>
                  <a:lnTo>
                    <a:pt x="17467" y="1"/>
                  </a:lnTo>
                  <a:cubicBezTo>
                    <a:pt x="16672" y="395"/>
                    <a:pt x="16081" y="1088"/>
                    <a:pt x="15399" y="1645"/>
                  </a:cubicBezTo>
                  <a:cubicBezTo>
                    <a:pt x="14807" y="2194"/>
                    <a:pt x="14299" y="2828"/>
                    <a:pt x="13773" y="3438"/>
                  </a:cubicBezTo>
                  <a:cubicBezTo>
                    <a:pt x="13104" y="4197"/>
                    <a:pt x="12512" y="5022"/>
                    <a:pt x="12004" y="5894"/>
                  </a:cubicBezTo>
                  <a:cubicBezTo>
                    <a:pt x="11262" y="7042"/>
                    <a:pt x="10480" y="8154"/>
                    <a:pt x="9738" y="9301"/>
                  </a:cubicBezTo>
                  <a:cubicBezTo>
                    <a:pt x="9612" y="9541"/>
                    <a:pt x="9469" y="9773"/>
                    <a:pt x="9338" y="10007"/>
                  </a:cubicBezTo>
                  <a:cubicBezTo>
                    <a:pt x="8536" y="11453"/>
                    <a:pt x="7353" y="12655"/>
                    <a:pt x="6618" y="14143"/>
                  </a:cubicBezTo>
                  <a:cubicBezTo>
                    <a:pt x="5961" y="15321"/>
                    <a:pt x="4806" y="16085"/>
                    <a:pt x="3981" y="17133"/>
                  </a:cubicBezTo>
                  <a:cubicBezTo>
                    <a:pt x="3402" y="17795"/>
                    <a:pt x="2762" y="18399"/>
                    <a:pt x="2129" y="19009"/>
                  </a:cubicBezTo>
                  <a:cubicBezTo>
                    <a:pt x="1650" y="19404"/>
                    <a:pt x="1101" y="19715"/>
                    <a:pt x="593" y="20079"/>
                  </a:cubicBezTo>
                  <a:cubicBezTo>
                    <a:pt x="425" y="20210"/>
                    <a:pt x="210" y="20253"/>
                    <a:pt x="0" y="20276"/>
                  </a:cubicBezTo>
                  <a:cubicBezTo>
                    <a:pt x="85" y="20336"/>
                    <a:pt x="174" y="20402"/>
                    <a:pt x="264" y="20461"/>
                  </a:cubicBezTo>
                  <a:cubicBezTo>
                    <a:pt x="1214" y="19894"/>
                    <a:pt x="2160" y="19296"/>
                    <a:pt x="2936" y="18501"/>
                  </a:cubicBezTo>
                  <a:cubicBezTo>
                    <a:pt x="3713" y="17765"/>
                    <a:pt x="4347" y="16899"/>
                    <a:pt x="5136" y="16176"/>
                  </a:cubicBezTo>
                  <a:cubicBezTo>
                    <a:pt x="5799" y="15489"/>
                    <a:pt x="6505" y="14813"/>
                    <a:pt x="6917" y="13934"/>
                  </a:cubicBezTo>
                  <a:cubicBezTo>
                    <a:pt x="7581" y="12727"/>
                    <a:pt x="8513" y="11687"/>
                    <a:pt x="9236" y="10515"/>
                  </a:cubicBezTo>
                  <a:cubicBezTo>
                    <a:pt x="9350" y="10311"/>
                    <a:pt x="9469" y="10115"/>
                    <a:pt x="9584" y="9917"/>
                  </a:cubicBezTo>
                  <a:cubicBezTo>
                    <a:pt x="10373" y="8518"/>
                    <a:pt x="11364" y="7251"/>
                    <a:pt x="12207" y="5888"/>
                  </a:cubicBezTo>
                  <a:cubicBezTo>
                    <a:pt x="12458" y="5477"/>
                    <a:pt x="12715" y="5069"/>
                    <a:pt x="12991" y="4675"/>
                  </a:cubicBezTo>
                  <a:cubicBezTo>
                    <a:pt x="14174" y="3127"/>
                    <a:pt x="15477" y="1656"/>
                    <a:pt x="17025" y="467"/>
                  </a:cubicBezTo>
                  <a:cubicBezTo>
                    <a:pt x="17193" y="335"/>
                    <a:pt x="17402" y="228"/>
                    <a:pt x="174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
        <p:nvSpPr>
          <p:cNvPr id="104" name="Google Shape;104;p6"/>
          <p:cNvSpPr/>
          <p:nvPr/>
        </p:nvSpPr>
        <p:spPr>
          <a:xfrm rot="-4188363" flipH="1">
            <a:off x="-31860" y="-563385"/>
            <a:ext cx="1493921" cy="1617577"/>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rot="4638979" flipH="1">
            <a:off x="7509343" y="3711287"/>
            <a:ext cx="1973884" cy="2137269"/>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4"/>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221"/>
        <p:cNvGrpSpPr/>
        <p:nvPr/>
      </p:nvGrpSpPr>
      <p:grpSpPr>
        <a:xfrm>
          <a:off x="0" y="0"/>
          <a:ext cx="0" cy="0"/>
          <a:chOff x="0" y="0"/>
          <a:chExt cx="0" cy="0"/>
        </a:xfrm>
      </p:grpSpPr>
      <p:grpSp>
        <p:nvGrpSpPr>
          <p:cNvPr id="222" name="Google Shape;222;p14"/>
          <p:cNvGrpSpPr/>
          <p:nvPr/>
        </p:nvGrpSpPr>
        <p:grpSpPr>
          <a:xfrm>
            <a:off x="-3356036" y="-3027455"/>
            <a:ext cx="12991789" cy="9196283"/>
            <a:chOff x="-3356036" y="-3027455"/>
            <a:chExt cx="12991789" cy="9196283"/>
          </a:xfrm>
        </p:grpSpPr>
        <p:sp>
          <p:nvSpPr>
            <p:cNvPr id="223" name="Google Shape;223;p14"/>
            <p:cNvSpPr/>
            <p:nvPr/>
          </p:nvSpPr>
          <p:spPr>
            <a:xfrm>
              <a:off x="12" y="-335050"/>
              <a:ext cx="8797885" cy="6125887"/>
            </a:xfrm>
            <a:custGeom>
              <a:avLst/>
              <a:gdLst/>
              <a:ahLst/>
              <a:cxnLst/>
              <a:rect l="l" t="t" r="r" b="b"/>
              <a:pathLst>
                <a:path w="51652" h="60726" extrusionOk="0">
                  <a:moveTo>
                    <a:pt x="51651" y="1"/>
                  </a:moveTo>
                  <a:lnTo>
                    <a:pt x="51651" y="1"/>
                  </a:lnTo>
                  <a:cubicBezTo>
                    <a:pt x="51287" y="341"/>
                    <a:pt x="51174" y="862"/>
                    <a:pt x="50994" y="1309"/>
                  </a:cubicBezTo>
                  <a:cubicBezTo>
                    <a:pt x="50970" y="1364"/>
                    <a:pt x="50915" y="1464"/>
                    <a:pt x="50892" y="1519"/>
                  </a:cubicBezTo>
                  <a:cubicBezTo>
                    <a:pt x="50862" y="1572"/>
                    <a:pt x="50815" y="1674"/>
                    <a:pt x="50791" y="1722"/>
                  </a:cubicBezTo>
                  <a:cubicBezTo>
                    <a:pt x="50067" y="3061"/>
                    <a:pt x="48961" y="4131"/>
                    <a:pt x="47861" y="5165"/>
                  </a:cubicBezTo>
                  <a:cubicBezTo>
                    <a:pt x="47198" y="5643"/>
                    <a:pt x="46576" y="6170"/>
                    <a:pt x="45894" y="6629"/>
                  </a:cubicBezTo>
                  <a:cubicBezTo>
                    <a:pt x="45220" y="7102"/>
                    <a:pt x="44503" y="7502"/>
                    <a:pt x="43821" y="7969"/>
                  </a:cubicBezTo>
                  <a:cubicBezTo>
                    <a:pt x="43229" y="8380"/>
                    <a:pt x="42542" y="8680"/>
                    <a:pt x="42064" y="9235"/>
                  </a:cubicBezTo>
                  <a:cubicBezTo>
                    <a:pt x="40922" y="10485"/>
                    <a:pt x="39625" y="11585"/>
                    <a:pt x="38279" y="12601"/>
                  </a:cubicBezTo>
                  <a:cubicBezTo>
                    <a:pt x="36773" y="13730"/>
                    <a:pt x="35333" y="14956"/>
                    <a:pt x="34017" y="16301"/>
                  </a:cubicBezTo>
                  <a:cubicBezTo>
                    <a:pt x="33319" y="16982"/>
                    <a:pt x="32511" y="17544"/>
                    <a:pt x="31848" y="18267"/>
                  </a:cubicBezTo>
                  <a:cubicBezTo>
                    <a:pt x="31137" y="18937"/>
                    <a:pt x="30538" y="19702"/>
                    <a:pt x="29912" y="20449"/>
                  </a:cubicBezTo>
                  <a:cubicBezTo>
                    <a:pt x="29396" y="21082"/>
                    <a:pt x="28889" y="21728"/>
                    <a:pt x="28453" y="22422"/>
                  </a:cubicBezTo>
                  <a:cubicBezTo>
                    <a:pt x="27897" y="23306"/>
                    <a:pt x="27275" y="24161"/>
                    <a:pt x="26808" y="25099"/>
                  </a:cubicBezTo>
                  <a:cubicBezTo>
                    <a:pt x="26725" y="25261"/>
                    <a:pt x="26642" y="25422"/>
                    <a:pt x="26563" y="25584"/>
                  </a:cubicBezTo>
                  <a:cubicBezTo>
                    <a:pt x="26474" y="25757"/>
                    <a:pt x="26391" y="25931"/>
                    <a:pt x="26306" y="26103"/>
                  </a:cubicBezTo>
                  <a:cubicBezTo>
                    <a:pt x="26235" y="26235"/>
                    <a:pt x="26169" y="26373"/>
                    <a:pt x="26104" y="26511"/>
                  </a:cubicBezTo>
                  <a:cubicBezTo>
                    <a:pt x="25644" y="27323"/>
                    <a:pt x="25236" y="28166"/>
                    <a:pt x="24849" y="29015"/>
                  </a:cubicBezTo>
                  <a:cubicBezTo>
                    <a:pt x="24639" y="29517"/>
                    <a:pt x="24436" y="30020"/>
                    <a:pt x="24245" y="30533"/>
                  </a:cubicBezTo>
                  <a:cubicBezTo>
                    <a:pt x="24137" y="30844"/>
                    <a:pt x="24017" y="31143"/>
                    <a:pt x="23892" y="31447"/>
                  </a:cubicBezTo>
                  <a:cubicBezTo>
                    <a:pt x="23737" y="31770"/>
                    <a:pt x="23605" y="32105"/>
                    <a:pt x="23486" y="32445"/>
                  </a:cubicBezTo>
                  <a:cubicBezTo>
                    <a:pt x="23384" y="32685"/>
                    <a:pt x="23288" y="32925"/>
                    <a:pt x="23186" y="33157"/>
                  </a:cubicBezTo>
                  <a:cubicBezTo>
                    <a:pt x="23007" y="33521"/>
                    <a:pt x="22846" y="33893"/>
                    <a:pt x="22678" y="34263"/>
                  </a:cubicBezTo>
                  <a:cubicBezTo>
                    <a:pt x="22607" y="34395"/>
                    <a:pt x="22541" y="34531"/>
                    <a:pt x="22475" y="34669"/>
                  </a:cubicBezTo>
                  <a:cubicBezTo>
                    <a:pt x="22295" y="35046"/>
                    <a:pt x="22074" y="35405"/>
                    <a:pt x="21878" y="35775"/>
                  </a:cubicBezTo>
                  <a:cubicBezTo>
                    <a:pt x="21125" y="37000"/>
                    <a:pt x="20449" y="38268"/>
                    <a:pt x="19803" y="39552"/>
                  </a:cubicBezTo>
                  <a:cubicBezTo>
                    <a:pt x="18835" y="41400"/>
                    <a:pt x="17299" y="42859"/>
                    <a:pt x="16134" y="44574"/>
                  </a:cubicBezTo>
                  <a:cubicBezTo>
                    <a:pt x="15739" y="45166"/>
                    <a:pt x="15230" y="45674"/>
                    <a:pt x="14771" y="46218"/>
                  </a:cubicBezTo>
                  <a:cubicBezTo>
                    <a:pt x="13988" y="46984"/>
                    <a:pt x="13252" y="47796"/>
                    <a:pt x="12559" y="48651"/>
                  </a:cubicBezTo>
                  <a:cubicBezTo>
                    <a:pt x="11334" y="50145"/>
                    <a:pt x="9582" y="51120"/>
                    <a:pt x="8429" y="52686"/>
                  </a:cubicBezTo>
                  <a:cubicBezTo>
                    <a:pt x="7836" y="53462"/>
                    <a:pt x="7226" y="54221"/>
                    <a:pt x="6564" y="54938"/>
                  </a:cubicBezTo>
                  <a:cubicBezTo>
                    <a:pt x="5595" y="56116"/>
                    <a:pt x="4429" y="57103"/>
                    <a:pt x="3353" y="58179"/>
                  </a:cubicBezTo>
                  <a:cubicBezTo>
                    <a:pt x="2649" y="58902"/>
                    <a:pt x="1847" y="59518"/>
                    <a:pt x="1010" y="60080"/>
                  </a:cubicBezTo>
                  <a:cubicBezTo>
                    <a:pt x="837" y="60175"/>
                    <a:pt x="669" y="60282"/>
                    <a:pt x="497" y="60384"/>
                  </a:cubicBezTo>
                  <a:cubicBezTo>
                    <a:pt x="317" y="60480"/>
                    <a:pt x="30" y="60469"/>
                    <a:pt x="0" y="60726"/>
                  </a:cubicBezTo>
                  <a:cubicBezTo>
                    <a:pt x="210" y="60713"/>
                    <a:pt x="395" y="60624"/>
                    <a:pt x="580" y="60533"/>
                  </a:cubicBezTo>
                  <a:cubicBezTo>
                    <a:pt x="1494" y="60008"/>
                    <a:pt x="2326" y="59350"/>
                    <a:pt x="3126" y="58663"/>
                  </a:cubicBezTo>
                  <a:cubicBezTo>
                    <a:pt x="3904" y="57898"/>
                    <a:pt x="4674" y="57120"/>
                    <a:pt x="5452" y="56350"/>
                  </a:cubicBezTo>
                  <a:cubicBezTo>
                    <a:pt x="6760" y="55101"/>
                    <a:pt x="7885" y="53672"/>
                    <a:pt x="8997" y="52243"/>
                  </a:cubicBezTo>
                  <a:cubicBezTo>
                    <a:pt x="9391" y="51718"/>
                    <a:pt x="9941" y="51359"/>
                    <a:pt x="10418" y="50910"/>
                  </a:cubicBezTo>
                  <a:cubicBezTo>
                    <a:pt x="11315" y="50145"/>
                    <a:pt x="12236" y="49387"/>
                    <a:pt x="12959" y="48441"/>
                  </a:cubicBezTo>
                  <a:cubicBezTo>
                    <a:pt x="13431" y="47844"/>
                    <a:pt x="13982" y="47312"/>
                    <a:pt x="14471" y="46733"/>
                  </a:cubicBezTo>
                  <a:cubicBezTo>
                    <a:pt x="15338" y="45908"/>
                    <a:pt x="16091" y="44975"/>
                    <a:pt x="16755" y="43982"/>
                  </a:cubicBezTo>
                  <a:cubicBezTo>
                    <a:pt x="17812" y="42608"/>
                    <a:pt x="19009" y="41328"/>
                    <a:pt x="19856" y="39804"/>
                  </a:cubicBezTo>
                  <a:cubicBezTo>
                    <a:pt x="20013" y="39499"/>
                    <a:pt x="20174" y="39201"/>
                    <a:pt x="20317" y="38890"/>
                  </a:cubicBezTo>
                  <a:cubicBezTo>
                    <a:pt x="20700" y="38142"/>
                    <a:pt x="21130" y="37413"/>
                    <a:pt x="21519" y="36672"/>
                  </a:cubicBezTo>
                  <a:cubicBezTo>
                    <a:pt x="22104" y="35734"/>
                    <a:pt x="22648" y="34771"/>
                    <a:pt x="23079" y="33761"/>
                  </a:cubicBezTo>
                  <a:cubicBezTo>
                    <a:pt x="23264" y="33397"/>
                    <a:pt x="23420" y="33019"/>
                    <a:pt x="23581" y="32643"/>
                  </a:cubicBezTo>
                  <a:cubicBezTo>
                    <a:pt x="23688" y="32338"/>
                    <a:pt x="23809" y="32034"/>
                    <a:pt x="23939" y="31734"/>
                  </a:cubicBezTo>
                  <a:cubicBezTo>
                    <a:pt x="24460" y="30527"/>
                    <a:pt x="24849" y="29272"/>
                    <a:pt x="25451" y="28106"/>
                  </a:cubicBezTo>
                  <a:cubicBezTo>
                    <a:pt x="25476" y="28053"/>
                    <a:pt x="25523" y="27951"/>
                    <a:pt x="25553" y="27896"/>
                  </a:cubicBezTo>
                  <a:cubicBezTo>
                    <a:pt x="25619" y="27766"/>
                    <a:pt x="25685" y="27634"/>
                    <a:pt x="25757" y="27502"/>
                  </a:cubicBezTo>
                  <a:cubicBezTo>
                    <a:pt x="26240" y="26648"/>
                    <a:pt x="26642" y="25752"/>
                    <a:pt x="27114" y="24891"/>
                  </a:cubicBezTo>
                  <a:cubicBezTo>
                    <a:pt x="27562" y="24006"/>
                    <a:pt x="28171" y="23217"/>
                    <a:pt x="28679" y="22362"/>
                  </a:cubicBezTo>
                  <a:cubicBezTo>
                    <a:pt x="28979" y="21920"/>
                    <a:pt x="29289" y="21484"/>
                    <a:pt x="29630" y="21071"/>
                  </a:cubicBezTo>
                  <a:cubicBezTo>
                    <a:pt x="30808" y="19583"/>
                    <a:pt x="32075" y="18141"/>
                    <a:pt x="33564" y="16952"/>
                  </a:cubicBezTo>
                  <a:cubicBezTo>
                    <a:pt x="34102" y="16391"/>
                    <a:pt x="34693" y="15870"/>
                    <a:pt x="35267" y="15344"/>
                  </a:cubicBezTo>
                  <a:cubicBezTo>
                    <a:pt x="37162" y="13450"/>
                    <a:pt x="39523" y="12099"/>
                    <a:pt x="41375" y="10156"/>
                  </a:cubicBezTo>
                  <a:cubicBezTo>
                    <a:pt x="41956" y="9594"/>
                    <a:pt x="42470" y="8931"/>
                    <a:pt x="43204" y="8554"/>
                  </a:cubicBezTo>
                  <a:cubicBezTo>
                    <a:pt x="44539" y="7669"/>
                    <a:pt x="45937" y="6893"/>
                    <a:pt x="47174" y="5883"/>
                  </a:cubicBezTo>
                  <a:cubicBezTo>
                    <a:pt x="47670" y="5511"/>
                    <a:pt x="48190" y="5165"/>
                    <a:pt x="48614" y="4711"/>
                  </a:cubicBezTo>
                  <a:cubicBezTo>
                    <a:pt x="49458" y="3861"/>
                    <a:pt x="50270" y="2965"/>
                    <a:pt x="50868" y="1925"/>
                  </a:cubicBezTo>
                  <a:cubicBezTo>
                    <a:pt x="51155" y="1441"/>
                    <a:pt x="51274" y="879"/>
                    <a:pt x="51555" y="395"/>
                  </a:cubicBezTo>
                  <a:cubicBezTo>
                    <a:pt x="51597" y="263"/>
                    <a:pt x="51627" y="131"/>
                    <a:pt x="51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4"/>
            <p:cNvSpPr/>
            <p:nvPr/>
          </p:nvSpPr>
          <p:spPr>
            <a:xfrm>
              <a:off x="425326" y="81070"/>
              <a:ext cx="8887649" cy="5913540"/>
            </a:xfrm>
            <a:custGeom>
              <a:avLst/>
              <a:gdLst/>
              <a:ahLst/>
              <a:cxnLst/>
              <a:rect l="l" t="t" r="r" b="b"/>
              <a:pathLst>
                <a:path w="52179" h="58621" extrusionOk="0">
                  <a:moveTo>
                    <a:pt x="52089" y="0"/>
                  </a:moveTo>
                  <a:cubicBezTo>
                    <a:pt x="51025" y="812"/>
                    <a:pt x="50194" y="1871"/>
                    <a:pt x="49160" y="2713"/>
                  </a:cubicBezTo>
                  <a:cubicBezTo>
                    <a:pt x="48503" y="3364"/>
                    <a:pt x="47844" y="4023"/>
                    <a:pt x="47055" y="4519"/>
                  </a:cubicBezTo>
                  <a:cubicBezTo>
                    <a:pt x="46285" y="5003"/>
                    <a:pt x="45520" y="5493"/>
                    <a:pt x="44749" y="5977"/>
                  </a:cubicBezTo>
                  <a:cubicBezTo>
                    <a:pt x="43518" y="6743"/>
                    <a:pt x="42280" y="7513"/>
                    <a:pt x="41121" y="8393"/>
                  </a:cubicBezTo>
                  <a:cubicBezTo>
                    <a:pt x="39758" y="9276"/>
                    <a:pt x="38599" y="10424"/>
                    <a:pt x="37325" y="11428"/>
                  </a:cubicBezTo>
                  <a:cubicBezTo>
                    <a:pt x="36834" y="11823"/>
                    <a:pt x="36483" y="12343"/>
                    <a:pt x="36058" y="12791"/>
                  </a:cubicBezTo>
                  <a:cubicBezTo>
                    <a:pt x="35663" y="13299"/>
                    <a:pt x="35191" y="13736"/>
                    <a:pt x="34797" y="14244"/>
                  </a:cubicBezTo>
                  <a:cubicBezTo>
                    <a:pt x="34080" y="15171"/>
                    <a:pt x="33266" y="16019"/>
                    <a:pt x="32626" y="17000"/>
                  </a:cubicBezTo>
                  <a:cubicBezTo>
                    <a:pt x="32154" y="17729"/>
                    <a:pt x="31533" y="18350"/>
                    <a:pt x="31067" y="19080"/>
                  </a:cubicBezTo>
                  <a:cubicBezTo>
                    <a:pt x="30582" y="19845"/>
                    <a:pt x="30020" y="20557"/>
                    <a:pt x="29608" y="21357"/>
                  </a:cubicBezTo>
                  <a:cubicBezTo>
                    <a:pt x="29465" y="21638"/>
                    <a:pt x="29302" y="21906"/>
                    <a:pt x="29147" y="22182"/>
                  </a:cubicBezTo>
                  <a:cubicBezTo>
                    <a:pt x="28849" y="22684"/>
                    <a:pt x="28544" y="23186"/>
                    <a:pt x="28245" y="23688"/>
                  </a:cubicBezTo>
                  <a:cubicBezTo>
                    <a:pt x="28155" y="23820"/>
                    <a:pt x="28077" y="23951"/>
                    <a:pt x="27994" y="24088"/>
                  </a:cubicBezTo>
                  <a:cubicBezTo>
                    <a:pt x="27898" y="24256"/>
                    <a:pt x="27790" y="24417"/>
                    <a:pt x="27689" y="24585"/>
                  </a:cubicBezTo>
                  <a:cubicBezTo>
                    <a:pt x="27558" y="24824"/>
                    <a:pt x="27420" y="25057"/>
                    <a:pt x="27288" y="25291"/>
                  </a:cubicBezTo>
                  <a:cubicBezTo>
                    <a:pt x="27222" y="25428"/>
                    <a:pt x="27151" y="25559"/>
                    <a:pt x="27086" y="25691"/>
                  </a:cubicBezTo>
                  <a:cubicBezTo>
                    <a:pt x="26828" y="26193"/>
                    <a:pt x="26571" y="26695"/>
                    <a:pt x="26326" y="27209"/>
                  </a:cubicBezTo>
                  <a:cubicBezTo>
                    <a:pt x="26154" y="27550"/>
                    <a:pt x="25974" y="27890"/>
                    <a:pt x="25776" y="28213"/>
                  </a:cubicBezTo>
                  <a:cubicBezTo>
                    <a:pt x="25567" y="28577"/>
                    <a:pt x="25364" y="28949"/>
                    <a:pt x="25172" y="29319"/>
                  </a:cubicBezTo>
                  <a:cubicBezTo>
                    <a:pt x="25106" y="29457"/>
                    <a:pt x="25042" y="29594"/>
                    <a:pt x="24970" y="29725"/>
                  </a:cubicBezTo>
                  <a:cubicBezTo>
                    <a:pt x="24783" y="30132"/>
                    <a:pt x="24581" y="30533"/>
                    <a:pt x="24413" y="30952"/>
                  </a:cubicBezTo>
                  <a:cubicBezTo>
                    <a:pt x="24246" y="31322"/>
                    <a:pt x="24091" y="31698"/>
                    <a:pt x="23906" y="32056"/>
                  </a:cubicBezTo>
                  <a:cubicBezTo>
                    <a:pt x="23840" y="32188"/>
                    <a:pt x="23768" y="32326"/>
                    <a:pt x="23708" y="32464"/>
                  </a:cubicBezTo>
                  <a:cubicBezTo>
                    <a:pt x="23588" y="32690"/>
                    <a:pt x="23481" y="32924"/>
                    <a:pt x="23362" y="33156"/>
                  </a:cubicBezTo>
                  <a:cubicBezTo>
                    <a:pt x="22824" y="34310"/>
                    <a:pt x="22256" y="35458"/>
                    <a:pt x="21646" y="36575"/>
                  </a:cubicBezTo>
                  <a:cubicBezTo>
                    <a:pt x="21563" y="36749"/>
                    <a:pt x="21478" y="36922"/>
                    <a:pt x="21395" y="37096"/>
                  </a:cubicBezTo>
                  <a:cubicBezTo>
                    <a:pt x="21048" y="37753"/>
                    <a:pt x="20666" y="38387"/>
                    <a:pt x="20236" y="38991"/>
                  </a:cubicBezTo>
                  <a:cubicBezTo>
                    <a:pt x="19136" y="40915"/>
                    <a:pt x="17539" y="42476"/>
                    <a:pt x="16272" y="44280"/>
                  </a:cubicBezTo>
                  <a:cubicBezTo>
                    <a:pt x="15674" y="45118"/>
                    <a:pt x="14928" y="45822"/>
                    <a:pt x="14228" y="46570"/>
                  </a:cubicBezTo>
                  <a:cubicBezTo>
                    <a:pt x="13444" y="47442"/>
                    <a:pt x="12531" y="48178"/>
                    <a:pt x="11585" y="48877"/>
                  </a:cubicBezTo>
                  <a:cubicBezTo>
                    <a:pt x="10940" y="49373"/>
                    <a:pt x="10241" y="49803"/>
                    <a:pt x="9631" y="50347"/>
                  </a:cubicBezTo>
                  <a:cubicBezTo>
                    <a:pt x="8178" y="51615"/>
                    <a:pt x="6583" y="52714"/>
                    <a:pt x="5178" y="54048"/>
                  </a:cubicBezTo>
                  <a:cubicBezTo>
                    <a:pt x="4580" y="54658"/>
                    <a:pt x="3970" y="55255"/>
                    <a:pt x="3344" y="55842"/>
                  </a:cubicBezTo>
                  <a:cubicBezTo>
                    <a:pt x="2715" y="56349"/>
                    <a:pt x="2196" y="56976"/>
                    <a:pt x="1568" y="57479"/>
                  </a:cubicBezTo>
                  <a:cubicBezTo>
                    <a:pt x="1233" y="57778"/>
                    <a:pt x="910" y="58113"/>
                    <a:pt x="503" y="58316"/>
                  </a:cubicBezTo>
                  <a:cubicBezTo>
                    <a:pt x="331" y="58405"/>
                    <a:pt x="139" y="58471"/>
                    <a:pt x="1" y="58620"/>
                  </a:cubicBezTo>
                  <a:cubicBezTo>
                    <a:pt x="216" y="58615"/>
                    <a:pt x="431" y="58560"/>
                    <a:pt x="618" y="58453"/>
                  </a:cubicBezTo>
                  <a:cubicBezTo>
                    <a:pt x="1256" y="58071"/>
                    <a:pt x="1771" y="57520"/>
                    <a:pt x="2309" y="57012"/>
                  </a:cubicBezTo>
                  <a:cubicBezTo>
                    <a:pt x="3032" y="56433"/>
                    <a:pt x="3636" y="55715"/>
                    <a:pt x="4348" y="55124"/>
                  </a:cubicBezTo>
                  <a:cubicBezTo>
                    <a:pt x="5052" y="54496"/>
                    <a:pt x="5662" y="53754"/>
                    <a:pt x="6415" y="53175"/>
                  </a:cubicBezTo>
                  <a:cubicBezTo>
                    <a:pt x="7259" y="52463"/>
                    <a:pt x="8131" y="51800"/>
                    <a:pt x="8992" y="51113"/>
                  </a:cubicBezTo>
                  <a:cubicBezTo>
                    <a:pt x="10360" y="49839"/>
                    <a:pt x="12010" y="48913"/>
                    <a:pt x="13386" y="47640"/>
                  </a:cubicBezTo>
                  <a:cubicBezTo>
                    <a:pt x="14497" y="46498"/>
                    <a:pt x="15704" y="45434"/>
                    <a:pt x="16606" y="44107"/>
                  </a:cubicBezTo>
                  <a:cubicBezTo>
                    <a:pt x="17761" y="42511"/>
                    <a:pt x="19166" y="41101"/>
                    <a:pt x="20181" y="39408"/>
                  </a:cubicBezTo>
                  <a:cubicBezTo>
                    <a:pt x="20385" y="39057"/>
                    <a:pt x="20636" y="38740"/>
                    <a:pt x="20846" y="38393"/>
                  </a:cubicBezTo>
                  <a:cubicBezTo>
                    <a:pt x="20953" y="38232"/>
                    <a:pt x="21048" y="38058"/>
                    <a:pt x="21144" y="37891"/>
                  </a:cubicBezTo>
                  <a:cubicBezTo>
                    <a:pt x="21340" y="37562"/>
                    <a:pt x="21520" y="37228"/>
                    <a:pt x="21693" y="36892"/>
                  </a:cubicBezTo>
                  <a:cubicBezTo>
                    <a:pt x="21771" y="36713"/>
                    <a:pt x="21861" y="36546"/>
                    <a:pt x="21950" y="36373"/>
                  </a:cubicBezTo>
                  <a:cubicBezTo>
                    <a:pt x="22459" y="35416"/>
                    <a:pt x="22937" y="34442"/>
                    <a:pt x="23403" y="33468"/>
                  </a:cubicBezTo>
                  <a:cubicBezTo>
                    <a:pt x="23469" y="33330"/>
                    <a:pt x="23535" y="33192"/>
                    <a:pt x="23607" y="33060"/>
                  </a:cubicBezTo>
                  <a:cubicBezTo>
                    <a:pt x="23654" y="32953"/>
                    <a:pt x="23708" y="32845"/>
                    <a:pt x="23762" y="32738"/>
                  </a:cubicBezTo>
                  <a:cubicBezTo>
                    <a:pt x="23875" y="32511"/>
                    <a:pt x="23989" y="32279"/>
                    <a:pt x="24109" y="32045"/>
                  </a:cubicBezTo>
                  <a:cubicBezTo>
                    <a:pt x="24246" y="31752"/>
                    <a:pt x="24377" y="31446"/>
                    <a:pt x="24515" y="31148"/>
                  </a:cubicBezTo>
                  <a:cubicBezTo>
                    <a:pt x="24647" y="30844"/>
                    <a:pt x="24766" y="30538"/>
                    <a:pt x="24915" y="30246"/>
                  </a:cubicBezTo>
                  <a:cubicBezTo>
                    <a:pt x="24940" y="30191"/>
                    <a:pt x="24993" y="30091"/>
                    <a:pt x="25017" y="30042"/>
                  </a:cubicBezTo>
                  <a:cubicBezTo>
                    <a:pt x="25101" y="29863"/>
                    <a:pt x="25185" y="29689"/>
                    <a:pt x="25274" y="29517"/>
                  </a:cubicBezTo>
                  <a:cubicBezTo>
                    <a:pt x="25352" y="29355"/>
                    <a:pt x="25436" y="29194"/>
                    <a:pt x="25519" y="29032"/>
                  </a:cubicBezTo>
                  <a:cubicBezTo>
                    <a:pt x="25657" y="28751"/>
                    <a:pt x="25831" y="28488"/>
                    <a:pt x="25980" y="28213"/>
                  </a:cubicBezTo>
                  <a:cubicBezTo>
                    <a:pt x="26512" y="27250"/>
                    <a:pt x="26971" y="26253"/>
                    <a:pt x="27492" y="25285"/>
                  </a:cubicBezTo>
                  <a:cubicBezTo>
                    <a:pt x="27617" y="25051"/>
                    <a:pt x="27760" y="24819"/>
                    <a:pt x="27892" y="24579"/>
                  </a:cubicBezTo>
                  <a:cubicBezTo>
                    <a:pt x="27994" y="24411"/>
                    <a:pt x="28096" y="24251"/>
                    <a:pt x="28198" y="24088"/>
                  </a:cubicBezTo>
                  <a:cubicBezTo>
                    <a:pt x="28305" y="23922"/>
                    <a:pt x="28406" y="23754"/>
                    <a:pt x="28502" y="23581"/>
                  </a:cubicBezTo>
                  <a:cubicBezTo>
                    <a:pt x="28687" y="23288"/>
                    <a:pt x="28872" y="22990"/>
                    <a:pt x="29046" y="22690"/>
                  </a:cubicBezTo>
                  <a:cubicBezTo>
                    <a:pt x="29327" y="22223"/>
                    <a:pt x="29589" y="21746"/>
                    <a:pt x="29853" y="21274"/>
                  </a:cubicBezTo>
                  <a:cubicBezTo>
                    <a:pt x="30314" y="20425"/>
                    <a:pt x="30911" y="19660"/>
                    <a:pt x="31431" y="18846"/>
                  </a:cubicBezTo>
                  <a:cubicBezTo>
                    <a:pt x="31903" y="18207"/>
                    <a:pt x="32430" y="17603"/>
                    <a:pt x="32872" y="16940"/>
                  </a:cubicBezTo>
                  <a:cubicBezTo>
                    <a:pt x="33506" y="15989"/>
                    <a:pt x="34318" y="15171"/>
                    <a:pt x="34999" y="14256"/>
                  </a:cubicBezTo>
                  <a:cubicBezTo>
                    <a:pt x="35705" y="13478"/>
                    <a:pt x="36381" y="12678"/>
                    <a:pt x="37074" y="11894"/>
                  </a:cubicBezTo>
                  <a:cubicBezTo>
                    <a:pt x="37678" y="11345"/>
                    <a:pt x="38312" y="10837"/>
                    <a:pt x="38927" y="10311"/>
                  </a:cubicBezTo>
                  <a:cubicBezTo>
                    <a:pt x="39614" y="9725"/>
                    <a:pt x="40296" y="9121"/>
                    <a:pt x="41060" y="8631"/>
                  </a:cubicBezTo>
                  <a:cubicBezTo>
                    <a:pt x="41868" y="8045"/>
                    <a:pt x="42680" y="7472"/>
                    <a:pt x="43524" y="6939"/>
                  </a:cubicBezTo>
                  <a:cubicBezTo>
                    <a:pt x="44767" y="6175"/>
                    <a:pt x="45987" y="5386"/>
                    <a:pt x="47218" y="4608"/>
                  </a:cubicBezTo>
                  <a:cubicBezTo>
                    <a:pt x="48031" y="4095"/>
                    <a:pt x="48669" y="3377"/>
                    <a:pt x="49387" y="2749"/>
                  </a:cubicBezTo>
                  <a:cubicBezTo>
                    <a:pt x="49961" y="2211"/>
                    <a:pt x="50511" y="1656"/>
                    <a:pt x="51072" y="1099"/>
                  </a:cubicBezTo>
                  <a:cubicBezTo>
                    <a:pt x="51431" y="741"/>
                    <a:pt x="51874" y="459"/>
                    <a:pt x="52178" y="42"/>
                  </a:cubicBezTo>
                  <a:lnTo>
                    <a:pt x="5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4"/>
            <p:cNvSpPr/>
            <p:nvPr/>
          </p:nvSpPr>
          <p:spPr>
            <a:xfrm>
              <a:off x="-3356036" y="-3027455"/>
              <a:ext cx="8692962" cy="5816496"/>
            </a:xfrm>
            <a:custGeom>
              <a:avLst/>
              <a:gdLst/>
              <a:ahLst/>
              <a:cxnLst/>
              <a:rect l="l" t="t" r="r" b="b"/>
              <a:pathLst>
                <a:path w="51036" h="57659" extrusionOk="0">
                  <a:moveTo>
                    <a:pt x="50928" y="1"/>
                  </a:moveTo>
                  <a:cubicBezTo>
                    <a:pt x="50445" y="490"/>
                    <a:pt x="49775" y="784"/>
                    <a:pt x="49392" y="1369"/>
                  </a:cubicBezTo>
                  <a:cubicBezTo>
                    <a:pt x="49190" y="1645"/>
                    <a:pt x="48867" y="1794"/>
                    <a:pt x="48633" y="2032"/>
                  </a:cubicBezTo>
                  <a:cubicBezTo>
                    <a:pt x="48257" y="2362"/>
                    <a:pt x="47957" y="2774"/>
                    <a:pt x="47551" y="3055"/>
                  </a:cubicBezTo>
                  <a:cubicBezTo>
                    <a:pt x="47217" y="3306"/>
                    <a:pt x="46870" y="3527"/>
                    <a:pt x="46553" y="3790"/>
                  </a:cubicBezTo>
                  <a:cubicBezTo>
                    <a:pt x="45734" y="4429"/>
                    <a:pt x="44831" y="4944"/>
                    <a:pt x="43983" y="5536"/>
                  </a:cubicBezTo>
                  <a:cubicBezTo>
                    <a:pt x="43289" y="6020"/>
                    <a:pt x="42536" y="6438"/>
                    <a:pt x="41926" y="7025"/>
                  </a:cubicBezTo>
                  <a:cubicBezTo>
                    <a:pt x="40994" y="7765"/>
                    <a:pt x="40241" y="8686"/>
                    <a:pt x="39404" y="9528"/>
                  </a:cubicBezTo>
                  <a:cubicBezTo>
                    <a:pt x="39027" y="9958"/>
                    <a:pt x="38549" y="10288"/>
                    <a:pt x="38155" y="10706"/>
                  </a:cubicBezTo>
                  <a:cubicBezTo>
                    <a:pt x="37371" y="11465"/>
                    <a:pt x="36595" y="12236"/>
                    <a:pt x="35890" y="13067"/>
                  </a:cubicBezTo>
                  <a:cubicBezTo>
                    <a:pt x="35418" y="13569"/>
                    <a:pt x="34897" y="14030"/>
                    <a:pt x="34472" y="14568"/>
                  </a:cubicBezTo>
                  <a:cubicBezTo>
                    <a:pt x="33970" y="15117"/>
                    <a:pt x="33576" y="15745"/>
                    <a:pt x="33109" y="16325"/>
                  </a:cubicBezTo>
                  <a:cubicBezTo>
                    <a:pt x="32482" y="17138"/>
                    <a:pt x="31926" y="17999"/>
                    <a:pt x="31412" y="18889"/>
                  </a:cubicBezTo>
                  <a:cubicBezTo>
                    <a:pt x="30742" y="19995"/>
                    <a:pt x="30019" y="21065"/>
                    <a:pt x="29445" y="22224"/>
                  </a:cubicBezTo>
                  <a:cubicBezTo>
                    <a:pt x="29224" y="22590"/>
                    <a:pt x="29028" y="22960"/>
                    <a:pt x="28841" y="23336"/>
                  </a:cubicBezTo>
                  <a:cubicBezTo>
                    <a:pt x="28460" y="24210"/>
                    <a:pt x="27952" y="25010"/>
                    <a:pt x="27527" y="25859"/>
                  </a:cubicBezTo>
                  <a:cubicBezTo>
                    <a:pt x="27425" y="26056"/>
                    <a:pt x="27324" y="26260"/>
                    <a:pt x="27227" y="26463"/>
                  </a:cubicBezTo>
                  <a:cubicBezTo>
                    <a:pt x="27042" y="26792"/>
                    <a:pt x="26857" y="27120"/>
                    <a:pt x="26678" y="27455"/>
                  </a:cubicBezTo>
                  <a:cubicBezTo>
                    <a:pt x="26499" y="27796"/>
                    <a:pt x="26331" y="28149"/>
                    <a:pt x="26123" y="28477"/>
                  </a:cubicBezTo>
                  <a:cubicBezTo>
                    <a:pt x="25829" y="28949"/>
                    <a:pt x="25644" y="29482"/>
                    <a:pt x="25417" y="29984"/>
                  </a:cubicBezTo>
                  <a:cubicBezTo>
                    <a:pt x="25160" y="30545"/>
                    <a:pt x="24825" y="31065"/>
                    <a:pt x="24502" y="31592"/>
                  </a:cubicBezTo>
                  <a:cubicBezTo>
                    <a:pt x="24401" y="31758"/>
                    <a:pt x="24299" y="31932"/>
                    <a:pt x="24203" y="32106"/>
                  </a:cubicBezTo>
                  <a:cubicBezTo>
                    <a:pt x="23779" y="32781"/>
                    <a:pt x="23318" y="33438"/>
                    <a:pt x="22895" y="34120"/>
                  </a:cubicBezTo>
                  <a:cubicBezTo>
                    <a:pt x="22142" y="35262"/>
                    <a:pt x="21370" y="36385"/>
                    <a:pt x="20689" y="37574"/>
                  </a:cubicBezTo>
                  <a:cubicBezTo>
                    <a:pt x="20258" y="38382"/>
                    <a:pt x="19684" y="39105"/>
                    <a:pt x="19171" y="39864"/>
                  </a:cubicBezTo>
                  <a:cubicBezTo>
                    <a:pt x="18656" y="40713"/>
                    <a:pt x="18071" y="41526"/>
                    <a:pt x="17467" y="42316"/>
                  </a:cubicBezTo>
                  <a:cubicBezTo>
                    <a:pt x="16941" y="43050"/>
                    <a:pt x="16391" y="43773"/>
                    <a:pt x="15745" y="44419"/>
                  </a:cubicBezTo>
                  <a:cubicBezTo>
                    <a:pt x="15058" y="45232"/>
                    <a:pt x="14305" y="45997"/>
                    <a:pt x="13498" y="46697"/>
                  </a:cubicBezTo>
                  <a:cubicBezTo>
                    <a:pt x="12136" y="47963"/>
                    <a:pt x="10718" y="49166"/>
                    <a:pt x="9289" y="50349"/>
                  </a:cubicBezTo>
                  <a:cubicBezTo>
                    <a:pt x="7975" y="51472"/>
                    <a:pt x="6528" y="52422"/>
                    <a:pt x="5165" y="53475"/>
                  </a:cubicBezTo>
                  <a:cubicBezTo>
                    <a:pt x="3653" y="54538"/>
                    <a:pt x="2266" y="55752"/>
                    <a:pt x="861" y="56935"/>
                  </a:cubicBezTo>
                  <a:cubicBezTo>
                    <a:pt x="574" y="57181"/>
                    <a:pt x="229" y="57354"/>
                    <a:pt x="0" y="57658"/>
                  </a:cubicBezTo>
                  <a:cubicBezTo>
                    <a:pt x="144" y="57635"/>
                    <a:pt x="293" y="57594"/>
                    <a:pt x="414" y="57503"/>
                  </a:cubicBezTo>
                  <a:cubicBezTo>
                    <a:pt x="946" y="57098"/>
                    <a:pt x="1454" y="56654"/>
                    <a:pt x="1967" y="56231"/>
                  </a:cubicBezTo>
                  <a:cubicBezTo>
                    <a:pt x="4012" y="54419"/>
                    <a:pt x="6290" y="52888"/>
                    <a:pt x="8464" y="51239"/>
                  </a:cubicBezTo>
                  <a:cubicBezTo>
                    <a:pt x="10599" y="49517"/>
                    <a:pt x="12666" y="47718"/>
                    <a:pt x="14669" y="45853"/>
                  </a:cubicBezTo>
                  <a:cubicBezTo>
                    <a:pt x="15566" y="44862"/>
                    <a:pt x="16511" y="43917"/>
                    <a:pt x="17300" y="42835"/>
                  </a:cubicBezTo>
                  <a:cubicBezTo>
                    <a:pt x="17910" y="41974"/>
                    <a:pt x="18584" y="41155"/>
                    <a:pt x="19116" y="40247"/>
                  </a:cubicBezTo>
                  <a:cubicBezTo>
                    <a:pt x="19618" y="39464"/>
                    <a:pt x="20211" y="38741"/>
                    <a:pt x="20677" y="37940"/>
                  </a:cubicBezTo>
                  <a:cubicBezTo>
                    <a:pt x="20808" y="37700"/>
                    <a:pt x="20951" y="37474"/>
                    <a:pt x="21077" y="37234"/>
                  </a:cubicBezTo>
                  <a:cubicBezTo>
                    <a:pt x="22142" y="35488"/>
                    <a:pt x="23318" y="33821"/>
                    <a:pt x="24407" y="32094"/>
                  </a:cubicBezTo>
                  <a:cubicBezTo>
                    <a:pt x="24532" y="31860"/>
                    <a:pt x="24675" y="31628"/>
                    <a:pt x="24807" y="31394"/>
                  </a:cubicBezTo>
                  <a:cubicBezTo>
                    <a:pt x="25004" y="31054"/>
                    <a:pt x="25238" y="30737"/>
                    <a:pt x="25417" y="30384"/>
                  </a:cubicBezTo>
                  <a:cubicBezTo>
                    <a:pt x="25555" y="30078"/>
                    <a:pt x="25680" y="29774"/>
                    <a:pt x="25817" y="29476"/>
                  </a:cubicBezTo>
                  <a:cubicBezTo>
                    <a:pt x="26129" y="28693"/>
                    <a:pt x="26612" y="27998"/>
                    <a:pt x="26976" y="27239"/>
                  </a:cubicBezTo>
                  <a:cubicBezTo>
                    <a:pt x="27324" y="26660"/>
                    <a:pt x="27616" y="26044"/>
                    <a:pt x="27928" y="25446"/>
                  </a:cubicBezTo>
                  <a:cubicBezTo>
                    <a:pt x="28113" y="25065"/>
                    <a:pt x="28334" y="24706"/>
                    <a:pt x="28537" y="24340"/>
                  </a:cubicBezTo>
                  <a:cubicBezTo>
                    <a:pt x="28620" y="24168"/>
                    <a:pt x="28711" y="23994"/>
                    <a:pt x="28788" y="23821"/>
                  </a:cubicBezTo>
                  <a:cubicBezTo>
                    <a:pt x="28813" y="23773"/>
                    <a:pt x="28866" y="23666"/>
                    <a:pt x="28890" y="23617"/>
                  </a:cubicBezTo>
                  <a:cubicBezTo>
                    <a:pt x="28992" y="23415"/>
                    <a:pt x="29092" y="23211"/>
                    <a:pt x="29194" y="23007"/>
                  </a:cubicBezTo>
                  <a:cubicBezTo>
                    <a:pt x="29404" y="22613"/>
                    <a:pt x="29643" y="22224"/>
                    <a:pt x="29846" y="21818"/>
                  </a:cubicBezTo>
                  <a:cubicBezTo>
                    <a:pt x="30300" y="20952"/>
                    <a:pt x="30838" y="20132"/>
                    <a:pt x="31359" y="19296"/>
                  </a:cubicBezTo>
                  <a:cubicBezTo>
                    <a:pt x="31956" y="18273"/>
                    <a:pt x="32579" y="17258"/>
                    <a:pt x="33319" y="16331"/>
                  </a:cubicBezTo>
                  <a:cubicBezTo>
                    <a:pt x="33827" y="15668"/>
                    <a:pt x="34281" y="14956"/>
                    <a:pt x="34880" y="14370"/>
                  </a:cubicBezTo>
                  <a:cubicBezTo>
                    <a:pt x="35519" y="13599"/>
                    <a:pt x="36278" y="12948"/>
                    <a:pt x="36905" y="12170"/>
                  </a:cubicBezTo>
                  <a:cubicBezTo>
                    <a:pt x="37509" y="11572"/>
                    <a:pt x="38077" y="10927"/>
                    <a:pt x="38747" y="10396"/>
                  </a:cubicBezTo>
                  <a:cubicBezTo>
                    <a:pt x="40199" y="9092"/>
                    <a:pt x="41388" y="7484"/>
                    <a:pt x="43015" y="6385"/>
                  </a:cubicBezTo>
                  <a:cubicBezTo>
                    <a:pt x="43761" y="5894"/>
                    <a:pt x="44491" y="5386"/>
                    <a:pt x="45244" y="4909"/>
                  </a:cubicBezTo>
                  <a:cubicBezTo>
                    <a:pt x="45339" y="4843"/>
                    <a:pt x="45441" y="4771"/>
                    <a:pt x="45549" y="4711"/>
                  </a:cubicBezTo>
                  <a:cubicBezTo>
                    <a:pt x="46224" y="4286"/>
                    <a:pt x="46840" y="3767"/>
                    <a:pt x="47491" y="3306"/>
                  </a:cubicBezTo>
                  <a:cubicBezTo>
                    <a:pt x="47993" y="2978"/>
                    <a:pt x="48340" y="2476"/>
                    <a:pt x="48807" y="2104"/>
                  </a:cubicBezTo>
                  <a:cubicBezTo>
                    <a:pt x="49435" y="1668"/>
                    <a:pt x="49852" y="986"/>
                    <a:pt x="50504" y="580"/>
                  </a:cubicBezTo>
                  <a:cubicBezTo>
                    <a:pt x="50690" y="401"/>
                    <a:pt x="51036" y="299"/>
                    <a:pt x="510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4"/>
            <p:cNvSpPr/>
            <p:nvPr/>
          </p:nvSpPr>
          <p:spPr>
            <a:xfrm>
              <a:off x="1474218" y="462084"/>
              <a:ext cx="7990521" cy="5562587"/>
            </a:xfrm>
            <a:custGeom>
              <a:avLst/>
              <a:gdLst/>
              <a:ahLst/>
              <a:cxnLst/>
              <a:rect l="l" t="t" r="r" b="b"/>
              <a:pathLst>
                <a:path w="46912" h="55142" extrusionOk="0">
                  <a:moveTo>
                    <a:pt x="46911" y="1"/>
                  </a:moveTo>
                  <a:cubicBezTo>
                    <a:pt x="46421" y="473"/>
                    <a:pt x="45835" y="825"/>
                    <a:pt x="45339" y="1292"/>
                  </a:cubicBezTo>
                  <a:cubicBezTo>
                    <a:pt x="44610" y="1932"/>
                    <a:pt x="43755" y="2439"/>
                    <a:pt x="43164" y="3228"/>
                  </a:cubicBezTo>
                  <a:cubicBezTo>
                    <a:pt x="42679" y="3916"/>
                    <a:pt x="41945" y="4357"/>
                    <a:pt x="41382" y="4974"/>
                  </a:cubicBezTo>
                  <a:cubicBezTo>
                    <a:pt x="41041" y="5344"/>
                    <a:pt x="40623" y="5626"/>
                    <a:pt x="40265" y="5978"/>
                  </a:cubicBezTo>
                  <a:cubicBezTo>
                    <a:pt x="39470" y="6588"/>
                    <a:pt x="38836" y="7370"/>
                    <a:pt x="38089" y="8040"/>
                  </a:cubicBezTo>
                  <a:cubicBezTo>
                    <a:pt x="37467" y="8572"/>
                    <a:pt x="37156" y="9367"/>
                    <a:pt x="36546" y="9911"/>
                  </a:cubicBezTo>
                  <a:cubicBezTo>
                    <a:pt x="35841" y="10569"/>
                    <a:pt x="35219" y="11315"/>
                    <a:pt x="34736" y="12153"/>
                  </a:cubicBezTo>
                  <a:cubicBezTo>
                    <a:pt x="33947" y="13318"/>
                    <a:pt x="33181" y="14496"/>
                    <a:pt x="32416" y="15673"/>
                  </a:cubicBezTo>
                  <a:cubicBezTo>
                    <a:pt x="32146" y="16104"/>
                    <a:pt x="31903" y="16551"/>
                    <a:pt x="31657" y="16995"/>
                  </a:cubicBezTo>
                  <a:cubicBezTo>
                    <a:pt x="31555" y="17161"/>
                    <a:pt x="31448" y="17329"/>
                    <a:pt x="31352" y="17503"/>
                  </a:cubicBezTo>
                  <a:cubicBezTo>
                    <a:pt x="30885" y="18339"/>
                    <a:pt x="30289" y="19086"/>
                    <a:pt x="29798" y="19905"/>
                  </a:cubicBezTo>
                  <a:cubicBezTo>
                    <a:pt x="29643" y="20181"/>
                    <a:pt x="29487" y="20443"/>
                    <a:pt x="29338" y="20725"/>
                  </a:cubicBezTo>
                  <a:cubicBezTo>
                    <a:pt x="29098" y="21125"/>
                    <a:pt x="28854" y="21531"/>
                    <a:pt x="28590" y="21920"/>
                  </a:cubicBezTo>
                  <a:cubicBezTo>
                    <a:pt x="27993" y="23031"/>
                    <a:pt x="27036" y="23911"/>
                    <a:pt x="26516" y="25059"/>
                  </a:cubicBezTo>
                  <a:cubicBezTo>
                    <a:pt x="26200" y="25740"/>
                    <a:pt x="25870" y="26414"/>
                    <a:pt x="25512" y="27078"/>
                  </a:cubicBezTo>
                  <a:cubicBezTo>
                    <a:pt x="24843" y="28118"/>
                    <a:pt x="23994" y="29057"/>
                    <a:pt x="23450" y="30180"/>
                  </a:cubicBezTo>
                  <a:cubicBezTo>
                    <a:pt x="22924" y="31280"/>
                    <a:pt x="22040" y="32147"/>
                    <a:pt x="21430" y="33200"/>
                  </a:cubicBezTo>
                  <a:cubicBezTo>
                    <a:pt x="21334" y="33366"/>
                    <a:pt x="21226" y="33534"/>
                    <a:pt x="21130" y="33708"/>
                  </a:cubicBezTo>
                  <a:cubicBezTo>
                    <a:pt x="20813" y="34269"/>
                    <a:pt x="20526" y="34850"/>
                    <a:pt x="20228" y="35423"/>
                  </a:cubicBezTo>
                  <a:cubicBezTo>
                    <a:pt x="19809" y="36230"/>
                    <a:pt x="19199" y="36917"/>
                    <a:pt x="18656" y="37640"/>
                  </a:cubicBezTo>
                  <a:cubicBezTo>
                    <a:pt x="18100" y="38268"/>
                    <a:pt x="17532" y="38889"/>
                    <a:pt x="16953" y="39493"/>
                  </a:cubicBezTo>
                  <a:cubicBezTo>
                    <a:pt x="16258" y="40337"/>
                    <a:pt x="15590" y="41209"/>
                    <a:pt x="14837" y="42004"/>
                  </a:cubicBezTo>
                  <a:cubicBezTo>
                    <a:pt x="14335" y="42608"/>
                    <a:pt x="13868" y="43248"/>
                    <a:pt x="13330" y="43827"/>
                  </a:cubicBezTo>
                  <a:cubicBezTo>
                    <a:pt x="12045" y="45411"/>
                    <a:pt x="10276" y="46475"/>
                    <a:pt x="8787" y="47844"/>
                  </a:cubicBezTo>
                  <a:cubicBezTo>
                    <a:pt x="8040" y="48573"/>
                    <a:pt x="7256" y="49267"/>
                    <a:pt x="6522" y="50007"/>
                  </a:cubicBezTo>
                  <a:cubicBezTo>
                    <a:pt x="5763" y="50666"/>
                    <a:pt x="4980" y="51299"/>
                    <a:pt x="4179" y="51914"/>
                  </a:cubicBezTo>
                  <a:cubicBezTo>
                    <a:pt x="2881" y="52901"/>
                    <a:pt x="1680" y="54019"/>
                    <a:pt x="306" y="54891"/>
                  </a:cubicBezTo>
                  <a:cubicBezTo>
                    <a:pt x="185" y="54951"/>
                    <a:pt x="78" y="55034"/>
                    <a:pt x="0" y="55142"/>
                  </a:cubicBezTo>
                  <a:cubicBezTo>
                    <a:pt x="389" y="55136"/>
                    <a:pt x="682" y="54855"/>
                    <a:pt x="980" y="54647"/>
                  </a:cubicBezTo>
                  <a:cubicBezTo>
                    <a:pt x="1854" y="54013"/>
                    <a:pt x="2690" y="53326"/>
                    <a:pt x="3521" y="52638"/>
                  </a:cubicBezTo>
                  <a:cubicBezTo>
                    <a:pt x="5087" y="51436"/>
                    <a:pt x="6641" y="50211"/>
                    <a:pt x="8028" y="48801"/>
                  </a:cubicBezTo>
                  <a:cubicBezTo>
                    <a:pt x="9283" y="47485"/>
                    <a:pt x="10795" y="46463"/>
                    <a:pt x="12158" y="45273"/>
                  </a:cubicBezTo>
                  <a:cubicBezTo>
                    <a:pt x="13025" y="44461"/>
                    <a:pt x="13814" y="43570"/>
                    <a:pt x="14544" y="42632"/>
                  </a:cubicBezTo>
                  <a:cubicBezTo>
                    <a:pt x="15069" y="41944"/>
                    <a:pt x="15697" y="41353"/>
                    <a:pt x="16217" y="40660"/>
                  </a:cubicBezTo>
                  <a:cubicBezTo>
                    <a:pt x="16839" y="39876"/>
                    <a:pt x="17485" y="39110"/>
                    <a:pt x="18208" y="38417"/>
                  </a:cubicBezTo>
                  <a:cubicBezTo>
                    <a:pt x="19033" y="37449"/>
                    <a:pt x="19875" y="36463"/>
                    <a:pt x="20473" y="35333"/>
                  </a:cubicBezTo>
                  <a:cubicBezTo>
                    <a:pt x="20521" y="35225"/>
                    <a:pt x="20575" y="35118"/>
                    <a:pt x="20628" y="35010"/>
                  </a:cubicBezTo>
                  <a:cubicBezTo>
                    <a:pt x="20713" y="34855"/>
                    <a:pt x="20796" y="34687"/>
                    <a:pt x="20873" y="34533"/>
                  </a:cubicBezTo>
                  <a:cubicBezTo>
                    <a:pt x="21036" y="34221"/>
                    <a:pt x="21208" y="33923"/>
                    <a:pt x="21376" y="33617"/>
                  </a:cubicBezTo>
                  <a:cubicBezTo>
                    <a:pt x="21459" y="33474"/>
                    <a:pt x="21549" y="33336"/>
                    <a:pt x="21632" y="33193"/>
                  </a:cubicBezTo>
                  <a:cubicBezTo>
                    <a:pt x="22104" y="32381"/>
                    <a:pt x="22769" y="31693"/>
                    <a:pt x="23252" y="30886"/>
                  </a:cubicBezTo>
                  <a:cubicBezTo>
                    <a:pt x="23431" y="30587"/>
                    <a:pt x="23599" y="30282"/>
                    <a:pt x="23748" y="29972"/>
                  </a:cubicBezTo>
                  <a:cubicBezTo>
                    <a:pt x="23969" y="29559"/>
                    <a:pt x="24245" y="29176"/>
                    <a:pt x="24502" y="28788"/>
                  </a:cubicBezTo>
                  <a:cubicBezTo>
                    <a:pt x="24915" y="28166"/>
                    <a:pt x="25434" y="27622"/>
                    <a:pt x="25770" y="26952"/>
                  </a:cubicBezTo>
                  <a:cubicBezTo>
                    <a:pt x="25817" y="26857"/>
                    <a:pt x="25864" y="26767"/>
                    <a:pt x="25919" y="26672"/>
                  </a:cubicBezTo>
                  <a:cubicBezTo>
                    <a:pt x="26146" y="26235"/>
                    <a:pt x="26361" y="25787"/>
                    <a:pt x="26570" y="25338"/>
                  </a:cubicBezTo>
                  <a:cubicBezTo>
                    <a:pt x="26910" y="24574"/>
                    <a:pt x="27401" y="23892"/>
                    <a:pt x="27927" y="23241"/>
                  </a:cubicBezTo>
                  <a:cubicBezTo>
                    <a:pt x="28501" y="22427"/>
                    <a:pt x="29026" y="21572"/>
                    <a:pt x="29541" y="20719"/>
                  </a:cubicBezTo>
                  <a:cubicBezTo>
                    <a:pt x="29660" y="20479"/>
                    <a:pt x="29804" y="20245"/>
                    <a:pt x="29942" y="20013"/>
                  </a:cubicBezTo>
                  <a:cubicBezTo>
                    <a:pt x="30432" y="19147"/>
                    <a:pt x="31083" y="18381"/>
                    <a:pt x="31555" y="17497"/>
                  </a:cubicBezTo>
                  <a:cubicBezTo>
                    <a:pt x="31669" y="17287"/>
                    <a:pt x="31795" y="17084"/>
                    <a:pt x="31914" y="16874"/>
                  </a:cubicBezTo>
                  <a:cubicBezTo>
                    <a:pt x="32046" y="16642"/>
                    <a:pt x="32182" y="16408"/>
                    <a:pt x="32314" y="16170"/>
                  </a:cubicBezTo>
                  <a:cubicBezTo>
                    <a:pt x="32416" y="16002"/>
                    <a:pt x="32518" y="15834"/>
                    <a:pt x="32613" y="15668"/>
                  </a:cubicBezTo>
                  <a:cubicBezTo>
                    <a:pt x="33385" y="14490"/>
                    <a:pt x="34168" y="13318"/>
                    <a:pt x="34932" y="12140"/>
                  </a:cubicBezTo>
                  <a:cubicBezTo>
                    <a:pt x="35016" y="12015"/>
                    <a:pt x="35100" y="11883"/>
                    <a:pt x="35184" y="11758"/>
                  </a:cubicBezTo>
                  <a:cubicBezTo>
                    <a:pt x="35901" y="10628"/>
                    <a:pt x="37054" y="9852"/>
                    <a:pt x="37718" y="8674"/>
                  </a:cubicBezTo>
                  <a:cubicBezTo>
                    <a:pt x="38704" y="7579"/>
                    <a:pt x="39793" y="6570"/>
                    <a:pt x="40928" y="5631"/>
                  </a:cubicBezTo>
                  <a:cubicBezTo>
                    <a:pt x="41741" y="4759"/>
                    <a:pt x="42762" y="4106"/>
                    <a:pt x="43457" y="3132"/>
                  </a:cubicBezTo>
                  <a:cubicBezTo>
                    <a:pt x="43940" y="2492"/>
                    <a:pt x="44663" y="2117"/>
                    <a:pt x="45250" y="1596"/>
                  </a:cubicBezTo>
                  <a:cubicBezTo>
                    <a:pt x="45711" y="1137"/>
                    <a:pt x="46260" y="795"/>
                    <a:pt x="46762" y="384"/>
                  </a:cubicBezTo>
                  <a:cubicBezTo>
                    <a:pt x="46900" y="299"/>
                    <a:pt x="46894" y="138"/>
                    <a:pt x="469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4"/>
            <p:cNvSpPr/>
            <p:nvPr/>
          </p:nvSpPr>
          <p:spPr>
            <a:xfrm>
              <a:off x="-830828" y="-1239055"/>
              <a:ext cx="7662636" cy="5467460"/>
            </a:xfrm>
            <a:custGeom>
              <a:avLst/>
              <a:gdLst/>
              <a:ahLst/>
              <a:cxnLst/>
              <a:rect l="l" t="t" r="r" b="b"/>
              <a:pathLst>
                <a:path w="44987" h="54199" extrusionOk="0">
                  <a:moveTo>
                    <a:pt x="44968" y="0"/>
                  </a:moveTo>
                  <a:cubicBezTo>
                    <a:pt x="44760" y="0"/>
                    <a:pt x="44575" y="92"/>
                    <a:pt x="44395" y="186"/>
                  </a:cubicBezTo>
                  <a:cubicBezTo>
                    <a:pt x="43283" y="741"/>
                    <a:pt x="42362" y="1573"/>
                    <a:pt x="41375" y="2313"/>
                  </a:cubicBezTo>
                  <a:cubicBezTo>
                    <a:pt x="41298" y="2362"/>
                    <a:pt x="41215" y="2409"/>
                    <a:pt x="41137" y="2451"/>
                  </a:cubicBezTo>
                  <a:lnTo>
                    <a:pt x="41089" y="2511"/>
                  </a:lnTo>
                  <a:cubicBezTo>
                    <a:pt x="40277" y="2989"/>
                    <a:pt x="39595" y="3646"/>
                    <a:pt x="38895" y="4263"/>
                  </a:cubicBezTo>
                  <a:cubicBezTo>
                    <a:pt x="38244" y="4782"/>
                    <a:pt x="37623" y="5332"/>
                    <a:pt x="37054" y="5936"/>
                  </a:cubicBezTo>
                  <a:cubicBezTo>
                    <a:pt x="35775" y="7419"/>
                    <a:pt x="34561" y="8978"/>
                    <a:pt x="33528" y="10647"/>
                  </a:cubicBezTo>
                  <a:cubicBezTo>
                    <a:pt x="33402" y="10843"/>
                    <a:pt x="33283" y="11041"/>
                    <a:pt x="33181" y="11244"/>
                  </a:cubicBezTo>
                  <a:cubicBezTo>
                    <a:pt x="32756" y="12063"/>
                    <a:pt x="32194" y="12799"/>
                    <a:pt x="31711" y="13575"/>
                  </a:cubicBezTo>
                  <a:cubicBezTo>
                    <a:pt x="31556" y="13803"/>
                    <a:pt x="31412" y="14035"/>
                    <a:pt x="31262" y="14269"/>
                  </a:cubicBezTo>
                  <a:cubicBezTo>
                    <a:pt x="31131" y="14502"/>
                    <a:pt x="30988" y="14728"/>
                    <a:pt x="30861" y="14968"/>
                  </a:cubicBezTo>
                  <a:cubicBezTo>
                    <a:pt x="30695" y="15273"/>
                    <a:pt x="30521" y="15572"/>
                    <a:pt x="30359" y="15876"/>
                  </a:cubicBezTo>
                  <a:cubicBezTo>
                    <a:pt x="30265" y="16049"/>
                    <a:pt x="30163" y="16217"/>
                    <a:pt x="30055" y="16385"/>
                  </a:cubicBezTo>
                  <a:cubicBezTo>
                    <a:pt x="29935" y="16587"/>
                    <a:pt x="29810" y="16791"/>
                    <a:pt x="29702" y="17001"/>
                  </a:cubicBezTo>
                  <a:cubicBezTo>
                    <a:pt x="29595" y="17167"/>
                    <a:pt x="29493" y="17335"/>
                    <a:pt x="29397" y="17503"/>
                  </a:cubicBezTo>
                  <a:cubicBezTo>
                    <a:pt x="29074" y="18058"/>
                    <a:pt x="28687" y="18566"/>
                    <a:pt x="28339" y="19104"/>
                  </a:cubicBezTo>
                  <a:cubicBezTo>
                    <a:pt x="28256" y="19241"/>
                    <a:pt x="28166" y="19379"/>
                    <a:pt x="28083" y="19523"/>
                  </a:cubicBezTo>
                  <a:cubicBezTo>
                    <a:pt x="27969" y="19713"/>
                    <a:pt x="27854" y="19911"/>
                    <a:pt x="27735" y="20102"/>
                  </a:cubicBezTo>
                  <a:cubicBezTo>
                    <a:pt x="27539" y="20444"/>
                    <a:pt x="27324" y="20778"/>
                    <a:pt x="27131" y="21119"/>
                  </a:cubicBezTo>
                  <a:cubicBezTo>
                    <a:pt x="26988" y="21393"/>
                    <a:pt x="26814" y="21657"/>
                    <a:pt x="26678" y="21931"/>
                  </a:cubicBezTo>
                  <a:cubicBezTo>
                    <a:pt x="26540" y="22171"/>
                    <a:pt x="26397" y="22403"/>
                    <a:pt x="26271" y="22643"/>
                  </a:cubicBezTo>
                  <a:cubicBezTo>
                    <a:pt x="26176" y="22816"/>
                    <a:pt x="26068" y="22977"/>
                    <a:pt x="25972" y="23151"/>
                  </a:cubicBezTo>
                  <a:cubicBezTo>
                    <a:pt x="25870" y="23319"/>
                    <a:pt x="25769" y="23479"/>
                    <a:pt x="25667" y="23647"/>
                  </a:cubicBezTo>
                  <a:cubicBezTo>
                    <a:pt x="25434" y="24017"/>
                    <a:pt x="25189" y="24389"/>
                    <a:pt x="24962" y="24759"/>
                  </a:cubicBezTo>
                  <a:cubicBezTo>
                    <a:pt x="24860" y="24927"/>
                    <a:pt x="24753" y="25087"/>
                    <a:pt x="24657" y="25261"/>
                  </a:cubicBezTo>
                  <a:cubicBezTo>
                    <a:pt x="24466" y="25602"/>
                    <a:pt x="24257" y="25931"/>
                    <a:pt x="24053" y="26265"/>
                  </a:cubicBezTo>
                  <a:cubicBezTo>
                    <a:pt x="23671" y="26886"/>
                    <a:pt x="23235" y="27467"/>
                    <a:pt x="22846" y="28083"/>
                  </a:cubicBezTo>
                  <a:cubicBezTo>
                    <a:pt x="22439" y="28740"/>
                    <a:pt x="21944" y="29332"/>
                    <a:pt x="21537" y="29989"/>
                  </a:cubicBezTo>
                  <a:cubicBezTo>
                    <a:pt x="20825" y="31167"/>
                    <a:pt x="19887" y="32171"/>
                    <a:pt x="19062" y="33265"/>
                  </a:cubicBezTo>
                  <a:cubicBezTo>
                    <a:pt x="18883" y="33493"/>
                    <a:pt x="18644" y="33672"/>
                    <a:pt x="18507" y="33934"/>
                  </a:cubicBezTo>
                  <a:cubicBezTo>
                    <a:pt x="18052" y="34210"/>
                    <a:pt x="17795" y="34699"/>
                    <a:pt x="17412" y="35052"/>
                  </a:cubicBezTo>
                  <a:cubicBezTo>
                    <a:pt x="16851" y="35739"/>
                    <a:pt x="16277" y="36409"/>
                    <a:pt x="15798" y="37157"/>
                  </a:cubicBezTo>
                  <a:cubicBezTo>
                    <a:pt x="15368" y="37772"/>
                    <a:pt x="14902" y="38363"/>
                    <a:pt x="14490" y="38986"/>
                  </a:cubicBezTo>
                  <a:lnTo>
                    <a:pt x="14435" y="39027"/>
                  </a:lnTo>
                  <a:cubicBezTo>
                    <a:pt x="14305" y="39242"/>
                    <a:pt x="14161" y="39446"/>
                    <a:pt x="14035" y="39654"/>
                  </a:cubicBezTo>
                  <a:cubicBezTo>
                    <a:pt x="13903" y="39894"/>
                    <a:pt x="13760" y="40128"/>
                    <a:pt x="13635" y="40366"/>
                  </a:cubicBezTo>
                  <a:cubicBezTo>
                    <a:pt x="13444" y="40707"/>
                    <a:pt x="13240" y="41041"/>
                    <a:pt x="13031" y="41376"/>
                  </a:cubicBezTo>
                  <a:cubicBezTo>
                    <a:pt x="12661" y="41927"/>
                    <a:pt x="12278" y="42476"/>
                    <a:pt x="11859" y="42990"/>
                  </a:cubicBezTo>
                  <a:cubicBezTo>
                    <a:pt x="11500" y="43409"/>
                    <a:pt x="11077" y="43767"/>
                    <a:pt x="10741" y="44198"/>
                  </a:cubicBezTo>
                  <a:cubicBezTo>
                    <a:pt x="10137" y="44962"/>
                    <a:pt x="9505" y="45715"/>
                    <a:pt x="8793" y="46385"/>
                  </a:cubicBezTo>
                  <a:cubicBezTo>
                    <a:pt x="7634" y="47635"/>
                    <a:pt x="6109" y="48460"/>
                    <a:pt x="4895" y="49655"/>
                  </a:cubicBezTo>
                  <a:cubicBezTo>
                    <a:pt x="4172" y="50319"/>
                    <a:pt x="3342" y="50844"/>
                    <a:pt x="2577" y="51454"/>
                  </a:cubicBezTo>
                  <a:cubicBezTo>
                    <a:pt x="1896" y="51986"/>
                    <a:pt x="1286" y="52590"/>
                    <a:pt x="669" y="53182"/>
                  </a:cubicBezTo>
                  <a:cubicBezTo>
                    <a:pt x="335" y="53409"/>
                    <a:pt x="114" y="53756"/>
                    <a:pt x="1" y="54144"/>
                  </a:cubicBezTo>
                  <a:lnTo>
                    <a:pt x="120" y="54198"/>
                  </a:lnTo>
                  <a:cubicBezTo>
                    <a:pt x="353" y="53552"/>
                    <a:pt x="944" y="53169"/>
                    <a:pt x="1422" y="52716"/>
                  </a:cubicBezTo>
                  <a:cubicBezTo>
                    <a:pt x="1805" y="52393"/>
                    <a:pt x="2117" y="51999"/>
                    <a:pt x="2528" y="51718"/>
                  </a:cubicBezTo>
                  <a:cubicBezTo>
                    <a:pt x="3264" y="51102"/>
                    <a:pt x="4083" y="50587"/>
                    <a:pt x="4812" y="49960"/>
                  </a:cubicBezTo>
                  <a:cubicBezTo>
                    <a:pt x="6049" y="48722"/>
                    <a:pt x="7598" y="47844"/>
                    <a:pt x="8835" y="46612"/>
                  </a:cubicBezTo>
                  <a:cubicBezTo>
                    <a:pt x="9384" y="45985"/>
                    <a:pt x="10001" y="45428"/>
                    <a:pt x="10503" y="44766"/>
                  </a:cubicBezTo>
                  <a:cubicBezTo>
                    <a:pt x="10832" y="44299"/>
                    <a:pt x="11274" y="43929"/>
                    <a:pt x="11626" y="43480"/>
                  </a:cubicBezTo>
                  <a:cubicBezTo>
                    <a:pt x="12253" y="42853"/>
                    <a:pt x="12755" y="42117"/>
                    <a:pt x="13229" y="41370"/>
                  </a:cubicBezTo>
                  <a:cubicBezTo>
                    <a:pt x="13312" y="41239"/>
                    <a:pt x="13395" y="41107"/>
                    <a:pt x="13480" y="40975"/>
                  </a:cubicBezTo>
                  <a:cubicBezTo>
                    <a:pt x="13599" y="40766"/>
                    <a:pt x="13718" y="40564"/>
                    <a:pt x="13831" y="40354"/>
                  </a:cubicBezTo>
                  <a:cubicBezTo>
                    <a:pt x="13963" y="40115"/>
                    <a:pt x="14101" y="39882"/>
                    <a:pt x="14233" y="39648"/>
                  </a:cubicBezTo>
                  <a:cubicBezTo>
                    <a:pt x="14807" y="38776"/>
                    <a:pt x="15452" y="37963"/>
                    <a:pt x="16044" y="37102"/>
                  </a:cubicBezTo>
                  <a:cubicBezTo>
                    <a:pt x="16557" y="36326"/>
                    <a:pt x="17167" y="35614"/>
                    <a:pt x="17759" y="34903"/>
                  </a:cubicBezTo>
                  <a:cubicBezTo>
                    <a:pt x="18076" y="34514"/>
                    <a:pt x="18512" y="34227"/>
                    <a:pt x="18775" y="33808"/>
                  </a:cubicBezTo>
                  <a:cubicBezTo>
                    <a:pt x="19332" y="33277"/>
                    <a:pt x="19749" y="32632"/>
                    <a:pt x="20251" y="32051"/>
                  </a:cubicBezTo>
                  <a:cubicBezTo>
                    <a:pt x="20861" y="31334"/>
                    <a:pt x="21393" y="30552"/>
                    <a:pt x="21889" y="29750"/>
                  </a:cubicBezTo>
                  <a:cubicBezTo>
                    <a:pt x="22511" y="28913"/>
                    <a:pt x="23073" y="28041"/>
                    <a:pt x="23658" y="27180"/>
                  </a:cubicBezTo>
                  <a:cubicBezTo>
                    <a:pt x="23707" y="27102"/>
                    <a:pt x="23754" y="27030"/>
                    <a:pt x="23802" y="26952"/>
                  </a:cubicBezTo>
                  <a:cubicBezTo>
                    <a:pt x="24060" y="26599"/>
                    <a:pt x="24292" y="26224"/>
                    <a:pt x="24513" y="25846"/>
                  </a:cubicBezTo>
                  <a:cubicBezTo>
                    <a:pt x="24866" y="25231"/>
                    <a:pt x="25236" y="24627"/>
                    <a:pt x="25625" y="24042"/>
                  </a:cubicBezTo>
                  <a:cubicBezTo>
                    <a:pt x="25912" y="23575"/>
                    <a:pt x="26205" y="23109"/>
                    <a:pt x="26474" y="22637"/>
                  </a:cubicBezTo>
                  <a:cubicBezTo>
                    <a:pt x="26618" y="22362"/>
                    <a:pt x="26786" y="22099"/>
                    <a:pt x="26929" y="21824"/>
                  </a:cubicBezTo>
                  <a:cubicBezTo>
                    <a:pt x="27060" y="21586"/>
                    <a:pt x="27203" y="21357"/>
                    <a:pt x="27335" y="21119"/>
                  </a:cubicBezTo>
                  <a:cubicBezTo>
                    <a:pt x="27431" y="20946"/>
                    <a:pt x="27539" y="20778"/>
                    <a:pt x="27634" y="20604"/>
                  </a:cubicBezTo>
                  <a:cubicBezTo>
                    <a:pt x="27754" y="20413"/>
                    <a:pt x="27873" y="20223"/>
                    <a:pt x="27986" y="20025"/>
                  </a:cubicBezTo>
                  <a:cubicBezTo>
                    <a:pt x="28077" y="19851"/>
                    <a:pt x="28177" y="19678"/>
                    <a:pt x="28285" y="19511"/>
                  </a:cubicBezTo>
                  <a:cubicBezTo>
                    <a:pt x="28626" y="18960"/>
                    <a:pt x="29009" y="18441"/>
                    <a:pt x="29349" y="17897"/>
                  </a:cubicBezTo>
                  <a:cubicBezTo>
                    <a:pt x="29540" y="17597"/>
                    <a:pt x="29719" y="17299"/>
                    <a:pt x="29899" y="16995"/>
                  </a:cubicBezTo>
                  <a:cubicBezTo>
                    <a:pt x="30014" y="16785"/>
                    <a:pt x="30144" y="16587"/>
                    <a:pt x="30257" y="16385"/>
                  </a:cubicBezTo>
                  <a:cubicBezTo>
                    <a:pt x="30372" y="16187"/>
                    <a:pt x="30491" y="15991"/>
                    <a:pt x="30605" y="15793"/>
                  </a:cubicBezTo>
                  <a:cubicBezTo>
                    <a:pt x="30760" y="15481"/>
                    <a:pt x="30939" y="15183"/>
                    <a:pt x="31107" y="14879"/>
                  </a:cubicBezTo>
                  <a:cubicBezTo>
                    <a:pt x="31220" y="14669"/>
                    <a:pt x="31346" y="14471"/>
                    <a:pt x="31465" y="14262"/>
                  </a:cubicBezTo>
                  <a:cubicBezTo>
                    <a:pt x="31884" y="13581"/>
                    <a:pt x="32350" y="12929"/>
                    <a:pt x="32775" y="12248"/>
                  </a:cubicBezTo>
                  <a:cubicBezTo>
                    <a:pt x="33013" y="11902"/>
                    <a:pt x="33228" y="11531"/>
                    <a:pt x="33426" y="11155"/>
                  </a:cubicBezTo>
                  <a:cubicBezTo>
                    <a:pt x="33540" y="10945"/>
                    <a:pt x="33665" y="10741"/>
                    <a:pt x="33785" y="10539"/>
                  </a:cubicBezTo>
                  <a:cubicBezTo>
                    <a:pt x="34897" y="8829"/>
                    <a:pt x="36139" y="7197"/>
                    <a:pt x="37509" y="5679"/>
                  </a:cubicBezTo>
                  <a:cubicBezTo>
                    <a:pt x="38232" y="5022"/>
                    <a:pt x="38985" y="4406"/>
                    <a:pt x="39720" y="3767"/>
                  </a:cubicBezTo>
                  <a:cubicBezTo>
                    <a:pt x="40492" y="2995"/>
                    <a:pt x="41490" y="2517"/>
                    <a:pt x="42308" y="1811"/>
                  </a:cubicBezTo>
                  <a:cubicBezTo>
                    <a:pt x="42918" y="1292"/>
                    <a:pt x="43582" y="837"/>
                    <a:pt x="44275" y="443"/>
                  </a:cubicBezTo>
                  <a:cubicBezTo>
                    <a:pt x="44413" y="377"/>
                    <a:pt x="44544" y="311"/>
                    <a:pt x="44682" y="252"/>
                  </a:cubicBezTo>
                  <a:cubicBezTo>
                    <a:pt x="44801" y="192"/>
                    <a:pt x="44897" y="103"/>
                    <a:pt x="44986" y="1"/>
                  </a:cubicBezTo>
                  <a:cubicBezTo>
                    <a:pt x="44980" y="1"/>
                    <a:pt x="44974" y="0"/>
                    <a:pt x="449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4"/>
            <p:cNvSpPr/>
            <p:nvPr/>
          </p:nvSpPr>
          <p:spPr>
            <a:xfrm>
              <a:off x="-5" y="-335047"/>
              <a:ext cx="7135294" cy="5238972"/>
            </a:xfrm>
            <a:custGeom>
              <a:avLst/>
              <a:gdLst/>
              <a:ahLst/>
              <a:cxnLst/>
              <a:rect l="l" t="t" r="r" b="b"/>
              <a:pathLst>
                <a:path w="41891" h="51934" extrusionOk="0">
                  <a:moveTo>
                    <a:pt x="41890" y="1"/>
                  </a:moveTo>
                  <a:lnTo>
                    <a:pt x="41890" y="1"/>
                  </a:lnTo>
                  <a:cubicBezTo>
                    <a:pt x="41782" y="43"/>
                    <a:pt x="41675" y="90"/>
                    <a:pt x="41567" y="139"/>
                  </a:cubicBezTo>
                  <a:cubicBezTo>
                    <a:pt x="41016" y="449"/>
                    <a:pt x="40514" y="837"/>
                    <a:pt x="40012" y="1215"/>
                  </a:cubicBezTo>
                  <a:cubicBezTo>
                    <a:pt x="37998" y="2631"/>
                    <a:pt x="36205" y="4329"/>
                    <a:pt x="34496" y="6092"/>
                  </a:cubicBezTo>
                  <a:cubicBezTo>
                    <a:pt x="33898" y="6840"/>
                    <a:pt x="33313" y="7599"/>
                    <a:pt x="32690" y="8327"/>
                  </a:cubicBezTo>
                  <a:cubicBezTo>
                    <a:pt x="32075" y="9248"/>
                    <a:pt x="31399" y="10126"/>
                    <a:pt x="30814" y="11059"/>
                  </a:cubicBezTo>
                  <a:cubicBezTo>
                    <a:pt x="30712" y="11227"/>
                    <a:pt x="30604" y="11387"/>
                    <a:pt x="30508" y="11561"/>
                  </a:cubicBezTo>
                  <a:cubicBezTo>
                    <a:pt x="30019" y="12386"/>
                    <a:pt x="29439" y="13169"/>
                    <a:pt x="29104" y="14077"/>
                  </a:cubicBezTo>
                  <a:cubicBezTo>
                    <a:pt x="29081" y="14132"/>
                    <a:pt x="29026" y="14234"/>
                    <a:pt x="29002" y="14281"/>
                  </a:cubicBezTo>
                  <a:cubicBezTo>
                    <a:pt x="28913" y="14443"/>
                    <a:pt x="28830" y="14604"/>
                    <a:pt x="28751" y="14766"/>
                  </a:cubicBezTo>
                  <a:cubicBezTo>
                    <a:pt x="28507" y="15213"/>
                    <a:pt x="28220" y="15638"/>
                    <a:pt x="27992" y="16099"/>
                  </a:cubicBezTo>
                  <a:cubicBezTo>
                    <a:pt x="27818" y="16433"/>
                    <a:pt x="27622" y="16756"/>
                    <a:pt x="27442" y="17090"/>
                  </a:cubicBezTo>
                  <a:cubicBezTo>
                    <a:pt x="27155" y="17635"/>
                    <a:pt x="26802" y="18149"/>
                    <a:pt x="26534" y="18704"/>
                  </a:cubicBezTo>
                  <a:cubicBezTo>
                    <a:pt x="26361" y="19045"/>
                    <a:pt x="26157" y="19379"/>
                    <a:pt x="25978" y="19721"/>
                  </a:cubicBezTo>
                  <a:cubicBezTo>
                    <a:pt x="25870" y="19882"/>
                    <a:pt x="25768" y="20049"/>
                    <a:pt x="25679" y="20223"/>
                  </a:cubicBezTo>
                  <a:cubicBezTo>
                    <a:pt x="25105" y="21065"/>
                    <a:pt x="24490" y="21873"/>
                    <a:pt x="23963" y="22739"/>
                  </a:cubicBezTo>
                  <a:cubicBezTo>
                    <a:pt x="23801" y="22966"/>
                    <a:pt x="23665" y="23211"/>
                    <a:pt x="23514" y="23445"/>
                  </a:cubicBezTo>
                  <a:cubicBezTo>
                    <a:pt x="23414" y="23611"/>
                    <a:pt x="23312" y="23779"/>
                    <a:pt x="23210" y="23947"/>
                  </a:cubicBezTo>
                  <a:cubicBezTo>
                    <a:pt x="22899" y="24461"/>
                    <a:pt x="22576" y="24969"/>
                    <a:pt x="22206" y="25441"/>
                  </a:cubicBezTo>
                  <a:cubicBezTo>
                    <a:pt x="21190" y="26798"/>
                    <a:pt x="20150" y="28149"/>
                    <a:pt x="19163" y="29535"/>
                  </a:cubicBezTo>
                  <a:cubicBezTo>
                    <a:pt x="18457" y="30403"/>
                    <a:pt x="17908" y="31371"/>
                    <a:pt x="17310" y="32315"/>
                  </a:cubicBezTo>
                  <a:cubicBezTo>
                    <a:pt x="16785" y="33134"/>
                    <a:pt x="16283" y="33971"/>
                    <a:pt x="15654" y="34724"/>
                  </a:cubicBezTo>
                  <a:cubicBezTo>
                    <a:pt x="15003" y="35645"/>
                    <a:pt x="14327" y="36547"/>
                    <a:pt x="13687" y="37474"/>
                  </a:cubicBezTo>
                  <a:lnTo>
                    <a:pt x="13634" y="37521"/>
                  </a:lnTo>
                  <a:cubicBezTo>
                    <a:pt x="12934" y="38639"/>
                    <a:pt x="12117" y="39679"/>
                    <a:pt x="11273" y="40689"/>
                  </a:cubicBezTo>
                  <a:cubicBezTo>
                    <a:pt x="9940" y="42046"/>
                    <a:pt x="8649" y="43450"/>
                    <a:pt x="7196" y="44677"/>
                  </a:cubicBezTo>
                  <a:cubicBezTo>
                    <a:pt x="6635" y="45257"/>
                    <a:pt x="5995" y="45753"/>
                    <a:pt x="5446" y="46350"/>
                  </a:cubicBezTo>
                  <a:cubicBezTo>
                    <a:pt x="4555" y="47337"/>
                    <a:pt x="3598" y="48263"/>
                    <a:pt x="2660" y="49213"/>
                  </a:cubicBezTo>
                  <a:cubicBezTo>
                    <a:pt x="2254" y="49655"/>
                    <a:pt x="1763" y="50002"/>
                    <a:pt x="1333" y="50415"/>
                  </a:cubicBezTo>
                  <a:cubicBezTo>
                    <a:pt x="842" y="50839"/>
                    <a:pt x="317" y="51246"/>
                    <a:pt x="0" y="51826"/>
                  </a:cubicBezTo>
                  <a:cubicBezTo>
                    <a:pt x="36" y="51850"/>
                    <a:pt x="108" y="51903"/>
                    <a:pt x="143" y="51933"/>
                  </a:cubicBezTo>
                  <a:cubicBezTo>
                    <a:pt x="436" y="51341"/>
                    <a:pt x="1010" y="50989"/>
                    <a:pt x="1446" y="50523"/>
                  </a:cubicBezTo>
                  <a:cubicBezTo>
                    <a:pt x="1996" y="50068"/>
                    <a:pt x="2516" y="49578"/>
                    <a:pt x="3036" y="49094"/>
                  </a:cubicBezTo>
                  <a:cubicBezTo>
                    <a:pt x="4304" y="47737"/>
                    <a:pt x="5618" y="46434"/>
                    <a:pt x="6939" y="45136"/>
                  </a:cubicBezTo>
                  <a:cubicBezTo>
                    <a:pt x="7471" y="44736"/>
                    <a:pt x="7902" y="44216"/>
                    <a:pt x="8434" y="43809"/>
                  </a:cubicBezTo>
                  <a:cubicBezTo>
                    <a:pt x="8996" y="43301"/>
                    <a:pt x="9516" y="42740"/>
                    <a:pt x="10059" y="42208"/>
                  </a:cubicBezTo>
                  <a:cubicBezTo>
                    <a:pt x="11452" y="40827"/>
                    <a:pt x="12702" y="39297"/>
                    <a:pt x="13766" y="37647"/>
                  </a:cubicBezTo>
                  <a:cubicBezTo>
                    <a:pt x="14250" y="36930"/>
                    <a:pt x="14788" y="36249"/>
                    <a:pt x="15278" y="35537"/>
                  </a:cubicBezTo>
                  <a:cubicBezTo>
                    <a:pt x="15756" y="34837"/>
                    <a:pt x="16313" y="34204"/>
                    <a:pt x="16760" y="33487"/>
                  </a:cubicBezTo>
                  <a:cubicBezTo>
                    <a:pt x="17472" y="32411"/>
                    <a:pt x="18112" y="31292"/>
                    <a:pt x="18840" y="30235"/>
                  </a:cubicBezTo>
                  <a:cubicBezTo>
                    <a:pt x="19318" y="29631"/>
                    <a:pt x="19756" y="29004"/>
                    <a:pt x="20209" y="28387"/>
                  </a:cubicBezTo>
                  <a:cubicBezTo>
                    <a:pt x="21387" y="26745"/>
                    <a:pt x="22725" y="25208"/>
                    <a:pt x="23718" y="23438"/>
                  </a:cubicBezTo>
                  <a:cubicBezTo>
                    <a:pt x="24394" y="22290"/>
                    <a:pt x="25224" y="21244"/>
                    <a:pt x="25930" y="20115"/>
                  </a:cubicBezTo>
                  <a:cubicBezTo>
                    <a:pt x="26013" y="19983"/>
                    <a:pt x="26097" y="19851"/>
                    <a:pt x="26181" y="19721"/>
                  </a:cubicBezTo>
                  <a:cubicBezTo>
                    <a:pt x="26211" y="19666"/>
                    <a:pt x="26253" y="19572"/>
                    <a:pt x="26276" y="19523"/>
                  </a:cubicBezTo>
                  <a:cubicBezTo>
                    <a:pt x="26504" y="19117"/>
                    <a:pt x="26742" y="18717"/>
                    <a:pt x="26940" y="18298"/>
                  </a:cubicBezTo>
                  <a:cubicBezTo>
                    <a:pt x="27036" y="18124"/>
                    <a:pt x="27144" y="17963"/>
                    <a:pt x="27244" y="17790"/>
                  </a:cubicBezTo>
                  <a:cubicBezTo>
                    <a:pt x="27382" y="17556"/>
                    <a:pt x="27514" y="17324"/>
                    <a:pt x="27646" y="17084"/>
                  </a:cubicBezTo>
                  <a:cubicBezTo>
                    <a:pt x="27837" y="16708"/>
                    <a:pt x="28069" y="16361"/>
                    <a:pt x="28249" y="15978"/>
                  </a:cubicBezTo>
                  <a:cubicBezTo>
                    <a:pt x="28375" y="15740"/>
                    <a:pt x="28512" y="15512"/>
                    <a:pt x="28656" y="15279"/>
                  </a:cubicBezTo>
                  <a:cubicBezTo>
                    <a:pt x="28847" y="14951"/>
                    <a:pt x="29020" y="14609"/>
                    <a:pt x="29205" y="14275"/>
                  </a:cubicBezTo>
                  <a:cubicBezTo>
                    <a:pt x="29324" y="14005"/>
                    <a:pt x="29439" y="13737"/>
                    <a:pt x="29558" y="13467"/>
                  </a:cubicBezTo>
                  <a:cubicBezTo>
                    <a:pt x="29798" y="12973"/>
                    <a:pt x="30113" y="12529"/>
                    <a:pt x="30413" y="12069"/>
                  </a:cubicBezTo>
                  <a:cubicBezTo>
                    <a:pt x="30508" y="11897"/>
                    <a:pt x="30610" y="11729"/>
                    <a:pt x="30712" y="11555"/>
                  </a:cubicBezTo>
                  <a:cubicBezTo>
                    <a:pt x="30808" y="11387"/>
                    <a:pt x="30915" y="11227"/>
                    <a:pt x="31017" y="11059"/>
                  </a:cubicBezTo>
                  <a:cubicBezTo>
                    <a:pt x="31627" y="10115"/>
                    <a:pt x="32301" y="9200"/>
                    <a:pt x="32947" y="8280"/>
                  </a:cubicBezTo>
                  <a:cubicBezTo>
                    <a:pt x="33569" y="7580"/>
                    <a:pt x="34119" y="6833"/>
                    <a:pt x="34698" y="6104"/>
                  </a:cubicBezTo>
                  <a:cubicBezTo>
                    <a:pt x="35081" y="5679"/>
                    <a:pt x="35506" y="5290"/>
                    <a:pt x="35906" y="4884"/>
                  </a:cubicBezTo>
                  <a:cubicBezTo>
                    <a:pt x="37018" y="3910"/>
                    <a:pt x="38058" y="2852"/>
                    <a:pt x="39259" y="1985"/>
                  </a:cubicBezTo>
                  <a:cubicBezTo>
                    <a:pt x="39995" y="1453"/>
                    <a:pt x="40694" y="867"/>
                    <a:pt x="41471" y="396"/>
                  </a:cubicBezTo>
                  <a:cubicBezTo>
                    <a:pt x="41645" y="299"/>
                    <a:pt x="41841" y="210"/>
                    <a:pt x="41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4"/>
            <p:cNvSpPr/>
            <p:nvPr/>
          </p:nvSpPr>
          <p:spPr>
            <a:xfrm>
              <a:off x="2711325" y="1092165"/>
              <a:ext cx="6924425" cy="5054972"/>
            </a:xfrm>
            <a:custGeom>
              <a:avLst/>
              <a:gdLst/>
              <a:ahLst/>
              <a:cxnLst/>
              <a:rect l="l" t="t" r="r" b="b"/>
              <a:pathLst>
                <a:path w="40653" h="50110" extrusionOk="0">
                  <a:moveTo>
                    <a:pt x="40652" y="1"/>
                  </a:moveTo>
                  <a:cubicBezTo>
                    <a:pt x="40473" y="133"/>
                    <a:pt x="40294" y="258"/>
                    <a:pt x="40126" y="395"/>
                  </a:cubicBezTo>
                  <a:cubicBezTo>
                    <a:pt x="39445" y="1029"/>
                    <a:pt x="38686" y="1579"/>
                    <a:pt x="38046" y="2249"/>
                  </a:cubicBezTo>
                  <a:cubicBezTo>
                    <a:pt x="37341" y="2823"/>
                    <a:pt x="36719" y="3480"/>
                    <a:pt x="36086" y="4125"/>
                  </a:cubicBezTo>
                  <a:cubicBezTo>
                    <a:pt x="35237" y="5124"/>
                    <a:pt x="34418" y="6152"/>
                    <a:pt x="33570" y="7149"/>
                  </a:cubicBezTo>
                  <a:cubicBezTo>
                    <a:pt x="33162" y="7676"/>
                    <a:pt x="32685" y="8142"/>
                    <a:pt x="32296" y="8686"/>
                  </a:cubicBezTo>
                  <a:cubicBezTo>
                    <a:pt x="31124" y="10366"/>
                    <a:pt x="29929" y="12040"/>
                    <a:pt x="28823" y="13767"/>
                  </a:cubicBezTo>
                  <a:cubicBezTo>
                    <a:pt x="28232" y="14724"/>
                    <a:pt x="27562" y="15632"/>
                    <a:pt x="26971" y="16589"/>
                  </a:cubicBezTo>
                  <a:cubicBezTo>
                    <a:pt x="26373" y="17527"/>
                    <a:pt x="25738" y="18441"/>
                    <a:pt x="25201" y="19409"/>
                  </a:cubicBezTo>
                  <a:cubicBezTo>
                    <a:pt x="24657" y="20247"/>
                    <a:pt x="24071" y="21059"/>
                    <a:pt x="23587" y="21933"/>
                  </a:cubicBezTo>
                  <a:cubicBezTo>
                    <a:pt x="23449" y="22165"/>
                    <a:pt x="23305" y="22392"/>
                    <a:pt x="23186" y="22637"/>
                  </a:cubicBezTo>
                  <a:cubicBezTo>
                    <a:pt x="23054" y="22877"/>
                    <a:pt x="22918" y="23109"/>
                    <a:pt x="22780" y="23343"/>
                  </a:cubicBezTo>
                  <a:cubicBezTo>
                    <a:pt x="22679" y="23511"/>
                    <a:pt x="22571" y="23671"/>
                    <a:pt x="22475" y="23845"/>
                  </a:cubicBezTo>
                  <a:cubicBezTo>
                    <a:pt x="22093" y="24526"/>
                    <a:pt x="21686" y="25196"/>
                    <a:pt x="21220" y="25823"/>
                  </a:cubicBezTo>
                  <a:cubicBezTo>
                    <a:pt x="20808" y="26373"/>
                    <a:pt x="20515" y="27001"/>
                    <a:pt x="20113" y="27569"/>
                  </a:cubicBezTo>
                  <a:cubicBezTo>
                    <a:pt x="19456" y="28591"/>
                    <a:pt x="18847" y="29672"/>
                    <a:pt x="17944" y="30516"/>
                  </a:cubicBezTo>
                  <a:cubicBezTo>
                    <a:pt x="17180" y="31365"/>
                    <a:pt x="16468" y="32268"/>
                    <a:pt x="15817" y="33211"/>
                  </a:cubicBezTo>
                  <a:cubicBezTo>
                    <a:pt x="14860" y="34586"/>
                    <a:pt x="13550" y="35662"/>
                    <a:pt x="12601" y="37043"/>
                  </a:cubicBezTo>
                  <a:cubicBezTo>
                    <a:pt x="12044" y="37857"/>
                    <a:pt x="11406" y="38603"/>
                    <a:pt x="10789" y="39369"/>
                  </a:cubicBezTo>
                  <a:cubicBezTo>
                    <a:pt x="10388" y="39846"/>
                    <a:pt x="9850" y="40181"/>
                    <a:pt x="9433" y="40635"/>
                  </a:cubicBezTo>
                  <a:cubicBezTo>
                    <a:pt x="8589" y="41413"/>
                    <a:pt x="7819" y="42249"/>
                    <a:pt x="7066" y="43110"/>
                  </a:cubicBezTo>
                  <a:cubicBezTo>
                    <a:pt x="6349" y="43833"/>
                    <a:pt x="5624" y="44556"/>
                    <a:pt x="4895" y="45274"/>
                  </a:cubicBezTo>
                  <a:cubicBezTo>
                    <a:pt x="4208" y="45860"/>
                    <a:pt x="3521" y="46451"/>
                    <a:pt x="2857" y="47061"/>
                  </a:cubicBezTo>
                  <a:cubicBezTo>
                    <a:pt x="1966" y="47784"/>
                    <a:pt x="1297" y="48724"/>
                    <a:pt x="467" y="49506"/>
                  </a:cubicBezTo>
                  <a:cubicBezTo>
                    <a:pt x="293" y="49692"/>
                    <a:pt x="72" y="49853"/>
                    <a:pt x="1" y="50110"/>
                  </a:cubicBezTo>
                  <a:cubicBezTo>
                    <a:pt x="341" y="50079"/>
                    <a:pt x="448" y="49704"/>
                    <a:pt x="675" y="49513"/>
                  </a:cubicBezTo>
                  <a:cubicBezTo>
                    <a:pt x="1422" y="48783"/>
                    <a:pt x="2104" y="47982"/>
                    <a:pt x="2881" y="47282"/>
                  </a:cubicBezTo>
                  <a:cubicBezTo>
                    <a:pt x="3640" y="46493"/>
                    <a:pt x="4548" y="45872"/>
                    <a:pt x="5309" y="45077"/>
                  </a:cubicBezTo>
                  <a:cubicBezTo>
                    <a:pt x="5990" y="44484"/>
                    <a:pt x="6623" y="43839"/>
                    <a:pt x="7215" y="43165"/>
                  </a:cubicBezTo>
                  <a:cubicBezTo>
                    <a:pt x="7819" y="42584"/>
                    <a:pt x="8314" y="41909"/>
                    <a:pt x="8931" y="41341"/>
                  </a:cubicBezTo>
                  <a:cubicBezTo>
                    <a:pt x="9684" y="40522"/>
                    <a:pt x="10634" y="39894"/>
                    <a:pt x="11309" y="38997"/>
                  </a:cubicBezTo>
                  <a:cubicBezTo>
                    <a:pt x="12331" y="37796"/>
                    <a:pt x="13150" y="36422"/>
                    <a:pt x="14268" y="35297"/>
                  </a:cubicBezTo>
                  <a:cubicBezTo>
                    <a:pt x="15051" y="34533"/>
                    <a:pt x="15721" y="33653"/>
                    <a:pt x="16348" y="32757"/>
                  </a:cubicBezTo>
                  <a:cubicBezTo>
                    <a:pt x="16952" y="31920"/>
                    <a:pt x="17616" y="31131"/>
                    <a:pt x="18297" y="30361"/>
                  </a:cubicBezTo>
                  <a:cubicBezTo>
                    <a:pt x="18764" y="29942"/>
                    <a:pt x="19128" y="29434"/>
                    <a:pt x="19456" y="28908"/>
                  </a:cubicBezTo>
                  <a:cubicBezTo>
                    <a:pt x="19905" y="28185"/>
                    <a:pt x="20395" y="27492"/>
                    <a:pt x="20819" y="26750"/>
                  </a:cubicBezTo>
                  <a:cubicBezTo>
                    <a:pt x="21286" y="25955"/>
                    <a:pt x="21884" y="25244"/>
                    <a:pt x="22331" y="24436"/>
                  </a:cubicBezTo>
                  <a:cubicBezTo>
                    <a:pt x="22439" y="24234"/>
                    <a:pt x="22559" y="24036"/>
                    <a:pt x="22679" y="23839"/>
                  </a:cubicBezTo>
                  <a:cubicBezTo>
                    <a:pt x="22792" y="23636"/>
                    <a:pt x="22918" y="23432"/>
                    <a:pt x="23037" y="23230"/>
                  </a:cubicBezTo>
                  <a:cubicBezTo>
                    <a:pt x="23192" y="22973"/>
                    <a:pt x="23341" y="22703"/>
                    <a:pt x="23485" y="22435"/>
                  </a:cubicBezTo>
                  <a:cubicBezTo>
                    <a:pt x="24066" y="21346"/>
                    <a:pt x="24812" y="20355"/>
                    <a:pt x="25452" y="19302"/>
                  </a:cubicBezTo>
                  <a:cubicBezTo>
                    <a:pt x="25553" y="19135"/>
                    <a:pt x="25661" y="18967"/>
                    <a:pt x="25757" y="18800"/>
                  </a:cubicBezTo>
                  <a:cubicBezTo>
                    <a:pt x="26199" y="18041"/>
                    <a:pt x="26713" y="17329"/>
                    <a:pt x="27167" y="16582"/>
                  </a:cubicBezTo>
                  <a:cubicBezTo>
                    <a:pt x="27735" y="15674"/>
                    <a:pt x="28381" y="14813"/>
                    <a:pt x="28936" y="13905"/>
                  </a:cubicBezTo>
                  <a:cubicBezTo>
                    <a:pt x="29374" y="13175"/>
                    <a:pt x="29893" y="12506"/>
                    <a:pt x="30342" y="11783"/>
                  </a:cubicBezTo>
                  <a:cubicBezTo>
                    <a:pt x="30939" y="10879"/>
                    <a:pt x="31597" y="10018"/>
                    <a:pt x="32200" y="9116"/>
                  </a:cubicBezTo>
                  <a:cubicBezTo>
                    <a:pt x="32685" y="8369"/>
                    <a:pt x="33342" y="7759"/>
                    <a:pt x="33874" y="7049"/>
                  </a:cubicBezTo>
                  <a:cubicBezTo>
                    <a:pt x="35069" y="5692"/>
                    <a:pt x="36098" y="4173"/>
                    <a:pt x="37485" y="3002"/>
                  </a:cubicBezTo>
                  <a:cubicBezTo>
                    <a:pt x="38501" y="2021"/>
                    <a:pt x="39559" y="1088"/>
                    <a:pt x="40652" y="204"/>
                  </a:cubicBezTo>
                  <a:lnTo>
                    <a:pt x="406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4"/>
            <p:cNvSpPr/>
            <p:nvPr/>
          </p:nvSpPr>
          <p:spPr>
            <a:xfrm>
              <a:off x="-1125529" y="-1024099"/>
              <a:ext cx="6303573" cy="4705128"/>
            </a:xfrm>
            <a:custGeom>
              <a:avLst/>
              <a:gdLst/>
              <a:ahLst/>
              <a:cxnLst/>
              <a:rect l="l" t="t" r="r" b="b"/>
              <a:pathLst>
                <a:path w="37008" h="46642" extrusionOk="0">
                  <a:moveTo>
                    <a:pt x="37007" y="0"/>
                  </a:moveTo>
                  <a:cubicBezTo>
                    <a:pt x="36601" y="238"/>
                    <a:pt x="36188" y="478"/>
                    <a:pt x="35824" y="784"/>
                  </a:cubicBezTo>
                  <a:cubicBezTo>
                    <a:pt x="35048" y="1375"/>
                    <a:pt x="34187" y="1871"/>
                    <a:pt x="33517" y="2600"/>
                  </a:cubicBezTo>
                  <a:cubicBezTo>
                    <a:pt x="32549" y="3479"/>
                    <a:pt x="31754" y="4525"/>
                    <a:pt x="30905" y="5518"/>
                  </a:cubicBezTo>
                  <a:cubicBezTo>
                    <a:pt x="29649" y="6934"/>
                    <a:pt x="28609" y="8542"/>
                    <a:pt x="27737" y="10222"/>
                  </a:cubicBezTo>
                  <a:cubicBezTo>
                    <a:pt x="27599" y="10503"/>
                    <a:pt x="27426" y="10765"/>
                    <a:pt x="27277" y="11047"/>
                  </a:cubicBezTo>
                  <a:cubicBezTo>
                    <a:pt x="27114" y="11315"/>
                    <a:pt x="26929" y="11572"/>
                    <a:pt x="26769" y="11841"/>
                  </a:cubicBezTo>
                  <a:cubicBezTo>
                    <a:pt x="26684" y="11973"/>
                    <a:pt x="26607" y="12104"/>
                    <a:pt x="26523" y="12236"/>
                  </a:cubicBezTo>
                  <a:cubicBezTo>
                    <a:pt x="26440" y="12374"/>
                    <a:pt x="26350" y="12511"/>
                    <a:pt x="26267" y="12655"/>
                  </a:cubicBezTo>
                  <a:cubicBezTo>
                    <a:pt x="26063" y="12989"/>
                    <a:pt x="25872" y="13329"/>
                    <a:pt x="25663" y="13665"/>
                  </a:cubicBezTo>
                  <a:cubicBezTo>
                    <a:pt x="25465" y="14005"/>
                    <a:pt x="25250" y="14333"/>
                    <a:pt x="25059" y="14675"/>
                  </a:cubicBezTo>
                  <a:cubicBezTo>
                    <a:pt x="24832" y="15063"/>
                    <a:pt x="24628" y="15469"/>
                    <a:pt x="24407" y="15864"/>
                  </a:cubicBezTo>
                  <a:cubicBezTo>
                    <a:pt x="23900" y="16923"/>
                    <a:pt x="23194" y="17861"/>
                    <a:pt x="22548" y="18835"/>
                  </a:cubicBezTo>
                  <a:cubicBezTo>
                    <a:pt x="21472" y="20515"/>
                    <a:pt x="20187" y="22044"/>
                    <a:pt x="19022" y="23665"/>
                  </a:cubicBezTo>
                  <a:cubicBezTo>
                    <a:pt x="18592" y="24298"/>
                    <a:pt x="18041" y="24830"/>
                    <a:pt x="17582" y="25440"/>
                  </a:cubicBezTo>
                  <a:cubicBezTo>
                    <a:pt x="17133" y="26091"/>
                    <a:pt x="16583" y="26665"/>
                    <a:pt x="16134" y="27316"/>
                  </a:cubicBezTo>
                  <a:cubicBezTo>
                    <a:pt x="15100" y="28692"/>
                    <a:pt x="13916" y="29942"/>
                    <a:pt x="12823" y="31261"/>
                  </a:cubicBezTo>
                  <a:cubicBezTo>
                    <a:pt x="11502" y="32858"/>
                    <a:pt x="10097" y="34389"/>
                    <a:pt x="8788" y="35996"/>
                  </a:cubicBezTo>
                  <a:cubicBezTo>
                    <a:pt x="8286" y="36511"/>
                    <a:pt x="7885" y="37107"/>
                    <a:pt x="7443" y="37675"/>
                  </a:cubicBezTo>
                  <a:cubicBezTo>
                    <a:pt x="6254" y="39259"/>
                    <a:pt x="4980" y="40778"/>
                    <a:pt x="3642" y="42230"/>
                  </a:cubicBezTo>
                  <a:cubicBezTo>
                    <a:pt x="2775" y="43014"/>
                    <a:pt x="1973" y="43869"/>
                    <a:pt x="1250" y="44790"/>
                  </a:cubicBezTo>
                  <a:cubicBezTo>
                    <a:pt x="844" y="45333"/>
                    <a:pt x="276" y="45764"/>
                    <a:pt x="8" y="46403"/>
                  </a:cubicBezTo>
                  <a:cubicBezTo>
                    <a:pt x="8" y="46462"/>
                    <a:pt x="1" y="46583"/>
                    <a:pt x="1" y="46642"/>
                  </a:cubicBezTo>
                  <a:cubicBezTo>
                    <a:pt x="44" y="46619"/>
                    <a:pt x="133" y="46558"/>
                    <a:pt x="180" y="46534"/>
                  </a:cubicBezTo>
                  <a:cubicBezTo>
                    <a:pt x="229" y="46307"/>
                    <a:pt x="318" y="46092"/>
                    <a:pt x="480" y="45924"/>
                  </a:cubicBezTo>
                  <a:cubicBezTo>
                    <a:pt x="1275" y="45135"/>
                    <a:pt x="1879" y="44173"/>
                    <a:pt x="2691" y="43402"/>
                  </a:cubicBezTo>
                  <a:cubicBezTo>
                    <a:pt x="3366" y="42702"/>
                    <a:pt x="4114" y="42064"/>
                    <a:pt x="4718" y="41292"/>
                  </a:cubicBezTo>
                  <a:cubicBezTo>
                    <a:pt x="5877" y="39995"/>
                    <a:pt x="6953" y="38627"/>
                    <a:pt x="7993" y="37228"/>
                  </a:cubicBezTo>
                  <a:cubicBezTo>
                    <a:pt x="9237" y="35656"/>
                    <a:pt x="10588" y="34179"/>
                    <a:pt x="11866" y="32637"/>
                  </a:cubicBezTo>
                  <a:cubicBezTo>
                    <a:pt x="12584" y="31895"/>
                    <a:pt x="13163" y="31040"/>
                    <a:pt x="13875" y="30300"/>
                  </a:cubicBezTo>
                  <a:cubicBezTo>
                    <a:pt x="14539" y="29523"/>
                    <a:pt x="15207" y="28758"/>
                    <a:pt x="15853" y="27962"/>
                  </a:cubicBezTo>
                  <a:cubicBezTo>
                    <a:pt x="16355" y="27288"/>
                    <a:pt x="16870" y="26618"/>
                    <a:pt x="17402" y="25961"/>
                  </a:cubicBezTo>
                  <a:cubicBezTo>
                    <a:pt x="17910" y="25207"/>
                    <a:pt x="18573" y="24579"/>
                    <a:pt x="19099" y="23837"/>
                  </a:cubicBezTo>
                  <a:cubicBezTo>
                    <a:pt x="20343" y="22123"/>
                    <a:pt x="21706" y="20491"/>
                    <a:pt x="22847" y="18703"/>
                  </a:cubicBezTo>
                  <a:cubicBezTo>
                    <a:pt x="23248" y="18046"/>
                    <a:pt x="23743" y="17448"/>
                    <a:pt x="24109" y="16766"/>
                  </a:cubicBezTo>
                  <a:cubicBezTo>
                    <a:pt x="24317" y="16408"/>
                    <a:pt x="24515" y="16038"/>
                    <a:pt x="24712" y="15667"/>
                  </a:cubicBezTo>
                  <a:cubicBezTo>
                    <a:pt x="24891" y="15332"/>
                    <a:pt x="25064" y="14992"/>
                    <a:pt x="25262" y="14669"/>
                  </a:cubicBezTo>
                  <a:cubicBezTo>
                    <a:pt x="25555" y="14161"/>
                    <a:pt x="25878" y="13670"/>
                    <a:pt x="26171" y="13163"/>
                  </a:cubicBezTo>
                  <a:cubicBezTo>
                    <a:pt x="26261" y="12989"/>
                    <a:pt x="26368" y="12821"/>
                    <a:pt x="26469" y="12655"/>
                  </a:cubicBezTo>
                  <a:cubicBezTo>
                    <a:pt x="27031" y="11715"/>
                    <a:pt x="27665" y="10813"/>
                    <a:pt x="28137" y="9821"/>
                  </a:cubicBezTo>
                  <a:cubicBezTo>
                    <a:pt x="28281" y="9558"/>
                    <a:pt x="28436" y="9295"/>
                    <a:pt x="28585" y="9032"/>
                  </a:cubicBezTo>
                  <a:cubicBezTo>
                    <a:pt x="29351" y="7723"/>
                    <a:pt x="30248" y="6498"/>
                    <a:pt x="31258" y="5367"/>
                  </a:cubicBezTo>
                  <a:cubicBezTo>
                    <a:pt x="31950" y="4578"/>
                    <a:pt x="32560" y="3724"/>
                    <a:pt x="33326" y="3000"/>
                  </a:cubicBezTo>
                  <a:cubicBezTo>
                    <a:pt x="33881" y="2409"/>
                    <a:pt x="34533" y="1907"/>
                    <a:pt x="35197" y="1441"/>
                  </a:cubicBezTo>
                  <a:cubicBezTo>
                    <a:pt x="35686" y="1129"/>
                    <a:pt x="36111" y="729"/>
                    <a:pt x="36613" y="436"/>
                  </a:cubicBezTo>
                  <a:cubicBezTo>
                    <a:pt x="36792" y="346"/>
                    <a:pt x="36977" y="215"/>
                    <a:pt x="37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4"/>
            <p:cNvSpPr/>
            <p:nvPr/>
          </p:nvSpPr>
          <p:spPr>
            <a:xfrm>
              <a:off x="3817959" y="1843601"/>
              <a:ext cx="5798544" cy="4325224"/>
            </a:xfrm>
            <a:custGeom>
              <a:avLst/>
              <a:gdLst/>
              <a:ahLst/>
              <a:cxnLst/>
              <a:rect l="l" t="t" r="r" b="b"/>
              <a:pathLst>
                <a:path w="34043" h="42876" extrusionOk="0">
                  <a:moveTo>
                    <a:pt x="34042" y="0"/>
                  </a:moveTo>
                  <a:lnTo>
                    <a:pt x="34042" y="0"/>
                  </a:lnTo>
                  <a:cubicBezTo>
                    <a:pt x="33546" y="89"/>
                    <a:pt x="33127" y="425"/>
                    <a:pt x="32679" y="651"/>
                  </a:cubicBezTo>
                  <a:cubicBezTo>
                    <a:pt x="31471" y="1393"/>
                    <a:pt x="30467" y="2409"/>
                    <a:pt x="29493" y="3424"/>
                  </a:cubicBezTo>
                  <a:cubicBezTo>
                    <a:pt x="28853" y="4172"/>
                    <a:pt x="28136" y="4853"/>
                    <a:pt x="27617" y="5697"/>
                  </a:cubicBezTo>
                  <a:cubicBezTo>
                    <a:pt x="27396" y="6037"/>
                    <a:pt x="27173" y="6378"/>
                    <a:pt x="26965" y="6724"/>
                  </a:cubicBezTo>
                  <a:cubicBezTo>
                    <a:pt x="26858" y="6892"/>
                    <a:pt x="26756" y="7053"/>
                    <a:pt x="26660" y="7226"/>
                  </a:cubicBezTo>
                  <a:cubicBezTo>
                    <a:pt x="26558" y="7394"/>
                    <a:pt x="26456" y="7562"/>
                    <a:pt x="26361" y="7734"/>
                  </a:cubicBezTo>
                  <a:cubicBezTo>
                    <a:pt x="26241" y="7926"/>
                    <a:pt x="26122" y="8123"/>
                    <a:pt x="26008" y="8321"/>
                  </a:cubicBezTo>
                  <a:cubicBezTo>
                    <a:pt x="25871" y="8553"/>
                    <a:pt x="25739" y="8787"/>
                    <a:pt x="25608" y="9025"/>
                  </a:cubicBezTo>
                  <a:cubicBezTo>
                    <a:pt x="25465" y="9306"/>
                    <a:pt x="25303" y="9576"/>
                    <a:pt x="25153" y="9844"/>
                  </a:cubicBezTo>
                  <a:cubicBezTo>
                    <a:pt x="24974" y="10108"/>
                    <a:pt x="24801" y="10371"/>
                    <a:pt x="24646" y="10652"/>
                  </a:cubicBezTo>
                  <a:cubicBezTo>
                    <a:pt x="24508" y="10884"/>
                    <a:pt x="24364" y="11118"/>
                    <a:pt x="24245" y="11356"/>
                  </a:cubicBezTo>
                  <a:cubicBezTo>
                    <a:pt x="23923" y="11943"/>
                    <a:pt x="23558" y="12504"/>
                    <a:pt x="23187" y="13061"/>
                  </a:cubicBezTo>
                  <a:cubicBezTo>
                    <a:pt x="22662" y="13952"/>
                    <a:pt x="22045" y="14782"/>
                    <a:pt x="21424" y="15607"/>
                  </a:cubicBezTo>
                  <a:cubicBezTo>
                    <a:pt x="20921" y="16372"/>
                    <a:pt x="20389" y="17113"/>
                    <a:pt x="19851" y="17848"/>
                  </a:cubicBezTo>
                  <a:cubicBezTo>
                    <a:pt x="19219" y="18852"/>
                    <a:pt x="18477" y="19785"/>
                    <a:pt x="17837" y="20783"/>
                  </a:cubicBezTo>
                  <a:cubicBezTo>
                    <a:pt x="17467" y="21376"/>
                    <a:pt x="17031" y="21925"/>
                    <a:pt x="16612" y="22482"/>
                  </a:cubicBezTo>
                  <a:cubicBezTo>
                    <a:pt x="15984" y="23431"/>
                    <a:pt x="15291" y="24334"/>
                    <a:pt x="14700" y="25302"/>
                  </a:cubicBezTo>
                  <a:cubicBezTo>
                    <a:pt x="14143" y="26157"/>
                    <a:pt x="13563" y="26993"/>
                    <a:pt x="13061" y="27884"/>
                  </a:cubicBezTo>
                  <a:cubicBezTo>
                    <a:pt x="12565" y="28643"/>
                    <a:pt x="12182" y="29468"/>
                    <a:pt x="11644" y="30198"/>
                  </a:cubicBezTo>
                  <a:cubicBezTo>
                    <a:pt x="10909" y="31233"/>
                    <a:pt x="10060" y="32188"/>
                    <a:pt x="9313" y="33222"/>
                  </a:cubicBezTo>
                  <a:cubicBezTo>
                    <a:pt x="8961" y="33611"/>
                    <a:pt x="8716" y="34089"/>
                    <a:pt x="8344" y="34460"/>
                  </a:cubicBezTo>
                  <a:cubicBezTo>
                    <a:pt x="7610" y="35214"/>
                    <a:pt x="6766" y="35840"/>
                    <a:pt x="5990" y="36546"/>
                  </a:cubicBezTo>
                  <a:cubicBezTo>
                    <a:pt x="5362" y="36982"/>
                    <a:pt x="4824" y="37526"/>
                    <a:pt x="4250" y="38028"/>
                  </a:cubicBezTo>
                  <a:cubicBezTo>
                    <a:pt x="3378" y="38908"/>
                    <a:pt x="2463" y="39744"/>
                    <a:pt x="1632" y="40671"/>
                  </a:cubicBezTo>
                  <a:cubicBezTo>
                    <a:pt x="1077" y="41388"/>
                    <a:pt x="341" y="42009"/>
                    <a:pt x="1" y="42876"/>
                  </a:cubicBezTo>
                  <a:cubicBezTo>
                    <a:pt x="54" y="42853"/>
                    <a:pt x="156" y="42798"/>
                    <a:pt x="210" y="42768"/>
                  </a:cubicBezTo>
                  <a:cubicBezTo>
                    <a:pt x="467" y="42362"/>
                    <a:pt x="730" y="41943"/>
                    <a:pt x="1071" y="41597"/>
                  </a:cubicBezTo>
                  <a:cubicBezTo>
                    <a:pt x="1662" y="40916"/>
                    <a:pt x="2230" y="40210"/>
                    <a:pt x="2887" y="39589"/>
                  </a:cubicBezTo>
                  <a:cubicBezTo>
                    <a:pt x="3629" y="38817"/>
                    <a:pt x="4459" y="38136"/>
                    <a:pt x="5207" y="37377"/>
                  </a:cubicBezTo>
                  <a:cubicBezTo>
                    <a:pt x="5762" y="36958"/>
                    <a:pt x="6294" y="36516"/>
                    <a:pt x="6815" y="36061"/>
                  </a:cubicBezTo>
                  <a:cubicBezTo>
                    <a:pt x="7491" y="35434"/>
                    <a:pt x="8303" y="34927"/>
                    <a:pt x="8829" y="34149"/>
                  </a:cubicBezTo>
                  <a:cubicBezTo>
                    <a:pt x="9415" y="33330"/>
                    <a:pt x="10054" y="32552"/>
                    <a:pt x="10653" y="31746"/>
                  </a:cubicBezTo>
                  <a:cubicBezTo>
                    <a:pt x="11257" y="31029"/>
                    <a:pt x="11836" y="30287"/>
                    <a:pt x="12308" y="29481"/>
                  </a:cubicBezTo>
                  <a:cubicBezTo>
                    <a:pt x="12427" y="29283"/>
                    <a:pt x="12548" y="29086"/>
                    <a:pt x="12655" y="28883"/>
                  </a:cubicBezTo>
                  <a:cubicBezTo>
                    <a:pt x="13832" y="26844"/>
                    <a:pt x="15141" y="24890"/>
                    <a:pt x="16486" y="22959"/>
                  </a:cubicBezTo>
                  <a:cubicBezTo>
                    <a:pt x="16916" y="22289"/>
                    <a:pt x="17454" y="21698"/>
                    <a:pt x="17873" y="21028"/>
                  </a:cubicBezTo>
                  <a:cubicBezTo>
                    <a:pt x="18543" y="19988"/>
                    <a:pt x="19307" y="19020"/>
                    <a:pt x="19965" y="17980"/>
                  </a:cubicBezTo>
                  <a:cubicBezTo>
                    <a:pt x="20485" y="17257"/>
                    <a:pt x="21018" y="16534"/>
                    <a:pt x="21507" y="15786"/>
                  </a:cubicBezTo>
                  <a:cubicBezTo>
                    <a:pt x="22027" y="15063"/>
                    <a:pt x="22583" y="14369"/>
                    <a:pt x="23043" y="13610"/>
                  </a:cubicBezTo>
                  <a:cubicBezTo>
                    <a:pt x="23534" y="12821"/>
                    <a:pt x="24077" y="12068"/>
                    <a:pt x="24496" y="11243"/>
                  </a:cubicBezTo>
                  <a:cubicBezTo>
                    <a:pt x="24627" y="11005"/>
                    <a:pt x="24770" y="10777"/>
                    <a:pt x="24902" y="10539"/>
                  </a:cubicBezTo>
                  <a:cubicBezTo>
                    <a:pt x="24986" y="10407"/>
                    <a:pt x="25064" y="10280"/>
                    <a:pt x="25153" y="10156"/>
                  </a:cubicBezTo>
                  <a:cubicBezTo>
                    <a:pt x="25219" y="10048"/>
                    <a:pt x="25285" y="9946"/>
                    <a:pt x="25351" y="9844"/>
                  </a:cubicBezTo>
                  <a:cubicBezTo>
                    <a:pt x="25512" y="9540"/>
                    <a:pt x="25691" y="9240"/>
                    <a:pt x="25854" y="8936"/>
                  </a:cubicBezTo>
                  <a:cubicBezTo>
                    <a:pt x="25978" y="8697"/>
                    <a:pt x="26122" y="8470"/>
                    <a:pt x="26259" y="8230"/>
                  </a:cubicBezTo>
                  <a:cubicBezTo>
                    <a:pt x="26475" y="7860"/>
                    <a:pt x="26701" y="7496"/>
                    <a:pt x="26917" y="7119"/>
                  </a:cubicBezTo>
                  <a:cubicBezTo>
                    <a:pt x="27090" y="6850"/>
                    <a:pt x="27258" y="6586"/>
                    <a:pt x="27419" y="6312"/>
                  </a:cubicBezTo>
                  <a:cubicBezTo>
                    <a:pt x="28202" y="4980"/>
                    <a:pt x="29308" y="3896"/>
                    <a:pt x="30354" y="2779"/>
                  </a:cubicBezTo>
                  <a:cubicBezTo>
                    <a:pt x="31083" y="2086"/>
                    <a:pt x="31813" y="1380"/>
                    <a:pt x="32674" y="848"/>
                  </a:cubicBezTo>
                  <a:cubicBezTo>
                    <a:pt x="32912" y="717"/>
                    <a:pt x="33146" y="580"/>
                    <a:pt x="33385" y="448"/>
                  </a:cubicBezTo>
                  <a:cubicBezTo>
                    <a:pt x="33636" y="359"/>
                    <a:pt x="33857" y="197"/>
                    <a:pt x="340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4"/>
            <p:cNvSpPr/>
            <p:nvPr/>
          </p:nvSpPr>
          <p:spPr>
            <a:xfrm>
              <a:off x="4578484" y="2198491"/>
              <a:ext cx="5057268" cy="3970337"/>
            </a:xfrm>
            <a:custGeom>
              <a:avLst/>
              <a:gdLst/>
              <a:ahLst/>
              <a:cxnLst/>
              <a:rect l="l" t="t" r="r" b="b"/>
              <a:pathLst>
                <a:path w="29691" h="39358" extrusionOk="0">
                  <a:moveTo>
                    <a:pt x="29678" y="1"/>
                  </a:moveTo>
                  <a:lnTo>
                    <a:pt x="29678" y="1"/>
                  </a:lnTo>
                  <a:cubicBezTo>
                    <a:pt x="29045" y="438"/>
                    <a:pt x="28375" y="844"/>
                    <a:pt x="27837" y="1407"/>
                  </a:cubicBezTo>
                  <a:cubicBezTo>
                    <a:pt x="27067" y="2111"/>
                    <a:pt x="26433" y="2954"/>
                    <a:pt x="25781" y="3774"/>
                  </a:cubicBezTo>
                  <a:cubicBezTo>
                    <a:pt x="25273" y="4401"/>
                    <a:pt x="24866" y="5088"/>
                    <a:pt x="24436" y="5763"/>
                  </a:cubicBezTo>
                  <a:cubicBezTo>
                    <a:pt x="23796" y="6696"/>
                    <a:pt x="23103" y="7587"/>
                    <a:pt x="22499" y="8544"/>
                  </a:cubicBezTo>
                  <a:cubicBezTo>
                    <a:pt x="22057" y="9153"/>
                    <a:pt x="21591" y="9739"/>
                    <a:pt x="21149" y="10343"/>
                  </a:cubicBezTo>
                  <a:cubicBezTo>
                    <a:pt x="20640" y="11035"/>
                    <a:pt x="20079" y="11700"/>
                    <a:pt x="19684" y="12470"/>
                  </a:cubicBezTo>
                  <a:cubicBezTo>
                    <a:pt x="19582" y="12638"/>
                    <a:pt x="19475" y="12804"/>
                    <a:pt x="19379" y="12978"/>
                  </a:cubicBezTo>
                  <a:cubicBezTo>
                    <a:pt x="18560" y="14329"/>
                    <a:pt x="17646" y="15626"/>
                    <a:pt x="16863" y="17001"/>
                  </a:cubicBezTo>
                  <a:cubicBezTo>
                    <a:pt x="16761" y="17168"/>
                    <a:pt x="16659" y="17342"/>
                    <a:pt x="16564" y="17516"/>
                  </a:cubicBezTo>
                  <a:cubicBezTo>
                    <a:pt x="16104" y="18233"/>
                    <a:pt x="15690" y="18986"/>
                    <a:pt x="15177" y="19667"/>
                  </a:cubicBezTo>
                  <a:cubicBezTo>
                    <a:pt x="14531" y="20534"/>
                    <a:pt x="13897" y="21419"/>
                    <a:pt x="13336" y="22344"/>
                  </a:cubicBezTo>
                  <a:cubicBezTo>
                    <a:pt x="13121" y="22710"/>
                    <a:pt x="12906" y="23075"/>
                    <a:pt x="12732" y="23456"/>
                  </a:cubicBezTo>
                  <a:cubicBezTo>
                    <a:pt x="12379" y="24126"/>
                    <a:pt x="11907" y="24724"/>
                    <a:pt x="11519" y="25370"/>
                  </a:cubicBezTo>
                  <a:cubicBezTo>
                    <a:pt x="11196" y="26057"/>
                    <a:pt x="10748" y="26678"/>
                    <a:pt x="10269" y="27265"/>
                  </a:cubicBezTo>
                  <a:cubicBezTo>
                    <a:pt x="9863" y="27803"/>
                    <a:pt x="9535" y="28394"/>
                    <a:pt x="9116" y="28926"/>
                  </a:cubicBezTo>
                  <a:cubicBezTo>
                    <a:pt x="8661" y="29517"/>
                    <a:pt x="8266" y="30151"/>
                    <a:pt x="7843" y="30767"/>
                  </a:cubicBezTo>
                  <a:cubicBezTo>
                    <a:pt x="6503" y="32417"/>
                    <a:pt x="5314" y="34193"/>
                    <a:pt x="3813" y="35705"/>
                  </a:cubicBezTo>
                  <a:cubicBezTo>
                    <a:pt x="3270" y="36279"/>
                    <a:pt x="2672" y="36805"/>
                    <a:pt x="1997" y="37211"/>
                  </a:cubicBezTo>
                  <a:cubicBezTo>
                    <a:pt x="1459" y="37641"/>
                    <a:pt x="850" y="38012"/>
                    <a:pt x="436" y="38580"/>
                  </a:cubicBezTo>
                  <a:cubicBezTo>
                    <a:pt x="269" y="38825"/>
                    <a:pt x="36" y="39052"/>
                    <a:pt x="0" y="39357"/>
                  </a:cubicBezTo>
                  <a:cubicBezTo>
                    <a:pt x="155" y="39285"/>
                    <a:pt x="257" y="39148"/>
                    <a:pt x="348" y="39004"/>
                  </a:cubicBezTo>
                  <a:cubicBezTo>
                    <a:pt x="718" y="38412"/>
                    <a:pt x="1250" y="37940"/>
                    <a:pt x="1835" y="37570"/>
                  </a:cubicBezTo>
                  <a:cubicBezTo>
                    <a:pt x="2218" y="37319"/>
                    <a:pt x="2571" y="37026"/>
                    <a:pt x="2941" y="36756"/>
                  </a:cubicBezTo>
                  <a:cubicBezTo>
                    <a:pt x="4310" y="35537"/>
                    <a:pt x="5505" y="34127"/>
                    <a:pt x="6588" y="32650"/>
                  </a:cubicBezTo>
                  <a:cubicBezTo>
                    <a:pt x="7137" y="31884"/>
                    <a:pt x="7783" y="31191"/>
                    <a:pt x="8302" y="30408"/>
                  </a:cubicBezTo>
                  <a:cubicBezTo>
                    <a:pt x="8781" y="29596"/>
                    <a:pt x="9403" y="28885"/>
                    <a:pt x="9910" y="28090"/>
                  </a:cubicBezTo>
                  <a:cubicBezTo>
                    <a:pt x="10365" y="27318"/>
                    <a:pt x="11022" y="26691"/>
                    <a:pt x="11430" y="25889"/>
                  </a:cubicBezTo>
                  <a:cubicBezTo>
                    <a:pt x="11596" y="25566"/>
                    <a:pt x="11788" y="25257"/>
                    <a:pt x="11979" y="24945"/>
                  </a:cubicBezTo>
                  <a:cubicBezTo>
                    <a:pt x="12098" y="24783"/>
                    <a:pt x="12212" y="24622"/>
                    <a:pt x="12326" y="24460"/>
                  </a:cubicBezTo>
                  <a:cubicBezTo>
                    <a:pt x="12410" y="24317"/>
                    <a:pt x="12498" y="24186"/>
                    <a:pt x="12583" y="24043"/>
                  </a:cubicBezTo>
                  <a:cubicBezTo>
                    <a:pt x="12816" y="23696"/>
                    <a:pt x="12995" y="23307"/>
                    <a:pt x="13187" y="22937"/>
                  </a:cubicBezTo>
                  <a:cubicBezTo>
                    <a:pt x="13318" y="22703"/>
                    <a:pt x="13461" y="22471"/>
                    <a:pt x="13587" y="22231"/>
                  </a:cubicBezTo>
                  <a:cubicBezTo>
                    <a:pt x="13725" y="22029"/>
                    <a:pt x="13861" y="21831"/>
                    <a:pt x="13993" y="21621"/>
                  </a:cubicBezTo>
                  <a:cubicBezTo>
                    <a:pt x="14609" y="20659"/>
                    <a:pt x="15356" y="19786"/>
                    <a:pt x="15954" y="18812"/>
                  </a:cubicBezTo>
                  <a:cubicBezTo>
                    <a:pt x="16677" y="17689"/>
                    <a:pt x="17304" y="16506"/>
                    <a:pt x="18046" y="15387"/>
                  </a:cubicBezTo>
                  <a:cubicBezTo>
                    <a:pt x="18542" y="14575"/>
                    <a:pt x="19105" y="13797"/>
                    <a:pt x="19582" y="12972"/>
                  </a:cubicBezTo>
                  <a:cubicBezTo>
                    <a:pt x="20455" y="11305"/>
                    <a:pt x="21770" y="9929"/>
                    <a:pt x="22810" y="8376"/>
                  </a:cubicBezTo>
                  <a:cubicBezTo>
                    <a:pt x="23211" y="7766"/>
                    <a:pt x="23635" y="7174"/>
                    <a:pt x="24066" y="6583"/>
                  </a:cubicBezTo>
                  <a:cubicBezTo>
                    <a:pt x="24741" y="5674"/>
                    <a:pt x="25261" y="4657"/>
                    <a:pt x="25984" y="3779"/>
                  </a:cubicBezTo>
                  <a:cubicBezTo>
                    <a:pt x="26576" y="3062"/>
                    <a:pt x="27114" y="2296"/>
                    <a:pt x="27796" y="1658"/>
                  </a:cubicBezTo>
                  <a:cubicBezTo>
                    <a:pt x="28292" y="1137"/>
                    <a:pt x="28883" y="731"/>
                    <a:pt x="29487" y="336"/>
                  </a:cubicBezTo>
                  <a:cubicBezTo>
                    <a:pt x="29606" y="270"/>
                    <a:pt x="29691" y="151"/>
                    <a:pt x="296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4"/>
            <p:cNvSpPr/>
            <p:nvPr/>
          </p:nvSpPr>
          <p:spPr>
            <a:xfrm>
              <a:off x="-616092" y="-714969"/>
              <a:ext cx="4133909" cy="3277913"/>
            </a:xfrm>
            <a:custGeom>
              <a:avLst/>
              <a:gdLst/>
              <a:ahLst/>
              <a:cxnLst/>
              <a:rect l="l" t="t" r="r" b="b"/>
              <a:pathLst>
                <a:path w="24270" h="32494" extrusionOk="0">
                  <a:moveTo>
                    <a:pt x="24270" y="1"/>
                  </a:moveTo>
                  <a:lnTo>
                    <a:pt x="24270" y="1"/>
                  </a:lnTo>
                  <a:cubicBezTo>
                    <a:pt x="23738" y="102"/>
                    <a:pt x="23367" y="544"/>
                    <a:pt x="22918" y="814"/>
                  </a:cubicBezTo>
                  <a:cubicBezTo>
                    <a:pt x="21031" y="2475"/>
                    <a:pt x="19536" y="4531"/>
                    <a:pt x="18156" y="6630"/>
                  </a:cubicBezTo>
                  <a:cubicBezTo>
                    <a:pt x="17588" y="7419"/>
                    <a:pt x="17014" y="8202"/>
                    <a:pt x="16499" y="9033"/>
                  </a:cubicBezTo>
                  <a:cubicBezTo>
                    <a:pt x="16404" y="9206"/>
                    <a:pt x="16296" y="9367"/>
                    <a:pt x="16195" y="9535"/>
                  </a:cubicBezTo>
                  <a:cubicBezTo>
                    <a:pt x="16021" y="9882"/>
                    <a:pt x="15817" y="10210"/>
                    <a:pt x="15645" y="10556"/>
                  </a:cubicBezTo>
                  <a:cubicBezTo>
                    <a:pt x="15525" y="10754"/>
                    <a:pt x="15406" y="10951"/>
                    <a:pt x="15298" y="11154"/>
                  </a:cubicBezTo>
                  <a:cubicBezTo>
                    <a:pt x="15064" y="11519"/>
                    <a:pt x="14802" y="11872"/>
                    <a:pt x="14586" y="12249"/>
                  </a:cubicBezTo>
                  <a:cubicBezTo>
                    <a:pt x="14426" y="12523"/>
                    <a:pt x="14258" y="12793"/>
                    <a:pt x="14132" y="13080"/>
                  </a:cubicBezTo>
                  <a:cubicBezTo>
                    <a:pt x="14079" y="13174"/>
                    <a:pt x="14031" y="13270"/>
                    <a:pt x="13977" y="13367"/>
                  </a:cubicBezTo>
                  <a:cubicBezTo>
                    <a:pt x="13797" y="13731"/>
                    <a:pt x="13654" y="14107"/>
                    <a:pt x="13480" y="14473"/>
                  </a:cubicBezTo>
                  <a:cubicBezTo>
                    <a:pt x="13367" y="14752"/>
                    <a:pt x="13248" y="15022"/>
                    <a:pt x="13122" y="15298"/>
                  </a:cubicBezTo>
                  <a:cubicBezTo>
                    <a:pt x="12572" y="16427"/>
                    <a:pt x="11729" y="17378"/>
                    <a:pt x="11162" y="18501"/>
                  </a:cubicBezTo>
                  <a:cubicBezTo>
                    <a:pt x="11108" y="18609"/>
                    <a:pt x="11054" y="18710"/>
                    <a:pt x="11006" y="18818"/>
                  </a:cubicBezTo>
                  <a:cubicBezTo>
                    <a:pt x="10922" y="18979"/>
                    <a:pt x="10839" y="19141"/>
                    <a:pt x="10760" y="19307"/>
                  </a:cubicBezTo>
                  <a:cubicBezTo>
                    <a:pt x="10354" y="19941"/>
                    <a:pt x="10020" y="20623"/>
                    <a:pt x="9548" y="21221"/>
                  </a:cubicBezTo>
                  <a:cubicBezTo>
                    <a:pt x="9016" y="21955"/>
                    <a:pt x="8352" y="22584"/>
                    <a:pt x="7850" y="23337"/>
                  </a:cubicBezTo>
                  <a:cubicBezTo>
                    <a:pt x="7383" y="24060"/>
                    <a:pt x="6756" y="24664"/>
                    <a:pt x="6266" y="25368"/>
                  </a:cubicBezTo>
                  <a:cubicBezTo>
                    <a:pt x="5518" y="26397"/>
                    <a:pt x="4699" y="27365"/>
                    <a:pt x="3904" y="28352"/>
                  </a:cubicBezTo>
                  <a:cubicBezTo>
                    <a:pt x="3421" y="28847"/>
                    <a:pt x="2930" y="29332"/>
                    <a:pt x="2428" y="29804"/>
                  </a:cubicBezTo>
                  <a:cubicBezTo>
                    <a:pt x="1645" y="30540"/>
                    <a:pt x="982" y="31382"/>
                    <a:pt x="229" y="32141"/>
                  </a:cubicBezTo>
                  <a:cubicBezTo>
                    <a:pt x="133" y="32243"/>
                    <a:pt x="1" y="32369"/>
                    <a:pt x="152" y="32494"/>
                  </a:cubicBezTo>
                  <a:cubicBezTo>
                    <a:pt x="516" y="32082"/>
                    <a:pt x="880" y="31658"/>
                    <a:pt x="1281" y="31275"/>
                  </a:cubicBezTo>
                  <a:cubicBezTo>
                    <a:pt x="2160" y="30174"/>
                    <a:pt x="3272" y="29296"/>
                    <a:pt x="4204" y="28250"/>
                  </a:cubicBezTo>
                  <a:cubicBezTo>
                    <a:pt x="4903" y="27371"/>
                    <a:pt x="5639" y="26523"/>
                    <a:pt x="6296" y="25608"/>
                  </a:cubicBezTo>
                  <a:cubicBezTo>
                    <a:pt x="6756" y="24932"/>
                    <a:pt x="7330" y="24353"/>
                    <a:pt x="7814" y="23696"/>
                  </a:cubicBezTo>
                  <a:cubicBezTo>
                    <a:pt x="8580" y="22506"/>
                    <a:pt x="9679" y="21561"/>
                    <a:pt x="10354" y="20311"/>
                  </a:cubicBezTo>
                  <a:cubicBezTo>
                    <a:pt x="10755" y="19654"/>
                    <a:pt x="11126" y="18984"/>
                    <a:pt x="11460" y="18297"/>
                  </a:cubicBezTo>
                  <a:cubicBezTo>
                    <a:pt x="11872" y="17521"/>
                    <a:pt x="12434" y="16840"/>
                    <a:pt x="12876" y="16087"/>
                  </a:cubicBezTo>
                  <a:cubicBezTo>
                    <a:pt x="13152" y="15638"/>
                    <a:pt x="13386" y="15160"/>
                    <a:pt x="13576" y="14669"/>
                  </a:cubicBezTo>
                  <a:cubicBezTo>
                    <a:pt x="13701" y="14407"/>
                    <a:pt x="13803" y="14137"/>
                    <a:pt x="13924" y="13874"/>
                  </a:cubicBezTo>
                  <a:cubicBezTo>
                    <a:pt x="14024" y="13671"/>
                    <a:pt x="14120" y="13468"/>
                    <a:pt x="14228" y="13270"/>
                  </a:cubicBezTo>
                  <a:cubicBezTo>
                    <a:pt x="14305" y="13097"/>
                    <a:pt x="14396" y="12923"/>
                    <a:pt x="14479" y="12751"/>
                  </a:cubicBezTo>
                  <a:cubicBezTo>
                    <a:pt x="14790" y="12195"/>
                    <a:pt x="15160" y="11681"/>
                    <a:pt x="15494" y="11143"/>
                  </a:cubicBezTo>
                  <a:cubicBezTo>
                    <a:pt x="15645" y="10879"/>
                    <a:pt x="15806" y="10622"/>
                    <a:pt x="15943" y="10348"/>
                  </a:cubicBezTo>
                  <a:cubicBezTo>
                    <a:pt x="16081" y="10073"/>
                    <a:pt x="16242" y="9797"/>
                    <a:pt x="16398" y="9529"/>
                  </a:cubicBezTo>
                  <a:cubicBezTo>
                    <a:pt x="16499" y="9361"/>
                    <a:pt x="16601" y="9193"/>
                    <a:pt x="16702" y="9027"/>
                  </a:cubicBezTo>
                  <a:cubicBezTo>
                    <a:pt x="17342" y="7998"/>
                    <a:pt x="18107" y="7049"/>
                    <a:pt x="18765" y="6026"/>
                  </a:cubicBezTo>
                  <a:cubicBezTo>
                    <a:pt x="19285" y="5220"/>
                    <a:pt x="19877" y="4459"/>
                    <a:pt x="20451" y="3689"/>
                  </a:cubicBezTo>
                  <a:cubicBezTo>
                    <a:pt x="21078" y="2917"/>
                    <a:pt x="21759" y="2183"/>
                    <a:pt x="22441" y="1454"/>
                  </a:cubicBezTo>
                  <a:cubicBezTo>
                    <a:pt x="22973" y="880"/>
                    <a:pt x="23726" y="557"/>
                    <a:pt x="242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4"/>
            <p:cNvSpPr/>
            <p:nvPr/>
          </p:nvSpPr>
          <p:spPr>
            <a:xfrm>
              <a:off x="5840978" y="3164582"/>
              <a:ext cx="3623771" cy="2626245"/>
            </a:xfrm>
            <a:custGeom>
              <a:avLst/>
              <a:gdLst/>
              <a:ahLst/>
              <a:cxnLst/>
              <a:rect l="l" t="t" r="r" b="b"/>
              <a:pathLst>
                <a:path w="21275" h="26034" extrusionOk="0">
                  <a:moveTo>
                    <a:pt x="21275" y="1"/>
                  </a:moveTo>
                  <a:cubicBezTo>
                    <a:pt x="21215" y="12"/>
                    <a:pt x="21107" y="37"/>
                    <a:pt x="21047" y="43"/>
                  </a:cubicBezTo>
                  <a:cubicBezTo>
                    <a:pt x="20216" y="420"/>
                    <a:pt x="19386" y="845"/>
                    <a:pt x="18721" y="1477"/>
                  </a:cubicBezTo>
                  <a:cubicBezTo>
                    <a:pt x="17909" y="2440"/>
                    <a:pt x="17036" y="3348"/>
                    <a:pt x="16290" y="4371"/>
                  </a:cubicBezTo>
                  <a:cubicBezTo>
                    <a:pt x="15070" y="5858"/>
                    <a:pt x="13916" y="7401"/>
                    <a:pt x="12924" y="9050"/>
                  </a:cubicBezTo>
                  <a:cubicBezTo>
                    <a:pt x="12428" y="9781"/>
                    <a:pt x="11896" y="10485"/>
                    <a:pt x="11465" y="11257"/>
                  </a:cubicBezTo>
                  <a:cubicBezTo>
                    <a:pt x="11142" y="11812"/>
                    <a:pt x="10838" y="12380"/>
                    <a:pt x="10605" y="12984"/>
                  </a:cubicBezTo>
                  <a:cubicBezTo>
                    <a:pt x="10533" y="13116"/>
                    <a:pt x="10467" y="13254"/>
                    <a:pt x="10401" y="13390"/>
                  </a:cubicBezTo>
                  <a:cubicBezTo>
                    <a:pt x="10300" y="13588"/>
                    <a:pt x="10199" y="13785"/>
                    <a:pt x="10102" y="13988"/>
                  </a:cubicBezTo>
                  <a:cubicBezTo>
                    <a:pt x="9965" y="14228"/>
                    <a:pt x="9821" y="14460"/>
                    <a:pt x="9696" y="14700"/>
                  </a:cubicBezTo>
                  <a:cubicBezTo>
                    <a:pt x="9564" y="14926"/>
                    <a:pt x="9421" y="15155"/>
                    <a:pt x="9296" y="15393"/>
                  </a:cubicBezTo>
                  <a:cubicBezTo>
                    <a:pt x="8674" y="16319"/>
                    <a:pt x="8077" y="17263"/>
                    <a:pt x="7388" y="18149"/>
                  </a:cubicBezTo>
                  <a:cubicBezTo>
                    <a:pt x="6731" y="18998"/>
                    <a:pt x="6133" y="19900"/>
                    <a:pt x="5380" y="20671"/>
                  </a:cubicBezTo>
                  <a:cubicBezTo>
                    <a:pt x="4770" y="21305"/>
                    <a:pt x="4149" y="21933"/>
                    <a:pt x="3443" y="22471"/>
                  </a:cubicBezTo>
                  <a:cubicBezTo>
                    <a:pt x="2523" y="23139"/>
                    <a:pt x="1680" y="23917"/>
                    <a:pt x="879" y="24736"/>
                  </a:cubicBezTo>
                  <a:cubicBezTo>
                    <a:pt x="670" y="24946"/>
                    <a:pt x="532" y="25214"/>
                    <a:pt x="383" y="25465"/>
                  </a:cubicBezTo>
                  <a:cubicBezTo>
                    <a:pt x="264" y="25663"/>
                    <a:pt x="115" y="25835"/>
                    <a:pt x="0" y="26033"/>
                  </a:cubicBezTo>
                  <a:cubicBezTo>
                    <a:pt x="7" y="26033"/>
                    <a:pt x="13" y="26033"/>
                    <a:pt x="20" y="26033"/>
                  </a:cubicBezTo>
                  <a:cubicBezTo>
                    <a:pt x="148" y="26033"/>
                    <a:pt x="249" y="25980"/>
                    <a:pt x="317" y="25878"/>
                  </a:cubicBezTo>
                  <a:cubicBezTo>
                    <a:pt x="593" y="25484"/>
                    <a:pt x="778" y="25023"/>
                    <a:pt x="1130" y="24682"/>
                  </a:cubicBezTo>
                  <a:cubicBezTo>
                    <a:pt x="1506" y="24287"/>
                    <a:pt x="1955" y="23964"/>
                    <a:pt x="2344" y="23576"/>
                  </a:cubicBezTo>
                  <a:cubicBezTo>
                    <a:pt x="2888" y="23038"/>
                    <a:pt x="3558" y="22650"/>
                    <a:pt x="4113" y="22118"/>
                  </a:cubicBezTo>
                  <a:cubicBezTo>
                    <a:pt x="5106" y="21310"/>
                    <a:pt x="5978" y="20348"/>
                    <a:pt x="6725" y="19308"/>
                  </a:cubicBezTo>
                  <a:cubicBezTo>
                    <a:pt x="7862" y="17826"/>
                    <a:pt x="8966" y="16314"/>
                    <a:pt x="9899" y="14688"/>
                  </a:cubicBezTo>
                  <a:cubicBezTo>
                    <a:pt x="10078" y="14347"/>
                    <a:pt x="10293" y="14018"/>
                    <a:pt x="10455" y="13665"/>
                  </a:cubicBezTo>
                  <a:cubicBezTo>
                    <a:pt x="10521" y="13528"/>
                    <a:pt x="10587" y="13397"/>
                    <a:pt x="10659" y="13259"/>
                  </a:cubicBezTo>
                  <a:cubicBezTo>
                    <a:pt x="10795" y="12967"/>
                    <a:pt x="10922" y="12661"/>
                    <a:pt x="11059" y="12357"/>
                  </a:cubicBezTo>
                  <a:cubicBezTo>
                    <a:pt x="11256" y="11950"/>
                    <a:pt x="11490" y="11561"/>
                    <a:pt x="11711" y="11161"/>
                  </a:cubicBezTo>
                  <a:cubicBezTo>
                    <a:pt x="11788" y="11023"/>
                    <a:pt x="11884" y="10887"/>
                    <a:pt x="11967" y="10749"/>
                  </a:cubicBezTo>
                  <a:cubicBezTo>
                    <a:pt x="12416" y="10032"/>
                    <a:pt x="12947" y="9362"/>
                    <a:pt x="13378" y="8633"/>
                  </a:cubicBezTo>
                  <a:cubicBezTo>
                    <a:pt x="14221" y="7312"/>
                    <a:pt x="15135" y="6032"/>
                    <a:pt x="16139" y="4831"/>
                  </a:cubicBezTo>
                  <a:cubicBezTo>
                    <a:pt x="16773" y="4024"/>
                    <a:pt x="17389" y="3199"/>
                    <a:pt x="18106" y="2458"/>
                  </a:cubicBezTo>
                  <a:cubicBezTo>
                    <a:pt x="18578" y="1866"/>
                    <a:pt x="19093" y="1292"/>
                    <a:pt x="19756" y="903"/>
                  </a:cubicBezTo>
                  <a:cubicBezTo>
                    <a:pt x="20228" y="550"/>
                    <a:pt x="20862" y="437"/>
                    <a:pt x="212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4"/>
            <p:cNvSpPr/>
            <p:nvPr/>
          </p:nvSpPr>
          <p:spPr>
            <a:xfrm>
              <a:off x="6589228" y="4011257"/>
              <a:ext cx="2975154" cy="2064055"/>
            </a:xfrm>
            <a:custGeom>
              <a:avLst/>
              <a:gdLst/>
              <a:ahLst/>
              <a:cxnLst/>
              <a:rect l="l" t="t" r="r" b="b"/>
              <a:pathLst>
                <a:path w="17467" h="20461" extrusionOk="0">
                  <a:moveTo>
                    <a:pt x="17467" y="1"/>
                  </a:moveTo>
                  <a:lnTo>
                    <a:pt x="17467" y="1"/>
                  </a:lnTo>
                  <a:cubicBezTo>
                    <a:pt x="16672" y="395"/>
                    <a:pt x="16081" y="1088"/>
                    <a:pt x="15399" y="1645"/>
                  </a:cubicBezTo>
                  <a:cubicBezTo>
                    <a:pt x="14807" y="2194"/>
                    <a:pt x="14299" y="2828"/>
                    <a:pt x="13773" y="3438"/>
                  </a:cubicBezTo>
                  <a:cubicBezTo>
                    <a:pt x="13104" y="4197"/>
                    <a:pt x="12512" y="5022"/>
                    <a:pt x="12004" y="5894"/>
                  </a:cubicBezTo>
                  <a:cubicBezTo>
                    <a:pt x="11262" y="7042"/>
                    <a:pt x="10480" y="8154"/>
                    <a:pt x="9738" y="9301"/>
                  </a:cubicBezTo>
                  <a:cubicBezTo>
                    <a:pt x="9612" y="9541"/>
                    <a:pt x="9469" y="9773"/>
                    <a:pt x="9338" y="10007"/>
                  </a:cubicBezTo>
                  <a:cubicBezTo>
                    <a:pt x="8536" y="11453"/>
                    <a:pt x="7353" y="12655"/>
                    <a:pt x="6618" y="14143"/>
                  </a:cubicBezTo>
                  <a:cubicBezTo>
                    <a:pt x="5961" y="15321"/>
                    <a:pt x="4806" y="16085"/>
                    <a:pt x="3981" y="17133"/>
                  </a:cubicBezTo>
                  <a:cubicBezTo>
                    <a:pt x="3402" y="17795"/>
                    <a:pt x="2762" y="18399"/>
                    <a:pt x="2129" y="19009"/>
                  </a:cubicBezTo>
                  <a:cubicBezTo>
                    <a:pt x="1650" y="19404"/>
                    <a:pt x="1101" y="19715"/>
                    <a:pt x="593" y="20079"/>
                  </a:cubicBezTo>
                  <a:cubicBezTo>
                    <a:pt x="425" y="20210"/>
                    <a:pt x="210" y="20253"/>
                    <a:pt x="0" y="20276"/>
                  </a:cubicBezTo>
                  <a:cubicBezTo>
                    <a:pt x="85" y="20336"/>
                    <a:pt x="174" y="20402"/>
                    <a:pt x="264" y="20461"/>
                  </a:cubicBezTo>
                  <a:cubicBezTo>
                    <a:pt x="1214" y="19894"/>
                    <a:pt x="2160" y="19296"/>
                    <a:pt x="2936" y="18501"/>
                  </a:cubicBezTo>
                  <a:cubicBezTo>
                    <a:pt x="3713" y="17765"/>
                    <a:pt x="4347" y="16899"/>
                    <a:pt x="5136" y="16176"/>
                  </a:cubicBezTo>
                  <a:cubicBezTo>
                    <a:pt x="5799" y="15489"/>
                    <a:pt x="6505" y="14813"/>
                    <a:pt x="6917" y="13934"/>
                  </a:cubicBezTo>
                  <a:cubicBezTo>
                    <a:pt x="7581" y="12727"/>
                    <a:pt x="8513" y="11687"/>
                    <a:pt x="9236" y="10515"/>
                  </a:cubicBezTo>
                  <a:cubicBezTo>
                    <a:pt x="9350" y="10311"/>
                    <a:pt x="9469" y="10115"/>
                    <a:pt x="9584" y="9917"/>
                  </a:cubicBezTo>
                  <a:cubicBezTo>
                    <a:pt x="10373" y="8518"/>
                    <a:pt x="11364" y="7251"/>
                    <a:pt x="12207" y="5888"/>
                  </a:cubicBezTo>
                  <a:cubicBezTo>
                    <a:pt x="12458" y="5477"/>
                    <a:pt x="12715" y="5069"/>
                    <a:pt x="12991" y="4675"/>
                  </a:cubicBezTo>
                  <a:cubicBezTo>
                    <a:pt x="14174" y="3127"/>
                    <a:pt x="15477" y="1656"/>
                    <a:pt x="17025" y="467"/>
                  </a:cubicBezTo>
                  <a:cubicBezTo>
                    <a:pt x="17193" y="335"/>
                    <a:pt x="17402" y="228"/>
                    <a:pt x="174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Google Shape;236;p14"/>
          <p:cNvSpPr txBox="1">
            <a:spLocks noGrp="1"/>
          </p:cNvSpPr>
          <p:nvPr>
            <p:ph type="title"/>
          </p:nvPr>
        </p:nvSpPr>
        <p:spPr>
          <a:xfrm>
            <a:off x="3865000" y="3227700"/>
            <a:ext cx="45639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37" name="Google Shape;237;p14"/>
          <p:cNvSpPr txBox="1">
            <a:spLocks noGrp="1"/>
          </p:cNvSpPr>
          <p:nvPr>
            <p:ph type="subTitle" idx="1"/>
          </p:nvPr>
        </p:nvSpPr>
        <p:spPr>
          <a:xfrm>
            <a:off x="2644525" y="1383900"/>
            <a:ext cx="5784600" cy="1843800"/>
          </a:xfrm>
          <a:prstGeom prst="rect">
            <a:avLst/>
          </a:prstGeom>
          <a:solidFill>
            <a:srgbClr val="FFFFFF"/>
          </a:solidFill>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27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238" name="Google Shape;238;p14"/>
          <p:cNvSpPr/>
          <p:nvPr/>
        </p:nvSpPr>
        <p:spPr>
          <a:xfrm rot="10800000" flipH="1">
            <a:off x="-361974" y="-461497"/>
            <a:ext cx="2031172" cy="2199298"/>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4"/>
          <p:cNvSpPr/>
          <p:nvPr/>
        </p:nvSpPr>
        <p:spPr>
          <a:xfrm rot="5400000" flipH="1">
            <a:off x="7400367" y="3674467"/>
            <a:ext cx="2057050" cy="2227318"/>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306"/>
        <p:cNvGrpSpPr/>
        <p:nvPr/>
      </p:nvGrpSpPr>
      <p:grpSpPr>
        <a:xfrm>
          <a:off x="0" y="0"/>
          <a:ext cx="0" cy="0"/>
          <a:chOff x="0" y="0"/>
          <a:chExt cx="0" cy="0"/>
        </a:xfrm>
      </p:grpSpPr>
      <p:grpSp>
        <p:nvGrpSpPr>
          <p:cNvPr id="307" name="Google Shape;307;p18"/>
          <p:cNvGrpSpPr/>
          <p:nvPr/>
        </p:nvGrpSpPr>
        <p:grpSpPr>
          <a:xfrm>
            <a:off x="-3356036" y="-3027455"/>
            <a:ext cx="12991789" cy="9196283"/>
            <a:chOff x="-3356036" y="-3027455"/>
            <a:chExt cx="12991789" cy="9196283"/>
          </a:xfrm>
        </p:grpSpPr>
        <p:sp>
          <p:nvSpPr>
            <p:cNvPr id="308" name="Google Shape;308;p18"/>
            <p:cNvSpPr/>
            <p:nvPr/>
          </p:nvSpPr>
          <p:spPr>
            <a:xfrm>
              <a:off x="12" y="-335050"/>
              <a:ext cx="8797885" cy="6125887"/>
            </a:xfrm>
            <a:custGeom>
              <a:avLst/>
              <a:gdLst/>
              <a:ahLst/>
              <a:cxnLst/>
              <a:rect l="l" t="t" r="r" b="b"/>
              <a:pathLst>
                <a:path w="51652" h="60726" extrusionOk="0">
                  <a:moveTo>
                    <a:pt x="51651" y="1"/>
                  </a:moveTo>
                  <a:lnTo>
                    <a:pt x="51651" y="1"/>
                  </a:lnTo>
                  <a:cubicBezTo>
                    <a:pt x="51287" y="341"/>
                    <a:pt x="51174" y="862"/>
                    <a:pt x="50994" y="1309"/>
                  </a:cubicBezTo>
                  <a:cubicBezTo>
                    <a:pt x="50970" y="1364"/>
                    <a:pt x="50915" y="1464"/>
                    <a:pt x="50892" y="1519"/>
                  </a:cubicBezTo>
                  <a:cubicBezTo>
                    <a:pt x="50862" y="1572"/>
                    <a:pt x="50815" y="1674"/>
                    <a:pt x="50791" y="1722"/>
                  </a:cubicBezTo>
                  <a:cubicBezTo>
                    <a:pt x="50067" y="3061"/>
                    <a:pt x="48961" y="4131"/>
                    <a:pt x="47861" y="5165"/>
                  </a:cubicBezTo>
                  <a:cubicBezTo>
                    <a:pt x="47198" y="5643"/>
                    <a:pt x="46576" y="6170"/>
                    <a:pt x="45894" y="6629"/>
                  </a:cubicBezTo>
                  <a:cubicBezTo>
                    <a:pt x="45220" y="7102"/>
                    <a:pt x="44503" y="7502"/>
                    <a:pt x="43821" y="7969"/>
                  </a:cubicBezTo>
                  <a:cubicBezTo>
                    <a:pt x="43229" y="8380"/>
                    <a:pt x="42542" y="8680"/>
                    <a:pt x="42064" y="9235"/>
                  </a:cubicBezTo>
                  <a:cubicBezTo>
                    <a:pt x="40922" y="10485"/>
                    <a:pt x="39625" y="11585"/>
                    <a:pt x="38279" y="12601"/>
                  </a:cubicBezTo>
                  <a:cubicBezTo>
                    <a:pt x="36773" y="13730"/>
                    <a:pt x="35333" y="14956"/>
                    <a:pt x="34017" y="16301"/>
                  </a:cubicBezTo>
                  <a:cubicBezTo>
                    <a:pt x="33319" y="16982"/>
                    <a:pt x="32511" y="17544"/>
                    <a:pt x="31848" y="18267"/>
                  </a:cubicBezTo>
                  <a:cubicBezTo>
                    <a:pt x="31137" y="18937"/>
                    <a:pt x="30538" y="19702"/>
                    <a:pt x="29912" y="20449"/>
                  </a:cubicBezTo>
                  <a:cubicBezTo>
                    <a:pt x="29396" y="21082"/>
                    <a:pt x="28889" y="21728"/>
                    <a:pt x="28453" y="22422"/>
                  </a:cubicBezTo>
                  <a:cubicBezTo>
                    <a:pt x="27897" y="23306"/>
                    <a:pt x="27275" y="24161"/>
                    <a:pt x="26808" y="25099"/>
                  </a:cubicBezTo>
                  <a:cubicBezTo>
                    <a:pt x="26725" y="25261"/>
                    <a:pt x="26642" y="25422"/>
                    <a:pt x="26563" y="25584"/>
                  </a:cubicBezTo>
                  <a:cubicBezTo>
                    <a:pt x="26474" y="25757"/>
                    <a:pt x="26391" y="25931"/>
                    <a:pt x="26306" y="26103"/>
                  </a:cubicBezTo>
                  <a:cubicBezTo>
                    <a:pt x="26235" y="26235"/>
                    <a:pt x="26169" y="26373"/>
                    <a:pt x="26104" y="26511"/>
                  </a:cubicBezTo>
                  <a:cubicBezTo>
                    <a:pt x="25644" y="27323"/>
                    <a:pt x="25236" y="28166"/>
                    <a:pt x="24849" y="29015"/>
                  </a:cubicBezTo>
                  <a:cubicBezTo>
                    <a:pt x="24639" y="29517"/>
                    <a:pt x="24436" y="30020"/>
                    <a:pt x="24245" y="30533"/>
                  </a:cubicBezTo>
                  <a:cubicBezTo>
                    <a:pt x="24137" y="30844"/>
                    <a:pt x="24017" y="31143"/>
                    <a:pt x="23892" y="31447"/>
                  </a:cubicBezTo>
                  <a:cubicBezTo>
                    <a:pt x="23737" y="31770"/>
                    <a:pt x="23605" y="32105"/>
                    <a:pt x="23486" y="32445"/>
                  </a:cubicBezTo>
                  <a:cubicBezTo>
                    <a:pt x="23384" y="32685"/>
                    <a:pt x="23288" y="32925"/>
                    <a:pt x="23186" y="33157"/>
                  </a:cubicBezTo>
                  <a:cubicBezTo>
                    <a:pt x="23007" y="33521"/>
                    <a:pt x="22846" y="33893"/>
                    <a:pt x="22678" y="34263"/>
                  </a:cubicBezTo>
                  <a:cubicBezTo>
                    <a:pt x="22607" y="34395"/>
                    <a:pt x="22541" y="34531"/>
                    <a:pt x="22475" y="34669"/>
                  </a:cubicBezTo>
                  <a:cubicBezTo>
                    <a:pt x="22295" y="35046"/>
                    <a:pt x="22074" y="35405"/>
                    <a:pt x="21878" y="35775"/>
                  </a:cubicBezTo>
                  <a:cubicBezTo>
                    <a:pt x="21125" y="37000"/>
                    <a:pt x="20449" y="38268"/>
                    <a:pt x="19803" y="39552"/>
                  </a:cubicBezTo>
                  <a:cubicBezTo>
                    <a:pt x="18835" y="41400"/>
                    <a:pt x="17299" y="42859"/>
                    <a:pt x="16134" y="44574"/>
                  </a:cubicBezTo>
                  <a:cubicBezTo>
                    <a:pt x="15739" y="45166"/>
                    <a:pt x="15230" y="45674"/>
                    <a:pt x="14771" y="46218"/>
                  </a:cubicBezTo>
                  <a:cubicBezTo>
                    <a:pt x="13988" y="46984"/>
                    <a:pt x="13252" y="47796"/>
                    <a:pt x="12559" y="48651"/>
                  </a:cubicBezTo>
                  <a:cubicBezTo>
                    <a:pt x="11334" y="50145"/>
                    <a:pt x="9582" y="51120"/>
                    <a:pt x="8429" y="52686"/>
                  </a:cubicBezTo>
                  <a:cubicBezTo>
                    <a:pt x="7836" y="53462"/>
                    <a:pt x="7226" y="54221"/>
                    <a:pt x="6564" y="54938"/>
                  </a:cubicBezTo>
                  <a:cubicBezTo>
                    <a:pt x="5595" y="56116"/>
                    <a:pt x="4429" y="57103"/>
                    <a:pt x="3353" y="58179"/>
                  </a:cubicBezTo>
                  <a:cubicBezTo>
                    <a:pt x="2649" y="58902"/>
                    <a:pt x="1847" y="59518"/>
                    <a:pt x="1010" y="60080"/>
                  </a:cubicBezTo>
                  <a:cubicBezTo>
                    <a:pt x="837" y="60175"/>
                    <a:pt x="669" y="60282"/>
                    <a:pt x="497" y="60384"/>
                  </a:cubicBezTo>
                  <a:cubicBezTo>
                    <a:pt x="317" y="60480"/>
                    <a:pt x="30" y="60469"/>
                    <a:pt x="0" y="60726"/>
                  </a:cubicBezTo>
                  <a:cubicBezTo>
                    <a:pt x="210" y="60713"/>
                    <a:pt x="395" y="60624"/>
                    <a:pt x="580" y="60533"/>
                  </a:cubicBezTo>
                  <a:cubicBezTo>
                    <a:pt x="1494" y="60008"/>
                    <a:pt x="2326" y="59350"/>
                    <a:pt x="3126" y="58663"/>
                  </a:cubicBezTo>
                  <a:cubicBezTo>
                    <a:pt x="3904" y="57898"/>
                    <a:pt x="4674" y="57120"/>
                    <a:pt x="5452" y="56350"/>
                  </a:cubicBezTo>
                  <a:cubicBezTo>
                    <a:pt x="6760" y="55101"/>
                    <a:pt x="7885" y="53672"/>
                    <a:pt x="8997" y="52243"/>
                  </a:cubicBezTo>
                  <a:cubicBezTo>
                    <a:pt x="9391" y="51718"/>
                    <a:pt x="9941" y="51359"/>
                    <a:pt x="10418" y="50910"/>
                  </a:cubicBezTo>
                  <a:cubicBezTo>
                    <a:pt x="11315" y="50145"/>
                    <a:pt x="12236" y="49387"/>
                    <a:pt x="12959" y="48441"/>
                  </a:cubicBezTo>
                  <a:cubicBezTo>
                    <a:pt x="13431" y="47844"/>
                    <a:pt x="13982" y="47312"/>
                    <a:pt x="14471" y="46733"/>
                  </a:cubicBezTo>
                  <a:cubicBezTo>
                    <a:pt x="15338" y="45908"/>
                    <a:pt x="16091" y="44975"/>
                    <a:pt x="16755" y="43982"/>
                  </a:cubicBezTo>
                  <a:cubicBezTo>
                    <a:pt x="17812" y="42608"/>
                    <a:pt x="19009" y="41328"/>
                    <a:pt x="19856" y="39804"/>
                  </a:cubicBezTo>
                  <a:cubicBezTo>
                    <a:pt x="20013" y="39499"/>
                    <a:pt x="20174" y="39201"/>
                    <a:pt x="20317" y="38890"/>
                  </a:cubicBezTo>
                  <a:cubicBezTo>
                    <a:pt x="20700" y="38142"/>
                    <a:pt x="21130" y="37413"/>
                    <a:pt x="21519" y="36672"/>
                  </a:cubicBezTo>
                  <a:cubicBezTo>
                    <a:pt x="22104" y="35734"/>
                    <a:pt x="22648" y="34771"/>
                    <a:pt x="23079" y="33761"/>
                  </a:cubicBezTo>
                  <a:cubicBezTo>
                    <a:pt x="23264" y="33397"/>
                    <a:pt x="23420" y="33019"/>
                    <a:pt x="23581" y="32643"/>
                  </a:cubicBezTo>
                  <a:cubicBezTo>
                    <a:pt x="23688" y="32338"/>
                    <a:pt x="23809" y="32034"/>
                    <a:pt x="23939" y="31734"/>
                  </a:cubicBezTo>
                  <a:cubicBezTo>
                    <a:pt x="24460" y="30527"/>
                    <a:pt x="24849" y="29272"/>
                    <a:pt x="25451" y="28106"/>
                  </a:cubicBezTo>
                  <a:cubicBezTo>
                    <a:pt x="25476" y="28053"/>
                    <a:pt x="25523" y="27951"/>
                    <a:pt x="25553" y="27896"/>
                  </a:cubicBezTo>
                  <a:cubicBezTo>
                    <a:pt x="25619" y="27766"/>
                    <a:pt x="25685" y="27634"/>
                    <a:pt x="25757" y="27502"/>
                  </a:cubicBezTo>
                  <a:cubicBezTo>
                    <a:pt x="26240" y="26648"/>
                    <a:pt x="26642" y="25752"/>
                    <a:pt x="27114" y="24891"/>
                  </a:cubicBezTo>
                  <a:cubicBezTo>
                    <a:pt x="27562" y="24006"/>
                    <a:pt x="28171" y="23217"/>
                    <a:pt x="28679" y="22362"/>
                  </a:cubicBezTo>
                  <a:cubicBezTo>
                    <a:pt x="28979" y="21920"/>
                    <a:pt x="29289" y="21484"/>
                    <a:pt x="29630" y="21071"/>
                  </a:cubicBezTo>
                  <a:cubicBezTo>
                    <a:pt x="30808" y="19583"/>
                    <a:pt x="32075" y="18141"/>
                    <a:pt x="33564" y="16952"/>
                  </a:cubicBezTo>
                  <a:cubicBezTo>
                    <a:pt x="34102" y="16391"/>
                    <a:pt x="34693" y="15870"/>
                    <a:pt x="35267" y="15344"/>
                  </a:cubicBezTo>
                  <a:cubicBezTo>
                    <a:pt x="37162" y="13450"/>
                    <a:pt x="39523" y="12099"/>
                    <a:pt x="41375" y="10156"/>
                  </a:cubicBezTo>
                  <a:cubicBezTo>
                    <a:pt x="41956" y="9594"/>
                    <a:pt x="42470" y="8931"/>
                    <a:pt x="43204" y="8554"/>
                  </a:cubicBezTo>
                  <a:cubicBezTo>
                    <a:pt x="44539" y="7669"/>
                    <a:pt x="45937" y="6893"/>
                    <a:pt x="47174" y="5883"/>
                  </a:cubicBezTo>
                  <a:cubicBezTo>
                    <a:pt x="47670" y="5511"/>
                    <a:pt x="48190" y="5165"/>
                    <a:pt x="48614" y="4711"/>
                  </a:cubicBezTo>
                  <a:cubicBezTo>
                    <a:pt x="49458" y="3861"/>
                    <a:pt x="50270" y="2965"/>
                    <a:pt x="50868" y="1925"/>
                  </a:cubicBezTo>
                  <a:cubicBezTo>
                    <a:pt x="51155" y="1441"/>
                    <a:pt x="51274" y="879"/>
                    <a:pt x="51555" y="395"/>
                  </a:cubicBezTo>
                  <a:cubicBezTo>
                    <a:pt x="51597" y="263"/>
                    <a:pt x="51627" y="131"/>
                    <a:pt x="51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8"/>
            <p:cNvSpPr/>
            <p:nvPr/>
          </p:nvSpPr>
          <p:spPr>
            <a:xfrm>
              <a:off x="425326" y="81070"/>
              <a:ext cx="8887649" cy="5913540"/>
            </a:xfrm>
            <a:custGeom>
              <a:avLst/>
              <a:gdLst/>
              <a:ahLst/>
              <a:cxnLst/>
              <a:rect l="l" t="t" r="r" b="b"/>
              <a:pathLst>
                <a:path w="52179" h="58621" extrusionOk="0">
                  <a:moveTo>
                    <a:pt x="52089" y="0"/>
                  </a:moveTo>
                  <a:cubicBezTo>
                    <a:pt x="51025" y="812"/>
                    <a:pt x="50194" y="1871"/>
                    <a:pt x="49160" y="2713"/>
                  </a:cubicBezTo>
                  <a:cubicBezTo>
                    <a:pt x="48503" y="3364"/>
                    <a:pt x="47844" y="4023"/>
                    <a:pt x="47055" y="4519"/>
                  </a:cubicBezTo>
                  <a:cubicBezTo>
                    <a:pt x="46285" y="5003"/>
                    <a:pt x="45520" y="5493"/>
                    <a:pt x="44749" y="5977"/>
                  </a:cubicBezTo>
                  <a:cubicBezTo>
                    <a:pt x="43518" y="6743"/>
                    <a:pt x="42280" y="7513"/>
                    <a:pt x="41121" y="8393"/>
                  </a:cubicBezTo>
                  <a:cubicBezTo>
                    <a:pt x="39758" y="9276"/>
                    <a:pt x="38599" y="10424"/>
                    <a:pt x="37325" y="11428"/>
                  </a:cubicBezTo>
                  <a:cubicBezTo>
                    <a:pt x="36834" y="11823"/>
                    <a:pt x="36483" y="12343"/>
                    <a:pt x="36058" y="12791"/>
                  </a:cubicBezTo>
                  <a:cubicBezTo>
                    <a:pt x="35663" y="13299"/>
                    <a:pt x="35191" y="13736"/>
                    <a:pt x="34797" y="14244"/>
                  </a:cubicBezTo>
                  <a:cubicBezTo>
                    <a:pt x="34080" y="15171"/>
                    <a:pt x="33266" y="16019"/>
                    <a:pt x="32626" y="17000"/>
                  </a:cubicBezTo>
                  <a:cubicBezTo>
                    <a:pt x="32154" y="17729"/>
                    <a:pt x="31533" y="18350"/>
                    <a:pt x="31067" y="19080"/>
                  </a:cubicBezTo>
                  <a:cubicBezTo>
                    <a:pt x="30582" y="19845"/>
                    <a:pt x="30020" y="20557"/>
                    <a:pt x="29608" y="21357"/>
                  </a:cubicBezTo>
                  <a:cubicBezTo>
                    <a:pt x="29465" y="21638"/>
                    <a:pt x="29302" y="21906"/>
                    <a:pt x="29147" y="22182"/>
                  </a:cubicBezTo>
                  <a:cubicBezTo>
                    <a:pt x="28849" y="22684"/>
                    <a:pt x="28544" y="23186"/>
                    <a:pt x="28245" y="23688"/>
                  </a:cubicBezTo>
                  <a:cubicBezTo>
                    <a:pt x="28155" y="23820"/>
                    <a:pt x="28077" y="23951"/>
                    <a:pt x="27994" y="24088"/>
                  </a:cubicBezTo>
                  <a:cubicBezTo>
                    <a:pt x="27898" y="24256"/>
                    <a:pt x="27790" y="24417"/>
                    <a:pt x="27689" y="24585"/>
                  </a:cubicBezTo>
                  <a:cubicBezTo>
                    <a:pt x="27558" y="24824"/>
                    <a:pt x="27420" y="25057"/>
                    <a:pt x="27288" y="25291"/>
                  </a:cubicBezTo>
                  <a:cubicBezTo>
                    <a:pt x="27222" y="25428"/>
                    <a:pt x="27151" y="25559"/>
                    <a:pt x="27086" y="25691"/>
                  </a:cubicBezTo>
                  <a:cubicBezTo>
                    <a:pt x="26828" y="26193"/>
                    <a:pt x="26571" y="26695"/>
                    <a:pt x="26326" y="27209"/>
                  </a:cubicBezTo>
                  <a:cubicBezTo>
                    <a:pt x="26154" y="27550"/>
                    <a:pt x="25974" y="27890"/>
                    <a:pt x="25776" y="28213"/>
                  </a:cubicBezTo>
                  <a:cubicBezTo>
                    <a:pt x="25567" y="28577"/>
                    <a:pt x="25364" y="28949"/>
                    <a:pt x="25172" y="29319"/>
                  </a:cubicBezTo>
                  <a:cubicBezTo>
                    <a:pt x="25106" y="29457"/>
                    <a:pt x="25042" y="29594"/>
                    <a:pt x="24970" y="29725"/>
                  </a:cubicBezTo>
                  <a:cubicBezTo>
                    <a:pt x="24783" y="30132"/>
                    <a:pt x="24581" y="30533"/>
                    <a:pt x="24413" y="30952"/>
                  </a:cubicBezTo>
                  <a:cubicBezTo>
                    <a:pt x="24246" y="31322"/>
                    <a:pt x="24091" y="31698"/>
                    <a:pt x="23906" y="32056"/>
                  </a:cubicBezTo>
                  <a:cubicBezTo>
                    <a:pt x="23840" y="32188"/>
                    <a:pt x="23768" y="32326"/>
                    <a:pt x="23708" y="32464"/>
                  </a:cubicBezTo>
                  <a:cubicBezTo>
                    <a:pt x="23588" y="32690"/>
                    <a:pt x="23481" y="32924"/>
                    <a:pt x="23362" y="33156"/>
                  </a:cubicBezTo>
                  <a:cubicBezTo>
                    <a:pt x="22824" y="34310"/>
                    <a:pt x="22256" y="35458"/>
                    <a:pt x="21646" y="36575"/>
                  </a:cubicBezTo>
                  <a:cubicBezTo>
                    <a:pt x="21563" y="36749"/>
                    <a:pt x="21478" y="36922"/>
                    <a:pt x="21395" y="37096"/>
                  </a:cubicBezTo>
                  <a:cubicBezTo>
                    <a:pt x="21048" y="37753"/>
                    <a:pt x="20666" y="38387"/>
                    <a:pt x="20236" y="38991"/>
                  </a:cubicBezTo>
                  <a:cubicBezTo>
                    <a:pt x="19136" y="40915"/>
                    <a:pt x="17539" y="42476"/>
                    <a:pt x="16272" y="44280"/>
                  </a:cubicBezTo>
                  <a:cubicBezTo>
                    <a:pt x="15674" y="45118"/>
                    <a:pt x="14928" y="45822"/>
                    <a:pt x="14228" y="46570"/>
                  </a:cubicBezTo>
                  <a:cubicBezTo>
                    <a:pt x="13444" y="47442"/>
                    <a:pt x="12531" y="48178"/>
                    <a:pt x="11585" y="48877"/>
                  </a:cubicBezTo>
                  <a:cubicBezTo>
                    <a:pt x="10940" y="49373"/>
                    <a:pt x="10241" y="49803"/>
                    <a:pt x="9631" y="50347"/>
                  </a:cubicBezTo>
                  <a:cubicBezTo>
                    <a:pt x="8178" y="51615"/>
                    <a:pt x="6583" y="52714"/>
                    <a:pt x="5178" y="54048"/>
                  </a:cubicBezTo>
                  <a:cubicBezTo>
                    <a:pt x="4580" y="54658"/>
                    <a:pt x="3970" y="55255"/>
                    <a:pt x="3344" y="55842"/>
                  </a:cubicBezTo>
                  <a:cubicBezTo>
                    <a:pt x="2715" y="56349"/>
                    <a:pt x="2196" y="56976"/>
                    <a:pt x="1568" y="57479"/>
                  </a:cubicBezTo>
                  <a:cubicBezTo>
                    <a:pt x="1233" y="57778"/>
                    <a:pt x="910" y="58113"/>
                    <a:pt x="503" y="58316"/>
                  </a:cubicBezTo>
                  <a:cubicBezTo>
                    <a:pt x="331" y="58405"/>
                    <a:pt x="139" y="58471"/>
                    <a:pt x="1" y="58620"/>
                  </a:cubicBezTo>
                  <a:cubicBezTo>
                    <a:pt x="216" y="58615"/>
                    <a:pt x="431" y="58560"/>
                    <a:pt x="618" y="58453"/>
                  </a:cubicBezTo>
                  <a:cubicBezTo>
                    <a:pt x="1256" y="58071"/>
                    <a:pt x="1771" y="57520"/>
                    <a:pt x="2309" y="57012"/>
                  </a:cubicBezTo>
                  <a:cubicBezTo>
                    <a:pt x="3032" y="56433"/>
                    <a:pt x="3636" y="55715"/>
                    <a:pt x="4348" y="55124"/>
                  </a:cubicBezTo>
                  <a:cubicBezTo>
                    <a:pt x="5052" y="54496"/>
                    <a:pt x="5662" y="53754"/>
                    <a:pt x="6415" y="53175"/>
                  </a:cubicBezTo>
                  <a:cubicBezTo>
                    <a:pt x="7259" y="52463"/>
                    <a:pt x="8131" y="51800"/>
                    <a:pt x="8992" y="51113"/>
                  </a:cubicBezTo>
                  <a:cubicBezTo>
                    <a:pt x="10360" y="49839"/>
                    <a:pt x="12010" y="48913"/>
                    <a:pt x="13386" y="47640"/>
                  </a:cubicBezTo>
                  <a:cubicBezTo>
                    <a:pt x="14497" y="46498"/>
                    <a:pt x="15704" y="45434"/>
                    <a:pt x="16606" y="44107"/>
                  </a:cubicBezTo>
                  <a:cubicBezTo>
                    <a:pt x="17761" y="42511"/>
                    <a:pt x="19166" y="41101"/>
                    <a:pt x="20181" y="39408"/>
                  </a:cubicBezTo>
                  <a:cubicBezTo>
                    <a:pt x="20385" y="39057"/>
                    <a:pt x="20636" y="38740"/>
                    <a:pt x="20846" y="38393"/>
                  </a:cubicBezTo>
                  <a:cubicBezTo>
                    <a:pt x="20953" y="38232"/>
                    <a:pt x="21048" y="38058"/>
                    <a:pt x="21144" y="37891"/>
                  </a:cubicBezTo>
                  <a:cubicBezTo>
                    <a:pt x="21340" y="37562"/>
                    <a:pt x="21520" y="37228"/>
                    <a:pt x="21693" y="36892"/>
                  </a:cubicBezTo>
                  <a:cubicBezTo>
                    <a:pt x="21771" y="36713"/>
                    <a:pt x="21861" y="36546"/>
                    <a:pt x="21950" y="36373"/>
                  </a:cubicBezTo>
                  <a:cubicBezTo>
                    <a:pt x="22459" y="35416"/>
                    <a:pt x="22937" y="34442"/>
                    <a:pt x="23403" y="33468"/>
                  </a:cubicBezTo>
                  <a:cubicBezTo>
                    <a:pt x="23469" y="33330"/>
                    <a:pt x="23535" y="33192"/>
                    <a:pt x="23607" y="33060"/>
                  </a:cubicBezTo>
                  <a:cubicBezTo>
                    <a:pt x="23654" y="32953"/>
                    <a:pt x="23708" y="32845"/>
                    <a:pt x="23762" y="32738"/>
                  </a:cubicBezTo>
                  <a:cubicBezTo>
                    <a:pt x="23875" y="32511"/>
                    <a:pt x="23989" y="32279"/>
                    <a:pt x="24109" y="32045"/>
                  </a:cubicBezTo>
                  <a:cubicBezTo>
                    <a:pt x="24246" y="31752"/>
                    <a:pt x="24377" y="31446"/>
                    <a:pt x="24515" y="31148"/>
                  </a:cubicBezTo>
                  <a:cubicBezTo>
                    <a:pt x="24647" y="30844"/>
                    <a:pt x="24766" y="30538"/>
                    <a:pt x="24915" y="30246"/>
                  </a:cubicBezTo>
                  <a:cubicBezTo>
                    <a:pt x="24940" y="30191"/>
                    <a:pt x="24993" y="30091"/>
                    <a:pt x="25017" y="30042"/>
                  </a:cubicBezTo>
                  <a:cubicBezTo>
                    <a:pt x="25101" y="29863"/>
                    <a:pt x="25185" y="29689"/>
                    <a:pt x="25274" y="29517"/>
                  </a:cubicBezTo>
                  <a:cubicBezTo>
                    <a:pt x="25352" y="29355"/>
                    <a:pt x="25436" y="29194"/>
                    <a:pt x="25519" y="29032"/>
                  </a:cubicBezTo>
                  <a:cubicBezTo>
                    <a:pt x="25657" y="28751"/>
                    <a:pt x="25831" y="28488"/>
                    <a:pt x="25980" y="28213"/>
                  </a:cubicBezTo>
                  <a:cubicBezTo>
                    <a:pt x="26512" y="27250"/>
                    <a:pt x="26971" y="26253"/>
                    <a:pt x="27492" y="25285"/>
                  </a:cubicBezTo>
                  <a:cubicBezTo>
                    <a:pt x="27617" y="25051"/>
                    <a:pt x="27760" y="24819"/>
                    <a:pt x="27892" y="24579"/>
                  </a:cubicBezTo>
                  <a:cubicBezTo>
                    <a:pt x="27994" y="24411"/>
                    <a:pt x="28096" y="24251"/>
                    <a:pt x="28198" y="24088"/>
                  </a:cubicBezTo>
                  <a:cubicBezTo>
                    <a:pt x="28305" y="23922"/>
                    <a:pt x="28406" y="23754"/>
                    <a:pt x="28502" y="23581"/>
                  </a:cubicBezTo>
                  <a:cubicBezTo>
                    <a:pt x="28687" y="23288"/>
                    <a:pt x="28872" y="22990"/>
                    <a:pt x="29046" y="22690"/>
                  </a:cubicBezTo>
                  <a:cubicBezTo>
                    <a:pt x="29327" y="22223"/>
                    <a:pt x="29589" y="21746"/>
                    <a:pt x="29853" y="21274"/>
                  </a:cubicBezTo>
                  <a:cubicBezTo>
                    <a:pt x="30314" y="20425"/>
                    <a:pt x="30911" y="19660"/>
                    <a:pt x="31431" y="18846"/>
                  </a:cubicBezTo>
                  <a:cubicBezTo>
                    <a:pt x="31903" y="18207"/>
                    <a:pt x="32430" y="17603"/>
                    <a:pt x="32872" y="16940"/>
                  </a:cubicBezTo>
                  <a:cubicBezTo>
                    <a:pt x="33506" y="15989"/>
                    <a:pt x="34318" y="15171"/>
                    <a:pt x="34999" y="14256"/>
                  </a:cubicBezTo>
                  <a:cubicBezTo>
                    <a:pt x="35705" y="13478"/>
                    <a:pt x="36381" y="12678"/>
                    <a:pt x="37074" y="11894"/>
                  </a:cubicBezTo>
                  <a:cubicBezTo>
                    <a:pt x="37678" y="11345"/>
                    <a:pt x="38312" y="10837"/>
                    <a:pt x="38927" y="10311"/>
                  </a:cubicBezTo>
                  <a:cubicBezTo>
                    <a:pt x="39614" y="9725"/>
                    <a:pt x="40296" y="9121"/>
                    <a:pt x="41060" y="8631"/>
                  </a:cubicBezTo>
                  <a:cubicBezTo>
                    <a:pt x="41868" y="8045"/>
                    <a:pt x="42680" y="7472"/>
                    <a:pt x="43524" y="6939"/>
                  </a:cubicBezTo>
                  <a:cubicBezTo>
                    <a:pt x="44767" y="6175"/>
                    <a:pt x="45987" y="5386"/>
                    <a:pt x="47218" y="4608"/>
                  </a:cubicBezTo>
                  <a:cubicBezTo>
                    <a:pt x="48031" y="4095"/>
                    <a:pt x="48669" y="3377"/>
                    <a:pt x="49387" y="2749"/>
                  </a:cubicBezTo>
                  <a:cubicBezTo>
                    <a:pt x="49961" y="2211"/>
                    <a:pt x="50511" y="1656"/>
                    <a:pt x="51072" y="1099"/>
                  </a:cubicBezTo>
                  <a:cubicBezTo>
                    <a:pt x="51431" y="741"/>
                    <a:pt x="51874" y="459"/>
                    <a:pt x="52178" y="42"/>
                  </a:cubicBezTo>
                  <a:lnTo>
                    <a:pt x="5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8"/>
            <p:cNvSpPr/>
            <p:nvPr/>
          </p:nvSpPr>
          <p:spPr>
            <a:xfrm>
              <a:off x="-3356036" y="-3027455"/>
              <a:ext cx="8692962" cy="5816496"/>
            </a:xfrm>
            <a:custGeom>
              <a:avLst/>
              <a:gdLst/>
              <a:ahLst/>
              <a:cxnLst/>
              <a:rect l="l" t="t" r="r" b="b"/>
              <a:pathLst>
                <a:path w="51036" h="57659" extrusionOk="0">
                  <a:moveTo>
                    <a:pt x="50928" y="1"/>
                  </a:moveTo>
                  <a:cubicBezTo>
                    <a:pt x="50445" y="490"/>
                    <a:pt x="49775" y="784"/>
                    <a:pt x="49392" y="1369"/>
                  </a:cubicBezTo>
                  <a:cubicBezTo>
                    <a:pt x="49190" y="1645"/>
                    <a:pt x="48867" y="1794"/>
                    <a:pt x="48633" y="2032"/>
                  </a:cubicBezTo>
                  <a:cubicBezTo>
                    <a:pt x="48257" y="2362"/>
                    <a:pt x="47957" y="2774"/>
                    <a:pt x="47551" y="3055"/>
                  </a:cubicBezTo>
                  <a:cubicBezTo>
                    <a:pt x="47217" y="3306"/>
                    <a:pt x="46870" y="3527"/>
                    <a:pt x="46553" y="3790"/>
                  </a:cubicBezTo>
                  <a:cubicBezTo>
                    <a:pt x="45734" y="4429"/>
                    <a:pt x="44831" y="4944"/>
                    <a:pt x="43983" y="5536"/>
                  </a:cubicBezTo>
                  <a:cubicBezTo>
                    <a:pt x="43289" y="6020"/>
                    <a:pt x="42536" y="6438"/>
                    <a:pt x="41926" y="7025"/>
                  </a:cubicBezTo>
                  <a:cubicBezTo>
                    <a:pt x="40994" y="7765"/>
                    <a:pt x="40241" y="8686"/>
                    <a:pt x="39404" y="9528"/>
                  </a:cubicBezTo>
                  <a:cubicBezTo>
                    <a:pt x="39027" y="9958"/>
                    <a:pt x="38549" y="10288"/>
                    <a:pt x="38155" y="10706"/>
                  </a:cubicBezTo>
                  <a:cubicBezTo>
                    <a:pt x="37371" y="11465"/>
                    <a:pt x="36595" y="12236"/>
                    <a:pt x="35890" y="13067"/>
                  </a:cubicBezTo>
                  <a:cubicBezTo>
                    <a:pt x="35418" y="13569"/>
                    <a:pt x="34897" y="14030"/>
                    <a:pt x="34472" y="14568"/>
                  </a:cubicBezTo>
                  <a:cubicBezTo>
                    <a:pt x="33970" y="15117"/>
                    <a:pt x="33576" y="15745"/>
                    <a:pt x="33109" y="16325"/>
                  </a:cubicBezTo>
                  <a:cubicBezTo>
                    <a:pt x="32482" y="17138"/>
                    <a:pt x="31926" y="17999"/>
                    <a:pt x="31412" y="18889"/>
                  </a:cubicBezTo>
                  <a:cubicBezTo>
                    <a:pt x="30742" y="19995"/>
                    <a:pt x="30019" y="21065"/>
                    <a:pt x="29445" y="22224"/>
                  </a:cubicBezTo>
                  <a:cubicBezTo>
                    <a:pt x="29224" y="22590"/>
                    <a:pt x="29028" y="22960"/>
                    <a:pt x="28841" y="23336"/>
                  </a:cubicBezTo>
                  <a:cubicBezTo>
                    <a:pt x="28460" y="24210"/>
                    <a:pt x="27952" y="25010"/>
                    <a:pt x="27527" y="25859"/>
                  </a:cubicBezTo>
                  <a:cubicBezTo>
                    <a:pt x="27425" y="26056"/>
                    <a:pt x="27324" y="26260"/>
                    <a:pt x="27227" y="26463"/>
                  </a:cubicBezTo>
                  <a:cubicBezTo>
                    <a:pt x="27042" y="26792"/>
                    <a:pt x="26857" y="27120"/>
                    <a:pt x="26678" y="27455"/>
                  </a:cubicBezTo>
                  <a:cubicBezTo>
                    <a:pt x="26499" y="27796"/>
                    <a:pt x="26331" y="28149"/>
                    <a:pt x="26123" y="28477"/>
                  </a:cubicBezTo>
                  <a:cubicBezTo>
                    <a:pt x="25829" y="28949"/>
                    <a:pt x="25644" y="29482"/>
                    <a:pt x="25417" y="29984"/>
                  </a:cubicBezTo>
                  <a:cubicBezTo>
                    <a:pt x="25160" y="30545"/>
                    <a:pt x="24825" y="31065"/>
                    <a:pt x="24502" y="31592"/>
                  </a:cubicBezTo>
                  <a:cubicBezTo>
                    <a:pt x="24401" y="31758"/>
                    <a:pt x="24299" y="31932"/>
                    <a:pt x="24203" y="32106"/>
                  </a:cubicBezTo>
                  <a:cubicBezTo>
                    <a:pt x="23779" y="32781"/>
                    <a:pt x="23318" y="33438"/>
                    <a:pt x="22895" y="34120"/>
                  </a:cubicBezTo>
                  <a:cubicBezTo>
                    <a:pt x="22142" y="35262"/>
                    <a:pt x="21370" y="36385"/>
                    <a:pt x="20689" y="37574"/>
                  </a:cubicBezTo>
                  <a:cubicBezTo>
                    <a:pt x="20258" y="38382"/>
                    <a:pt x="19684" y="39105"/>
                    <a:pt x="19171" y="39864"/>
                  </a:cubicBezTo>
                  <a:cubicBezTo>
                    <a:pt x="18656" y="40713"/>
                    <a:pt x="18071" y="41526"/>
                    <a:pt x="17467" y="42316"/>
                  </a:cubicBezTo>
                  <a:cubicBezTo>
                    <a:pt x="16941" y="43050"/>
                    <a:pt x="16391" y="43773"/>
                    <a:pt x="15745" y="44419"/>
                  </a:cubicBezTo>
                  <a:cubicBezTo>
                    <a:pt x="15058" y="45232"/>
                    <a:pt x="14305" y="45997"/>
                    <a:pt x="13498" y="46697"/>
                  </a:cubicBezTo>
                  <a:cubicBezTo>
                    <a:pt x="12136" y="47963"/>
                    <a:pt x="10718" y="49166"/>
                    <a:pt x="9289" y="50349"/>
                  </a:cubicBezTo>
                  <a:cubicBezTo>
                    <a:pt x="7975" y="51472"/>
                    <a:pt x="6528" y="52422"/>
                    <a:pt x="5165" y="53475"/>
                  </a:cubicBezTo>
                  <a:cubicBezTo>
                    <a:pt x="3653" y="54538"/>
                    <a:pt x="2266" y="55752"/>
                    <a:pt x="861" y="56935"/>
                  </a:cubicBezTo>
                  <a:cubicBezTo>
                    <a:pt x="574" y="57181"/>
                    <a:pt x="229" y="57354"/>
                    <a:pt x="0" y="57658"/>
                  </a:cubicBezTo>
                  <a:cubicBezTo>
                    <a:pt x="144" y="57635"/>
                    <a:pt x="293" y="57594"/>
                    <a:pt x="414" y="57503"/>
                  </a:cubicBezTo>
                  <a:cubicBezTo>
                    <a:pt x="946" y="57098"/>
                    <a:pt x="1454" y="56654"/>
                    <a:pt x="1967" y="56231"/>
                  </a:cubicBezTo>
                  <a:cubicBezTo>
                    <a:pt x="4012" y="54419"/>
                    <a:pt x="6290" y="52888"/>
                    <a:pt x="8464" y="51239"/>
                  </a:cubicBezTo>
                  <a:cubicBezTo>
                    <a:pt x="10599" y="49517"/>
                    <a:pt x="12666" y="47718"/>
                    <a:pt x="14669" y="45853"/>
                  </a:cubicBezTo>
                  <a:cubicBezTo>
                    <a:pt x="15566" y="44862"/>
                    <a:pt x="16511" y="43917"/>
                    <a:pt x="17300" y="42835"/>
                  </a:cubicBezTo>
                  <a:cubicBezTo>
                    <a:pt x="17910" y="41974"/>
                    <a:pt x="18584" y="41155"/>
                    <a:pt x="19116" y="40247"/>
                  </a:cubicBezTo>
                  <a:cubicBezTo>
                    <a:pt x="19618" y="39464"/>
                    <a:pt x="20211" y="38741"/>
                    <a:pt x="20677" y="37940"/>
                  </a:cubicBezTo>
                  <a:cubicBezTo>
                    <a:pt x="20808" y="37700"/>
                    <a:pt x="20951" y="37474"/>
                    <a:pt x="21077" y="37234"/>
                  </a:cubicBezTo>
                  <a:cubicBezTo>
                    <a:pt x="22142" y="35488"/>
                    <a:pt x="23318" y="33821"/>
                    <a:pt x="24407" y="32094"/>
                  </a:cubicBezTo>
                  <a:cubicBezTo>
                    <a:pt x="24532" y="31860"/>
                    <a:pt x="24675" y="31628"/>
                    <a:pt x="24807" y="31394"/>
                  </a:cubicBezTo>
                  <a:cubicBezTo>
                    <a:pt x="25004" y="31054"/>
                    <a:pt x="25238" y="30737"/>
                    <a:pt x="25417" y="30384"/>
                  </a:cubicBezTo>
                  <a:cubicBezTo>
                    <a:pt x="25555" y="30078"/>
                    <a:pt x="25680" y="29774"/>
                    <a:pt x="25817" y="29476"/>
                  </a:cubicBezTo>
                  <a:cubicBezTo>
                    <a:pt x="26129" y="28693"/>
                    <a:pt x="26612" y="27998"/>
                    <a:pt x="26976" y="27239"/>
                  </a:cubicBezTo>
                  <a:cubicBezTo>
                    <a:pt x="27324" y="26660"/>
                    <a:pt x="27616" y="26044"/>
                    <a:pt x="27928" y="25446"/>
                  </a:cubicBezTo>
                  <a:cubicBezTo>
                    <a:pt x="28113" y="25065"/>
                    <a:pt x="28334" y="24706"/>
                    <a:pt x="28537" y="24340"/>
                  </a:cubicBezTo>
                  <a:cubicBezTo>
                    <a:pt x="28620" y="24168"/>
                    <a:pt x="28711" y="23994"/>
                    <a:pt x="28788" y="23821"/>
                  </a:cubicBezTo>
                  <a:cubicBezTo>
                    <a:pt x="28813" y="23773"/>
                    <a:pt x="28866" y="23666"/>
                    <a:pt x="28890" y="23617"/>
                  </a:cubicBezTo>
                  <a:cubicBezTo>
                    <a:pt x="28992" y="23415"/>
                    <a:pt x="29092" y="23211"/>
                    <a:pt x="29194" y="23007"/>
                  </a:cubicBezTo>
                  <a:cubicBezTo>
                    <a:pt x="29404" y="22613"/>
                    <a:pt x="29643" y="22224"/>
                    <a:pt x="29846" y="21818"/>
                  </a:cubicBezTo>
                  <a:cubicBezTo>
                    <a:pt x="30300" y="20952"/>
                    <a:pt x="30838" y="20132"/>
                    <a:pt x="31359" y="19296"/>
                  </a:cubicBezTo>
                  <a:cubicBezTo>
                    <a:pt x="31956" y="18273"/>
                    <a:pt x="32579" y="17258"/>
                    <a:pt x="33319" y="16331"/>
                  </a:cubicBezTo>
                  <a:cubicBezTo>
                    <a:pt x="33827" y="15668"/>
                    <a:pt x="34281" y="14956"/>
                    <a:pt x="34880" y="14370"/>
                  </a:cubicBezTo>
                  <a:cubicBezTo>
                    <a:pt x="35519" y="13599"/>
                    <a:pt x="36278" y="12948"/>
                    <a:pt x="36905" y="12170"/>
                  </a:cubicBezTo>
                  <a:cubicBezTo>
                    <a:pt x="37509" y="11572"/>
                    <a:pt x="38077" y="10927"/>
                    <a:pt x="38747" y="10396"/>
                  </a:cubicBezTo>
                  <a:cubicBezTo>
                    <a:pt x="40199" y="9092"/>
                    <a:pt x="41388" y="7484"/>
                    <a:pt x="43015" y="6385"/>
                  </a:cubicBezTo>
                  <a:cubicBezTo>
                    <a:pt x="43761" y="5894"/>
                    <a:pt x="44491" y="5386"/>
                    <a:pt x="45244" y="4909"/>
                  </a:cubicBezTo>
                  <a:cubicBezTo>
                    <a:pt x="45339" y="4843"/>
                    <a:pt x="45441" y="4771"/>
                    <a:pt x="45549" y="4711"/>
                  </a:cubicBezTo>
                  <a:cubicBezTo>
                    <a:pt x="46224" y="4286"/>
                    <a:pt x="46840" y="3767"/>
                    <a:pt x="47491" y="3306"/>
                  </a:cubicBezTo>
                  <a:cubicBezTo>
                    <a:pt x="47993" y="2978"/>
                    <a:pt x="48340" y="2476"/>
                    <a:pt x="48807" y="2104"/>
                  </a:cubicBezTo>
                  <a:cubicBezTo>
                    <a:pt x="49435" y="1668"/>
                    <a:pt x="49852" y="986"/>
                    <a:pt x="50504" y="580"/>
                  </a:cubicBezTo>
                  <a:cubicBezTo>
                    <a:pt x="50690" y="401"/>
                    <a:pt x="51036" y="299"/>
                    <a:pt x="510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8"/>
            <p:cNvSpPr/>
            <p:nvPr/>
          </p:nvSpPr>
          <p:spPr>
            <a:xfrm>
              <a:off x="1474218" y="462084"/>
              <a:ext cx="7990521" cy="5562587"/>
            </a:xfrm>
            <a:custGeom>
              <a:avLst/>
              <a:gdLst/>
              <a:ahLst/>
              <a:cxnLst/>
              <a:rect l="l" t="t" r="r" b="b"/>
              <a:pathLst>
                <a:path w="46912" h="55142" extrusionOk="0">
                  <a:moveTo>
                    <a:pt x="46911" y="1"/>
                  </a:moveTo>
                  <a:cubicBezTo>
                    <a:pt x="46421" y="473"/>
                    <a:pt x="45835" y="825"/>
                    <a:pt x="45339" y="1292"/>
                  </a:cubicBezTo>
                  <a:cubicBezTo>
                    <a:pt x="44610" y="1932"/>
                    <a:pt x="43755" y="2439"/>
                    <a:pt x="43164" y="3228"/>
                  </a:cubicBezTo>
                  <a:cubicBezTo>
                    <a:pt x="42679" y="3916"/>
                    <a:pt x="41945" y="4357"/>
                    <a:pt x="41382" y="4974"/>
                  </a:cubicBezTo>
                  <a:cubicBezTo>
                    <a:pt x="41041" y="5344"/>
                    <a:pt x="40623" y="5626"/>
                    <a:pt x="40265" y="5978"/>
                  </a:cubicBezTo>
                  <a:cubicBezTo>
                    <a:pt x="39470" y="6588"/>
                    <a:pt x="38836" y="7370"/>
                    <a:pt x="38089" y="8040"/>
                  </a:cubicBezTo>
                  <a:cubicBezTo>
                    <a:pt x="37467" y="8572"/>
                    <a:pt x="37156" y="9367"/>
                    <a:pt x="36546" y="9911"/>
                  </a:cubicBezTo>
                  <a:cubicBezTo>
                    <a:pt x="35841" y="10569"/>
                    <a:pt x="35219" y="11315"/>
                    <a:pt x="34736" y="12153"/>
                  </a:cubicBezTo>
                  <a:cubicBezTo>
                    <a:pt x="33947" y="13318"/>
                    <a:pt x="33181" y="14496"/>
                    <a:pt x="32416" y="15673"/>
                  </a:cubicBezTo>
                  <a:cubicBezTo>
                    <a:pt x="32146" y="16104"/>
                    <a:pt x="31903" y="16551"/>
                    <a:pt x="31657" y="16995"/>
                  </a:cubicBezTo>
                  <a:cubicBezTo>
                    <a:pt x="31555" y="17161"/>
                    <a:pt x="31448" y="17329"/>
                    <a:pt x="31352" y="17503"/>
                  </a:cubicBezTo>
                  <a:cubicBezTo>
                    <a:pt x="30885" y="18339"/>
                    <a:pt x="30289" y="19086"/>
                    <a:pt x="29798" y="19905"/>
                  </a:cubicBezTo>
                  <a:cubicBezTo>
                    <a:pt x="29643" y="20181"/>
                    <a:pt x="29487" y="20443"/>
                    <a:pt x="29338" y="20725"/>
                  </a:cubicBezTo>
                  <a:cubicBezTo>
                    <a:pt x="29098" y="21125"/>
                    <a:pt x="28854" y="21531"/>
                    <a:pt x="28590" y="21920"/>
                  </a:cubicBezTo>
                  <a:cubicBezTo>
                    <a:pt x="27993" y="23031"/>
                    <a:pt x="27036" y="23911"/>
                    <a:pt x="26516" y="25059"/>
                  </a:cubicBezTo>
                  <a:cubicBezTo>
                    <a:pt x="26200" y="25740"/>
                    <a:pt x="25870" y="26414"/>
                    <a:pt x="25512" y="27078"/>
                  </a:cubicBezTo>
                  <a:cubicBezTo>
                    <a:pt x="24843" y="28118"/>
                    <a:pt x="23994" y="29057"/>
                    <a:pt x="23450" y="30180"/>
                  </a:cubicBezTo>
                  <a:cubicBezTo>
                    <a:pt x="22924" y="31280"/>
                    <a:pt x="22040" y="32147"/>
                    <a:pt x="21430" y="33200"/>
                  </a:cubicBezTo>
                  <a:cubicBezTo>
                    <a:pt x="21334" y="33366"/>
                    <a:pt x="21226" y="33534"/>
                    <a:pt x="21130" y="33708"/>
                  </a:cubicBezTo>
                  <a:cubicBezTo>
                    <a:pt x="20813" y="34269"/>
                    <a:pt x="20526" y="34850"/>
                    <a:pt x="20228" y="35423"/>
                  </a:cubicBezTo>
                  <a:cubicBezTo>
                    <a:pt x="19809" y="36230"/>
                    <a:pt x="19199" y="36917"/>
                    <a:pt x="18656" y="37640"/>
                  </a:cubicBezTo>
                  <a:cubicBezTo>
                    <a:pt x="18100" y="38268"/>
                    <a:pt x="17532" y="38889"/>
                    <a:pt x="16953" y="39493"/>
                  </a:cubicBezTo>
                  <a:cubicBezTo>
                    <a:pt x="16258" y="40337"/>
                    <a:pt x="15590" y="41209"/>
                    <a:pt x="14837" y="42004"/>
                  </a:cubicBezTo>
                  <a:cubicBezTo>
                    <a:pt x="14335" y="42608"/>
                    <a:pt x="13868" y="43248"/>
                    <a:pt x="13330" y="43827"/>
                  </a:cubicBezTo>
                  <a:cubicBezTo>
                    <a:pt x="12045" y="45411"/>
                    <a:pt x="10276" y="46475"/>
                    <a:pt x="8787" y="47844"/>
                  </a:cubicBezTo>
                  <a:cubicBezTo>
                    <a:pt x="8040" y="48573"/>
                    <a:pt x="7256" y="49267"/>
                    <a:pt x="6522" y="50007"/>
                  </a:cubicBezTo>
                  <a:cubicBezTo>
                    <a:pt x="5763" y="50666"/>
                    <a:pt x="4980" y="51299"/>
                    <a:pt x="4179" y="51914"/>
                  </a:cubicBezTo>
                  <a:cubicBezTo>
                    <a:pt x="2881" y="52901"/>
                    <a:pt x="1680" y="54019"/>
                    <a:pt x="306" y="54891"/>
                  </a:cubicBezTo>
                  <a:cubicBezTo>
                    <a:pt x="185" y="54951"/>
                    <a:pt x="78" y="55034"/>
                    <a:pt x="0" y="55142"/>
                  </a:cubicBezTo>
                  <a:cubicBezTo>
                    <a:pt x="389" y="55136"/>
                    <a:pt x="682" y="54855"/>
                    <a:pt x="980" y="54647"/>
                  </a:cubicBezTo>
                  <a:cubicBezTo>
                    <a:pt x="1854" y="54013"/>
                    <a:pt x="2690" y="53326"/>
                    <a:pt x="3521" y="52638"/>
                  </a:cubicBezTo>
                  <a:cubicBezTo>
                    <a:pt x="5087" y="51436"/>
                    <a:pt x="6641" y="50211"/>
                    <a:pt x="8028" y="48801"/>
                  </a:cubicBezTo>
                  <a:cubicBezTo>
                    <a:pt x="9283" y="47485"/>
                    <a:pt x="10795" y="46463"/>
                    <a:pt x="12158" y="45273"/>
                  </a:cubicBezTo>
                  <a:cubicBezTo>
                    <a:pt x="13025" y="44461"/>
                    <a:pt x="13814" y="43570"/>
                    <a:pt x="14544" y="42632"/>
                  </a:cubicBezTo>
                  <a:cubicBezTo>
                    <a:pt x="15069" y="41944"/>
                    <a:pt x="15697" y="41353"/>
                    <a:pt x="16217" y="40660"/>
                  </a:cubicBezTo>
                  <a:cubicBezTo>
                    <a:pt x="16839" y="39876"/>
                    <a:pt x="17485" y="39110"/>
                    <a:pt x="18208" y="38417"/>
                  </a:cubicBezTo>
                  <a:cubicBezTo>
                    <a:pt x="19033" y="37449"/>
                    <a:pt x="19875" y="36463"/>
                    <a:pt x="20473" y="35333"/>
                  </a:cubicBezTo>
                  <a:cubicBezTo>
                    <a:pt x="20521" y="35225"/>
                    <a:pt x="20575" y="35118"/>
                    <a:pt x="20628" y="35010"/>
                  </a:cubicBezTo>
                  <a:cubicBezTo>
                    <a:pt x="20713" y="34855"/>
                    <a:pt x="20796" y="34687"/>
                    <a:pt x="20873" y="34533"/>
                  </a:cubicBezTo>
                  <a:cubicBezTo>
                    <a:pt x="21036" y="34221"/>
                    <a:pt x="21208" y="33923"/>
                    <a:pt x="21376" y="33617"/>
                  </a:cubicBezTo>
                  <a:cubicBezTo>
                    <a:pt x="21459" y="33474"/>
                    <a:pt x="21549" y="33336"/>
                    <a:pt x="21632" y="33193"/>
                  </a:cubicBezTo>
                  <a:cubicBezTo>
                    <a:pt x="22104" y="32381"/>
                    <a:pt x="22769" y="31693"/>
                    <a:pt x="23252" y="30886"/>
                  </a:cubicBezTo>
                  <a:cubicBezTo>
                    <a:pt x="23431" y="30587"/>
                    <a:pt x="23599" y="30282"/>
                    <a:pt x="23748" y="29972"/>
                  </a:cubicBezTo>
                  <a:cubicBezTo>
                    <a:pt x="23969" y="29559"/>
                    <a:pt x="24245" y="29176"/>
                    <a:pt x="24502" y="28788"/>
                  </a:cubicBezTo>
                  <a:cubicBezTo>
                    <a:pt x="24915" y="28166"/>
                    <a:pt x="25434" y="27622"/>
                    <a:pt x="25770" y="26952"/>
                  </a:cubicBezTo>
                  <a:cubicBezTo>
                    <a:pt x="25817" y="26857"/>
                    <a:pt x="25864" y="26767"/>
                    <a:pt x="25919" y="26672"/>
                  </a:cubicBezTo>
                  <a:cubicBezTo>
                    <a:pt x="26146" y="26235"/>
                    <a:pt x="26361" y="25787"/>
                    <a:pt x="26570" y="25338"/>
                  </a:cubicBezTo>
                  <a:cubicBezTo>
                    <a:pt x="26910" y="24574"/>
                    <a:pt x="27401" y="23892"/>
                    <a:pt x="27927" y="23241"/>
                  </a:cubicBezTo>
                  <a:cubicBezTo>
                    <a:pt x="28501" y="22427"/>
                    <a:pt x="29026" y="21572"/>
                    <a:pt x="29541" y="20719"/>
                  </a:cubicBezTo>
                  <a:cubicBezTo>
                    <a:pt x="29660" y="20479"/>
                    <a:pt x="29804" y="20245"/>
                    <a:pt x="29942" y="20013"/>
                  </a:cubicBezTo>
                  <a:cubicBezTo>
                    <a:pt x="30432" y="19147"/>
                    <a:pt x="31083" y="18381"/>
                    <a:pt x="31555" y="17497"/>
                  </a:cubicBezTo>
                  <a:cubicBezTo>
                    <a:pt x="31669" y="17287"/>
                    <a:pt x="31795" y="17084"/>
                    <a:pt x="31914" y="16874"/>
                  </a:cubicBezTo>
                  <a:cubicBezTo>
                    <a:pt x="32046" y="16642"/>
                    <a:pt x="32182" y="16408"/>
                    <a:pt x="32314" y="16170"/>
                  </a:cubicBezTo>
                  <a:cubicBezTo>
                    <a:pt x="32416" y="16002"/>
                    <a:pt x="32518" y="15834"/>
                    <a:pt x="32613" y="15668"/>
                  </a:cubicBezTo>
                  <a:cubicBezTo>
                    <a:pt x="33385" y="14490"/>
                    <a:pt x="34168" y="13318"/>
                    <a:pt x="34932" y="12140"/>
                  </a:cubicBezTo>
                  <a:cubicBezTo>
                    <a:pt x="35016" y="12015"/>
                    <a:pt x="35100" y="11883"/>
                    <a:pt x="35184" y="11758"/>
                  </a:cubicBezTo>
                  <a:cubicBezTo>
                    <a:pt x="35901" y="10628"/>
                    <a:pt x="37054" y="9852"/>
                    <a:pt x="37718" y="8674"/>
                  </a:cubicBezTo>
                  <a:cubicBezTo>
                    <a:pt x="38704" y="7579"/>
                    <a:pt x="39793" y="6570"/>
                    <a:pt x="40928" y="5631"/>
                  </a:cubicBezTo>
                  <a:cubicBezTo>
                    <a:pt x="41741" y="4759"/>
                    <a:pt x="42762" y="4106"/>
                    <a:pt x="43457" y="3132"/>
                  </a:cubicBezTo>
                  <a:cubicBezTo>
                    <a:pt x="43940" y="2492"/>
                    <a:pt x="44663" y="2117"/>
                    <a:pt x="45250" y="1596"/>
                  </a:cubicBezTo>
                  <a:cubicBezTo>
                    <a:pt x="45711" y="1137"/>
                    <a:pt x="46260" y="795"/>
                    <a:pt x="46762" y="384"/>
                  </a:cubicBezTo>
                  <a:cubicBezTo>
                    <a:pt x="46900" y="299"/>
                    <a:pt x="46894" y="138"/>
                    <a:pt x="469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8"/>
            <p:cNvSpPr/>
            <p:nvPr/>
          </p:nvSpPr>
          <p:spPr>
            <a:xfrm>
              <a:off x="-830828" y="-1239055"/>
              <a:ext cx="7662636" cy="5467460"/>
            </a:xfrm>
            <a:custGeom>
              <a:avLst/>
              <a:gdLst/>
              <a:ahLst/>
              <a:cxnLst/>
              <a:rect l="l" t="t" r="r" b="b"/>
              <a:pathLst>
                <a:path w="44987" h="54199" extrusionOk="0">
                  <a:moveTo>
                    <a:pt x="44968" y="0"/>
                  </a:moveTo>
                  <a:cubicBezTo>
                    <a:pt x="44760" y="0"/>
                    <a:pt x="44575" y="92"/>
                    <a:pt x="44395" y="186"/>
                  </a:cubicBezTo>
                  <a:cubicBezTo>
                    <a:pt x="43283" y="741"/>
                    <a:pt x="42362" y="1573"/>
                    <a:pt x="41375" y="2313"/>
                  </a:cubicBezTo>
                  <a:cubicBezTo>
                    <a:pt x="41298" y="2362"/>
                    <a:pt x="41215" y="2409"/>
                    <a:pt x="41137" y="2451"/>
                  </a:cubicBezTo>
                  <a:lnTo>
                    <a:pt x="41089" y="2511"/>
                  </a:lnTo>
                  <a:cubicBezTo>
                    <a:pt x="40277" y="2989"/>
                    <a:pt x="39595" y="3646"/>
                    <a:pt x="38895" y="4263"/>
                  </a:cubicBezTo>
                  <a:cubicBezTo>
                    <a:pt x="38244" y="4782"/>
                    <a:pt x="37623" y="5332"/>
                    <a:pt x="37054" y="5936"/>
                  </a:cubicBezTo>
                  <a:cubicBezTo>
                    <a:pt x="35775" y="7419"/>
                    <a:pt x="34561" y="8978"/>
                    <a:pt x="33528" y="10647"/>
                  </a:cubicBezTo>
                  <a:cubicBezTo>
                    <a:pt x="33402" y="10843"/>
                    <a:pt x="33283" y="11041"/>
                    <a:pt x="33181" y="11244"/>
                  </a:cubicBezTo>
                  <a:cubicBezTo>
                    <a:pt x="32756" y="12063"/>
                    <a:pt x="32194" y="12799"/>
                    <a:pt x="31711" y="13575"/>
                  </a:cubicBezTo>
                  <a:cubicBezTo>
                    <a:pt x="31556" y="13803"/>
                    <a:pt x="31412" y="14035"/>
                    <a:pt x="31262" y="14269"/>
                  </a:cubicBezTo>
                  <a:cubicBezTo>
                    <a:pt x="31131" y="14502"/>
                    <a:pt x="30988" y="14728"/>
                    <a:pt x="30861" y="14968"/>
                  </a:cubicBezTo>
                  <a:cubicBezTo>
                    <a:pt x="30695" y="15273"/>
                    <a:pt x="30521" y="15572"/>
                    <a:pt x="30359" y="15876"/>
                  </a:cubicBezTo>
                  <a:cubicBezTo>
                    <a:pt x="30265" y="16049"/>
                    <a:pt x="30163" y="16217"/>
                    <a:pt x="30055" y="16385"/>
                  </a:cubicBezTo>
                  <a:cubicBezTo>
                    <a:pt x="29935" y="16587"/>
                    <a:pt x="29810" y="16791"/>
                    <a:pt x="29702" y="17001"/>
                  </a:cubicBezTo>
                  <a:cubicBezTo>
                    <a:pt x="29595" y="17167"/>
                    <a:pt x="29493" y="17335"/>
                    <a:pt x="29397" y="17503"/>
                  </a:cubicBezTo>
                  <a:cubicBezTo>
                    <a:pt x="29074" y="18058"/>
                    <a:pt x="28687" y="18566"/>
                    <a:pt x="28339" y="19104"/>
                  </a:cubicBezTo>
                  <a:cubicBezTo>
                    <a:pt x="28256" y="19241"/>
                    <a:pt x="28166" y="19379"/>
                    <a:pt x="28083" y="19523"/>
                  </a:cubicBezTo>
                  <a:cubicBezTo>
                    <a:pt x="27969" y="19713"/>
                    <a:pt x="27854" y="19911"/>
                    <a:pt x="27735" y="20102"/>
                  </a:cubicBezTo>
                  <a:cubicBezTo>
                    <a:pt x="27539" y="20444"/>
                    <a:pt x="27324" y="20778"/>
                    <a:pt x="27131" y="21119"/>
                  </a:cubicBezTo>
                  <a:cubicBezTo>
                    <a:pt x="26988" y="21393"/>
                    <a:pt x="26814" y="21657"/>
                    <a:pt x="26678" y="21931"/>
                  </a:cubicBezTo>
                  <a:cubicBezTo>
                    <a:pt x="26540" y="22171"/>
                    <a:pt x="26397" y="22403"/>
                    <a:pt x="26271" y="22643"/>
                  </a:cubicBezTo>
                  <a:cubicBezTo>
                    <a:pt x="26176" y="22816"/>
                    <a:pt x="26068" y="22977"/>
                    <a:pt x="25972" y="23151"/>
                  </a:cubicBezTo>
                  <a:cubicBezTo>
                    <a:pt x="25870" y="23319"/>
                    <a:pt x="25769" y="23479"/>
                    <a:pt x="25667" y="23647"/>
                  </a:cubicBezTo>
                  <a:cubicBezTo>
                    <a:pt x="25434" y="24017"/>
                    <a:pt x="25189" y="24389"/>
                    <a:pt x="24962" y="24759"/>
                  </a:cubicBezTo>
                  <a:cubicBezTo>
                    <a:pt x="24860" y="24927"/>
                    <a:pt x="24753" y="25087"/>
                    <a:pt x="24657" y="25261"/>
                  </a:cubicBezTo>
                  <a:cubicBezTo>
                    <a:pt x="24466" y="25602"/>
                    <a:pt x="24257" y="25931"/>
                    <a:pt x="24053" y="26265"/>
                  </a:cubicBezTo>
                  <a:cubicBezTo>
                    <a:pt x="23671" y="26886"/>
                    <a:pt x="23235" y="27467"/>
                    <a:pt x="22846" y="28083"/>
                  </a:cubicBezTo>
                  <a:cubicBezTo>
                    <a:pt x="22439" y="28740"/>
                    <a:pt x="21944" y="29332"/>
                    <a:pt x="21537" y="29989"/>
                  </a:cubicBezTo>
                  <a:cubicBezTo>
                    <a:pt x="20825" y="31167"/>
                    <a:pt x="19887" y="32171"/>
                    <a:pt x="19062" y="33265"/>
                  </a:cubicBezTo>
                  <a:cubicBezTo>
                    <a:pt x="18883" y="33493"/>
                    <a:pt x="18644" y="33672"/>
                    <a:pt x="18507" y="33934"/>
                  </a:cubicBezTo>
                  <a:cubicBezTo>
                    <a:pt x="18052" y="34210"/>
                    <a:pt x="17795" y="34699"/>
                    <a:pt x="17412" y="35052"/>
                  </a:cubicBezTo>
                  <a:cubicBezTo>
                    <a:pt x="16851" y="35739"/>
                    <a:pt x="16277" y="36409"/>
                    <a:pt x="15798" y="37157"/>
                  </a:cubicBezTo>
                  <a:cubicBezTo>
                    <a:pt x="15368" y="37772"/>
                    <a:pt x="14902" y="38363"/>
                    <a:pt x="14490" y="38986"/>
                  </a:cubicBezTo>
                  <a:lnTo>
                    <a:pt x="14435" y="39027"/>
                  </a:lnTo>
                  <a:cubicBezTo>
                    <a:pt x="14305" y="39242"/>
                    <a:pt x="14161" y="39446"/>
                    <a:pt x="14035" y="39654"/>
                  </a:cubicBezTo>
                  <a:cubicBezTo>
                    <a:pt x="13903" y="39894"/>
                    <a:pt x="13760" y="40128"/>
                    <a:pt x="13635" y="40366"/>
                  </a:cubicBezTo>
                  <a:cubicBezTo>
                    <a:pt x="13444" y="40707"/>
                    <a:pt x="13240" y="41041"/>
                    <a:pt x="13031" y="41376"/>
                  </a:cubicBezTo>
                  <a:cubicBezTo>
                    <a:pt x="12661" y="41927"/>
                    <a:pt x="12278" y="42476"/>
                    <a:pt x="11859" y="42990"/>
                  </a:cubicBezTo>
                  <a:cubicBezTo>
                    <a:pt x="11500" y="43409"/>
                    <a:pt x="11077" y="43767"/>
                    <a:pt x="10741" y="44198"/>
                  </a:cubicBezTo>
                  <a:cubicBezTo>
                    <a:pt x="10137" y="44962"/>
                    <a:pt x="9505" y="45715"/>
                    <a:pt x="8793" y="46385"/>
                  </a:cubicBezTo>
                  <a:cubicBezTo>
                    <a:pt x="7634" y="47635"/>
                    <a:pt x="6109" y="48460"/>
                    <a:pt x="4895" y="49655"/>
                  </a:cubicBezTo>
                  <a:cubicBezTo>
                    <a:pt x="4172" y="50319"/>
                    <a:pt x="3342" y="50844"/>
                    <a:pt x="2577" y="51454"/>
                  </a:cubicBezTo>
                  <a:cubicBezTo>
                    <a:pt x="1896" y="51986"/>
                    <a:pt x="1286" y="52590"/>
                    <a:pt x="669" y="53182"/>
                  </a:cubicBezTo>
                  <a:cubicBezTo>
                    <a:pt x="335" y="53409"/>
                    <a:pt x="114" y="53756"/>
                    <a:pt x="1" y="54144"/>
                  </a:cubicBezTo>
                  <a:lnTo>
                    <a:pt x="120" y="54198"/>
                  </a:lnTo>
                  <a:cubicBezTo>
                    <a:pt x="353" y="53552"/>
                    <a:pt x="944" y="53169"/>
                    <a:pt x="1422" y="52716"/>
                  </a:cubicBezTo>
                  <a:cubicBezTo>
                    <a:pt x="1805" y="52393"/>
                    <a:pt x="2117" y="51999"/>
                    <a:pt x="2528" y="51718"/>
                  </a:cubicBezTo>
                  <a:cubicBezTo>
                    <a:pt x="3264" y="51102"/>
                    <a:pt x="4083" y="50587"/>
                    <a:pt x="4812" y="49960"/>
                  </a:cubicBezTo>
                  <a:cubicBezTo>
                    <a:pt x="6049" y="48722"/>
                    <a:pt x="7598" y="47844"/>
                    <a:pt x="8835" y="46612"/>
                  </a:cubicBezTo>
                  <a:cubicBezTo>
                    <a:pt x="9384" y="45985"/>
                    <a:pt x="10001" y="45428"/>
                    <a:pt x="10503" y="44766"/>
                  </a:cubicBezTo>
                  <a:cubicBezTo>
                    <a:pt x="10832" y="44299"/>
                    <a:pt x="11274" y="43929"/>
                    <a:pt x="11626" y="43480"/>
                  </a:cubicBezTo>
                  <a:cubicBezTo>
                    <a:pt x="12253" y="42853"/>
                    <a:pt x="12755" y="42117"/>
                    <a:pt x="13229" y="41370"/>
                  </a:cubicBezTo>
                  <a:cubicBezTo>
                    <a:pt x="13312" y="41239"/>
                    <a:pt x="13395" y="41107"/>
                    <a:pt x="13480" y="40975"/>
                  </a:cubicBezTo>
                  <a:cubicBezTo>
                    <a:pt x="13599" y="40766"/>
                    <a:pt x="13718" y="40564"/>
                    <a:pt x="13831" y="40354"/>
                  </a:cubicBezTo>
                  <a:cubicBezTo>
                    <a:pt x="13963" y="40115"/>
                    <a:pt x="14101" y="39882"/>
                    <a:pt x="14233" y="39648"/>
                  </a:cubicBezTo>
                  <a:cubicBezTo>
                    <a:pt x="14807" y="38776"/>
                    <a:pt x="15452" y="37963"/>
                    <a:pt x="16044" y="37102"/>
                  </a:cubicBezTo>
                  <a:cubicBezTo>
                    <a:pt x="16557" y="36326"/>
                    <a:pt x="17167" y="35614"/>
                    <a:pt x="17759" y="34903"/>
                  </a:cubicBezTo>
                  <a:cubicBezTo>
                    <a:pt x="18076" y="34514"/>
                    <a:pt x="18512" y="34227"/>
                    <a:pt x="18775" y="33808"/>
                  </a:cubicBezTo>
                  <a:cubicBezTo>
                    <a:pt x="19332" y="33277"/>
                    <a:pt x="19749" y="32632"/>
                    <a:pt x="20251" y="32051"/>
                  </a:cubicBezTo>
                  <a:cubicBezTo>
                    <a:pt x="20861" y="31334"/>
                    <a:pt x="21393" y="30552"/>
                    <a:pt x="21889" y="29750"/>
                  </a:cubicBezTo>
                  <a:cubicBezTo>
                    <a:pt x="22511" y="28913"/>
                    <a:pt x="23073" y="28041"/>
                    <a:pt x="23658" y="27180"/>
                  </a:cubicBezTo>
                  <a:cubicBezTo>
                    <a:pt x="23707" y="27102"/>
                    <a:pt x="23754" y="27030"/>
                    <a:pt x="23802" y="26952"/>
                  </a:cubicBezTo>
                  <a:cubicBezTo>
                    <a:pt x="24060" y="26599"/>
                    <a:pt x="24292" y="26224"/>
                    <a:pt x="24513" y="25846"/>
                  </a:cubicBezTo>
                  <a:cubicBezTo>
                    <a:pt x="24866" y="25231"/>
                    <a:pt x="25236" y="24627"/>
                    <a:pt x="25625" y="24042"/>
                  </a:cubicBezTo>
                  <a:cubicBezTo>
                    <a:pt x="25912" y="23575"/>
                    <a:pt x="26205" y="23109"/>
                    <a:pt x="26474" y="22637"/>
                  </a:cubicBezTo>
                  <a:cubicBezTo>
                    <a:pt x="26618" y="22362"/>
                    <a:pt x="26786" y="22099"/>
                    <a:pt x="26929" y="21824"/>
                  </a:cubicBezTo>
                  <a:cubicBezTo>
                    <a:pt x="27060" y="21586"/>
                    <a:pt x="27203" y="21357"/>
                    <a:pt x="27335" y="21119"/>
                  </a:cubicBezTo>
                  <a:cubicBezTo>
                    <a:pt x="27431" y="20946"/>
                    <a:pt x="27539" y="20778"/>
                    <a:pt x="27634" y="20604"/>
                  </a:cubicBezTo>
                  <a:cubicBezTo>
                    <a:pt x="27754" y="20413"/>
                    <a:pt x="27873" y="20223"/>
                    <a:pt x="27986" y="20025"/>
                  </a:cubicBezTo>
                  <a:cubicBezTo>
                    <a:pt x="28077" y="19851"/>
                    <a:pt x="28177" y="19678"/>
                    <a:pt x="28285" y="19511"/>
                  </a:cubicBezTo>
                  <a:cubicBezTo>
                    <a:pt x="28626" y="18960"/>
                    <a:pt x="29009" y="18441"/>
                    <a:pt x="29349" y="17897"/>
                  </a:cubicBezTo>
                  <a:cubicBezTo>
                    <a:pt x="29540" y="17597"/>
                    <a:pt x="29719" y="17299"/>
                    <a:pt x="29899" y="16995"/>
                  </a:cubicBezTo>
                  <a:cubicBezTo>
                    <a:pt x="30014" y="16785"/>
                    <a:pt x="30144" y="16587"/>
                    <a:pt x="30257" y="16385"/>
                  </a:cubicBezTo>
                  <a:cubicBezTo>
                    <a:pt x="30372" y="16187"/>
                    <a:pt x="30491" y="15991"/>
                    <a:pt x="30605" y="15793"/>
                  </a:cubicBezTo>
                  <a:cubicBezTo>
                    <a:pt x="30760" y="15481"/>
                    <a:pt x="30939" y="15183"/>
                    <a:pt x="31107" y="14879"/>
                  </a:cubicBezTo>
                  <a:cubicBezTo>
                    <a:pt x="31220" y="14669"/>
                    <a:pt x="31346" y="14471"/>
                    <a:pt x="31465" y="14262"/>
                  </a:cubicBezTo>
                  <a:cubicBezTo>
                    <a:pt x="31884" y="13581"/>
                    <a:pt x="32350" y="12929"/>
                    <a:pt x="32775" y="12248"/>
                  </a:cubicBezTo>
                  <a:cubicBezTo>
                    <a:pt x="33013" y="11902"/>
                    <a:pt x="33228" y="11531"/>
                    <a:pt x="33426" y="11155"/>
                  </a:cubicBezTo>
                  <a:cubicBezTo>
                    <a:pt x="33540" y="10945"/>
                    <a:pt x="33665" y="10741"/>
                    <a:pt x="33785" y="10539"/>
                  </a:cubicBezTo>
                  <a:cubicBezTo>
                    <a:pt x="34897" y="8829"/>
                    <a:pt x="36139" y="7197"/>
                    <a:pt x="37509" y="5679"/>
                  </a:cubicBezTo>
                  <a:cubicBezTo>
                    <a:pt x="38232" y="5022"/>
                    <a:pt x="38985" y="4406"/>
                    <a:pt x="39720" y="3767"/>
                  </a:cubicBezTo>
                  <a:cubicBezTo>
                    <a:pt x="40492" y="2995"/>
                    <a:pt x="41490" y="2517"/>
                    <a:pt x="42308" y="1811"/>
                  </a:cubicBezTo>
                  <a:cubicBezTo>
                    <a:pt x="42918" y="1292"/>
                    <a:pt x="43582" y="837"/>
                    <a:pt x="44275" y="443"/>
                  </a:cubicBezTo>
                  <a:cubicBezTo>
                    <a:pt x="44413" y="377"/>
                    <a:pt x="44544" y="311"/>
                    <a:pt x="44682" y="252"/>
                  </a:cubicBezTo>
                  <a:cubicBezTo>
                    <a:pt x="44801" y="192"/>
                    <a:pt x="44897" y="103"/>
                    <a:pt x="44986" y="1"/>
                  </a:cubicBezTo>
                  <a:cubicBezTo>
                    <a:pt x="44980" y="1"/>
                    <a:pt x="44974" y="0"/>
                    <a:pt x="449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8"/>
            <p:cNvSpPr/>
            <p:nvPr/>
          </p:nvSpPr>
          <p:spPr>
            <a:xfrm>
              <a:off x="-5" y="-335047"/>
              <a:ext cx="7135294" cy="5238972"/>
            </a:xfrm>
            <a:custGeom>
              <a:avLst/>
              <a:gdLst/>
              <a:ahLst/>
              <a:cxnLst/>
              <a:rect l="l" t="t" r="r" b="b"/>
              <a:pathLst>
                <a:path w="41891" h="51934" extrusionOk="0">
                  <a:moveTo>
                    <a:pt x="41890" y="1"/>
                  </a:moveTo>
                  <a:lnTo>
                    <a:pt x="41890" y="1"/>
                  </a:lnTo>
                  <a:cubicBezTo>
                    <a:pt x="41782" y="43"/>
                    <a:pt x="41675" y="90"/>
                    <a:pt x="41567" y="139"/>
                  </a:cubicBezTo>
                  <a:cubicBezTo>
                    <a:pt x="41016" y="449"/>
                    <a:pt x="40514" y="837"/>
                    <a:pt x="40012" y="1215"/>
                  </a:cubicBezTo>
                  <a:cubicBezTo>
                    <a:pt x="37998" y="2631"/>
                    <a:pt x="36205" y="4329"/>
                    <a:pt x="34496" y="6092"/>
                  </a:cubicBezTo>
                  <a:cubicBezTo>
                    <a:pt x="33898" y="6840"/>
                    <a:pt x="33313" y="7599"/>
                    <a:pt x="32690" y="8327"/>
                  </a:cubicBezTo>
                  <a:cubicBezTo>
                    <a:pt x="32075" y="9248"/>
                    <a:pt x="31399" y="10126"/>
                    <a:pt x="30814" y="11059"/>
                  </a:cubicBezTo>
                  <a:cubicBezTo>
                    <a:pt x="30712" y="11227"/>
                    <a:pt x="30604" y="11387"/>
                    <a:pt x="30508" y="11561"/>
                  </a:cubicBezTo>
                  <a:cubicBezTo>
                    <a:pt x="30019" y="12386"/>
                    <a:pt x="29439" y="13169"/>
                    <a:pt x="29104" y="14077"/>
                  </a:cubicBezTo>
                  <a:cubicBezTo>
                    <a:pt x="29081" y="14132"/>
                    <a:pt x="29026" y="14234"/>
                    <a:pt x="29002" y="14281"/>
                  </a:cubicBezTo>
                  <a:cubicBezTo>
                    <a:pt x="28913" y="14443"/>
                    <a:pt x="28830" y="14604"/>
                    <a:pt x="28751" y="14766"/>
                  </a:cubicBezTo>
                  <a:cubicBezTo>
                    <a:pt x="28507" y="15213"/>
                    <a:pt x="28220" y="15638"/>
                    <a:pt x="27992" y="16099"/>
                  </a:cubicBezTo>
                  <a:cubicBezTo>
                    <a:pt x="27818" y="16433"/>
                    <a:pt x="27622" y="16756"/>
                    <a:pt x="27442" y="17090"/>
                  </a:cubicBezTo>
                  <a:cubicBezTo>
                    <a:pt x="27155" y="17635"/>
                    <a:pt x="26802" y="18149"/>
                    <a:pt x="26534" y="18704"/>
                  </a:cubicBezTo>
                  <a:cubicBezTo>
                    <a:pt x="26361" y="19045"/>
                    <a:pt x="26157" y="19379"/>
                    <a:pt x="25978" y="19721"/>
                  </a:cubicBezTo>
                  <a:cubicBezTo>
                    <a:pt x="25870" y="19882"/>
                    <a:pt x="25768" y="20049"/>
                    <a:pt x="25679" y="20223"/>
                  </a:cubicBezTo>
                  <a:cubicBezTo>
                    <a:pt x="25105" y="21065"/>
                    <a:pt x="24490" y="21873"/>
                    <a:pt x="23963" y="22739"/>
                  </a:cubicBezTo>
                  <a:cubicBezTo>
                    <a:pt x="23801" y="22966"/>
                    <a:pt x="23665" y="23211"/>
                    <a:pt x="23514" y="23445"/>
                  </a:cubicBezTo>
                  <a:cubicBezTo>
                    <a:pt x="23414" y="23611"/>
                    <a:pt x="23312" y="23779"/>
                    <a:pt x="23210" y="23947"/>
                  </a:cubicBezTo>
                  <a:cubicBezTo>
                    <a:pt x="22899" y="24461"/>
                    <a:pt x="22576" y="24969"/>
                    <a:pt x="22206" y="25441"/>
                  </a:cubicBezTo>
                  <a:cubicBezTo>
                    <a:pt x="21190" y="26798"/>
                    <a:pt x="20150" y="28149"/>
                    <a:pt x="19163" y="29535"/>
                  </a:cubicBezTo>
                  <a:cubicBezTo>
                    <a:pt x="18457" y="30403"/>
                    <a:pt x="17908" y="31371"/>
                    <a:pt x="17310" y="32315"/>
                  </a:cubicBezTo>
                  <a:cubicBezTo>
                    <a:pt x="16785" y="33134"/>
                    <a:pt x="16283" y="33971"/>
                    <a:pt x="15654" y="34724"/>
                  </a:cubicBezTo>
                  <a:cubicBezTo>
                    <a:pt x="15003" y="35645"/>
                    <a:pt x="14327" y="36547"/>
                    <a:pt x="13687" y="37474"/>
                  </a:cubicBezTo>
                  <a:lnTo>
                    <a:pt x="13634" y="37521"/>
                  </a:lnTo>
                  <a:cubicBezTo>
                    <a:pt x="12934" y="38639"/>
                    <a:pt x="12117" y="39679"/>
                    <a:pt x="11273" y="40689"/>
                  </a:cubicBezTo>
                  <a:cubicBezTo>
                    <a:pt x="9940" y="42046"/>
                    <a:pt x="8649" y="43450"/>
                    <a:pt x="7196" y="44677"/>
                  </a:cubicBezTo>
                  <a:cubicBezTo>
                    <a:pt x="6635" y="45257"/>
                    <a:pt x="5995" y="45753"/>
                    <a:pt x="5446" y="46350"/>
                  </a:cubicBezTo>
                  <a:cubicBezTo>
                    <a:pt x="4555" y="47337"/>
                    <a:pt x="3598" y="48263"/>
                    <a:pt x="2660" y="49213"/>
                  </a:cubicBezTo>
                  <a:cubicBezTo>
                    <a:pt x="2254" y="49655"/>
                    <a:pt x="1763" y="50002"/>
                    <a:pt x="1333" y="50415"/>
                  </a:cubicBezTo>
                  <a:cubicBezTo>
                    <a:pt x="842" y="50839"/>
                    <a:pt x="317" y="51246"/>
                    <a:pt x="0" y="51826"/>
                  </a:cubicBezTo>
                  <a:cubicBezTo>
                    <a:pt x="36" y="51850"/>
                    <a:pt x="108" y="51903"/>
                    <a:pt x="143" y="51933"/>
                  </a:cubicBezTo>
                  <a:cubicBezTo>
                    <a:pt x="436" y="51341"/>
                    <a:pt x="1010" y="50989"/>
                    <a:pt x="1446" y="50523"/>
                  </a:cubicBezTo>
                  <a:cubicBezTo>
                    <a:pt x="1996" y="50068"/>
                    <a:pt x="2516" y="49578"/>
                    <a:pt x="3036" y="49094"/>
                  </a:cubicBezTo>
                  <a:cubicBezTo>
                    <a:pt x="4304" y="47737"/>
                    <a:pt x="5618" y="46434"/>
                    <a:pt x="6939" y="45136"/>
                  </a:cubicBezTo>
                  <a:cubicBezTo>
                    <a:pt x="7471" y="44736"/>
                    <a:pt x="7902" y="44216"/>
                    <a:pt x="8434" y="43809"/>
                  </a:cubicBezTo>
                  <a:cubicBezTo>
                    <a:pt x="8996" y="43301"/>
                    <a:pt x="9516" y="42740"/>
                    <a:pt x="10059" y="42208"/>
                  </a:cubicBezTo>
                  <a:cubicBezTo>
                    <a:pt x="11452" y="40827"/>
                    <a:pt x="12702" y="39297"/>
                    <a:pt x="13766" y="37647"/>
                  </a:cubicBezTo>
                  <a:cubicBezTo>
                    <a:pt x="14250" y="36930"/>
                    <a:pt x="14788" y="36249"/>
                    <a:pt x="15278" y="35537"/>
                  </a:cubicBezTo>
                  <a:cubicBezTo>
                    <a:pt x="15756" y="34837"/>
                    <a:pt x="16313" y="34204"/>
                    <a:pt x="16760" y="33487"/>
                  </a:cubicBezTo>
                  <a:cubicBezTo>
                    <a:pt x="17472" y="32411"/>
                    <a:pt x="18112" y="31292"/>
                    <a:pt x="18840" y="30235"/>
                  </a:cubicBezTo>
                  <a:cubicBezTo>
                    <a:pt x="19318" y="29631"/>
                    <a:pt x="19756" y="29004"/>
                    <a:pt x="20209" y="28387"/>
                  </a:cubicBezTo>
                  <a:cubicBezTo>
                    <a:pt x="21387" y="26745"/>
                    <a:pt x="22725" y="25208"/>
                    <a:pt x="23718" y="23438"/>
                  </a:cubicBezTo>
                  <a:cubicBezTo>
                    <a:pt x="24394" y="22290"/>
                    <a:pt x="25224" y="21244"/>
                    <a:pt x="25930" y="20115"/>
                  </a:cubicBezTo>
                  <a:cubicBezTo>
                    <a:pt x="26013" y="19983"/>
                    <a:pt x="26097" y="19851"/>
                    <a:pt x="26181" y="19721"/>
                  </a:cubicBezTo>
                  <a:cubicBezTo>
                    <a:pt x="26211" y="19666"/>
                    <a:pt x="26253" y="19572"/>
                    <a:pt x="26276" y="19523"/>
                  </a:cubicBezTo>
                  <a:cubicBezTo>
                    <a:pt x="26504" y="19117"/>
                    <a:pt x="26742" y="18717"/>
                    <a:pt x="26940" y="18298"/>
                  </a:cubicBezTo>
                  <a:cubicBezTo>
                    <a:pt x="27036" y="18124"/>
                    <a:pt x="27144" y="17963"/>
                    <a:pt x="27244" y="17790"/>
                  </a:cubicBezTo>
                  <a:cubicBezTo>
                    <a:pt x="27382" y="17556"/>
                    <a:pt x="27514" y="17324"/>
                    <a:pt x="27646" y="17084"/>
                  </a:cubicBezTo>
                  <a:cubicBezTo>
                    <a:pt x="27837" y="16708"/>
                    <a:pt x="28069" y="16361"/>
                    <a:pt x="28249" y="15978"/>
                  </a:cubicBezTo>
                  <a:cubicBezTo>
                    <a:pt x="28375" y="15740"/>
                    <a:pt x="28512" y="15512"/>
                    <a:pt x="28656" y="15279"/>
                  </a:cubicBezTo>
                  <a:cubicBezTo>
                    <a:pt x="28847" y="14951"/>
                    <a:pt x="29020" y="14609"/>
                    <a:pt x="29205" y="14275"/>
                  </a:cubicBezTo>
                  <a:cubicBezTo>
                    <a:pt x="29324" y="14005"/>
                    <a:pt x="29439" y="13737"/>
                    <a:pt x="29558" y="13467"/>
                  </a:cubicBezTo>
                  <a:cubicBezTo>
                    <a:pt x="29798" y="12973"/>
                    <a:pt x="30113" y="12529"/>
                    <a:pt x="30413" y="12069"/>
                  </a:cubicBezTo>
                  <a:cubicBezTo>
                    <a:pt x="30508" y="11897"/>
                    <a:pt x="30610" y="11729"/>
                    <a:pt x="30712" y="11555"/>
                  </a:cubicBezTo>
                  <a:cubicBezTo>
                    <a:pt x="30808" y="11387"/>
                    <a:pt x="30915" y="11227"/>
                    <a:pt x="31017" y="11059"/>
                  </a:cubicBezTo>
                  <a:cubicBezTo>
                    <a:pt x="31627" y="10115"/>
                    <a:pt x="32301" y="9200"/>
                    <a:pt x="32947" y="8280"/>
                  </a:cubicBezTo>
                  <a:cubicBezTo>
                    <a:pt x="33569" y="7580"/>
                    <a:pt x="34119" y="6833"/>
                    <a:pt x="34698" y="6104"/>
                  </a:cubicBezTo>
                  <a:cubicBezTo>
                    <a:pt x="35081" y="5679"/>
                    <a:pt x="35506" y="5290"/>
                    <a:pt x="35906" y="4884"/>
                  </a:cubicBezTo>
                  <a:cubicBezTo>
                    <a:pt x="37018" y="3910"/>
                    <a:pt x="38058" y="2852"/>
                    <a:pt x="39259" y="1985"/>
                  </a:cubicBezTo>
                  <a:cubicBezTo>
                    <a:pt x="39995" y="1453"/>
                    <a:pt x="40694" y="867"/>
                    <a:pt x="41471" y="396"/>
                  </a:cubicBezTo>
                  <a:cubicBezTo>
                    <a:pt x="41645" y="299"/>
                    <a:pt x="41841" y="210"/>
                    <a:pt x="41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8"/>
            <p:cNvSpPr/>
            <p:nvPr/>
          </p:nvSpPr>
          <p:spPr>
            <a:xfrm>
              <a:off x="2711325" y="1092165"/>
              <a:ext cx="6924425" cy="5054972"/>
            </a:xfrm>
            <a:custGeom>
              <a:avLst/>
              <a:gdLst/>
              <a:ahLst/>
              <a:cxnLst/>
              <a:rect l="l" t="t" r="r" b="b"/>
              <a:pathLst>
                <a:path w="40653" h="50110" extrusionOk="0">
                  <a:moveTo>
                    <a:pt x="40652" y="1"/>
                  </a:moveTo>
                  <a:cubicBezTo>
                    <a:pt x="40473" y="133"/>
                    <a:pt x="40294" y="258"/>
                    <a:pt x="40126" y="395"/>
                  </a:cubicBezTo>
                  <a:cubicBezTo>
                    <a:pt x="39445" y="1029"/>
                    <a:pt x="38686" y="1579"/>
                    <a:pt x="38046" y="2249"/>
                  </a:cubicBezTo>
                  <a:cubicBezTo>
                    <a:pt x="37341" y="2823"/>
                    <a:pt x="36719" y="3480"/>
                    <a:pt x="36086" y="4125"/>
                  </a:cubicBezTo>
                  <a:cubicBezTo>
                    <a:pt x="35237" y="5124"/>
                    <a:pt x="34418" y="6152"/>
                    <a:pt x="33570" y="7149"/>
                  </a:cubicBezTo>
                  <a:cubicBezTo>
                    <a:pt x="33162" y="7676"/>
                    <a:pt x="32685" y="8142"/>
                    <a:pt x="32296" y="8686"/>
                  </a:cubicBezTo>
                  <a:cubicBezTo>
                    <a:pt x="31124" y="10366"/>
                    <a:pt x="29929" y="12040"/>
                    <a:pt x="28823" y="13767"/>
                  </a:cubicBezTo>
                  <a:cubicBezTo>
                    <a:pt x="28232" y="14724"/>
                    <a:pt x="27562" y="15632"/>
                    <a:pt x="26971" y="16589"/>
                  </a:cubicBezTo>
                  <a:cubicBezTo>
                    <a:pt x="26373" y="17527"/>
                    <a:pt x="25738" y="18441"/>
                    <a:pt x="25201" y="19409"/>
                  </a:cubicBezTo>
                  <a:cubicBezTo>
                    <a:pt x="24657" y="20247"/>
                    <a:pt x="24071" y="21059"/>
                    <a:pt x="23587" y="21933"/>
                  </a:cubicBezTo>
                  <a:cubicBezTo>
                    <a:pt x="23449" y="22165"/>
                    <a:pt x="23305" y="22392"/>
                    <a:pt x="23186" y="22637"/>
                  </a:cubicBezTo>
                  <a:cubicBezTo>
                    <a:pt x="23054" y="22877"/>
                    <a:pt x="22918" y="23109"/>
                    <a:pt x="22780" y="23343"/>
                  </a:cubicBezTo>
                  <a:cubicBezTo>
                    <a:pt x="22679" y="23511"/>
                    <a:pt x="22571" y="23671"/>
                    <a:pt x="22475" y="23845"/>
                  </a:cubicBezTo>
                  <a:cubicBezTo>
                    <a:pt x="22093" y="24526"/>
                    <a:pt x="21686" y="25196"/>
                    <a:pt x="21220" y="25823"/>
                  </a:cubicBezTo>
                  <a:cubicBezTo>
                    <a:pt x="20808" y="26373"/>
                    <a:pt x="20515" y="27001"/>
                    <a:pt x="20113" y="27569"/>
                  </a:cubicBezTo>
                  <a:cubicBezTo>
                    <a:pt x="19456" y="28591"/>
                    <a:pt x="18847" y="29672"/>
                    <a:pt x="17944" y="30516"/>
                  </a:cubicBezTo>
                  <a:cubicBezTo>
                    <a:pt x="17180" y="31365"/>
                    <a:pt x="16468" y="32268"/>
                    <a:pt x="15817" y="33211"/>
                  </a:cubicBezTo>
                  <a:cubicBezTo>
                    <a:pt x="14860" y="34586"/>
                    <a:pt x="13550" y="35662"/>
                    <a:pt x="12601" y="37043"/>
                  </a:cubicBezTo>
                  <a:cubicBezTo>
                    <a:pt x="12044" y="37857"/>
                    <a:pt x="11406" y="38603"/>
                    <a:pt x="10789" y="39369"/>
                  </a:cubicBezTo>
                  <a:cubicBezTo>
                    <a:pt x="10388" y="39846"/>
                    <a:pt x="9850" y="40181"/>
                    <a:pt x="9433" y="40635"/>
                  </a:cubicBezTo>
                  <a:cubicBezTo>
                    <a:pt x="8589" y="41413"/>
                    <a:pt x="7819" y="42249"/>
                    <a:pt x="7066" y="43110"/>
                  </a:cubicBezTo>
                  <a:cubicBezTo>
                    <a:pt x="6349" y="43833"/>
                    <a:pt x="5624" y="44556"/>
                    <a:pt x="4895" y="45274"/>
                  </a:cubicBezTo>
                  <a:cubicBezTo>
                    <a:pt x="4208" y="45860"/>
                    <a:pt x="3521" y="46451"/>
                    <a:pt x="2857" y="47061"/>
                  </a:cubicBezTo>
                  <a:cubicBezTo>
                    <a:pt x="1966" y="47784"/>
                    <a:pt x="1297" y="48724"/>
                    <a:pt x="467" y="49506"/>
                  </a:cubicBezTo>
                  <a:cubicBezTo>
                    <a:pt x="293" y="49692"/>
                    <a:pt x="72" y="49853"/>
                    <a:pt x="1" y="50110"/>
                  </a:cubicBezTo>
                  <a:cubicBezTo>
                    <a:pt x="341" y="50079"/>
                    <a:pt x="448" y="49704"/>
                    <a:pt x="675" y="49513"/>
                  </a:cubicBezTo>
                  <a:cubicBezTo>
                    <a:pt x="1422" y="48783"/>
                    <a:pt x="2104" y="47982"/>
                    <a:pt x="2881" y="47282"/>
                  </a:cubicBezTo>
                  <a:cubicBezTo>
                    <a:pt x="3640" y="46493"/>
                    <a:pt x="4548" y="45872"/>
                    <a:pt x="5309" y="45077"/>
                  </a:cubicBezTo>
                  <a:cubicBezTo>
                    <a:pt x="5990" y="44484"/>
                    <a:pt x="6623" y="43839"/>
                    <a:pt x="7215" y="43165"/>
                  </a:cubicBezTo>
                  <a:cubicBezTo>
                    <a:pt x="7819" y="42584"/>
                    <a:pt x="8314" y="41909"/>
                    <a:pt x="8931" y="41341"/>
                  </a:cubicBezTo>
                  <a:cubicBezTo>
                    <a:pt x="9684" y="40522"/>
                    <a:pt x="10634" y="39894"/>
                    <a:pt x="11309" y="38997"/>
                  </a:cubicBezTo>
                  <a:cubicBezTo>
                    <a:pt x="12331" y="37796"/>
                    <a:pt x="13150" y="36422"/>
                    <a:pt x="14268" y="35297"/>
                  </a:cubicBezTo>
                  <a:cubicBezTo>
                    <a:pt x="15051" y="34533"/>
                    <a:pt x="15721" y="33653"/>
                    <a:pt x="16348" y="32757"/>
                  </a:cubicBezTo>
                  <a:cubicBezTo>
                    <a:pt x="16952" y="31920"/>
                    <a:pt x="17616" y="31131"/>
                    <a:pt x="18297" y="30361"/>
                  </a:cubicBezTo>
                  <a:cubicBezTo>
                    <a:pt x="18764" y="29942"/>
                    <a:pt x="19128" y="29434"/>
                    <a:pt x="19456" y="28908"/>
                  </a:cubicBezTo>
                  <a:cubicBezTo>
                    <a:pt x="19905" y="28185"/>
                    <a:pt x="20395" y="27492"/>
                    <a:pt x="20819" y="26750"/>
                  </a:cubicBezTo>
                  <a:cubicBezTo>
                    <a:pt x="21286" y="25955"/>
                    <a:pt x="21884" y="25244"/>
                    <a:pt x="22331" y="24436"/>
                  </a:cubicBezTo>
                  <a:cubicBezTo>
                    <a:pt x="22439" y="24234"/>
                    <a:pt x="22559" y="24036"/>
                    <a:pt x="22679" y="23839"/>
                  </a:cubicBezTo>
                  <a:cubicBezTo>
                    <a:pt x="22792" y="23636"/>
                    <a:pt x="22918" y="23432"/>
                    <a:pt x="23037" y="23230"/>
                  </a:cubicBezTo>
                  <a:cubicBezTo>
                    <a:pt x="23192" y="22973"/>
                    <a:pt x="23341" y="22703"/>
                    <a:pt x="23485" y="22435"/>
                  </a:cubicBezTo>
                  <a:cubicBezTo>
                    <a:pt x="24066" y="21346"/>
                    <a:pt x="24812" y="20355"/>
                    <a:pt x="25452" y="19302"/>
                  </a:cubicBezTo>
                  <a:cubicBezTo>
                    <a:pt x="25553" y="19135"/>
                    <a:pt x="25661" y="18967"/>
                    <a:pt x="25757" y="18800"/>
                  </a:cubicBezTo>
                  <a:cubicBezTo>
                    <a:pt x="26199" y="18041"/>
                    <a:pt x="26713" y="17329"/>
                    <a:pt x="27167" y="16582"/>
                  </a:cubicBezTo>
                  <a:cubicBezTo>
                    <a:pt x="27735" y="15674"/>
                    <a:pt x="28381" y="14813"/>
                    <a:pt x="28936" y="13905"/>
                  </a:cubicBezTo>
                  <a:cubicBezTo>
                    <a:pt x="29374" y="13175"/>
                    <a:pt x="29893" y="12506"/>
                    <a:pt x="30342" y="11783"/>
                  </a:cubicBezTo>
                  <a:cubicBezTo>
                    <a:pt x="30939" y="10879"/>
                    <a:pt x="31597" y="10018"/>
                    <a:pt x="32200" y="9116"/>
                  </a:cubicBezTo>
                  <a:cubicBezTo>
                    <a:pt x="32685" y="8369"/>
                    <a:pt x="33342" y="7759"/>
                    <a:pt x="33874" y="7049"/>
                  </a:cubicBezTo>
                  <a:cubicBezTo>
                    <a:pt x="35069" y="5692"/>
                    <a:pt x="36098" y="4173"/>
                    <a:pt x="37485" y="3002"/>
                  </a:cubicBezTo>
                  <a:cubicBezTo>
                    <a:pt x="38501" y="2021"/>
                    <a:pt x="39559" y="1088"/>
                    <a:pt x="40652" y="204"/>
                  </a:cubicBezTo>
                  <a:lnTo>
                    <a:pt x="406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8"/>
            <p:cNvSpPr/>
            <p:nvPr/>
          </p:nvSpPr>
          <p:spPr>
            <a:xfrm>
              <a:off x="-1125529" y="-1024099"/>
              <a:ext cx="6303573" cy="4705128"/>
            </a:xfrm>
            <a:custGeom>
              <a:avLst/>
              <a:gdLst/>
              <a:ahLst/>
              <a:cxnLst/>
              <a:rect l="l" t="t" r="r" b="b"/>
              <a:pathLst>
                <a:path w="37008" h="46642" extrusionOk="0">
                  <a:moveTo>
                    <a:pt x="37007" y="0"/>
                  </a:moveTo>
                  <a:cubicBezTo>
                    <a:pt x="36601" y="238"/>
                    <a:pt x="36188" y="478"/>
                    <a:pt x="35824" y="784"/>
                  </a:cubicBezTo>
                  <a:cubicBezTo>
                    <a:pt x="35048" y="1375"/>
                    <a:pt x="34187" y="1871"/>
                    <a:pt x="33517" y="2600"/>
                  </a:cubicBezTo>
                  <a:cubicBezTo>
                    <a:pt x="32549" y="3479"/>
                    <a:pt x="31754" y="4525"/>
                    <a:pt x="30905" y="5518"/>
                  </a:cubicBezTo>
                  <a:cubicBezTo>
                    <a:pt x="29649" y="6934"/>
                    <a:pt x="28609" y="8542"/>
                    <a:pt x="27737" y="10222"/>
                  </a:cubicBezTo>
                  <a:cubicBezTo>
                    <a:pt x="27599" y="10503"/>
                    <a:pt x="27426" y="10765"/>
                    <a:pt x="27277" y="11047"/>
                  </a:cubicBezTo>
                  <a:cubicBezTo>
                    <a:pt x="27114" y="11315"/>
                    <a:pt x="26929" y="11572"/>
                    <a:pt x="26769" y="11841"/>
                  </a:cubicBezTo>
                  <a:cubicBezTo>
                    <a:pt x="26684" y="11973"/>
                    <a:pt x="26607" y="12104"/>
                    <a:pt x="26523" y="12236"/>
                  </a:cubicBezTo>
                  <a:cubicBezTo>
                    <a:pt x="26440" y="12374"/>
                    <a:pt x="26350" y="12511"/>
                    <a:pt x="26267" y="12655"/>
                  </a:cubicBezTo>
                  <a:cubicBezTo>
                    <a:pt x="26063" y="12989"/>
                    <a:pt x="25872" y="13329"/>
                    <a:pt x="25663" y="13665"/>
                  </a:cubicBezTo>
                  <a:cubicBezTo>
                    <a:pt x="25465" y="14005"/>
                    <a:pt x="25250" y="14333"/>
                    <a:pt x="25059" y="14675"/>
                  </a:cubicBezTo>
                  <a:cubicBezTo>
                    <a:pt x="24832" y="15063"/>
                    <a:pt x="24628" y="15469"/>
                    <a:pt x="24407" y="15864"/>
                  </a:cubicBezTo>
                  <a:cubicBezTo>
                    <a:pt x="23900" y="16923"/>
                    <a:pt x="23194" y="17861"/>
                    <a:pt x="22548" y="18835"/>
                  </a:cubicBezTo>
                  <a:cubicBezTo>
                    <a:pt x="21472" y="20515"/>
                    <a:pt x="20187" y="22044"/>
                    <a:pt x="19022" y="23665"/>
                  </a:cubicBezTo>
                  <a:cubicBezTo>
                    <a:pt x="18592" y="24298"/>
                    <a:pt x="18041" y="24830"/>
                    <a:pt x="17582" y="25440"/>
                  </a:cubicBezTo>
                  <a:cubicBezTo>
                    <a:pt x="17133" y="26091"/>
                    <a:pt x="16583" y="26665"/>
                    <a:pt x="16134" y="27316"/>
                  </a:cubicBezTo>
                  <a:cubicBezTo>
                    <a:pt x="15100" y="28692"/>
                    <a:pt x="13916" y="29942"/>
                    <a:pt x="12823" y="31261"/>
                  </a:cubicBezTo>
                  <a:cubicBezTo>
                    <a:pt x="11502" y="32858"/>
                    <a:pt x="10097" y="34389"/>
                    <a:pt x="8788" y="35996"/>
                  </a:cubicBezTo>
                  <a:cubicBezTo>
                    <a:pt x="8286" y="36511"/>
                    <a:pt x="7885" y="37107"/>
                    <a:pt x="7443" y="37675"/>
                  </a:cubicBezTo>
                  <a:cubicBezTo>
                    <a:pt x="6254" y="39259"/>
                    <a:pt x="4980" y="40778"/>
                    <a:pt x="3642" y="42230"/>
                  </a:cubicBezTo>
                  <a:cubicBezTo>
                    <a:pt x="2775" y="43014"/>
                    <a:pt x="1973" y="43869"/>
                    <a:pt x="1250" y="44790"/>
                  </a:cubicBezTo>
                  <a:cubicBezTo>
                    <a:pt x="844" y="45333"/>
                    <a:pt x="276" y="45764"/>
                    <a:pt x="8" y="46403"/>
                  </a:cubicBezTo>
                  <a:cubicBezTo>
                    <a:pt x="8" y="46462"/>
                    <a:pt x="1" y="46583"/>
                    <a:pt x="1" y="46642"/>
                  </a:cubicBezTo>
                  <a:cubicBezTo>
                    <a:pt x="44" y="46619"/>
                    <a:pt x="133" y="46558"/>
                    <a:pt x="180" y="46534"/>
                  </a:cubicBezTo>
                  <a:cubicBezTo>
                    <a:pt x="229" y="46307"/>
                    <a:pt x="318" y="46092"/>
                    <a:pt x="480" y="45924"/>
                  </a:cubicBezTo>
                  <a:cubicBezTo>
                    <a:pt x="1275" y="45135"/>
                    <a:pt x="1879" y="44173"/>
                    <a:pt x="2691" y="43402"/>
                  </a:cubicBezTo>
                  <a:cubicBezTo>
                    <a:pt x="3366" y="42702"/>
                    <a:pt x="4114" y="42064"/>
                    <a:pt x="4718" y="41292"/>
                  </a:cubicBezTo>
                  <a:cubicBezTo>
                    <a:pt x="5877" y="39995"/>
                    <a:pt x="6953" y="38627"/>
                    <a:pt x="7993" y="37228"/>
                  </a:cubicBezTo>
                  <a:cubicBezTo>
                    <a:pt x="9237" y="35656"/>
                    <a:pt x="10588" y="34179"/>
                    <a:pt x="11866" y="32637"/>
                  </a:cubicBezTo>
                  <a:cubicBezTo>
                    <a:pt x="12584" y="31895"/>
                    <a:pt x="13163" y="31040"/>
                    <a:pt x="13875" y="30300"/>
                  </a:cubicBezTo>
                  <a:cubicBezTo>
                    <a:pt x="14539" y="29523"/>
                    <a:pt x="15207" y="28758"/>
                    <a:pt x="15853" y="27962"/>
                  </a:cubicBezTo>
                  <a:cubicBezTo>
                    <a:pt x="16355" y="27288"/>
                    <a:pt x="16870" y="26618"/>
                    <a:pt x="17402" y="25961"/>
                  </a:cubicBezTo>
                  <a:cubicBezTo>
                    <a:pt x="17910" y="25207"/>
                    <a:pt x="18573" y="24579"/>
                    <a:pt x="19099" y="23837"/>
                  </a:cubicBezTo>
                  <a:cubicBezTo>
                    <a:pt x="20343" y="22123"/>
                    <a:pt x="21706" y="20491"/>
                    <a:pt x="22847" y="18703"/>
                  </a:cubicBezTo>
                  <a:cubicBezTo>
                    <a:pt x="23248" y="18046"/>
                    <a:pt x="23743" y="17448"/>
                    <a:pt x="24109" y="16766"/>
                  </a:cubicBezTo>
                  <a:cubicBezTo>
                    <a:pt x="24317" y="16408"/>
                    <a:pt x="24515" y="16038"/>
                    <a:pt x="24712" y="15667"/>
                  </a:cubicBezTo>
                  <a:cubicBezTo>
                    <a:pt x="24891" y="15332"/>
                    <a:pt x="25064" y="14992"/>
                    <a:pt x="25262" y="14669"/>
                  </a:cubicBezTo>
                  <a:cubicBezTo>
                    <a:pt x="25555" y="14161"/>
                    <a:pt x="25878" y="13670"/>
                    <a:pt x="26171" y="13163"/>
                  </a:cubicBezTo>
                  <a:cubicBezTo>
                    <a:pt x="26261" y="12989"/>
                    <a:pt x="26368" y="12821"/>
                    <a:pt x="26469" y="12655"/>
                  </a:cubicBezTo>
                  <a:cubicBezTo>
                    <a:pt x="27031" y="11715"/>
                    <a:pt x="27665" y="10813"/>
                    <a:pt x="28137" y="9821"/>
                  </a:cubicBezTo>
                  <a:cubicBezTo>
                    <a:pt x="28281" y="9558"/>
                    <a:pt x="28436" y="9295"/>
                    <a:pt x="28585" y="9032"/>
                  </a:cubicBezTo>
                  <a:cubicBezTo>
                    <a:pt x="29351" y="7723"/>
                    <a:pt x="30248" y="6498"/>
                    <a:pt x="31258" y="5367"/>
                  </a:cubicBezTo>
                  <a:cubicBezTo>
                    <a:pt x="31950" y="4578"/>
                    <a:pt x="32560" y="3724"/>
                    <a:pt x="33326" y="3000"/>
                  </a:cubicBezTo>
                  <a:cubicBezTo>
                    <a:pt x="33881" y="2409"/>
                    <a:pt x="34533" y="1907"/>
                    <a:pt x="35197" y="1441"/>
                  </a:cubicBezTo>
                  <a:cubicBezTo>
                    <a:pt x="35686" y="1129"/>
                    <a:pt x="36111" y="729"/>
                    <a:pt x="36613" y="436"/>
                  </a:cubicBezTo>
                  <a:cubicBezTo>
                    <a:pt x="36792" y="346"/>
                    <a:pt x="36977" y="215"/>
                    <a:pt x="37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8"/>
            <p:cNvSpPr/>
            <p:nvPr/>
          </p:nvSpPr>
          <p:spPr>
            <a:xfrm>
              <a:off x="3817959" y="1843601"/>
              <a:ext cx="5798544" cy="4325224"/>
            </a:xfrm>
            <a:custGeom>
              <a:avLst/>
              <a:gdLst/>
              <a:ahLst/>
              <a:cxnLst/>
              <a:rect l="l" t="t" r="r" b="b"/>
              <a:pathLst>
                <a:path w="34043" h="42876" extrusionOk="0">
                  <a:moveTo>
                    <a:pt x="34042" y="0"/>
                  </a:moveTo>
                  <a:lnTo>
                    <a:pt x="34042" y="0"/>
                  </a:lnTo>
                  <a:cubicBezTo>
                    <a:pt x="33546" y="89"/>
                    <a:pt x="33127" y="425"/>
                    <a:pt x="32679" y="651"/>
                  </a:cubicBezTo>
                  <a:cubicBezTo>
                    <a:pt x="31471" y="1393"/>
                    <a:pt x="30467" y="2409"/>
                    <a:pt x="29493" y="3424"/>
                  </a:cubicBezTo>
                  <a:cubicBezTo>
                    <a:pt x="28853" y="4172"/>
                    <a:pt x="28136" y="4853"/>
                    <a:pt x="27617" y="5697"/>
                  </a:cubicBezTo>
                  <a:cubicBezTo>
                    <a:pt x="27396" y="6037"/>
                    <a:pt x="27173" y="6378"/>
                    <a:pt x="26965" y="6724"/>
                  </a:cubicBezTo>
                  <a:cubicBezTo>
                    <a:pt x="26858" y="6892"/>
                    <a:pt x="26756" y="7053"/>
                    <a:pt x="26660" y="7226"/>
                  </a:cubicBezTo>
                  <a:cubicBezTo>
                    <a:pt x="26558" y="7394"/>
                    <a:pt x="26456" y="7562"/>
                    <a:pt x="26361" y="7734"/>
                  </a:cubicBezTo>
                  <a:cubicBezTo>
                    <a:pt x="26241" y="7926"/>
                    <a:pt x="26122" y="8123"/>
                    <a:pt x="26008" y="8321"/>
                  </a:cubicBezTo>
                  <a:cubicBezTo>
                    <a:pt x="25871" y="8553"/>
                    <a:pt x="25739" y="8787"/>
                    <a:pt x="25608" y="9025"/>
                  </a:cubicBezTo>
                  <a:cubicBezTo>
                    <a:pt x="25465" y="9306"/>
                    <a:pt x="25303" y="9576"/>
                    <a:pt x="25153" y="9844"/>
                  </a:cubicBezTo>
                  <a:cubicBezTo>
                    <a:pt x="24974" y="10108"/>
                    <a:pt x="24801" y="10371"/>
                    <a:pt x="24646" y="10652"/>
                  </a:cubicBezTo>
                  <a:cubicBezTo>
                    <a:pt x="24508" y="10884"/>
                    <a:pt x="24364" y="11118"/>
                    <a:pt x="24245" y="11356"/>
                  </a:cubicBezTo>
                  <a:cubicBezTo>
                    <a:pt x="23923" y="11943"/>
                    <a:pt x="23558" y="12504"/>
                    <a:pt x="23187" y="13061"/>
                  </a:cubicBezTo>
                  <a:cubicBezTo>
                    <a:pt x="22662" y="13952"/>
                    <a:pt x="22045" y="14782"/>
                    <a:pt x="21424" y="15607"/>
                  </a:cubicBezTo>
                  <a:cubicBezTo>
                    <a:pt x="20921" y="16372"/>
                    <a:pt x="20389" y="17113"/>
                    <a:pt x="19851" y="17848"/>
                  </a:cubicBezTo>
                  <a:cubicBezTo>
                    <a:pt x="19219" y="18852"/>
                    <a:pt x="18477" y="19785"/>
                    <a:pt x="17837" y="20783"/>
                  </a:cubicBezTo>
                  <a:cubicBezTo>
                    <a:pt x="17467" y="21376"/>
                    <a:pt x="17031" y="21925"/>
                    <a:pt x="16612" y="22482"/>
                  </a:cubicBezTo>
                  <a:cubicBezTo>
                    <a:pt x="15984" y="23431"/>
                    <a:pt x="15291" y="24334"/>
                    <a:pt x="14700" y="25302"/>
                  </a:cubicBezTo>
                  <a:cubicBezTo>
                    <a:pt x="14143" y="26157"/>
                    <a:pt x="13563" y="26993"/>
                    <a:pt x="13061" y="27884"/>
                  </a:cubicBezTo>
                  <a:cubicBezTo>
                    <a:pt x="12565" y="28643"/>
                    <a:pt x="12182" y="29468"/>
                    <a:pt x="11644" y="30198"/>
                  </a:cubicBezTo>
                  <a:cubicBezTo>
                    <a:pt x="10909" y="31233"/>
                    <a:pt x="10060" y="32188"/>
                    <a:pt x="9313" y="33222"/>
                  </a:cubicBezTo>
                  <a:cubicBezTo>
                    <a:pt x="8961" y="33611"/>
                    <a:pt x="8716" y="34089"/>
                    <a:pt x="8344" y="34460"/>
                  </a:cubicBezTo>
                  <a:cubicBezTo>
                    <a:pt x="7610" y="35214"/>
                    <a:pt x="6766" y="35840"/>
                    <a:pt x="5990" y="36546"/>
                  </a:cubicBezTo>
                  <a:cubicBezTo>
                    <a:pt x="5362" y="36982"/>
                    <a:pt x="4824" y="37526"/>
                    <a:pt x="4250" y="38028"/>
                  </a:cubicBezTo>
                  <a:cubicBezTo>
                    <a:pt x="3378" y="38908"/>
                    <a:pt x="2463" y="39744"/>
                    <a:pt x="1632" y="40671"/>
                  </a:cubicBezTo>
                  <a:cubicBezTo>
                    <a:pt x="1077" y="41388"/>
                    <a:pt x="341" y="42009"/>
                    <a:pt x="1" y="42876"/>
                  </a:cubicBezTo>
                  <a:cubicBezTo>
                    <a:pt x="54" y="42853"/>
                    <a:pt x="156" y="42798"/>
                    <a:pt x="210" y="42768"/>
                  </a:cubicBezTo>
                  <a:cubicBezTo>
                    <a:pt x="467" y="42362"/>
                    <a:pt x="730" y="41943"/>
                    <a:pt x="1071" y="41597"/>
                  </a:cubicBezTo>
                  <a:cubicBezTo>
                    <a:pt x="1662" y="40916"/>
                    <a:pt x="2230" y="40210"/>
                    <a:pt x="2887" y="39589"/>
                  </a:cubicBezTo>
                  <a:cubicBezTo>
                    <a:pt x="3629" y="38817"/>
                    <a:pt x="4459" y="38136"/>
                    <a:pt x="5207" y="37377"/>
                  </a:cubicBezTo>
                  <a:cubicBezTo>
                    <a:pt x="5762" y="36958"/>
                    <a:pt x="6294" y="36516"/>
                    <a:pt x="6815" y="36061"/>
                  </a:cubicBezTo>
                  <a:cubicBezTo>
                    <a:pt x="7491" y="35434"/>
                    <a:pt x="8303" y="34927"/>
                    <a:pt x="8829" y="34149"/>
                  </a:cubicBezTo>
                  <a:cubicBezTo>
                    <a:pt x="9415" y="33330"/>
                    <a:pt x="10054" y="32552"/>
                    <a:pt x="10653" y="31746"/>
                  </a:cubicBezTo>
                  <a:cubicBezTo>
                    <a:pt x="11257" y="31029"/>
                    <a:pt x="11836" y="30287"/>
                    <a:pt x="12308" y="29481"/>
                  </a:cubicBezTo>
                  <a:cubicBezTo>
                    <a:pt x="12427" y="29283"/>
                    <a:pt x="12548" y="29086"/>
                    <a:pt x="12655" y="28883"/>
                  </a:cubicBezTo>
                  <a:cubicBezTo>
                    <a:pt x="13832" y="26844"/>
                    <a:pt x="15141" y="24890"/>
                    <a:pt x="16486" y="22959"/>
                  </a:cubicBezTo>
                  <a:cubicBezTo>
                    <a:pt x="16916" y="22289"/>
                    <a:pt x="17454" y="21698"/>
                    <a:pt x="17873" y="21028"/>
                  </a:cubicBezTo>
                  <a:cubicBezTo>
                    <a:pt x="18543" y="19988"/>
                    <a:pt x="19307" y="19020"/>
                    <a:pt x="19965" y="17980"/>
                  </a:cubicBezTo>
                  <a:cubicBezTo>
                    <a:pt x="20485" y="17257"/>
                    <a:pt x="21018" y="16534"/>
                    <a:pt x="21507" y="15786"/>
                  </a:cubicBezTo>
                  <a:cubicBezTo>
                    <a:pt x="22027" y="15063"/>
                    <a:pt x="22583" y="14369"/>
                    <a:pt x="23043" y="13610"/>
                  </a:cubicBezTo>
                  <a:cubicBezTo>
                    <a:pt x="23534" y="12821"/>
                    <a:pt x="24077" y="12068"/>
                    <a:pt x="24496" y="11243"/>
                  </a:cubicBezTo>
                  <a:cubicBezTo>
                    <a:pt x="24627" y="11005"/>
                    <a:pt x="24770" y="10777"/>
                    <a:pt x="24902" y="10539"/>
                  </a:cubicBezTo>
                  <a:cubicBezTo>
                    <a:pt x="24986" y="10407"/>
                    <a:pt x="25064" y="10280"/>
                    <a:pt x="25153" y="10156"/>
                  </a:cubicBezTo>
                  <a:cubicBezTo>
                    <a:pt x="25219" y="10048"/>
                    <a:pt x="25285" y="9946"/>
                    <a:pt x="25351" y="9844"/>
                  </a:cubicBezTo>
                  <a:cubicBezTo>
                    <a:pt x="25512" y="9540"/>
                    <a:pt x="25691" y="9240"/>
                    <a:pt x="25854" y="8936"/>
                  </a:cubicBezTo>
                  <a:cubicBezTo>
                    <a:pt x="25978" y="8697"/>
                    <a:pt x="26122" y="8470"/>
                    <a:pt x="26259" y="8230"/>
                  </a:cubicBezTo>
                  <a:cubicBezTo>
                    <a:pt x="26475" y="7860"/>
                    <a:pt x="26701" y="7496"/>
                    <a:pt x="26917" y="7119"/>
                  </a:cubicBezTo>
                  <a:cubicBezTo>
                    <a:pt x="27090" y="6850"/>
                    <a:pt x="27258" y="6586"/>
                    <a:pt x="27419" y="6312"/>
                  </a:cubicBezTo>
                  <a:cubicBezTo>
                    <a:pt x="28202" y="4980"/>
                    <a:pt x="29308" y="3896"/>
                    <a:pt x="30354" y="2779"/>
                  </a:cubicBezTo>
                  <a:cubicBezTo>
                    <a:pt x="31083" y="2086"/>
                    <a:pt x="31813" y="1380"/>
                    <a:pt x="32674" y="848"/>
                  </a:cubicBezTo>
                  <a:cubicBezTo>
                    <a:pt x="32912" y="717"/>
                    <a:pt x="33146" y="580"/>
                    <a:pt x="33385" y="448"/>
                  </a:cubicBezTo>
                  <a:cubicBezTo>
                    <a:pt x="33636" y="359"/>
                    <a:pt x="33857" y="197"/>
                    <a:pt x="340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8"/>
            <p:cNvSpPr/>
            <p:nvPr/>
          </p:nvSpPr>
          <p:spPr>
            <a:xfrm>
              <a:off x="4578484" y="2198491"/>
              <a:ext cx="5057268" cy="3970337"/>
            </a:xfrm>
            <a:custGeom>
              <a:avLst/>
              <a:gdLst/>
              <a:ahLst/>
              <a:cxnLst/>
              <a:rect l="l" t="t" r="r" b="b"/>
              <a:pathLst>
                <a:path w="29691" h="39358" extrusionOk="0">
                  <a:moveTo>
                    <a:pt x="29678" y="1"/>
                  </a:moveTo>
                  <a:lnTo>
                    <a:pt x="29678" y="1"/>
                  </a:lnTo>
                  <a:cubicBezTo>
                    <a:pt x="29045" y="438"/>
                    <a:pt x="28375" y="844"/>
                    <a:pt x="27837" y="1407"/>
                  </a:cubicBezTo>
                  <a:cubicBezTo>
                    <a:pt x="27067" y="2111"/>
                    <a:pt x="26433" y="2954"/>
                    <a:pt x="25781" y="3774"/>
                  </a:cubicBezTo>
                  <a:cubicBezTo>
                    <a:pt x="25273" y="4401"/>
                    <a:pt x="24866" y="5088"/>
                    <a:pt x="24436" y="5763"/>
                  </a:cubicBezTo>
                  <a:cubicBezTo>
                    <a:pt x="23796" y="6696"/>
                    <a:pt x="23103" y="7587"/>
                    <a:pt x="22499" y="8544"/>
                  </a:cubicBezTo>
                  <a:cubicBezTo>
                    <a:pt x="22057" y="9153"/>
                    <a:pt x="21591" y="9739"/>
                    <a:pt x="21149" y="10343"/>
                  </a:cubicBezTo>
                  <a:cubicBezTo>
                    <a:pt x="20640" y="11035"/>
                    <a:pt x="20079" y="11700"/>
                    <a:pt x="19684" y="12470"/>
                  </a:cubicBezTo>
                  <a:cubicBezTo>
                    <a:pt x="19582" y="12638"/>
                    <a:pt x="19475" y="12804"/>
                    <a:pt x="19379" y="12978"/>
                  </a:cubicBezTo>
                  <a:cubicBezTo>
                    <a:pt x="18560" y="14329"/>
                    <a:pt x="17646" y="15626"/>
                    <a:pt x="16863" y="17001"/>
                  </a:cubicBezTo>
                  <a:cubicBezTo>
                    <a:pt x="16761" y="17168"/>
                    <a:pt x="16659" y="17342"/>
                    <a:pt x="16564" y="17516"/>
                  </a:cubicBezTo>
                  <a:cubicBezTo>
                    <a:pt x="16104" y="18233"/>
                    <a:pt x="15690" y="18986"/>
                    <a:pt x="15177" y="19667"/>
                  </a:cubicBezTo>
                  <a:cubicBezTo>
                    <a:pt x="14531" y="20534"/>
                    <a:pt x="13897" y="21419"/>
                    <a:pt x="13336" y="22344"/>
                  </a:cubicBezTo>
                  <a:cubicBezTo>
                    <a:pt x="13121" y="22710"/>
                    <a:pt x="12906" y="23075"/>
                    <a:pt x="12732" y="23456"/>
                  </a:cubicBezTo>
                  <a:cubicBezTo>
                    <a:pt x="12379" y="24126"/>
                    <a:pt x="11907" y="24724"/>
                    <a:pt x="11519" y="25370"/>
                  </a:cubicBezTo>
                  <a:cubicBezTo>
                    <a:pt x="11196" y="26057"/>
                    <a:pt x="10748" y="26678"/>
                    <a:pt x="10269" y="27265"/>
                  </a:cubicBezTo>
                  <a:cubicBezTo>
                    <a:pt x="9863" y="27803"/>
                    <a:pt x="9535" y="28394"/>
                    <a:pt x="9116" y="28926"/>
                  </a:cubicBezTo>
                  <a:cubicBezTo>
                    <a:pt x="8661" y="29517"/>
                    <a:pt x="8266" y="30151"/>
                    <a:pt x="7843" y="30767"/>
                  </a:cubicBezTo>
                  <a:cubicBezTo>
                    <a:pt x="6503" y="32417"/>
                    <a:pt x="5314" y="34193"/>
                    <a:pt x="3813" y="35705"/>
                  </a:cubicBezTo>
                  <a:cubicBezTo>
                    <a:pt x="3270" y="36279"/>
                    <a:pt x="2672" y="36805"/>
                    <a:pt x="1997" y="37211"/>
                  </a:cubicBezTo>
                  <a:cubicBezTo>
                    <a:pt x="1459" y="37641"/>
                    <a:pt x="850" y="38012"/>
                    <a:pt x="436" y="38580"/>
                  </a:cubicBezTo>
                  <a:cubicBezTo>
                    <a:pt x="269" y="38825"/>
                    <a:pt x="36" y="39052"/>
                    <a:pt x="0" y="39357"/>
                  </a:cubicBezTo>
                  <a:cubicBezTo>
                    <a:pt x="155" y="39285"/>
                    <a:pt x="257" y="39148"/>
                    <a:pt x="348" y="39004"/>
                  </a:cubicBezTo>
                  <a:cubicBezTo>
                    <a:pt x="718" y="38412"/>
                    <a:pt x="1250" y="37940"/>
                    <a:pt x="1835" y="37570"/>
                  </a:cubicBezTo>
                  <a:cubicBezTo>
                    <a:pt x="2218" y="37319"/>
                    <a:pt x="2571" y="37026"/>
                    <a:pt x="2941" y="36756"/>
                  </a:cubicBezTo>
                  <a:cubicBezTo>
                    <a:pt x="4310" y="35537"/>
                    <a:pt x="5505" y="34127"/>
                    <a:pt x="6588" y="32650"/>
                  </a:cubicBezTo>
                  <a:cubicBezTo>
                    <a:pt x="7137" y="31884"/>
                    <a:pt x="7783" y="31191"/>
                    <a:pt x="8302" y="30408"/>
                  </a:cubicBezTo>
                  <a:cubicBezTo>
                    <a:pt x="8781" y="29596"/>
                    <a:pt x="9403" y="28885"/>
                    <a:pt x="9910" y="28090"/>
                  </a:cubicBezTo>
                  <a:cubicBezTo>
                    <a:pt x="10365" y="27318"/>
                    <a:pt x="11022" y="26691"/>
                    <a:pt x="11430" y="25889"/>
                  </a:cubicBezTo>
                  <a:cubicBezTo>
                    <a:pt x="11596" y="25566"/>
                    <a:pt x="11788" y="25257"/>
                    <a:pt x="11979" y="24945"/>
                  </a:cubicBezTo>
                  <a:cubicBezTo>
                    <a:pt x="12098" y="24783"/>
                    <a:pt x="12212" y="24622"/>
                    <a:pt x="12326" y="24460"/>
                  </a:cubicBezTo>
                  <a:cubicBezTo>
                    <a:pt x="12410" y="24317"/>
                    <a:pt x="12498" y="24186"/>
                    <a:pt x="12583" y="24043"/>
                  </a:cubicBezTo>
                  <a:cubicBezTo>
                    <a:pt x="12816" y="23696"/>
                    <a:pt x="12995" y="23307"/>
                    <a:pt x="13187" y="22937"/>
                  </a:cubicBezTo>
                  <a:cubicBezTo>
                    <a:pt x="13318" y="22703"/>
                    <a:pt x="13461" y="22471"/>
                    <a:pt x="13587" y="22231"/>
                  </a:cubicBezTo>
                  <a:cubicBezTo>
                    <a:pt x="13725" y="22029"/>
                    <a:pt x="13861" y="21831"/>
                    <a:pt x="13993" y="21621"/>
                  </a:cubicBezTo>
                  <a:cubicBezTo>
                    <a:pt x="14609" y="20659"/>
                    <a:pt x="15356" y="19786"/>
                    <a:pt x="15954" y="18812"/>
                  </a:cubicBezTo>
                  <a:cubicBezTo>
                    <a:pt x="16677" y="17689"/>
                    <a:pt x="17304" y="16506"/>
                    <a:pt x="18046" y="15387"/>
                  </a:cubicBezTo>
                  <a:cubicBezTo>
                    <a:pt x="18542" y="14575"/>
                    <a:pt x="19105" y="13797"/>
                    <a:pt x="19582" y="12972"/>
                  </a:cubicBezTo>
                  <a:cubicBezTo>
                    <a:pt x="20455" y="11305"/>
                    <a:pt x="21770" y="9929"/>
                    <a:pt x="22810" y="8376"/>
                  </a:cubicBezTo>
                  <a:cubicBezTo>
                    <a:pt x="23211" y="7766"/>
                    <a:pt x="23635" y="7174"/>
                    <a:pt x="24066" y="6583"/>
                  </a:cubicBezTo>
                  <a:cubicBezTo>
                    <a:pt x="24741" y="5674"/>
                    <a:pt x="25261" y="4657"/>
                    <a:pt x="25984" y="3779"/>
                  </a:cubicBezTo>
                  <a:cubicBezTo>
                    <a:pt x="26576" y="3062"/>
                    <a:pt x="27114" y="2296"/>
                    <a:pt x="27796" y="1658"/>
                  </a:cubicBezTo>
                  <a:cubicBezTo>
                    <a:pt x="28292" y="1137"/>
                    <a:pt x="28883" y="731"/>
                    <a:pt x="29487" y="336"/>
                  </a:cubicBezTo>
                  <a:cubicBezTo>
                    <a:pt x="29606" y="270"/>
                    <a:pt x="29691" y="151"/>
                    <a:pt x="296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8"/>
            <p:cNvSpPr/>
            <p:nvPr/>
          </p:nvSpPr>
          <p:spPr>
            <a:xfrm>
              <a:off x="-616092" y="-714969"/>
              <a:ext cx="4133909" cy="3277913"/>
            </a:xfrm>
            <a:custGeom>
              <a:avLst/>
              <a:gdLst/>
              <a:ahLst/>
              <a:cxnLst/>
              <a:rect l="l" t="t" r="r" b="b"/>
              <a:pathLst>
                <a:path w="24270" h="32494" extrusionOk="0">
                  <a:moveTo>
                    <a:pt x="24270" y="1"/>
                  </a:moveTo>
                  <a:lnTo>
                    <a:pt x="24270" y="1"/>
                  </a:lnTo>
                  <a:cubicBezTo>
                    <a:pt x="23738" y="102"/>
                    <a:pt x="23367" y="544"/>
                    <a:pt x="22918" y="814"/>
                  </a:cubicBezTo>
                  <a:cubicBezTo>
                    <a:pt x="21031" y="2475"/>
                    <a:pt x="19536" y="4531"/>
                    <a:pt x="18156" y="6630"/>
                  </a:cubicBezTo>
                  <a:cubicBezTo>
                    <a:pt x="17588" y="7419"/>
                    <a:pt x="17014" y="8202"/>
                    <a:pt x="16499" y="9033"/>
                  </a:cubicBezTo>
                  <a:cubicBezTo>
                    <a:pt x="16404" y="9206"/>
                    <a:pt x="16296" y="9367"/>
                    <a:pt x="16195" y="9535"/>
                  </a:cubicBezTo>
                  <a:cubicBezTo>
                    <a:pt x="16021" y="9882"/>
                    <a:pt x="15817" y="10210"/>
                    <a:pt x="15645" y="10556"/>
                  </a:cubicBezTo>
                  <a:cubicBezTo>
                    <a:pt x="15525" y="10754"/>
                    <a:pt x="15406" y="10951"/>
                    <a:pt x="15298" y="11154"/>
                  </a:cubicBezTo>
                  <a:cubicBezTo>
                    <a:pt x="15064" y="11519"/>
                    <a:pt x="14802" y="11872"/>
                    <a:pt x="14586" y="12249"/>
                  </a:cubicBezTo>
                  <a:cubicBezTo>
                    <a:pt x="14426" y="12523"/>
                    <a:pt x="14258" y="12793"/>
                    <a:pt x="14132" y="13080"/>
                  </a:cubicBezTo>
                  <a:cubicBezTo>
                    <a:pt x="14079" y="13174"/>
                    <a:pt x="14031" y="13270"/>
                    <a:pt x="13977" y="13367"/>
                  </a:cubicBezTo>
                  <a:cubicBezTo>
                    <a:pt x="13797" y="13731"/>
                    <a:pt x="13654" y="14107"/>
                    <a:pt x="13480" y="14473"/>
                  </a:cubicBezTo>
                  <a:cubicBezTo>
                    <a:pt x="13367" y="14752"/>
                    <a:pt x="13248" y="15022"/>
                    <a:pt x="13122" y="15298"/>
                  </a:cubicBezTo>
                  <a:cubicBezTo>
                    <a:pt x="12572" y="16427"/>
                    <a:pt x="11729" y="17378"/>
                    <a:pt x="11162" y="18501"/>
                  </a:cubicBezTo>
                  <a:cubicBezTo>
                    <a:pt x="11108" y="18609"/>
                    <a:pt x="11054" y="18710"/>
                    <a:pt x="11006" y="18818"/>
                  </a:cubicBezTo>
                  <a:cubicBezTo>
                    <a:pt x="10922" y="18979"/>
                    <a:pt x="10839" y="19141"/>
                    <a:pt x="10760" y="19307"/>
                  </a:cubicBezTo>
                  <a:cubicBezTo>
                    <a:pt x="10354" y="19941"/>
                    <a:pt x="10020" y="20623"/>
                    <a:pt x="9548" y="21221"/>
                  </a:cubicBezTo>
                  <a:cubicBezTo>
                    <a:pt x="9016" y="21955"/>
                    <a:pt x="8352" y="22584"/>
                    <a:pt x="7850" y="23337"/>
                  </a:cubicBezTo>
                  <a:cubicBezTo>
                    <a:pt x="7383" y="24060"/>
                    <a:pt x="6756" y="24664"/>
                    <a:pt x="6266" y="25368"/>
                  </a:cubicBezTo>
                  <a:cubicBezTo>
                    <a:pt x="5518" y="26397"/>
                    <a:pt x="4699" y="27365"/>
                    <a:pt x="3904" y="28352"/>
                  </a:cubicBezTo>
                  <a:cubicBezTo>
                    <a:pt x="3421" y="28847"/>
                    <a:pt x="2930" y="29332"/>
                    <a:pt x="2428" y="29804"/>
                  </a:cubicBezTo>
                  <a:cubicBezTo>
                    <a:pt x="1645" y="30540"/>
                    <a:pt x="982" y="31382"/>
                    <a:pt x="229" y="32141"/>
                  </a:cubicBezTo>
                  <a:cubicBezTo>
                    <a:pt x="133" y="32243"/>
                    <a:pt x="1" y="32369"/>
                    <a:pt x="152" y="32494"/>
                  </a:cubicBezTo>
                  <a:cubicBezTo>
                    <a:pt x="516" y="32082"/>
                    <a:pt x="880" y="31658"/>
                    <a:pt x="1281" y="31275"/>
                  </a:cubicBezTo>
                  <a:cubicBezTo>
                    <a:pt x="2160" y="30174"/>
                    <a:pt x="3272" y="29296"/>
                    <a:pt x="4204" y="28250"/>
                  </a:cubicBezTo>
                  <a:cubicBezTo>
                    <a:pt x="4903" y="27371"/>
                    <a:pt x="5639" y="26523"/>
                    <a:pt x="6296" y="25608"/>
                  </a:cubicBezTo>
                  <a:cubicBezTo>
                    <a:pt x="6756" y="24932"/>
                    <a:pt x="7330" y="24353"/>
                    <a:pt x="7814" y="23696"/>
                  </a:cubicBezTo>
                  <a:cubicBezTo>
                    <a:pt x="8580" y="22506"/>
                    <a:pt x="9679" y="21561"/>
                    <a:pt x="10354" y="20311"/>
                  </a:cubicBezTo>
                  <a:cubicBezTo>
                    <a:pt x="10755" y="19654"/>
                    <a:pt x="11126" y="18984"/>
                    <a:pt x="11460" y="18297"/>
                  </a:cubicBezTo>
                  <a:cubicBezTo>
                    <a:pt x="11872" y="17521"/>
                    <a:pt x="12434" y="16840"/>
                    <a:pt x="12876" y="16087"/>
                  </a:cubicBezTo>
                  <a:cubicBezTo>
                    <a:pt x="13152" y="15638"/>
                    <a:pt x="13386" y="15160"/>
                    <a:pt x="13576" y="14669"/>
                  </a:cubicBezTo>
                  <a:cubicBezTo>
                    <a:pt x="13701" y="14407"/>
                    <a:pt x="13803" y="14137"/>
                    <a:pt x="13924" y="13874"/>
                  </a:cubicBezTo>
                  <a:cubicBezTo>
                    <a:pt x="14024" y="13671"/>
                    <a:pt x="14120" y="13468"/>
                    <a:pt x="14228" y="13270"/>
                  </a:cubicBezTo>
                  <a:cubicBezTo>
                    <a:pt x="14305" y="13097"/>
                    <a:pt x="14396" y="12923"/>
                    <a:pt x="14479" y="12751"/>
                  </a:cubicBezTo>
                  <a:cubicBezTo>
                    <a:pt x="14790" y="12195"/>
                    <a:pt x="15160" y="11681"/>
                    <a:pt x="15494" y="11143"/>
                  </a:cubicBezTo>
                  <a:cubicBezTo>
                    <a:pt x="15645" y="10879"/>
                    <a:pt x="15806" y="10622"/>
                    <a:pt x="15943" y="10348"/>
                  </a:cubicBezTo>
                  <a:cubicBezTo>
                    <a:pt x="16081" y="10073"/>
                    <a:pt x="16242" y="9797"/>
                    <a:pt x="16398" y="9529"/>
                  </a:cubicBezTo>
                  <a:cubicBezTo>
                    <a:pt x="16499" y="9361"/>
                    <a:pt x="16601" y="9193"/>
                    <a:pt x="16702" y="9027"/>
                  </a:cubicBezTo>
                  <a:cubicBezTo>
                    <a:pt x="17342" y="7998"/>
                    <a:pt x="18107" y="7049"/>
                    <a:pt x="18765" y="6026"/>
                  </a:cubicBezTo>
                  <a:cubicBezTo>
                    <a:pt x="19285" y="5220"/>
                    <a:pt x="19877" y="4459"/>
                    <a:pt x="20451" y="3689"/>
                  </a:cubicBezTo>
                  <a:cubicBezTo>
                    <a:pt x="21078" y="2917"/>
                    <a:pt x="21759" y="2183"/>
                    <a:pt x="22441" y="1454"/>
                  </a:cubicBezTo>
                  <a:cubicBezTo>
                    <a:pt x="22973" y="880"/>
                    <a:pt x="23726" y="557"/>
                    <a:pt x="242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8"/>
            <p:cNvSpPr/>
            <p:nvPr/>
          </p:nvSpPr>
          <p:spPr>
            <a:xfrm>
              <a:off x="5840978" y="3164582"/>
              <a:ext cx="3623771" cy="2626245"/>
            </a:xfrm>
            <a:custGeom>
              <a:avLst/>
              <a:gdLst/>
              <a:ahLst/>
              <a:cxnLst/>
              <a:rect l="l" t="t" r="r" b="b"/>
              <a:pathLst>
                <a:path w="21275" h="26034" extrusionOk="0">
                  <a:moveTo>
                    <a:pt x="21275" y="1"/>
                  </a:moveTo>
                  <a:cubicBezTo>
                    <a:pt x="21215" y="12"/>
                    <a:pt x="21107" y="37"/>
                    <a:pt x="21047" y="43"/>
                  </a:cubicBezTo>
                  <a:cubicBezTo>
                    <a:pt x="20216" y="420"/>
                    <a:pt x="19386" y="845"/>
                    <a:pt x="18721" y="1477"/>
                  </a:cubicBezTo>
                  <a:cubicBezTo>
                    <a:pt x="17909" y="2440"/>
                    <a:pt x="17036" y="3348"/>
                    <a:pt x="16290" y="4371"/>
                  </a:cubicBezTo>
                  <a:cubicBezTo>
                    <a:pt x="15070" y="5858"/>
                    <a:pt x="13916" y="7401"/>
                    <a:pt x="12924" y="9050"/>
                  </a:cubicBezTo>
                  <a:cubicBezTo>
                    <a:pt x="12428" y="9781"/>
                    <a:pt x="11896" y="10485"/>
                    <a:pt x="11465" y="11257"/>
                  </a:cubicBezTo>
                  <a:cubicBezTo>
                    <a:pt x="11142" y="11812"/>
                    <a:pt x="10838" y="12380"/>
                    <a:pt x="10605" y="12984"/>
                  </a:cubicBezTo>
                  <a:cubicBezTo>
                    <a:pt x="10533" y="13116"/>
                    <a:pt x="10467" y="13254"/>
                    <a:pt x="10401" y="13390"/>
                  </a:cubicBezTo>
                  <a:cubicBezTo>
                    <a:pt x="10300" y="13588"/>
                    <a:pt x="10199" y="13785"/>
                    <a:pt x="10102" y="13988"/>
                  </a:cubicBezTo>
                  <a:cubicBezTo>
                    <a:pt x="9965" y="14228"/>
                    <a:pt x="9821" y="14460"/>
                    <a:pt x="9696" y="14700"/>
                  </a:cubicBezTo>
                  <a:cubicBezTo>
                    <a:pt x="9564" y="14926"/>
                    <a:pt x="9421" y="15155"/>
                    <a:pt x="9296" y="15393"/>
                  </a:cubicBezTo>
                  <a:cubicBezTo>
                    <a:pt x="8674" y="16319"/>
                    <a:pt x="8077" y="17263"/>
                    <a:pt x="7388" y="18149"/>
                  </a:cubicBezTo>
                  <a:cubicBezTo>
                    <a:pt x="6731" y="18998"/>
                    <a:pt x="6133" y="19900"/>
                    <a:pt x="5380" y="20671"/>
                  </a:cubicBezTo>
                  <a:cubicBezTo>
                    <a:pt x="4770" y="21305"/>
                    <a:pt x="4149" y="21933"/>
                    <a:pt x="3443" y="22471"/>
                  </a:cubicBezTo>
                  <a:cubicBezTo>
                    <a:pt x="2523" y="23139"/>
                    <a:pt x="1680" y="23917"/>
                    <a:pt x="879" y="24736"/>
                  </a:cubicBezTo>
                  <a:cubicBezTo>
                    <a:pt x="670" y="24946"/>
                    <a:pt x="532" y="25214"/>
                    <a:pt x="383" y="25465"/>
                  </a:cubicBezTo>
                  <a:cubicBezTo>
                    <a:pt x="264" y="25663"/>
                    <a:pt x="115" y="25835"/>
                    <a:pt x="0" y="26033"/>
                  </a:cubicBezTo>
                  <a:cubicBezTo>
                    <a:pt x="7" y="26033"/>
                    <a:pt x="13" y="26033"/>
                    <a:pt x="20" y="26033"/>
                  </a:cubicBezTo>
                  <a:cubicBezTo>
                    <a:pt x="148" y="26033"/>
                    <a:pt x="249" y="25980"/>
                    <a:pt x="317" y="25878"/>
                  </a:cubicBezTo>
                  <a:cubicBezTo>
                    <a:pt x="593" y="25484"/>
                    <a:pt x="778" y="25023"/>
                    <a:pt x="1130" y="24682"/>
                  </a:cubicBezTo>
                  <a:cubicBezTo>
                    <a:pt x="1506" y="24287"/>
                    <a:pt x="1955" y="23964"/>
                    <a:pt x="2344" y="23576"/>
                  </a:cubicBezTo>
                  <a:cubicBezTo>
                    <a:pt x="2888" y="23038"/>
                    <a:pt x="3558" y="22650"/>
                    <a:pt x="4113" y="22118"/>
                  </a:cubicBezTo>
                  <a:cubicBezTo>
                    <a:pt x="5106" y="21310"/>
                    <a:pt x="5978" y="20348"/>
                    <a:pt x="6725" y="19308"/>
                  </a:cubicBezTo>
                  <a:cubicBezTo>
                    <a:pt x="7862" y="17826"/>
                    <a:pt x="8966" y="16314"/>
                    <a:pt x="9899" y="14688"/>
                  </a:cubicBezTo>
                  <a:cubicBezTo>
                    <a:pt x="10078" y="14347"/>
                    <a:pt x="10293" y="14018"/>
                    <a:pt x="10455" y="13665"/>
                  </a:cubicBezTo>
                  <a:cubicBezTo>
                    <a:pt x="10521" y="13528"/>
                    <a:pt x="10587" y="13397"/>
                    <a:pt x="10659" y="13259"/>
                  </a:cubicBezTo>
                  <a:cubicBezTo>
                    <a:pt x="10795" y="12967"/>
                    <a:pt x="10922" y="12661"/>
                    <a:pt x="11059" y="12357"/>
                  </a:cubicBezTo>
                  <a:cubicBezTo>
                    <a:pt x="11256" y="11950"/>
                    <a:pt x="11490" y="11561"/>
                    <a:pt x="11711" y="11161"/>
                  </a:cubicBezTo>
                  <a:cubicBezTo>
                    <a:pt x="11788" y="11023"/>
                    <a:pt x="11884" y="10887"/>
                    <a:pt x="11967" y="10749"/>
                  </a:cubicBezTo>
                  <a:cubicBezTo>
                    <a:pt x="12416" y="10032"/>
                    <a:pt x="12947" y="9362"/>
                    <a:pt x="13378" y="8633"/>
                  </a:cubicBezTo>
                  <a:cubicBezTo>
                    <a:pt x="14221" y="7312"/>
                    <a:pt x="15135" y="6032"/>
                    <a:pt x="16139" y="4831"/>
                  </a:cubicBezTo>
                  <a:cubicBezTo>
                    <a:pt x="16773" y="4024"/>
                    <a:pt x="17389" y="3199"/>
                    <a:pt x="18106" y="2458"/>
                  </a:cubicBezTo>
                  <a:cubicBezTo>
                    <a:pt x="18578" y="1866"/>
                    <a:pt x="19093" y="1292"/>
                    <a:pt x="19756" y="903"/>
                  </a:cubicBezTo>
                  <a:cubicBezTo>
                    <a:pt x="20228" y="550"/>
                    <a:pt x="20862" y="437"/>
                    <a:pt x="212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8"/>
            <p:cNvSpPr/>
            <p:nvPr/>
          </p:nvSpPr>
          <p:spPr>
            <a:xfrm>
              <a:off x="6589228" y="4011257"/>
              <a:ext cx="2975154" cy="2064055"/>
            </a:xfrm>
            <a:custGeom>
              <a:avLst/>
              <a:gdLst/>
              <a:ahLst/>
              <a:cxnLst/>
              <a:rect l="l" t="t" r="r" b="b"/>
              <a:pathLst>
                <a:path w="17467" h="20461" extrusionOk="0">
                  <a:moveTo>
                    <a:pt x="17467" y="1"/>
                  </a:moveTo>
                  <a:lnTo>
                    <a:pt x="17467" y="1"/>
                  </a:lnTo>
                  <a:cubicBezTo>
                    <a:pt x="16672" y="395"/>
                    <a:pt x="16081" y="1088"/>
                    <a:pt x="15399" y="1645"/>
                  </a:cubicBezTo>
                  <a:cubicBezTo>
                    <a:pt x="14807" y="2194"/>
                    <a:pt x="14299" y="2828"/>
                    <a:pt x="13773" y="3438"/>
                  </a:cubicBezTo>
                  <a:cubicBezTo>
                    <a:pt x="13104" y="4197"/>
                    <a:pt x="12512" y="5022"/>
                    <a:pt x="12004" y="5894"/>
                  </a:cubicBezTo>
                  <a:cubicBezTo>
                    <a:pt x="11262" y="7042"/>
                    <a:pt x="10480" y="8154"/>
                    <a:pt x="9738" y="9301"/>
                  </a:cubicBezTo>
                  <a:cubicBezTo>
                    <a:pt x="9612" y="9541"/>
                    <a:pt x="9469" y="9773"/>
                    <a:pt x="9338" y="10007"/>
                  </a:cubicBezTo>
                  <a:cubicBezTo>
                    <a:pt x="8536" y="11453"/>
                    <a:pt x="7353" y="12655"/>
                    <a:pt x="6618" y="14143"/>
                  </a:cubicBezTo>
                  <a:cubicBezTo>
                    <a:pt x="5961" y="15321"/>
                    <a:pt x="4806" y="16085"/>
                    <a:pt x="3981" y="17133"/>
                  </a:cubicBezTo>
                  <a:cubicBezTo>
                    <a:pt x="3402" y="17795"/>
                    <a:pt x="2762" y="18399"/>
                    <a:pt x="2129" y="19009"/>
                  </a:cubicBezTo>
                  <a:cubicBezTo>
                    <a:pt x="1650" y="19404"/>
                    <a:pt x="1101" y="19715"/>
                    <a:pt x="593" y="20079"/>
                  </a:cubicBezTo>
                  <a:cubicBezTo>
                    <a:pt x="425" y="20210"/>
                    <a:pt x="210" y="20253"/>
                    <a:pt x="0" y="20276"/>
                  </a:cubicBezTo>
                  <a:cubicBezTo>
                    <a:pt x="85" y="20336"/>
                    <a:pt x="174" y="20402"/>
                    <a:pt x="264" y="20461"/>
                  </a:cubicBezTo>
                  <a:cubicBezTo>
                    <a:pt x="1214" y="19894"/>
                    <a:pt x="2160" y="19296"/>
                    <a:pt x="2936" y="18501"/>
                  </a:cubicBezTo>
                  <a:cubicBezTo>
                    <a:pt x="3713" y="17765"/>
                    <a:pt x="4347" y="16899"/>
                    <a:pt x="5136" y="16176"/>
                  </a:cubicBezTo>
                  <a:cubicBezTo>
                    <a:pt x="5799" y="15489"/>
                    <a:pt x="6505" y="14813"/>
                    <a:pt x="6917" y="13934"/>
                  </a:cubicBezTo>
                  <a:cubicBezTo>
                    <a:pt x="7581" y="12727"/>
                    <a:pt x="8513" y="11687"/>
                    <a:pt x="9236" y="10515"/>
                  </a:cubicBezTo>
                  <a:cubicBezTo>
                    <a:pt x="9350" y="10311"/>
                    <a:pt x="9469" y="10115"/>
                    <a:pt x="9584" y="9917"/>
                  </a:cubicBezTo>
                  <a:cubicBezTo>
                    <a:pt x="10373" y="8518"/>
                    <a:pt x="11364" y="7251"/>
                    <a:pt x="12207" y="5888"/>
                  </a:cubicBezTo>
                  <a:cubicBezTo>
                    <a:pt x="12458" y="5477"/>
                    <a:pt x="12715" y="5069"/>
                    <a:pt x="12991" y="4675"/>
                  </a:cubicBezTo>
                  <a:cubicBezTo>
                    <a:pt x="14174" y="3127"/>
                    <a:pt x="15477" y="1656"/>
                    <a:pt x="17025" y="467"/>
                  </a:cubicBezTo>
                  <a:cubicBezTo>
                    <a:pt x="17193" y="335"/>
                    <a:pt x="17402" y="228"/>
                    <a:pt x="174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1" name="Google Shape;321;p18"/>
          <p:cNvSpPr txBox="1">
            <a:spLocks noGrp="1"/>
          </p:cNvSpPr>
          <p:nvPr>
            <p:ph type="title"/>
          </p:nvPr>
        </p:nvSpPr>
        <p:spPr>
          <a:xfrm>
            <a:off x="1266138" y="1682850"/>
            <a:ext cx="2306400" cy="347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2" name="Google Shape;322;p18"/>
          <p:cNvSpPr txBox="1">
            <a:spLocks noGrp="1"/>
          </p:cNvSpPr>
          <p:nvPr>
            <p:ph type="subTitle" idx="1"/>
          </p:nvPr>
        </p:nvSpPr>
        <p:spPr>
          <a:xfrm>
            <a:off x="1266137" y="2136475"/>
            <a:ext cx="2306400" cy="617700"/>
          </a:xfrm>
          <a:prstGeom prst="rect">
            <a:avLst/>
          </a:prstGeom>
          <a:solidFill>
            <a:srgbClr val="FFFFFF"/>
          </a:solidFill>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3" name="Google Shape;323;p18"/>
          <p:cNvSpPr txBox="1">
            <a:spLocks noGrp="1"/>
          </p:cNvSpPr>
          <p:nvPr>
            <p:ph type="title" idx="2"/>
          </p:nvPr>
        </p:nvSpPr>
        <p:spPr>
          <a:xfrm>
            <a:off x="5571463" y="1682850"/>
            <a:ext cx="2306400" cy="347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4" name="Google Shape;324;p18"/>
          <p:cNvSpPr txBox="1">
            <a:spLocks noGrp="1"/>
          </p:cNvSpPr>
          <p:nvPr>
            <p:ph type="subTitle" idx="3"/>
          </p:nvPr>
        </p:nvSpPr>
        <p:spPr>
          <a:xfrm>
            <a:off x="5571462" y="2136475"/>
            <a:ext cx="2306400" cy="617700"/>
          </a:xfrm>
          <a:prstGeom prst="rect">
            <a:avLst/>
          </a:prstGeom>
          <a:solidFill>
            <a:srgbClr val="FFFFFF"/>
          </a:solidFill>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5" name="Google Shape;325;p18"/>
          <p:cNvSpPr txBox="1">
            <a:spLocks noGrp="1"/>
          </p:cNvSpPr>
          <p:nvPr>
            <p:ph type="title" idx="4"/>
          </p:nvPr>
        </p:nvSpPr>
        <p:spPr>
          <a:xfrm>
            <a:off x="1266138" y="3116250"/>
            <a:ext cx="2306400" cy="347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6" name="Google Shape;326;p18"/>
          <p:cNvSpPr txBox="1">
            <a:spLocks noGrp="1"/>
          </p:cNvSpPr>
          <p:nvPr>
            <p:ph type="subTitle" idx="5"/>
          </p:nvPr>
        </p:nvSpPr>
        <p:spPr>
          <a:xfrm>
            <a:off x="1266137" y="3569925"/>
            <a:ext cx="2306400" cy="617700"/>
          </a:xfrm>
          <a:prstGeom prst="rect">
            <a:avLst/>
          </a:prstGeom>
          <a:solidFill>
            <a:srgbClr val="FFFFFF"/>
          </a:solidFill>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7" name="Google Shape;327;p18"/>
          <p:cNvSpPr txBox="1">
            <a:spLocks noGrp="1"/>
          </p:cNvSpPr>
          <p:nvPr>
            <p:ph type="title" idx="6"/>
          </p:nvPr>
        </p:nvSpPr>
        <p:spPr>
          <a:xfrm>
            <a:off x="5571463" y="3116250"/>
            <a:ext cx="2306400" cy="347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8" name="Google Shape;328;p18"/>
          <p:cNvSpPr txBox="1">
            <a:spLocks noGrp="1"/>
          </p:cNvSpPr>
          <p:nvPr>
            <p:ph type="subTitle" idx="7"/>
          </p:nvPr>
        </p:nvSpPr>
        <p:spPr>
          <a:xfrm>
            <a:off x="5571462" y="3569925"/>
            <a:ext cx="2306400" cy="617700"/>
          </a:xfrm>
          <a:prstGeom prst="rect">
            <a:avLst/>
          </a:prstGeom>
          <a:solidFill>
            <a:srgbClr val="FFFFFF"/>
          </a:solidFill>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9" name="Google Shape;329;p18"/>
          <p:cNvSpPr txBox="1">
            <a:spLocks noGrp="1"/>
          </p:cNvSpPr>
          <p:nvPr>
            <p:ph type="title" idx="8"/>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30" name="Google Shape;330;p18"/>
          <p:cNvSpPr/>
          <p:nvPr/>
        </p:nvSpPr>
        <p:spPr>
          <a:xfrm rot="-9139822" flipH="1">
            <a:off x="-585919" y="202090"/>
            <a:ext cx="1499952" cy="1624108"/>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8"/>
          <p:cNvSpPr/>
          <p:nvPr/>
        </p:nvSpPr>
        <p:spPr>
          <a:xfrm rot="1070556" flipH="1">
            <a:off x="8317076" y="3590712"/>
            <a:ext cx="1499957" cy="1624113"/>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362"/>
        <p:cNvGrpSpPr/>
        <p:nvPr/>
      </p:nvGrpSpPr>
      <p:grpSpPr>
        <a:xfrm>
          <a:off x="0" y="0"/>
          <a:ext cx="0" cy="0"/>
          <a:chOff x="0" y="0"/>
          <a:chExt cx="0" cy="0"/>
        </a:xfrm>
      </p:grpSpPr>
      <p:grpSp>
        <p:nvGrpSpPr>
          <p:cNvPr id="363" name="Google Shape;363;p20"/>
          <p:cNvGrpSpPr/>
          <p:nvPr/>
        </p:nvGrpSpPr>
        <p:grpSpPr>
          <a:xfrm>
            <a:off x="-3356036" y="-3027455"/>
            <a:ext cx="12991789" cy="9196283"/>
            <a:chOff x="-3356036" y="-3027455"/>
            <a:chExt cx="12991789" cy="9196283"/>
          </a:xfrm>
        </p:grpSpPr>
        <p:sp>
          <p:nvSpPr>
            <p:cNvPr id="364" name="Google Shape;364;p20"/>
            <p:cNvSpPr/>
            <p:nvPr/>
          </p:nvSpPr>
          <p:spPr>
            <a:xfrm>
              <a:off x="12" y="-335050"/>
              <a:ext cx="8797885" cy="6125887"/>
            </a:xfrm>
            <a:custGeom>
              <a:avLst/>
              <a:gdLst/>
              <a:ahLst/>
              <a:cxnLst/>
              <a:rect l="l" t="t" r="r" b="b"/>
              <a:pathLst>
                <a:path w="51652" h="60726" extrusionOk="0">
                  <a:moveTo>
                    <a:pt x="51651" y="1"/>
                  </a:moveTo>
                  <a:lnTo>
                    <a:pt x="51651" y="1"/>
                  </a:lnTo>
                  <a:cubicBezTo>
                    <a:pt x="51287" y="341"/>
                    <a:pt x="51174" y="862"/>
                    <a:pt x="50994" y="1309"/>
                  </a:cubicBezTo>
                  <a:cubicBezTo>
                    <a:pt x="50970" y="1364"/>
                    <a:pt x="50915" y="1464"/>
                    <a:pt x="50892" y="1519"/>
                  </a:cubicBezTo>
                  <a:cubicBezTo>
                    <a:pt x="50862" y="1572"/>
                    <a:pt x="50815" y="1674"/>
                    <a:pt x="50791" y="1722"/>
                  </a:cubicBezTo>
                  <a:cubicBezTo>
                    <a:pt x="50067" y="3061"/>
                    <a:pt x="48961" y="4131"/>
                    <a:pt x="47861" y="5165"/>
                  </a:cubicBezTo>
                  <a:cubicBezTo>
                    <a:pt x="47198" y="5643"/>
                    <a:pt x="46576" y="6170"/>
                    <a:pt x="45894" y="6629"/>
                  </a:cubicBezTo>
                  <a:cubicBezTo>
                    <a:pt x="45220" y="7102"/>
                    <a:pt x="44503" y="7502"/>
                    <a:pt x="43821" y="7969"/>
                  </a:cubicBezTo>
                  <a:cubicBezTo>
                    <a:pt x="43229" y="8380"/>
                    <a:pt x="42542" y="8680"/>
                    <a:pt x="42064" y="9235"/>
                  </a:cubicBezTo>
                  <a:cubicBezTo>
                    <a:pt x="40922" y="10485"/>
                    <a:pt x="39625" y="11585"/>
                    <a:pt x="38279" y="12601"/>
                  </a:cubicBezTo>
                  <a:cubicBezTo>
                    <a:pt x="36773" y="13730"/>
                    <a:pt x="35333" y="14956"/>
                    <a:pt x="34017" y="16301"/>
                  </a:cubicBezTo>
                  <a:cubicBezTo>
                    <a:pt x="33319" y="16982"/>
                    <a:pt x="32511" y="17544"/>
                    <a:pt x="31848" y="18267"/>
                  </a:cubicBezTo>
                  <a:cubicBezTo>
                    <a:pt x="31137" y="18937"/>
                    <a:pt x="30538" y="19702"/>
                    <a:pt x="29912" y="20449"/>
                  </a:cubicBezTo>
                  <a:cubicBezTo>
                    <a:pt x="29396" y="21082"/>
                    <a:pt x="28889" y="21728"/>
                    <a:pt x="28453" y="22422"/>
                  </a:cubicBezTo>
                  <a:cubicBezTo>
                    <a:pt x="27897" y="23306"/>
                    <a:pt x="27275" y="24161"/>
                    <a:pt x="26808" y="25099"/>
                  </a:cubicBezTo>
                  <a:cubicBezTo>
                    <a:pt x="26725" y="25261"/>
                    <a:pt x="26642" y="25422"/>
                    <a:pt x="26563" y="25584"/>
                  </a:cubicBezTo>
                  <a:cubicBezTo>
                    <a:pt x="26474" y="25757"/>
                    <a:pt x="26391" y="25931"/>
                    <a:pt x="26306" y="26103"/>
                  </a:cubicBezTo>
                  <a:cubicBezTo>
                    <a:pt x="26235" y="26235"/>
                    <a:pt x="26169" y="26373"/>
                    <a:pt x="26104" y="26511"/>
                  </a:cubicBezTo>
                  <a:cubicBezTo>
                    <a:pt x="25644" y="27323"/>
                    <a:pt x="25236" y="28166"/>
                    <a:pt x="24849" y="29015"/>
                  </a:cubicBezTo>
                  <a:cubicBezTo>
                    <a:pt x="24639" y="29517"/>
                    <a:pt x="24436" y="30020"/>
                    <a:pt x="24245" y="30533"/>
                  </a:cubicBezTo>
                  <a:cubicBezTo>
                    <a:pt x="24137" y="30844"/>
                    <a:pt x="24017" y="31143"/>
                    <a:pt x="23892" y="31447"/>
                  </a:cubicBezTo>
                  <a:cubicBezTo>
                    <a:pt x="23737" y="31770"/>
                    <a:pt x="23605" y="32105"/>
                    <a:pt x="23486" y="32445"/>
                  </a:cubicBezTo>
                  <a:cubicBezTo>
                    <a:pt x="23384" y="32685"/>
                    <a:pt x="23288" y="32925"/>
                    <a:pt x="23186" y="33157"/>
                  </a:cubicBezTo>
                  <a:cubicBezTo>
                    <a:pt x="23007" y="33521"/>
                    <a:pt x="22846" y="33893"/>
                    <a:pt x="22678" y="34263"/>
                  </a:cubicBezTo>
                  <a:cubicBezTo>
                    <a:pt x="22607" y="34395"/>
                    <a:pt x="22541" y="34531"/>
                    <a:pt x="22475" y="34669"/>
                  </a:cubicBezTo>
                  <a:cubicBezTo>
                    <a:pt x="22295" y="35046"/>
                    <a:pt x="22074" y="35405"/>
                    <a:pt x="21878" y="35775"/>
                  </a:cubicBezTo>
                  <a:cubicBezTo>
                    <a:pt x="21125" y="37000"/>
                    <a:pt x="20449" y="38268"/>
                    <a:pt x="19803" y="39552"/>
                  </a:cubicBezTo>
                  <a:cubicBezTo>
                    <a:pt x="18835" y="41400"/>
                    <a:pt x="17299" y="42859"/>
                    <a:pt x="16134" y="44574"/>
                  </a:cubicBezTo>
                  <a:cubicBezTo>
                    <a:pt x="15739" y="45166"/>
                    <a:pt x="15230" y="45674"/>
                    <a:pt x="14771" y="46218"/>
                  </a:cubicBezTo>
                  <a:cubicBezTo>
                    <a:pt x="13988" y="46984"/>
                    <a:pt x="13252" y="47796"/>
                    <a:pt x="12559" y="48651"/>
                  </a:cubicBezTo>
                  <a:cubicBezTo>
                    <a:pt x="11334" y="50145"/>
                    <a:pt x="9582" y="51120"/>
                    <a:pt x="8429" y="52686"/>
                  </a:cubicBezTo>
                  <a:cubicBezTo>
                    <a:pt x="7836" y="53462"/>
                    <a:pt x="7226" y="54221"/>
                    <a:pt x="6564" y="54938"/>
                  </a:cubicBezTo>
                  <a:cubicBezTo>
                    <a:pt x="5595" y="56116"/>
                    <a:pt x="4429" y="57103"/>
                    <a:pt x="3353" y="58179"/>
                  </a:cubicBezTo>
                  <a:cubicBezTo>
                    <a:pt x="2649" y="58902"/>
                    <a:pt x="1847" y="59518"/>
                    <a:pt x="1010" y="60080"/>
                  </a:cubicBezTo>
                  <a:cubicBezTo>
                    <a:pt x="837" y="60175"/>
                    <a:pt x="669" y="60282"/>
                    <a:pt x="497" y="60384"/>
                  </a:cubicBezTo>
                  <a:cubicBezTo>
                    <a:pt x="317" y="60480"/>
                    <a:pt x="30" y="60469"/>
                    <a:pt x="0" y="60726"/>
                  </a:cubicBezTo>
                  <a:cubicBezTo>
                    <a:pt x="210" y="60713"/>
                    <a:pt x="395" y="60624"/>
                    <a:pt x="580" y="60533"/>
                  </a:cubicBezTo>
                  <a:cubicBezTo>
                    <a:pt x="1494" y="60008"/>
                    <a:pt x="2326" y="59350"/>
                    <a:pt x="3126" y="58663"/>
                  </a:cubicBezTo>
                  <a:cubicBezTo>
                    <a:pt x="3904" y="57898"/>
                    <a:pt x="4674" y="57120"/>
                    <a:pt x="5452" y="56350"/>
                  </a:cubicBezTo>
                  <a:cubicBezTo>
                    <a:pt x="6760" y="55101"/>
                    <a:pt x="7885" y="53672"/>
                    <a:pt x="8997" y="52243"/>
                  </a:cubicBezTo>
                  <a:cubicBezTo>
                    <a:pt x="9391" y="51718"/>
                    <a:pt x="9941" y="51359"/>
                    <a:pt x="10418" y="50910"/>
                  </a:cubicBezTo>
                  <a:cubicBezTo>
                    <a:pt x="11315" y="50145"/>
                    <a:pt x="12236" y="49387"/>
                    <a:pt x="12959" y="48441"/>
                  </a:cubicBezTo>
                  <a:cubicBezTo>
                    <a:pt x="13431" y="47844"/>
                    <a:pt x="13982" y="47312"/>
                    <a:pt x="14471" y="46733"/>
                  </a:cubicBezTo>
                  <a:cubicBezTo>
                    <a:pt x="15338" y="45908"/>
                    <a:pt x="16091" y="44975"/>
                    <a:pt x="16755" y="43982"/>
                  </a:cubicBezTo>
                  <a:cubicBezTo>
                    <a:pt x="17812" y="42608"/>
                    <a:pt x="19009" y="41328"/>
                    <a:pt x="19856" y="39804"/>
                  </a:cubicBezTo>
                  <a:cubicBezTo>
                    <a:pt x="20013" y="39499"/>
                    <a:pt x="20174" y="39201"/>
                    <a:pt x="20317" y="38890"/>
                  </a:cubicBezTo>
                  <a:cubicBezTo>
                    <a:pt x="20700" y="38142"/>
                    <a:pt x="21130" y="37413"/>
                    <a:pt x="21519" y="36672"/>
                  </a:cubicBezTo>
                  <a:cubicBezTo>
                    <a:pt x="22104" y="35734"/>
                    <a:pt x="22648" y="34771"/>
                    <a:pt x="23079" y="33761"/>
                  </a:cubicBezTo>
                  <a:cubicBezTo>
                    <a:pt x="23264" y="33397"/>
                    <a:pt x="23420" y="33019"/>
                    <a:pt x="23581" y="32643"/>
                  </a:cubicBezTo>
                  <a:cubicBezTo>
                    <a:pt x="23688" y="32338"/>
                    <a:pt x="23809" y="32034"/>
                    <a:pt x="23939" y="31734"/>
                  </a:cubicBezTo>
                  <a:cubicBezTo>
                    <a:pt x="24460" y="30527"/>
                    <a:pt x="24849" y="29272"/>
                    <a:pt x="25451" y="28106"/>
                  </a:cubicBezTo>
                  <a:cubicBezTo>
                    <a:pt x="25476" y="28053"/>
                    <a:pt x="25523" y="27951"/>
                    <a:pt x="25553" y="27896"/>
                  </a:cubicBezTo>
                  <a:cubicBezTo>
                    <a:pt x="25619" y="27766"/>
                    <a:pt x="25685" y="27634"/>
                    <a:pt x="25757" y="27502"/>
                  </a:cubicBezTo>
                  <a:cubicBezTo>
                    <a:pt x="26240" y="26648"/>
                    <a:pt x="26642" y="25752"/>
                    <a:pt x="27114" y="24891"/>
                  </a:cubicBezTo>
                  <a:cubicBezTo>
                    <a:pt x="27562" y="24006"/>
                    <a:pt x="28171" y="23217"/>
                    <a:pt x="28679" y="22362"/>
                  </a:cubicBezTo>
                  <a:cubicBezTo>
                    <a:pt x="28979" y="21920"/>
                    <a:pt x="29289" y="21484"/>
                    <a:pt x="29630" y="21071"/>
                  </a:cubicBezTo>
                  <a:cubicBezTo>
                    <a:pt x="30808" y="19583"/>
                    <a:pt x="32075" y="18141"/>
                    <a:pt x="33564" y="16952"/>
                  </a:cubicBezTo>
                  <a:cubicBezTo>
                    <a:pt x="34102" y="16391"/>
                    <a:pt x="34693" y="15870"/>
                    <a:pt x="35267" y="15344"/>
                  </a:cubicBezTo>
                  <a:cubicBezTo>
                    <a:pt x="37162" y="13450"/>
                    <a:pt x="39523" y="12099"/>
                    <a:pt x="41375" y="10156"/>
                  </a:cubicBezTo>
                  <a:cubicBezTo>
                    <a:pt x="41956" y="9594"/>
                    <a:pt x="42470" y="8931"/>
                    <a:pt x="43204" y="8554"/>
                  </a:cubicBezTo>
                  <a:cubicBezTo>
                    <a:pt x="44539" y="7669"/>
                    <a:pt x="45937" y="6893"/>
                    <a:pt x="47174" y="5883"/>
                  </a:cubicBezTo>
                  <a:cubicBezTo>
                    <a:pt x="47670" y="5511"/>
                    <a:pt x="48190" y="5165"/>
                    <a:pt x="48614" y="4711"/>
                  </a:cubicBezTo>
                  <a:cubicBezTo>
                    <a:pt x="49458" y="3861"/>
                    <a:pt x="50270" y="2965"/>
                    <a:pt x="50868" y="1925"/>
                  </a:cubicBezTo>
                  <a:cubicBezTo>
                    <a:pt x="51155" y="1441"/>
                    <a:pt x="51274" y="879"/>
                    <a:pt x="51555" y="395"/>
                  </a:cubicBezTo>
                  <a:cubicBezTo>
                    <a:pt x="51597" y="263"/>
                    <a:pt x="51627" y="131"/>
                    <a:pt x="51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0"/>
            <p:cNvSpPr/>
            <p:nvPr/>
          </p:nvSpPr>
          <p:spPr>
            <a:xfrm>
              <a:off x="425326" y="81070"/>
              <a:ext cx="8887649" cy="5913540"/>
            </a:xfrm>
            <a:custGeom>
              <a:avLst/>
              <a:gdLst/>
              <a:ahLst/>
              <a:cxnLst/>
              <a:rect l="l" t="t" r="r" b="b"/>
              <a:pathLst>
                <a:path w="52179" h="58621" extrusionOk="0">
                  <a:moveTo>
                    <a:pt x="52089" y="0"/>
                  </a:moveTo>
                  <a:cubicBezTo>
                    <a:pt x="51025" y="812"/>
                    <a:pt x="50194" y="1871"/>
                    <a:pt x="49160" y="2713"/>
                  </a:cubicBezTo>
                  <a:cubicBezTo>
                    <a:pt x="48503" y="3364"/>
                    <a:pt x="47844" y="4023"/>
                    <a:pt x="47055" y="4519"/>
                  </a:cubicBezTo>
                  <a:cubicBezTo>
                    <a:pt x="46285" y="5003"/>
                    <a:pt x="45520" y="5493"/>
                    <a:pt x="44749" y="5977"/>
                  </a:cubicBezTo>
                  <a:cubicBezTo>
                    <a:pt x="43518" y="6743"/>
                    <a:pt x="42280" y="7513"/>
                    <a:pt x="41121" y="8393"/>
                  </a:cubicBezTo>
                  <a:cubicBezTo>
                    <a:pt x="39758" y="9276"/>
                    <a:pt x="38599" y="10424"/>
                    <a:pt x="37325" y="11428"/>
                  </a:cubicBezTo>
                  <a:cubicBezTo>
                    <a:pt x="36834" y="11823"/>
                    <a:pt x="36483" y="12343"/>
                    <a:pt x="36058" y="12791"/>
                  </a:cubicBezTo>
                  <a:cubicBezTo>
                    <a:pt x="35663" y="13299"/>
                    <a:pt x="35191" y="13736"/>
                    <a:pt x="34797" y="14244"/>
                  </a:cubicBezTo>
                  <a:cubicBezTo>
                    <a:pt x="34080" y="15171"/>
                    <a:pt x="33266" y="16019"/>
                    <a:pt x="32626" y="17000"/>
                  </a:cubicBezTo>
                  <a:cubicBezTo>
                    <a:pt x="32154" y="17729"/>
                    <a:pt x="31533" y="18350"/>
                    <a:pt x="31067" y="19080"/>
                  </a:cubicBezTo>
                  <a:cubicBezTo>
                    <a:pt x="30582" y="19845"/>
                    <a:pt x="30020" y="20557"/>
                    <a:pt x="29608" y="21357"/>
                  </a:cubicBezTo>
                  <a:cubicBezTo>
                    <a:pt x="29465" y="21638"/>
                    <a:pt x="29302" y="21906"/>
                    <a:pt x="29147" y="22182"/>
                  </a:cubicBezTo>
                  <a:cubicBezTo>
                    <a:pt x="28849" y="22684"/>
                    <a:pt x="28544" y="23186"/>
                    <a:pt x="28245" y="23688"/>
                  </a:cubicBezTo>
                  <a:cubicBezTo>
                    <a:pt x="28155" y="23820"/>
                    <a:pt x="28077" y="23951"/>
                    <a:pt x="27994" y="24088"/>
                  </a:cubicBezTo>
                  <a:cubicBezTo>
                    <a:pt x="27898" y="24256"/>
                    <a:pt x="27790" y="24417"/>
                    <a:pt x="27689" y="24585"/>
                  </a:cubicBezTo>
                  <a:cubicBezTo>
                    <a:pt x="27558" y="24824"/>
                    <a:pt x="27420" y="25057"/>
                    <a:pt x="27288" y="25291"/>
                  </a:cubicBezTo>
                  <a:cubicBezTo>
                    <a:pt x="27222" y="25428"/>
                    <a:pt x="27151" y="25559"/>
                    <a:pt x="27086" y="25691"/>
                  </a:cubicBezTo>
                  <a:cubicBezTo>
                    <a:pt x="26828" y="26193"/>
                    <a:pt x="26571" y="26695"/>
                    <a:pt x="26326" y="27209"/>
                  </a:cubicBezTo>
                  <a:cubicBezTo>
                    <a:pt x="26154" y="27550"/>
                    <a:pt x="25974" y="27890"/>
                    <a:pt x="25776" y="28213"/>
                  </a:cubicBezTo>
                  <a:cubicBezTo>
                    <a:pt x="25567" y="28577"/>
                    <a:pt x="25364" y="28949"/>
                    <a:pt x="25172" y="29319"/>
                  </a:cubicBezTo>
                  <a:cubicBezTo>
                    <a:pt x="25106" y="29457"/>
                    <a:pt x="25042" y="29594"/>
                    <a:pt x="24970" y="29725"/>
                  </a:cubicBezTo>
                  <a:cubicBezTo>
                    <a:pt x="24783" y="30132"/>
                    <a:pt x="24581" y="30533"/>
                    <a:pt x="24413" y="30952"/>
                  </a:cubicBezTo>
                  <a:cubicBezTo>
                    <a:pt x="24246" y="31322"/>
                    <a:pt x="24091" y="31698"/>
                    <a:pt x="23906" y="32056"/>
                  </a:cubicBezTo>
                  <a:cubicBezTo>
                    <a:pt x="23840" y="32188"/>
                    <a:pt x="23768" y="32326"/>
                    <a:pt x="23708" y="32464"/>
                  </a:cubicBezTo>
                  <a:cubicBezTo>
                    <a:pt x="23588" y="32690"/>
                    <a:pt x="23481" y="32924"/>
                    <a:pt x="23362" y="33156"/>
                  </a:cubicBezTo>
                  <a:cubicBezTo>
                    <a:pt x="22824" y="34310"/>
                    <a:pt x="22256" y="35458"/>
                    <a:pt x="21646" y="36575"/>
                  </a:cubicBezTo>
                  <a:cubicBezTo>
                    <a:pt x="21563" y="36749"/>
                    <a:pt x="21478" y="36922"/>
                    <a:pt x="21395" y="37096"/>
                  </a:cubicBezTo>
                  <a:cubicBezTo>
                    <a:pt x="21048" y="37753"/>
                    <a:pt x="20666" y="38387"/>
                    <a:pt x="20236" y="38991"/>
                  </a:cubicBezTo>
                  <a:cubicBezTo>
                    <a:pt x="19136" y="40915"/>
                    <a:pt x="17539" y="42476"/>
                    <a:pt x="16272" y="44280"/>
                  </a:cubicBezTo>
                  <a:cubicBezTo>
                    <a:pt x="15674" y="45118"/>
                    <a:pt x="14928" y="45822"/>
                    <a:pt x="14228" y="46570"/>
                  </a:cubicBezTo>
                  <a:cubicBezTo>
                    <a:pt x="13444" y="47442"/>
                    <a:pt x="12531" y="48178"/>
                    <a:pt x="11585" y="48877"/>
                  </a:cubicBezTo>
                  <a:cubicBezTo>
                    <a:pt x="10940" y="49373"/>
                    <a:pt x="10241" y="49803"/>
                    <a:pt x="9631" y="50347"/>
                  </a:cubicBezTo>
                  <a:cubicBezTo>
                    <a:pt x="8178" y="51615"/>
                    <a:pt x="6583" y="52714"/>
                    <a:pt x="5178" y="54048"/>
                  </a:cubicBezTo>
                  <a:cubicBezTo>
                    <a:pt x="4580" y="54658"/>
                    <a:pt x="3970" y="55255"/>
                    <a:pt x="3344" y="55842"/>
                  </a:cubicBezTo>
                  <a:cubicBezTo>
                    <a:pt x="2715" y="56349"/>
                    <a:pt x="2196" y="56976"/>
                    <a:pt x="1568" y="57479"/>
                  </a:cubicBezTo>
                  <a:cubicBezTo>
                    <a:pt x="1233" y="57778"/>
                    <a:pt x="910" y="58113"/>
                    <a:pt x="503" y="58316"/>
                  </a:cubicBezTo>
                  <a:cubicBezTo>
                    <a:pt x="331" y="58405"/>
                    <a:pt x="139" y="58471"/>
                    <a:pt x="1" y="58620"/>
                  </a:cubicBezTo>
                  <a:cubicBezTo>
                    <a:pt x="216" y="58615"/>
                    <a:pt x="431" y="58560"/>
                    <a:pt x="618" y="58453"/>
                  </a:cubicBezTo>
                  <a:cubicBezTo>
                    <a:pt x="1256" y="58071"/>
                    <a:pt x="1771" y="57520"/>
                    <a:pt x="2309" y="57012"/>
                  </a:cubicBezTo>
                  <a:cubicBezTo>
                    <a:pt x="3032" y="56433"/>
                    <a:pt x="3636" y="55715"/>
                    <a:pt x="4348" y="55124"/>
                  </a:cubicBezTo>
                  <a:cubicBezTo>
                    <a:pt x="5052" y="54496"/>
                    <a:pt x="5662" y="53754"/>
                    <a:pt x="6415" y="53175"/>
                  </a:cubicBezTo>
                  <a:cubicBezTo>
                    <a:pt x="7259" y="52463"/>
                    <a:pt x="8131" y="51800"/>
                    <a:pt x="8992" y="51113"/>
                  </a:cubicBezTo>
                  <a:cubicBezTo>
                    <a:pt x="10360" y="49839"/>
                    <a:pt x="12010" y="48913"/>
                    <a:pt x="13386" y="47640"/>
                  </a:cubicBezTo>
                  <a:cubicBezTo>
                    <a:pt x="14497" y="46498"/>
                    <a:pt x="15704" y="45434"/>
                    <a:pt x="16606" y="44107"/>
                  </a:cubicBezTo>
                  <a:cubicBezTo>
                    <a:pt x="17761" y="42511"/>
                    <a:pt x="19166" y="41101"/>
                    <a:pt x="20181" y="39408"/>
                  </a:cubicBezTo>
                  <a:cubicBezTo>
                    <a:pt x="20385" y="39057"/>
                    <a:pt x="20636" y="38740"/>
                    <a:pt x="20846" y="38393"/>
                  </a:cubicBezTo>
                  <a:cubicBezTo>
                    <a:pt x="20953" y="38232"/>
                    <a:pt x="21048" y="38058"/>
                    <a:pt x="21144" y="37891"/>
                  </a:cubicBezTo>
                  <a:cubicBezTo>
                    <a:pt x="21340" y="37562"/>
                    <a:pt x="21520" y="37228"/>
                    <a:pt x="21693" y="36892"/>
                  </a:cubicBezTo>
                  <a:cubicBezTo>
                    <a:pt x="21771" y="36713"/>
                    <a:pt x="21861" y="36546"/>
                    <a:pt x="21950" y="36373"/>
                  </a:cubicBezTo>
                  <a:cubicBezTo>
                    <a:pt x="22459" y="35416"/>
                    <a:pt x="22937" y="34442"/>
                    <a:pt x="23403" y="33468"/>
                  </a:cubicBezTo>
                  <a:cubicBezTo>
                    <a:pt x="23469" y="33330"/>
                    <a:pt x="23535" y="33192"/>
                    <a:pt x="23607" y="33060"/>
                  </a:cubicBezTo>
                  <a:cubicBezTo>
                    <a:pt x="23654" y="32953"/>
                    <a:pt x="23708" y="32845"/>
                    <a:pt x="23762" y="32738"/>
                  </a:cubicBezTo>
                  <a:cubicBezTo>
                    <a:pt x="23875" y="32511"/>
                    <a:pt x="23989" y="32279"/>
                    <a:pt x="24109" y="32045"/>
                  </a:cubicBezTo>
                  <a:cubicBezTo>
                    <a:pt x="24246" y="31752"/>
                    <a:pt x="24377" y="31446"/>
                    <a:pt x="24515" y="31148"/>
                  </a:cubicBezTo>
                  <a:cubicBezTo>
                    <a:pt x="24647" y="30844"/>
                    <a:pt x="24766" y="30538"/>
                    <a:pt x="24915" y="30246"/>
                  </a:cubicBezTo>
                  <a:cubicBezTo>
                    <a:pt x="24940" y="30191"/>
                    <a:pt x="24993" y="30091"/>
                    <a:pt x="25017" y="30042"/>
                  </a:cubicBezTo>
                  <a:cubicBezTo>
                    <a:pt x="25101" y="29863"/>
                    <a:pt x="25185" y="29689"/>
                    <a:pt x="25274" y="29517"/>
                  </a:cubicBezTo>
                  <a:cubicBezTo>
                    <a:pt x="25352" y="29355"/>
                    <a:pt x="25436" y="29194"/>
                    <a:pt x="25519" y="29032"/>
                  </a:cubicBezTo>
                  <a:cubicBezTo>
                    <a:pt x="25657" y="28751"/>
                    <a:pt x="25831" y="28488"/>
                    <a:pt x="25980" y="28213"/>
                  </a:cubicBezTo>
                  <a:cubicBezTo>
                    <a:pt x="26512" y="27250"/>
                    <a:pt x="26971" y="26253"/>
                    <a:pt x="27492" y="25285"/>
                  </a:cubicBezTo>
                  <a:cubicBezTo>
                    <a:pt x="27617" y="25051"/>
                    <a:pt x="27760" y="24819"/>
                    <a:pt x="27892" y="24579"/>
                  </a:cubicBezTo>
                  <a:cubicBezTo>
                    <a:pt x="27994" y="24411"/>
                    <a:pt x="28096" y="24251"/>
                    <a:pt x="28198" y="24088"/>
                  </a:cubicBezTo>
                  <a:cubicBezTo>
                    <a:pt x="28305" y="23922"/>
                    <a:pt x="28406" y="23754"/>
                    <a:pt x="28502" y="23581"/>
                  </a:cubicBezTo>
                  <a:cubicBezTo>
                    <a:pt x="28687" y="23288"/>
                    <a:pt x="28872" y="22990"/>
                    <a:pt x="29046" y="22690"/>
                  </a:cubicBezTo>
                  <a:cubicBezTo>
                    <a:pt x="29327" y="22223"/>
                    <a:pt x="29589" y="21746"/>
                    <a:pt x="29853" y="21274"/>
                  </a:cubicBezTo>
                  <a:cubicBezTo>
                    <a:pt x="30314" y="20425"/>
                    <a:pt x="30911" y="19660"/>
                    <a:pt x="31431" y="18846"/>
                  </a:cubicBezTo>
                  <a:cubicBezTo>
                    <a:pt x="31903" y="18207"/>
                    <a:pt x="32430" y="17603"/>
                    <a:pt x="32872" y="16940"/>
                  </a:cubicBezTo>
                  <a:cubicBezTo>
                    <a:pt x="33506" y="15989"/>
                    <a:pt x="34318" y="15171"/>
                    <a:pt x="34999" y="14256"/>
                  </a:cubicBezTo>
                  <a:cubicBezTo>
                    <a:pt x="35705" y="13478"/>
                    <a:pt x="36381" y="12678"/>
                    <a:pt x="37074" y="11894"/>
                  </a:cubicBezTo>
                  <a:cubicBezTo>
                    <a:pt x="37678" y="11345"/>
                    <a:pt x="38312" y="10837"/>
                    <a:pt x="38927" y="10311"/>
                  </a:cubicBezTo>
                  <a:cubicBezTo>
                    <a:pt x="39614" y="9725"/>
                    <a:pt x="40296" y="9121"/>
                    <a:pt x="41060" y="8631"/>
                  </a:cubicBezTo>
                  <a:cubicBezTo>
                    <a:pt x="41868" y="8045"/>
                    <a:pt x="42680" y="7472"/>
                    <a:pt x="43524" y="6939"/>
                  </a:cubicBezTo>
                  <a:cubicBezTo>
                    <a:pt x="44767" y="6175"/>
                    <a:pt x="45987" y="5386"/>
                    <a:pt x="47218" y="4608"/>
                  </a:cubicBezTo>
                  <a:cubicBezTo>
                    <a:pt x="48031" y="4095"/>
                    <a:pt x="48669" y="3377"/>
                    <a:pt x="49387" y="2749"/>
                  </a:cubicBezTo>
                  <a:cubicBezTo>
                    <a:pt x="49961" y="2211"/>
                    <a:pt x="50511" y="1656"/>
                    <a:pt x="51072" y="1099"/>
                  </a:cubicBezTo>
                  <a:cubicBezTo>
                    <a:pt x="51431" y="741"/>
                    <a:pt x="51874" y="459"/>
                    <a:pt x="52178" y="42"/>
                  </a:cubicBezTo>
                  <a:lnTo>
                    <a:pt x="5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0"/>
            <p:cNvSpPr/>
            <p:nvPr/>
          </p:nvSpPr>
          <p:spPr>
            <a:xfrm>
              <a:off x="-3356036" y="-3027455"/>
              <a:ext cx="8692962" cy="5816496"/>
            </a:xfrm>
            <a:custGeom>
              <a:avLst/>
              <a:gdLst/>
              <a:ahLst/>
              <a:cxnLst/>
              <a:rect l="l" t="t" r="r" b="b"/>
              <a:pathLst>
                <a:path w="51036" h="57659" extrusionOk="0">
                  <a:moveTo>
                    <a:pt x="50928" y="1"/>
                  </a:moveTo>
                  <a:cubicBezTo>
                    <a:pt x="50445" y="490"/>
                    <a:pt x="49775" y="784"/>
                    <a:pt x="49392" y="1369"/>
                  </a:cubicBezTo>
                  <a:cubicBezTo>
                    <a:pt x="49190" y="1645"/>
                    <a:pt x="48867" y="1794"/>
                    <a:pt x="48633" y="2032"/>
                  </a:cubicBezTo>
                  <a:cubicBezTo>
                    <a:pt x="48257" y="2362"/>
                    <a:pt x="47957" y="2774"/>
                    <a:pt x="47551" y="3055"/>
                  </a:cubicBezTo>
                  <a:cubicBezTo>
                    <a:pt x="47217" y="3306"/>
                    <a:pt x="46870" y="3527"/>
                    <a:pt x="46553" y="3790"/>
                  </a:cubicBezTo>
                  <a:cubicBezTo>
                    <a:pt x="45734" y="4429"/>
                    <a:pt x="44831" y="4944"/>
                    <a:pt x="43983" y="5536"/>
                  </a:cubicBezTo>
                  <a:cubicBezTo>
                    <a:pt x="43289" y="6020"/>
                    <a:pt x="42536" y="6438"/>
                    <a:pt x="41926" y="7025"/>
                  </a:cubicBezTo>
                  <a:cubicBezTo>
                    <a:pt x="40994" y="7765"/>
                    <a:pt x="40241" y="8686"/>
                    <a:pt x="39404" y="9528"/>
                  </a:cubicBezTo>
                  <a:cubicBezTo>
                    <a:pt x="39027" y="9958"/>
                    <a:pt x="38549" y="10288"/>
                    <a:pt x="38155" y="10706"/>
                  </a:cubicBezTo>
                  <a:cubicBezTo>
                    <a:pt x="37371" y="11465"/>
                    <a:pt x="36595" y="12236"/>
                    <a:pt x="35890" y="13067"/>
                  </a:cubicBezTo>
                  <a:cubicBezTo>
                    <a:pt x="35418" y="13569"/>
                    <a:pt x="34897" y="14030"/>
                    <a:pt x="34472" y="14568"/>
                  </a:cubicBezTo>
                  <a:cubicBezTo>
                    <a:pt x="33970" y="15117"/>
                    <a:pt x="33576" y="15745"/>
                    <a:pt x="33109" y="16325"/>
                  </a:cubicBezTo>
                  <a:cubicBezTo>
                    <a:pt x="32482" y="17138"/>
                    <a:pt x="31926" y="17999"/>
                    <a:pt x="31412" y="18889"/>
                  </a:cubicBezTo>
                  <a:cubicBezTo>
                    <a:pt x="30742" y="19995"/>
                    <a:pt x="30019" y="21065"/>
                    <a:pt x="29445" y="22224"/>
                  </a:cubicBezTo>
                  <a:cubicBezTo>
                    <a:pt x="29224" y="22590"/>
                    <a:pt x="29028" y="22960"/>
                    <a:pt x="28841" y="23336"/>
                  </a:cubicBezTo>
                  <a:cubicBezTo>
                    <a:pt x="28460" y="24210"/>
                    <a:pt x="27952" y="25010"/>
                    <a:pt x="27527" y="25859"/>
                  </a:cubicBezTo>
                  <a:cubicBezTo>
                    <a:pt x="27425" y="26056"/>
                    <a:pt x="27324" y="26260"/>
                    <a:pt x="27227" y="26463"/>
                  </a:cubicBezTo>
                  <a:cubicBezTo>
                    <a:pt x="27042" y="26792"/>
                    <a:pt x="26857" y="27120"/>
                    <a:pt x="26678" y="27455"/>
                  </a:cubicBezTo>
                  <a:cubicBezTo>
                    <a:pt x="26499" y="27796"/>
                    <a:pt x="26331" y="28149"/>
                    <a:pt x="26123" y="28477"/>
                  </a:cubicBezTo>
                  <a:cubicBezTo>
                    <a:pt x="25829" y="28949"/>
                    <a:pt x="25644" y="29482"/>
                    <a:pt x="25417" y="29984"/>
                  </a:cubicBezTo>
                  <a:cubicBezTo>
                    <a:pt x="25160" y="30545"/>
                    <a:pt x="24825" y="31065"/>
                    <a:pt x="24502" y="31592"/>
                  </a:cubicBezTo>
                  <a:cubicBezTo>
                    <a:pt x="24401" y="31758"/>
                    <a:pt x="24299" y="31932"/>
                    <a:pt x="24203" y="32106"/>
                  </a:cubicBezTo>
                  <a:cubicBezTo>
                    <a:pt x="23779" y="32781"/>
                    <a:pt x="23318" y="33438"/>
                    <a:pt x="22895" y="34120"/>
                  </a:cubicBezTo>
                  <a:cubicBezTo>
                    <a:pt x="22142" y="35262"/>
                    <a:pt x="21370" y="36385"/>
                    <a:pt x="20689" y="37574"/>
                  </a:cubicBezTo>
                  <a:cubicBezTo>
                    <a:pt x="20258" y="38382"/>
                    <a:pt x="19684" y="39105"/>
                    <a:pt x="19171" y="39864"/>
                  </a:cubicBezTo>
                  <a:cubicBezTo>
                    <a:pt x="18656" y="40713"/>
                    <a:pt x="18071" y="41526"/>
                    <a:pt x="17467" y="42316"/>
                  </a:cubicBezTo>
                  <a:cubicBezTo>
                    <a:pt x="16941" y="43050"/>
                    <a:pt x="16391" y="43773"/>
                    <a:pt x="15745" y="44419"/>
                  </a:cubicBezTo>
                  <a:cubicBezTo>
                    <a:pt x="15058" y="45232"/>
                    <a:pt x="14305" y="45997"/>
                    <a:pt x="13498" y="46697"/>
                  </a:cubicBezTo>
                  <a:cubicBezTo>
                    <a:pt x="12136" y="47963"/>
                    <a:pt x="10718" y="49166"/>
                    <a:pt x="9289" y="50349"/>
                  </a:cubicBezTo>
                  <a:cubicBezTo>
                    <a:pt x="7975" y="51472"/>
                    <a:pt x="6528" y="52422"/>
                    <a:pt x="5165" y="53475"/>
                  </a:cubicBezTo>
                  <a:cubicBezTo>
                    <a:pt x="3653" y="54538"/>
                    <a:pt x="2266" y="55752"/>
                    <a:pt x="861" y="56935"/>
                  </a:cubicBezTo>
                  <a:cubicBezTo>
                    <a:pt x="574" y="57181"/>
                    <a:pt x="229" y="57354"/>
                    <a:pt x="0" y="57658"/>
                  </a:cubicBezTo>
                  <a:cubicBezTo>
                    <a:pt x="144" y="57635"/>
                    <a:pt x="293" y="57594"/>
                    <a:pt x="414" y="57503"/>
                  </a:cubicBezTo>
                  <a:cubicBezTo>
                    <a:pt x="946" y="57098"/>
                    <a:pt x="1454" y="56654"/>
                    <a:pt x="1967" y="56231"/>
                  </a:cubicBezTo>
                  <a:cubicBezTo>
                    <a:pt x="4012" y="54419"/>
                    <a:pt x="6290" y="52888"/>
                    <a:pt x="8464" y="51239"/>
                  </a:cubicBezTo>
                  <a:cubicBezTo>
                    <a:pt x="10599" y="49517"/>
                    <a:pt x="12666" y="47718"/>
                    <a:pt x="14669" y="45853"/>
                  </a:cubicBezTo>
                  <a:cubicBezTo>
                    <a:pt x="15566" y="44862"/>
                    <a:pt x="16511" y="43917"/>
                    <a:pt x="17300" y="42835"/>
                  </a:cubicBezTo>
                  <a:cubicBezTo>
                    <a:pt x="17910" y="41974"/>
                    <a:pt x="18584" y="41155"/>
                    <a:pt x="19116" y="40247"/>
                  </a:cubicBezTo>
                  <a:cubicBezTo>
                    <a:pt x="19618" y="39464"/>
                    <a:pt x="20211" y="38741"/>
                    <a:pt x="20677" y="37940"/>
                  </a:cubicBezTo>
                  <a:cubicBezTo>
                    <a:pt x="20808" y="37700"/>
                    <a:pt x="20951" y="37474"/>
                    <a:pt x="21077" y="37234"/>
                  </a:cubicBezTo>
                  <a:cubicBezTo>
                    <a:pt x="22142" y="35488"/>
                    <a:pt x="23318" y="33821"/>
                    <a:pt x="24407" y="32094"/>
                  </a:cubicBezTo>
                  <a:cubicBezTo>
                    <a:pt x="24532" y="31860"/>
                    <a:pt x="24675" y="31628"/>
                    <a:pt x="24807" y="31394"/>
                  </a:cubicBezTo>
                  <a:cubicBezTo>
                    <a:pt x="25004" y="31054"/>
                    <a:pt x="25238" y="30737"/>
                    <a:pt x="25417" y="30384"/>
                  </a:cubicBezTo>
                  <a:cubicBezTo>
                    <a:pt x="25555" y="30078"/>
                    <a:pt x="25680" y="29774"/>
                    <a:pt x="25817" y="29476"/>
                  </a:cubicBezTo>
                  <a:cubicBezTo>
                    <a:pt x="26129" y="28693"/>
                    <a:pt x="26612" y="27998"/>
                    <a:pt x="26976" y="27239"/>
                  </a:cubicBezTo>
                  <a:cubicBezTo>
                    <a:pt x="27324" y="26660"/>
                    <a:pt x="27616" y="26044"/>
                    <a:pt x="27928" y="25446"/>
                  </a:cubicBezTo>
                  <a:cubicBezTo>
                    <a:pt x="28113" y="25065"/>
                    <a:pt x="28334" y="24706"/>
                    <a:pt x="28537" y="24340"/>
                  </a:cubicBezTo>
                  <a:cubicBezTo>
                    <a:pt x="28620" y="24168"/>
                    <a:pt x="28711" y="23994"/>
                    <a:pt x="28788" y="23821"/>
                  </a:cubicBezTo>
                  <a:cubicBezTo>
                    <a:pt x="28813" y="23773"/>
                    <a:pt x="28866" y="23666"/>
                    <a:pt x="28890" y="23617"/>
                  </a:cubicBezTo>
                  <a:cubicBezTo>
                    <a:pt x="28992" y="23415"/>
                    <a:pt x="29092" y="23211"/>
                    <a:pt x="29194" y="23007"/>
                  </a:cubicBezTo>
                  <a:cubicBezTo>
                    <a:pt x="29404" y="22613"/>
                    <a:pt x="29643" y="22224"/>
                    <a:pt x="29846" y="21818"/>
                  </a:cubicBezTo>
                  <a:cubicBezTo>
                    <a:pt x="30300" y="20952"/>
                    <a:pt x="30838" y="20132"/>
                    <a:pt x="31359" y="19296"/>
                  </a:cubicBezTo>
                  <a:cubicBezTo>
                    <a:pt x="31956" y="18273"/>
                    <a:pt x="32579" y="17258"/>
                    <a:pt x="33319" y="16331"/>
                  </a:cubicBezTo>
                  <a:cubicBezTo>
                    <a:pt x="33827" y="15668"/>
                    <a:pt x="34281" y="14956"/>
                    <a:pt x="34880" y="14370"/>
                  </a:cubicBezTo>
                  <a:cubicBezTo>
                    <a:pt x="35519" y="13599"/>
                    <a:pt x="36278" y="12948"/>
                    <a:pt x="36905" y="12170"/>
                  </a:cubicBezTo>
                  <a:cubicBezTo>
                    <a:pt x="37509" y="11572"/>
                    <a:pt x="38077" y="10927"/>
                    <a:pt x="38747" y="10396"/>
                  </a:cubicBezTo>
                  <a:cubicBezTo>
                    <a:pt x="40199" y="9092"/>
                    <a:pt x="41388" y="7484"/>
                    <a:pt x="43015" y="6385"/>
                  </a:cubicBezTo>
                  <a:cubicBezTo>
                    <a:pt x="43761" y="5894"/>
                    <a:pt x="44491" y="5386"/>
                    <a:pt x="45244" y="4909"/>
                  </a:cubicBezTo>
                  <a:cubicBezTo>
                    <a:pt x="45339" y="4843"/>
                    <a:pt x="45441" y="4771"/>
                    <a:pt x="45549" y="4711"/>
                  </a:cubicBezTo>
                  <a:cubicBezTo>
                    <a:pt x="46224" y="4286"/>
                    <a:pt x="46840" y="3767"/>
                    <a:pt x="47491" y="3306"/>
                  </a:cubicBezTo>
                  <a:cubicBezTo>
                    <a:pt x="47993" y="2978"/>
                    <a:pt x="48340" y="2476"/>
                    <a:pt x="48807" y="2104"/>
                  </a:cubicBezTo>
                  <a:cubicBezTo>
                    <a:pt x="49435" y="1668"/>
                    <a:pt x="49852" y="986"/>
                    <a:pt x="50504" y="580"/>
                  </a:cubicBezTo>
                  <a:cubicBezTo>
                    <a:pt x="50690" y="401"/>
                    <a:pt x="51036" y="299"/>
                    <a:pt x="510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0"/>
            <p:cNvSpPr/>
            <p:nvPr/>
          </p:nvSpPr>
          <p:spPr>
            <a:xfrm>
              <a:off x="1474218" y="462084"/>
              <a:ext cx="7990521" cy="5562587"/>
            </a:xfrm>
            <a:custGeom>
              <a:avLst/>
              <a:gdLst/>
              <a:ahLst/>
              <a:cxnLst/>
              <a:rect l="l" t="t" r="r" b="b"/>
              <a:pathLst>
                <a:path w="46912" h="55142" extrusionOk="0">
                  <a:moveTo>
                    <a:pt x="46911" y="1"/>
                  </a:moveTo>
                  <a:cubicBezTo>
                    <a:pt x="46421" y="473"/>
                    <a:pt x="45835" y="825"/>
                    <a:pt x="45339" y="1292"/>
                  </a:cubicBezTo>
                  <a:cubicBezTo>
                    <a:pt x="44610" y="1932"/>
                    <a:pt x="43755" y="2439"/>
                    <a:pt x="43164" y="3228"/>
                  </a:cubicBezTo>
                  <a:cubicBezTo>
                    <a:pt x="42679" y="3916"/>
                    <a:pt x="41945" y="4357"/>
                    <a:pt x="41382" y="4974"/>
                  </a:cubicBezTo>
                  <a:cubicBezTo>
                    <a:pt x="41041" y="5344"/>
                    <a:pt x="40623" y="5626"/>
                    <a:pt x="40265" y="5978"/>
                  </a:cubicBezTo>
                  <a:cubicBezTo>
                    <a:pt x="39470" y="6588"/>
                    <a:pt x="38836" y="7370"/>
                    <a:pt x="38089" y="8040"/>
                  </a:cubicBezTo>
                  <a:cubicBezTo>
                    <a:pt x="37467" y="8572"/>
                    <a:pt x="37156" y="9367"/>
                    <a:pt x="36546" y="9911"/>
                  </a:cubicBezTo>
                  <a:cubicBezTo>
                    <a:pt x="35841" y="10569"/>
                    <a:pt x="35219" y="11315"/>
                    <a:pt x="34736" y="12153"/>
                  </a:cubicBezTo>
                  <a:cubicBezTo>
                    <a:pt x="33947" y="13318"/>
                    <a:pt x="33181" y="14496"/>
                    <a:pt x="32416" y="15673"/>
                  </a:cubicBezTo>
                  <a:cubicBezTo>
                    <a:pt x="32146" y="16104"/>
                    <a:pt x="31903" y="16551"/>
                    <a:pt x="31657" y="16995"/>
                  </a:cubicBezTo>
                  <a:cubicBezTo>
                    <a:pt x="31555" y="17161"/>
                    <a:pt x="31448" y="17329"/>
                    <a:pt x="31352" y="17503"/>
                  </a:cubicBezTo>
                  <a:cubicBezTo>
                    <a:pt x="30885" y="18339"/>
                    <a:pt x="30289" y="19086"/>
                    <a:pt x="29798" y="19905"/>
                  </a:cubicBezTo>
                  <a:cubicBezTo>
                    <a:pt x="29643" y="20181"/>
                    <a:pt x="29487" y="20443"/>
                    <a:pt x="29338" y="20725"/>
                  </a:cubicBezTo>
                  <a:cubicBezTo>
                    <a:pt x="29098" y="21125"/>
                    <a:pt x="28854" y="21531"/>
                    <a:pt x="28590" y="21920"/>
                  </a:cubicBezTo>
                  <a:cubicBezTo>
                    <a:pt x="27993" y="23031"/>
                    <a:pt x="27036" y="23911"/>
                    <a:pt x="26516" y="25059"/>
                  </a:cubicBezTo>
                  <a:cubicBezTo>
                    <a:pt x="26200" y="25740"/>
                    <a:pt x="25870" y="26414"/>
                    <a:pt x="25512" y="27078"/>
                  </a:cubicBezTo>
                  <a:cubicBezTo>
                    <a:pt x="24843" y="28118"/>
                    <a:pt x="23994" y="29057"/>
                    <a:pt x="23450" y="30180"/>
                  </a:cubicBezTo>
                  <a:cubicBezTo>
                    <a:pt x="22924" y="31280"/>
                    <a:pt x="22040" y="32147"/>
                    <a:pt x="21430" y="33200"/>
                  </a:cubicBezTo>
                  <a:cubicBezTo>
                    <a:pt x="21334" y="33366"/>
                    <a:pt x="21226" y="33534"/>
                    <a:pt x="21130" y="33708"/>
                  </a:cubicBezTo>
                  <a:cubicBezTo>
                    <a:pt x="20813" y="34269"/>
                    <a:pt x="20526" y="34850"/>
                    <a:pt x="20228" y="35423"/>
                  </a:cubicBezTo>
                  <a:cubicBezTo>
                    <a:pt x="19809" y="36230"/>
                    <a:pt x="19199" y="36917"/>
                    <a:pt x="18656" y="37640"/>
                  </a:cubicBezTo>
                  <a:cubicBezTo>
                    <a:pt x="18100" y="38268"/>
                    <a:pt x="17532" y="38889"/>
                    <a:pt x="16953" y="39493"/>
                  </a:cubicBezTo>
                  <a:cubicBezTo>
                    <a:pt x="16258" y="40337"/>
                    <a:pt x="15590" y="41209"/>
                    <a:pt x="14837" y="42004"/>
                  </a:cubicBezTo>
                  <a:cubicBezTo>
                    <a:pt x="14335" y="42608"/>
                    <a:pt x="13868" y="43248"/>
                    <a:pt x="13330" y="43827"/>
                  </a:cubicBezTo>
                  <a:cubicBezTo>
                    <a:pt x="12045" y="45411"/>
                    <a:pt x="10276" y="46475"/>
                    <a:pt x="8787" y="47844"/>
                  </a:cubicBezTo>
                  <a:cubicBezTo>
                    <a:pt x="8040" y="48573"/>
                    <a:pt x="7256" y="49267"/>
                    <a:pt x="6522" y="50007"/>
                  </a:cubicBezTo>
                  <a:cubicBezTo>
                    <a:pt x="5763" y="50666"/>
                    <a:pt x="4980" y="51299"/>
                    <a:pt x="4179" y="51914"/>
                  </a:cubicBezTo>
                  <a:cubicBezTo>
                    <a:pt x="2881" y="52901"/>
                    <a:pt x="1680" y="54019"/>
                    <a:pt x="306" y="54891"/>
                  </a:cubicBezTo>
                  <a:cubicBezTo>
                    <a:pt x="185" y="54951"/>
                    <a:pt x="78" y="55034"/>
                    <a:pt x="0" y="55142"/>
                  </a:cubicBezTo>
                  <a:cubicBezTo>
                    <a:pt x="389" y="55136"/>
                    <a:pt x="682" y="54855"/>
                    <a:pt x="980" y="54647"/>
                  </a:cubicBezTo>
                  <a:cubicBezTo>
                    <a:pt x="1854" y="54013"/>
                    <a:pt x="2690" y="53326"/>
                    <a:pt x="3521" y="52638"/>
                  </a:cubicBezTo>
                  <a:cubicBezTo>
                    <a:pt x="5087" y="51436"/>
                    <a:pt x="6641" y="50211"/>
                    <a:pt x="8028" y="48801"/>
                  </a:cubicBezTo>
                  <a:cubicBezTo>
                    <a:pt x="9283" y="47485"/>
                    <a:pt x="10795" y="46463"/>
                    <a:pt x="12158" y="45273"/>
                  </a:cubicBezTo>
                  <a:cubicBezTo>
                    <a:pt x="13025" y="44461"/>
                    <a:pt x="13814" y="43570"/>
                    <a:pt x="14544" y="42632"/>
                  </a:cubicBezTo>
                  <a:cubicBezTo>
                    <a:pt x="15069" y="41944"/>
                    <a:pt x="15697" y="41353"/>
                    <a:pt x="16217" y="40660"/>
                  </a:cubicBezTo>
                  <a:cubicBezTo>
                    <a:pt x="16839" y="39876"/>
                    <a:pt x="17485" y="39110"/>
                    <a:pt x="18208" y="38417"/>
                  </a:cubicBezTo>
                  <a:cubicBezTo>
                    <a:pt x="19033" y="37449"/>
                    <a:pt x="19875" y="36463"/>
                    <a:pt x="20473" y="35333"/>
                  </a:cubicBezTo>
                  <a:cubicBezTo>
                    <a:pt x="20521" y="35225"/>
                    <a:pt x="20575" y="35118"/>
                    <a:pt x="20628" y="35010"/>
                  </a:cubicBezTo>
                  <a:cubicBezTo>
                    <a:pt x="20713" y="34855"/>
                    <a:pt x="20796" y="34687"/>
                    <a:pt x="20873" y="34533"/>
                  </a:cubicBezTo>
                  <a:cubicBezTo>
                    <a:pt x="21036" y="34221"/>
                    <a:pt x="21208" y="33923"/>
                    <a:pt x="21376" y="33617"/>
                  </a:cubicBezTo>
                  <a:cubicBezTo>
                    <a:pt x="21459" y="33474"/>
                    <a:pt x="21549" y="33336"/>
                    <a:pt x="21632" y="33193"/>
                  </a:cubicBezTo>
                  <a:cubicBezTo>
                    <a:pt x="22104" y="32381"/>
                    <a:pt x="22769" y="31693"/>
                    <a:pt x="23252" y="30886"/>
                  </a:cubicBezTo>
                  <a:cubicBezTo>
                    <a:pt x="23431" y="30587"/>
                    <a:pt x="23599" y="30282"/>
                    <a:pt x="23748" y="29972"/>
                  </a:cubicBezTo>
                  <a:cubicBezTo>
                    <a:pt x="23969" y="29559"/>
                    <a:pt x="24245" y="29176"/>
                    <a:pt x="24502" y="28788"/>
                  </a:cubicBezTo>
                  <a:cubicBezTo>
                    <a:pt x="24915" y="28166"/>
                    <a:pt x="25434" y="27622"/>
                    <a:pt x="25770" y="26952"/>
                  </a:cubicBezTo>
                  <a:cubicBezTo>
                    <a:pt x="25817" y="26857"/>
                    <a:pt x="25864" y="26767"/>
                    <a:pt x="25919" y="26672"/>
                  </a:cubicBezTo>
                  <a:cubicBezTo>
                    <a:pt x="26146" y="26235"/>
                    <a:pt x="26361" y="25787"/>
                    <a:pt x="26570" y="25338"/>
                  </a:cubicBezTo>
                  <a:cubicBezTo>
                    <a:pt x="26910" y="24574"/>
                    <a:pt x="27401" y="23892"/>
                    <a:pt x="27927" y="23241"/>
                  </a:cubicBezTo>
                  <a:cubicBezTo>
                    <a:pt x="28501" y="22427"/>
                    <a:pt x="29026" y="21572"/>
                    <a:pt x="29541" y="20719"/>
                  </a:cubicBezTo>
                  <a:cubicBezTo>
                    <a:pt x="29660" y="20479"/>
                    <a:pt x="29804" y="20245"/>
                    <a:pt x="29942" y="20013"/>
                  </a:cubicBezTo>
                  <a:cubicBezTo>
                    <a:pt x="30432" y="19147"/>
                    <a:pt x="31083" y="18381"/>
                    <a:pt x="31555" y="17497"/>
                  </a:cubicBezTo>
                  <a:cubicBezTo>
                    <a:pt x="31669" y="17287"/>
                    <a:pt x="31795" y="17084"/>
                    <a:pt x="31914" y="16874"/>
                  </a:cubicBezTo>
                  <a:cubicBezTo>
                    <a:pt x="32046" y="16642"/>
                    <a:pt x="32182" y="16408"/>
                    <a:pt x="32314" y="16170"/>
                  </a:cubicBezTo>
                  <a:cubicBezTo>
                    <a:pt x="32416" y="16002"/>
                    <a:pt x="32518" y="15834"/>
                    <a:pt x="32613" y="15668"/>
                  </a:cubicBezTo>
                  <a:cubicBezTo>
                    <a:pt x="33385" y="14490"/>
                    <a:pt x="34168" y="13318"/>
                    <a:pt x="34932" y="12140"/>
                  </a:cubicBezTo>
                  <a:cubicBezTo>
                    <a:pt x="35016" y="12015"/>
                    <a:pt x="35100" y="11883"/>
                    <a:pt x="35184" y="11758"/>
                  </a:cubicBezTo>
                  <a:cubicBezTo>
                    <a:pt x="35901" y="10628"/>
                    <a:pt x="37054" y="9852"/>
                    <a:pt x="37718" y="8674"/>
                  </a:cubicBezTo>
                  <a:cubicBezTo>
                    <a:pt x="38704" y="7579"/>
                    <a:pt x="39793" y="6570"/>
                    <a:pt x="40928" y="5631"/>
                  </a:cubicBezTo>
                  <a:cubicBezTo>
                    <a:pt x="41741" y="4759"/>
                    <a:pt x="42762" y="4106"/>
                    <a:pt x="43457" y="3132"/>
                  </a:cubicBezTo>
                  <a:cubicBezTo>
                    <a:pt x="43940" y="2492"/>
                    <a:pt x="44663" y="2117"/>
                    <a:pt x="45250" y="1596"/>
                  </a:cubicBezTo>
                  <a:cubicBezTo>
                    <a:pt x="45711" y="1137"/>
                    <a:pt x="46260" y="795"/>
                    <a:pt x="46762" y="384"/>
                  </a:cubicBezTo>
                  <a:cubicBezTo>
                    <a:pt x="46900" y="299"/>
                    <a:pt x="46894" y="138"/>
                    <a:pt x="469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0"/>
            <p:cNvSpPr/>
            <p:nvPr/>
          </p:nvSpPr>
          <p:spPr>
            <a:xfrm>
              <a:off x="-830828" y="-1239055"/>
              <a:ext cx="7662636" cy="5467460"/>
            </a:xfrm>
            <a:custGeom>
              <a:avLst/>
              <a:gdLst/>
              <a:ahLst/>
              <a:cxnLst/>
              <a:rect l="l" t="t" r="r" b="b"/>
              <a:pathLst>
                <a:path w="44987" h="54199" extrusionOk="0">
                  <a:moveTo>
                    <a:pt x="44968" y="0"/>
                  </a:moveTo>
                  <a:cubicBezTo>
                    <a:pt x="44760" y="0"/>
                    <a:pt x="44575" y="92"/>
                    <a:pt x="44395" y="186"/>
                  </a:cubicBezTo>
                  <a:cubicBezTo>
                    <a:pt x="43283" y="741"/>
                    <a:pt x="42362" y="1573"/>
                    <a:pt x="41375" y="2313"/>
                  </a:cubicBezTo>
                  <a:cubicBezTo>
                    <a:pt x="41298" y="2362"/>
                    <a:pt x="41215" y="2409"/>
                    <a:pt x="41137" y="2451"/>
                  </a:cubicBezTo>
                  <a:lnTo>
                    <a:pt x="41089" y="2511"/>
                  </a:lnTo>
                  <a:cubicBezTo>
                    <a:pt x="40277" y="2989"/>
                    <a:pt x="39595" y="3646"/>
                    <a:pt x="38895" y="4263"/>
                  </a:cubicBezTo>
                  <a:cubicBezTo>
                    <a:pt x="38244" y="4782"/>
                    <a:pt x="37623" y="5332"/>
                    <a:pt x="37054" y="5936"/>
                  </a:cubicBezTo>
                  <a:cubicBezTo>
                    <a:pt x="35775" y="7419"/>
                    <a:pt x="34561" y="8978"/>
                    <a:pt x="33528" y="10647"/>
                  </a:cubicBezTo>
                  <a:cubicBezTo>
                    <a:pt x="33402" y="10843"/>
                    <a:pt x="33283" y="11041"/>
                    <a:pt x="33181" y="11244"/>
                  </a:cubicBezTo>
                  <a:cubicBezTo>
                    <a:pt x="32756" y="12063"/>
                    <a:pt x="32194" y="12799"/>
                    <a:pt x="31711" y="13575"/>
                  </a:cubicBezTo>
                  <a:cubicBezTo>
                    <a:pt x="31556" y="13803"/>
                    <a:pt x="31412" y="14035"/>
                    <a:pt x="31262" y="14269"/>
                  </a:cubicBezTo>
                  <a:cubicBezTo>
                    <a:pt x="31131" y="14502"/>
                    <a:pt x="30988" y="14728"/>
                    <a:pt x="30861" y="14968"/>
                  </a:cubicBezTo>
                  <a:cubicBezTo>
                    <a:pt x="30695" y="15273"/>
                    <a:pt x="30521" y="15572"/>
                    <a:pt x="30359" y="15876"/>
                  </a:cubicBezTo>
                  <a:cubicBezTo>
                    <a:pt x="30265" y="16049"/>
                    <a:pt x="30163" y="16217"/>
                    <a:pt x="30055" y="16385"/>
                  </a:cubicBezTo>
                  <a:cubicBezTo>
                    <a:pt x="29935" y="16587"/>
                    <a:pt x="29810" y="16791"/>
                    <a:pt x="29702" y="17001"/>
                  </a:cubicBezTo>
                  <a:cubicBezTo>
                    <a:pt x="29595" y="17167"/>
                    <a:pt x="29493" y="17335"/>
                    <a:pt x="29397" y="17503"/>
                  </a:cubicBezTo>
                  <a:cubicBezTo>
                    <a:pt x="29074" y="18058"/>
                    <a:pt x="28687" y="18566"/>
                    <a:pt x="28339" y="19104"/>
                  </a:cubicBezTo>
                  <a:cubicBezTo>
                    <a:pt x="28256" y="19241"/>
                    <a:pt x="28166" y="19379"/>
                    <a:pt x="28083" y="19523"/>
                  </a:cubicBezTo>
                  <a:cubicBezTo>
                    <a:pt x="27969" y="19713"/>
                    <a:pt x="27854" y="19911"/>
                    <a:pt x="27735" y="20102"/>
                  </a:cubicBezTo>
                  <a:cubicBezTo>
                    <a:pt x="27539" y="20444"/>
                    <a:pt x="27324" y="20778"/>
                    <a:pt x="27131" y="21119"/>
                  </a:cubicBezTo>
                  <a:cubicBezTo>
                    <a:pt x="26988" y="21393"/>
                    <a:pt x="26814" y="21657"/>
                    <a:pt x="26678" y="21931"/>
                  </a:cubicBezTo>
                  <a:cubicBezTo>
                    <a:pt x="26540" y="22171"/>
                    <a:pt x="26397" y="22403"/>
                    <a:pt x="26271" y="22643"/>
                  </a:cubicBezTo>
                  <a:cubicBezTo>
                    <a:pt x="26176" y="22816"/>
                    <a:pt x="26068" y="22977"/>
                    <a:pt x="25972" y="23151"/>
                  </a:cubicBezTo>
                  <a:cubicBezTo>
                    <a:pt x="25870" y="23319"/>
                    <a:pt x="25769" y="23479"/>
                    <a:pt x="25667" y="23647"/>
                  </a:cubicBezTo>
                  <a:cubicBezTo>
                    <a:pt x="25434" y="24017"/>
                    <a:pt x="25189" y="24389"/>
                    <a:pt x="24962" y="24759"/>
                  </a:cubicBezTo>
                  <a:cubicBezTo>
                    <a:pt x="24860" y="24927"/>
                    <a:pt x="24753" y="25087"/>
                    <a:pt x="24657" y="25261"/>
                  </a:cubicBezTo>
                  <a:cubicBezTo>
                    <a:pt x="24466" y="25602"/>
                    <a:pt x="24257" y="25931"/>
                    <a:pt x="24053" y="26265"/>
                  </a:cubicBezTo>
                  <a:cubicBezTo>
                    <a:pt x="23671" y="26886"/>
                    <a:pt x="23235" y="27467"/>
                    <a:pt x="22846" y="28083"/>
                  </a:cubicBezTo>
                  <a:cubicBezTo>
                    <a:pt x="22439" y="28740"/>
                    <a:pt x="21944" y="29332"/>
                    <a:pt x="21537" y="29989"/>
                  </a:cubicBezTo>
                  <a:cubicBezTo>
                    <a:pt x="20825" y="31167"/>
                    <a:pt x="19887" y="32171"/>
                    <a:pt x="19062" y="33265"/>
                  </a:cubicBezTo>
                  <a:cubicBezTo>
                    <a:pt x="18883" y="33493"/>
                    <a:pt x="18644" y="33672"/>
                    <a:pt x="18507" y="33934"/>
                  </a:cubicBezTo>
                  <a:cubicBezTo>
                    <a:pt x="18052" y="34210"/>
                    <a:pt x="17795" y="34699"/>
                    <a:pt x="17412" y="35052"/>
                  </a:cubicBezTo>
                  <a:cubicBezTo>
                    <a:pt x="16851" y="35739"/>
                    <a:pt x="16277" y="36409"/>
                    <a:pt x="15798" y="37157"/>
                  </a:cubicBezTo>
                  <a:cubicBezTo>
                    <a:pt x="15368" y="37772"/>
                    <a:pt x="14902" y="38363"/>
                    <a:pt x="14490" y="38986"/>
                  </a:cubicBezTo>
                  <a:lnTo>
                    <a:pt x="14435" y="39027"/>
                  </a:lnTo>
                  <a:cubicBezTo>
                    <a:pt x="14305" y="39242"/>
                    <a:pt x="14161" y="39446"/>
                    <a:pt x="14035" y="39654"/>
                  </a:cubicBezTo>
                  <a:cubicBezTo>
                    <a:pt x="13903" y="39894"/>
                    <a:pt x="13760" y="40128"/>
                    <a:pt x="13635" y="40366"/>
                  </a:cubicBezTo>
                  <a:cubicBezTo>
                    <a:pt x="13444" y="40707"/>
                    <a:pt x="13240" y="41041"/>
                    <a:pt x="13031" y="41376"/>
                  </a:cubicBezTo>
                  <a:cubicBezTo>
                    <a:pt x="12661" y="41927"/>
                    <a:pt x="12278" y="42476"/>
                    <a:pt x="11859" y="42990"/>
                  </a:cubicBezTo>
                  <a:cubicBezTo>
                    <a:pt x="11500" y="43409"/>
                    <a:pt x="11077" y="43767"/>
                    <a:pt x="10741" y="44198"/>
                  </a:cubicBezTo>
                  <a:cubicBezTo>
                    <a:pt x="10137" y="44962"/>
                    <a:pt x="9505" y="45715"/>
                    <a:pt x="8793" y="46385"/>
                  </a:cubicBezTo>
                  <a:cubicBezTo>
                    <a:pt x="7634" y="47635"/>
                    <a:pt x="6109" y="48460"/>
                    <a:pt x="4895" y="49655"/>
                  </a:cubicBezTo>
                  <a:cubicBezTo>
                    <a:pt x="4172" y="50319"/>
                    <a:pt x="3342" y="50844"/>
                    <a:pt x="2577" y="51454"/>
                  </a:cubicBezTo>
                  <a:cubicBezTo>
                    <a:pt x="1896" y="51986"/>
                    <a:pt x="1286" y="52590"/>
                    <a:pt x="669" y="53182"/>
                  </a:cubicBezTo>
                  <a:cubicBezTo>
                    <a:pt x="335" y="53409"/>
                    <a:pt x="114" y="53756"/>
                    <a:pt x="1" y="54144"/>
                  </a:cubicBezTo>
                  <a:lnTo>
                    <a:pt x="120" y="54198"/>
                  </a:lnTo>
                  <a:cubicBezTo>
                    <a:pt x="353" y="53552"/>
                    <a:pt x="944" y="53169"/>
                    <a:pt x="1422" y="52716"/>
                  </a:cubicBezTo>
                  <a:cubicBezTo>
                    <a:pt x="1805" y="52393"/>
                    <a:pt x="2117" y="51999"/>
                    <a:pt x="2528" y="51718"/>
                  </a:cubicBezTo>
                  <a:cubicBezTo>
                    <a:pt x="3264" y="51102"/>
                    <a:pt x="4083" y="50587"/>
                    <a:pt x="4812" y="49960"/>
                  </a:cubicBezTo>
                  <a:cubicBezTo>
                    <a:pt x="6049" y="48722"/>
                    <a:pt x="7598" y="47844"/>
                    <a:pt x="8835" y="46612"/>
                  </a:cubicBezTo>
                  <a:cubicBezTo>
                    <a:pt x="9384" y="45985"/>
                    <a:pt x="10001" y="45428"/>
                    <a:pt x="10503" y="44766"/>
                  </a:cubicBezTo>
                  <a:cubicBezTo>
                    <a:pt x="10832" y="44299"/>
                    <a:pt x="11274" y="43929"/>
                    <a:pt x="11626" y="43480"/>
                  </a:cubicBezTo>
                  <a:cubicBezTo>
                    <a:pt x="12253" y="42853"/>
                    <a:pt x="12755" y="42117"/>
                    <a:pt x="13229" y="41370"/>
                  </a:cubicBezTo>
                  <a:cubicBezTo>
                    <a:pt x="13312" y="41239"/>
                    <a:pt x="13395" y="41107"/>
                    <a:pt x="13480" y="40975"/>
                  </a:cubicBezTo>
                  <a:cubicBezTo>
                    <a:pt x="13599" y="40766"/>
                    <a:pt x="13718" y="40564"/>
                    <a:pt x="13831" y="40354"/>
                  </a:cubicBezTo>
                  <a:cubicBezTo>
                    <a:pt x="13963" y="40115"/>
                    <a:pt x="14101" y="39882"/>
                    <a:pt x="14233" y="39648"/>
                  </a:cubicBezTo>
                  <a:cubicBezTo>
                    <a:pt x="14807" y="38776"/>
                    <a:pt x="15452" y="37963"/>
                    <a:pt x="16044" y="37102"/>
                  </a:cubicBezTo>
                  <a:cubicBezTo>
                    <a:pt x="16557" y="36326"/>
                    <a:pt x="17167" y="35614"/>
                    <a:pt x="17759" y="34903"/>
                  </a:cubicBezTo>
                  <a:cubicBezTo>
                    <a:pt x="18076" y="34514"/>
                    <a:pt x="18512" y="34227"/>
                    <a:pt x="18775" y="33808"/>
                  </a:cubicBezTo>
                  <a:cubicBezTo>
                    <a:pt x="19332" y="33277"/>
                    <a:pt x="19749" y="32632"/>
                    <a:pt x="20251" y="32051"/>
                  </a:cubicBezTo>
                  <a:cubicBezTo>
                    <a:pt x="20861" y="31334"/>
                    <a:pt x="21393" y="30552"/>
                    <a:pt x="21889" y="29750"/>
                  </a:cubicBezTo>
                  <a:cubicBezTo>
                    <a:pt x="22511" y="28913"/>
                    <a:pt x="23073" y="28041"/>
                    <a:pt x="23658" y="27180"/>
                  </a:cubicBezTo>
                  <a:cubicBezTo>
                    <a:pt x="23707" y="27102"/>
                    <a:pt x="23754" y="27030"/>
                    <a:pt x="23802" y="26952"/>
                  </a:cubicBezTo>
                  <a:cubicBezTo>
                    <a:pt x="24060" y="26599"/>
                    <a:pt x="24292" y="26224"/>
                    <a:pt x="24513" y="25846"/>
                  </a:cubicBezTo>
                  <a:cubicBezTo>
                    <a:pt x="24866" y="25231"/>
                    <a:pt x="25236" y="24627"/>
                    <a:pt x="25625" y="24042"/>
                  </a:cubicBezTo>
                  <a:cubicBezTo>
                    <a:pt x="25912" y="23575"/>
                    <a:pt x="26205" y="23109"/>
                    <a:pt x="26474" y="22637"/>
                  </a:cubicBezTo>
                  <a:cubicBezTo>
                    <a:pt x="26618" y="22362"/>
                    <a:pt x="26786" y="22099"/>
                    <a:pt x="26929" y="21824"/>
                  </a:cubicBezTo>
                  <a:cubicBezTo>
                    <a:pt x="27060" y="21586"/>
                    <a:pt x="27203" y="21357"/>
                    <a:pt x="27335" y="21119"/>
                  </a:cubicBezTo>
                  <a:cubicBezTo>
                    <a:pt x="27431" y="20946"/>
                    <a:pt x="27539" y="20778"/>
                    <a:pt x="27634" y="20604"/>
                  </a:cubicBezTo>
                  <a:cubicBezTo>
                    <a:pt x="27754" y="20413"/>
                    <a:pt x="27873" y="20223"/>
                    <a:pt x="27986" y="20025"/>
                  </a:cubicBezTo>
                  <a:cubicBezTo>
                    <a:pt x="28077" y="19851"/>
                    <a:pt x="28177" y="19678"/>
                    <a:pt x="28285" y="19511"/>
                  </a:cubicBezTo>
                  <a:cubicBezTo>
                    <a:pt x="28626" y="18960"/>
                    <a:pt x="29009" y="18441"/>
                    <a:pt x="29349" y="17897"/>
                  </a:cubicBezTo>
                  <a:cubicBezTo>
                    <a:pt x="29540" y="17597"/>
                    <a:pt x="29719" y="17299"/>
                    <a:pt x="29899" y="16995"/>
                  </a:cubicBezTo>
                  <a:cubicBezTo>
                    <a:pt x="30014" y="16785"/>
                    <a:pt x="30144" y="16587"/>
                    <a:pt x="30257" y="16385"/>
                  </a:cubicBezTo>
                  <a:cubicBezTo>
                    <a:pt x="30372" y="16187"/>
                    <a:pt x="30491" y="15991"/>
                    <a:pt x="30605" y="15793"/>
                  </a:cubicBezTo>
                  <a:cubicBezTo>
                    <a:pt x="30760" y="15481"/>
                    <a:pt x="30939" y="15183"/>
                    <a:pt x="31107" y="14879"/>
                  </a:cubicBezTo>
                  <a:cubicBezTo>
                    <a:pt x="31220" y="14669"/>
                    <a:pt x="31346" y="14471"/>
                    <a:pt x="31465" y="14262"/>
                  </a:cubicBezTo>
                  <a:cubicBezTo>
                    <a:pt x="31884" y="13581"/>
                    <a:pt x="32350" y="12929"/>
                    <a:pt x="32775" y="12248"/>
                  </a:cubicBezTo>
                  <a:cubicBezTo>
                    <a:pt x="33013" y="11902"/>
                    <a:pt x="33228" y="11531"/>
                    <a:pt x="33426" y="11155"/>
                  </a:cubicBezTo>
                  <a:cubicBezTo>
                    <a:pt x="33540" y="10945"/>
                    <a:pt x="33665" y="10741"/>
                    <a:pt x="33785" y="10539"/>
                  </a:cubicBezTo>
                  <a:cubicBezTo>
                    <a:pt x="34897" y="8829"/>
                    <a:pt x="36139" y="7197"/>
                    <a:pt x="37509" y="5679"/>
                  </a:cubicBezTo>
                  <a:cubicBezTo>
                    <a:pt x="38232" y="5022"/>
                    <a:pt x="38985" y="4406"/>
                    <a:pt x="39720" y="3767"/>
                  </a:cubicBezTo>
                  <a:cubicBezTo>
                    <a:pt x="40492" y="2995"/>
                    <a:pt x="41490" y="2517"/>
                    <a:pt x="42308" y="1811"/>
                  </a:cubicBezTo>
                  <a:cubicBezTo>
                    <a:pt x="42918" y="1292"/>
                    <a:pt x="43582" y="837"/>
                    <a:pt x="44275" y="443"/>
                  </a:cubicBezTo>
                  <a:cubicBezTo>
                    <a:pt x="44413" y="377"/>
                    <a:pt x="44544" y="311"/>
                    <a:pt x="44682" y="252"/>
                  </a:cubicBezTo>
                  <a:cubicBezTo>
                    <a:pt x="44801" y="192"/>
                    <a:pt x="44897" y="103"/>
                    <a:pt x="44986" y="1"/>
                  </a:cubicBezTo>
                  <a:cubicBezTo>
                    <a:pt x="44980" y="1"/>
                    <a:pt x="44974" y="0"/>
                    <a:pt x="449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0"/>
            <p:cNvSpPr/>
            <p:nvPr/>
          </p:nvSpPr>
          <p:spPr>
            <a:xfrm>
              <a:off x="-5" y="-335047"/>
              <a:ext cx="7135294" cy="5238972"/>
            </a:xfrm>
            <a:custGeom>
              <a:avLst/>
              <a:gdLst/>
              <a:ahLst/>
              <a:cxnLst/>
              <a:rect l="l" t="t" r="r" b="b"/>
              <a:pathLst>
                <a:path w="41891" h="51934" extrusionOk="0">
                  <a:moveTo>
                    <a:pt x="41890" y="1"/>
                  </a:moveTo>
                  <a:lnTo>
                    <a:pt x="41890" y="1"/>
                  </a:lnTo>
                  <a:cubicBezTo>
                    <a:pt x="41782" y="43"/>
                    <a:pt x="41675" y="90"/>
                    <a:pt x="41567" y="139"/>
                  </a:cubicBezTo>
                  <a:cubicBezTo>
                    <a:pt x="41016" y="449"/>
                    <a:pt x="40514" y="837"/>
                    <a:pt x="40012" y="1215"/>
                  </a:cubicBezTo>
                  <a:cubicBezTo>
                    <a:pt x="37998" y="2631"/>
                    <a:pt x="36205" y="4329"/>
                    <a:pt x="34496" y="6092"/>
                  </a:cubicBezTo>
                  <a:cubicBezTo>
                    <a:pt x="33898" y="6840"/>
                    <a:pt x="33313" y="7599"/>
                    <a:pt x="32690" y="8327"/>
                  </a:cubicBezTo>
                  <a:cubicBezTo>
                    <a:pt x="32075" y="9248"/>
                    <a:pt x="31399" y="10126"/>
                    <a:pt x="30814" y="11059"/>
                  </a:cubicBezTo>
                  <a:cubicBezTo>
                    <a:pt x="30712" y="11227"/>
                    <a:pt x="30604" y="11387"/>
                    <a:pt x="30508" y="11561"/>
                  </a:cubicBezTo>
                  <a:cubicBezTo>
                    <a:pt x="30019" y="12386"/>
                    <a:pt x="29439" y="13169"/>
                    <a:pt x="29104" y="14077"/>
                  </a:cubicBezTo>
                  <a:cubicBezTo>
                    <a:pt x="29081" y="14132"/>
                    <a:pt x="29026" y="14234"/>
                    <a:pt x="29002" y="14281"/>
                  </a:cubicBezTo>
                  <a:cubicBezTo>
                    <a:pt x="28913" y="14443"/>
                    <a:pt x="28830" y="14604"/>
                    <a:pt x="28751" y="14766"/>
                  </a:cubicBezTo>
                  <a:cubicBezTo>
                    <a:pt x="28507" y="15213"/>
                    <a:pt x="28220" y="15638"/>
                    <a:pt x="27992" y="16099"/>
                  </a:cubicBezTo>
                  <a:cubicBezTo>
                    <a:pt x="27818" y="16433"/>
                    <a:pt x="27622" y="16756"/>
                    <a:pt x="27442" y="17090"/>
                  </a:cubicBezTo>
                  <a:cubicBezTo>
                    <a:pt x="27155" y="17635"/>
                    <a:pt x="26802" y="18149"/>
                    <a:pt x="26534" y="18704"/>
                  </a:cubicBezTo>
                  <a:cubicBezTo>
                    <a:pt x="26361" y="19045"/>
                    <a:pt x="26157" y="19379"/>
                    <a:pt x="25978" y="19721"/>
                  </a:cubicBezTo>
                  <a:cubicBezTo>
                    <a:pt x="25870" y="19882"/>
                    <a:pt x="25768" y="20049"/>
                    <a:pt x="25679" y="20223"/>
                  </a:cubicBezTo>
                  <a:cubicBezTo>
                    <a:pt x="25105" y="21065"/>
                    <a:pt x="24490" y="21873"/>
                    <a:pt x="23963" y="22739"/>
                  </a:cubicBezTo>
                  <a:cubicBezTo>
                    <a:pt x="23801" y="22966"/>
                    <a:pt x="23665" y="23211"/>
                    <a:pt x="23514" y="23445"/>
                  </a:cubicBezTo>
                  <a:cubicBezTo>
                    <a:pt x="23414" y="23611"/>
                    <a:pt x="23312" y="23779"/>
                    <a:pt x="23210" y="23947"/>
                  </a:cubicBezTo>
                  <a:cubicBezTo>
                    <a:pt x="22899" y="24461"/>
                    <a:pt x="22576" y="24969"/>
                    <a:pt x="22206" y="25441"/>
                  </a:cubicBezTo>
                  <a:cubicBezTo>
                    <a:pt x="21190" y="26798"/>
                    <a:pt x="20150" y="28149"/>
                    <a:pt x="19163" y="29535"/>
                  </a:cubicBezTo>
                  <a:cubicBezTo>
                    <a:pt x="18457" y="30403"/>
                    <a:pt x="17908" y="31371"/>
                    <a:pt x="17310" y="32315"/>
                  </a:cubicBezTo>
                  <a:cubicBezTo>
                    <a:pt x="16785" y="33134"/>
                    <a:pt x="16283" y="33971"/>
                    <a:pt x="15654" y="34724"/>
                  </a:cubicBezTo>
                  <a:cubicBezTo>
                    <a:pt x="15003" y="35645"/>
                    <a:pt x="14327" y="36547"/>
                    <a:pt x="13687" y="37474"/>
                  </a:cubicBezTo>
                  <a:lnTo>
                    <a:pt x="13634" y="37521"/>
                  </a:lnTo>
                  <a:cubicBezTo>
                    <a:pt x="12934" y="38639"/>
                    <a:pt x="12117" y="39679"/>
                    <a:pt x="11273" y="40689"/>
                  </a:cubicBezTo>
                  <a:cubicBezTo>
                    <a:pt x="9940" y="42046"/>
                    <a:pt x="8649" y="43450"/>
                    <a:pt x="7196" y="44677"/>
                  </a:cubicBezTo>
                  <a:cubicBezTo>
                    <a:pt x="6635" y="45257"/>
                    <a:pt x="5995" y="45753"/>
                    <a:pt x="5446" y="46350"/>
                  </a:cubicBezTo>
                  <a:cubicBezTo>
                    <a:pt x="4555" y="47337"/>
                    <a:pt x="3598" y="48263"/>
                    <a:pt x="2660" y="49213"/>
                  </a:cubicBezTo>
                  <a:cubicBezTo>
                    <a:pt x="2254" y="49655"/>
                    <a:pt x="1763" y="50002"/>
                    <a:pt x="1333" y="50415"/>
                  </a:cubicBezTo>
                  <a:cubicBezTo>
                    <a:pt x="842" y="50839"/>
                    <a:pt x="317" y="51246"/>
                    <a:pt x="0" y="51826"/>
                  </a:cubicBezTo>
                  <a:cubicBezTo>
                    <a:pt x="36" y="51850"/>
                    <a:pt x="108" y="51903"/>
                    <a:pt x="143" y="51933"/>
                  </a:cubicBezTo>
                  <a:cubicBezTo>
                    <a:pt x="436" y="51341"/>
                    <a:pt x="1010" y="50989"/>
                    <a:pt x="1446" y="50523"/>
                  </a:cubicBezTo>
                  <a:cubicBezTo>
                    <a:pt x="1996" y="50068"/>
                    <a:pt x="2516" y="49578"/>
                    <a:pt x="3036" y="49094"/>
                  </a:cubicBezTo>
                  <a:cubicBezTo>
                    <a:pt x="4304" y="47737"/>
                    <a:pt x="5618" y="46434"/>
                    <a:pt x="6939" y="45136"/>
                  </a:cubicBezTo>
                  <a:cubicBezTo>
                    <a:pt x="7471" y="44736"/>
                    <a:pt x="7902" y="44216"/>
                    <a:pt x="8434" y="43809"/>
                  </a:cubicBezTo>
                  <a:cubicBezTo>
                    <a:pt x="8996" y="43301"/>
                    <a:pt x="9516" y="42740"/>
                    <a:pt x="10059" y="42208"/>
                  </a:cubicBezTo>
                  <a:cubicBezTo>
                    <a:pt x="11452" y="40827"/>
                    <a:pt x="12702" y="39297"/>
                    <a:pt x="13766" y="37647"/>
                  </a:cubicBezTo>
                  <a:cubicBezTo>
                    <a:pt x="14250" y="36930"/>
                    <a:pt x="14788" y="36249"/>
                    <a:pt x="15278" y="35537"/>
                  </a:cubicBezTo>
                  <a:cubicBezTo>
                    <a:pt x="15756" y="34837"/>
                    <a:pt x="16313" y="34204"/>
                    <a:pt x="16760" y="33487"/>
                  </a:cubicBezTo>
                  <a:cubicBezTo>
                    <a:pt x="17472" y="32411"/>
                    <a:pt x="18112" y="31292"/>
                    <a:pt x="18840" y="30235"/>
                  </a:cubicBezTo>
                  <a:cubicBezTo>
                    <a:pt x="19318" y="29631"/>
                    <a:pt x="19756" y="29004"/>
                    <a:pt x="20209" y="28387"/>
                  </a:cubicBezTo>
                  <a:cubicBezTo>
                    <a:pt x="21387" y="26745"/>
                    <a:pt x="22725" y="25208"/>
                    <a:pt x="23718" y="23438"/>
                  </a:cubicBezTo>
                  <a:cubicBezTo>
                    <a:pt x="24394" y="22290"/>
                    <a:pt x="25224" y="21244"/>
                    <a:pt x="25930" y="20115"/>
                  </a:cubicBezTo>
                  <a:cubicBezTo>
                    <a:pt x="26013" y="19983"/>
                    <a:pt x="26097" y="19851"/>
                    <a:pt x="26181" y="19721"/>
                  </a:cubicBezTo>
                  <a:cubicBezTo>
                    <a:pt x="26211" y="19666"/>
                    <a:pt x="26253" y="19572"/>
                    <a:pt x="26276" y="19523"/>
                  </a:cubicBezTo>
                  <a:cubicBezTo>
                    <a:pt x="26504" y="19117"/>
                    <a:pt x="26742" y="18717"/>
                    <a:pt x="26940" y="18298"/>
                  </a:cubicBezTo>
                  <a:cubicBezTo>
                    <a:pt x="27036" y="18124"/>
                    <a:pt x="27144" y="17963"/>
                    <a:pt x="27244" y="17790"/>
                  </a:cubicBezTo>
                  <a:cubicBezTo>
                    <a:pt x="27382" y="17556"/>
                    <a:pt x="27514" y="17324"/>
                    <a:pt x="27646" y="17084"/>
                  </a:cubicBezTo>
                  <a:cubicBezTo>
                    <a:pt x="27837" y="16708"/>
                    <a:pt x="28069" y="16361"/>
                    <a:pt x="28249" y="15978"/>
                  </a:cubicBezTo>
                  <a:cubicBezTo>
                    <a:pt x="28375" y="15740"/>
                    <a:pt x="28512" y="15512"/>
                    <a:pt x="28656" y="15279"/>
                  </a:cubicBezTo>
                  <a:cubicBezTo>
                    <a:pt x="28847" y="14951"/>
                    <a:pt x="29020" y="14609"/>
                    <a:pt x="29205" y="14275"/>
                  </a:cubicBezTo>
                  <a:cubicBezTo>
                    <a:pt x="29324" y="14005"/>
                    <a:pt x="29439" y="13737"/>
                    <a:pt x="29558" y="13467"/>
                  </a:cubicBezTo>
                  <a:cubicBezTo>
                    <a:pt x="29798" y="12973"/>
                    <a:pt x="30113" y="12529"/>
                    <a:pt x="30413" y="12069"/>
                  </a:cubicBezTo>
                  <a:cubicBezTo>
                    <a:pt x="30508" y="11897"/>
                    <a:pt x="30610" y="11729"/>
                    <a:pt x="30712" y="11555"/>
                  </a:cubicBezTo>
                  <a:cubicBezTo>
                    <a:pt x="30808" y="11387"/>
                    <a:pt x="30915" y="11227"/>
                    <a:pt x="31017" y="11059"/>
                  </a:cubicBezTo>
                  <a:cubicBezTo>
                    <a:pt x="31627" y="10115"/>
                    <a:pt x="32301" y="9200"/>
                    <a:pt x="32947" y="8280"/>
                  </a:cubicBezTo>
                  <a:cubicBezTo>
                    <a:pt x="33569" y="7580"/>
                    <a:pt x="34119" y="6833"/>
                    <a:pt x="34698" y="6104"/>
                  </a:cubicBezTo>
                  <a:cubicBezTo>
                    <a:pt x="35081" y="5679"/>
                    <a:pt x="35506" y="5290"/>
                    <a:pt x="35906" y="4884"/>
                  </a:cubicBezTo>
                  <a:cubicBezTo>
                    <a:pt x="37018" y="3910"/>
                    <a:pt x="38058" y="2852"/>
                    <a:pt x="39259" y="1985"/>
                  </a:cubicBezTo>
                  <a:cubicBezTo>
                    <a:pt x="39995" y="1453"/>
                    <a:pt x="40694" y="867"/>
                    <a:pt x="41471" y="396"/>
                  </a:cubicBezTo>
                  <a:cubicBezTo>
                    <a:pt x="41645" y="299"/>
                    <a:pt x="41841" y="210"/>
                    <a:pt x="41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0"/>
            <p:cNvSpPr/>
            <p:nvPr/>
          </p:nvSpPr>
          <p:spPr>
            <a:xfrm>
              <a:off x="2711325" y="1092165"/>
              <a:ext cx="6924425" cy="5054972"/>
            </a:xfrm>
            <a:custGeom>
              <a:avLst/>
              <a:gdLst/>
              <a:ahLst/>
              <a:cxnLst/>
              <a:rect l="l" t="t" r="r" b="b"/>
              <a:pathLst>
                <a:path w="40653" h="50110" extrusionOk="0">
                  <a:moveTo>
                    <a:pt x="40652" y="1"/>
                  </a:moveTo>
                  <a:cubicBezTo>
                    <a:pt x="40473" y="133"/>
                    <a:pt x="40294" y="258"/>
                    <a:pt x="40126" y="395"/>
                  </a:cubicBezTo>
                  <a:cubicBezTo>
                    <a:pt x="39445" y="1029"/>
                    <a:pt x="38686" y="1579"/>
                    <a:pt x="38046" y="2249"/>
                  </a:cubicBezTo>
                  <a:cubicBezTo>
                    <a:pt x="37341" y="2823"/>
                    <a:pt x="36719" y="3480"/>
                    <a:pt x="36086" y="4125"/>
                  </a:cubicBezTo>
                  <a:cubicBezTo>
                    <a:pt x="35237" y="5124"/>
                    <a:pt x="34418" y="6152"/>
                    <a:pt x="33570" y="7149"/>
                  </a:cubicBezTo>
                  <a:cubicBezTo>
                    <a:pt x="33162" y="7676"/>
                    <a:pt x="32685" y="8142"/>
                    <a:pt x="32296" y="8686"/>
                  </a:cubicBezTo>
                  <a:cubicBezTo>
                    <a:pt x="31124" y="10366"/>
                    <a:pt x="29929" y="12040"/>
                    <a:pt x="28823" y="13767"/>
                  </a:cubicBezTo>
                  <a:cubicBezTo>
                    <a:pt x="28232" y="14724"/>
                    <a:pt x="27562" y="15632"/>
                    <a:pt x="26971" y="16589"/>
                  </a:cubicBezTo>
                  <a:cubicBezTo>
                    <a:pt x="26373" y="17527"/>
                    <a:pt x="25738" y="18441"/>
                    <a:pt x="25201" y="19409"/>
                  </a:cubicBezTo>
                  <a:cubicBezTo>
                    <a:pt x="24657" y="20247"/>
                    <a:pt x="24071" y="21059"/>
                    <a:pt x="23587" y="21933"/>
                  </a:cubicBezTo>
                  <a:cubicBezTo>
                    <a:pt x="23449" y="22165"/>
                    <a:pt x="23305" y="22392"/>
                    <a:pt x="23186" y="22637"/>
                  </a:cubicBezTo>
                  <a:cubicBezTo>
                    <a:pt x="23054" y="22877"/>
                    <a:pt x="22918" y="23109"/>
                    <a:pt x="22780" y="23343"/>
                  </a:cubicBezTo>
                  <a:cubicBezTo>
                    <a:pt x="22679" y="23511"/>
                    <a:pt x="22571" y="23671"/>
                    <a:pt x="22475" y="23845"/>
                  </a:cubicBezTo>
                  <a:cubicBezTo>
                    <a:pt x="22093" y="24526"/>
                    <a:pt x="21686" y="25196"/>
                    <a:pt x="21220" y="25823"/>
                  </a:cubicBezTo>
                  <a:cubicBezTo>
                    <a:pt x="20808" y="26373"/>
                    <a:pt x="20515" y="27001"/>
                    <a:pt x="20113" y="27569"/>
                  </a:cubicBezTo>
                  <a:cubicBezTo>
                    <a:pt x="19456" y="28591"/>
                    <a:pt x="18847" y="29672"/>
                    <a:pt x="17944" y="30516"/>
                  </a:cubicBezTo>
                  <a:cubicBezTo>
                    <a:pt x="17180" y="31365"/>
                    <a:pt x="16468" y="32268"/>
                    <a:pt x="15817" y="33211"/>
                  </a:cubicBezTo>
                  <a:cubicBezTo>
                    <a:pt x="14860" y="34586"/>
                    <a:pt x="13550" y="35662"/>
                    <a:pt x="12601" y="37043"/>
                  </a:cubicBezTo>
                  <a:cubicBezTo>
                    <a:pt x="12044" y="37857"/>
                    <a:pt x="11406" y="38603"/>
                    <a:pt x="10789" y="39369"/>
                  </a:cubicBezTo>
                  <a:cubicBezTo>
                    <a:pt x="10388" y="39846"/>
                    <a:pt x="9850" y="40181"/>
                    <a:pt x="9433" y="40635"/>
                  </a:cubicBezTo>
                  <a:cubicBezTo>
                    <a:pt x="8589" y="41413"/>
                    <a:pt x="7819" y="42249"/>
                    <a:pt x="7066" y="43110"/>
                  </a:cubicBezTo>
                  <a:cubicBezTo>
                    <a:pt x="6349" y="43833"/>
                    <a:pt x="5624" y="44556"/>
                    <a:pt x="4895" y="45274"/>
                  </a:cubicBezTo>
                  <a:cubicBezTo>
                    <a:pt x="4208" y="45860"/>
                    <a:pt x="3521" y="46451"/>
                    <a:pt x="2857" y="47061"/>
                  </a:cubicBezTo>
                  <a:cubicBezTo>
                    <a:pt x="1966" y="47784"/>
                    <a:pt x="1297" y="48724"/>
                    <a:pt x="467" y="49506"/>
                  </a:cubicBezTo>
                  <a:cubicBezTo>
                    <a:pt x="293" y="49692"/>
                    <a:pt x="72" y="49853"/>
                    <a:pt x="1" y="50110"/>
                  </a:cubicBezTo>
                  <a:cubicBezTo>
                    <a:pt x="341" y="50079"/>
                    <a:pt x="448" y="49704"/>
                    <a:pt x="675" y="49513"/>
                  </a:cubicBezTo>
                  <a:cubicBezTo>
                    <a:pt x="1422" y="48783"/>
                    <a:pt x="2104" y="47982"/>
                    <a:pt x="2881" y="47282"/>
                  </a:cubicBezTo>
                  <a:cubicBezTo>
                    <a:pt x="3640" y="46493"/>
                    <a:pt x="4548" y="45872"/>
                    <a:pt x="5309" y="45077"/>
                  </a:cubicBezTo>
                  <a:cubicBezTo>
                    <a:pt x="5990" y="44484"/>
                    <a:pt x="6623" y="43839"/>
                    <a:pt x="7215" y="43165"/>
                  </a:cubicBezTo>
                  <a:cubicBezTo>
                    <a:pt x="7819" y="42584"/>
                    <a:pt x="8314" y="41909"/>
                    <a:pt x="8931" y="41341"/>
                  </a:cubicBezTo>
                  <a:cubicBezTo>
                    <a:pt x="9684" y="40522"/>
                    <a:pt x="10634" y="39894"/>
                    <a:pt x="11309" y="38997"/>
                  </a:cubicBezTo>
                  <a:cubicBezTo>
                    <a:pt x="12331" y="37796"/>
                    <a:pt x="13150" y="36422"/>
                    <a:pt x="14268" y="35297"/>
                  </a:cubicBezTo>
                  <a:cubicBezTo>
                    <a:pt x="15051" y="34533"/>
                    <a:pt x="15721" y="33653"/>
                    <a:pt x="16348" y="32757"/>
                  </a:cubicBezTo>
                  <a:cubicBezTo>
                    <a:pt x="16952" y="31920"/>
                    <a:pt x="17616" y="31131"/>
                    <a:pt x="18297" y="30361"/>
                  </a:cubicBezTo>
                  <a:cubicBezTo>
                    <a:pt x="18764" y="29942"/>
                    <a:pt x="19128" y="29434"/>
                    <a:pt x="19456" y="28908"/>
                  </a:cubicBezTo>
                  <a:cubicBezTo>
                    <a:pt x="19905" y="28185"/>
                    <a:pt x="20395" y="27492"/>
                    <a:pt x="20819" y="26750"/>
                  </a:cubicBezTo>
                  <a:cubicBezTo>
                    <a:pt x="21286" y="25955"/>
                    <a:pt x="21884" y="25244"/>
                    <a:pt x="22331" y="24436"/>
                  </a:cubicBezTo>
                  <a:cubicBezTo>
                    <a:pt x="22439" y="24234"/>
                    <a:pt x="22559" y="24036"/>
                    <a:pt x="22679" y="23839"/>
                  </a:cubicBezTo>
                  <a:cubicBezTo>
                    <a:pt x="22792" y="23636"/>
                    <a:pt x="22918" y="23432"/>
                    <a:pt x="23037" y="23230"/>
                  </a:cubicBezTo>
                  <a:cubicBezTo>
                    <a:pt x="23192" y="22973"/>
                    <a:pt x="23341" y="22703"/>
                    <a:pt x="23485" y="22435"/>
                  </a:cubicBezTo>
                  <a:cubicBezTo>
                    <a:pt x="24066" y="21346"/>
                    <a:pt x="24812" y="20355"/>
                    <a:pt x="25452" y="19302"/>
                  </a:cubicBezTo>
                  <a:cubicBezTo>
                    <a:pt x="25553" y="19135"/>
                    <a:pt x="25661" y="18967"/>
                    <a:pt x="25757" y="18800"/>
                  </a:cubicBezTo>
                  <a:cubicBezTo>
                    <a:pt x="26199" y="18041"/>
                    <a:pt x="26713" y="17329"/>
                    <a:pt x="27167" y="16582"/>
                  </a:cubicBezTo>
                  <a:cubicBezTo>
                    <a:pt x="27735" y="15674"/>
                    <a:pt x="28381" y="14813"/>
                    <a:pt x="28936" y="13905"/>
                  </a:cubicBezTo>
                  <a:cubicBezTo>
                    <a:pt x="29374" y="13175"/>
                    <a:pt x="29893" y="12506"/>
                    <a:pt x="30342" y="11783"/>
                  </a:cubicBezTo>
                  <a:cubicBezTo>
                    <a:pt x="30939" y="10879"/>
                    <a:pt x="31597" y="10018"/>
                    <a:pt x="32200" y="9116"/>
                  </a:cubicBezTo>
                  <a:cubicBezTo>
                    <a:pt x="32685" y="8369"/>
                    <a:pt x="33342" y="7759"/>
                    <a:pt x="33874" y="7049"/>
                  </a:cubicBezTo>
                  <a:cubicBezTo>
                    <a:pt x="35069" y="5692"/>
                    <a:pt x="36098" y="4173"/>
                    <a:pt x="37485" y="3002"/>
                  </a:cubicBezTo>
                  <a:cubicBezTo>
                    <a:pt x="38501" y="2021"/>
                    <a:pt x="39559" y="1088"/>
                    <a:pt x="40652" y="204"/>
                  </a:cubicBezTo>
                  <a:lnTo>
                    <a:pt x="406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0"/>
            <p:cNvSpPr/>
            <p:nvPr/>
          </p:nvSpPr>
          <p:spPr>
            <a:xfrm>
              <a:off x="-1125529" y="-1024099"/>
              <a:ext cx="6303573" cy="4705128"/>
            </a:xfrm>
            <a:custGeom>
              <a:avLst/>
              <a:gdLst/>
              <a:ahLst/>
              <a:cxnLst/>
              <a:rect l="l" t="t" r="r" b="b"/>
              <a:pathLst>
                <a:path w="37008" h="46642" extrusionOk="0">
                  <a:moveTo>
                    <a:pt x="37007" y="0"/>
                  </a:moveTo>
                  <a:cubicBezTo>
                    <a:pt x="36601" y="238"/>
                    <a:pt x="36188" y="478"/>
                    <a:pt x="35824" y="784"/>
                  </a:cubicBezTo>
                  <a:cubicBezTo>
                    <a:pt x="35048" y="1375"/>
                    <a:pt x="34187" y="1871"/>
                    <a:pt x="33517" y="2600"/>
                  </a:cubicBezTo>
                  <a:cubicBezTo>
                    <a:pt x="32549" y="3479"/>
                    <a:pt x="31754" y="4525"/>
                    <a:pt x="30905" y="5518"/>
                  </a:cubicBezTo>
                  <a:cubicBezTo>
                    <a:pt x="29649" y="6934"/>
                    <a:pt x="28609" y="8542"/>
                    <a:pt x="27737" y="10222"/>
                  </a:cubicBezTo>
                  <a:cubicBezTo>
                    <a:pt x="27599" y="10503"/>
                    <a:pt x="27426" y="10765"/>
                    <a:pt x="27277" y="11047"/>
                  </a:cubicBezTo>
                  <a:cubicBezTo>
                    <a:pt x="27114" y="11315"/>
                    <a:pt x="26929" y="11572"/>
                    <a:pt x="26769" y="11841"/>
                  </a:cubicBezTo>
                  <a:cubicBezTo>
                    <a:pt x="26684" y="11973"/>
                    <a:pt x="26607" y="12104"/>
                    <a:pt x="26523" y="12236"/>
                  </a:cubicBezTo>
                  <a:cubicBezTo>
                    <a:pt x="26440" y="12374"/>
                    <a:pt x="26350" y="12511"/>
                    <a:pt x="26267" y="12655"/>
                  </a:cubicBezTo>
                  <a:cubicBezTo>
                    <a:pt x="26063" y="12989"/>
                    <a:pt x="25872" y="13329"/>
                    <a:pt x="25663" y="13665"/>
                  </a:cubicBezTo>
                  <a:cubicBezTo>
                    <a:pt x="25465" y="14005"/>
                    <a:pt x="25250" y="14333"/>
                    <a:pt x="25059" y="14675"/>
                  </a:cubicBezTo>
                  <a:cubicBezTo>
                    <a:pt x="24832" y="15063"/>
                    <a:pt x="24628" y="15469"/>
                    <a:pt x="24407" y="15864"/>
                  </a:cubicBezTo>
                  <a:cubicBezTo>
                    <a:pt x="23900" y="16923"/>
                    <a:pt x="23194" y="17861"/>
                    <a:pt x="22548" y="18835"/>
                  </a:cubicBezTo>
                  <a:cubicBezTo>
                    <a:pt x="21472" y="20515"/>
                    <a:pt x="20187" y="22044"/>
                    <a:pt x="19022" y="23665"/>
                  </a:cubicBezTo>
                  <a:cubicBezTo>
                    <a:pt x="18592" y="24298"/>
                    <a:pt x="18041" y="24830"/>
                    <a:pt x="17582" y="25440"/>
                  </a:cubicBezTo>
                  <a:cubicBezTo>
                    <a:pt x="17133" y="26091"/>
                    <a:pt x="16583" y="26665"/>
                    <a:pt x="16134" y="27316"/>
                  </a:cubicBezTo>
                  <a:cubicBezTo>
                    <a:pt x="15100" y="28692"/>
                    <a:pt x="13916" y="29942"/>
                    <a:pt x="12823" y="31261"/>
                  </a:cubicBezTo>
                  <a:cubicBezTo>
                    <a:pt x="11502" y="32858"/>
                    <a:pt x="10097" y="34389"/>
                    <a:pt x="8788" y="35996"/>
                  </a:cubicBezTo>
                  <a:cubicBezTo>
                    <a:pt x="8286" y="36511"/>
                    <a:pt x="7885" y="37107"/>
                    <a:pt x="7443" y="37675"/>
                  </a:cubicBezTo>
                  <a:cubicBezTo>
                    <a:pt x="6254" y="39259"/>
                    <a:pt x="4980" y="40778"/>
                    <a:pt x="3642" y="42230"/>
                  </a:cubicBezTo>
                  <a:cubicBezTo>
                    <a:pt x="2775" y="43014"/>
                    <a:pt x="1973" y="43869"/>
                    <a:pt x="1250" y="44790"/>
                  </a:cubicBezTo>
                  <a:cubicBezTo>
                    <a:pt x="844" y="45333"/>
                    <a:pt x="276" y="45764"/>
                    <a:pt x="8" y="46403"/>
                  </a:cubicBezTo>
                  <a:cubicBezTo>
                    <a:pt x="8" y="46462"/>
                    <a:pt x="1" y="46583"/>
                    <a:pt x="1" y="46642"/>
                  </a:cubicBezTo>
                  <a:cubicBezTo>
                    <a:pt x="44" y="46619"/>
                    <a:pt x="133" y="46558"/>
                    <a:pt x="180" y="46534"/>
                  </a:cubicBezTo>
                  <a:cubicBezTo>
                    <a:pt x="229" y="46307"/>
                    <a:pt x="318" y="46092"/>
                    <a:pt x="480" y="45924"/>
                  </a:cubicBezTo>
                  <a:cubicBezTo>
                    <a:pt x="1275" y="45135"/>
                    <a:pt x="1879" y="44173"/>
                    <a:pt x="2691" y="43402"/>
                  </a:cubicBezTo>
                  <a:cubicBezTo>
                    <a:pt x="3366" y="42702"/>
                    <a:pt x="4114" y="42064"/>
                    <a:pt x="4718" y="41292"/>
                  </a:cubicBezTo>
                  <a:cubicBezTo>
                    <a:pt x="5877" y="39995"/>
                    <a:pt x="6953" y="38627"/>
                    <a:pt x="7993" y="37228"/>
                  </a:cubicBezTo>
                  <a:cubicBezTo>
                    <a:pt x="9237" y="35656"/>
                    <a:pt x="10588" y="34179"/>
                    <a:pt x="11866" y="32637"/>
                  </a:cubicBezTo>
                  <a:cubicBezTo>
                    <a:pt x="12584" y="31895"/>
                    <a:pt x="13163" y="31040"/>
                    <a:pt x="13875" y="30300"/>
                  </a:cubicBezTo>
                  <a:cubicBezTo>
                    <a:pt x="14539" y="29523"/>
                    <a:pt x="15207" y="28758"/>
                    <a:pt x="15853" y="27962"/>
                  </a:cubicBezTo>
                  <a:cubicBezTo>
                    <a:pt x="16355" y="27288"/>
                    <a:pt x="16870" y="26618"/>
                    <a:pt x="17402" y="25961"/>
                  </a:cubicBezTo>
                  <a:cubicBezTo>
                    <a:pt x="17910" y="25207"/>
                    <a:pt x="18573" y="24579"/>
                    <a:pt x="19099" y="23837"/>
                  </a:cubicBezTo>
                  <a:cubicBezTo>
                    <a:pt x="20343" y="22123"/>
                    <a:pt x="21706" y="20491"/>
                    <a:pt x="22847" y="18703"/>
                  </a:cubicBezTo>
                  <a:cubicBezTo>
                    <a:pt x="23248" y="18046"/>
                    <a:pt x="23743" y="17448"/>
                    <a:pt x="24109" y="16766"/>
                  </a:cubicBezTo>
                  <a:cubicBezTo>
                    <a:pt x="24317" y="16408"/>
                    <a:pt x="24515" y="16038"/>
                    <a:pt x="24712" y="15667"/>
                  </a:cubicBezTo>
                  <a:cubicBezTo>
                    <a:pt x="24891" y="15332"/>
                    <a:pt x="25064" y="14992"/>
                    <a:pt x="25262" y="14669"/>
                  </a:cubicBezTo>
                  <a:cubicBezTo>
                    <a:pt x="25555" y="14161"/>
                    <a:pt x="25878" y="13670"/>
                    <a:pt x="26171" y="13163"/>
                  </a:cubicBezTo>
                  <a:cubicBezTo>
                    <a:pt x="26261" y="12989"/>
                    <a:pt x="26368" y="12821"/>
                    <a:pt x="26469" y="12655"/>
                  </a:cubicBezTo>
                  <a:cubicBezTo>
                    <a:pt x="27031" y="11715"/>
                    <a:pt x="27665" y="10813"/>
                    <a:pt x="28137" y="9821"/>
                  </a:cubicBezTo>
                  <a:cubicBezTo>
                    <a:pt x="28281" y="9558"/>
                    <a:pt x="28436" y="9295"/>
                    <a:pt x="28585" y="9032"/>
                  </a:cubicBezTo>
                  <a:cubicBezTo>
                    <a:pt x="29351" y="7723"/>
                    <a:pt x="30248" y="6498"/>
                    <a:pt x="31258" y="5367"/>
                  </a:cubicBezTo>
                  <a:cubicBezTo>
                    <a:pt x="31950" y="4578"/>
                    <a:pt x="32560" y="3724"/>
                    <a:pt x="33326" y="3000"/>
                  </a:cubicBezTo>
                  <a:cubicBezTo>
                    <a:pt x="33881" y="2409"/>
                    <a:pt x="34533" y="1907"/>
                    <a:pt x="35197" y="1441"/>
                  </a:cubicBezTo>
                  <a:cubicBezTo>
                    <a:pt x="35686" y="1129"/>
                    <a:pt x="36111" y="729"/>
                    <a:pt x="36613" y="436"/>
                  </a:cubicBezTo>
                  <a:cubicBezTo>
                    <a:pt x="36792" y="346"/>
                    <a:pt x="36977" y="215"/>
                    <a:pt x="37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0"/>
            <p:cNvSpPr/>
            <p:nvPr/>
          </p:nvSpPr>
          <p:spPr>
            <a:xfrm>
              <a:off x="3817959" y="1843601"/>
              <a:ext cx="5798544" cy="4325224"/>
            </a:xfrm>
            <a:custGeom>
              <a:avLst/>
              <a:gdLst/>
              <a:ahLst/>
              <a:cxnLst/>
              <a:rect l="l" t="t" r="r" b="b"/>
              <a:pathLst>
                <a:path w="34043" h="42876" extrusionOk="0">
                  <a:moveTo>
                    <a:pt x="34042" y="0"/>
                  </a:moveTo>
                  <a:lnTo>
                    <a:pt x="34042" y="0"/>
                  </a:lnTo>
                  <a:cubicBezTo>
                    <a:pt x="33546" y="89"/>
                    <a:pt x="33127" y="425"/>
                    <a:pt x="32679" y="651"/>
                  </a:cubicBezTo>
                  <a:cubicBezTo>
                    <a:pt x="31471" y="1393"/>
                    <a:pt x="30467" y="2409"/>
                    <a:pt x="29493" y="3424"/>
                  </a:cubicBezTo>
                  <a:cubicBezTo>
                    <a:pt x="28853" y="4172"/>
                    <a:pt x="28136" y="4853"/>
                    <a:pt x="27617" y="5697"/>
                  </a:cubicBezTo>
                  <a:cubicBezTo>
                    <a:pt x="27396" y="6037"/>
                    <a:pt x="27173" y="6378"/>
                    <a:pt x="26965" y="6724"/>
                  </a:cubicBezTo>
                  <a:cubicBezTo>
                    <a:pt x="26858" y="6892"/>
                    <a:pt x="26756" y="7053"/>
                    <a:pt x="26660" y="7226"/>
                  </a:cubicBezTo>
                  <a:cubicBezTo>
                    <a:pt x="26558" y="7394"/>
                    <a:pt x="26456" y="7562"/>
                    <a:pt x="26361" y="7734"/>
                  </a:cubicBezTo>
                  <a:cubicBezTo>
                    <a:pt x="26241" y="7926"/>
                    <a:pt x="26122" y="8123"/>
                    <a:pt x="26008" y="8321"/>
                  </a:cubicBezTo>
                  <a:cubicBezTo>
                    <a:pt x="25871" y="8553"/>
                    <a:pt x="25739" y="8787"/>
                    <a:pt x="25608" y="9025"/>
                  </a:cubicBezTo>
                  <a:cubicBezTo>
                    <a:pt x="25465" y="9306"/>
                    <a:pt x="25303" y="9576"/>
                    <a:pt x="25153" y="9844"/>
                  </a:cubicBezTo>
                  <a:cubicBezTo>
                    <a:pt x="24974" y="10108"/>
                    <a:pt x="24801" y="10371"/>
                    <a:pt x="24646" y="10652"/>
                  </a:cubicBezTo>
                  <a:cubicBezTo>
                    <a:pt x="24508" y="10884"/>
                    <a:pt x="24364" y="11118"/>
                    <a:pt x="24245" y="11356"/>
                  </a:cubicBezTo>
                  <a:cubicBezTo>
                    <a:pt x="23923" y="11943"/>
                    <a:pt x="23558" y="12504"/>
                    <a:pt x="23187" y="13061"/>
                  </a:cubicBezTo>
                  <a:cubicBezTo>
                    <a:pt x="22662" y="13952"/>
                    <a:pt x="22045" y="14782"/>
                    <a:pt x="21424" y="15607"/>
                  </a:cubicBezTo>
                  <a:cubicBezTo>
                    <a:pt x="20921" y="16372"/>
                    <a:pt x="20389" y="17113"/>
                    <a:pt x="19851" y="17848"/>
                  </a:cubicBezTo>
                  <a:cubicBezTo>
                    <a:pt x="19219" y="18852"/>
                    <a:pt x="18477" y="19785"/>
                    <a:pt x="17837" y="20783"/>
                  </a:cubicBezTo>
                  <a:cubicBezTo>
                    <a:pt x="17467" y="21376"/>
                    <a:pt x="17031" y="21925"/>
                    <a:pt x="16612" y="22482"/>
                  </a:cubicBezTo>
                  <a:cubicBezTo>
                    <a:pt x="15984" y="23431"/>
                    <a:pt x="15291" y="24334"/>
                    <a:pt x="14700" y="25302"/>
                  </a:cubicBezTo>
                  <a:cubicBezTo>
                    <a:pt x="14143" y="26157"/>
                    <a:pt x="13563" y="26993"/>
                    <a:pt x="13061" y="27884"/>
                  </a:cubicBezTo>
                  <a:cubicBezTo>
                    <a:pt x="12565" y="28643"/>
                    <a:pt x="12182" y="29468"/>
                    <a:pt x="11644" y="30198"/>
                  </a:cubicBezTo>
                  <a:cubicBezTo>
                    <a:pt x="10909" y="31233"/>
                    <a:pt x="10060" y="32188"/>
                    <a:pt x="9313" y="33222"/>
                  </a:cubicBezTo>
                  <a:cubicBezTo>
                    <a:pt x="8961" y="33611"/>
                    <a:pt x="8716" y="34089"/>
                    <a:pt x="8344" y="34460"/>
                  </a:cubicBezTo>
                  <a:cubicBezTo>
                    <a:pt x="7610" y="35214"/>
                    <a:pt x="6766" y="35840"/>
                    <a:pt x="5990" y="36546"/>
                  </a:cubicBezTo>
                  <a:cubicBezTo>
                    <a:pt x="5362" y="36982"/>
                    <a:pt x="4824" y="37526"/>
                    <a:pt x="4250" y="38028"/>
                  </a:cubicBezTo>
                  <a:cubicBezTo>
                    <a:pt x="3378" y="38908"/>
                    <a:pt x="2463" y="39744"/>
                    <a:pt x="1632" y="40671"/>
                  </a:cubicBezTo>
                  <a:cubicBezTo>
                    <a:pt x="1077" y="41388"/>
                    <a:pt x="341" y="42009"/>
                    <a:pt x="1" y="42876"/>
                  </a:cubicBezTo>
                  <a:cubicBezTo>
                    <a:pt x="54" y="42853"/>
                    <a:pt x="156" y="42798"/>
                    <a:pt x="210" y="42768"/>
                  </a:cubicBezTo>
                  <a:cubicBezTo>
                    <a:pt x="467" y="42362"/>
                    <a:pt x="730" y="41943"/>
                    <a:pt x="1071" y="41597"/>
                  </a:cubicBezTo>
                  <a:cubicBezTo>
                    <a:pt x="1662" y="40916"/>
                    <a:pt x="2230" y="40210"/>
                    <a:pt x="2887" y="39589"/>
                  </a:cubicBezTo>
                  <a:cubicBezTo>
                    <a:pt x="3629" y="38817"/>
                    <a:pt x="4459" y="38136"/>
                    <a:pt x="5207" y="37377"/>
                  </a:cubicBezTo>
                  <a:cubicBezTo>
                    <a:pt x="5762" y="36958"/>
                    <a:pt x="6294" y="36516"/>
                    <a:pt x="6815" y="36061"/>
                  </a:cubicBezTo>
                  <a:cubicBezTo>
                    <a:pt x="7491" y="35434"/>
                    <a:pt x="8303" y="34927"/>
                    <a:pt x="8829" y="34149"/>
                  </a:cubicBezTo>
                  <a:cubicBezTo>
                    <a:pt x="9415" y="33330"/>
                    <a:pt x="10054" y="32552"/>
                    <a:pt x="10653" y="31746"/>
                  </a:cubicBezTo>
                  <a:cubicBezTo>
                    <a:pt x="11257" y="31029"/>
                    <a:pt x="11836" y="30287"/>
                    <a:pt x="12308" y="29481"/>
                  </a:cubicBezTo>
                  <a:cubicBezTo>
                    <a:pt x="12427" y="29283"/>
                    <a:pt x="12548" y="29086"/>
                    <a:pt x="12655" y="28883"/>
                  </a:cubicBezTo>
                  <a:cubicBezTo>
                    <a:pt x="13832" y="26844"/>
                    <a:pt x="15141" y="24890"/>
                    <a:pt x="16486" y="22959"/>
                  </a:cubicBezTo>
                  <a:cubicBezTo>
                    <a:pt x="16916" y="22289"/>
                    <a:pt x="17454" y="21698"/>
                    <a:pt x="17873" y="21028"/>
                  </a:cubicBezTo>
                  <a:cubicBezTo>
                    <a:pt x="18543" y="19988"/>
                    <a:pt x="19307" y="19020"/>
                    <a:pt x="19965" y="17980"/>
                  </a:cubicBezTo>
                  <a:cubicBezTo>
                    <a:pt x="20485" y="17257"/>
                    <a:pt x="21018" y="16534"/>
                    <a:pt x="21507" y="15786"/>
                  </a:cubicBezTo>
                  <a:cubicBezTo>
                    <a:pt x="22027" y="15063"/>
                    <a:pt x="22583" y="14369"/>
                    <a:pt x="23043" y="13610"/>
                  </a:cubicBezTo>
                  <a:cubicBezTo>
                    <a:pt x="23534" y="12821"/>
                    <a:pt x="24077" y="12068"/>
                    <a:pt x="24496" y="11243"/>
                  </a:cubicBezTo>
                  <a:cubicBezTo>
                    <a:pt x="24627" y="11005"/>
                    <a:pt x="24770" y="10777"/>
                    <a:pt x="24902" y="10539"/>
                  </a:cubicBezTo>
                  <a:cubicBezTo>
                    <a:pt x="24986" y="10407"/>
                    <a:pt x="25064" y="10280"/>
                    <a:pt x="25153" y="10156"/>
                  </a:cubicBezTo>
                  <a:cubicBezTo>
                    <a:pt x="25219" y="10048"/>
                    <a:pt x="25285" y="9946"/>
                    <a:pt x="25351" y="9844"/>
                  </a:cubicBezTo>
                  <a:cubicBezTo>
                    <a:pt x="25512" y="9540"/>
                    <a:pt x="25691" y="9240"/>
                    <a:pt x="25854" y="8936"/>
                  </a:cubicBezTo>
                  <a:cubicBezTo>
                    <a:pt x="25978" y="8697"/>
                    <a:pt x="26122" y="8470"/>
                    <a:pt x="26259" y="8230"/>
                  </a:cubicBezTo>
                  <a:cubicBezTo>
                    <a:pt x="26475" y="7860"/>
                    <a:pt x="26701" y="7496"/>
                    <a:pt x="26917" y="7119"/>
                  </a:cubicBezTo>
                  <a:cubicBezTo>
                    <a:pt x="27090" y="6850"/>
                    <a:pt x="27258" y="6586"/>
                    <a:pt x="27419" y="6312"/>
                  </a:cubicBezTo>
                  <a:cubicBezTo>
                    <a:pt x="28202" y="4980"/>
                    <a:pt x="29308" y="3896"/>
                    <a:pt x="30354" y="2779"/>
                  </a:cubicBezTo>
                  <a:cubicBezTo>
                    <a:pt x="31083" y="2086"/>
                    <a:pt x="31813" y="1380"/>
                    <a:pt x="32674" y="848"/>
                  </a:cubicBezTo>
                  <a:cubicBezTo>
                    <a:pt x="32912" y="717"/>
                    <a:pt x="33146" y="580"/>
                    <a:pt x="33385" y="448"/>
                  </a:cubicBezTo>
                  <a:cubicBezTo>
                    <a:pt x="33636" y="359"/>
                    <a:pt x="33857" y="197"/>
                    <a:pt x="340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0"/>
            <p:cNvSpPr/>
            <p:nvPr/>
          </p:nvSpPr>
          <p:spPr>
            <a:xfrm>
              <a:off x="4578484" y="2198491"/>
              <a:ext cx="5057268" cy="3970337"/>
            </a:xfrm>
            <a:custGeom>
              <a:avLst/>
              <a:gdLst/>
              <a:ahLst/>
              <a:cxnLst/>
              <a:rect l="l" t="t" r="r" b="b"/>
              <a:pathLst>
                <a:path w="29691" h="39358" extrusionOk="0">
                  <a:moveTo>
                    <a:pt x="29678" y="1"/>
                  </a:moveTo>
                  <a:lnTo>
                    <a:pt x="29678" y="1"/>
                  </a:lnTo>
                  <a:cubicBezTo>
                    <a:pt x="29045" y="438"/>
                    <a:pt x="28375" y="844"/>
                    <a:pt x="27837" y="1407"/>
                  </a:cubicBezTo>
                  <a:cubicBezTo>
                    <a:pt x="27067" y="2111"/>
                    <a:pt x="26433" y="2954"/>
                    <a:pt x="25781" y="3774"/>
                  </a:cubicBezTo>
                  <a:cubicBezTo>
                    <a:pt x="25273" y="4401"/>
                    <a:pt x="24866" y="5088"/>
                    <a:pt x="24436" y="5763"/>
                  </a:cubicBezTo>
                  <a:cubicBezTo>
                    <a:pt x="23796" y="6696"/>
                    <a:pt x="23103" y="7587"/>
                    <a:pt x="22499" y="8544"/>
                  </a:cubicBezTo>
                  <a:cubicBezTo>
                    <a:pt x="22057" y="9153"/>
                    <a:pt x="21591" y="9739"/>
                    <a:pt x="21149" y="10343"/>
                  </a:cubicBezTo>
                  <a:cubicBezTo>
                    <a:pt x="20640" y="11035"/>
                    <a:pt x="20079" y="11700"/>
                    <a:pt x="19684" y="12470"/>
                  </a:cubicBezTo>
                  <a:cubicBezTo>
                    <a:pt x="19582" y="12638"/>
                    <a:pt x="19475" y="12804"/>
                    <a:pt x="19379" y="12978"/>
                  </a:cubicBezTo>
                  <a:cubicBezTo>
                    <a:pt x="18560" y="14329"/>
                    <a:pt x="17646" y="15626"/>
                    <a:pt x="16863" y="17001"/>
                  </a:cubicBezTo>
                  <a:cubicBezTo>
                    <a:pt x="16761" y="17168"/>
                    <a:pt x="16659" y="17342"/>
                    <a:pt x="16564" y="17516"/>
                  </a:cubicBezTo>
                  <a:cubicBezTo>
                    <a:pt x="16104" y="18233"/>
                    <a:pt x="15690" y="18986"/>
                    <a:pt x="15177" y="19667"/>
                  </a:cubicBezTo>
                  <a:cubicBezTo>
                    <a:pt x="14531" y="20534"/>
                    <a:pt x="13897" y="21419"/>
                    <a:pt x="13336" y="22344"/>
                  </a:cubicBezTo>
                  <a:cubicBezTo>
                    <a:pt x="13121" y="22710"/>
                    <a:pt x="12906" y="23075"/>
                    <a:pt x="12732" y="23456"/>
                  </a:cubicBezTo>
                  <a:cubicBezTo>
                    <a:pt x="12379" y="24126"/>
                    <a:pt x="11907" y="24724"/>
                    <a:pt x="11519" y="25370"/>
                  </a:cubicBezTo>
                  <a:cubicBezTo>
                    <a:pt x="11196" y="26057"/>
                    <a:pt x="10748" y="26678"/>
                    <a:pt x="10269" y="27265"/>
                  </a:cubicBezTo>
                  <a:cubicBezTo>
                    <a:pt x="9863" y="27803"/>
                    <a:pt x="9535" y="28394"/>
                    <a:pt x="9116" y="28926"/>
                  </a:cubicBezTo>
                  <a:cubicBezTo>
                    <a:pt x="8661" y="29517"/>
                    <a:pt x="8266" y="30151"/>
                    <a:pt x="7843" y="30767"/>
                  </a:cubicBezTo>
                  <a:cubicBezTo>
                    <a:pt x="6503" y="32417"/>
                    <a:pt x="5314" y="34193"/>
                    <a:pt x="3813" y="35705"/>
                  </a:cubicBezTo>
                  <a:cubicBezTo>
                    <a:pt x="3270" y="36279"/>
                    <a:pt x="2672" y="36805"/>
                    <a:pt x="1997" y="37211"/>
                  </a:cubicBezTo>
                  <a:cubicBezTo>
                    <a:pt x="1459" y="37641"/>
                    <a:pt x="850" y="38012"/>
                    <a:pt x="436" y="38580"/>
                  </a:cubicBezTo>
                  <a:cubicBezTo>
                    <a:pt x="269" y="38825"/>
                    <a:pt x="36" y="39052"/>
                    <a:pt x="0" y="39357"/>
                  </a:cubicBezTo>
                  <a:cubicBezTo>
                    <a:pt x="155" y="39285"/>
                    <a:pt x="257" y="39148"/>
                    <a:pt x="348" y="39004"/>
                  </a:cubicBezTo>
                  <a:cubicBezTo>
                    <a:pt x="718" y="38412"/>
                    <a:pt x="1250" y="37940"/>
                    <a:pt x="1835" y="37570"/>
                  </a:cubicBezTo>
                  <a:cubicBezTo>
                    <a:pt x="2218" y="37319"/>
                    <a:pt x="2571" y="37026"/>
                    <a:pt x="2941" y="36756"/>
                  </a:cubicBezTo>
                  <a:cubicBezTo>
                    <a:pt x="4310" y="35537"/>
                    <a:pt x="5505" y="34127"/>
                    <a:pt x="6588" y="32650"/>
                  </a:cubicBezTo>
                  <a:cubicBezTo>
                    <a:pt x="7137" y="31884"/>
                    <a:pt x="7783" y="31191"/>
                    <a:pt x="8302" y="30408"/>
                  </a:cubicBezTo>
                  <a:cubicBezTo>
                    <a:pt x="8781" y="29596"/>
                    <a:pt x="9403" y="28885"/>
                    <a:pt x="9910" y="28090"/>
                  </a:cubicBezTo>
                  <a:cubicBezTo>
                    <a:pt x="10365" y="27318"/>
                    <a:pt x="11022" y="26691"/>
                    <a:pt x="11430" y="25889"/>
                  </a:cubicBezTo>
                  <a:cubicBezTo>
                    <a:pt x="11596" y="25566"/>
                    <a:pt x="11788" y="25257"/>
                    <a:pt x="11979" y="24945"/>
                  </a:cubicBezTo>
                  <a:cubicBezTo>
                    <a:pt x="12098" y="24783"/>
                    <a:pt x="12212" y="24622"/>
                    <a:pt x="12326" y="24460"/>
                  </a:cubicBezTo>
                  <a:cubicBezTo>
                    <a:pt x="12410" y="24317"/>
                    <a:pt x="12498" y="24186"/>
                    <a:pt x="12583" y="24043"/>
                  </a:cubicBezTo>
                  <a:cubicBezTo>
                    <a:pt x="12816" y="23696"/>
                    <a:pt x="12995" y="23307"/>
                    <a:pt x="13187" y="22937"/>
                  </a:cubicBezTo>
                  <a:cubicBezTo>
                    <a:pt x="13318" y="22703"/>
                    <a:pt x="13461" y="22471"/>
                    <a:pt x="13587" y="22231"/>
                  </a:cubicBezTo>
                  <a:cubicBezTo>
                    <a:pt x="13725" y="22029"/>
                    <a:pt x="13861" y="21831"/>
                    <a:pt x="13993" y="21621"/>
                  </a:cubicBezTo>
                  <a:cubicBezTo>
                    <a:pt x="14609" y="20659"/>
                    <a:pt x="15356" y="19786"/>
                    <a:pt x="15954" y="18812"/>
                  </a:cubicBezTo>
                  <a:cubicBezTo>
                    <a:pt x="16677" y="17689"/>
                    <a:pt x="17304" y="16506"/>
                    <a:pt x="18046" y="15387"/>
                  </a:cubicBezTo>
                  <a:cubicBezTo>
                    <a:pt x="18542" y="14575"/>
                    <a:pt x="19105" y="13797"/>
                    <a:pt x="19582" y="12972"/>
                  </a:cubicBezTo>
                  <a:cubicBezTo>
                    <a:pt x="20455" y="11305"/>
                    <a:pt x="21770" y="9929"/>
                    <a:pt x="22810" y="8376"/>
                  </a:cubicBezTo>
                  <a:cubicBezTo>
                    <a:pt x="23211" y="7766"/>
                    <a:pt x="23635" y="7174"/>
                    <a:pt x="24066" y="6583"/>
                  </a:cubicBezTo>
                  <a:cubicBezTo>
                    <a:pt x="24741" y="5674"/>
                    <a:pt x="25261" y="4657"/>
                    <a:pt x="25984" y="3779"/>
                  </a:cubicBezTo>
                  <a:cubicBezTo>
                    <a:pt x="26576" y="3062"/>
                    <a:pt x="27114" y="2296"/>
                    <a:pt x="27796" y="1658"/>
                  </a:cubicBezTo>
                  <a:cubicBezTo>
                    <a:pt x="28292" y="1137"/>
                    <a:pt x="28883" y="731"/>
                    <a:pt x="29487" y="336"/>
                  </a:cubicBezTo>
                  <a:cubicBezTo>
                    <a:pt x="29606" y="270"/>
                    <a:pt x="29691" y="151"/>
                    <a:pt x="296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0"/>
            <p:cNvSpPr/>
            <p:nvPr/>
          </p:nvSpPr>
          <p:spPr>
            <a:xfrm>
              <a:off x="-616092" y="-714969"/>
              <a:ext cx="4133909" cy="3277913"/>
            </a:xfrm>
            <a:custGeom>
              <a:avLst/>
              <a:gdLst/>
              <a:ahLst/>
              <a:cxnLst/>
              <a:rect l="l" t="t" r="r" b="b"/>
              <a:pathLst>
                <a:path w="24270" h="32494" extrusionOk="0">
                  <a:moveTo>
                    <a:pt x="24270" y="1"/>
                  </a:moveTo>
                  <a:lnTo>
                    <a:pt x="24270" y="1"/>
                  </a:lnTo>
                  <a:cubicBezTo>
                    <a:pt x="23738" y="102"/>
                    <a:pt x="23367" y="544"/>
                    <a:pt x="22918" y="814"/>
                  </a:cubicBezTo>
                  <a:cubicBezTo>
                    <a:pt x="21031" y="2475"/>
                    <a:pt x="19536" y="4531"/>
                    <a:pt x="18156" y="6630"/>
                  </a:cubicBezTo>
                  <a:cubicBezTo>
                    <a:pt x="17588" y="7419"/>
                    <a:pt x="17014" y="8202"/>
                    <a:pt x="16499" y="9033"/>
                  </a:cubicBezTo>
                  <a:cubicBezTo>
                    <a:pt x="16404" y="9206"/>
                    <a:pt x="16296" y="9367"/>
                    <a:pt x="16195" y="9535"/>
                  </a:cubicBezTo>
                  <a:cubicBezTo>
                    <a:pt x="16021" y="9882"/>
                    <a:pt x="15817" y="10210"/>
                    <a:pt x="15645" y="10556"/>
                  </a:cubicBezTo>
                  <a:cubicBezTo>
                    <a:pt x="15525" y="10754"/>
                    <a:pt x="15406" y="10951"/>
                    <a:pt x="15298" y="11154"/>
                  </a:cubicBezTo>
                  <a:cubicBezTo>
                    <a:pt x="15064" y="11519"/>
                    <a:pt x="14802" y="11872"/>
                    <a:pt x="14586" y="12249"/>
                  </a:cubicBezTo>
                  <a:cubicBezTo>
                    <a:pt x="14426" y="12523"/>
                    <a:pt x="14258" y="12793"/>
                    <a:pt x="14132" y="13080"/>
                  </a:cubicBezTo>
                  <a:cubicBezTo>
                    <a:pt x="14079" y="13174"/>
                    <a:pt x="14031" y="13270"/>
                    <a:pt x="13977" y="13367"/>
                  </a:cubicBezTo>
                  <a:cubicBezTo>
                    <a:pt x="13797" y="13731"/>
                    <a:pt x="13654" y="14107"/>
                    <a:pt x="13480" y="14473"/>
                  </a:cubicBezTo>
                  <a:cubicBezTo>
                    <a:pt x="13367" y="14752"/>
                    <a:pt x="13248" y="15022"/>
                    <a:pt x="13122" y="15298"/>
                  </a:cubicBezTo>
                  <a:cubicBezTo>
                    <a:pt x="12572" y="16427"/>
                    <a:pt x="11729" y="17378"/>
                    <a:pt x="11162" y="18501"/>
                  </a:cubicBezTo>
                  <a:cubicBezTo>
                    <a:pt x="11108" y="18609"/>
                    <a:pt x="11054" y="18710"/>
                    <a:pt x="11006" y="18818"/>
                  </a:cubicBezTo>
                  <a:cubicBezTo>
                    <a:pt x="10922" y="18979"/>
                    <a:pt x="10839" y="19141"/>
                    <a:pt x="10760" y="19307"/>
                  </a:cubicBezTo>
                  <a:cubicBezTo>
                    <a:pt x="10354" y="19941"/>
                    <a:pt x="10020" y="20623"/>
                    <a:pt x="9548" y="21221"/>
                  </a:cubicBezTo>
                  <a:cubicBezTo>
                    <a:pt x="9016" y="21955"/>
                    <a:pt x="8352" y="22584"/>
                    <a:pt x="7850" y="23337"/>
                  </a:cubicBezTo>
                  <a:cubicBezTo>
                    <a:pt x="7383" y="24060"/>
                    <a:pt x="6756" y="24664"/>
                    <a:pt x="6266" y="25368"/>
                  </a:cubicBezTo>
                  <a:cubicBezTo>
                    <a:pt x="5518" y="26397"/>
                    <a:pt x="4699" y="27365"/>
                    <a:pt x="3904" y="28352"/>
                  </a:cubicBezTo>
                  <a:cubicBezTo>
                    <a:pt x="3421" y="28847"/>
                    <a:pt x="2930" y="29332"/>
                    <a:pt x="2428" y="29804"/>
                  </a:cubicBezTo>
                  <a:cubicBezTo>
                    <a:pt x="1645" y="30540"/>
                    <a:pt x="982" y="31382"/>
                    <a:pt x="229" y="32141"/>
                  </a:cubicBezTo>
                  <a:cubicBezTo>
                    <a:pt x="133" y="32243"/>
                    <a:pt x="1" y="32369"/>
                    <a:pt x="152" y="32494"/>
                  </a:cubicBezTo>
                  <a:cubicBezTo>
                    <a:pt x="516" y="32082"/>
                    <a:pt x="880" y="31658"/>
                    <a:pt x="1281" y="31275"/>
                  </a:cubicBezTo>
                  <a:cubicBezTo>
                    <a:pt x="2160" y="30174"/>
                    <a:pt x="3272" y="29296"/>
                    <a:pt x="4204" y="28250"/>
                  </a:cubicBezTo>
                  <a:cubicBezTo>
                    <a:pt x="4903" y="27371"/>
                    <a:pt x="5639" y="26523"/>
                    <a:pt x="6296" y="25608"/>
                  </a:cubicBezTo>
                  <a:cubicBezTo>
                    <a:pt x="6756" y="24932"/>
                    <a:pt x="7330" y="24353"/>
                    <a:pt x="7814" y="23696"/>
                  </a:cubicBezTo>
                  <a:cubicBezTo>
                    <a:pt x="8580" y="22506"/>
                    <a:pt x="9679" y="21561"/>
                    <a:pt x="10354" y="20311"/>
                  </a:cubicBezTo>
                  <a:cubicBezTo>
                    <a:pt x="10755" y="19654"/>
                    <a:pt x="11126" y="18984"/>
                    <a:pt x="11460" y="18297"/>
                  </a:cubicBezTo>
                  <a:cubicBezTo>
                    <a:pt x="11872" y="17521"/>
                    <a:pt x="12434" y="16840"/>
                    <a:pt x="12876" y="16087"/>
                  </a:cubicBezTo>
                  <a:cubicBezTo>
                    <a:pt x="13152" y="15638"/>
                    <a:pt x="13386" y="15160"/>
                    <a:pt x="13576" y="14669"/>
                  </a:cubicBezTo>
                  <a:cubicBezTo>
                    <a:pt x="13701" y="14407"/>
                    <a:pt x="13803" y="14137"/>
                    <a:pt x="13924" y="13874"/>
                  </a:cubicBezTo>
                  <a:cubicBezTo>
                    <a:pt x="14024" y="13671"/>
                    <a:pt x="14120" y="13468"/>
                    <a:pt x="14228" y="13270"/>
                  </a:cubicBezTo>
                  <a:cubicBezTo>
                    <a:pt x="14305" y="13097"/>
                    <a:pt x="14396" y="12923"/>
                    <a:pt x="14479" y="12751"/>
                  </a:cubicBezTo>
                  <a:cubicBezTo>
                    <a:pt x="14790" y="12195"/>
                    <a:pt x="15160" y="11681"/>
                    <a:pt x="15494" y="11143"/>
                  </a:cubicBezTo>
                  <a:cubicBezTo>
                    <a:pt x="15645" y="10879"/>
                    <a:pt x="15806" y="10622"/>
                    <a:pt x="15943" y="10348"/>
                  </a:cubicBezTo>
                  <a:cubicBezTo>
                    <a:pt x="16081" y="10073"/>
                    <a:pt x="16242" y="9797"/>
                    <a:pt x="16398" y="9529"/>
                  </a:cubicBezTo>
                  <a:cubicBezTo>
                    <a:pt x="16499" y="9361"/>
                    <a:pt x="16601" y="9193"/>
                    <a:pt x="16702" y="9027"/>
                  </a:cubicBezTo>
                  <a:cubicBezTo>
                    <a:pt x="17342" y="7998"/>
                    <a:pt x="18107" y="7049"/>
                    <a:pt x="18765" y="6026"/>
                  </a:cubicBezTo>
                  <a:cubicBezTo>
                    <a:pt x="19285" y="5220"/>
                    <a:pt x="19877" y="4459"/>
                    <a:pt x="20451" y="3689"/>
                  </a:cubicBezTo>
                  <a:cubicBezTo>
                    <a:pt x="21078" y="2917"/>
                    <a:pt x="21759" y="2183"/>
                    <a:pt x="22441" y="1454"/>
                  </a:cubicBezTo>
                  <a:cubicBezTo>
                    <a:pt x="22973" y="880"/>
                    <a:pt x="23726" y="557"/>
                    <a:pt x="242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0"/>
            <p:cNvSpPr/>
            <p:nvPr/>
          </p:nvSpPr>
          <p:spPr>
            <a:xfrm>
              <a:off x="5840978" y="3164582"/>
              <a:ext cx="3623771" cy="2626245"/>
            </a:xfrm>
            <a:custGeom>
              <a:avLst/>
              <a:gdLst/>
              <a:ahLst/>
              <a:cxnLst/>
              <a:rect l="l" t="t" r="r" b="b"/>
              <a:pathLst>
                <a:path w="21275" h="26034" extrusionOk="0">
                  <a:moveTo>
                    <a:pt x="21275" y="1"/>
                  </a:moveTo>
                  <a:cubicBezTo>
                    <a:pt x="21215" y="12"/>
                    <a:pt x="21107" y="37"/>
                    <a:pt x="21047" y="43"/>
                  </a:cubicBezTo>
                  <a:cubicBezTo>
                    <a:pt x="20216" y="420"/>
                    <a:pt x="19386" y="845"/>
                    <a:pt x="18721" y="1477"/>
                  </a:cubicBezTo>
                  <a:cubicBezTo>
                    <a:pt x="17909" y="2440"/>
                    <a:pt x="17036" y="3348"/>
                    <a:pt x="16290" y="4371"/>
                  </a:cubicBezTo>
                  <a:cubicBezTo>
                    <a:pt x="15070" y="5858"/>
                    <a:pt x="13916" y="7401"/>
                    <a:pt x="12924" y="9050"/>
                  </a:cubicBezTo>
                  <a:cubicBezTo>
                    <a:pt x="12428" y="9781"/>
                    <a:pt x="11896" y="10485"/>
                    <a:pt x="11465" y="11257"/>
                  </a:cubicBezTo>
                  <a:cubicBezTo>
                    <a:pt x="11142" y="11812"/>
                    <a:pt x="10838" y="12380"/>
                    <a:pt x="10605" y="12984"/>
                  </a:cubicBezTo>
                  <a:cubicBezTo>
                    <a:pt x="10533" y="13116"/>
                    <a:pt x="10467" y="13254"/>
                    <a:pt x="10401" y="13390"/>
                  </a:cubicBezTo>
                  <a:cubicBezTo>
                    <a:pt x="10300" y="13588"/>
                    <a:pt x="10199" y="13785"/>
                    <a:pt x="10102" y="13988"/>
                  </a:cubicBezTo>
                  <a:cubicBezTo>
                    <a:pt x="9965" y="14228"/>
                    <a:pt x="9821" y="14460"/>
                    <a:pt x="9696" y="14700"/>
                  </a:cubicBezTo>
                  <a:cubicBezTo>
                    <a:pt x="9564" y="14926"/>
                    <a:pt x="9421" y="15155"/>
                    <a:pt x="9296" y="15393"/>
                  </a:cubicBezTo>
                  <a:cubicBezTo>
                    <a:pt x="8674" y="16319"/>
                    <a:pt x="8077" y="17263"/>
                    <a:pt x="7388" y="18149"/>
                  </a:cubicBezTo>
                  <a:cubicBezTo>
                    <a:pt x="6731" y="18998"/>
                    <a:pt x="6133" y="19900"/>
                    <a:pt x="5380" y="20671"/>
                  </a:cubicBezTo>
                  <a:cubicBezTo>
                    <a:pt x="4770" y="21305"/>
                    <a:pt x="4149" y="21933"/>
                    <a:pt x="3443" y="22471"/>
                  </a:cubicBezTo>
                  <a:cubicBezTo>
                    <a:pt x="2523" y="23139"/>
                    <a:pt x="1680" y="23917"/>
                    <a:pt x="879" y="24736"/>
                  </a:cubicBezTo>
                  <a:cubicBezTo>
                    <a:pt x="670" y="24946"/>
                    <a:pt x="532" y="25214"/>
                    <a:pt x="383" y="25465"/>
                  </a:cubicBezTo>
                  <a:cubicBezTo>
                    <a:pt x="264" y="25663"/>
                    <a:pt x="115" y="25835"/>
                    <a:pt x="0" y="26033"/>
                  </a:cubicBezTo>
                  <a:cubicBezTo>
                    <a:pt x="7" y="26033"/>
                    <a:pt x="13" y="26033"/>
                    <a:pt x="20" y="26033"/>
                  </a:cubicBezTo>
                  <a:cubicBezTo>
                    <a:pt x="148" y="26033"/>
                    <a:pt x="249" y="25980"/>
                    <a:pt x="317" y="25878"/>
                  </a:cubicBezTo>
                  <a:cubicBezTo>
                    <a:pt x="593" y="25484"/>
                    <a:pt x="778" y="25023"/>
                    <a:pt x="1130" y="24682"/>
                  </a:cubicBezTo>
                  <a:cubicBezTo>
                    <a:pt x="1506" y="24287"/>
                    <a:pt x="1955" y="23964"/>
                    <a:pt x="2344" y="23576"/>
                  </a:cubicBezTo>
                  <a:cubicBezTo>
                    <a:pt x="2888" y="23038"/>
                    <a:pt x="3558" y="22650"/>
                    <a:pt x="4113" y="22118"/>
                  </a:cubicBezTo>
                  <a:cubicBezTo>
                    <a:pt x="5106" y="21310"/>
                    <a:pt x="5978" y="20348"/>
                    <a:pt x="6725" y="19308"/>
                  </a:cubicBezTo>
                  <a:cubicBezTo>
                    <a:pt x="7862" y="17826"/>
                    <a:pt x="8966" y="16314"/>
                    <a:pt x="9899" y="14688"/>
                  </a:cubicBezTo>
                  <a:cubicBezTo>
                    <a:pt x="10078" y="14347"/>
                    <a:pt x="10293" y="14018"/>
                    <a:pt x="10455" y="13665"/>
                  </a:cubicBezTo>
                  <a:cubicBezTo>
                    <a:pt x="10521" y="13528"/>
                    <a:pt x="10587" y="13397"/>
                    <a:pt x="10659" y="13259"/>
                  </a:cubicBezTo>
                  <a:cubicBezTo>
                    <a:pt x="10795" y="12967"/>
                    <a:pt x="10922" y="12661"/>
                    <a:pt x="11059" y="12357"/>
                  </a:cubicBezTo>
                  <a:cubicBezTo>
                    <a:pt x="11256" y="11950"/>
                    <a:pt x="11490" y="11561"/>
                    <a:pt x="11711" y="11161"/>
                  </a:cubicBezTo>
                  <a:cubicBezTo>
                    <a:pt x="11788" y="11023"/>
                    <a:pt x="11884" y="10887"/>
                    <a:pt x="11967" y="10749"/>
                  </a:cubicBezTo>
                  <a:cubicBezTo>
                    <a:pt x="12416" y="10032"/>
                    <a:pt x="12947" y="9362"/>
                    <a:pt x="13378" y="8633"/>
                  </a:cubicBezTo>
                  <a:cubicBezTo>
                    <a:pt x="14221" y="7312"/>
                    <a:pt x="15135" y="6032"/>
                    <a:pt x="16139" y="4831"/>
                  </a:cubicBezTo>
                  <a:cubicBezTo>
                    <a:pt x="16773" y="4024"/>
                    <a:pt x="17389" y="3199"/>
                    <a:pt x="18106" y="2458"/>
                  </a:cubicBezTo>
                  <a:cubicBezTo>
                    <a:pt x="18578" y="1866"/>
                    <a:pt x="19093" y="1292"/>
                    <a:pt x="19756" y="903"/>
                  </a:cubicBezTo>
                  <a:cubicBezTo>
                    <a:pt x="20228" y="550"/>
                    <a:pt x="20862" y="437"/>
                    <a:pt x="212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0"/>
            <p:cNvSpPr/>
            <p:nvPr/>
          </p:nvSpPr>
          <p:spPr>
            <a:xfrm>
              <a:off x="6589228" y="4011257"/>
              <a:ext cx="2975154" cy="2064055"/>
            </a:xfrm>
            <a:custGeom>
              <a:avLst/>
              <a:gdLst/>
              <a:ahLst/>
              <a:cxnLst/>
              <a:rect l="l" t="t" r="r" b="b"/>
              <a:pathLst>
                <a:path w="17467" h="20461" extrusionOk="0">
                  <a:moveTo>
                    <a:pt x="17467" y="1"/>
                  </a:moveTo>
                  <a:lnTo>
                    <a:pt x="17467" y="1"/>
                  </a:lnTo>
                  <a:cubicBezTo>
                    <a:pt x="16672" y="395"/>
                    <a:pt x="16081" y="1088"/>
                    <a:pt x="15399" y="1645"/>
                  </a:cubicBezTo>
                  <a:cubicBezTo>
                    <a:pt x="14807" y="2194"/>
                    <a:pt x="14299" y="2828"/>
                    <a:pt x="13773" y="3438"/>
                  </a:cubicBezTo>
                  <a:cubicBezTo>
                    <a:pt x="13104" y="4197"/>
                    <a:pt x="12512" y="5022"/>
                    <a:pt x="12004" y="5894"/>
                  </a:cubicBezTo>
                  <a:cubicBezTo>
                    <a:pt x="11262" y="7042"/>
                    <a:pt x="10480" y="8154"/>
                    <a:pt x="9738" y="9301"/>
                  </a:cubicBezTo>
                  <a:cubicBezTo>
                    <a:pt x="9612" y="9541"/>
                    <a:pt x="9469" y="9773"/>
                    <a:pt x="9338" y="10007"/>
                  </a:cubicBezTo>
                  <a:cubicBezTo>
                    <a:pt x="8536" y="11453"/>
                    <a:pt x="7353" y="12655"/>
                    <a:pt x="6618" y="14143"/>
                  </a:cubicBezTo>
                  <a:cubicBezTo>
                    <a:pt x="5961" y="15321"/>
                    <a:pt x="4806" y="16085"/>
                    <a:pt x="3981" y="17133"/>
                  </a:cubicBezTo>
                  <a:cubicBezTo>
                    <a:pt x="3402" y="17795"/>
                    <a:pt x="2762" y="18399"/>
                    <a:pt x="2129" y="19009"/>
                  </a:cubicBezTo>
                  <a:cubicBezTo>
                    <a:pt x="1650" y="19404"/>
                    <a:pt x="1101" y="19715"/>
                    <a:pt x="593" y="20079"/>
                  </a:cubicBezTo>
                  <a:cubicBezTo>
                    <a:pt x="425" y="20210"/>
                    <a:pt x="210" y="20253"/>
                    <a:pt x="0" y="20276"/>
                  </a:cubicBezTo>
                  <a:cubicBezTo>
                    <a:pt x="85" y="20336"/>
                    <a:pt x="174" y="20402"/>
                    <a:pt x="264" y="20461"/>
                  </a:cubicBezTo>
                  <a:cubicBezTo>
                    <a:pt x="1214" y="19894"/>
                    <a:pt x="2160" y="19296"/>
                    <a:pt x="2936" y="18501"/>
                  </a:cubicBezTo>
                  <a:cubicBezTo>
                    <a:pt x="3713" y="17765"/>
                    <a:pt x="4347" y="16899"/>
                    <a:pt x="5136" y="16176"/>
                  </a:cubicBezTo>
                  <a:cubicBezTo>
                    <a:pt x="5799" y="15489"/>
                    <a:pt x="6505" y="14813"/>
                    <a:pt x="6917" y="13934"/>
                  </a:cubicBezTo>
                  <a:cubicBezTo>
                    <a:pt x="7581" y="12727"/>
                    <a:pt x="8513" y="11687"/>
                    <a:pt x="9236" y="10515"/>
                  </a:cubicBezTo>
                  <a:cubicBezTo>
                    <a:pt x="9350" y="10311"/>
                    <a:pt x="9469" y="10115"/>
                    <a:pt x="9584" y="9917"/>
                  </a:cubicBezTo>
                  <a:cubicBezTo>
                    <a:pt x="10373" y="8518"/>
                    <a:pt x="11364" y="7251"/>
                    <a:pt x="12207" y="5888"/>
                  </a:cubicBezTo>
                  <a:cubicBezTo>
                    <a:pt x="12458" y="5477"/>
                    <a:pt x="12715" y="5069"/>
                    <a:pt x="12991" y="4675"/>
                  </a:cubicBezTo>
                  <a:cubicBezTo>
                    <a:pt x="14174" y="3127"/>
                    <a:pt x="15477" y="1656"/>
                    <a:pt x="17025" y="467"/>
                  </a:cubicBezTo>
                  <a:cubicBezTo>
                    <a:pt x="17193" y="335"/>
                    <a:pt x="17402" y="228"/>
                    <a:pt x="174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7" name="Google Shape;377;p20"/>
          <p:cNvSpPr txBox="1">
            <a:spLocks noGrp="1"/>
          </p:cNvSpPr>
          <p:nvPr>
            <p:ph type="title" hasCustomPrompt="1"/>
          </p:nvPr>
        </p:nvSpPr>
        <p:spPr>
          <a:xfrm>
            <a:off x="3607300" y="525700"/>
            <a:ext cx="4821600" cy="64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200"/>
              <a:buNone/>
              <a:defRPr sz="4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78" name="Google Shape;378;p20"/>
          <p:cNvSpPr txBox="1">
            <a:spLocks noGrp="1"/>
          </p:cNvSpPr>
          <p:nvPr>
            <p:ph type="subTitle" idx="1"/>
          </p:nvPr>
        </p:nvSpPr>
        <p:spPr>
          <a:xfrm>
            <a:off x="3607300" y="1246015"/>
            <a:ext cx="4821600" cy="445200"/>
          </a:xfrm>
          <a:prstGeom prst="rect">
            <a:avLst/>
          </a:prstGeom>
          <a:solidFill>
            <a:srgbClr val="FFFFFF"/>
          </a:solidFill>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9" name="Google Shape;379;p20"/>
          <p:cNvSpPr txBox="1">
            <a:spLocks noGrp="1"/>
          </p:cNvSpPr>
          <p:nvPr>
            <p:ph type="title" idx="2" hasCustomPrompt="1"/>
          </p:nvPr>
        </p:nvSpPr>
        <p:spPr>
          <a:xfrm>
            <a:off x="3607300" y="1981843"/>
            <a:ext cx="4821600" cy="64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200"/>
              <a:buNone/>
              <a:defRPr sz="4500">
                <a:solidFill>
                  <a:schemeClr val="accent2"/>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80" name="Google Shape;380;p20"/>
          <p:cNvSpPr txBox="1">
            <a:spLocks noGrp="1"/>
          </p:cNvSpPr>
          <p:nvPr>
            <p:ph type="subTitle" idx="3"/>
          </p:nvPr>
        </p:nvSpPr>
        <p:spPr>
          <a:xfrm>
            <a:off x="3607300" y="2702157"/>
            <a:ext cx="4821600" cy="445200"/>
          </a:xfrm>
          <a:prstGeom prst="rect">
            <a:avLst/>
          </a:prstGeom>
          <a:solidFill>
            <a:srgbClr val="FFFFFF"/>
          </a:solidFill>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1" name="Google Shape;381;p20"/>
          <p:cNvSpPr txBox="1">
            <a:spLocks noGrp="1"/>
          </p:cNvSpPr>
          <p:nvPr>
            <p:ph type="title" idx="4" hasCustomPrompt="1"/>
          </p:nvPr>
        </p:nvSpPr>
        <p:spPr>
          <a:xfrm>
            <a:off x="3607300" y="3437998"/>
            <a:ext cx="4821600" cy="64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200"/>
              <a:buNone/>
              <a:defRPr sz="4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82" name="Google Shape;382;p20"/>
          <p:cNvSpPr txBox="1">
            <a:spLocks noGrp="1"/>
          </p:cNvSpPr>
          <p:nvPr>
            <p:ph type="subTitle" idx="5"/>
          </p:nvPr>
        </p:nvSpPr>
        <p:spPr>
          <a:xfrm>
            <a:off x="3607300" y="4158313"/>
            <a:ext cx="4821600" cy="445200"/>
          </a:xfrm>
          <a:prstGeom prst="rect">
            <a:avLst/>
          </a:prstGeom>
          <a:solidFill>
            <a:srgbClr val="FFFFFF"/>
          </a:solidFill>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3" name="Google Shape;383;p20"/>
          <p:cNvSpPr/>
          <p:nvPr/>
        </p:nvSpPr>
        <p:spPr>
          <a:xfrm rot="-899991">
            <a:off x="-824366" y="3697050"/>
            <a:ext cx="2334529" cy="2527765"/>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0"/>
          <p:cNvSpPr/>
          <p:nvPr/>
        </p:nvSpPr>
        <p:spPr>
          <a:xfrm rot="4478056">
            <a:off x="-218684" y="-759110"/>
            <a:ext cx="1867591" cy="2022236"/>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428"/>
        <p:cNvGrpSpPr/>
        <p:nvPr/>
      </p:nvGrpSpPr>
      <p:grpSpPr>
        <a:xfrm>
          <a:off x="0" y="0"/>
          <a:ext cx="0" cy="0"/>
          <a:chOff x="0" y="0"/>
          <a:chExt cx="0" cy="0"/>
        </a:xfrm>
      </p:grpSpPr>
      <p:grpSp>
        <p:nvGrpSpPr>
          <p:cNvPr id="429" name="Google Shape;429;p23"/>
          <p:cNvGrpSpPr/>
          <p:nvPr/>
        </p:nvGrpSpPr>
        <p:grpSpPr>
          <a:xfrm>
            <a:off x="-3356036" y="-3027455"/>
            <a:ext cx="12991789" cy="9196283"/>
            <a:chOff x="-3356036" y="-3027455"/>
            <a:chExt cx="12991789" cy="9196283"/>
          </a:xfrm>
        </p:grpSpPr>
        <p:sp>
          <p:nvSpPr>
            <p:cNvPr id="430" name="Google Shape;430;p23"/>
            <p:cNvSpPr/>
            <p:nvPr/>
          </p:nvSpPr>
          <p:spPr>
            <a:xfrm>
              <a:off x="12" y="-335050"/>
              <a:ext cx="8797885" cy="6125887"/>
            </a:xfrm>
            <a:custGeom>
              <a:avLst/>
              <a:gdLst/>
              <a:ahLst/>
              <a:cxnLst/>
              <a:rect l="l" t="t" r="r" b="b"/>
              <a:pathLst>
                <a:path w="51652" h="60726" extrusionOk="0">
                  <a:moveTo>
                    <a:pt x="51651" y="1"/>
                  </a:moveTo>
                  <a:lnTo>
                    <a:pt x="51651" y="1"/>
                  </a:lnTo>
                  <a:cubicBezTo>
                    <a:pt x="51287" y="341"/>
                    <a:pt x="51174" y="862"/>
                    <a:pt x="50994" y="1309"/>
                  </a:cubicBezTo>
                  <a:cubicBezTo>
                    <a:pt x="50970" y="1364"/>
                    <a:pt x="50915" y="1464"/>
                    <a:pt x="50892" y="1519"/>
                  </a:cubicBezTo>
                  <a:cubicBezTo>
                    <a:pt x="50862" y="1572"/>
                    <a:pt x="50815" y="1674"/>
                    <a:pt x="50791" y="1722"/>
                  </a:cubicBezTo>
                  <a:cubicBezTo>
                    <a:pt x="50067" y="3061"/>
                    <a:pt x="48961" y="4131"/>
                    <a:pt x="47861" y="5165"/>
                  </a:cubicBezTo>
                  <a:cubicBezTo>
                    <a:pt x="47198" y="5643"/>
                    <a:pt x="46576" y="6170"/>
                    <a:pt x="45894" y="6629"/>
                  </a:cubicBezTo>
                  <a:cubicBezTo>
                    <a:pt x="45220" y="7102"/>
                    <a:pt x="44503" y="7502"/>
                    <a:pt x="43821" y="7969"/>
                  </a:cubicBezTo>
                  <a:cubicBezTo>
                    <a:pt x="43229" y="8380"/>
                    <a:pt x="42542" y="8680"/>
                    <a:pt x="42064" y="9235"/>
                  </a:cubicBezTo>
                  <a:cubicBezTo>
                    <a:pt x="40922" y="10485"/>
                    <a:pt x="39625" y="11585"/>
                    <a:pt x="38279" y="12601"/>
                  </a:cubicBezTo>
                  <a:cubicBezTo>
                    <a:pt x="36773" y="13730"/>
                    <a:pt x="35333" y="14956"/>
                    <a:pt x="34017" y="16301"/>
                  </a:cubicBezTo>
                  <a:cubicBezTo>
                    <a:pt x="33319" y="16982"/>
                    <a:pt x="32511" y="17544"/>
                    <a:pt x="31848" y="18267"/>
                  </a:cubicBezTo>
                  <a:cubicBezTo>
                    <a:pt x="31137" y="18937"/>
                    <a:pt x="30538" y="19702"/>
                    <a:pt x="29912" y="20449"/>
                  </a:cubicBezTo>
                  <a:cubicBezTo>
                    <a:pt x="29396" y="21082"/>
                    <a:pt x="28889" y="21728"/>
                    <a:pt x="28453" y="22422"/>
                  </a:cubicBezTo>
                  <a:cubicBezTo>
                    <a:pt x="27897" y="23306"/>
                    <a:pt x="27275" y="24161"/>
                    <a:pt x="26808" y="25099"/>
                  </a:cubicBezTo>
                  <a:cubicBezTo>
                    <a:pt x="26725" y="25261"/>
                    <a:pt x="26642" y="25422"/>
                    <a:pt x="26563" y="25584"/>
                  </a:cubicBezTo>
                  <a:cubicBezTo>
                    <a:pt x="26474" y="25757"/>
                    <a:pt x="26391" y="25931"/>
                    <a:pt x="26306" y="26103"/>
                  </a:cubicBezTo>
                  <a:cubicBezTo>
                    <a:pt x="26235" y="26235"/>
                    <a:pt x="26169" y="26373"/>
                    <a:pt x="26104" y="26511"/>
                  </a:cubicBezTo>
                  <a:cubicBezTo>
                    <a:pt x="25644" y="27323"/>
                    <a:pt x="25236" y="28166"/>
                    <a:pt x="24849" y="29015"/>
                  </a:cubicBezTo>
                  <a:cubicBezTo>
                    <a:pt x="24639" y="29517"/>
                    <a:pt x="24436" y="30020"/>
                    <a:pt x="24245" y="30533"/>
                  </a:cubicBezTo>
                  <a:cubicBezTo>
                    <a:pt x="24137" y="30844"/>
                    <a:pt x="24017" y="31143"/>
                    <a:pt x="23892" y="31447"/>
                  </a:cubicBezTo>
                  <a:cubicBezTo>
                    <a:pt x="23737" y="31770"/>
                    <a:pt x="23605" y="32105"/>
                    <a:pt x="23486" y="32445"/>
                  </a:cubicBezTo>
                  <a:cubicBezTo>
                    <a:pt x="23384" y="32685"/>
                    <a:pt x="23288" y="32925"/>
                    <a:pt x="23186" y="33157"/>
                  </a:cubicBezTo>
                  <a:cubicBezTo>
                    <a:pt x="23007" y="33521"/>
                    <a:pt x="22846" y="33893"/>
                    <a:pt x="22678" y="34263"/>
                  </a:cubicBezTo>
                  <a:cubicBezTo>
                    <a:pt x="22607" y="34395"/>
                    <a:pt x="22541" y="34531"/>
                    <a:pt x="22475" y="34669"/>
                  </a:cubicBezTo>
                  <a:cubicBezTo>
                    <a:pt x="22295" y="35046"/>
                    <a:pt x="22074" y="35405"/>
                    <a:pt x="21878" y="35775"/>
                  </a:cubicBezTo>
                  <a:cubicBezTo>
                    <a:pt x="21125" y="37000"/>
                    <a:pt x="20449" y="38268"/>
                    <a:pt x="19803" y="39552"/>
                  </a:cubicBezTo>
                  <a:cubicBezTo>
                    <a:pt x="18835" y="41400"/>
                    <a:pt x="17299" y="42859"/>
                    <a:pt x="16134" y="44574"/>
                  </a:cubicBezTo>
                  <a:cubicBezTo>
                    <a:pt x="15739" y="45166"/>
                    <a:pt x="15230" y="45674"/>
                    <a:pt x="14771" y="46218"/>
                  </a:cubicBezTo>
                  <a:cubicBezTo>
                    <a:pt x="13988" y="46984"/>
                    <a:pt x="13252" y="47796"/>
                    <a:pt x="12559" y="48651"/>
                  </a:cubicBezTo>
                  <a:cubicBezTo>
                    <a:pt x="11334" y="50145"/>
                    <a:pt x="9582" y="51120"/>
                    <a:pt x="8429" y="52686"/>
                  </a:cubicBezTo>
                  <a:cubicBezTo>
                    <a:pt x="7836" y="53462"/>
                    <a:pt x="7226" y="54221"/>
                    <a:pt x="6564" y="54938"/>
                  </a:cubicBezTo>
                  <a:cubicBezTo>
                    <a:pt x="5595" y="56116"/>
                    <a:pt x="4429" y="57103"/>
                    <a:pt x="3353" y="58179"/>
                  </a:cubicBezTo>
                  <a:cubicBezTo>
                    <a:pt x="2649" y="58902"/>
                    <a:pt x="1847" y="59518"/>
                    <a:pt x="1010" y="60080"/>
                  </a:cubicBezTo>
                  <a:cubicBezTo>
                    <a:pt x="837" y="60175"/>
                    <a:pt x="669" y="60282"/>
                    <a:pt x="497" y="60384"/>
                  </a:cubicBezTo>
                  <a:cubicBezTo>
                    <a:pt x="317" y="60480"/>
                    <a:pt x="30" y="60469"/>
                    <a:pt x="0" y="60726"/>
                  </a:cubicBezTo>
                  <a:cubicBezTo>
                    <a:pt x="210" y="60713"/>
                    <a:pt x="395" y="60624"/>
                    <a:pt x="580" y="60533"/>
                  </a:cubicBezTo>
                  <a:cubicBezTo>
                    <a:pt x="1494" y="60008"/>
                    <a:pt x="2326" y="59350"/>
                    <a:pt x="3126" y="58663"/>
                  </a:cubicBezTo>
                  <a:cubicBezTo>
                    <a:pt x="3904" y="57898"/>
                    <a:pt x="4674" y="57120"/>
                    <a:pt x="5452" y="56350"/>
                  </a:cubicBezTo>
                  <a:cubicBezTo>
                    <a:pt x="6760" y="55101"/>
                    <a:pt x="7885" y="53672"/>
                    <a:pt x="8997" y="52243"/>
                  </a:cubicBezTo>
                  <a:cubicBezTo>
                    <a:pt x="9391" y="51718"/>
                    <a:pt x="9941" y="51359"/>
                    <a:pt x="10418" y="50910"/>
                  </a:cubicBezTo>
                  <a:cubicBezTo>
                    <a:pt x="11315" y="50145"/>
                    <a:pt x="12236" y="49387"/>
                    <a:pt x="12959" y="48441"/>
                  </a:cubicBezTo>
                  <a:cubicBezTo>
                    <a:pt x="13431" y="47844"/>
                    <a:pt x="13982" y="47312"/>
                    <a:pt x="14471" y="46733"/>
                  </a:cubicBezTo>
                  <a:cubicBezTo>
                    <a:pt x="15338" y="45908"/>
                    <a:pt x="16091" y="44975"/>
                    <a:pt x="16755" y="43982"/>
                  </a:cubicBezTo>
                  <a:cubicBezTo>
                    <a:pt x="17812" y="42608"/>
                    <a:pt x="19009" y="41328"/>
                    <a:pt x="19856" y="39804"/>
                  </a:cubicBezTo>
                  <a:cubicBezTo>
                    <a:pt x="20013" y="39499"/>
                    <a:pt x="20174" y="39201"/>
                    <a:pt x="20317" y="38890"/>
                  </a:cubicBezTo>
                  <a:cubicBezTo>
                    <a:pt x="20700" y="38142"/>
                    <a:pt x="21130" y="37413"/>
                    <a:pt x="21519" y="36672"/>
                  </a:cubicBezTo>
                  <a:cubicBezTo>
                    <a:pt x="22104" y="35734"/>
                    <a:pt x="22648" y="34771"/>
                    <a:pt x="23079" y="33761"/>
                  </a:cubicBezTo>
                  <a:cubicBezTo>
                    <a:pt x="23264" y="33397"/>
                    <a:pt x="23420" y="33019"/>
                    <a:pt x="23581" y="32643"/>
                  </a:cubicBezTo>
                  <a:cubicBezTo>
                    <a:pt x="23688" y="32338"/>
                    <a:pt x="23809" y="32034"/>
                    <a:pt x="23939" y="31734"/>
                  </a:cubicBezTo>
                  <a:cubicBezTo>
                    <a:pt x="24460" y="30527"/>
                    <a:pt x="24849" y="29272"/>
                    <a:pt x="25451" y="28106"/>
                  </a:cubicBezTo>
                  <a:cubicBezTo>
                    <a:pt x="25476" y="28053"/>
                    <a:pt x="25523" y="27951"/>
                    <a:pt x="25553" y="27896"/>
                  </a:cubicBezTo>
                  <a:cubicBezTo>
                    <a:pt x="25619" y="27766"/>
                    <a:pt x="25685" y="27634"/>
                    <a:pt x="25757" y="27502"/>
                  </a:cubicBezTo>
                  <a:cubicBezTo>
                    <a:pt x="26240" y="26648"/>
                    <a:pt x="26642" y="25752"/>
                    <a:pt x="27114" y="24891"/>
                  </a:cubicBezTo>
                  <a:cubicBezTo>
                    <a:pt x="27562" y="24006"/>
                    <a:pt x="28171" y="23217"/>
                    <a:pt x="28679" y="22362"/>
                  </a:cubicBezTo>
                  <a:cubicBezTo>
                    <a:pt x="28979" y="21920"/>
                    <a:pt x="29289" y="21484"/>
                    <a:pt x="29630" y="21071"/>
                  </a:cubicBezTo>
                  <a:cubicBezTo>
                    <a:pt x="30808" y="19583"/>
                    <a:pt x="32075" y="18141"/>
                    <a:pt x="33564" y="16952"/>
                  </a:cubicBezTo>
                  <a:cubicBezTo>
                    <a:pt x="34102" y="16391"/>
                    <a:pt x="34693" y="15870"/>
                    <a:pt x="35267" y="15344"/>
                  </a:cubicBezTo>
                  <a:cubicBezTo>
                    <a:pt x="37162" y="13450"/>
                    <a:pt x="39523" y="12099"/>
                    <a:pt x="41375" y="10156"/>
                  </a:cubicBezTo>
                  <a:cubicBezTo>
                    <a:pt x="41956" y="9594"/>
                    <a:pt x="42470" y="8931"/>
                    <a:pt x="43204" y="8554"/>
                  </a:cubicBezTo>
                  <a:cubicBezTo>
                    <a:pt x="44539" y="7669"/>
                    <a:pt x="45937" y="6893"/>
                    <a:pt x="47174" y="5883"/>
                  </a:cubicBezTo>
                  <a:cubicBezTo>
                    <a:pt x="47670" y="5511"/>
                    <a:pt x="48190" y="5165"/>
                    <a:pt x="48614" y="4711"/>
                  </a:cubicBezTo>
                  <a:cubicBezTo>
                    <a:pt x="49458" y="3861"/>
                    <a:pt x="50270" y="2965"/>
                    <a:pt x="50868" y="1925"/>
                  </a:cubicBezTo>
                  <a:cubicBezTo>
                    <a:pt x="51155" y="1441"/>
                    <a:pt x="51274" y="879"/>
                    <a:pt x="51555" y="395"/>
                  </a:cubicBezTo>
                  <a:cubicBezTo>
                    <a:pt x="51597" y="263"/>
                    <a:pt x="51627" y="131"/>
                    <a:pt x="51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3"/>
            <p:cNvSpPr/>
            <p:nvPr/>
          </p:nvSpPr>
          <p:spPr>
            <a:xfrm>
              <a:off x="425326" y="81070"/>
              <a:ext cx="8887649" cy="5913540"/>
            </a:xfrm>
            <a:custGeom>
              <a:avLst/>
              <a:gdLst/>
              <a:ahLst/>
              <a:cxnLst/>
              <a:rect l="l" t="t" r="r" b="b"/>
              <a:pathLst>
                <a:path w="52179" h="58621" extrusionOk="0">
                  <a:moveTo>
                    <a:pt x="52089" y="0"/>
                  </a:moveTo>
                  <a:cubicBezTo>
                    <a:pt x="51025" y="812"/>
                    <a:pt x="50194" y="1871"/>
                    <a:pt x="49160" y="2713"/>
                  </a:cubicBezTo>
                  <a:cubicBezTo>
                    <a:pt x="48503" y="3364"/>
                    <a:pt x="47844" y="4023"/>
                    <a:pt x="47055" y="4519"/>
                  </a:cubicBezTo>
                  <a:cubicBezTo>
                    <a:pt x="46285" y="5003"/>
                    <a:pt x="45520" y="5493"/>
                    <a:pt x="44749" y="5977"/>
                  </a:cubicBezTo>
                  <a:cubicBezTo>
                    <a:pt x="43518" y="6743"/>
                    <a:pt x="42280" y="7513"/>
                    <a:pt x="41121" y="8393"/>
                  </a:cubicBezTo>
                  <a:cubicBezTo>
                    <a:pt x="39758" y="9276"/>
                    <a:pt x="38599" y="10424"/>
                    <a:pt x="37325" y="11428"/>
                  </a:cubicBezTo>
                  <a:cubicBezTo>
                    <a:pt x="36834" y="11823"/>
                    <a:pt x="36483" y="12343"/>
                    <a:pt x="36058" y="12791"/>
                  </a:cubicBezTo>
                  <a:cubicBezTo>
                    <a:pt x="35663" y="13299"/>
                    <a:pt x="35191" y="13736"/>
                    <a:pt x="34797" y="14244"/>
                  </a:cubicBezTo>
                  <a:cubicBezTo>
                    <a:pt x="34080" y="15171"/>
                    <a:pt x="33266" y="16019"/>
                    <a:pt x="32626" y="17000"/>
                  </a:cubicBezTo>
                  <a:cubicBezTo>
                    <a:pt x="32154" y="17729"/>
                    <a:pt x="31533" y="18350"/>
                    <a:pt x="31067" y="19080"/>
                  </a:cubicBezTo>
                  <a:cubicBezTo>
                    <a:pt x="30582" y="19845"/>
                    <a:pt x="30020" y="20557"/>
                    <a:pt x="29608" y="21357"/>
                  </a:cubicBezTo>
                  <a:cubicBezTo>
                    <a:pt x="29465" y="21638"/>
                    <a:pt x="29302" y="21906"/>
                    <a:pt x="29147" y="22182"/>
                  </a:cubicBezTo>
                  <a:cubicBezTo>
                    <a:pt x="28849" y="22684"/>
                    <a:pt x="28544" y="23186"/>
                    <a:pt x="28245" y="23688"/>
                  </a:cubicBezTo>
                  <a:cubicBezTo>
                    <a:pt x="28155" y="23820"/>
                    <a:pt x="28077" y="23951"/>
                    <a:pt x="27994" y="24088"/>
                  </a:cubicBezTo>
                  <a:cubicBezTo>
                    <a:pt x="27898" y="24256"/>
                    <a:pt x="27790" y="24417"/>
                    <a:pt x="27689" y="24585"/>
                  </a:cubicBezTo>
                  <a:cubicBezTo>
                    <a:pt x="27558" y="24824"/>
                    <a:pt x="27420" y="25057"/>
                    <a:pt x="27288" y="25291"/>
                  </a:cubicBezTo>
                  <a:cubicBezTo>
                    <a:pt x="27222" y="25428"/>
                    <a:pt x="27151" y="25559"/>
                    <a:pt x="27086" y="25691"/>
                  </a:cubicBezTo>
                  <a:cubicBezTo>
                    <a:pt x="26828" y="26193"/>
                    <a:pt x="26571" y="26695"/>
                    <a:pt x="26326" y="27209"/>
                  </a:cubicBezTo>
                  <a:cubicBezTo>
                    <a:pt x="26154" y="27550"/>
                    <a:pt x="25974" y="27890"/>
                    <a:pt x="25776" y="28213"/>
                  </a:cubicBezTo>
                  <a:cubicBezTo>
                    <a:pt x="25567" y="28577"/>
                    <a:pt x="25364" y="28949"/>
                    <a:pt x="25172" y="29319"/>
                  </a:cubicBezTo>
                  <a:cubicBezTo>
                    <a:pt x="25106" y="29457"/>
                    <a:pt x="25042" y="29594"/>
                    <a:pt x="24970" y="29725"/>
                  </a:cubicBezTo>
                  <a:cubicBezTo>
                    <a:pt x="24783" y="30132"/>
                    <a:pt x="24581" y="30533"/>
                    <a:pt x="24413" y="30952"/>
                  </a:cubicBezTo>
                  <a:cubicBezTo>
                    <a:pt x="24246" y="31322"/>
                    <a:pt x="24091" y="31698"/>
                    <a:pt x="23906" y="32056"/>
                  </a:cubicBezTo>
                  <a:cubicBezTo>
                    <a:pt x="23840" y="32188"/>
                    <a:pt x="23768" y="32326"/>
                    <a:pt x="23708" y="32464"/>
                  </a:cubicBezTo>
                  <a:cubicBezTo>
                    <a:pt x="23588" y="32690"/>
                    <a:pt x="23481" y="32924"/>
                    <a:pt x="23362" y="33156"/>
                  </a:cubicBezTo>
                  <a:cubicBezTo>
                    <a:pt x="22824" y="34310"/>
                    <a:pt x="22256" y="35458"/>
                    <a:pt x="21646" y="36575"/>
                  </a:cubicBezTo>
                  <a:cubicBezTo>
                    <a:pt x="21563" y="36749"/>
                    <a:pt x="21478" y="36922"/>
                    <a:pt x="21395" y="37096"/>
                  </a:cubicBezTo>
                  <a:cubicBezTo>
                    <a:pt x="21048" y="37753"/>
                    <a:pt x="20666" y="38387"/>
                    <a:pt x="20236" y="38991"/>
                  </a:cubicBezTo>
                  <a:cubicBezTo>
                    <a:pt x="19136" y="40915"/>
                    <a:pt x="17539" y="42476"/>
                    <a:pt x="16272" y="44280"/>
                  </a:cubicBezTo>
                  <a:cubicBezTo>
                    <a:pt x="15674" y="45118"/>
                    <a:pt x="14928" y="45822"/>
                    <a:pt x="14228" y="46570"/>
                  </a:cubicBezTo>
                  <a:cubicBezTo>
                    <a:pt x="13444" y="47442"/>
                    <a:pt x="12531" y="48178"/>
                    <a:pt x="11585" y="48877"/>
                  </a:cubicBezTo>
                  <a:cubicBezTo>
                    <a:pt x="10940" y="49373"/>
                    <a:pt x="10241" y="49803"/>
                    <a:pt x="9631" y="50347"/>
                  </a:cubicBezTo>
                  <a:cubicBezTo>
                    <a:pt x="8178" y="51615"/>
                    <a:pt x="6583" y="52714"/>
                    <a:pt x="5178" y="54048"/>
                  </a:cubicBezTo>
                  <a:cubicBezTo>
                    <a:pt x="4580" y="54658"/>
                    <a:pt x="3970" y="55255"/>
                    <a:pt x="3344" y="55842"/>
                  </a:cubicBezTo>
                  <a:cubicBezTo>
                    <a:pt x="2715" y="56349"/>
                    <a:pt x="2196" y="56976"/>
                    <a:pt x="1568" y="57479"/>
                  </a:cubicBezTo>
                  <a:cubicBezTo>
                    <a:pt x="1233" y="57778"/>
                    <a:pt x="910" y="58113"/>
                    <a:pt x="503" y="58316"/>
                  </a:cubicBezTo>
                  <a:cubicBezTo>
                    <a:pt x="331" y="58405"/>
                    <a:pt x="139" y="58471"/>
                    <a:pt x="1" y="58620"/>
                  </a:cubicBezTo>
                  <a:cubicBezTo>
                    <a:pt x="216" y="58615"/>
                    <a:pt x="431" y="58560"/>
                    <a:pt x="618" y="58453"/>
                  </a:cubicBezTo>
                  <a:cubicBezTo>
                    <a:pt x="1256" y="58071"/>
                    <a:pt x="1771" y="57520"/>
                    <a:pt x="2309" y="57012"/>
                  </a:cubicBezTo>
                  <a:cubicBezTo>
                    <a:pt x="3032" y="56433"/>
                    <a:pt x="3636" y="55715"/>
                    <a:pt x="4348" y="55124"/>
                  </a:cubicBezTo>
                  <a:cubicBezTo>
                    <a:pt x="5052" y="54496"/>
                    <a:pt x="5662" y="53754"/>
                    <a:pt x="6415" y="53175"/>
                  </a:cubicBezTo>
                  <a:cubicBezTo>
                    <a:pt x="7259" y="52463"/>
                    <a:pt x="8131" y="51800"/>
                    <a:pt x="8992" y="51113"/>
                  </a:cubicBezTo>
                  <a:cubicBezTo>
                    <a:pt x="10360" y="49839"/>
                    <a:pt x="12010" y="48913"/>
                    <a:pt x="13386" y="47640"/>
                  </a:cubicBezTo>
                  <a:cubicBezTo>
                    <a:pt x="14497" y="46498"/>
                    <a:pt x="15704" y="45434"/>
                    <a:pt x="16606" y="44107"/>
                  </a:cubicBezTo>
                  <a:cubicBezTo>
                    <a:pt x="17761" y="42511"/>
                    <a:pt x="19166" y="41101"/>
                    <a:pt x="20181" y="39408"/>
                  </a:cubicBezTo>
                  <a:cubicBezTo>
                    <a:pt x="20385" y="39057"/>
                    <a:pt x="20636" y="38740"/>
                    <a:pt x="20846" y="38393"/>
                  </a:cubicBezTo>
                  <a:cubicBezTo>
                    <a:pt x="20953" y="38232"/>
                    <a:pt x="21048" y="38058"/>
                    <a:pt x="21144" y="37891"/>
                  </a:cubicBezTo>
                  <a:cubicBezTo>
                    <a:pt x="21340" y="37562"/>
                    <a:pt x="21520" y="37228"/>
                    <a:pt x="21693" y="36892"/>
                  </a:cubicBezTo>
                  <a:cubicBezTo>
                    <a:pt x="21771" y="36713"/>
                    <a:pt x="21861" y="36546"/>
                    <a:pt x="21950" y="36373"/>
                  </a:cubicBezTo>
                  <a:cubicBezTo>
                    <a:pt x="22459" y="35416"/>
                    <a:pt x="22937" y="34442"/>
                    <a:pt x="23403" y="33468"/>
                  </a:cubicBezTo>
                  <a:cubicBezTo>
                    <a:pt x="23469" y="33330"/>
                    <a:pt x="23535" y="33192"/>
                    <a:pt x="23607" y="33060"/>
                  </a:cubicBezTo>
                  <a:cubicBezTo>
                    <a:pt x="23654" y="32953"/>
                    <a:pt x="23708" y="32845"/>
                    <a:pt x="23762" y="32738"/>
                  </a:cubicBezTo>
                  <a:cubicBezTo>
                    <a:pt x="23875" y="32511"/>
                    <a:pt x="23989" y="32279"/>
                    <a:pt x="24109" y="32045"/>
                  </a:cubicBezTo>
                  <a:cubicBezTo>
                    <a:pt x="24246" y="31752"/>
                    <a:pt x="24377" y="31446"/>
                    <a:pt x="24515" y="31148"/>
                  </a:cubicBezTo>
                  <a:cubicBezTo>
                    <a:pt x="24647" y="30844"/>
                    <a:pt x="24766" y="30538"/>
                    <a:pt x="24915" y="30246"/>
                  </a:cubicBezTo>
                  <a:cubicBezTo>
                    <a:pt x="24940" y="30191"/>
                    <a:pt x="24993" y="30091"/>
                    <a:pt x="25017" y="30042"/>
                  </a:cubicBezTo>
                  <a:cubicBezTo>
                    <a:pt x="25101" y="29863"/>
                    <a:pt x="25185" y="29689"/>
                    <a:pt x="25274" y="29517"/>
                  </a:cubicBezTo>
                  <a:cubicBezTo>
                    <a:pt x="25352" y="29355"/>
                    <a:pt x="25436" y="29194"/>
                    <a:pt x="25519" y="29032"/>
                  </a:cubicBezTo>
                  <a:cubicBezTo>
                    <a:pt x="25657" y="28751"/>
                    <a:pt x="25831" y="28488"/>
                    <a:pt x="25980" y="28213"/>
                  </a:cubicBezTo>
                  <a:cubicBezTo>
                    <a:pt x="26512" y="27250"/>
                    <a:pt x="26971" y="26253"/>
                    <a:pt x="27492" y="25285"/>
                  </a:cubicBezTo>
                  <a:cubicBezTo>
                    <a:pt x="27617" y="25051"/>
                    <a:pt x="27760" y="24819"/>
                    <a:pt x="27892" y="24579"/>
                  </a:cubicBezTo>
                  <a:cubicBezTo>
                    <a:pt x="27994" y="24411"/>
                    <a:pt x="28096" y="24251"/>
                    <a:pt x="28198" y="24088"/>
                  </a:cubicBezTo>
                  <a:cubicBezTo>
                    <a:pt x="28305" y="23922"/>
                    <a:pt x="28406" y="23754"/>
                    <a:pt x="28502" y="23581"/>
                  </a:cubicBezTo>
                  <a:cubicBezTo>
                    <a:pt x="28687" y="23288"/>
                    <a:pt x="28872" y="22990"/>
                    <a:pt x="29046" y="22690"/>
                  </a:cubicBezTo>
                  <a:cubicBezTo>
                    <a:pt x="29327" y="22223"/>
                    <a:pt x="29589" y="21746"/>
                    <a:pt x="29853" y="21274"/>
                  </a:cubicBezTo>
                  <a:cubicBezTo>
                    <a:pt x="30314" y="20425"/>
                    <a:pt x="30911" y="19660"/>
                    <a:pt x="31431" y="18846"/>
                  </a:cubicBezTo>
                  <a:cubicBezTo>
                    <a:pt x="31903" y="18207"/>
                    <a:pt x="32430" y="17603"/>
                    <a:pt x="32872" y="16940"/>
                  </a:cubicBezTo>
                  <a:cubicBezTo>
                    <a:pt x="33506" y="15989"/>
                    <a:pt x="34318" y="15171"/>
                    <a:pt x="34999" y="14256"/>
                  </a:cubicBezTo>
                  <a:cubicBezTo>
                    <a:pt x="35705" y="13478"/>
                    <a:pt x="36381" y="12678"/>
                    <a:pt x="37074" y="11894"/>
                  </a:cubicBezTo>
                  <a:cubicBezTo>
                    <a:pt x="37678" y="11345"/>
                    <a:pt x="38312" y="10837"/>
                    <a:pt x="38927" y="10311"/>
                  </a:cubicBezTo>
                  <a:cubicBezTo>
                    <a:pt x="39614" y="9725"/>
                    <a:pt x="40296" y="9121"/>
                    <a:pt x="41060" y="8631"/>
                  </a:cubicBezTo>
                  <a:cubicBezTo>
                    <a:pt x="41868" y="8045"/>
                    <a:pt x="42680" y="7472"/>
                    <a:pt x="43524" y="6939"/>
                  </a:cubicBezTo>
                  <a:cubicBezTo>
                    <a:pt x="44767" y="6175"/>
                    <a:pt x="45987" y="5386"/>
                    <a:pt x="47218" y="4608"/>
                  </a:cubicBezTo>
                  <a:cubicBezTo>
                    <a:pt x="48031" y="4095"/>
                    <a:pt x="48669" y="3377"/>
                    <a:pt x="49387" y="2749"/>
                  </a:cubicBezTo>
                  <a:cubicBezTo>
                    <a:pt x="49961" y="2211"/>
                    <a:pt x="50511" y="1656"/>
                    <a:pt x="51072" y="1099"/>
                  </a:cubicBezTo>
                  <a:cubicBezTo>
                    <a:pt x="51431" y="741"/>
                    <a:pt x="51874" y="459"/>
                    <a:pt x="52178" y="42"/>
                  </a:cubicBezTo>
                  <a:lnTo>
                    <a:pt x="5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3"/>
            <p:cNvSpPr/>
            <p:nvPr/>
          </p:nvSpPr>
          <p:spPr>
            <a:xfrm>
              <a:off x="-3356036" y="-3027455"/>
              <a:ext cx="8692962" cy="5816496"/>
            </a:xfrm>
            <a:custGeom>
              <a:avLst/>
              <a:gdLst/>
              <a:ahLst/>
              <a:cxnLst/>
              <a:rect l="l" t="t" r="r" b="b"/>
              <a:pathLst>
                <a:path w="51036" h="57659" extrusionOk="0">
                  <a:moveTo>
                    <a:pt x="50928" y="1"/>
                  </a:moveTo>
                  <a:cubicBezTo>
                    <a:pt x="50445" y="490"/>
                    <a:pt x="49775" y="784"/>
                    <a:pt x="49392" y="1369"/>
                  </a:cubicBezTo>
                  <a:cubicBezTo>
                    <a:pt x="49190" y="1645"/>
                    <a:pt x="48867" y="1794"/>
                    <a:pt x="48633" y="2032"/>
                  </a:cubicBezTo>
                  <a:cubicBezTo>
                    <a:pt x="48257" y="2362"/>
                    <a:pt x="47957" y="2774"/>
                    <a:pt x="47551" y="3055"/>
                  </a:cubicBezTo>
                  <a:cubicBezTo>
                    <a:pt x="47217" y="3306"/>
                    <a:pt x="46870" y="3527"/>
                    <a:pt x="46553" y="3790"/>
                  </a:cubicBezTo>
                  <a:cubicBezTo>
                    <a:pt x="45734" y="4429"/>
                    <a:pt x="44831" y="4944"/>
                    <a:pt x="43983" y="5536"/>
                  </a:cubicBezTo>
                  <a:cubicBezTo>
                    <a:pt x="43289" y="6020"/>
                    <a:pt x="42536" y="6438"/>
                    <a:pt x="41926" y="7025"/>
                  </a:cubicBezTo>
                  <a:cubicBezTo>
                    <a:pt x="40994" y="7765"/>
                    <a:pt x="40241" y="8686"/>
                    <a:pt x="39404" y="9528"/>
                  </a:cubicBezTo>
                  <a:cubicBezTo>
                    <a:pt x="39027" y="9958"/>
                    <a:pt x="38549" y="10288"/>
                    <a:pt x="38155" y="10706"/>
                  </a:cubicBezTo>
                  <a:cubicBezTo>
                    <a:pt x="37371" y="11465"/>
                    <a:pt x="36595" y="12236"/>
                    <a:pt x="35890" y="13067"/>
                  </a:cubicBezTo>
                  <a:cubicBezTo>
                    <a:pt x="35418" y="13569"/>
                    <a:pt x="34897" y="14030"/>
                    <a:pt x="34472" y="14568"/>
                  </a:cubicBezTo>
                  <a:cubicBezTo>
                    <a:pt x="33970" y="15117"/>
                    <a:pt x="33576" y="15745"/>
                    <a:pt x="33109" y="16325"/>
                  </a:cubicBezTo>
                  <a:cubicBezTo>
                    <a:pt x="32482" y="17138"/>
                    <a:pt x="31926" y="17999"/>
                    <a:pt x="31412" y="18889"/>
                  </a:cubicBezTo>
                  <a:cubicBezTo>
                    <a:pt x="30742" y="19995"/>
                    <a:pt x="30019" y="21065"/>
                    <a:pt x="29445" y="22224"/>
                  </a:cubicBezTo>
                  <a:cubicBezTo>
                    <a:pt x="29224" y="22590"/>
                    <a:pt x="29028" y="22960"/>
                    <a:pt x="28841" y="23336"/>
                  </a:cubicBezTo>
                  <a:cubicBezTo>
                    <a:pt x="28460" y="24210"/>
                    <a:pt x="27952" y="25010"/>
                    <a:pt x="27527" y="25859"/>
                  </a:cubicBezTo>
                  <a:cubicBezTo>
                    <a:pt x="27425" y="26056"/>
                    <a:pt x="27324" y="26260"/>
                    <a:pt x="27227" y="26463"/>
                  </a:cubicBezTo>
                  <a:cubicBezTo>
                    <a:pt x="27042" y="26792"/>
                    <a:pt x="26857" y="27120"/>
                    <a:pt x="26678" y="27455"/>
                  </a:cubicBezTo>
                  <a:cubicBezTo>
                    <a:pt x="26499" y="27796"/>
                    <a:pt x="26331" y="28149"/>
                    <a:pt x="26123" y="28477"/>
                  </a:cubicBezTo>
                  <a:cubicBezTo>
                    <a:pt x="25829" y="28949"/>
                    <a:pt x="25644" y="29482"/>
                    <a:pt x="25417" y="29984"/>
                  </a:cubicBezTo>
                  <a:cubicBezTo>
                    <a:pt x="25160" y="30545"/>
                    <a:pt x="24825" y="31065"/>
                    <a:pt x="24502" y="31592"/>
                  </a:cubicBezTo>
                  <a:cubicBezTo>
                    <a:pt x="24401" y="31758"/>
                    <a:pt x="24299" y="31932"/>
                    <a:pt x="24203" y="32106"/>
                  </a:cubicBezTo>
                  <a:cubicBezTo>
                    <a:pt x="23779" y="32781"/>
                    <a:pt x="23318" y="33438"/>
                    <a:pt x="22895" y="34120"/>
                  </a:cubicBezTo>
                  <a:cubicBezTo>
                    <a:pt x="22142" y="35262"/>
                    <a:pt x="21370" y="36385"/>
                    <a:pt x="20689" y="37574"/>
                  </a:cubicBezTo>
                  <a:cubicBezTo>
                    <a:pt x="20258" y="38382"/>
                    <a:pt x="19684" y="39105"/>
                    <a:pt x="19171" y="39864"/>
                  </a:cubicBezTo>
                  <a:cubicBezTo>
                    <a:pt x="18656" y="40713"/>
                    <a:pt x="18071" y="41526"/>
                    <a:pt x="17467" y="42316"/>
                  </a:cubicBezTo>
                  <a:cubicBezTo>
                    <a:pt x="16941" y="43050"/>
                    <a:pt x="16391" y="43773"/>
                    <a:pt x="15745" y="44419"/>
                  </a:cubicBezTo>
                  <a:cubicBezTo>
                    <a:pt x="15058" y="45232"/>
                    <a:pt x="14305" y="45997"/>
                    <a:pt x="13498" y="46697"/>
                  </a:cubicBezTo>
                  <a:cubicBezTo>
                    <a:pt x="12136" y="47963"/>
                    <a:pt x="10718" y="49166"/>
                    <a:pt x="9289" y="50349"/>
                  </a:cubicBezTo>
                  <a:cubicBezTo>
                    <a:pt x="7975" y="51472"/>
                    <a:pt x="6528" y="52422"/>
                    <a:pt x="5165" y="53475"/>
                  </a:cubicBezTo>
                  <a:cubicBezTo>
                    <a:pt x="3653" y="54538"/>
                    <a:pt x="2266" y="55752"/>
                    <a:pt x="861" y="56935"/>
                  </a:cubicBezTo>
                  <a:cubicBezTo>
                    <a:pt x="574" y="57181"/>
                    <a:pt x="229" y="57354"/>
                    <a:pt x="0" y="57658"/>
                  </a:cubicBezTo>
                  <a:cubicBezTo>
                    <a:pt x="144" y="57635"/>
                    <a:pt x="293" y="57594"/>
                    <a:pt x="414" y="57503"/>
                  </a:cubicBezTo>
                  <a:cubicBezTo>
                    <a:pt x="946" y="57098"/>
                    <a:pt x="1454" y="56654"/>
                    <a:pt x="1967" y="56231"/>
                  </a:cubicBezTo>
                  <a:cubicBezTo>
                    <a:pt x="4012" y="54419"/>
                    <a:pt x="6290" y="52888"/>
                    <a:pt x="8464" y="51239"/>
                  </a:cubicBezTo>
                  <a:cubicBezTo>
                    <a:pt x="10599" y="49517"/>
                    <a:pt x="12666" y="47718"/>
                    <a:pt x="14669" y="45853"/>
                  </a:cubicBezTo>
                  <a:cubicBezTo>
                    <a:pt x="15566" y="44862"/>
                    <a:pt x="16511" y="43917"/>
                    <a:pt x="17300" y="42835"/>
                  </a:cubicBezTo>
                  <a:cubicBezTo>
                    <a:pt x="17910" y="41974"/>
                    <a:pt x="18584" y="41155"/>
                    <a:pt x="19116" y="40247"/>
                  </a:cubicBezTo>
                  <a:cubicBezTo>
                    <a:pt x="19618" y="39464"/>
                    <a:pt x="20211" y="38741"/>
                    <a:pt x="20677" y="37940"/>
                  </a:cubicBezTo>
                  <a:cubicBezTo>
                    <a:pt x="20808" y="37700"/>
                    <a:pt x="20951" y="37474"/>
                    <a:pt x="21077" y="37234"/>
                  </a:cubicBezTo>
                  <a:cubicBezTo>
                    <a:pt x="22142" y="35488"/>
                    <a:pt x="23318" y="33821"/>
                    <a:pt x="24407" y="32094"/>
                  </a:cubicBezTo>
                  <a:cubicBezTo>
                    <a:pt x="24532" y="31860"/>
                    <a:pt x="24675" y="31628"/>
                    <a:pt x="24807" y="31394"/>
                  </a:cubicBezTo>
                  <a:cubicBezTo>
                    <a:pt x="25004" y="31054"/>
                    <a:pt x="25238" y="30737"/>
                    <a:pt x="25417" y="30384"/>
                  </a:cubicBezTo>
                  <a:cubicBezTo>
                    <a:pt x="25555" y="30078"/>
                    <a:pt x="25680" y="29774"/>
                    <a:pt x="25817" y="29476"/>
                  </a:cubicBezTo>
                  <a:cubicBezTo>
                    <a:pt x="26129" y="28693"/>
                    <a:pt x="26612" y="27998"/>
                    <a:pt x="26976" y="27239"/>
                  </a:cubicBezTo>
                  <a:cubicBezTo>
                    <a:pt x="27324" y="26660"/>
                    <a:pt x="27616" y="26044"/>
                    <a:pt x="27928" y="25446"/>
                  </a:cubicBezTo>
                  <a:cubicBezTo>
                    <a:pt x="28113" y="25065"/>
                    <a:pt x="28334" y="24706"/>
                    <a:pt x="28537" y="24340"/>
                  </a:cubicBezTo>
                  <a:cubicBezTo>
                    <a:pt x="28620" y="24168"/>
                    <a:pt x="28711" y="23994"/>
                    <a:pt x="28788" y="23821"/>
                  </a:cubicBezTo>
                  <a:cubicBezTo>
                    <a:pt x="28813" y="23773"/>
                    <a:pt x="28866" y="23666"/>
                    <a:pt x="28890" y="23617"/>
                  </a:cubicBezTo>
                  <a:cubicBezTo>
                    <a:pt x="28992" y="23415"/>
                    <a:pt x="29092" y="23211"/>
                    <a:pt x="29194" y="23007"/>
                  </a:cubicBezTo>
                  <a:cubicBezTo>
                    <a:pt x="29404" y="22613"/>
                    <a:pt x="29643" y="22224"/>
                    <a:pt x="29846" y="21818"/>
                  </a:cubicBezTo>
                  <a:cubicBezTo>
                    <a:pt x="30300" y="20952"/>
                    <a:pt x="30838" y="20132"/>
                    <a:pt x="31359" y="19296"/>
                  </a:cubicBezTo>
                  <a:cubicBezTo>
                    <a:pt x="31956" y="18273"/>
                    <a:pt x="32579" y="17258"/>
                    <a:pt x="33319" y="16331"/>
                  </a:cubicBezTo>
                  <a:cubicBezTo>
                    <a:pt x="33827" y="15668"/>
                    <a:pt x="34281" y="14956"/>
                    <a:pt x="34880" y="14370"/>
                  </a:cubicBezTo>
                  <a:cubicBezTo>
                    <a:pt x="35519" y="13599"/>
                    <a:pt x="36278" y="12948"/>
                    <a:pt x="36905" y="12170"/>
                  </a:cubicBezTo>
                  <a:cubicBezTo>
                    <a:pt x="37509" y="11572"/>
                    <a:pt x="38077" y="10927"/>
                    <a:pt x="38747" y="10396"/>
                  </a:cubicBezTo>
                  <a:cubicBezTo>
                    <a:pt x="40199" y="9092"/>
                    <a:pt x="41388" y="7484"/>
                    <a:pt x="43015" y="6385"/>
                  </a:cubicBezTo>
                  <a:cubicBezTo>
                    <a:pt x="43761" y="5894"/>
                    <a:pt x="44491" y="5386"/>
                    <a:pt x="45244" y="4909"/>
                  </a:cubicBezTo>
                  <a:cubicBezTo>
                    <a:pt x="45339" y="4843"/>
                    <a:pt x="45441" y="4771"/>
                    <a:pt x="45549" y="4711"/>
                  </a:cubicBezTo>
                  <a:cubicBezTo>
                    <a:pt x="46224" y="4286"/>
                    <a:pt x="46840" y="3767"/>
                    <a:pt x="47491" y="3306"/>
                  </a:cubicBezTo>
                  <a:cubicBezTo>
                    <a:pt x="47993" y="2978"/>
                    <a:pt x="48340" y="2476"/>
                    <a:pt x="48807" y="2104"/>
                  </a:cubicBezTo>
                  <a:cubicBezTo>
                    <a:pt x="49435" y="1668"/>
                    <a:pt x="49852" y="986"/>
                    <a:pt x="50504" y="580"/>
                  </a:cubicBezTo>
                  <a:cubicBezTo>
                    <a:pt x="50690" y="401"/>
                    <a:pt x="51036" y="299"/>
                    <a:pt x="510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3"/>
            <p:cNvSpPr/>
            <p:nvPr/>
          </p:nvSpPr>
          <p:spPr>
            <a:xfrm>
              <a:off x="1474218" y="462084"/>
              <a:ext cx="7990521" cy="5562587"/>
            </a:xfrm>
            <a:custGeom>
              <a:avLst/>
              <a:gdLst/>
              <a:ahLst/>
              <a:cxnLst/>
              <a:rect l="l" t="t" r="r" b="b"/>
              <a:pathLst>
                <a:path w="46912" h="55142" extrusionOk="0">
                  <a:moveTo>
                    <a:pt x="46911" y="1"/>
                  </a:moveTo>
                  <a:cubicBezTo>
                    <a:pt x="46421" y="473"/>
                    <a:pt x="45835" y="825"/>
                    <a:pt x="45339" y="1292"/>
                  </a:cubicBezTo>
                  <a:cubicBezTo>
                    <a:pt x="44610" y="1932"/>
                    <a:pt x="43755" y="2439"/>
                    <a:pt x="43164" y="3228"/>
                  </a:cubicBezTo>
                  <a:cubicBezTo>
                    <a:pt x="42679" y="3916"/>
                    <a:pt x="41945" y="4357"/>
                    <a:pt x="41382" y="4974"/>
                  </a:cubicBezTo>
                  <a:cubicBezTo>
                    <a:pt x="41041" y="5344"/>
                    <a:pt x="40623" y="5626"/>
                    <a:pt x="40265" y="5978"/>
                  </a:cubicBezTo>
                  <a:cubicBezTo>
                    <a:pt x="39470" y="6588"/>
                    <a:pt x="38836" y="7370"/>
                    <a:pt x="38089" y="8040"/>
                  </a:cubicBezTo>
                  <a:cubicBezTo>
                    <a:pt x="37467" y="8572"/>
                    <a:pt x="37156" y="9367"/>
                    <a:pt x="36546" y="9911"/>
                  </a:cubicBezTo>
                  <a:cubicBezTo>
                    <a:pt x="35841" y="10569"/>
                    <a:pt x="35219" y="11315"/>
                    <a:pt x="34736" y="12153"/>
                  </a:cubicBezTo>
                  <a:cubicBezTo>
                    <a:pt x="33947" y="13318"/>
                    <a:pt x="33181" y="14496"/>
                    <a:pt x="32416" y="15673"/>
                  </a:cubicBezTo>
                  <a:cubicBezTo>
                    <a:pt x="32146" y="16104"/>
                    <a:pt x="31903" y="16551"/>
                    <a:pt x="31657" y="16995"/>
                  </a:cubicBezTo>
                  <a:cubicBezTo>
                    <a:pt x="31555" y="17161"/>
                    <a:pt x="31448" y="17329"/>
                    <a:pt x="31352" y="17503"/>
                  </a:cubicBezTo>
                  <a:cubicBezTo>
                    <a:pt x="30885" y="18339"/>
                    <a:pt x="30289" y="19086"/>
                    <a:pt x="29798" y="19905"/>
                  </a:cubicBezTo>
                  <a:cubicBezTo>
                    <a:pt x="29643" y="20181"/>
                    <a:pt x="29487" y="20443"/>
                    <a:pt x="29338" y="20725"/>
                  </a:cubicBezTo>
                  <a:cubicBezTo>
                    <a:pt x="29098" y="21125"/>
                    <a:pt x="28854" y="21531"/>
                    <a:pt x="28590" y="21920"/>
                  </a:cubicBezTo>
                  <a:cubicBezTo>
                    <a:pt x="27993" y="23031"/>
                    <a:pt x="27036" y="23911"/>
                    <a:pt x="26516" y="25059"/>
                  </a:cubicBezTo>
                  <a:cubicBezTo>
                    <a:pt x="26200" y="25740"/>
                    <a:pt x="25870" y="26414"/>
                    <a:pt x="25512" y="27078"/>
                  </a:cubicBezTo>
                  <a:cubicBezTo>
                    <a:pt x="24843" y="28118"/>
                    <a:pt x="23994" y="29057"/>
                    <a:pt x="23450" y="30180"/>
                  </a:cubicBezTo>
                  <a:cubicBezTo>
                    <a:pt x="22924" y="31280"/>
                    <a:pt x="22040" y="32147"/>
                    <a:pt x="21430" y="33200"/>
                  </a:cubicBezTo>
                  <a:cubicBezTo>
                    <a:pt x="21334" y="33366"/>
                    <a:pt x="21226" y="33534"/>
                    <a:pt x="21130" y="33708"/>
                  </a:cubicBezTo>
                  <a:cubicBezTo>
                    <a:pt x="20813" y="34269"/>
                    <a:pt x="20526" y="34850"/>
                    <a:pt x="20228" y="35423"/>
                  </a:cubicBezTo>
                  <a:cubicBezTo>
                    <a:pt x="19809" y="36230"/>
                    <a:pt x="19199" y="36917"/>
                    <a:pt x="18656" y="37640"/>
                  </a:cubicBezTo>
                  <a:cubicBezTo>
                    <a:pt x="18100" y="38268"/>
                    <a:pt x="17532" y="38889"/>
                    <a:pt x="16953" y="39493"/>
                  </a:cubicBezTo>
                  <a:cubicBezTo>
                    <a:pt x="16258" y="40337"/>
                    <a:pt x="15590" y="41209"/>
                    <a:pt x="14837" y="42004"/>
                  </a:cubicBezTo>
                  <a:cubicBezTo>
                    <a:pt x="14335" y="42608"/>
                    <a:pt x="13868" y="43248"/>
                    <a:pt x="13330" y="43827"/>
                  </a:cubicBezTo>
                  <a:cubicBezTo>
                    <a:pt x="12045" y="45411"/>
                    <a:pt x="10276" y="46475"/>
                    <a:pt x="8787" y="47844"/>
                  </a:cubicBezTo>
                  <a:cubicBezTo>
                    <a:pt x="8040" y="48573"/>
                    <a:pt x="7256" y="49267"/>
                    <a:pt x="6522" y="50007"/>
                  </a:cubicBezTo>
                  <a:cubicBezTo>
                    <a:pt x="5763" y="50666"/>
                    <a:pt x="4980" y="51299"/>
                    <a:pt x="4179" y="51914"/>
                  </a:cubicBezTo>
                  <a:cubicBezTo>
                    <a:pt x="2881" y="52901"/>
                    <a:pt x="1680" y="54019"/>
                    <a:pt x="306" y="54891"/>
                  </a:cubicBezTo>
                  <a:cubicBezTo>
                    <a:pt x="185" y="54951"/>
                    <a:pt x="78" y="55034"/>
                    <a:pt x="0" y="55142"/>
                  </a:cubicBezTo>
                  <a:cubicBezTo>
                    <a:pt x="389" y="55136"/>
                    <a:pt x="682" y="54855"/>
                    <a:pt x="980" y="54647"/>
                  </a:cubicBezTo>
                  <a:cubicBezTo>
                    <a:pt x="1854" y="54013"/>
                    <a:pt x="2690" y="53326"/>
                    <a:pt x="3521" y="52638"/>
                  </a:cubicBezTo>
                  <a:cubicBezTo>
                    <a:pt x="5087" y="51436"/>
                    <a:pt x="6641" y="50211"/>
                    <a:pt x="8028" y="48801"/>
                  </a:cubicBezTo>
                  <a:cubicBezTo>
                    <a:pt x="9283" y="47485"/>
                    <a:pt x="10795" y="46463"/>
                    <a:pt x="12158" y="45273"/>
                  </a:cubicBezTo>
                  <a:cubicBezTo>
                    <a:pt x="13025" y="44461"/>
                    <a:pt x="13814" y="43570"/>
                    <a:pt x="14544" y="42632"/>
                  </a:cubicBezTo>
                  <a:cubicBezTo>
                    <a:pt x="15069" y="41944"/>
                    <a:pt x="15697" y="41353"/>
                    <a:pt x="16217" y="40660"/>
                  </a:cubicBezTo>
                  <a:cubicBezTo>
                    <a:pt x="16839" y="39876"/>
                    <a:pt x="17485" y="39110"/>
                    <a:pt x="18208" y="38417"/>
                  </a:cubicBezTo>
                  <a:cubicBezTo>
                    <a:pt x="19033" y="37449"/>
                    <a:pt x="19875" y="36463"/>
                    <a:pt x="20473" y="35333"/>
                  </a:cubicBezTo>
                  <a:cubicBezTo>
                    <a:pt x="20521" y="35225"/>
                    <a:pt x="20575" y="35118"/>
                    <a:pt x="20628" y="35010"/>
                  </a:cubicBezTo>
                  <a:cubicBezTo>
                    <a:pt x="20713" y="34855"/>
                    <a:pt x="20796" y="34687"/>
                    <a:pt x="20873" y="34533"/>
                  </a:cubicBezTo>
                  <a:cubicBezTo>
                    <a:pt x="21036" y="34221"/>
                    <a:pt x="21208" y="33923"/>
                    <a:pt x="21376" y="33617"/>
                  </a:cubicBezTo>
                  <a:cubicBezTo>
                    <a:pt x="21459" y="33474"/>
                    <a:pt x="21549" y="33336"/>
                    <a:pt x="21632" y="33193"/>
                  </a:cubicBezTo>
                  <a:cubicBezTo>
                    <a:pt x="22104" y="32381"/>
                    <a:pt x="22769" y="31693"/>
                    <a:pt x="23252" y="30886"/>
                  </a:cubicBezTo>
                  <a:cubicBezTo>
                    <a:pt x="23431" y="30587"/>
                    <a:pt x="23599" y="30282"/>
                    <a:pt x="23748" y="29972"/>
                  </a:cubicBezTo>
                  <a:cubicBezTo>
                    <a:pt x="23969" y="29559"/>
                    <a:pt x="24245" y="29176"/>
                    <a:pt x="24502" y="28788"/>
                  </a:cubicBezTo>
                  <a:cubicBezTo>
                    <a:pt x="24915" y="28166"/>
                    <a:pt x="25434" y="27622"/>
                    <a:pt x="25770" y="26952"/>
                  </a:cubicBezTo>
                  <a:cubicBezTo>
                    <a:pt x="25817" y="26857"/>
                    <a:pt x="25864" y="26767"/>
                    <a:pt x="25919" y="26672"/>
                  </a:cubicBezTo>
                  <a:cubicBezTo>
                    <a:pt x="26146" y="26235"/>
                    <a:pt x="26361" y="25787"/>
                    <a:pt x="26570" y="25338"/>
                  </a:cubicBezTo>
                  <a:cubicBezTo>
                    <a:pt x="26910" y="24574"/>
                    <a:pt x="27401" y="23892"/>
                    <a:pt x="27927" y="23241"/>
                  </a:cubicBezTo>
                  <a:cubicBezTo>
                    <a:pt x="28501" y="22427"/>
                    <a:pt x="29026" y="21572"/>
                    <a:pt x="29541" y="20719"/>
                  </a:cubicBezTo>
                  <a:cubicBezTo>
                    <a:pt x="29660" y="20479"/>
                    <a:pt x="29804" y="20245"/>
                    <a:pt x="29942" y="20013"/>
                  </a:cubicBezTo>
                  <a:cubicBezTo>
                    <a:pt x="30432" y="19147"/>
                    <a:pt x="31083" y="18381"/>
                    <a:pt x="31555" y="17497"/>
                  </a:cubicBezTo>
                  <a:cubicBezTo>
                    <a:pt x="31669" y="17287"/>
                    <a:pt x="31795" y="17084"/>
                    <a:pt x="31914" y="16874"/>
                  </a:cubicBezTo>
                  <a:cubicBezTo>
                    <a:pt x="32046" y="16642"/>
                    <a:pt x="32182" y="16408"/>
                    <a:pt x="32314" y="16170"/>
                  </a:cubicBezTo>
                  <a:cubicBezTo>
                    <a:pt x="32416" y="16002"/>
                    <a:pt x="32518" y="15834"/>
                    <a:pt x="32613" y="15668"/>
                  </a:cubicBezTo>
                  <a:cubicBezTo>
                    <a:pt x="33385" y="14490"/>
                    <a:pt x="34168" y="13318"/>
                    <a:pt x="34932" y="12140"/>
                  </a:cubicBezTo>
                  <a:cubicBezTo>
                    <a:pt x="35016" y="12015"/>
                    <a:pt x="35100" y="11883"/>
                    <a:pt x="35184" y="11758"/>
                  </a:cubicBezTo>
                  <a:cubicBezTo>
                    <a:pt x="35901" y="10628"/>
                    <a:pt x="37054" y="9852"/>
                    <a:pt x="37718" y="8674"/>
                  </a:cubicBezTo>
                  <a:cubicBezTo>
                    <a:pt x="38704" y="7579"/>
                    <a:pt x="39793" y="6570"/>
                    <a:pt x="40928" y="5631"/>
                  </a:cubicBezTo>
                  <a:cubicBezTo>
                    <a:pt x="41741" y="4759"/>
                    <a:pt x="42762" y="4106"/>
                    <a:pt x="43457" y="3132"/>
                  </a:cubicBezTo>
                  <a:cubicBezTo>
                    <a:pt x="43940" y="2492"/>
                    <a:pt x="44663" y="2117"/>
                    <a:pt x="45250" y="1596"/>
                  </a:cubicBezTo>
                  <a:cubicBezTo>
                    <a:pt x="45711" y="1137"/>
                    <a:pt x="46260" y="795"/>
                    <a:pt x="46762" y="384"/>
                  </a:cubicBezTo>
                  <a:cubicBezTo>
                    <a:pt x="46900" y="299"/>
                    <a:pt x="46894" y="138"/>
                    <a:pt x="469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3"/>
            <p:cNvSpPr/>
            <p:nvPr/>
          </p:nvSpPr>
          <p:spPr>
            <a:xfrm>
              <a:off x="-830828" y="-1239055"/>
              <a:ext cx="7662636" cy="5467460"/>
            </a:xfrm>
            <a:custGeom>
              <a:avLst/>
              <a:gdLst/>
              <a:ahLst/>
              <a:cxnLst/>
              <a:rect l="l" t="t" r="r" b="b"/>
              <a:pathLst>
                <a:path w="44987" h="54199" extrusionOk="0">
                  <a:moveTo>
                    <a:pt x="44968" y="0"/>
                  </a:moveTo>
                  <a:cubicBezTo>
                    <a:pt x="44760" y="0"/>
                    <a:pt x="44575" y="92"/>
                    <a:pt x="44395" y="186"/>
                  </a:cubicBezTo>
                  <a:cubicBezTo>
                    <a:pt x="43283" y="741"/>
                    <a:pt x="42362" y="1573"/>
                    <a:pt x="41375" y="2313"/>
                  </a:cubicBezTo>
                  <a:cubicBezTo>
                    <a:pt x="41298" y="2362"/>
                    <a:pt x="41215" y="2409"/>
                    <a:pt x="41137" y="2451"/>
                  </a:cubicBezTo>
                  <a:lnTo>
                    <a:pt x="41089" y="2511"/>
                  </a:lnTo>
                  <a:cubicBezTo>
                    <a:pt x="40277" y="2989"/>
                    <a:pt x="39595" y="3646"/>
                    <a:pt x="38895" y="4263"/>
                  </a:cubicBezTo>
                  <a:cubicBezTo>
                    <a:pt x="38244" y="4782"/>
                    <a:pt x="37623" y="5332"/>
                    <a:pt x="37054" y="5936"/>
                  </a:cubicBezTo>
                  <a:cubicBezTo>
                    <a:pt x="35775" y="7419"/>
                    <a:pt x="34561" y="8978"/>
                    <a:pt x="33528" y="10647"/>
                  </a:cubicBezTo>
                  <a:cubicBezTo>
                    <a:pt x="33402" y="10843"/>
                    <a:pt x="33283" y="11041"/>
                    <a:pt x="33181" y="11244"/>
                  </a:cubicBezTo>
                  <a:cubicBezTo>
                    <a:pt x="32756" y="12063"/>
                    <a:pt x="32194" y="12799"/>
                    <a:pt x="31711" y="13575"/>
                  </a:cubicBezTo>
                  <a:cubicBezTo>
                    <a:pt x="31556" y="13803"/>
                    <a:pt x="31412" y="14035"/>
                    <a:pt x="31262" y="14269"/>
                  </a:cubicBezTo>
                  <a:cubicBezTo>
                    <a:pt x="31131" y="14502"/>
                    <a:pt x="30988" y="14728"/>
                    <a:pt x="30861" y="14968"/>
                  </a:cubicBezTo>
                  <a:cubicBezTo>
                    <a:pt x="30695" y="15273"/>
                    <a:pt x="30521" y="15572"/>
                    <a:pt x="30359" y="15876"/>
                  </a:cubicBezTo>
                  <a:cubicBezTo>
                    <a:pt x="30265" y="16049"/>
                    <a:pt x="30163" y="16217"/>
                    <a:pt x="30055" y="16385"/>
                  </a:cubicBezTo>
                  <a:cubicBezTo>
                    <a:pt x="29935" y="16587"/>
                    <a:pt x="29810" y="16791"/>
                    <a:pt x="29702" y="17001"/>
                  </a:cubicBezTo>
                  <a:cubicBezTo>
                    <a:pt x="29595" y="17167"/>
                    <a:pt x="29493" y="17335"/>
                    <a:pt x="29397" y="17503"/>
                  </a:cubicBezTo>
                  <a:cubicBezTo>
                    <a:pt x="29074" y="18058"/>
                    <a:pt x="28687" y="18566"/>
                    <a:pt x="28339" y="19104"/>
                  </a:cubicBezTo>
                  <a:cubicBezTo>
                    <a:pt x="28256" y="19241"/>
                    <a:pt x="28166" y="19379"/>
                    <a:pt x="28083" y="19523"/>
                  </a:cubicBezTo>
                  <a:cubicBezTo>
                    <a:pt x="27969" y="19713"/>
                    <a:pt x="27854" y="19911"/>
                    <a:pt x="27735" y="20102"/>
                  </a:cubicBezTo>
                  <a:cubicBezTo>
                    <a:pt x="27539" y="20444"/>
                    <a:pt x="27324" y="20778"/>
                    <a:pt x="27131" y="21119"/>
                  </a:cubicBezTo>
                  <a:cubicBezTo>
                    <a:pt x="26988" y="21393"/>
                    <a:pt x="26814" y="21657"/>
                    <a:pt x="26678" y="21931"/>
                  </a:cubicBezTo>
                  <a:cubicBezTo>
                    <a:pt x="26540" y="22171"/>
                    <a:pt x="26397" y="22403"/>
                    <a:pt x="26271" y="22643"/>
                  </a:cubicBezTo>
                  <a:cubicBezTo>
                    <a:pt x="26176" y="22816"/>
                    <a:pt x="26068" y="22977"/>
                    <a:pt x="25972" y="23151"/>
                  </a:cubicBezTo>
                  <a:cubicBezTo>
                    <a:pt x="25870" y="23319"/>
                    <a:pt x="25769" y="23479"/>
                    <a:pt x="25667" y="23647"/>
                  </a:cubicBezTo>
                  <a:cubicBezTo>
                    <a:pt x="25434" y="24017"/>
                    <a:pt x="25189" y="24389"/>
                    <a:pt x="24962" y="24759"/>
                  </a:cubicBezTo>
                  <a:cubicBezTo>
                    <a:pt x="24860" y="24927"/>
                    <a:pt x="24753" y="25087"/>
                    <a:pt x="24657" y="25261"/>
                  </a:cubicBezTo>
                  <a:cubicBezTo>
                    <a:pt x="24466" y="25602"/>
                    <a:pt x="24257" y="25931"/>
                    <a:pt x="24053" y="26265"/>
                  </a:cubicBezTo>
                  <a:cubicBezTo>
                    <a:pt x="23671" y="26886"/>
                    <a:pt x="23235" y="27467"/>
                    <a:pt x="22846" y="28083"/>
                  </a:cubicBezTo>
                  <a:cubicBezTo>
                    <a:pt x="22439" y="28740"/>
                    <a:pt x="21944" y="29332"/>
                    <a:pt x="21537" y="29989"/>
                  </a:cubicBezTo>
                  <a:cubicBezTo>
                    <a:pt x="20825" y="31167"/>
                    <a:pt x="19887" y="32171"/>
                    <a:pt x="19062" y="33265"/>
                  </a:cubicBezTo>
                  <a:cubicBezTo>
                    <a:pt x="18883" y="33493"/>
                    <a:pt x="18644" y="33672"/>
                    <a:pt x="18507" y="33934"/>
                  </a:cubicBezTo>
                  <a:cubicBezTo>
                    <a:pt x="18052" y="34210"/>
                    <a:pt x="17795" y="34699"/>
                    <a:pt x="17412" y="35052"/>
                  </a:cubicBezTo>
                  <a:cubicBezTo>
                    <a:pt x="16851" y="35739"/>
                    <a:pt x="16277" y="36409"/>
                    <a:pt x="15798" y="37157"/>
                  </a:cubicBezTo>
                  <a:cubicBezTo>
                    <a:pt x="15368" y="37772"/>
                    <a:pt x="14902" y="38363"/>
                    <a:pt x="14490" y="38986"/>
                  </a:cubicBezTo>
                  <a:lnTo>
                    <a:pt x="14435" y="39027"/>
                  </a:lnTo>
                  <a:cubicBezTo>
                    <a:pt x="14305" y="39242"/>
                    <a:pt x="14161" y="39446"/>
                    <a:pt x="14035" y="39654"/>
                  </a:cubicBezTo>
                  <a:cubicBezTo>
                    <a:pt x="13903" y="39894"/>
                    <a:pt x="13760" y="40128"/>
                    <a:pt x="13635" y="40366"/>
                  </a:cubicBezTo>
                  <a:cubicBezTo>
                    <a:pt x="13444" y="40707"/>
                    <a:pt x="13240" y="41041"/>
                    <a:pt x="13031" y="41376"/>
                  </a:cubicBezTo>
                  <a:cubicBezTo>
                    <a:pt x="12661" y="41927"/>
                    <a:pt x="12278" y="42476"/>
                    <a:pt x="11859" y="42990"/>
                  </a:cubicBezTo>
                  <a:cubicBezTo>
                    <a:pt x="11500" y="43409"/>
                    <a:pt x="11077" y="43767"/>
                    <a:pt x="10741" y="44198"/>
                  </a:cubicBezTo>
                  <a:cubicBezTo>
                    <a:pt x="10137" y="44962"/>
                    <a:pt x="9505" y="45715"/>
                    <a:pt x="8793" y="46385"/>
                  </a:cubicBezTo>
                  <a:cubicBezTo>
                    <a:pt x="7634" y="47635"/>
                    <a:pt x="6109" y="48460"/>
                    <a:pt x="4895" y="49655"/>
                  </a:cubicBezTo>
                  <a:cubicBezTo>
                    <a:pt x="4172" y="50319"/>
                    <a:pt x="3342" y="50844"/>
                    <a:pt x="2577" y="51454"/>
                  </a:cubicBezTo>
                  <a:cubicBezTo>
                    <a:pt x="1896" y="51986"/>
                    <a:pt x="1286" y="52590"/>
                    <a:pt x="669" y="53182"/>
                  </a:cubicBezTo>
                  <a:cubicBezTo>
                    <a:pt x="335" y="53409"/>
                    <a:pt x="114" y="53756"/>
                    <a:pt x="1" y="54144"/>
                  </a:cubicBezTo>
                  <a:lnTo>
                    <a:pt x="120" y="54198"/>
                  </a:lnTo>
                  <a:cubicBezTo>
                    <a:pt x="353" y="53552"/>
                    <a:pt x="944" y="53169"/>
                    <a:pt x="1422" y="52716"/>
                  </a:cubicBezTo>
                  <a:cubicBezTo>
                    <a:pt x="1805" y="52393"/>
                    <a:pt x="2117" y="51999"/>
                    <a:pt x="2528" y="51718"/>
                  </a:cubicBezTo>
                  <a:cubicBezTo>
                    <a:pt x="3264" y="51102"/>
                    <a:pt x="4083" y="50587"/>
                    <a:pt x="4812" y="49960"/>
                  </a:cubicBezTo>
                  <a:cubicBezTo>
                    <a:pt x="6049" y="48722"/>
                    <a:pt x="7598" y="47844"/>
                    <a:pt x="8835" y="46612"/>
                  </a:cubicBezTo>
                  <a:cubicBezTo>
                    <a:pt x="9384" y="45985"/>
                    <a:pt x="10001" y="45428"/>
                    <a:pt x="10503" y="44766"/>
                  </a:cubicBezTo>
                  <a:cubicBezTo>
                    <a:pt x="10832" y="44299"/>
                    <a:pt x="11274" y="43929"/>
                    <a:pt x="11626" y="43480"/>
                  </a:cubicBezTo>
                  <a:cubicBezTo>
                    <a:pt x="12253" y="42853"/>
                    <a:pt x="12755" y="42117"/>
                    <a:pt x="13229" y="41370"/>
                  </a:cubicBezTo>
                  <a:cubicBezTo>
                    <a:pt x="13312" y="41239"/>
                    <a:pt x="13395" y="41107"/>
                    <a:pt x="13480" y="40975"/>
                  </a:cubicBezTo>
                  <a:cubicBezTo>
                    <a:pt x="13599" y="40766"/>
                    <a:pt x="13718" y="40564"/>
                    <a:pt x="13831" y="40354"/>
                  </a:cubicBezTo>
                  <a:cubicBezTo>
                    <a:pt x="13963" y="40115"/>
                    <a:pt x="14101" y="39882"/>
                    <a:pt x="14233" y="39648"/>
                  </a:cubicBezTo>
                  <a:cubicBezTo>
                    <a:pt x="14807" y="38776"/>
                    <a:pt x="15452" y="37963"/>
                    <a:pt x="16044" y="37102"/>
                  </a:cubicBezTo>
                  <a:cubicBezTo>
                    <a:pt x="16557" y="36326"/>
                    <a:pt x="17167" y="35614"/>
                    <a:pt x="17759" y="34903"/>
                  </a:cubicBezTo>
                  <a:cubicBezTo>
                    <a:pt x="18076" y="34514"/>
                    <a:pt x="18512" y="34227"/>
                    <a:pt x="18775" y="33808"/>
                  </a:cubicBezTo>
                  <a:cubicBezTo>
                    <a:pt x="19332" y="33277"/>
                    <a:pt x="19749" y="32632"/>
                    <a:pt x="20251" y="32051"/>
                  </a:cubicBezTo>
                  <a:cubicBezTo>
                    <a:pt x="20861" y="31334"/>
                    <a:pt x="21393" y="30552"/>
                    <a:pt x="21889" y="29750"/>
                  </a:cubicBezTo>
                  <a:cubicBezTo>
                    <a:pt x="22511" y="28913"/>
                    <a:pt x="23073" y="28041"/>
                    <a:pt x="23658" y="27180"/>
                  </a:cubicBezTo>
                  <a:cubicBezTo>
                    <a:pt x="23707" y="27102"/>
                    <a:pt x="23754" y="27030"/>
                    <a:pt x="23802" y="26952"/>
                  </a:cubicBezTo>
                  <a:cubicBezTo>
                    <a:pt x="24060" y="26599"/>
                    <a:pt x="24292" y="26224"/>
                    <a:pt x="24513" y="25846"/>
                  </a:cubicBezTo>
                  <a:cubicBezTo>
                    <a:pt x="24866" y="25231"/>
                    <a:pt x="25236" y="24627"/>
                    <a:pt x="25625" y="24042"/>
                  </a:cubicBezTo>
                  <a:cubicBezTo>
                    <a:pt x="25912" y="23575"/>
                    <a:pt x="26205" y="23109"/>
                    <a:pt x="26474" y="22637"/>
                  </a:cubicBezTo>
                  <a:cubicBezTo>
                    <a:pt x="26618" y="22362"/>
                    <a:pt x="26786" y="22099"/>
                    <a:pt x="26929" y="21824"/>
                  </a:cubicBezTo>
                  <a:cubicBezTo>
                    <a:pt x="27060" y="21586"/>
                    <a:pt x="27203" y="21357"/>
                    <a:pt x="27335" y="21119"/>
                  </a:cubicBezTo>
                  <a:cubicBezTo>
                    <a:pt x="27431" y="20946"/>
                    <a:pt x="27539" y="20778"/>
                    <a:pt x="27634" y="20604"/>
                  </a:cubicBezTo>
                  <a:cubicBezTo>
                    <a:pt x="27754" y="20413"/>
                    <a:pt x="27873" y="20223"/>
                    <a:pt x="27986" y="20025"/>
                  </a:cubicBezTo>
                  <a:cubicBezTo>
                    <a:pt x="28077" y="19851"/>
                    <a:pt x="28177" y="19678"/>
                    <a:pt x="28285" y="19511"/>
                  </a:cubicBezTo>
                  <a:cubicBezTo>
                    <a:pt x="28626" y="18960"/>
                    <a:pt x="29009" y="18441"/>
                    <a:pt x="29349" y="17897"/>
                  </a:cubicBezTo>
                  <a:cubicBezTo>
                    <a:pt x="29540" y="17597"/>
                    <a:pt x="29719" y="17299"/>
                    <a:pt x="29899" y="16995"/>
                  </a:cubicBezTo>
                  <a:cubicBezTo>
                    <a:pt x="30014" y="16785"/>
                    <a:pt x="30144" y="16587"/>
                    <a:pt x="30257" y="16385"/>
                  </a:cubicBezTo>
                  <a:cubicBezTo>
                    <a:pt x="30372" y="16187"/>
                    <a:pt x="30491" y="15991"/>
                    <a:pt x="30605" y="15793"/>
                  </a:cubicBezTo>
                  <a:cubicBezTo>
                    <a:pt x="30760" y="15481"/>
                    <a:pt x="30939" y="15183"/>
                    <a:pt x="31107" y="14879"/>
                  </a:cubicBezTo>
                  <a:cubicBezTo>
                    <a:pt x="31220" y="14669"/>
                    <a:pt x="31346" y="14471"/>
                    <a:pt x="31465" y="14262"/>
                  </a:cubicBezTo>
                  <a:cubicBezTo>
                    <a:pt x="31884" y="13581"/>
                    <a:pt x="32350" y="12929"/>
                    <a:pt x="32775" y="12248"/>
                  </a:cubicBezTo>
                  <a:cubicBezTo>
                    <a:pt x="33013" y="11902"/>
                    <a:pt x="33228" y="11531"/>
                    <a:pt x="33426" y="11155"/>
                  </a:cubicBezTo>
                  <a:cubicBezTo>
                    <a:pt x="33540" y="10945"/>
                    <a:pt x="33665" y="10741"/>
                    <a:pt x="33785" y="10539"/>
                  </a:cubicBezTo>
                  <a:cubicBezTo>
                    <a:pt x="34897" y="8829"/>
                    <a:pt x="36139" y="7197"/>
                    <a:pt x="37509" y="5679"/>
                  </a:cubicBezTo>
                  <a:cubicBezTo>
                    <a:pt x="38232" y="5022"/>
                    <a:pt x="38985" y="4406"/>
                    <a:pt x="39720" y="3767"/>
                  </a:cubicBezTo>
                  <a:cubicBezTo>
                    <a:pt x="40492" y="2995"/>
                    <a:pt x="41490" y="2517"/>
                    <a:pt x="42308" y="1811"/>
                  </a:cubicBezTo>
                  <a:cubicBezTo>
                    <a:pt x="42918" y="1292"/>
                    <a:pt x="43582" y="837"/>
                    <a:pt x="44275" y="443"/>
                  </a:cubicBezTo>
                  <a:cubicBezTo>
                    <a:pt x="44413" y="377"/>
                    <a:pt x="44544" y="311"/>
                    <a:pt x="44682" y="252"/>
                  </a:cubicBezTo>
                  <a:cubicBezTo>
                    <a:pt x="44801" y="192"/>
                    <a:pt x="44897" y="103"/>
                    <a:pt x="44986" y="1"/>
                  </a:cubicBezTo>
                  <a:cubicBezTo>
                    <a:pt x="44980" y="1"/>
                    <a:pt x="44974" y="0"/>
                    <a:pt x="449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3"/>
            <p:cNvSpPr/>
            <p:nvPr/>
          </p:nvSpPr>
          <p:spPr>
            <a:xfrm>
              <a:off x="-5" y="-335047"/>
              <a:ext cx="7135294" cy="5238972"/>
            </a:xfrm>
            <a:custGeom>
              <a:avLst/>
              <a:gdLst/>
              <a:ahLst/>
              <a:cxnLst/>
              <a:rect l="l" t="t" r="r" b="b"/>
              <a:pathLst>
                <a:path w="41891" h="51934" extrusionOk="0">
                  <a:moveTo>
                    <a:pt x="41890" y="1"/>
                  </a:moveTo>
                  <a:lnTo>
                    <a:pt x="41890" y="1"/>
                  </a:lnTo>
                  <a:cubicBezTo>
                    <a:pt x="41782" y="43"/>
                    <a:pt x="41675" y="90"/>
                    <a:pt x="41567" y="139"/>
                  </a:cubicBezTo>
                  <a:cubicBezTo>
                    <a:pt x="41016" y="449"/>
                    <a:pt x="40514" y="837"/>
                    <a:pt x="40012" y="1215"/>
                  </a:cubicBezTo>
                  <a:cubicBezTo>
                    <a:pt x="37998" y="2631"/>
                    <a:pt x="36205" y="4329"/>
                    <a:pt x="34496" y="6092"/>
                  </a:cubicBezTo>
                  <a:cubicBezTo>
                    <a:pt x="33898" y="6840"/>
                    <a:pt x="33313" y="7599"/>
                    <a:pt x="32690" y="8327"/>
                  </a:cubicBezTo>
                  <a:cubicBezTo>
                    <a:pt x="32075" y="9248"/>
                    <a:pt x="31399" y="10126"/>
                    <a:pt x="30814" y="11059"/>
                  </a:cubicBezTo>
                  <a:cubicBezTo>
                    <a:pt x="30712" y="11227"/>
                    <a:pt x="30604" y="11387"/>
                    <a:pt x="30508" y="11561"/>
                  </a:cubicBezTo>
                  <a:cubicBezTo>
                    <a:pt x="30019" y="12386"/>
                    <a:pt x="29439" y="13169"/>
                    <a:pt x="29104" y="14077"/>
                  </a:cubicBezTo>
                  <a:cubicBezTo>
                    <a:pt x="29081" y="14132"/>
                    <a:pt x="29026" y="14234"/>
                    <a:pt x="29002" y="14281"/>
                  </a:cubicBezTo>
                  <a:cubicBezTo>
                    <a:pt x="28913" y="14443"/>
                    <a:pt x="28830" y="14604"/>
                    <a:pt x="28751" y="14766"/>
                  </a:cubicBezTo>
                  <a:cubicBezTo>
                    <a:pt x="28507" y="15213"/>
                    <a:pt x="28220" y="15638"/>
                    <a:pt x="27992" y="16099"/>
                  </a:cubicBezTo>
                  <a:cubicBezTo>
                    <a:pt x="27818" y="16433"/>
                    <a:pt x="27622" y="16756"/>
                    <a:pt x="27442" y="17090"/>
                  </a:cubicBezTo>
                  <a:cubicBezTo>
                    <a:pt x="27155" y="17635"/>
                    <a:pt x="26802" y="18149"/>
                    <a:pt x="26534" y="18704"/>
                  </a:cubicBezTo>
                  <a:cubicBezTo>
                    <a:pt x="26361" y="19045"/>
                    <a:pt x="26157" y="19379"/>
                    <a:pt x="25978" y="19721"/>
                  </a:cubicBezTo>
                  <a:cubicBezTo>
                    <a:pt x="25870" y="19882"/>
                    <a:pt x="25768" y="20049"/>
                    <a:pt x="25679" y="20223"/>
                  </a:cubicBezTo>
                  <a:cubicBezTo>
                    <a:pt x="25105" y="21065"/>
                    <a:pt x="24490" y="21873"/>
                    <a:pt x="23963" y="22739"/>
                  </a:cubicBezTo>
                  <a:cubicBezTo>
                    <a:pt x="23801" y="22966"/>
                    <a:pt x="23665" y="23211"/>
                    <a:pt x="23514" y="23445"/>
                  </a:cubicBezTo>
                  <a:cubicBezTo>
                    <a:pt x="23414" y="23611"/>
                    <a:pt x="23312" y="23779"/>
                    <a:pt x="23210" y="23947"/>
                  </a:cubicBezTo>
                  <a:cubicBezTo>
                    <a:pt x="22899" y="24461"/>
                    <a:pt x="22576" y="24969"/>
                    <a:pt x="22206" y="25441"/>
                  </a:cubicBezTo>
                  <a:cubicBezTo>
                    <a:pt x="21190" y="26798"/>
                    <a:pt x="20150" y="28149"/>
                    <a:pt x="19163" y="29535"/>
                  </a:cubicBezTo>
                  <a:cubicBezTo>
                    <a:pt x="18457" y="30403"/>
                    <a:pt x="17908" y="31371"/>
                    <a:pt x="17310" y="32315"/>
                  </a:cubicBezTo>
                  <a:cubicBezTo>
                    <a:pt x="16785" y="33134"/>
                    <a:pt x="16283" y="33971"/>
                    <a:pt x="15654" y="34724"/>
                  </a:cubicBezTo>
                  <a:cubicBezTo>
                    <a:pt x="15003" y="35645"/>
                    <a:pt x="14327" y="36547"/>
                    <a:pt x="13687" y="37474"/>
                  </a:cubicBezTo>
                  <a:lnTo>
                    <a:pt x="13634" y="37521"/>
                  </a:lnTo>
                  <a:cubicBezTo>
                    <a:pt x="12934" y="38639"/>
                    <a:pt x="12117" y="39679"/>
                    <a:pt x="11273" y="40689"/>
                  </a:cubicBezTo>
                  <a:cubicBezTo>
                    <a:pt x="9940" y="42046"/>
                    <a:pt x="8649" y="43450"/>
                    <a:pt x="7196" y="44677"/>
                  </a:cubicBezTo>
                  <a:cubicBezTo>
                    <a:pt x="6635" y="45257"/>
                    <a:pt x="5995" y="45753"/>
                    <a:pt x="5446" y="46350"/>
                  </a:cubicBezTo>
                  <a:cubicBezTo>
                    <a:pt x="4555" y="47337"/>
                    <a:pt x="3598" y="48263"/>
                    <a:pt x="2660" y="49213"/>
                  </a:cubicBezTo>
                  <a:cubicBezTo>
                    <a:pt x="2254" y="49655"/>
                    <a:pt x="1763" y="50002"/>
                    <a:pt x="1333" y="50415"/>
                  </a:cubicBezTo>
                  <a:cubicBezTo>
                    <a:pt x="842" y="50839"/>
                    <a:pt x="317" y="51246"/>
                    <a:pt x="0" y="51826"/>
                  </a:cubicBezTo>
                  <a:cubicBezTo>
                    <a:pt x="36" y="51850"/>
                    <a:pt x="108" y="51903"/>
                    <a:pt x="143" y="51933"/>
                  </a:cubicBezTo>
                  <a:cubicBezTo>
                    <a:pt x="436" y="51341"/>
                    <a:pt x="1010" y="50989"/>
                    <a:pt x="1446" y="50523"/>
                  </a:cubicBezTo>
                  <a:cubicBezTo>
                    <a:pt x="1996" y="50068"/>
                    <a:pt x="2516" y="49578"/>
                    <a:pt x="3036" y="49094"/>
                  </a:cubicBezTo>
                  <a:cubicBezTo>
                    <a:pt x="4304" y="47737"/>
                    <a:pt x="5618" y="46434"/>
                    <a:pt x="6939" y="45136"/>
                  </a:cubicBezTo>
                  <a:cubicBezTo>
                    <a:pt x="7471" y="44736"/>
                    <a:pt x="7902" y="44216"/>
                    <a:pt x="8434" y="43809"/>
                  </a:cubicBezTo>
                  <a:cubicBezTo>
                    <a:pt x="8996" y="43301"/>
                    <a:pt x="9516" y="42740"/>
                    <a:pt x="10059" y="42208"/>
                  </a:cubicBezTo>
                  <a:cubicBezTo>
                    <a:pt x="11452" y="40827"/>
                    <a:pt x="12702" y="39297"/>
                    <a:pt x="13766" y="37647"/>
                  </a:cubicBezTo>
                  <a:cubicBezTo>
                    <a:pt x="14250" y="36930"/>
                    <a:pt x="14788" y="36249"/>
                    <a:pt x="15278" y="35537"/>
                  </a:cubicBezTo>
                  <a:cubicBezTo>
                    <a:pt x="15756" y="34837"/>
                    <a:pt x="16313" y="34204"/>
                    <a:pt x="16760" y="33487"/>
                  </a:cubicBezTo>
                  <a:cubicBezTo>
                    <a:pt x="17472" y="32411"/>
                    <a:pt x="18112" y="31292"/>
                    <a:pt x="18840" y="30235"/>
                  </a:cubicBezTo>
                  <a:cubicBezTo>
                    <a:pt x="19318" y="29631"/>
                    <a:pt x="19756" y="29004"/>
                    <a:pt x="20209" y="28387"/>
                  </a:cubicBezTo>
                  <a:cubicBezTo>
                    <a:pt x="21387" y="26745"/>
                    <a:pt x="22725" y="25208"/>
                    <a:pt x="23718" y="23438"/>
                  </a:cubicBezTo>
                  <a:cubicBezTo>
                    <a:pt x="24394" y="22290"/>
                    <a:pt x="25224" y="21244"/>
                    <a:pt x="25930" y="20115"/>
                  </a:cubicBezTo>
                  <a:cubicBezTo>
                    <a:pt x="26013" y="19983"/>
                    <a:pt x="26097" y="19851"/>
                    <a:pt x="26181" y="19721"/>
                  </a:cubicBezTo>
                  <a:cubicBezTo>
                    <a:pt x="26211" y="19666"/>
                    <a:pt x="26253" y="19572"/>
                    <a:pt x="26276" y="19523"/>
                  </a:cubicBezTo>
                  <a:cubicBezTo>
                    <a:pt x="26504" y="19117"/>
                    <a:pt x="26742" y="18717"/>
                    <a:pt x="26940" y="18298"/>
                  </a:cubicBezTo>
                  <a:cubicBezTo>
                    <a:pt x="27036" y="18124"/>
                    <a:pt x="27144" y="17963"/>
                    <a:pt x="27244" y="17790"/>
                  </a:cubicBezTo>
                  <a:cubicBezTo>
                    <a:pt x="27382" y="17556"/>
                    <a:pt x="27514" y="17324"/>
                    <a:pt x="27646" y="17084"/>
                  </a:cubicBezTo>
                  <a:cubicBezTo>
                    <a:pt x="27837" y="16708"/>
                    <a:pt x="28069" y="16361"/>
                    <a:pt x="28249" y="15978"/>
                  </a:cubicBezTo>
                  <a:cubicBezTo>
                    <a:pt x="28375" y="15740"/>
                    <a:pt x="28512" y="15512"/>
                    <a:pt x="28656" y="15279"/>
                  </a:cubicBezTo>
                  <a:cubicBezTo>
                    <a:pt x="28847" y="14951"/>
                    <a:pt x="29020" y="14609"/>
                    <a:pt x="29205" y="14275"/>
                  </a:cubicBezTo>
                  <a:cubicBezTo>
                    <a:pt x="29324" y="14005"/>
                    <a:pt x="29439" y="13737"/>
                    <a:pt x="29558" y="13467"/>
                  </a:cubicBezTo>
                  <a:cubicBezTo>
                    <a:pt x="29798" y="12973"/>
                    <a:pt x="30113" y="12529"/>
                    <a:pt x="30413" y="12069"/>
                  </a:cubicBezTo>
                  <a:cubicBezTo>
                    <a:pt x="30508" y="11897"/>
                    <a:pt x="30610" y="11729"/>
                    <a:pt x="30712" y="11555"/>
                  </a:cubicBezTo>
                  <a:cubicBezTo>
                    <a:pt x="30808" y="11387"/>
                    <a:pt x="30915" y="11227"/>
                    <a:pt x="31017" y="11059"/>
                  </a:cubicBezTo>
                  <a:cubicBezTo>
                    <a:pt x="31627" y="10115"/>
                    <a:pt x="32301" y="9200"/>
                    <a:pt x="32947" y="8280"/>
                  </a:cubicBezTo>
                  <a:cubicBezTo>
                    <a:pt x="33569" y="7580"/>
                    <a:pt x="34119" y="6833"/>
                    <a:pt x="34698" y="6104"/>
                  </a:cubicBezTo>
                  <a:cubicBezTo>
                    <a:pt x="35081" y="5679"/>
                    <a:pt x="35506" y="5290"/>
                    <a:pt x="35906" y="4884"/>
                  </a:cubicBezTo>
                  <a:cubicBezTo>
                    <a:pt x="37018" y="3910"/>
                    <a:pt x="38058" y="2852"/>
                    <a:pt x="39259" y="1985"/>
                  </a:cubicBezTo>
                  <a:cubicBezTo>
                    <a:pt x="39995" y="1453"/>
                    <a:pt x="40694" y="867"/>
                    <a:pt x="41471" y="396"/>
                  </a:cubicBezTo>
                  <a:cubicBezTo>
                    <a:pt x="41645" y="299"/>
                    <a:pt x="41841" y="210"/>
                    <a:pt x="41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3"/>
            <p:cNvSpPr/>
            <p:nvPr/>
          </p:nvSpPr>
          <p:spPr>
            <a:xfrm>
              <a:off x="2711325" y="1092165"/>
              <a:ext cx="6924425" cy="5054972"/>
            </a:xfrm>
            <a:custGeom>
              <a:avLst/>
              <a:gdLst/>
              <a:ahLst/>
              <a:cxnLst/>
              <a:rect l="l" t="t" r="r" b="b"/>
              <a:pathLst>
                <a:path w="40653" h="50110" extrusionOk="0">
                  <a:moveTo>
                    <a:pt x="40652" y="1"/>
                  </a:moveTo>
                  <a:cubicBezTo>
                    <a:pt x="40473" y="133"/>
                    <a:pt x="40294" y="258"/>
                    <a:pt x="40126" y="395"/>
                  </a:cubicBezTo>
                  <a:cubicBezTo>
                    <a:pt x="39445" y="1029"/>
                    <a:pt x="38686" y="1579"/>
                    <a:pt x="38046" y="2249"/>
                  </a:cubicBezTo>
                  <a:cubicBezTo>
                    <a:pt x="37341" y="2823"/>
                    <a:pt x="36719" y="3480"/>
                    <a:pt x="36086" y="4125"/>
                  </a:cubicBezTo>
                  <a:cubicBezTo>
                    <a:pt x="35237" y="5124"/>
                    <a:pt x="34418" y="6152"/>
                    <a:pt x="33570" y="7149"/>
                  </a:cubicBezTo>
                  <a:cubicBezTo>
                    <a:pt x="33162" y="7676"/>
                    <a:pt x="32685" y="8142"/>
                    <a:pt x="32296" y="8686"/>
                  </a:cubicBezTo>
                  <a:cubicBezTo>
                    <a:pt x="31124" y="10366"/>
                    <a:pt x="29929" y="12040"/>
                    <a:pt x="28823" y="13767"/>
                  </a:cubicBezTo>
                  <a:cubicBezTo>
                    <a:pt x="28232" y="14724"/>
                    <a:pt x="27562" y="15632"/>
                    <a:pt x="26971" y="16589"/>
                  </a:cubicBezTo>
                  <a:cubicBezTo>
                    <a:pt x="26373" y="17527"/>
                    <a:pt x="25738" y="18441"/>
                    <a:pt x="25201" y="19409"/>
                  </a:cubicBezTo>
                  <a:cubicBezTo>
                    <a:pt x="24657" y="20247"/>
                    <a:pt x="24071" y="21059"/>
                    <a:pt x="23587" y="21933"/>
                  </a:cubicBezTo>
                  <a:cubicBezTo>
                    <a:pt x="23449" y="22165"/>
                    <a:pt x="23305" y="22392"/>
                    <a:pt x="23186" y="22637"/>
                  </a:cubicBezTo>
                  <a:cubicBezTo>
                    <a:pt x="23054" y="22877"/>
                    <a:pt x="22918" y="23109"/>
                    <a:pt x="22780" y="23343"/>
                  </a:cubicBezTo>
                  <a:cubicBezTo>
                    <a:pt x="22679" y="23511"/>
                    <a:pt x="22571" y="23671"/>
                    <a:pt x="22475" y="23845"/>
                  </a:cubicBezTo>
                  <a:cubicBezTo>
                    <a:pt x="22093" y="24526"/>
                    <a:pt x="21686" y="25196"/>
                    <a:pt x="21220" y="25823"/>
                  </a:cubicBezTo>
                  <a:cubicBezTo>
                    <a:pt x="20808" y="26373"/>
                    <a:pt x="20515" y="27001"/>
                    <a:pt x="20113" y="27569"/>
                  </a:cubicBezTo>
                  <a:cubicBezTo>
                    <a:pt x="19456" y="28591"/>
                    <a:pt x="18847" y="29672"/>
                    <a:pt x="17944" y="30516"/>
                  </a:cubicBezTo>
                  <a:cubicBezTo>
                    <a:pt x="17180" y="31365"/>
                    <a:pt x="16468" y="32268"/>
                    <a:pt x="15817" y="33211"/>
                  </a:cubicBezTo>
                  <a:cubicBezTo>
                    <a:pt x="14860" y="34586"/>
                    <a:pt x="13550" y="35662"/>
                    <a:pt x="12601" y="37043"/>
                  </a:cubicBezTo>
                  <a:cubicBezTo>
                    <a:pt x="12044" y="37857"/>
                    <a:pt x="11406" y="38603"/>
                    <a:pt x="10789" y="39369"/>
                  </a:cubicBezTo>
                  <a:cubicBezTo>
                    <a:pt x="10388" y="39846"/>
                    <a:pt x="9850" y="40181"/>
                    <a:pt x="9433" y="40635"/>
                  </a:cubicBezTo>
                  <a:cubicBezTo>
                    <a:pt x="8589" y="41413"/>
                    <a:pt x="7819" y="42249"/>
                    <a:pt x="7066" y="43110"/>
                  </a:cubicBezTo>
                  <a:cubicBezTo>
                    <a:pt x="6349" y="43833"/>
                    <a:pt x="5624" y="44556"/>
                    <a:pt x="4895" y="45274"/>
                  </a:cubicBezTo>
                  <a:cubicBezTo>
                    <a:pt x="4208" y="45860"/>
                    <a:pt x="3521" y="46451"/>
                    <a:pt x="2857" y="47061"/>
                  </a:cubicBezTo>
                  <a:cubicBezTo>
                    <a:pt x="1966" y="47784"/>
                    <a:pt x="1297" y="48724"/>
                    <a:pt x="467" y="49506"/>
                  </a:cubicBezTo>
                  <a:cubicBezTo>
                    <a:pt x="293" y="49692"/>
                    <a:pt x="72" y="49853"/>
                    <a:pt x="1" y="50110"/>
                  </a:cubicBezTo>
                  <a:cubicBezTo>
                    <a:pt x="341" y="50079"/>
                    <a:pt x="448" y="49704"/>
                    <a:pt x="675" y="49513"/>
                  </a:cubicBezTo>
                  <a:cubicBezTo>
                    <a:pt x="1422" y="48783"/>
                    <a:pt x="2104" y="47982"/>
                    <a:pt x="2881" y="47282"/>
                  </a:cubicBezTo>
                  <a:cubicBezTo>
                    <a:pt x="3640" y="46493"/>
                    <a:pt x="4548" y="45872"/>
                    <a:pt x="5309" y="45077"/>
                  </a:cubicBezTo>
                  <a:cubicBezTo>
                    <a:pt x="5990" y="44484"/>
                    <a:pt x="6623" y="43839"/>
                    <a:pt x="7215" y="43165"/>
                  </a:cubicBezTo>
                  <a:cubicBezTo>
                    <a:pt x="7819" y="42584"/>
                    <a:pt x="8314" y="41909"/>
                    <a:pt x="8931" y="41341"/>
                  </a:cubicBezTo>
                  <a:cubicBezTo>
                    <a:pt x="9684" y="40522"/>
                    <a:pt x="10634" y="39894"/>
                    <a:pt x="11309" y="38997"/>
                  </a:cubicBezTo>
                  <a:cubicBezTo>
                    <a:pt x="12331" y="37796"/>
                    <a:pt x="13150" y="36422"/>
                    <a:pt x="14268" y="35297"/>
                  </a:cubicBezTo>
                  <a:cubicBezTo>
                    <a:pt x="15051" y="34533"/>
                    <a:pt x="15721" y="33653"/>
                    <a:pt x="16348" y="32757"/>
                  </a:cubicBezTo>
                  <a:cubicBezTo>
                    <a:pt x="16952" y="31920"/>
                    <a:pt x="17616" y="31131"/>
                    <a:pt x="18297" y="30361"/>
                  </a:cubicBezTo>
                  <a:cubicBezTo>
                    <a:pt x="18764" y="29942"/>
                    <a:pt x="19128" y="29434"/>
                    <a:pt x="19456" y="28908"/>
                  </a:cubicBezTo>
                  <a:cubicBezTo>
                    <a:pt x="19905" y="28185"/>
                    <a:pt x="20395" y="27492"/>
                    <a:pt x="20819" y="26750"/>
                  </a:cubicBezTo>
                  <a:cubicBezTo>
                    <a:pt x="21286" y="25955"/>
                    <a:pt x="21884" y="25244"/>
                    <a:pt x="22331" y="24436"/>
                  </a:cubicBezTo>
                  <a:cubicBezTo>
                    <a:pt x="22439" y="24234"/>
                    <a:pt x="22559" y="24036"/>
                    <a:pt x="22679" y="23839"/>
                  </a:cubicBezTo>
                  <a:cubicBezTo>
                    <a:pt x="22792" y="23636"/>
                    <a:pt x="22918" y="23432"/>
                    <a:pt x="23037" y="23230"/>
                  </a:cubicBezTo>
                  <a:cubicBezTo>
                    <a:pt x="23192" y="22973"/>
                    <a:pt x="23341" y="22703"/>
                    <a:pt x="23485" y="22435"/>
                  </a:cubicBezTo>
                  <a:cubicBezTo>
                    <a:pt x="24066" y="21346"/>
                    <a:pt x="24812" y="20355"/>
                    <a:pt x="25452" y="19302"/>
                  </a:cubicBezTo>
                  <a:cubicBezTo>
                    <a:pt x="25553" y="19135"/>
                    <a:pt x="25661" y="18967"/>
                    <a:pt x="25757" y="18800"/>
                  </a:cubicBezTo>
                  <a:cubicBezTo>
                    <a:pt x="26199" y="18041"/>
                    <a:pt x="26713" y="17329"/>
                    <a:pt x="27167" y="16582"/>
                  </a:cubicBezTo>
                  <a:cubicBezTo>
                    <a:pt x="27735" y="15674"/>
                    <a:pt x="28381" y="14813"/>
                    <a:pt x="28936" y="13905"/>
                  </a:cubicBezTo>
                  <a:cubicBezTo>
                    <a:pt x="29374" y="13175"/>
                    <a:pt x="29893" y="12506"/>
                    <a:pt x="30342" y="11783"/>
                  </a:cubicBezTo>
                  <a:cubicBezTo>
                    <a:pt x="30939" y="10879"/>
                    <a:pt x="31597" y="10018"/>
                    <a:pt x="32200" y="9116"/>
                  </a:cubicBezTo>
                  <a:cubicBezTo>
                    <a:pt x="32685" y="8369"/>
                    <a:pt x="33342" y="7759"/>
                    <a:pt x="33874" y="7049"/>
                  </a:cubicBezTo>
                  <a:cubicBezTo>
                    <a:pt x="35069" y="5692"/>
                    <a:pt x="36098" y="4173"/>
                    <a:pt x="37485" y="3002"/>
                  </a:cubicBezTo>
                  <a:cubicBezTo>
                    <a:pt x="38501" y="2021"/>
                    <a:pt x="39559" y="1088"/>
                    <a:pt x="40652" y="204"/>
                  </a:cubicBezTo>
                  <a:lnTo>
                    <a:pt x="406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3"/>
            <p:cNvSpPr/>
            <p:nvPr/>
          </p:nvSpPr>
          <p:spPr>
            <a:xfrm>
              <a:off x="-1125529" y="-1024099"/>
              <a:ext cx="6303573" cy="4705128"/>
            </a:xfrm>
            <a:custGeom>
              <a:avLst/>
              <a:gdLst/>
              <a:ahLst/>
              <a:cxnLst/>
              <a:rect l="l" t="t" r="r" b="b"/>
              <a:pathLst>
                <a:path w="37008" h="46642" extrusionOk="0">
                  <a:moveTo>
                    <a:pt x="37007" y="0"/>
                  </a:moveTo>
                  <a:cubicBezTo>
                    <a:pt x="36601" y="238"/>
                    <a:pt x="36188" y="478"/>
                    <a:pt x="35824" y="784"/>
                  </a:cubicBezTo>
                  <a:cubicBezTo>
                    <a:pt x="35048" y="1375"/>
                    <a:pt x="34187" y="1871"/>
                    <a:pt x="33517" y="2600"/>
                  </a:cubicBezTo>
                  <a:cubicBezTo>
                    <a:pt x="32549" y="3479"/>
                    <a:pt x="31754" y="4525"/>
                    <a:pt x="30905" y="5518"/>
                  </a:cubicBezTo>
                  <a:cubicBezTo>
                    <a:pt x="29649" y="6934"/>
                    <a:pt x="28609" y="8542"/>
                    <a:pt x="27737" y="10222"/>
                  </a:cubicBezTo>
                  <a:cubicBezTo>
                    <a:pt x="27599" y="10503"/>
                    <a:pt x="27426" y="10765"/>
                    <a:pt x="27277" y="11047"/>
                  </a:cubicBezTo>
                  <a:cubicBezTo>
                    <a:pt x="27114" y="11315"/>
                    <a:pt x="26929" y="11572"/>
                    <a:pt x="26769" y="11841"/>
                  </a:cubicBezTo>
                  <a:cubicBezTo>
                    <a:pt x="26684" y="11973"/>
                    <a:pt x="26607" y="12104"/>
                    <a:pt x="26523" y="12236"/>
                  </a:cubicBezTo>
                  <a:cubicBezTo>
                    <a:pt x="26440" y="12374"/>
                    <a:pt x="26350" y="12511"/>
                    <a:pt x="26267" y="12655"/>
                  </a:cubicBezTo>
                  <a:cubicBezTo>
                    <a:pt x="26063" y="12989"/>
                    <a:pt x="25872" y="13329"/>
                    <a:pt x="25663" y="13665"/>
                  </a:cubicBezTo>
                  <a:cubicBezTo>
                    <a:pt x="25465" y="14005"/>
                    <a:pt x="25250" y="14333"/>
                    <a:pt x="25059" y="14675"/>
                  </a:cubicBezTo>
                  <a:cubicBezTo>
                    <a:pt x="24832" y="15063"/>
                    <a:pt x="24628" y="15469"/>
                    <a:pt x="24407" y="15864"/>
                  </a:cubicBezTo>
                  <a:cubicBezTo>
                    <a:pt x="23900" y="16923"/>
                    <a:pt x="23194" y="17861"/>
                    <a:pt x="22548" y="18835"/>
                  </a:cubicBezTo>
                  <a:cubicBezTo>
                    <a:pt x="21472" y="20515"/>
                    <a:pt x="20187" y="22044"/>
                    <a:pt x="19022" y="23665"/>
                  </a:cubicBezTo>
                  <a:cubicBezTo>
                    <a:pt x="18592" y="24298"/>
                    <a:pt x="18041" y="24830"/>
                    <a:pt x="17582" y="25440"/>
                  </a:cubicBezTo>
                  <a:cubicBezTo>
                    <a:pt x="17133" y="26091"/>
                    <a:pt x="16583" y="26665"/>
                    <a:pt x="16134" y="27316"/>
                  </a:cubicBezTo>
                  <a:cubicBezTo>
                    <a:pt x="15100" y="28692"/>
                    <a:pt x="13916" y="29942"/>
                    <a:pt x="12823" y="31261"/>
                  </a:cubicBezTo>
                  <a:cubicBezTo>
                    <a:pt x="11502" y="32858"/>
                    <a:pt x="10097" y="34389"/>
                    <a:pt x="8788" y="35996"/>
                  </a:cubicBezTo>
                  <a:cubicBezTo>
                    <a:pt x="8286" y="36511"/>
                    <a:pt x="7885" y="37107"/>
                    <a:pt x="7443" y="37675"/>
                  </a:cubicBezTo>
                  <a:cubicBezTo>
                    <a:pt x="6254" y="39259"/>
                    <a:pt x="4980" y="40778"/>
                    <a:pt x="3642" y="42230"/>
                  </a:cubicBezTo>
                  <a:cubicBezTo>
                    <a:pt x="2775" y="43014"/>
                    <a:pt x="1973" y="43869"/>
                    <a:pt x="1250" y="44790"/>
                  </a:cubicBezTo>
                  <a:cubicBezTo>
                    <a:pt x="844" y="45333"/>
                    <a:pt x="276" y="45764"/>
                    <a:pt x="8" y="46403"/>
                  </a:cubicBezTo>
                  <a:cubicBezTo>
                    <a:pt x="8" y="46462"/>
                    <a:pt x="1" y="46583"/>
                    <a:pt x="1" y="46642"/>
                  </a:cubicBezTo>
                  <a:cubicBezTo>
                    <a:pt x="44" y="46619"/>
                    <a:pt x="133" y="46558"/>
                    <a:pt x="180" y="46534"/>
                  </a:cubicBezTo>
                  <a:cubicBezTo>
                    <a:pt x="229" y="46307"/>
                    <a:pt x="318" y="46092"/>
                    <a:pt x="480" y="45924"/>
                  </a:cubicBezTo>
                  <a:cubicBezTo>
                    <a:pt x="1275" y="45135"/>
                    <a:pt x="1879" y="44173"/>
                    <a:pt x="2691" y="43402"/>
                  </a:cubicBezTo>
                  <a:cubicBezTo>
                    <a:pt x="3366" y="42702"/>
                    <a:pt x="4114" y="42064"/>
                    <a:pt x="4718" y="41292"/>
                  </a:cubicBezTo>
                  <a:cubicBezTo>
                    <a:pt x="5877" y="39995"/>
                    <a:pt x="6953" y="38627"/>
                    <a:pt x="7993" y="37228"/>
                  </a:cubicBezTo>
                  <a:cubicBezTo>
                    <a:pt x="9237" y="35656"/>
                    <a:pt x="10588" y="34179"/>
                    <a:pt x="11866" y="32637"/>
                  </a:cubicBezTo>
                  <a:cubicBezTo>
                    <a:pt x="12584" y="31895"/>
                    <a:pt x="13163" y="31040"/>
                    <a:pt x="13875" y="30300"/>
                  </a:cubicBezTo>
                  <a:cubicBezTo>
                    <a:pt x="14539" y="29523"/>
                    <a:pt x="15207" y="28758"/>
                    <a:pt x="15853" y="27962"/>
                  </a:cubicBezTo>
                  <a:cubicBezTo>
                    <a:pt x="16355" y="27288"/>
                    <a:pt x="16870" y="26618"/>
                    <a:pt x="17402" y="25961"/>
                  </a:cubicBezTo>
                  <a:cubicBezTo>
                    <a:pt x="17910" y="25207"/>
                    <a:pt x="18573" y="24579"/>
                    <a:pt x="19099" y="23837"/>
                  </a:cubicBezTo>
                  <a:cubicBezTo>
                    <a:pt x="20343" y="22123"/>
                    <a:pt x="21706" y="20491"/>
                    <a:pt x="22847" y="18703"/>
                  </a:cubicBezTo>
                  <a:cubicBezTo>
                    <a:pt x="23248" y="18046"/>
                    <a:pt x="23743" y="17448"/>
                    <a:pt x="24109" y="16766"/>
                  </a:cubicBezTo>
                  <a:cubicBezTo>
                    <a:pt x="24317" y="16408"/>
                    <a:pt x="24515" y="16038"/>
                    <a:pt x="24712" y="15667"/>
                  </a:cubicBezTo>
                  <a:cubicBezTo>
                    <a:pt x="24891" y="15332"/>
                    <a:pt x="25064" y="14992"/>
                    <a:pt x="25262" y="14669"/>
                  </a:cubicBezTo>
                  <a:cubicBezTo>
                    <a:pt x="25555" y="14161"/>
                    <a:pt x="25878" y="13670"/>
                    <a:pt x="26171" y="13163"/>
                  </a:cubicBezTo>
                  <a:cubicBezTo>
                    <a:pt x="26261" y="12989"/>
                    <a:pt x="26368" y="12821"/>
                    <a:pt x="26469" y="12655"/>
                  </a:cubicBezTo>
                  <a:cubicBezTo>
                    <a:pt x="27031" y="11715"/>
                    <a:pt x="27665" y="10813"/>
                    <a:pt x="28137" y="9821"/>
                  </a:cubicBezTo>
                  <a:cubicBezTo>
                    <a:pt x="28281" y="9558"/>
                    <a:pt x="28436" y="9295"/>
                    <a:pt x="28585" y="9032"/>
                  </a:cubicBezTo>
                  <a:cubicBezTo>
                    <a:pt x="29351" y="7723"/>
                    <a:pt x="30248" y="6498"/>
                    <a:pt x="31258" y="5367"/>
                  </a:cubicBezTo>
                  <a:cubicBezTo>
                    <a:pt x="31950" y="4578"/>
                    <a:pt x="32560" y="3724"/>
                    <a:pt x="33326" y="3000"/>
                  </a:cubicBezTo>
                  <a:cubicBezTo>
                    <a:pt x="33881" y="2409"/>
                    <a:pt x="34533" y="1907"/>
                    <a:pt x="35197" y="1441"/>
                  </a:cubicBezTo>
                  <a:cubicBezTo>
                    <a:pt x="35686" y="1129"/>
                    <a:pt x="36111" y="729"/>
                    <a:pt x="36613" y="436"/>
                  </a:cubicBezTo>
                  <a:cubicBezTo>
                    <a:pt x="36792" y="346"/>
                    <a:pt x="36977" y="215"/>
                    <a:pt x="37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3"/>
            <p:cNvSpPr/>
            <p:nvPr/>
          </p:nvSpPr>
          <p:spPr>
            <a:xfrm>
              <a:off x="3817959" y="1843601"/>
              <a:ext cx="5798544" cy="4325224"/>
            </a:xfrm>
            <a:custGeom>
              <a:avLst/>
              <a:gdLst/>
              <a:ahLst/>
              <a:cxnLst/>
              <a:rect l="l" t="t" r="r" b="b"/>
              <a:pathLst>
                <a:path w="34043" h="42876" extrusionOk="0">
                  <a:moveTo>
                    <a:pt x="34042" y="0"/>
                  </a:moveTo>
                  <a:lnTo>
                    <a:pt x="34042" y="0"/>
                  </a:lnTo>
                  <a:cubicBezTo>
                    <a:pt x="33546" y="89"/>
                    <a:pt x="33127" y="425"/>
                    <a:pt x="32679" y="651"/>
                  </a:cubicBezTo>
                  <a:cubicBezTo>
                    <a:pt x="31471" y="1393"/>
                    <a:pt x="30467" y="2409"/>
                    <a:pt x="29493" y="3424"/>
                  </a:cubicBezTo>
                  <a:cubicBezTo>
                    <a:pt x="28853" y="4172"/>
                    <a:pt x="28136" y="4853"/>
                    <a:pt x="27617" y="5697"/>
                  </a:cubicBezTo>
                  <a:cubicBezTo>
                    <a:pt x="27396" y="6037"/>
                    <a:pt x="27173" y="6378"/>
                    <a:pt x="26965" y="6724"/>
                  </a:cubicBezTo>
                  <a:cubicBezTo>
                    <a:pt x="26858" y="6892"/>
                    <a:pt x="26756" y="7053"/>
                    <a:pt x="26660" y="7226"/>
                  </a:cubicBezTo>
                  <a:cubicBezTo>
                    <a:pt x="26558" y="7394"/>
                    <a:pt x="26456" y="7562"/>
                    <a:pt x="26361" y="7734"/>
                  </a:cubicBezTo>
                  <a:cubicBezTo>
                    <a:pt x="26241" y="7926"/>
                    <a:pt x="26122" y="8123"/>
                    <a:pt x="26008" y="8321"/>
                  </a:cubicBezTo>
                  <a:cubicBezTo>
                    <a:pt x="25871" y="8553"/>
                    <a:pt x="25739" y="8787"/>
                    <a:pt x="25608" y="9025"/>
                  </a:cubicBezTo>
                  <a:cubicBezTo>
                    <a:pt x="25465" y="9306"/>
                    <a:pt x="25303" y="9576"/>
                    <a:pt x="25153" y="9844"/>
                  </a:cubicBezTo>
                  <a:cubicBezTo>
                    <a:pt x="24974" y="10108"/>
                    <a:pt x="24801" y="10371"/>
                    <a:pt x="24646" y="10652"/>
                  </a:cubicBezTo>
                  <a:cubicBezTo>
                    <a:pt x="24508" y="10884"/>
                    <a:pt x="24364" y="11118"/>
                    <a:pt x="24245" y="11356"/>
                  </a:cubicBezTo>
                  <a:cubicBezTo>
                    <a:pt x="23923" y="11943"/>
                    <a:pt x="23558" y="12504"/>
                    <a:pt x="23187" y="13061"/>
                  </a:cubicBezTo>
                  <a:cubicBezTo>
                    <a:pt x="22662" y="13952"/>
                    <a:pt x="22045" y="14782"/>
                    <a:pt x="21424" y="15607"/>
                  </a:cubicBezTo>
                  <a:cubicBezTo>
                    <a:pt x="20921" y="16372"/>
                    <a:pt x="20389" y="17113"/>
                    <a:pt x="19851" y="17848"/>
                  </a:cubicBezTo>
                  <a:cubicBezTo>
                    <a:pt x="19219" y="18852"/>
                    <a:pt x="18477" y="19785"/>
                    <a:pt x="17837" y="20783"/>
                  </a:cubicBezTo>
                  <a:cubicBezTo>
                    <a:pt x="17467" y="21376"/>
                    <a:pt x="17031" y="21925"/>
                    <a:pt x="16612" y="22482"/>
                  </a:cubicBezTo>
                  <a:cubicBezTo>
                    <a:pt x="15984" y="23431"/>
                    <a:pt x="15291" y="24334"/>
                    <a:pt x="14700" y="25302"/>
                  </a:cubicBezTo>
                  <a:cubicBezTo>
                    <a:pt x="14143" y="26157"/>
                    <a:pt x="13563" y="26993"/>
                    <a:pt x="13061" y="27884"/>
                  </a:cubicBezTo>
                  <a:cubicBezTo>
                    <a:pt x="12565" y="28643"/>
                    <a:pt x="12182" y="29468"/>
                    <a:pt x="11644" y="30198"/>
                  </a:cubicBezTo>
                  <a:cubicBezTo>
                    <a:pt x="10909" y="31233"/>
                    <a:pt x="10060" y="32188"/>
                    <a:pt x="9313" y="33222"/>
                  </a:cubicBezTo>
                  <a:cubicBezTo>
                    <a:pt x="8961" y="33611"/>
                    <a:pt x="8716" y="34089"/>
                    <a:pt x="8344" y="34460"/>
                  </a:cubicBezTo>
                  <a:cubicBezTo>
                    <a:pt x="7610" y="35214"/>
                    <a:pt x="6766" y="35840"/>
                    <a:pt x="5990" y="36546"/>
                  </a:cubicBezTo>
                  <a:cubicBezTo>
                    <a:pt x="5362" y="36982"/>
                    <a:pt x="4824" y="37526"/>
                    <a:pt x="4250" y="38028"/>
                  </a:cubicBezTo>
                  <a:cubicBezTo>
                    <a:pt x="3378" y="38908"/>
                    <a:pt x="2463" y="39744"/>
                    <a:pt x="1632" y="40671"/>
                  </a:cubicBezTo>
                  <a:cubicBezTo>
                    <a:pt x="1077" y="41388"/>
                    <a:pt x="341" y="42009"/>
                    <a:pt x="1" y="42876"/>
                  </a:cubicBezTo>
                  <a:cubicBezTo>
                    <a:pt x="54" y="42853"/>
                    <a:pt x="156" y="42798"/>
                    <a:pt x="210" y="42768"/>
                  </a:cubicBezTo>
                  <a:cubicBezTo>
                    <a:pt x="467" y="42362"/>
                    <a:pt x="730" y="41943"/>
                    <a:pt x="1071" y="41597"/>
                  </a:cubicBezTo>
                  <a:cubicBezTo>
                    <a:pt x="1662" y="40916"/>
                    <a:pt x="2230" y="40210"/>
                    <a:pt x="2887" y="39589"/>
                  </a:cubicBezTo>
                  <a:cubicBezTo>
                    <a:pt x="3629" y="38817"/>
                    <a:pt x="4459" y="38136"/>
                    <a:pt x="5207" y="37377"/>
                  </a:cubicBezTo>
                  <a:cubicBezTo>
                    <a:pt x="5762" y="36958"/>
                    <a:pt x="6294" y="36516"/>
                    <a:pt x="6815" y="36061"/>
                  </a:cubicBezTo>
                  <a:cubicBezTo>
                    <a:pt x="7491" y="35434"/>
                    <a:pt x="8303" y="34927"/>
                    <a:pt x="8829" y="34149"/>
                  </a:cubicBezTo>
                  <a:cubicBezTo>
                    <a:pt x="9415" y="33330"/>
                    <a:pt x="10054" y="32552"/>
                    <a:pt x="10653" y="31746"/>
                  </a:cubicBezTo>
                  <a:cubicBezTo>
                    <a:pt x="11257" y="31029"/>
                    <a:pt x="11836" y="30287"/>
                    <a:pt x="12308" y="29481"/>
                  </a:cubicBezTo>
                  <a:cubicBezTo>
                    <a:pt x="12427" y="29283"/>
                    <a:pt x="12548" y="29086"/>
                    <a:pt x="12655" y="28883"/>
                  </a:cubicBezTo>
                  <a:cubicBezTo>
                    <a:pt x="13832" y="26844"/>
                    <a:pt x="15141" y="24890"/>
                    <a:pt x="16486" y="22959"/>
                  </a:cubicBezTo>
                  <a:cubicBezTo>
                    <a:pt x="16916" y="22289"/>
                    <a:pt x="17454" y="21698"/>
                    <a:pt x="17873" y="21028"/>
                  </a:cubicBezTo>
                  <a:cubicBezTo>
                    <a:pt x="18543" y="19988"/>
                    <a:pt x="19307" y="19020"/>
                    <a:pt x="19965" y="17980"/>
                  </a:cubicBezTo>
                  <a:cubicBezTo>
                    <a:pt x="20485" y="17257"/>
                    <a:pt x="21018" y="16534"/>
                    <a:pt x="21507" y="15786"/>
                  </a:cubicBezTo>
                  <a:cubicBezTo>
                    <a:pt x="22027" y="15063"/>
                    <a:pt x="22583" y="14369"/>
                    <a:pt x="23043" y="13610"/>
                  </a:cubicBezTo>
                  <a:cubicBezTo>
                    <a:pt x="23534" y="12821"/>
                    <a:pt x="24077" y="12068"/>
                    <a:pt x="24496" y="11243"/>
                  </a:cubicBezTo>
                  <a:cubicBezTo>
                    <a:pt x="24627" y="11005"/>
                    <a:pt x="24770" y="10777"/>
                    <a:pt x="24902" y="10539"/>
                  </a:cubicBezTo>
                  <a:cubicBezTo>
                    <a:pt x="24986" y="10407"/>
                    <a:pt x="25064" y="10280"/>
                    <a:pt x="25153" y="10156"/>
                  </a:cubicBezTo>
                  <a:cubicBezTo>
                    <a:pt x="25219" y="10048"/>
                    <a:pt x="25285" y="9946"/>
                    <a:pt x="25351" y="9844"/>
                  </a:cubicBezTo>
                  <a:cubicBezTo>
                    <a:pt x="25512" y="9540"/>
                    <a:pt x="25691" y="9240"/>
                    <a:pt x="25854" y="8936"/>
                  </a:cubicBezTo>
                  <a:cubicBezTo>
                    <a:pt x="25978" y="8697"/>
                    <a:pt x="26122" y="8470"/>
                    <a:pt x="26259" y="8230"/>
                  </a:cubicBezTo>
                  <a:cubicBezTo>
                    <a:pt x="26475" y="7860"/>
                    <a:pt x="26701" y="7496"/>
                    <a:pt x="26917" y="7119"/>
                  </a:cubicBezTo>
                  <a:cubicBezTo>
                    <a:pt x="27090" y="6850"/>
                    <a:pt x="27258" y="6586"/>
                    <a:pt x="27419" y="6312"/>
                  </a:cubicBezTo>
                  <a:cubicBezTo>
                    <a:pt x="28202" y="4980"/>
                    <a:pt x="29308" y="3896"/>
                    <a:pt x="30354" y="2779"/>
                  </a:cubicBezTo>
                  <a:cubicBezTo>
                    <a:pt x="31083" y="2086"/>
                    <a:pt x="31813" y="1380"/>
                    <a:pt x="32674" y="848"/>
                  </a:cubicBezTo>
                  <a:cubicBezTo>
                    <a:pt x="32912" y="717"/>
                    <a:pt x="33146" y="580"/>
                    <a:pt x="33385" y="448"/>
                  </a:cubicBezTo>
                  <a:cubicBezTo>
                    <a:pt x="33636" y="359"/>
                    <a:pt x="33857" y="197"/>
                    <a:pt x="340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3"/>
            <p:cNvSpPr/>
            <p:nvPr/>
          </p:nvSpPr>
          <p:spPr>
            <a:xfrm>
              <a:off x="4578484" y="2198491"/>
              <a:ext cx="5057268" cy="3970337"/>
            </a:xfrm>
            <a:custGeom>
              <a:avLst/>
              <a:gdLst/>
              <a:ahLst/>
              <a:cxnLst/>
              <a:rect l="l" t="t" r="r" b="b"/>
              <a:pathLst>
                <a:path w="29691" h="39358" extrusionOk="0">
                  <a:moveTo>
                    <a:pt x="29678" y="1"/>
                  </a:moveTo>
                  <a:lnTo>
                    <a:pt x="29678" y="1"/>
                  </a:lnTo>
                  <a:cubicBezTo>
                    <a:pt x="29045" y="438"/>
                    <a:pt x="28375" y="844"/>
                    <a:pt x="27837" y="1407"/>
                  </a:cubicBezTo>
                  <a:cubicBezTo>
                    <a:pt x="27067" y="2111"/>
                    <a:pt x="26433" y="2954"/>
                    <a:pt x="25781" y="3774"/>
                  </a:cubicBezTo>
                  <a:cubicBezTo>
                    <a:pt x="25273" y="4401"/>
                    <a:pt x="24866" y="5088"/>
                    <a:pt x="24436" y="5763"/>
                  </a:cubicBezTo>
                  <a:cubicBezTo>
                    <a:pt x="23796" y="6696"/>
                    <a:pt x="23103" y="7587"/>
                    <a:pt x="22499" y="8544"/>
                  </a:cubicBezTo>
                  <a:cubicBezTo>
                    <a:pt x="22057" y="9153"/>
                    <a:pt x="21591" y="9739"/>
                    <a:pt x="21149" y="10343"/>
                  </a:cubicBezTo>
                  <a:cubicBezTo>
                    <a:pt x="20640" y="11035"/>
                    <a:pt x="20079" y="11700"/>
                    <a:pt x="19684" y="12470"/>
                  </a:cubicBezTo>
                  <a:cubicBezTo>
                    <a:pt x="19582" y="12638"/>
                    <a:pt x="19475" y="12804"/>
                    <a:pt x="19379" y="12978"/>
                  </a:cubicBezTo>
                  <a:cubicBezTo>
                    <a:pt x="18560" y="14329"/>
                    <a:pt x="17646" y="15626"/>
                    <a:pt x="16863" y="17001"/>
                  </a:cubicBezTo>
                  <a:cubicBezTo>
                    <a:pt x="16761" y="17168"/>
                    <a:pt x="16659" y="17342"/>
                    <a:pt x="16564" y="17516"/>
                  </a:cubicBezTo>
                  <a:cubicBezTo>
                    <a:pt x="16104" y="18233"/>
                    <a:pt x="15690" y="18986"/>
                    <a:pt x="15177" y="19667"/>
                  </a:cubicBezTo>
                  <a:cubicBezTo>
                    <a:pt x="14531" y="20534"/>
                    <a:pt x="13897" y="21419"/>
                    <a:pt x="13336" y="22344"/>
                  </a:cubicBezTo>
                  <a:cubicBezTo>
                    <a:pt x="13121" y="22710"/>
                    <a:pt x="12906" y="23075"/>
                    <a:pt x="12732" y="23456"/>
                  </a:cubicBezTo>
                  <a:cubicBezTo>
                    <a:pt x="12379" y="24126"/>
                    <a:pt x="11907" y="24724"/>
                    <a:pt x="11519" y="25370"/>
                  </a:cubicBezTo>
                  <a:cubicBezTo>
                    <a:pt x="11196" y="26057"/>
                    <a:pt x="10748" y="26678"/>
                    <a:pt x="10269" y="27265"/>
                  </a:cubicBezTo>
                  <a:cubicBezTo>
                    <a:pt x="9863" y="27803"/>
                    <a:pt x="9535" y="28394"/>
                    <a:pt x="9116" y="28926"/>
                  </a:cubicBezTo>
                  <a:cubicBezTo>
                    <a:pt x="8661" y="29517"/>
                    <a:pt x="8266" y="30151"/>
                    <a:pt x="7843" y="30767"/>
                  </a:cubicBezTo>
                  <a:cubicBezTo>
                    <a:pt x="6503" y="32417"/>
                    <a:pt x="5314" y="34193"/>
                    <a:pt x="3813" y="35705"/>
                  </a:cubicBezTo>
                  <a:cubicBezTo>
                    <a:pt x="3270" y="36279"/>
                    <a:pt x="2672" y="36805"/>
                    <a:pt x="1997" y="37211"/>
                  </a:cubicBezTo>
                  <a:cubicBezTo>
                    <a:pt x="1459" y="37641"/>
                    <a:pt x="850" y="38012"/>
                    <a:pt x="436" y="38580"/>
                  </a:cubicBezTo>
                  <a:cubicBezTo>
                    <a:pt x="269" y="38825"/>
                    <a:pt x="36" y="39052"/>
                    <a:pt x="0" y="39357"/>
                  </a:cubicBezTo>
                  <a:cubicBezTo>
                    <a:pt x="155" y="39285"/>
                    <a:pt x="257" y="39148"/>
                    <a:pt x="348" y="39004"/>
                  </a:cubicBezTo>
                  <a:cubicBezTo>
                    <a:pt x="718" y="38412"/>
                    <a:pt x="1250" y="37940"/>
                    <a:pt x="1835" y="37570"/>
                  </a:cubicBezTo>
                  <a:cubicBezTo>
                    <a:pt x="2218" y="37319"/>
                    <a:pt x="2571" y="37026"/>
                    <a:pt x="2941" y="36756"/>
                  </a:cubicBezTo>
                  <a:cubicBezTo>
                    <a:pt x="4310" y="35537"/>
                    <a:pt x="5505" y="34127"/>
                    <a:pt x="6588" y="32650"/>
                  </a:cubicBezTo>
                  <a:cubicBezTo>
                    <a:pt x="7137" y="31884"/>
                    <a:pt x="7783" y="31191"/>
                    <a:pt x="8302" y="30408"/>
                  </a:cubicBezTo>
                  <a:cubicBezTo>
                    <a:pt x="8781" y="29596"/>
                    <a:pt x="9403" y="28885"/>
                    <a:pt x="9910" y="28090"/>
                  </a:cubicBezTo>
                  <a:cubicBezTo>
                    <a:pt x="10365" y="27318"/>
                    <a:pt x="11022" y="26691"/>
                    <a:pt x="11430" y="25889"/>
                  </a:cubicBezTo>
                  <a:cubicBezTo>
                    <a:pt x="11596" y="25566"/>
                    <a:pt x="11788" y="25257"/>
                    <a:pt x="11979" y="24945"/>
                  </a:cubicBezTo>
                  <a:cubicBezTo>
                    <a:pt x="12098" y="24783"/>
                    <a:pt x="12212" y="24622"/>
                    <a:pt x="12326" y="24460"/>
                  </a:cubicBezTo>
                  <a:cubicBezTo>
                    <a:pt x="12410" y="24317"/>
                    <a:pt x="12498" y="24186"/>
                    <a:pt x="12583" y="24043"/>
                  </a:cubicBezTo>
                  <a:cubicBezTo>
                    <a:pt x="12816" y="23696"/>
                    <a:pt x="12995" y="23307"/>
                    <a:pt x="13187" y="22937"/>
                  </a:cubicBezTo>
                  <a:cubicBezTo>
                    <a:pt x="13318" y="22703"/>
                    <a:pt x="13461" y="22471"/>
                    <a:pt x="13587" y="22231"/>
                  </a:cubicBezTo>
                  <a:cubicBezTo>
                    <a:pt x="13725" y="22029"/>
                    <a:pt x="13861" y="21831"/>
                    <a:pt x="13993" y="21621"/>
                  </a:cubicBezTo>
                  <a:cubicBezTo>
                    <a:pt x="14609" y="20659"/>
                    <a:pt x="15356" y="19786"/>
                    <a:pt x="15954" y="18812"/>
                  </a:cubicBezTo>
                  <a:cubicBezTo>
                    <a:pt x="16677" y="17689"/>
                    <a:pt x="17304" y="16506"/>
                    <a:pt x="18046" y="15387"/>
                  </a:cubicBezTo>
                  <a:cubicBezTo>
                    <a:pt x="18542" y="14575"/>
                    <a:pt x="19105" y="13797"/>
                    <a:pt x="19582" y="12972"/>
                  </a:cubicBezTo>
                  <a:cubicBezTo>
                    <a:pt x="20455" y="11305"/>
                    <a:pt x="21770" y="9929"/>
                    <a:pt x="22810" y="8376"/>
                  </a:cubicBezTo>
                  <a:cubicBezTo>
                    <a:pt x="23211" y="7766"/>
                    <a:pt x="23635" y="7174"/>
                    <a:pt x="24066" y="6583"/>
                  </a:cubicBezTo>
                  <a:cubicBezTo>
                    <a:pt x="24741" y="5674"/>
                    <a:pt x="25261" y="4657"/>
                    <a:pt x="25984" y="3779"/>
                  </a:cubicBezTo>
                  <a:cubicBezTo>
                    <a:pt x="26576" y="3062"/>
                    <a:pt x="27114" y="2296"/>
                    <a:pt x="27796" y="1658"/>
                  </a:cubicBezTo>
                  <a:cubicBezTo>
                    <a:pt x="28292" y="1137"/>
                    <a:pt x="28883" y="731"/>
                    <a:pt x="29487" y="336"/>
                  </a:cubicBezTo>
                  <a:cubicBezTo>
                    <a:pt x="29606" y="270"/>
                    <a:pt x="29691" y="151"/>
                    <a:pt x="296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3"/>
            <p:cNvSpPr/>
            <p:nvPr/>
          </p:nvSpPr>
          <p:spPr>
            <a:xfrm>
              <a:off x="-616092" y="-714969"/>
              <a:ext cx="4133909" cy="3277913"/>
            </a:xfrm>
            <a:custGeom>
              <a:avLst/>
              <a:gdLst/>
              <a:ahLst/>
              <a:cxnLst/>
              <a:rect l="l" t="t" r="r" b="b"/>
              <a:pathLst>
                <a:path w="24270" h="32494" extrusionOk="0">
                  <a:moveTo>
                    <a:pt x="24270" y="1"/>
                  </a:moveTo>
                  <a:lnTo>
                    <a:pt x="24270" y="1"/>
                  </a:lnTo>
                  <a:cubicBezTo>
                    <a:pt x="23738" y="102"/>
                    <a:pt x="23367" y="544"/>
                    <a:pt x="22918" y="814"/>
                  </a:cubicBezTo>
                  <a:cubicBezTo>
                    <a:pt x="21031" y="2475"/>
                    <a:pt x="19536" y="4531"/>
                    <a:pt x="18156" y="6630"/>
                  </a:cubicBezTo>
                  <a:cubicBezTo>
                    <a:pt x="17588" y="7419"/>
                    <a:pt x="17014" y="8202"/>
                    <a:pt x="16499" y="9033"/>
                  </a:cubicBezTo>
                  <a:cubicBezTo>
                    <a:pt x="16404" y="9206"/>
                    <a:pt x="16296" y="9367"/>
                    <a:pt x="16195" y="9535"/>
                  </a:cubicBezTo>
                  <a:cubicBezTo>
                    <a:pt x="16021" y="9882"/>
                    <a:pt x="15817" y="10210"/>
                    <a:pt x="15645" y="10556"/>
                  </a:cubicBezTo>
                  <a:cubicBezTo>
                    <a:pt x="15525" y="10754"/>
                    <a:pt x="15406" y="10951"/>
                    <a:pt x="15298" y="11154"/>
                  </a:cubicBezTo>
                  <a:cubicBezTo>
                    <a:pt x="15064" y="11519"/>
                    <a:pt x="14802" y="11872"/>
                    <a:pt x="14586" y="12249"/>
                  </a:cubicBezTo>
                  <a:cubicBezTo>
                    <a:pt x="14426" y="12523"/>
                    <a:pt x="14258" y="12793"/>
                    <a:pt x="14132" y="13080"/>
                  </a:cubicBezTo>
                  <a:cubicBezTo>
                    <a:pt x="14079" y="13174"/>
                    <a:pt x="14031" y="13270"/>
                    <a:pt x="13977" y="13367"/>
                  </a:cubicBezTo>
                  <a:cubicBezTo>
                    <a:pt x="13797" y="13731"/>
                    <a:pt x="13654" y="14107"/>
                    <a:pt x="13480" y="14473"/>
                  </a:cubicBezTo>
                  <a:cubicBezTo>
                    <a:pt x="13367" y="14752"/>
                    <a:pt x="13248" y="15022"/>
                    <a:pt x="13122" y="15298"/>
                  </a:cubicBezTo>
                  <a:cubicBezTo>
                    <a:pt x="12572" y="16427"/>
                    <a:pt x="11729" y="17378"/>
                    <a:pt x="11162" y="18501"/>
                  </a:cubicBezTo>
                  <a:cubicBezTo>
                    <a:pt x="11108" y="18609"/>
                    <a:pt x="11054" y="18710"/>
                    <a:pt x="11006" y="18818"/>
                  </a:cubicBezTo>
                  <a:cubicBezTo>
                    <a:pt x="10922" y="18979"/>
                    <a:pt x="10839" y="19141"/>
                    <a:pt x="10760" y="19307"/>
                  </a:cubicBezTo>
                  <a:cubicBezTo>
                    <a:pt x="10354" y="19941"/>
                    <a:pt x="10020" y="20623"/>
                    <a:pt x="9548" y="21221"/>
                  </a:cubicBezTo>
                  <a:cubicBezTo>
                    <a:pt x="9016" y="21955"/>
                    <a:pt x="8352" y="22584"/>
                    <a:pt x="7850" y="23337"/>
                  </a:cubicBezTo>
                  <a:cubicBezTo>
                    <a:pt x="7383" y="24060"/>
                    <a:pt x="6756" y="24664"/>
                    <a:pt x="6266" y="25368"/>
                  </a:cubicBezTo>
                  <a:cubicBezTo>
                    <a:pt x="5518" y="26397"/>
                    <a:pt x="4699" y="27365"/>
                    <a:pt x="3904" y="28352"/>
                  </a:cubicBezTo>
                  <a:cubicBezTo>
                    <a:pt x="3421" y="28847"/>
                    <a:pt x="2930" y="29332"/>
                    <a:pt x="2428" y="29804"/>
                  </a:cubicBezTo>
                  <a:cubicBezTo>
                    <a:pt x="1645" y="30540"/>
                    <a:pt x="982" y="31382"/>
                    <a:pt x="229" y="32141"/>
                  </a:cubicBezTo>
                  <a:cubicBezTo>
                    <a:pt x="133" y="32243"/>
                    <a:pt x="1" y="32369"/>
                    <a:pt x="152" y="32494"/>
                  </a:cubicBezTo>
                  <a:cubicBezTo>
                    <a:pt x="516" y="32082"/>
                    <a:pt x="880" y="31658"/>
                    <a:pt x="1281" y="31275"/>
                  </a:cubicBezTo>
                  <a:cubicBezTo>
                    <a:pt x="2160" y="30174"/>
                    <a:pt x="3272" y="29296"/>
                    <a:pt x="4204" y="28250"/>
                  </a:cubicBezTo>
                  <a:cubicBezTo>
                    <a:pt x="4903" y="27371"/>
                    <a:pt x="5639" y="26523"/>
                    <a:pt x="6296" y="25608"/>
                  </a:cubicBezTo>
                  <a:cubicBezTo>
                    <a:pt x="6756" y="24932"/>
                    <a:pt x="7330" y="24353"/>
                    <a:pt x="7814" y="23696"/>
                  </a:cubicBezTo>
                  <a:cubicBezTo>
                    <a:pt x="8580" y="22506"/>
                    <a:pt x="9679" y="21561"/>
                    <a:pt x="10354" y="20311"/>
                  </a:cubicBezTo>
                  <a:cubicBezTo>
                    <a:pt x="10755" y="19654"/>
                    <a:pt x="11126" y="18984"/>
                    <a:pt x="11460" y="18297"/>
                  </a:cubicBezTo>
                  <a:cubicBezTo>
                    <a:pt x="11872" y="17521"/>
                    <a:pt x="12434" y="16840"/>
                    <a:pt x="12876" y="16087"/>
                  </a:cubicBezTo>
                  <a:cubicBezTo>
                    <a:pt x="13152" y="15638"/>
                    <a:pt x="13386" y="15160"/>
                    <a:pt x="13576" y="14669"/>
                  </a:cubicBezTo>
                  <a:cubicBezTo>
                    <a:pt x="13701" y="14407"/>
                    <a:pt x="13803" y="14137"/>
                    <a:pt x="13924" y="13874"/>
                  </a:cubicBezTo>
                  <a:cubicBezTo>
                    <a:pt x="14024" y="13671"/>
                    <a:pt x="14120" y="13468"/>
                    <a:pt x="14228" y="13270"/>
                  </a:cubicBezTo>
                  <a:cubicBezTo>
                    <a:pt x="14305" y="13097"/>
                    <a:pt x="14396" y="12923"/>
                    <a:pt x="14479" y="12751"/>
                  </a:cubicBezTo>
                  <a:cubicBezTo>
                    <a:pt x="14790" y="12195"/>
                    <a:pt x="15160" y="11681"/>
                    <a:pt x="15494" y="11143"/>
                  </a:cubicBezTo>
                  <a:cubicBezTo>
                    <a:pt x="15645" y="10879"/>
                    <a:pt x="15806" y="10622"/>
                    <a:pt x="15943" y="10348"/>
                  </a:cubicBezTo>
                  <a:cubicBezTo>
                    <a:pt x="16081" y="10073"/>
                    <a:pt x="16242" y="9797"/>
                    <a:pt x="16398" y="9529"/>
                  </a:cubicBezTo>
                  <a:cubicBezTo>
                    <a:pt x="16499" y="9361"/>
                    <a:pt x="16601" y="9193"/>
                    <a:pt x="16702" y="9027"/>
                  </a:cubicBezTo>
                  <a:cubicBezTo>
                    <a:pt x="17342" y="7998"/>
                    <a:pt x="18107" y="7049"/>
                    <a:pt x="18765" y="6026"/>
                  </a:cubicBezTo>
                  <a:cubicBezTo>
                    <a:pt x="19285" y="5220"/>
                    <a:pt x="19877" y="4459"/>
                    <a:pt x="20451" y="3689"/>
                  </a:cubicBezTo>
                  <a:cubicBezTo>
                    <a:pt x="21078" y="2917"/>
                    <a:pt x="21759" y="2183"/>
                    <a:pt x="22441" y="1454"/>
                  </a:cubicBezTo>
                  <a:cubicBezTo>
                    <a:pt x="22973" y="880"/>
                    <a:pt x="23726" y="557"/>
                    <a:pt x="242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3"/>
            <p:cNvSpPr/>
            <p:nvPr/>
          </p:nvSpPr>
          <p:spPr>
            <a:xfrm>
              <a:off x="5840978" y="3164582"/>
              <a:ext cx="3623771" cy="2626245"/>
            </a:xfrm>
            <a:custGeom>
              <a:avLst/>
              <a:gdLst/>
              <a:ahLst/>
              <a:cxnLst/>
              <a:rect l="l" t="t" r="r" b="b"/>
              <a:pathLst>
                <a:path w="21275" h="26034" extrusionOk="0">
                  <a:moveTo>
                    <a:pt x="21275" y="1"/>
                  </a:moveTo>
                  <a:cubicBezTo>
                    <a:pt x="21215" y="12"/>
                    <a:pt x="21107" y="37"/>
                    <a:pt x="21047" y="43"/>
                  </a:cubicBezTo>
                  <a:cubicBezTo>
                    <a:pt x="20216" y="420"/>
                    <a:pt x="19386" y="845"/>
                    <a:pt x="18721" y="1477"/>
                  </a:cubicBezTo>
                  <a:cubicBezTo>
                    <a:pt x="17909" y="2440"/>
                    <a:pt x="17036" y="3348"/>
                    <a:pt x="16290" y="4371"/>
                  </a:cubicBezTo>
                  <a:cubicBezTo>
                    <a:pt x="15070" y="5858"/>
                    <a:pt x="13916" y="7401"/>
                    <a:pt x="12924" y="9050"/>
                  </a:cubicBezTo>
                  <a:cubicBezTo>
                    <a:pt x="12428" y="9781"/>
                    <a:pt x="11896" y="10485"/>
                    <a:pt x="11465" y="11257"/>
                  </a:cubicBezTo>
                  <a:cubicBezTo>
                    <a:pt x="11142" y="11812"/>
                    <a:pt x="10838" y="12380"/>
                    <a:pt x="10605" y="12984"/>
                  </a:cubicBezTo>
                  <a:cubicBezTo>
                    <a:pt x="10533" y="13116"/>
                    <a:pt x="10467" y="13254"/>
                    <a:pt x="10401" y="13390"/>
                  </a:cubicBezTo>
                  <a:cubicBezTo>
                    <a:pt x="10300" y="13588"/>
                    <a:pt x="10199" y="13785"/>
                    <a:pt x="10102" y="13988"/>
                  </a:cubicBezTo>
                  <a:cubicBezTo>
                    <a:pt x="9965" y="14228"/>
                    <a:pt x="9821" y="14460"/>
                    <a:pt x="9696" y="14700"/>
                  </a:cubicBezTo>
                  <a:cubicBezTo>
                    <a:pt x="9564" y="14926"/>
                    <a:pt x="9421" y="15155"/>
                    <a:pt x="9296" y="15393"/>
                  </a:cubicBezTo>
                  <a:cubicBezTo>
                    <a:pt x="8674" y="16319"/>
                    <a:pt x="8077" y="17263"/>
                    <a:pt x="7388" y="18149"/>
                  </a:cubicBezTo>
                  <a:cubicBezTo>
                    <a:pt x="6731" y="18998"/>
                    <a:pt x="6133" y="19900"/>
                    <a:pt x="5380" y="20671"/>
                  </a:cubicBezTo>
                  <a:cubicBezTo>
                    <a:pt x="4770" y="21305"/>
                    <a:pt x="4149" y="21933"/>
                    <a:pt x="3443" y="22471"/>
                  </a:cubicBezTo>
                  <a:cubicBezTo>
                    <a:pt x="2523" y="23139"/>
                    <a:pt x="1680" y="23917"/>
                    <a:pt x="879" y="24736"/>
                  </a:cubicBezTo>
                  <a:cubicBezTo>
                    <a:pt x="670" y="24946"/>
                    <a:pt x="532" y="25214"/>
                    <a:pt x="383" y="25465"/>
                  </a:cubicBezTo>
                  <a:cubicBezTo>
                    <a:pt x="264" y="25663"/>
                    <a:pt x="115" y="25835"/>
                    <a:pt x="0" y="26033"/>
                  </a:cubicBezTo>
                  <a:cubicBezTo>
                    <a:pt x="7" y="26033"/>
                    <a:pt x="13" y="26033"/>
                    <a:pt x="20" y="26033"/>
                  </a:cubicBezTo>
                  <a:cubicBezTo>
                    <a:pt x="148" y="26033"/>
                    <a:pt x="249" y="25980"/>
                    <a:pt x="317" y="25878"/>
                  </a:cubicBezTo>
                  <a:cubicBezTo>
                    <a:pt x="593" y="25484"/>
                    <a:pt x="778" y="25023"/>
                    <a:pt x="1130" y="24682"/>
                  </a:cubicBezTo>
                  <a:cubicBezTo>
                    <a:pt x="1506" y="24287"/>
                    <a:pt x="1955" y="23964"/>
                    <a:pt x="2344" y="23576"/>
                  </a:cubicBezTo>
                  <a:cubicBezTo>
                    <a:pt x="2888" y="23038"/>
                    <a:pt x="3558" y="22650"/>
                    <a:pt x="4113" y="22118"/>
                  </a:cubicBezTo>
                  <a:cubicBezTo>
                    <a:pt x="5106" y="21310"/>
                    <a:pt x="5978" y="20348"/>
                    <a:pt x="6725" y="19308"/>
                  </a:cubicBezTo>
                  <a:cubicBezTo>
                    <a:pt x="7862" y="17826"/>
                    <a:pt x="8966" y="16314"/>
                    <a:pt x="9899" y="14688"/>
                  </a:cubicBezTo>
                  <a:cubicBezTo>
                    <a:pt x="10078" y="14347"/>
                    <a:pt x="10293" y="14018"/>
                    <a:pt x="10455" y="13665"/>
                  </a:cubicBezTo>
                  <a:cubicBezTo>
                    <a:pt x="10521" y="13528"/>
                    <a:pt x="10587" y="13397"/>
                    <a:pt x="10659" y="13259"/>
                  </a:cubicBezTo>
                  <a:cubicBezTo>
                    <a:pt x="10795" y="12967"/>
                    <a:pt x="10922" y="12661"/>
                    <a:pt x="11059" y="12357"/>
                  </a:cubicBezTo>
                  <a:cubicBezTo>
                    <a:pt x="11256" y="11950"/>
                    <a:pt x="11490" y="11561"/>
                    <a:pt x="11711" y="11161"/>
                  </a:cubicBezTo>
                  <a:cubicBezTo>
                    <a:pt x="11788" y="11023"/>
                    <a:pt x="11884" y="10887"/>
                    <a:pt x="11967" y="10749"/>
                  </a:cubicBezTo>
                  <a:cubicBezTo>
                    <a:pt x="12416" y="10032"/>
                    <a:pt x="12947" y="9362"/>
                    <a:pt x="13378" y="8633"/>
                  </a:cubicBezTo>
                  <a:cubicBezTo>
                    <a:pt x="14221" y="7312"/>
                    <a:pt x="15135" y="6032"/>
                    <a:pt x="16139" y="4831"/>
                  </a:cubicBezTo>
                  <a:cubicBezTo>
                    <a:pt x="16773" y="4024"/>
                    <a:pt x="17389" y="3199"/>
                    <a:pt x="18106" y="2458"/>
                  </a:cubicBezTo>
                  <a:cubicBezTo>
                    <a:pt x="18578" y="1866"/>
                    <a:pt x="19093" y="1292"/>
                    <a:pt x="19756" y="903"/>
                  </a:cubicBezTo>
                  <a:cubicBezTo>
                    <a:pt x="20228" y="550"/>
                    <a:pt x="20862" y="437"/>
                    <a:pt x="212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3"/>
            <p:cNvSpPr/>
            <p:nvPr/>
          </p:nvSpPr>
          <p:spPr>
            <a:xfrm>
              <a:off x="6589228" y="4011257"/>
              <a:ext cx="2975154" cy="2064055"/>
            </a:xfrm>
            <a:custGeom>
              <a:avLst/>
              <a:gdLst/>
              <a:ahLst/>
              <a:cxnLst/>
              <a:rect l="l" t="t" r="r" b="b"/>
              <a:pathLst>
                <a:path w="17467" h="20461" extrusionOk="0">
                  <a:moveTo>
                    <a:pt x="17467" y="1"/>
                  </a:moveTo>
                  <a:lnTo>
                    <a:pt x="17467" y="1"/>
                  </a:lnTo>
                  <a:cubicBezTo>
                    <a:pt x="16672" y="395"/>
                    <a:pt x="16081" y="1088"/>
                    <a:pt x="15399" y="1645"/>
                  </a:cubicBezTo>
                  <a:cubicBezTo>
                    <a:pt x="14807" y="2194"/>
                    <a:pt x="14299" y="2828"/>
                    <a:pt x="13773" y="3438"/>
                  </a:cubicBezTo>
                  <a:cubicBezTo>
                    <a:pt x="13104" y="4197"/>
                    <a:pt x="12512" y="5022"/>
                    <a:pt x="12004" y="5894"/>
                  </a:cubicBezTo>
                  <a:cubicBezTo>
                    <a:pt x="11262" y="7042"/>
                    <a:pt x="10480" y="8154"/>
                    <a:pt x="9738" y="9301"/>
                  </a:cubicBezTo>
                  <a:cubicBezTo>
                    <a:pt x="9612" y="9541"/>
                    <a:pt x="9469" y="9773"/>
                    <a:pt x="9338" y="10007"/>
                  </a:cubicBezTo>
                  <a:cubicBezTo>
                    <a:pt x="8536" y="11453"/>
                    <a:pt x="7353" y="12655"/>
                    <a:pt x="6618" y="14143"/>
                  </a:cubicBezTo>
                  <a:cubicBezTo>
                    <a:pt x="5961" y="15321"/>
                    <a:pt x="4806" y="16085"/>
                    <a:pt x="3981" y="17133"/>
                  </a:cubicBezTo>
                  <a:cubicBezTo>
                    <a:pt x="3402" y="17795"/>
                    <a:pt x="2762" y="18399"/>
                    <a:pt x="2129" y="19009"/>
                  </a:cubicBezTo>
                  <a:cubicBezTo>
                    <a:pt x="1650" y="19404"/>
                    <a:pt x="1101" y="19715"/>
                    <a:pt x="593" y="20079"/>
                  </a:cubicBezTo>
                  <a:cubicBezTo>
                    <a:pt x="425" y="20210"/>
                    <a:pt x="210" y="20253"/>
                    <a:pt x="0" y="20276"/>
                  </a:cubicBezTo>
                  <a:cubicBezTo>
                    <a:pt x="85" y="20336"/>
                    <a:pt x="174" y="20402"/>
                    <a:pt x="264" y="20461"/>
                  </a:cubicBezTo>
                  <a:cubicBezTo>
                    <a:pt x="1214" y="19894"/>
                    <a:pt x="2160" y="19296"/>
                    <a:pt x="2936" y="18501"/>
                  </a:cubicBezTo>
                  <a:cubicBezTo>
                    <a:pt x="3713" y="17765"/>
                    <a:pt x="4347" y="16899"/>
                    <a:pt x="5136" y="16176"/>
                  </a:cubicBezTo>
                  <a:cubicBezTo>
                    <a:pt x="5799" y="15489"/>
                    <a:pt x="6505" y="14813"/>
                    <a:pt x="6917" y="13934"/>
                  </a:cubicBezTo>
                  <a:cubicBezTo>
                    <a:pt x="7581" y="12727"/>
                    <a:pt x="8513" y="11687"/>
                    <a:pt x="9236" y="10515"/>
                  </a:cubicBezTo>
                  <a:cubicBezTo>
                    <a:pt x="9350" y="10311"/>
                    <a:pt x="9469" y="10115"/>
                    <a:pt x="9584" y="9917"/>
                  </a:cubicBezTo>
                  <a:cubicBezTo>
                    <a:pt x="10373" y="8518"/>
                    <a:pt x="11364" y="7251"/>
                    <a:pt x="12207" y="5888"/>
                  </a:cubicBezTo>
                  <a:cubicBezTo>
                    <a:pt x="12458" y="5477"/>
                    <a:pt x="12715" y="5069"/>
                    <a:pt x="12991" y="4675"/>
                  </a:cubicBezTo>
                  <a:cubicBezTo>
                    <a:pt x="14174" y="3127"/>
                    <a:pt x="15477" y="1656"/>
                    <a:pt x="17025" y="467"/>
                  </a:cubicBezTo>
                  <a:cubicBezTo>
                    <a:pt x="17193" y="335"/>
                    <a:pt x="17402" y="228"/>
                    <a:pt x="174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3" name="Google Shape;443;p23"/>
          <p:cNvSpPr txBox="1">
            <a:spLocks noGrp="1"/>
          </p:cNvSpPr>
          <p:nvPr>
            <p:ph type="title"/>
          </p:nvPr>
        </p:nvSpPr>
        <p:spPr>
          <a:xfrm>
            <a:off x="4068700" y="2434029"/>
            <a:ext cx="4360200" cy="567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500">
                <a:solidFill>
                  <a:schemeClr val="accen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44" name="Google Shape;444;p23"/>
          <p:cNvSpPr txBox="1">
            <a:spLocks noGrp="1"/>
          </p:cNvSpPr>
          <p:nvPr>
            <p:ph type="title" idx="2" hasCustomPrompt="1"/>
          </p:nvPr>
        </p:nvSpPr>
        <p:spPr>
          <a:xfrm>
            <a:off x="5433250" y="1312446"/>
            <a:ext cx="2995500" cy="1102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94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45" name="Google Shape;445;p23"/>
          <p:cNvSpPr txBox="1">
            <a:spLocks noGrp="1"/>
          </p:cNvSpPr>
          <p:nvPr>
            <p:ph type="subTitle" idx="1"/>
          </p:nvPr>
        </p:nvSpPr>
        <p:spPr>
          <a:xfrm>
            <a:off x="5020000" y="3113754"/>
            <a:ext cx="3408900" cy="717300"/>
          </a:xfrm>
          <a:prstGeom prst="rect">
            <a:avLst/>
          </a:prstGeom>
          <a:solidFill>
            <a:srgbClr val="FFFFFF"/>
          </a:solidFill>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6" name="Google Shape;446;p23"/>
          <p:cNvSpPr/>
          <p:nvPr/>
        </p:nvSpPr>
        <p:spPr>
          <a:xfrm rot="-3681758" flipH="1">
            <a:off x="6871553" y="-1137914"/>
            <a:ext cx="2297983" cy="2488087"/>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3"/>
          <p:cNvSpPr/>
          <p:nvPr/>
        </p:nvSpPr>
        <p:spPr>
          <a:xfrm rot="8999839" flipH="1">
            <a:off x="-121365" y="-492148"/>
            <a:ext cx="1748079" cy="1892730"/>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3"/>
          <p:cNvSpPr/>
          <p:nvPr/>
        </p:nvSpPr>
        <p:spPr>
          <a:xfrm flipH="1">
            <a:off x="8240246" y="3888022"/>
            <a:ext cx="1728481" cy="1871553"/>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2">
  <p:cSld name="SECTION_HEADER_2">
    <p:spTree>
      <p:nvGrpSpPr>
        <p:cNvPr id="1" name="Shape 449"/>
        <p:cNvGrpSpPr/>
        <p:nvPr/>
      </p:nvGrpSpPr>
      <p:grpSpPr>
        <a:xfrm>
          <a:off x="0" y="0"/>
          <a:ext cx="0" cy="0"/>
          <a:chOff x="0" y="0"/>
          <a:chExt cx="0" cy="0"/>
        </a:xfrm>
      </p:grpSpPr>
      <p:grpSp>
        <p:nvGrpSpPr>
          <p:cNvPr id="450" name="Google Shape;450;p24"/>
          <p:cNvGrpSpPr/>
          <p:nvPr/>
        </p:nvGrpSpPr>
        <p:grpSpPr>
          <a:xfrm>
            <a:off x="-3356036" y="-3027455"/>
            <a:ext cx="12991789" cy="9196283"/>
            <a:chOff x="-3356036" y="-3027455"/>
            <a:chExt cx="12991789" cy="9196283"/>
          </a:xfrm>
        </p:grpSpPr>
        <p:sp>
          <p:nvSpPr>
            <p:cNvPr id="451" name="Google Shape;451;p24"/>
            <p:cNvSpPr/>
            <p:nvPr/>
          </p:nvSpPr>
          <p:spPr>
            <a:xfrm>
              <a:off x="12" y="-335050"/>
              <a:ext cx="8797885" cy="6125887"/>
            </a:xfrm>
            <a:custGeom>
              <a:avLst/>
              <a:gdLst/>
              <a:ahLst/>
              <a:cxnLst/>
              <a:rect l="l" t="t" r="r" b="b"/>
              <a:pathLst>
                <a:path w="51652" h="60726" extrusionOk="0">
                  <a:moveTo>
                    <a:pt x="51651" y="1"/>
                  </a:moveTo>
                  <a:lnTo>
                    <a:pt x="51651" y="1"/>
                  </a:lnTo>
                  <a:cubicBezTo>
                    <a:pt x="51287" y="341"/>
                    <a:pt x="51174" y="862"/>
                    <a:pt x="50994" y="1309"/>
                  </a:cubicBezTo>
                  <a:cubicBezTo>
                    <a:pt x="50970" y="1364"/>
                    <a:pt x="50915" y="1464"/>
                    <a:pt x="50892" y="1519"/>
                  </a:cubicBezTo>
                  <a:cubicBezTo>
                    <a:pt x="50862" y="1572"/>
                    <a:pt x="50815" y="1674"/>
                    <a:pt x="50791" y="1722"/>
                  </a:cubicBezTo>
                  <a:cubicBezTo>
                    <a:pt x="50067" y="3061"/>
                    <a:pt x="48961" y="4131"/>
                    <a:pt x="47861" y="5165"/>
                  </a:cubicBezTo>
                  <a:cubicBezTo>
                    <a:pt x="47198" y="5643"/>
                    <a:pt x="46576" y="6170"/>
                    <a:pt x="45894" y="6629"/>
                  </a:cubicBezTo>
                  <a:cubicBezTo>
                    <a:pt x="45220" y="7102"/>
                    <a:pt x="44503" y="7502"/>
                    <a:pt x="43821" y="7969"/>
                  </a:cubicBezTo>
                  <a:cubicBezTo>
                    <a:pt x="43229" y="8380"/>
                    <a:pt x="42542" y="8680"/>
                    <a:pt x="42064" y="9235"/>
                  </a:cubicBezTo>
                  <a:cubicBezTo>
                    <a:pt x="40922" y="10485"/>
                    <a:pt x="39625" y="11585"/>
                    <a:pt x="38279" y="12601"/>
                  </a:cubicBezTo>
                  <a:cubicBezTo>
                    <a:pt x="36773" y="13730"/>
                    <a:pt x="35333" y="14956"/>
                    <a:pt x="34017" y="16301"/>
                  </a:cubicBezTo>
                  <a:cubicBezTo>
                    <a:pt x="33319" y="16982"/>
                    <a:pt x="32511" y="17544"/>
                    <a:pt x="31848" y="18267"/>
                  </a:cubicBezTo>
                  <a:cubicBezTo>
                    <a:pt x="31137" y="18937"/>
                    <a:pt x="30538" y="19702"/>
                    <a:pt x="29912" y="20449"/>
                  </a:cubicBezTo>
                  <a:cubicBezTo>
                    <a:pt x="29396" y="21082"/>
                    <a:pt x="28889" y="21728"/>
                    <a:pt x="28453" y="22422"/>
                  </a:cubicBezTo>
                  <a:cubicBezTo>
                    <a:pt x="27897" y="23306"/>
                    <a:pt x="27275" y="24161"/>
                    <a:pt x="26808" y="25099"/>
                  </a:cubicBezTo>
                  <a:cubicBezTo>
                    <a:pt x="26725" y="25261"/>
                    <a:pt x="26642" y="25422"/>
                    <a:pt x="26563" y="25584"/>
                  </a:cubicBezTo>
                  <a:cubicBezTo>
                    <a:pt x="26474" y="25757"/>
                    <a:pt x="26391" y="25931"/>
                    <a:pt x="26306" y="26103"/>
                  </a:cubicBezTo>
                  <a:cubicBezTo>
                    <a:pt x="26235" y="26235"/>
                    <a:pt x="26169" y="26373"/>
                    <a:pt x="26104" y="26511"/>
                  </a:cubicBezTo>
                  <a:cubicBezTo>
                    <a:pt x="25644" y="27323"/>
                    <a:pt x="25236" y="28166"/>
                    <a:pt x="24849" y="29015"/>
                  </a:cubicBezTo>
                  <a:cubicBezTo>
                    <a:pt x="24639" y="29517"/>
                    <a:pt x="24436" y="30020"/>
                    <a:pt x="24245" y="30533"/>
                  </a:cubicBezTo>
                  <a:cubicBezTo>
                    <a:pt x="24137" y="30844"/>
                    <a:pt x="24017" y="31143"/>
                    <a:pt x="23892" y="31447"/>
                  </a:cubicBezTo>
                  <a:cubicBezTo>
                    <a:pt x="23737" y="31770"/>
                    <a:pt x="23605" y="32105"/>
                    <a:pt x="23486" y="32445"/>
                  </a:cubicBezTo>
                  <a:cubicBezTo>
                    <a:pt x="23384" y="32685"/>
                    <a:pt x="23288" y="32925"/>
                    <a:pt x="23186" y="33157"/>
                  </a:cubicBezTo>
                  <a:cubicBezTo>
                    <a:pt x="23007" y="33521"/>
                    <a:pt x="22846" y="33893"/>
                    <a:pt x="22678" y="34263"/>
                  </a:cubicBezTo>
                  <a:cubicBezTo>
                    <a:pt x="22607" y="34395"/>
                    <a:pt x="22541" y="34531"/>
                    <a:pt x="22475" y="34669"/>
                  </a:cubicBezTo>
                  <a:cubicBezTo>
                    <a:pt x="22295" y="35046"/>
                    <a:pt x="22074" y="35405"/>
                    <a:pt x="21878" y="35775"/>
                  </a:cubicBezTo>
                  <a:cubicBezTo>
                    <a:pt x="21125" y="37000"/>
                    <a:pt x="20449" y="38268"/>
                    <a:pt x="19803" y="39552"/>
                  </a:cubicBezTo>
                  <a:cubicBezTo>
                    <a:pt x="18835" y="41400"/>
                    <a:pt x="17299" y="42859"/>
                    <a:pt x="16134" y="44574"/>
                  </a:cubicBezTo>
                  <a:cubicBezTo>
                    <a:pt x="15739" y="45166"/>
                    <a:pt x="15230" y="45674"/>
                    <a:pt x="14771" y="46218"/>
                  </a:cubicBezTo>
                  <a:cubicBezTo>
                    <a:pt x="13988" y="46984"/>
                    <a:pt x="13252" y="47796"/>
                    <a:pt x="12559" y="48651"/>
                  </a:cubicBezTo>
                  <a:cubicBezTo>
                    <a:pt x="11334" y="50145"/>
                    <a:pt x="9582" y="51120"/>
                    <a:pt x="8429" y="52686"/>
                  </a:cubicBezTo>
                  <a:cubicBezTo>
                    <a:pt x="7836" y="53462"/>
                    <a:pt x="7226" y="54221"/>
                    <a:pt x="6564" y="54938"/>
                  </a:cubicBezTo>
                  <a:cubicBezTo>
                    <a:pt x="5595" y="56116"/>
                    <a:pt x="4429" y="57103"/>
                    <a:pt x="3353" y="58179"/>
                  </a:cubicBezTo>
                  <a:cubicBezTo>
                    <a:pt x="2649" y="58902"/>
                    <a:pt x="1847" y="59518"/>
                    <a:pt x="1010" y="60080"/>
                  </a:cubicBezTo>
                  <a:cubicBezTo>
                    <a:pt x="837" y="60175"/>
                    <a:pt x="669" y="60282"/>
                    <a:pt x="497" y="60384"/>
                  </a:cubicBezTo>
                  <a:cubicBezTo>
                    <a:pt x="317" y="60480"/>
                    <a:pt x="30" y="60469"/>
                    <a:pt x="0" y="60726"/>
                  </a:cubicBezTo>
                  <a:cubicBezTo>
                    <a:pt x="210" y="60713"/>
                    <a:pt x="395" y="60624"/>
                    <a:pt x="580" y="60533"/>
                  </a:cubicBezTo>
                  <a:cubicBezTo>
                    <a:pt x="1494" y="60008"/>
                    <a:pt x="2326" y="59350"/>
                    <a:pt x="3126" y="58663"/>
                  </a:cubicBezTo>
                  <a:cubicBezTo>
                    <a:pt x="3904" y="57898"/>
                    <a:pt x="4674" y="57120"/>
                    <a:pt x="5452" y="56350"/>
                  </a:cubicBezTo>
                  <a:cubicBezTo>
                    <a:pt x="6760" y="55101"/>
                    <a:pt x="7885" y="53672"/>
                    <a:pt x="8997" y="52243"/>
                  </a:cubicBezTo>
                  <a:cubicBezTo>
                    <a:pt x="9391" y="51718"/>
                    <a:pt x="9941" y="51359"/>
                    <a:pt x="10418" y="50910"/>
                  </a:cubicBezTo>
                  <a:cubicBezTo>
                    <a:pt x="11315" y="50145"/>
                    <a:pt x="12236" y="49387"/>
                    <a:pt x="12959" y="48441"/>
                  </a:cubicBezTo>
                  <a:cubicBezTo>
                    <a:pt x="13431" y="47844"/>
                    <a:pt x="13982" y="47312"/>
                    <a:pt x="14471" y="46733"/>
                  </a:cubicBezTo>
                  <a:cubicBezTo>
                    <a:pt x="15338" y="45908"/>
                    <a:pt x="16091" y="44975"/>
                    <a:pt x="16755" y="43982"/>
                  </a:cubicBezTo>
                  <a:cubicBezTo>
                    <a:pt x="17812" y="42608"/>
                    <a:pt x="19009" y="41328"/>
                    <a:pt x="19856" y="39804"/>
                  </a:cubicBezTo>
                  <a:cubicBezTo>
                    <a:pt x="20013" y="39499"/>
                    <a:pt x="20174" y="39201"/>
                    <a:pt x="20317" y="38890"/>
                  </a:cubicBezTo>
                  <a:cubicBezTo>
                    <a:pt x="20700" y="38142"/>
                    <a:pt x="21130" y="37413"/>
                    <a:pt x="21519" y="36672"/>
                  </a:cubicBezTo>
                  <a:cubicBezTo>
                    <a:pt x="22104" y="35734"/>
                    <a:pt x="22648" y="34771"/>
                    <a:pt x="23079" y="33761"/>
                  </a:cubicBezTo>
                  <a:cubicBezTo>
                    <a:pt x="23264" y="33397"/>
                    <a:pt x="23420" y="33019"/>
                    <a:pt x="23581" y="32643"/>
                  </a:cubicBezTo>
                  <a:cubicBezTo>
                    <a:pt x="23688" y="32338"/>
                    <a:pt x="23809" y="32034"/>
                    <a:pt x="23939" y="31734"/>
                  </a:cubicBezTo>
                  <a:cubicBezTo>
                    <a:pt x="24460" y="30527"/>
                    <a:pt x="24849" y="29272"/>
                    <a:pt x="25451" y="28106"/>
                  </a:cubicBezTo>
                  <a:cubicBezTo>
                    <a:pt x="25476" y="28053"/>
                    <a:pt x="25523" y="27951"/>
                    <a:pt x="25553" y="27896"/>
                  </a:cubicBezTo>
                  <a:cubicBezTo>
                    <a:pt x="25619" y="27766"/>
                    <a:pt x="25685" y="27634"/>
                    <a:pt x="25757" y="27502"/>
                  </a:cubicBezTo>
                  <a:cubicBezTo>
                    <a:pt x="26240" y="26648"/>
                    <a:pt x="26642" y="25752"/>
                    <a:pt x="27114" y="24891"/>
                  </a:cubicBezTo>
                  <a:cubicBezTo>
                    <a:pt x="27562" y="24006"/>
                    <a:pt x="28171" y="23217"/>
                    <a:pt x="28679" y="22362"/>
                  </a:cubicBezTo>
                  <a:cubicBezTo>
                    <a:pt x="28979" y="21920"/>
                    <a:pt x="29289" y="21484"/>
                    <a:pt x="29630" y="21071"/>
                  </a:cubicBezTo>
                  <a:cubicBezTo>
                    <a:pt x="30808" y="19583"/>
                    <a:pt x="32075" y="18141"/>
                    <a:pt x="33564" y="16952"/>
                  </a:cubicBezTo>
                  <a:cubicBezTo>
                    <a:pt x="34102" y="16391"/>
                    <a:pt x="34693" y="15870"/>
                    <a:pt x="35267" y="15344"/>
                  </a:cubicBezTo>
                  <a:cubicBezTo>
                    <a:pt x="37162" y="13450"/>
                    <a:pt x="39523" y="12099"/>
                    <a:pt x="41375" y="10156"/>
                  </a:cubicBezTo>
                  <a:cubicBezTo>
                    <a:pt x="41956" y="9594"/>
                    <a:pt x="42470" y="8931"/>
                    <a:pt x="43204" y="8554"/>
                  </a:cubicBezTo>
                  <a:cubicBezTo>
                    <a:pt x="44539" y="7669"/>
                    <a:pt x="45937" y="6893"/>
                    <a:pt x="47174" y="5883"/>
                  </a:cubicBezTo>
                  <a:cubicBezTo>
                    <a:pt x="47670" y="5511"/>
                    <a:pt x="48190" y="5165"/>
                    <a:pt x="48614" y="4711"/>
                  </a:cubicBezTo>
                  <a:cubicBezTo>
                    <a:pt x="49458" y="3861"/>
                    <a:pt x="50270" y="2965"/>
                    <a:pt x="50868" y="1925"/>
                  </a:cubicBezTo>
                  <a:cubicBezTo>
                    <a:pt x="51155" y="1441"/>
                    <a:pt x="51274" y="879"/>
                    <a:pt x="51555" y="395"/>
                  </a:cubicBezTo>
                  <a:cubicBezTo>
                    <a:pt x="51597" y="263"/>
                    <a:pt x="51627" y="131"/>
                    <a:pt x="51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4"/>
            <p:cNvSpPr/>
            <p:nvPr/>
          </p:nvSpPr>
          <p:spPr>
            <a:xfrm>
              <a:off x="425326" y="81070"/>
              <a:ext cx="8887649" cy="5913540"/>
            </a:xfrm>
            <a:custGeom>
              <a:avLst/>
              <a:gdLst/>
              <a:ahLst/>
              <a:cxnLst/>
              <a:rect l="l" t="t" r="r" b="b"/>
              <a:pathLst>
                <a:path w="52179" h="58621" extrusionOk="0">
                  <a:moveTo>
                    <a:pt x="52089" y="0"/>
                  </a:moveTo>
                  <a:cubicBezTo>
                    <a:pt x="51025" y="812"/>
                    <a:pt x="50194" y="1871"/>
                    <a:pt x="49160" y="2713"/>
                  </a:cubicBezTo>
                  <a:cubicBezTo>
                    <a:pt x="48503" y="3364"/>
                    <a:pt x="47844" y="4023"/>
                    <a:pt x="47055" y="4519"/>
                  </a:cubicBezTo>
                  <a:cubicBezTo>
                    <a:pt x="46285" y="5003"/>
                    <a:pt x="45520" y="5493"/>
                    <a:pt x="44749" y="5977"/>
                  </a:cubicBezTo>
                  <a:cubicBezTo>
                    <a:pt x="43518" y="6743"/>
                    <a:pt x="42280" y="7513"/>
                    <a:pt x="41121" y="8393"/>
                  </a:cubicBezTo>
                  <a:cubicBezTo>
                    <a:pt x="39758" y="9276"/>
                    <a:pt x="38599" y="10424"/>
                    <a:pt x="37325" y="11428"/>
                  </a:cubicBezTo>
                  <a:cubicBezTo>
                    <a:pt x="36834" y="11823"/>
                    <a:pt x="36483" y="12343"/>
                    <a:pt x="36058" y="12791"/>
                  </a:cubicBezTo>
                  <a:cubicBezTo>
                    <a:pt x="35663" y="13299"/>
                    <a:pt x="35191" y="13736"/>
                    <a:pt x="34797" y="14244"/>
                  </a:cubicBezTo>
                  <a:cubicBezTo>
                    <a:pt x="34080" y="15171"/>
                    <a:pt x="33266" y="16019"/>
                    <a:pt x="32626" y="17000"/>
                  </a:cubicBezTo>
                  <a:cubicBezTo>
                    <a:pt x="32154" y="17729"/>
                    <a:pt x="31533" y="18350"/>
                    <a:pt x="31067" y="19080"/>
                  </a:cubicBezTo>
                  <a:cubicBezTo>
                    <a:pt x="30582" y="19845"/>
                    <a:pt x="30020" y="20557"/>
                    <a:pt x="29608" y="21357"/>
                  </a:cubicBezTo>
                  <a:cubicBezTo>
                    <a:pt x="29465" y="21638"/>
                    <a:pt x="29302" y="21906"/>
                    <a:pt x="29147" y="22182"/>
                  </a:cubicBezTo>
                  <a:cubicBezTo>
                    <a:pt x="28849" y="22684"/>
                    <a:pt x="28544" y="23186"/>
                    <a:pt x="28245" y="23688"/>
                  </a:cubicBezTo>
                  <a:cubicBezTo>
                    <a:pt x="28155" y="23820"/>
                    <a:pt x="28077" y="23951"/>
                    <a:pt x="27994" y="24088"/>
                  </a:cubicBezTo>
                  <a:cubicBezTo>
                    <a:pt x="27898" y="24256"/>
                    <a:pt x="27790" y="24417"/>
                    <a:pt x="27689" y="24585"/>
                  </a:cubicBezTo>
                  <a:cubicBezTo>
                    <a:pt x="27558" y="24824"/>
                    <a:pt x="27420" y="25057"/>
                    <a:pt x="27288" y="25291"/>
                  </a:cubicBezTo>
                  <a:cubicBezTo>
                    <a:pt x="27222" y="25428"/>
                    <a:pt x="27151" y="25559"/>
                    <a:pt x="27086" y="25691"/>
                  </a:cubicBezTo>
                  <a:cubicBezTo>
                    <a:pt x="26828" y="26193"/>
                    <a:pt x="26571" y="26695"/>
                    <a:pt x="26326" y="27209"/>
                  </a:cubicBezTo>
                  <a:cubicBezTo>
                    <a:pt x="26154" y="27550"/>
                    <a:pt x="25974" y="27890"/>
                    <a:pt x="25776" y="28213"/>
                  </a:cubicBezTo>
                  <a:cubicBezTo>
                    <a:pt x="25567" y="28577"/>
                    <a:pt x="25364" y="28949"/>
                    <a:pt x="25172" y="29319"/>
                  </a:cubicBezTo>
                  <a:cubicBezTo>
                    <a:pt x="25106" y="29457"/>
                    <a:pt x="25042" y="29594"/>
                    <a:pt x="24970" y="29725"/>
                  </a:cubicBezTo>
                  <a:cubicBezTo>
                    <a:pt x="24783" y="30132"/>
                    <a:pt x="24581" y="30533"/>
                    <a:pt x="24413" y="30952"/>
                  </a:cubicBezTo>
                  <a:cubicBezTo>
                    <a:pt x="24246" y="31322"/>
                    <a:pt x="24091" y="31698"/>
                    <a:pt x="23906" y="32056"/>
                  </a:cubicBezTo>
                  <a:cubicBezTo>
                    <a:pt x="23840" y="32188"/>
                    <a:pt x="23768" y="32326"/>
                    <a:pt x="23708" y="32464"/>
                  </a:cubicBezTo>
                  <a:cubicBezTo>
                    <a:pt x="23588" y="32690"/>
                    <a:pt x="23481" y="32924"/>
                    <a:pt x="23362" y="33156"/>
                  </a:cubicBezTo>
                  <a:cubicBezTo>
                    <a:pt x="22824" y="34310"/>
                    <a:pt x="22256" y="35458"/>
                    <a:pt x="21646" y="36575"/>
                  </a:cubicBezTo>
                  <a:cubicBezTo>
                    <a:pt x="21563" y="36749"/>
                    <a:pt x="21478" y="36922"/>
                    <a:pt x="21395" y="37096"/>
                  </a:cubicBezTo>
                  <a:cubicBezTo>
                    <a:pt x="21048" y="37753"/>
                    <a:pt x="20666" y="38387"/>
                    <a:pt x="20236" y="38991"/>
                  </a:cubicBezTo>
                  <a:cubicBezTo>
                    <a:pt x="19136" y="40915"/>
                    <a:pt x="17539" y="42476"/>
                    <a:pt x="16272" y="44280"/>
                  </a:cubicBezTo>
                  <a:cubicBezTo>
                    <a:pt x="15674" y="45118"/>
                    <a:pt x="14928" y="45822"/>
                    <a:pt x="14228" y="46570"/>
                  </a:cubicBezTo>
                  <a:cubicBezTo>
                    <a:pt x="13444" y="47442"/>
                    <a:pt x="12531" y="48178"/>
                    <a:pt x="11585" y="48877"/>
                  </a:cubicBezTo>
                  <a:cubicBezTo>
                    <a:pt x="10940" y="49373"/>
                    <a:pt x="10241" y="49803"/>
                    <a:pt x="9631" y="50347"/>
                  </a:cubicBezTo>
                  <a:cubicBezTo>
                    <a:pt x="8178" y="51615"/>
                    <a:pt x="6583" y="52714"/>
                    <a:pt x="5178" y="54048"/>
                  </a:cubicBezTo>
                  <a:cubicBezTo>
                    <a:pt x="4580" y="54658"/>
                    <a:pt x="3970" y="55255"/>
                    <a:pt x="3344" y="55842"/>
                  </a:cubicBezTo>
                  <a:cubicBezTo>
                    <a:pt x="2715" y="56349"/>
                    <a:pt x="2196" y="56976"/>
                    <a:pt x="1568" y="57479"/>
                  </a:cubicBezTo>
                  <a:cubicBezTo>
                    <a:pt x="1233" y="57778"/>
                    <a:pt x="910" y="58113"/>
                    <a:pt x="503" y="58316"/>
                  </a:cubicBezTo>
                  <a:cubicBezTo>
                    <a:pt x="331" y="58405"/>
                    <a:pt x="139" y="58471"/>
                    <a:pt x="1" y="58620"/>
                  </a:cubicBezTo>
                  <a:cubicBezTo>
                    <a:pt x="216" y="58615"/>
                    <a:pt x="431" y="58560"/>
                    <a:pt x="618" y="58453"/>
                  </a:cubicBezTo>
                  <a:cubicBezTo>
                    <a:pt x="1256" y="58071"/>
                    <a:pt x="1771" y="57520"/>
                    <a:pt x="2309" y="57012"/>
                  </a:cubicBezTo>
                  <a:cubicBezTo>
                    <a:pt x="3032" y="56433"/>
                    <a:pt x="3636" y="55715"/>
                    <a:pt x="4348" y="55124"/>
                  </a:cubicBezTo>
                  <a:cubicBezTo>
                    <a:pt x="5052" y="54496"/>
                    <a:pt x="5662" y="53754"/>
                    <a:pt x="6415" y="53175"/>
                  </a:cubicBezTo>
                  <a:cubicBezTo>
                    <a:pt x="7259" y="52463"/>
                    <a:pt x="8131" y="51800"/>
                    <a:pt x="8992" y="51113"/>
                  </a:cubicBezTo>
                  <a:cubicBezTo>
                    <a:pt x="10360" y="49839"/>
                    <a:pt x="12010" y="48913"/>
                    <a:pt x="13386" y="47640"/>
                  </a:cubicBezTo>
                  <a:cubicBezTo>
                    <a:pt x="14497" y="46498"/>
                    <a:pt x="15704" y="45434"/>
                    <a:pt x="16606" y="44107"/>
                  </a:cubicBezTo>
                  <a:cubicBezTo>
                    <a:pt x="17761" y="42511"/>
                    <a:pt x="19166" y="41101"/>
                    <a:pt x="20181" y="39408"/>
                  </a:cubicBezTo>
                  <a:cubicBezTo>
                    <a:pt x="20385" y="39057"/>
                    <a:pt x="20636" y="38740"/>
                    <a:pt x="20846" y="38393"/>
                  </a:cubicBezTo>
                  <a:cubicBezTo>
                    <a:pt x="20953" y="38232"/>
                    <a:pt x="21048" y="38058"/>
                    <a:pt x="21144" y="37891"/>
                  </a:cubicBezTo>
                  <a:cubicBezTo>
                    <a:pt x="21340" y="37562"/>
                    <a:pt x="21520" y="37228"/>
                    <a:pt x="21693" y="36892"/>
                  </a:cubicBezTo>
                  <a:cubicBezTo>
                    <a:pt x="21771" y="36713"/>
                    <a:pt x="21861" y="36546"/>
                    <a:pt x="21950" y="36373"/>
                  </a:cubicBezTo>
                  <a:cubicBezTo>
                    <a:pt x="22459" y="35416"/>
                    <a:pt x="22937" y="34442"/>
                    <a:pt x="23403" y="33468"/>
                  </a:cubicBezTo>
                  <a:cubicBezTo>
                    <a:pt x="23469" y="33330"/>
                    <a:pt x="23535" y="33192"/>
                    <a:pt x="23607" y="33060"/>
                  </a:cubicBezTo>
                  <a:cubicBezTo>
                    <a:pt x="23654" y="32953"/>
                    <a:pt x="23708" y="32845"/>
                    <a:pt x="23762" y="32738"/>
                  </a:cubicBezTo>
                  <a:cubicBezTo>
                    <a:pt x="23875" y="32511"/>
                    <a:pt x="23989" y="32279"/>
                    <a:pt x="24109" y="32045"/>
                  </a:cubicBezTo>
                  <a:cubicBezTo>
                    <a:pt x="24246" y="31752"/>
                    <a:pt x="24377" y="31446"/>
                    <a:pt x="24515" y="31148"/>
                  </a:cubicBezTo>
                  <a:cubicBezTo>
                    <a:pt x="24647" y="30844"/>
                    <a:pt x="24766" y="30538"/>
                    <a:pt x="24915" y="30246"/>
                  </a:cubicBezTo>
                  <a:cubicBezTo>
                    <a:pt x="24940" y="30191"/>
                    <a:pt x="24993" y="30091"/>
                    <a:pt x="25017" y="30042"/>
                  </a:cubicBezTo>
                  <a:cubicBezTo>
                    <a:pt x="25101" y="29863"/>
                    <a:pt x="25185" y="29689"/>
                    <a:pt x="25274" y="29517"/>
                  </a:cubicBezTo>
                  <a:cubicBezTo>
                    <a:pt x="25352" y="29355"/>
                    <a:pt x="25436" y="29194"/>
                    <a:pt x="25519" y="29032"/>
                  </a:cubicBezTo>
                  <a:cubicBezTo>
                    <a:pt x="25657" y="28751"/>
                    <a:pt x="25831" y="28488"/>
                    <a:pt x="25980" y="28213"/>
                  </a:cubicBezTo>
                  <a:cubicBezTo>
                    <a:pt x="26512" y="27250"/>
                    <a:pt x="26971" y="26253"/>
                    <a:pt x="27492" y="25285"/>
                  </a:cubicBezTo>
                  <a:cubicBezTo>
                    <a:pt x="27617" y="25051"/>
                    <a:pt x="27760" y="24819"/>
                    <a:pt x="27892" y="24579"/>
                  </a:cubicBezTo>
                  <a:cubicBezTo>
                    <a:pt x="27994" y="24411"/>
                    <a:pt x="28096" y="24251"/>
                    <a:pt x="28198" y="24088"/>
                  </a:cubicBezTo>
                  <a:cubicBezTo>
                    <a:pt x="28305" y="23922"/>
                    <a:pt x="28406" y="23754"/>
                    <a:pt x="28502" y="23581"/>
                  </a:cubicBezTo>
                  <a:cubicBezTo>
                    <a:pt x="28687" y="23288"/>
                    <a:pt x="28872" y="22990"/>
                    <a:pt x="29046" y="22690"/>
                  </a:cubicBezTo>
                  <a:cubicBezTo>
                    <a:pt x="29327" y="22223"/>
                    <a:pt x="29589" y="21746"/>
                    <a:pt x="29853" y="21274"/>
                  </a:cubicBezTo>
                  <a:cubicBezTo>
                    <a:pt x="30314" y="20425"/>
                    <a:pt x="30911" y="19660"/>
                    <a:pt x="31431" y="18846"/>
                  </a:cubicBezTo>
                  <a:cubicBezTo>
                    <a:pt x="31903" y="18207"/>
                    <a:pt x="32430" y="17603"/>
                    <a:pt x="32872" y="16940"/>
                  </a:cubicBezTo>
                  <a:cubicBezTo>
                    <a:pt x="33506" y="15989"/>
                    <a:pt x="34318" y="15171"/>
                    <a:pt x="34999" y="14256"/>
                  </a:cubicBezTo>
                  <a:cubicBezTo>
                    <a:pt x="35705" y="13478"/>
                    <a:pt x="36381" y="12678"/>
                    <a:pt x="37074" y="11894"/>
                  </a:cubicBezTo>
                  <a:cubicBezTo>
                    <a:pt x="37678" y="11345"/>
                    <a:pt x="38312" y="10837"/>
                    <a:pt x="38927" y="10311"/>
                  </a:cubicBezTo>
                  <a:cubicBezTo>
                    <a:pt x="39614" y="9725"/>
                    <a:pt x="40296" y="9121"/>
                    <a:pt x="41060" y="8631"/>
                  </a:cubicBezTo>
                  <a:cubicBezTo>
                    <a:pt x="41868" y="8045"/>
                    <a:pt x="42680" y="7472"/>
                    <a:pt x="43524" y="6939"/>
                  </a:cubicBezTo>
                  <a:cubicBezTo>
                    <a:pt x="44767" y="6175"/>
                    <a:pt x="45987" y="5386"/>
                    <a:pt x="47218" y="4608"/>
                  </a:cubicBezTo>
                  <a:cubicBezTo>
                    <a:pt x="48031" y="4095"/>
                    <a:pt x="48669" y="3377"/>
                    <a:pt x="49387" y="2749"/>
                  </a:cubicBezTo>
                  <a:cubicBezTo>
                    <a:pt x="49961" y="2211"/>
                    <a:pt x="50511" y="1656"/>
                    <a:pt x="51072" y="1099"/>
                  </a:cubicBezTo>
                  <a:cubicBezTo>
                    <a:pt x="51431" y="741"/>
                    <a:pt x="51874" y="459"/>
                    <a:pt x="52178" y="42"/>
                  </a:cubicBezTo>
                  <a:lnTo>
                    <a:pt x="5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4"/>
            <p:cNvSpPr/>
            <p:nvPr/>
          </p:nvSpPr>
          <p:spPr>
            <a:xfrm>
              <a:off x="-3356036" y="-3027455"/>
              <a:ext cx="8692962" cy="5816496"/>
            </a:xfrm>
            <a:custGeom>
              <a:avLst/>
              <a:gdLst/>
              <a:ahLst/>
              <a:cxnLst/>
              <a:rect l="l" t="t" r="r" b="b"/>
              <a:pathLst>
                <a:path w="51036" h="57659" extrusionOk="0">
                  <a:moveTo>
                    <a:pt x="50928" y="1"/>
                  </a:moveTo>
                  <a:cubicBezTo>
                    <a:pt x="50445" y="490"/>
                    <a:pt x="49775" y="784"/>
                    <a:pt x="49392" y="1369"/>
                  </a:cubicBezTo>
                  <a:cubicBezTo>
                    <a:pt x="49190" y="1645"/>
                    <a:pt x="48867" y="1794"/>
                    <a:pt x="48633" y="2032"/>
                  </a:cubicBezTo>
                  <a:cubicBezTo>
                    <a:pt x="48257" y="2362"/>
                    <a:pt x="47957" y="2774"/>
                    <a:pt x="47551" y="3055"/>
                  </a:cubicBezTo>
                  <a:cubicBezTo>
                    <a:pt x="47217" y="3306"/>
                    <a:pt x="46870" y="3527"/>
                    <a:pt x="46553" y="3790"/>
                  </a:cubicBezTo>
                  <a:cubicBezTo>
                    <a:pt x="45734" y="4429"/>
                    <a:pt x="44831" y="4944"/>
                    <a:pt x="43983" y="5536"/>
                  </a:cubicBezTo>
                  <a:cubicBezTo>
                    <a:pt x="43289" y="6020"/>
                    <a:pt x="42536" y="6438"/>
                    <a:pt x="41926" y="7025"/>
                  </a:cubicBezTo>
                  <a:cubicBezTo>
                    <a:pt x="40994" y="7765"/>
                    <a:pt x="40241" y="8686"/>
                    <a:pt x="39404" y="9528"/>
                  </a:cubicBezTo>
                  <a:cubicBezTo>
                    <a:pt x="39027" y="9958"/>
                    <a:pt x="38549" y="10288"/>
                    <a:pt x="38155" y="10706"/>
                  </a:cubicBezTo>
                  <a:cubicBezTo>
                    <a:pt x="37371" y="11465"/>
                    <a:pt x="36595" y="12236"/>
                    <a:pt x="35890" y="13067"/>
                  </a:cubicBezTo>
                  <a:cubicBezTo>
                    <a:pt x="35418" y="13569"/>
                    <a:pt x="34897" y="14030"/>
                    <a:pt x="34472" y="14568"/>
                  </a:cubicBezTo>
                  <a:cubicBezTo>
                    <a:pt x="33970" y="15117"/>
                    <a:pt x="33576" y="15745"/>
                    <a:pt x="33109" y="16325"/>
                  </a:cubicBezTo>
                  <a:cubicBezTo>
                    <a:pt x="32482" y="17138"/>
                    <a:pt x="31926" y="17999"/>
                    <a:pt x="31412" y="18889"/>
                  </a:cubicBezTo>
                  <a:cubicBezTo>
                    <a:pt x="30742" y="19995"/>
                    <a:pt x="30019" y="21065"/>
                    <a:pt x="29445" y="22224"/>
                  </a:cubicBezTo>
                  <a:cubicBezTo>
                    <a:pt x="29224" y="22590"/>
                    <a:pt x="29028" y="22960"/>
                    <a:pt x="28841" y="23336"/>
                  </a:cubicBezTo>
                  <a:cubicBezTo>
                    <a:pt x="28460" y="24210"/>
                    <a:pt x="27952" y="25010"/>
                    <a:pt x="27527" y="25859"/>
                  </a:cubicBezTo>
                  <a:cubicBezTo>
                    <a:pt x="27425" y="26056"/>
                    <a:pt x="27324" y="26260"/>
                    <a:pt x="27227" y="26463"/>
                  </a:cubicBezTo>
                  <a:cubicBezTo>
                    <a:pt x="27042" y="26792"/>
                    <a:pt x="26857" y="27120"/>
                    <a:pt x="26678" y="27455"/>
                  </a:cubicBezTo>
                  <a:cubicBezTo>
                    <a:pt x="26499" y="27796"/>
                    <a:pt x="26331" y="28149"/>
                    <a:pt x="26123" y="28477"/>
                  </a:cubicBezTo>
                  <a:cubicBezTo>
                    <a:pt x="25829" y="28949"/>
                    <a:pt x="25644" y="29482"/>
                    <a:pt x="25417" y="29984"/>
                  </a:cubicBezTo>
                  <a:cubicBezTo>
                    <a:pt x="25160" y="30545"/>
                    <a:pt x="24825" y="31065"/>
                    <a:pt x="24502" y="31592"/>
                  </a:cubicBezTo>
                  <a:cubicBezTo>
                    <a:pt x="24401" y="31758"/>
                    <a:pt x="24299" y="31932"/>
                    <a:pt x="24203" y="32106"/>
                  </a:cubicBezTo>
                  <a:cubicBezTo>
                    <a:pt x="23779" y="32781"/>
                    <a:pt x="23318" y="33438"/>
                    <a:pt x="22895" y="34120"/>
                  </a:cubicBezTo>
                  <a:cubicBezTo>
                    <a:pt x="22142" y="35262"/>
                    <a:pt x="21370" y="36385"/>
                    <a:pt x="20689" y="37574"/>
                  </a:cubicBezTo>
                  <a:cubicBezTo>
                    <a:pt x="20258" y="38382"/>
                    <a:pt x="19684" y="39105"/>
                    <a:pt x="19171" y="39864"/>
                  </a:cubicBezTo>
                  <a:cubicBezTo>
                    <a:pt x="18656" y="40713"/>
                    <a:pt x="18071" y="41526"/>
                    <a:pt x="17467" y="42316"/>
                  </a:cubicBezTo>
                  <a:cubicBezTo>
                    <a:pt x="16941" y="43050"/>
                    <a:pt x="16391" y="43773"/>
                    <a:pt x="15745" y="44419"/>
                  </a:cubicBezTo>
                  <a:cubicBezTo>
                    <a:pt x="15058" y="45232"/>
                    <a:pt x="14305" y="45997"/>
                    <a:pt x="13498" y="46697"/>
                  </a:cubicBezTo>
                  <a:cubicBezTo>
                    <a:pt x="12136" y="47963"/>
                    <a:pt x="10718" y="49166"/>
                    <a:pt x="9289" y="50349"/>
                  </a:cubicBezTo>
                  <a:cubicBezTo>
                    <a:pt x="7975" y="51472"/>
                    <a:pt x="6528" y="52422"/>
                    <a:pt x="5165" y="53475"/>
                  </a:cubicBezTo>
                  <a:cubicBezTo>
                    <a:pt x="3653" y="54538"/>
                    <a:pt x="2266" y="55752"/>
                    <a:pt x="861" y="56935"/>
                  </a:cubicBezTo>
                  <a:cubicBezTo>
                    <a:pt x="574" y="57181"/>
                    <a:pt x="229" y="57354"/>
                    <a:pt x="0" y="57658"/>
                  </a:cubicBezTo>
                  <a:cubicBezTo>
                    <a:pt x="144" y="57635"/>
                    <a:pt x="293" y="57594"/>
                    <a:pt x="414" y="57503"/>
                  </a:cubicBezTo>
                  <a:cubicBezTo>
                    <a:pt x="946" y="57098"/>
                    <a:pt x="1454" y="56654"/>
                    <a:pt x="1967" y="56231"/>
                  </a:cubicBezTo>
                  <a:cubicBezTo>
                    <a:pt x="4012" y="54419"/>
                    <a:pt x="6290" y="52888"/>
                    <a:pt x="8464" y="51239"/>
                  </a:cubicBezTo>
                  <a:cubicBezTo>
                    <a:pt x="10599" y="49517"/>
                    <a:pt x="12666" y="47718"/>
                    <a:pt x="14669" y="45853"/>
                  </a:cubicBezTo>
                  <a:cubicBezTo>
                    <a:pt x="15566" y="44862"/>
                    <a:pt x="16511" y="43917"/>
                    <a:pt x="17300" y="42835"/>
                  </a:cubicBezTo>
                  <a:cubicBezTo>
                    <a:pt x="17910" y="41974"/>
                    <a:pt x="18584" y="41155"/>
                    <a:pt x="19116" y="40247"/>
                  </a:cubicBezTo>
                  <a:cubicBezTo>
                    <a:pt x="19618" y="39464"/>
                    <a:pt x="20211" y="38741"/>
                    <a:pt x="20677" y="37940"/>
                  </a:cubicBezTo>
                  <a:cubicBezTo>
                    <a:pt x="20808" y="37700"/>
                    <a:pt x="20951" y="37474"/>
                    <a:pt x="21077" y="37234"/>
                  </a:cubicBezTo>
                  <a:cubicBezTo>
                    <a:pt x="22142" y="35488"/>
                    <a:pt x="23318" y="33821"/>
                    <a:pt x="24407" y="32094"/>
                  </a:cubicBezTo>
                  <a:cubicBezTo>
                    <a:pt x="24532" y="31860"/>
                    <a:pt x="24675" y="31628"/>
                    <a:pt x="24807" y="31394"/>
                  </a:cubicBezTo>
                  <a:cubicBezTo>
                    <a:pt x="25004" y="31054"/>
                    <a:pt x="25238" y="30737"/>
                    <a:pt x="25417" y="30384"/>
                  </a:cubicBezTo>
                  <a:cubicBezTo>
                    <a:pt x="25555" y="30078"/>
                    <a:pt x="25680" y="29774"/>
                    <a:pt x="25817" y="29476"/>
                  </a:cubicBezTo>
                  <a:cubicBezTo>
                    <a:pt x="26129" y="28693"/>
                    <a:pt x="26612" y="27998"/>
                    <a:pt x="26976" y="27239"/>
                  </a:cubicBezTo>
                  <a:cubicBezTo>
                    <a:pt x="27324" y="26660"/>
                    <a:pt x="27616" y="26044"/>
                    <a:pt x="27928" y="25446"/>
                  </a:cubicBezTo>
                  <a:cubicBezTo>
                    <a:pt x="28113" y="25065"/>
                    <a:pt x="28334" y="24706"/>
                    <a:pt x="28537" y="24340"/>
                  </a:cubicBezTo>
                  <a:cubicBezTo>
                    <a:pt x="28620" y="24168"/>
                    <a:pt x="28711" y="23994"/>
                    <a:pt x="28788" y="23821"/>
                  </a:cubicBezTo>
                  <a:cubicBezTo>
                    <a:pt x="28813" y="23773"/>
                    <a:pt x="28866" y="23666"/>
                    <a:pt x="28890" y="23617"/>
                  </a:cubicBezTo>
                  <a:cubicBezTo>
                    <a:pt x="28992" y="23415"/>
                    <a:pt x="29092" y="23211"/>
                    <a:pt x="29194" y="23007"/>
                  </a:cubicBezTo>
                  <a:cubicBezTo>
                    <a:pt x="29404" y="22613"/>
                    <a:pt x="29643" y="22224"/>
                    <a:pt x="29846" y="21818"/>
                  </a:cubicBezTo>
                  <a:cubicBezTo>
                    <a:pt x="30300" y="20952"/>
                    <a:pt x="30838" y="20132"/>
                    <a:pt x="31359" y="19296"/>
                  </a:cubicBezTo>
                  <a:cubicBezTo>
                    <a:pt x="31956" y="18273"/>
                    <a:pt x="32579" y="17258"/>
                    <a:pt x="33319" y="16331"/>
                  </a:cubicBezTo>
                  <a:cubicBezTo>
                    <a:pt x="33827" y="15668"/>
                    <a:pt x="34281" y="14956"/>
                    <a:pt x="34880" y="14370"/>
                  </a:cubicBezTo>
                  <a:cubicBezTo>
                    <a:pt x="35519" y="13599"/>
                    <a:pt x="36278" y="12948"/>
                    <a:pt x="36905" y="12170"/>
                  </a:cubicBezTo>
                  <a:cubicBezTo>
                    <a:pt x="37509" y="11572"/>
                    <a:pt x="38077" y="10927"/>
                    <a:pt x="38747" y="10396"/>
                  </a:cubicBezTo>
                  <a:cubicBezTo>
                    <a:pt x="40199" y="9092"/>
                    <a:pt x="41388" y="7484"/>
                    <a:pt x="43015" y="6385"/>
                  </a:cubicBezTo>
                  <a:cubicBezTo>
                    <a:pt x="43761" y="5894"/>
                    <a:pt x="44491" y="5386"/>
                    <a:pt x="45244" y="4909"/>
                  </a:cubicBezTo>
                  <a:cubicBezTo>
                    <a:pt x="45339" y="4843"/>
                    <a:pt x="45441" y="4771"/>
                    <a:pt x="45549" y="4711"/>
                  </a:cubicBezTo>
                  <a:cubicBezTo>
                    <a:pt x="46224" y="4286"/>
                    <a:pt x="46840" y="3767"/>
                    <a:pt x="47491" y="3306"/>
                  </a:cubicBezTo>
                  <a:cubicBezTo>
                    <a:pt x="47993" y="2978"/>
                    <a:pt x="48340" y="2476"/>
                    <a:pt x="48807" y="2104"/>
                  </a:cubicBezTo>
                  <a:cubicBezTo>
                    <a:pt x="49435" y="1668"/>
                    <a:pt x="49852" y="986"/>
                    <a:pt x="50504" y="580"/>
                  </a:cubicBezTo>
                  <a:cubicBezTo>
                    <a:pt x="50690" y="401"/>
                    <a:pt x="51036" y="299"/>
                    <a:pt x="510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4"/>
            <p:cNvSpPr/>
            <p:nvPr/>
          </p:nvSpPr>
          <p:spPr>
            <a:xfrm>
              <a:off x="1474218" y="462084"/>
              <a:ext cx="7990521" cy="5562587"/>
            </a:xfrm>
            <a:custGeom>
              <a:avLst/>
              <a:gdLst/>
              <a:ahLst/>
              <a:cxnLst/>
              <a:rect l="l" t="t" r="r" b="b"/>
              <a:pathLst>
                <a:path w="46912" h="55142" extrusionOk="0">
                  <a:moveTo>
                    <a:pt x="46911" y="1"/>
                  </a:moveTo>
                  <a:cubicBezTo>
                    <a:pt x="46421" y="473"/>
                    <a:pt x="45835" y="825"/>
                    <a:pt x="45339" y="1292"/>
                  </a:cubicBezTo>
                  <a:cubicBezTo>
                    <a:pt x="44610" y="1932"/>
                    <a:pt x="43755" y="2439"/>
                    <a:pt x="43164" y="3228"/>
                  </a:cubicBezTo>
                  <a:cubicBezTo>
                    <a:pt x="42679" y="3916"/>
                    <a:pt x="41945" y="4357"/>
                    <a:pt x="41382" y="4974"/>
                  </a:cubicBezTo>
                  <a:cubicBezTo>
                    <a:pt x="41041" y="5344"/>
                    <a:pt x="40623" y="5626"/>
                    <a:pt x="40265" y="5978"/>
                  </a:cubicBezTo>
                  <a:cubicBezTo>
                    <a:pt x="39470" y="6588"/>
                    <a:pt x="38836" y="7370"/>
                    <a:pt x="38089" y="8040"/>
                  </a:cubicBezTo>
                  <a:cubicBezTo>
                    <a:pt x="37467" y="8572"/>
                    <a:pt x="37156" y="9367"/>
                    <a:pt x="36546" y="9911"/>
                  </a:cubicBezTo>
                  <a:cubicBezTo>
                    <a:pt x="35841" y="10569"/>
                    <a:pt x="35219" y="11315"/>
                    <a:pt x="34736" y="12153"/>
                  </a:cubicBezTo>
                  <a:cubicBezTo>
                    <a:pt x="33947" y="13318"/>
                    <a:pt x="33181" y="14496"/>
                    <a:pt x="32416" y="15673"/>
                  </a:cubicBezTo>
                  <a:cubicBezTo>
                    <a:pt x="32146" y="16104"/>
                    <a:pt x="31903" y="16551"/>
                    <a:pt x="31657" y="16995"/>
                  </a:cubicBezTo>
                  <a:cubicBezTo>
                    <a:pt x="31555" y="17161"/>
                    <a:pt x="31448" y="17329"/>
                    <a:pt x="31352" y="17503"/>
                  </a:cubicBezTo>
                  <a:cubicBezTo>
                    <a:pt x="30885" y="18339"/>
                    <a:pt x="30289" y="19086"/>
                    <a:pt x="29798" y="19905"/>
                  </a:cubicBezTo>
                  <a:cubicBezTo>
                    <a:pt x="29643" y="20181"/>
                    <a:pt x="29487" y="20443"/>
                    <a:pt x="29338" y="20725"/>
                  </a:cubicBezTo>
                  <a:cubicBezTo>
                    <a:pt x="29098" y="21125"/>
                    <a:pt x="28854" y="21531"/>
                    <a:pt x="28590" y="21920"/>
                  </a:cubicBezTo>
                  <a:cubicBezTo>
                    <a:pt x="27993" y="23031"/>
                    <a:pt x="27036" y="23911"/>
                    <a:pt x="26516" y="25059"/>
                  </a:cubicBezTo>
                  <a:cubicBezTo>
                    <a:pt x="26200" y="25740"/>
                    <a:pt x="25870" y="26414"/>
                    <a:pt x="25512" y="27078"/>
                  </a:cubicBezTo>
                  <a:cubicBezTo>
                    <a:pt x="24843" y="28118"/>
                    <a:pt x="23994" y="29057"/>
                    <a:pt x="23450" y="30180"/>
                  </a:cubicBezTo>
                  <a:cubicBezTo>
                    <a:pt x="22924" y="31280"/>
                    <a:pt x="22040" y="32147"/>
                    <a:pt x="21430" y="33200"/>
                  </a:cubicBezTo>
                  <a:cubicBezTo>
                    <a:pt x="21334" y="33366"/>
                    <a:pt x="21226" y="33534"/>
                    <a:pt x="21130" y="33708"/>
                  </a:cubicBezTo>
                  <a:cubicBezTo>
                    <a:pt x="20813" y="34269"/>
                    <a:pt x="20526" y="34850"/>
                    <a:pt x="20228" y="35423"/>
                  </a:cubicBezTo>
                  <a:cubicBezTo>
                    <a:pt x="19809" y="36230"/>
                    <a:pt x="19199" y="36917"/>
                    <a:pt x="18656" y="37640"/>
                  </a:cubicBezTo>
                  <a:cubicBezTo>
                    <a:pt x="18100" y="38268"/>
                    <a:pt x="17532" y="38889"/>
                    <a:pt x="16953" y="39493"/>
                  </a:cubicBezTo>
                  <a:cubicBezTo>
                    <a:pt x="16258" y="40337"/>
                    <a:pt x="15590" y="41209"/>
                    <a:pt x="14837" y="42004"/>
                  </a:cubicBezTo>
                  <a:cubicBezTo>
                    <a:pt x="14335" y="42608"/>
                    <a:pt x="13868" y="43248"/>
                    <a:pt x="13330" y="43827"/>
                  </a:cubicBezTo>
                  <a:cubicBezTo>
                    <a:pt x="12045" y="45411"/>
                    <a:pt x="10276" y="46475"/>
                    <a:pt x="8787" y="47844"/>
                  </a:cubicBezTo>
                  <a:cubicBezTo>
                    <a:pt x="8040" y="48573"/>
                    <a:pt x="7256" y="49267"/>
                    <a:pt x="6522" y="50007"/>
                  </a:cubicBezTo>
                  <a:cubicBezTo>
                    <a:pt x="5763" y="50666"/>
                    <a:pt x="4980" y="51299"/>
                    <a:pt x="4179" y="51914"/>
                  </a:cubicBezTo>
                  <a:cubicBezTo>
                    <a:pt x="2881" y="52901"/>
                    <a:pt x="1680" y="54019"/>
                    <a:pt x="306" y="54891"/>
                  </a:cubicBezTo>
                  <a:cubicBezTo>
                    <a:pt x="185" y="54951"/>
                    <a:pt x="78" y="55034"/>
                    <a:pt x="0" y="55142"/>
                  </a:cubicBezTo>
                  <a:cubicBezTo>
                    <a:pt x="389" y="55136"/>
                    <a:pt x="682" y="54855"/>
                    <a:pt x="980" y="54647"/>
                  </a:cubicBezTo>
                  <a:cubicBezTo>
                    <a:pt x="1854" y="54013"/>
                    <a:pt x="2690" y="53326"/>
                    <a:pt x="3521" y="52638"/>
                  </a:cubicBezTo>
                  <a:cubicBezTo>
                    <a:pt x="5087" y="51436"/>
                    <a:pt x="6641" y="50211"/>
                    <a:pt x="8028" y="48801"/>
                  </a:cubicBezTo>
                  <a:cubicBezTo>
                    <a:pt x="9283" y="47485"/>
                    <a:pt x="10795" y="46463"/>
                    <a:pt x="12158" y="45273"/>
                  </a:cubicBezTo>
                  <a:cubicBezTo>
                    <a:pt x="13025" y="44461"/>
                    <a:pt x="13814" y="43570"/>
                    <a:pt x="14544" y="42632"/>
                  </a:cubicBezTo>
                  <a:cubicBezTo>
                    <a:pt x="15069" y="41944"/>
                    <a:pt x="15697" y="41353"/>
                    <a:pt x="16217" y="40660"/>
                  </a:cubicBezTo>
                  <a:cubicBezTo>
                    <a:pt x="16839" y="39876"/>
                    <a:pt x="17485" y="39110"/>
                    <a:pt x="18208" y="38417"/>
                  </a:cubicBezTo>
                  <a:cubicBezTo>
                    <a:pt x="19033" y="37449"/>
                    <a:pt x="19875" y="36463"/>
                    <a:pt x="20473" y="35333"/>
                  </a:cubicBezTo>
                  <a:cubicBezTo>
                    <a:pt x="20521" y="35225"/>
                    <a:pt x="20575" y="35118"/>
                    <a:pt x="20628" y="35010"/>
                  </a:cubicBezTo>
                  <a:cubicBezTo>
                    <a:pt x="20713" y="34855"/>
                    <a:pt x="20796" y="34687"/>
                    <a:pt x="20873" y="34533"/>
                  </a:cubicBezTo>
                  <a:cubicBezTo>
                    <a:pt x="21036" y="34221"/>
                    <a:pt x="21208" y="33923"/>
                    <a:pt x="21376" y="33617"/>
                  </a:cubicBezTo>
                  <a:cubicBezTo>
                    <a:pt x="21459" y="33474"/>
                    <a:pt x="21549" y="33336"/>
                    <a:pt x="21632" y="33193"/>
                  </a:cubicBezTo>
                  <a:cubicBezTo>
                    <a:pt x="22104" y="32381"/>
                    <a:pt x="22769" y="31693"/>
                    <a:pt x="23252" y="30886"/>
                  </a:cubicBezTo>
                  <a:cubicBezTo>
                    <a:pt x="23431" y="30587"/>
                    <a:pt x="23599" y="30282"/>
                    <a:pt x="23748" y="29972"/>
                  </a:cubicBezTo>
                  <a:cubicBezTo>
                    <a:pt x="23969" y="29559"/>
                    <a:pt x="24245" y="29176"/>
                    <a:pt x="24502" y="28788"/>
                  </a:cubicBezTo>
                  <a:cubicBezTo>
                    <a:pt x="24915" y="28166"/>
                    <a:pt x="25434" y="27622"/>
                    <a:pt x="25770" y="26952"/>
                  </a:cubicBezTo>
                  <a:cubicBezTo>
                    <a:pt x="25817" y="26857"/>
                    <a:pt x="25864" y="26767"/>
                    <a:pt x="25919" y="26672"/>
                  </a:cubicBezTo>
                  <a:cubicBezTo>
                    <a:pt x="26146" y="26235"/>
                    <a:pt x="26361" y="25787"/>
                    <a:pt x="26570" y="25338"/>
                  </a:cubicBezTo>
                  <a:cubicBezTo>
                    <a:pt x="26910" y="24574"/>
                    <a:pt x="27401" y="23892"/>
                    <a:pt x="27927" y="23241"/>
                  </a:cubicBezTo>
                  <a:cubicBezTo>
                    <a:pt x="28501" y="22427"/>
                    <a:pt x="29026" y="21572"/>
                    <a:pt x="29541" y="20719"/>
                  </a:cubicBezTo>
                  <a:cubicBezTo>
                    <a:pt x="29660" y="20479"/>
                    <a:pt x="29804" y="20245"/>
                    <a:pt x="29942" y="20013"/>
                  </a:cubicBezTo>
                  <a:cubicBezTo>
                    <a:pt x="30432" y="19147"/>
                    <a:pt x="31083" y="18381"/>
                    <a:pt x="31555" y="17497"/>
                  </a:cubicBezTo>
                  <a:cubicBezTo>
                    <a:pt x="31669" y="17287"/>
                    <a:pt x="31795" y="17084"/>
                    <a:pt x="31914" y="16874"/>
                  </a:cubicBezTo>
                  <a:cubicBezTo>
                    <a:pt x="32046" y="16642"/>
                    <a:pt x="32182" y="16408"/>
                    <a:pt x="32314" y="16170"/>
                  </a:cubicBezTo>
                  <a:cubicBezTo>
                    <a:pt x="32416" y="16002"/>
                    <a:pt x="32518" y="15834"/>
                    <a:pt x="32613" y="15668"/>
                  </a:cubicBezTo>
                  <a:cubicBezTo>
                    <a:pt x="33385" y="14490"/>
                    <a:pt x="34168" y="13318"/>
                    <a:pt x="34932" y="12140"/>
                  </a:cubicBezTo>
                  <a:cubicBezTo>
                    <a:pt x="35016" y="12015"/>
                    <a:pt x="35100" y="11883"/>
                    <a:pt x="35184" y="11758"/>
                  </a:cubicBezTo>
                  <a:cubicBezTo>
                    <a:pt x="35901" y="10628"/>
                    <a:pt x="37054" y="9852"/>
                    <a:pt x="37718" y="8674"/>
                  </a:cubicBezTo>
                  <a:cubicBezTo>
                    <a:pt x="38704" y="7579"/>
                    <a:pt x="39793" y="6570"/>
                    <a:pt x="40928" y="5631"/>
                  </a:cubicBezTo>
                  <a:cubicBezTo>
                    <a:pt x="41741" y="4759"/>
                    <a:pt x="42762" y="4106"/>
                    <a:pt x="43457" y="3132"/>
                  </a:cubicBezTo>
                  <a:cubicBezTo>
                    <a:pt x="43940" y="2492"/>
                    <a:pt x="44663" y="2117"/>
                    <a:pt x="45250" y="1596"/>
                  </a:cubicBezTo>
                  <a:cubicBezTo>
                    <a:pt x="45711" y="1137"/>
                    <a:pt x="46260" y="795"/>
                    <a:pt x="46762" y="384"/>
                  </a:cubicBezTo>
                  <a:cubicBezTo>
                    <a:pt x="46900" y="299"/>
                    <a:pt x="46894" y="138"/>
                    <a:pt x="469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4"/>
            <p:cNvSpPr/>
            <p:nvPr/>
          </p:nvSpPr>
          <p:spPr>
            <a:xfrm>
              <a:off x="-830828" y="-1239055"/>
              <a:ext cx="7662636" cy="5467460"/>
            </a:xfrm>
            <a:custGeom>
              <a:avLst/>
              <a:gdLst/>
              <a:ahLst/>
              <a:cxnLst/>
              <a:rect l="l" t="t" r="r" b="b"/>
              <a:pathLst>
                <a:path w="44987" h="54199" extrusionOk="0">
                  <a:moveTo>
                    <a:pt x="44968" y="0"/>
                  </a:moveTo>
                  <a:cubicBezTo>
                    <a:pt x="44760" y="0"/>
                    <a:pt x="44575" y="92"/>
                    <a:pt x="44395" y="186"/>
                  </a:cubicBezTo>
                  <a:cubicBezTo>
                    <a:pt x="43283" y="741"/>
                    <a:pt x="42362" y="1573"/>
                    <a:pt x="41375" y="2313"/>
                  </a:cubicBezTo>
                  <a:cubicBezTo>
                    <a:pt x="41298" y="2362"/>
                    <a:pt x="41215" y="2409"/>
                    <a:pt x="41137" y="2451"/>
                  </a:cubicBezTo>
                  <a:lnTo>
                    <a:pt x="41089" y="2511"/>
                  </a:lnTo>
                  <a:cubicBezTo>
                    <a:pt x="40277" y="2989"/>
                    <a:pt x="39595" y="3646"/>
                    <a:pt x="38895" y="4263"/>
                  </a:cubicBezTo>
                  <a:cubicBezTo>
                    <a:pt x="38244" y="4782"/>
                    <a:pt x="37623" y="5332"/>
                    <a:pt x="37054" y="5936"/>
                  </a:cubicBezTo>
                  <a:cubicBezTo>
                    <a:pt x="35775" y="7419"/>
                    <a:pt x="34561" y="8978"/>
                    <a:pt x="33528" y="10647"/>
                  </a:cubicBezTo>
                  <a:cubicBezTo>
                    <a:pt x="33402" y="10843"/>
                    <a:pt x="33283" y="11041"/>
                    <a:pt x="33181" y="11244"/>
                  </a:cubicBezTo>
                  <a:cubicBezTo>
                    <a:pt x="32756" y="12063"/>
                    <a:pt x="32194" y="12799"/>
                    <a:pt x="31711" y="13575"/>
                  </a:cubicBezTo>
                  <a:cubicBezTo>
                    <a:pt x="31556" y="13803"/>
                    <a:pt x="31412" y="14035"/>
                    <a:pt x="31262" y="14269"/>
                  </a:cubicBezTo>
                  <a:cubicBezTo>
                    <a:pt x="31131" y="14502"/>
                    <a:pt x="30988" y="14728"/>
                    <a:pt x="30861" y="14968"/>
                  </a:cubicBezTo>
                  <a:cubicBezTo>
                    <a:pt x="30695" y="15273"/>
                    <a:pt x="30521" y="15572"/>
                    <a:pt x="30359" y="15876"/>
                  </a:cubicBezTo>
                  <a:cubicBezTo>
                    <a:pt x="30265" y="16049"/>
                    <a:pt x="30163" y="16217"/>
                    <a:pt x="30055" y="16385"/>
                  </a:cubicBezTo>
                  <a:cubicBezTo>
                    <a:pt x="29935" y="16587"/>
                    <a:pt x="29810" y="16791"/>
                    <a:pt x="29702" y="17001"/>
                  </a:cubicBezTo>
                  <a:cubicBezTo>
                    <a:pt x="29595" y="17167"/>
                    <a:pt x="29493" y="17335"/>
                    <a:pt x="29397" y="17503"/>
                  </a:cubicBezTo>
                  <a:cubicBezTo>
                    <a:pt x="29074" y="18058"/>
                    <a:pt x="28687" y="18566"/>
                    <a:pt x="28339" y="19104"/>
                  </a:cubicBezTo>
                  <a:cubicBezTo>
                    <a:pt x="28256" y="19241"/>
                    <a:pt x="28166" y="19379"/>
                    <a:pt x="28083" y="19523"/>
                  </a:cubicBezTo>
                  <a:cubicBezTo>
                    <a:pt x="27969" y="19713"/>
                    <a:pt x="27854" y="19911"/>
                    <a:pt x="27735" y="20102"/>
                  </a:cubicBezTo>
                  <a:cubicBezTo>
                    <a:pt x="27539" y="20444"/>
                    <a:pt x="27324" y="20778"/>
                    <a:pt x="27131" y="21119"/>
                  </a:cubicBezTo>
                  <a:cubicBezTo>
                    <a:pt x="26988" y="21393"/>
                    <a:pt x="26814" y="21657"/>
                    <a:pt x="26678" y="21931"/>
                  </a:cubicBezTo>
                  <a:cubicBezTo>
                    <a:pt x="26540" y="22171"/>
                    <a:pt x="26397" y="22403"/>
                    <a:pt x="26271" y="22643"/>
                  </a:cubicBezTo>
                  <a:cubicBezTo>
                    <a:pt x="26176" y="22816"/>
                    <a:pt x="26068" y="22977"/>
                    <a:pt x="25972" y="23151"/>
                  </a:cubicBezTo>
                  <a:cubicBezTo>
                    <a:pt x="25870" y="23319"/>
                    <a:pt x="25769" y="23479"/>
                    <a:pt x="25667" y="23647"/>
                  </a:cubicBezTo>
                  <a:cubicBezTo>
                    <a:pt x="25434" y="24017"/>
                    <a:pt x="25189" y="24389"/>
                    <a:pt x="24962" y="24759"/>
                  </a:cubicBezTo>
                  <a:cubicBezTo>
                    <a:pt x="24860" y="24927"/>
                    <a:pt x="24753" y="25087"/>
                    <a:pt x="24657" y="25261"/>
                  </a:cubicBezTo>
                  <a:cubicBezTo>
                    <a:pt x="24466" y="25602"/>
                    <a:pt x="24257" y="25931"/>
                    <a:pt x="24053" y="26265"/>
                  </a:cubicBezTo>
                  <a:cubicBezTo>
                    <a:pt x="23671" y="26886"/>
                    <a:pt x="23235" y="27467"/>
                    <a:pt x="22846" y="28083"/>
                  </a:cubicBezTo>
                  <a:cubicBezTo>
                    <a:pt x="22439" y="28740"/>
                    <a:pt x="21944" y="29332"/>
                    <a:pt x="21537" y="29989"/>
                  </a:cubicBezTo>
                  <a:cubicBezTo>
                    <a:pt x="20825" y="31167"/>
                    <a:pt x="19887" y="32171"/>
                    <a:pt x="19062" y="33265"/>
                  </a:cubicBezTo>
                  <a:cubicBezTo>
                    <a:pt x="18883" y="33493"/>
                    <a:pt x="18644" y="33672"/>
                    <a:pt x="18507" y="33934"/>
                  </a:cubicBezTo>
                  <a:cubicBezTo>
                    <a:pt x="18052" y="34210"/>
                    <a:pt x="17795" y="34699"/>
                    <a:pt x="17412" y="35052"/>
                  </a:cubicBezTo>
                  <a:cubicBezTo>
                    <a:pt x="16851" y="35739"/>
                    <a:pt x="16277" y="36409"/>
                    <a:pt x="15798" y="37157"/>
                  </a:cubicBezTo>
                  <a:cubicBezTo>
                    <a:pt x="15368" y="37772"/>
                    <a:pt x="14902" y="38363"/>
                    <a:pt x="14490" y="38986"/>
                  </a:cubicBezTo>
                  <a:lnTo>
                    <a:pt x="14435" y="39027"/>
                  </a:lnTo>
                  <a:cubicBezTo>
                    <a:pt x="14305" y="39242"/>
                    <a:pt x="14161" y="39446"/>
                    <a:pt x="14035" y="39654"/>
                  </a:cubicBezTo>
                  <a:cubicBezTo>
                    <a:pt x="13903" y="39894"/>
                    <a:pt x="13760" y="40128"/>
                    <a:pt x="13635" y="40366"/>
                  </a:cubicBezTo>
                  <a:cubicBezTo>
                    <a:pt x="13444" y="40707"/>
                    <a:pt x="13240" y="41041"/>
                    <a:pt x="13031" y="41376"/>
                  </a:cubicBezTo>
                  <a:cubicBezTo>
                    <a:pt x="12661" y="41927"/>
                    <a:pt x="12278" y="42476"/>
                    <a:pt x="11859" y="42990"/>
                  </a:cubicBezTo>
                  <a:cubicBezTo>
                    <a:pt x="11500" y="43409"/>
                    <a:pt x="11077" y="43767"/>
                    <a:pt x="10741" y="44198"/>
                  </a:cubicBezTo>
                  <a:cubicBezTo>
                    <a:pt x="10137" y="44962"/>
                    <a:pt x="9505" y="45715"/>
                    <a:pt x="8793" y="46385"/>
                  </a:cubicBezTo>
                  <a:cubicBezTo>
                    <a:pt x="7634" y="47635"/>
                    <a:pt x="6109" y="48460"/>
                    <a:pt x="4895" y="49655"/>
                  </a:cubicBezTo>
                  <a:cubicBezTo>
                    <a:pt x="4172" y="50319"/>
                    <a:pt x="3342" y="50844"/>
                    <a:pt x="2577" y="51454"/>
                  </a:cubicBezTo>
                  <a:cubicBezTo>
                    <a:pt x="1896" y="51986"/>
                    <a:pt x="1286" y="52590"/>
                    <a:pt x="669" y="53182"/>
                  </a:cubicBezTo>
                  <a:cubicBezTo>
                    <a:pt x="335" y="53409"/>
                    <a:pt x="114" y="53756"/>
                    <a:pt x="1" y="54144"/>
                  </a:cubicBezTo>
                  <a:lnTo>
                    <a:pt x="120" y="54198"/>
                  </a:lnTo>
                  <a:cubicBezTo>
                    <a:pt x="353" y="53552"/>
                    <a:pt x="944" y="53169"/>
                    <a:pt x="1422" y="52716"/>
                  </a:cubicBezTo>
                  <a:cubicBezTo>
                    <a:pt x="1805" y="52393"/>
                    <a:pt x="2117" y="51999"/>
                    <a:pt x="2528" y="51718"/>
                  </a:cubicBezTo>
                  <a:cubicBezTo>
                    <a:pt x="3264" y="51102"/>
                    <a:pt x="4083" y="50587"/>
                    <a:pt x="4812" y="49960"/>
                  </a:cubicBezTo>
                  <a:cubicBezTo>
                    <a:pt x="6049" y="48722"/>
                    <a:pt x="7598" y="47844"/>
                    <a:pt x="8835" y="46612"/>
                  </a:cubicBezTo>
                  <a:cubicBezTo>
                    <a:pt x="9384" y="45985"/>
                    <a:pt x="10001" y="45428"/>
                    <a:pt x="10503" y="44766"/>
                  </a:cubicBezTo>
                  <a:cubicBezTo>
                    <a:pt x="10832" y="44299"/>
                    <a:pt x="11274" y="43929"/>
                    <a:pt x="11626" y="43480"/>
                  </a:cubicBezTo>
                  <a:cubicBezTo>
                    <a:pt x="12253" y="42853"/>
                    <a:pt x="12755" y="42117"/>
                    <a:pt x="13229" y="41370"/>
                  </a:cubicBezTo>
                  <a:cubicBezTo>
                    <a:pt x="13312" y="41239"/>
                    <a:pt x="13395" y="41107"/>
                    <a:pt x="13480" y="40975"/>
                  </a:cubicBezTo>
                  <a:cubicBezTo>
                    <a:pt x="13599" y="40766"/>
                    <a:pt x="13718" y="40564"/>
                    <a:pt x="13831" y="40354"/>
                  </a:cubicBezTo>
                  <a:cubicBezTo>
                    <a:pt x="13963" y="40115"/>
                    <a:pt x="14101" y="39882"/>
                    <a:pt x="14233" y="39648"/>
                  </a:cubicBezTo>
                  <a:cubicBezTo>
                    <a:pt x="14807" y="38776"/>
                    <a:pt x="15452" y="37963"/>
                    <a:pt x="16044" y="37102"/>
                  </a:cubicBezTo>
                  <a:cubicBezTo>
                    <a:pt x="16557" y="36326"/>
                    <a:pt x="17167" y="35614"/>
                    <a:pt x="17759" y="34903"/>
                  </a:cubicBezTo>
                  <a:cubicBezTo>
                    <a:pt x="18076" y="34514"/>
                    <a:pt x="18512" y="34227"/>
                    <a:pt x="18775" y="33808"/>
                  </a:cubicBezTo>
                  <a:cubicBezTo>
                    <a:pt x="19332" y="33277"/>
                    <a:pt x="19749" y="32632"/>
                    <a:pt x="20251" y="32051"/>
                  </a:cubicBezTo>
                  <a:cubicBezTo>
                    <a:pt x="20861" y="31334"/>
                    <a:pt x="21393" y="30552"/>
                    <a:pt x="21889" y="29750"/>
                  </a:cubicBezTo>
                  <a:cubicBezTo>
                    <a:pt x="22511" y="28913"/>
                    <a:pt x="23073" y="28041"/>
                    <a:pt x="23658" y="27180"/>
                  </a:cubicBezTo>
                  <a:cubicBezTo>
                    <a:pt x="23707" y="27102"/>
                    <a:pt x="23754" y="27030"/>
                    <a:pt x="23802" y="26952"/>
                  </a:cubicBezTo>
                  <a:cubicBezTo>
                    <a:pt x="24060" y="26599"/>
                    <a:pt x="24292" y="26224"/>
                    <a:pt x="24513" y="25846"/>
                  </a:cubicBezTo>
                  <a:cubicBezTo>
                    <a:pt x="24866" y="25231"/>
                    <a:pt x="25236" y="24627"/>
                    <a:pt x="25625" y="24042"/>
                  </a:cubicBezTo>
                  <a:cubicBezTo>
                    <a:pt x="25912" y="23575"/>
                    <a:pt x="26205" y="23109"/>
                    <a:pt x="26474" y="22637"/>
                  </a:cubicBezTo>
                  <a:cubicBezTo>
                    <a:pt x="26618" y="22362"/>
                    <a:pt x="26786" y="22099"/>
                    <a:pt x="26929" y="21824"/>
                  </a:cubicBezTo>
                  <a:cubicBezTo>
                    <a:pt x="27060" y="21586"/>
                    <a:pt x="27203" y="21357"/>
                    <a:pt x="27335" y="21119"/>
                  </a:cubicBezTo>
                  <a:cubicBezTo>
                    <a:pt x="27431" y="20946"/>
                    <a:pt x="27539" y="20778"/>
                    <a:pt x="27634" y="20604"/>
                  </a:cubicBezTo>
                  <a:cubicBezTo>
                    <a:pt x="27754" y="20413"/>
                    <a:pt x="27873" y="20223"/>
                    <a:pt x="27986" y="20025"/>
                  </a:cubicBezTo>
                  <a:cubicBezTo>
                    <a:pt x="28077" y="19851"/>
                    <a:pt x="28177" y="19678"/>
                    <a:pt x="28285" y="19511"/>
                  </a:cubicBezTo>
                  <a:cubicBezTo>
                    <a:pt x="28626" y="18960"/>
                    <a:pt x="29009" y="18441"/>
                    <a:pt x="29349" y="17897"/>
                  </a:cubicBezTo>
                  <a:cubicBezTo>
                    <a:pt x="29540" y="17597"/>
                    <a:pt x="29719" y="17299"/>
                    <a:pt x="29899" y="16995"/>
                  </a:cubicBezTo>
                  <a:cubicBezTo>
                    <a:pt x="30014" y="16785"/>
                    <a:pt x="30144" y="16587"/>
                    <a:pt x="30257" y="16385"/>
                  </a:cubicBezTo>
                  <a:cubicBezTo>
                    <a:pt x="30372" y="16187"/>
                    <a:pt x="30491" y="15991"/>
                    <a:pt x="30605" y="15793"/>
                  </a:cubicBezTo>
                  <a:cubicBezTo>
                    <a:pt x="30760" y="15481"/>
                    <a:pt x="30939" y="15183"/>
                    <a:pt x="31107" y="14879"/>
                  </a:cubicBezTo>
                  <a:cubicBezTo>
                    <a:pt x="31220" y="14669"/>
                    <a:pt x="31346" y="14471"/>
                    <a:pt x="31465" y="14262"/>
                  </a:cubicBezTo>
                  <a:cubicBezTo>
                    <a:pt x="31884" y="13581"/>
                    <a:pt x="32350" y="12929"/>
                    <a:pt x="32775" y="12248"/>
                  </a:cubicBezTo>
                  <a:cubicBezTo>
                    <a:pt x="33013" y="11902"/>
                    <a:pt x="33228" y="11531"/>
                    <a:pt x="33426" y="11155"/>
                  </a:cubicBezTo>
                  <a:cubicBezTo>
                    <a:pt x="33540" y="10945"/>
                    <a:pt x="33665" y="10741"/>
                    <a:pt x="33785" y="10539"/>
                  </a:cubicBezTo>
                  <a:cubicBezTo>
                    <a:pt x="34897" y="8829"/>
                    <a:pt x="36139" y="7197"/>
                    <a:pt x="37509" y="5679"/>
                  </a:cubicBezTo>
                  <a:cubicBezTo>
                    <a:pt x="38232" y="5022"/>
                    <a:pt x="38985" y="4406"/>
                    <a:pt x="39720" y="3767"/>
                  </a:cubicBezTo>
                  <a:cubicBezTo>
                    <a:pt x="40492" y="2995"/>
                    <a:pt x="41490" y="2517"/>
                    <a:pt x="42308" y="1811"/>
                  </a:cubicBezTo>
                  <a:cubicBezTo>
                    <a:pt x="42918" y="1292"/>
                    <a:pt x="43582" y="837"/>
                    <a:pt x="44275" y="443"/>
                  </a:cubicBezTo>
                  <a:cubicBezTo>
                    <a:pt x="44413" y="377"/>
                    <a:pt x="44544" y="311"/>
                    <a:pt x="44682" y="252"/>
                  </a:cubicBezTo>
                  <a:cubicBezTo>
                    <a:pt x="44801" y="192"/>
                    <a:pt x="44897" y="103"/>
                    <a:pt x="44986" y="1"/>
                  </a:cubicBezTo>
                  <a:cubicBezTo>
                    <a:pt x="44980" y="1"/>
                    <a:pt x="44974" y="0"/>
                    <a:pt x="449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4"/>
            <p:cNvSpPr/>
            <p:nvPr/>
          </p:nvSpPr>
          <p:spPr>
            <a:xfrm>
              <a:off x="-5" y="-335047"/>
              <a:ext cx="7135294" cy="5238972"/>
            </a:xfrm>
            <a:custGeom>
              <a:avLst/>
              <a:gdLst/>
              <a:ahLst/>
              <a:cxnLst/>
              <a:rect l="l" t="t" r="r" b="b"/>
              <a:pathLst>
                <a:path w="41891" h="51934" extrusionOk="0">
                  <a:moveTo>
                    <a:pt x="41890" y="1"/>
                  </a:moveTo>
                  <a:lnTo>
                    <a:pt x="41890" y="1"/>
                  </a:lnTo>
                  <a:cubicBezTo>
                    <a:pt x="41782" y="43"/>
                    <a:pt x="41675" y="90"/>
                    <a:pt x="41567" y="139"/>
                  </a:cubicBezTo>
                  <a:cubicBezTo>
                    <a:pt x="41016" y="449"/>
                    <a:pt x="40514" y="837"/>
                    <a:pt x="40012" y="1215"/>
                  </a:cubicBezTo>
                  <a:cubicBezTo>
                    <a:pt x="37998" y="2631"/>
                    <a:pt x="36205" y="4329"/>
                    <a:pt x="34496" y="6092"/>
                  </a:cubicBezTo>
                  <a:cubicBezTo>
                    <a:pt x="33898" y="6840"/>
                    <a:pt x="33313" y="7599"/>
                    <a:pt x="32690" y="8327"/>
                  </a:cubicBezTo>
                  <a:cubicBezTo>
                    <a:pt x="32075" y="9248"/>
                    <a:pt x="31399" y="10126"/>
                    <a:pt x="30814" y="11059"/>
                  </a:cubicBezTo>
                  <a:cubicBezTo>
                    <a:pt x="30712" y="11227"/>
                    <a:pt x="30604" y="11387"/>
                    <a:pt x="30508" y="11561"/>
                  </a:cubicBezTo>
                  <a:cubicBezTo>
                    <a:pt x="30019" y="12386"/>
                    <a:pt x="29439" y="13169"/>
                    <a:pt x="29104" y="14077"/>
                  </a:cubicBezTo>
                  <a:cubicBezTo>
                    <a:pt x="29081" y="14132"/>
                    <a:pt x="29026" y="14234"/>
                    <a:pt x="29002" y="14281"/>
                  </a:cubicBezTo>
                  <a:cubicBezTo>
                    <a:pt x="28913" y="14443"/>
                    <a:pt x="28830" y="14604"/>
                    <a:pt x="28751" y="14766"/>
                  </a:cubicBezTo>
                  <a:cubicBezTo>
                    <a:pt x="28507" y="15213"/>
                    <a:pt x="28220" y="15638"/>
                    <a:pt x="27992" y="16099"/>
                  </a:cubicBezTo>
                  <a:cubicBezTo>
                    <a:pt x="27818" y="16433"/>
                    <a:pt x="27622" y="16756"/>
                    <a:pt x="27442" y="17090"/>
                  </a:cubicBezTo>
                  <a:cubicBezTo>
                    <a:pt x="27155" y="17635"/>
                    <a:pt x="26802" y="18149"/>
                    <a:pt x="26534" y="18704"/>
                  </a:cubicBezTo>
                  <a:cubicBezTo>
                    <a:pt x="26361" y="19045"/>
                    <a:pt x="26157" y="19379"/>
                    <a:pt x="25978" y="19721"/>
                  </a:cubicBezTo>
                  <a:cubicBezTo>
                    <a:pt x="25870" y="19882"/>
                    <a:pt x="25768" y="20049"/>
                    <a:pt x="25679" y="20223"/>
                  </a:cubicBezTo>
                  <a:cubicBezTo>
                    <a:pt x="25105" y="21065"/>
                    <a:pt x="24490" y="21873"/>
                    <a:pt x="23963" y="22739"/>
                  </a:cubicBezTo>
                  <a:cubicBezTo>
                    <a:pt x="23801" y="22966"/>
                    <a:pt x="23665" y="23211"/>
                    <a:pt x="23514" y="23445"/>
                  </a:cubicBezTo>
                  <a:cubicBezTo>
                    <a:pt x="23414" y="23611"/>
                    <a:pt x="23312" y="23779"/>
                    <a:pt x="23210" y="23947"/>
                  </a:cubicBezTo>
                  <a:cubicBezTo>
                    <a:pt x="22899" y="24461"/>
                    <a:pt x="22576" y="24969"/>
                    <a:pt x="22206" y="25441"/>
                  </a:cubicBezTo>
                  <a:cubicBezTo>
                    <a:pt x="21190" y="26798"/>
                    <a:pt x="20150" y="28149"/>
                    <a:pt x="19163" y="29535"/>
                  </a:cubicBezTo>
                  <a:cubicBezTo>
                    <a:pt x="18457" y="30403"/>
                    <a:pt x="17908" y="31371"/>
                    <a:pt x="17310" y="32315"/>
                  </a:cubicBezTo>
                  <a:cubicBezTo>
                    <a:pt x="16785" y="33134"/>
                    <a:pt x="16283" y="33971"/>
                    <a:pt x="15654" y="34724"/>
                  </a:cubicBezTo>
                  <a:cubicBezTo>
                    <a:pt x="15003" y="35645"/>
                    <a:pt x="14327" y="36547"/>
                    <a:pt x="13687" y="37474"/>
                  </a:cubicBezTo>
                  <a:lnTo>
                    <a:pt x="13634" y="37521"/>
                  </a:lnTo>
                  <a:cubicBezTo>
                    <a:pt x="12934" y="38639"/>
                    <a:pt x="12117" y="39679"/>
                    <a:pt x="11273" y="40689"/>
                  </a:cubicBezTo>
                  <a:cubicBezTo>
                    <a:pt x="9940" y="42046"/>
                    <a:pt x="8649" y="43450"/>
                    <a:pt x="7196" y="44677"/>
                  </a:cubicBezTo>
                  <a:cubicBezTo>
                    <a:pt x="6635" y="45257"/>
                    <a:pt x="5995" y="45753"/>
                    <a:pt x="5446" y="46350"/>
                  </a:cubicBezTo>
                  <a:cubicBezTo>
                    <a:pt x="4555" y="47337"/>
                    <a:pt x="3598" y="48263"/>
                    <a:pt x="2660" y="49213"/>
                  </a:cubicBezTo>
                  <a:cubicBezTo>
                    <a:pt x="2254" y="49655"/>
                    <a:pt x="1763" y="50002"/>
                    <a:pt x="1333" y="50415"/>
                  </a:cubicBezTo>
                  <a:cubicBezTo>
                    <a:pt x="842" y="50839"/>
                    <a:pt x="317" y="51246"/>
                    <a:pt x="0" y="51826"/>
                  </a:cubicBezTo>
                  <a:cubicBezTo>
                    <a:pt x="36" y="51850"/>
                    <a:pt x="108" y="51903"/>
                    <a:pt x="143" y="51933"/>
                  </a:cubicBezTo>
                  <a:cubicBezTo>
                    <a:pt x="436" y="51341"/>
                    <a:pt x="1010" y="50989"/>
                    <a:pt x="1446" y="50523"/>
                  </a:cubicBezTo>
                  <a:cubicBezTo>
                    <a:pt x="1996" y="50068"/>
                    <a:pt x="2516" y="49578"/>
                    <a:pt x="3036" y="49094"/>
                  </a:cubicBezTo>
                  <a:cubicBezTo>
                    <a:pt x="4304" y="47737"/>
                    <a:pt x="5618" y="46434"/>
                    <a:pt x="6939" y="45136"/>
                  </a:cubicBezTo>
                  <a:cubicBezTo>
                    <a:pt x="7471" y="44736"/>
                    <a:pt x="7902" y="44216"/>
                    <a:pt x="8434" y="43809"/>
                  </a:cubicBezTo>
                  <a:cubicBezTo>
                    <a:pt x="8996" y="43301"/>
                    <a:pt x="9516" y="42740"/>
                    <a:pt x="10059" y="42208"/>
                  </a:cubicBezTo>
                  <a:cubicBezTo>
                    <a:pt x="11452" y="40827"/>
                    <a:pt x="12702" y="39297"/>
                    <a:pt x="13766" y="37647"/>
                  </a:cubicBezTo>
                  <a:cubicBezTo>
                    <a:pt x="14250" y="36930"/>
                    <a:pt x="14788" y="36249"/>
                    <a:pt x="15278" y="35537"/>
                  </a:cubicBezTo>
                  <a:cubicBezTo>
                    <a:pt x="15756" y="34837"/>
                    <a:pt x="16313" y="34204"/>
                    <a:pt x="16760" y="33487"/>
                  </a:cubicBezTo>
                  <a:cubicBezTo>
                    <a:pt x="17472" y="32411"/>
                    <a:pt x="18112" y="31292"/>
                    <a:pt x="18840" y="30235"/>
                  </a:cubicBezTo>
                  <a:cubicBezTo>
                    <a:pt x="19318" y="29631"/>
                    <a:pt x="19756" y="29004"/>
                    <a:pt x="20209" y="28387"/>
                  </a:cubicBezTo>
                  <a:cubicBezTo>
                    <a:pt x="21387" y="26745"/>
                    <a:pt x="22725" y="25208"/>
                    <a:pt x="23718" y="23438"/>
                  </a:cubicBezTo>
                  <a:cubicBezTo>
                    <a:pt x="24394" y="22290"/>
                    <a:pt x="25224" y="21244"/>
                    <a:pt x="25930" y="20115"/>
                  </a:cubicBezTo>
                  <a:cubicBezTo>
                    <a:pt x="26013" y="19983"/>
                    <a:pt x="26097" y="19851"/>
                    <a:pt x="26181" y="19721"/>
                  </a:cubicBezTo>
                  <a:cubicBezTo>
                    <a:pt x="26211" y="19666"/>
                    <a:pt x="26253" y="19572"/>
                    <a:pt x="26276" y="19523"/>
                  </a:cubicBezTo>
                  <a:cubicBezTo>
                    <a:pt x="26504" y="19117"/>
                    <a:pt x="26742" y="18717"/>
                    <a:pt x="26940" y="18298"/>
                  </a:cubicBezTo>
                  <a:cubicBezTo>
                    <a:pt x="27036" y="18124"/>
                    <a:pt x="27144" y="17963"/>
                    <a:pt x="27244" y="17790"/>
                  </a:cubicBezTo>
                  <a:cubicBezTo>
                    <a:pt x="27382" y="17556"/>
                    <a:pt x="27514" y="17324"/>
                    <a:pt x="27646" y="17084"/>
                  </a:cubicBezTo>
                  <a:cubicBezTo>
                    <a:pt x="27837" y="16708"/>
                    <a:pt x="28069" y="16361"/>
                    <a:pt x="28249" y="15978"/>
                  </a:cubicBezTo>
                  <a:cubicBezTo>
                    <a:pt x="28375" y="15740"/>
                    <a:pt x="28512" y="15512"/>
                    <a:pt x="28656" y="15279"/>
                  </a:cubicBezTo>
                  <a:cubicBezTo>
                    <a:pt x="28847" y="14951"/>
                    <a:pt x="29020" y="14609"/>
                    <a:pt x="29205" y="14275"/>
                  </a:cubicBezTo>
                  <a:cubicBezTo>
                    <a:pt x="29324" y="14005"/>
                    <a:pt x="29439" y="13737"/>
                    <a:pt x="29558" y="13467"/>
                  </a:cubicBezTo>
                  <a:cubicBezTo>
                    <a:pt x="29798" y="12973"/>
                    <a:pt x="30113" y="12529"/>
                    <a:pt x="30413" y="12069"/>
                  </a:cubicBezTo>
                  <a:cubicBezTo>
                    <a:pt x="30508" y="11897"/>
                    <a:pt x="30610" y="11729"/>
                    <a:pt x="30712" y="11555"/>
                  </a:cubicBezTo>
                  <a:cubicBezTo>
                    <a:pt x="30808" y="11387"/>
                    <a:pt x="30915" y="11227"/>
                    <a:pt x="31017" y="11059"/>
                  </a:cubicBezTo>
                  <a:cubicBezTo>
                    <a:pt x="31627" y="10115"/>
                    <a:pt x="32301" y="9200"/>
                    <a:pt x="32947" y="8280"/>
                  </a:cubicBezTo>
                  <a:cubicBezTo>
                    <a:pt x="33569" y="7580"/>
                    <a:pt x="34119" y="6833"/>
                    <a:pt x="34698" y="6104"/>
                  </a:cubicBezTo>
                  <a:cubicBezTo>
                    <a:pt x="35081" y="5679"/>
                    <a:pt x="35506" y="5290"/>
                    <a:pt x="35906" y="4884"/>
                  </a:cubicBezTo>
                  <a:cubicBezTo>
                    <a:pt x="37018" y="3910"/>
                    <a:pt x="38058" y="2852"/>
                    <a:pt x="39259" y="1985"/>
                  </a:cubicBezTo>
                  <a:cubicBezTo>
                    <a:pt x="39995" y="1453"/>
                    <a:pt x="40694" y="867"/>
                    <a:pt x="41471" y="396"/>
                  </a:cubicBezTo>
                  <a:cubicBezTo>
                    <a:pt x="41645" y="299"/>
                    <a:pt x="41841" y="210"/>
                    <a:pt x="41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4"/>
            <p:cNvSpPr/>
            <p:nvPr/>
          </p:nvSpPr>
          <p:spPr>
            <a:xfrm>
              <a:off x="2711325" y="1092165"/>
              <a:ext cx="6924425" cy="5054972"/>
            </a:xfrm>
            <a:custGeom>
              <a:avLst/>
              <a:gdLst/>
              <a:ahLst/>
              <a:cxnLst/>
              <a:rect l="l" t="t" r="r" b="b"/>
              <a:pathLst>
                <a:path w="40653" h="50110" extrusionOk="0">
                  <a:moveTo>
                    <a:pt x="40652" y="1"/>
                  </a:moveTo>
                  <a:cubicBezTo>
                    <a:pt x="40473" y="133"/>
                    <a:pt x="40294" y="258"/>
                    <a:pt x="40126" y="395"/>
                  </a:cubicBezTo>
                  <a:cubicBezTo>
                    <a:pt x="39445" y="1029"/>
                    <a:pt x="38686" y="1579"/>
                    <a:pt x="38046" y="2249"/>
                  </a:cubicBezTo>
                  <a:cubicBezTo>
                    <a:pt x="37341" y="2823"/>
                    <a:pt x="36719" y="3480"/>
                    <a:pt x="36086" y="4125"/>
                  </a:cubicBezTo>
                  <a:cubicBezTo>
                    <a:pt x="35237" y="5124"/>
                    <a:pt x="34418" y="6152"/>
                    <a:pt x="33570" y="7149"/>
                  </a:cubicBezTo>
                  <a:cubicBezTo>
                    <a:pt x="33162" y="7676"/>
                    <a:pt x="32685" y="8142"/>
                    <a:pt x="32296" y="8686"/>
                  </a:cubicBezTo>
                  <a:cubicBezTo>
                    <a:pt x="31124" y="10366"/>
                    <a:pt x="29929" y="12040"/>
                    <a:pt x="28823" y="13767"/>
                  </a:cubicBezTo>
                  <a:cubicBezTo>
                    <a:pt x="28232" y="14724"/>
                    <a:pt x="27562" y="15632"/>
                    <a:pt x="26971" y="16589"/>
                  </a:cubicBezTo>
                  <a:cubicBezTo>
                    <a:pt x="26373" y="17527"/>
                    <a:pt x="25738" y="18441"/>
                    <a:pt x="25201" y="19409"/>
                  </a:cubicBezTo>
                  <a:cubicBezTo>
                    <a:pt x="24657" y="20247"/>
                    <a:pt x="24071" y="21059"/>
                    <a:pt x="23587" y="21933"/>
                  </a:cubicBezTo>
                  <a:cubicBezTo>
                    <a:pt x="23449" y="22165"/>
                    <a:pt x="23305" y="22392"/>
                    <a:pt x="23186" y="22637"/>
                  </a:cubicBezTo>
                  <a:cubicBezTo>
                    <a:pt x="23054" y="22877"/>
                    <a:pt x="22918" y="23109"/>
                    <a:pt x="22780" y="23343"/>
                  </a:cubicBezTo>
                  <a:cubicBezTo>
                    <a:pt x="22679" y="23511"/>
                    <a:pt x="22571" y="23671"/>
                    <a:pt x="22475" y="23845"/>
                  </a:cubicBezTo>
                  <a:cubicBezTo>
                    <a:pt x="22093" y="24526"/>
                    <a:pt x="21686" y="25196"/>
                    <a:pt x="21220" y="25823"/>
                  </a:cubicBezTo>
                  <a:cubicBezTo>
                    <a:pt x="20808" y="26373"/>
                    <a:pt x="20515" y="27001"/>
                    <a:pt x="20113" y="27569"/>
                  </a:cubicBezTo>
                  <a:cubicBezTo>
                    <a:pt x="19456" y="28591"/>
                    <a:pt x="18847" y="29672"/>
                    <a:pt x="17944" y="30516"/>
                  </a:cubicBezTo>
                  <a:cubicBezTo>
                    <a:pt x="17180" y="31365"/>
                    <a:pt x="16468" y="32268"/>
                    <a:pt x="15817" y="33211"/>
                  </a:cubicBezTo>
                  <a:cubicBezTo>
                    <a:pt x="14860" y="34586"/>
                    <a:pt x="13550" y="35662"/>
                    <a:pt x="12601" y="37043"/>
                  </a:cubicBezTo>
                  <a:cubicBezTo>
                    <a:pt x="12044" y="37857"/>
                    <a:pt x="11406" y="38603"/>
                    <a:pt x="10789" y="39369"/>
                  </a:cubicBezTo>
                  <a:cubicBezTo>
                    <a:pt x="10388" y="39846"/>
                    <a:pt x="9850" y="40181"/>
                    <a:pt x="9433" y="40635"/>
                  </a:cubicBezTo>
                  <a:cubicBezTo>
                    <a:pt x="8589" y="41413"/>
                    <a:pt x="7819" y="42249"/>
                    <a:pt x="7066" y="43110"/>
                  </a:cubicBezTo>
                  <a:cubicBezTo>
                    <a:pt x="6349" y="43833"/>
                    <a:pt x="5624" y="44556"/>
                    <a:pt x="4895" y="45274"/>
                  </a:cubicBezTo>
                  <a:cubicBezTo>
                    <a:pt x="4208" y="45860"/>
                    <a:pt x="3521" y="46451"/>
                    <a:pt x="2857" y="47061"/>
                  </a:cubicBezTo>
                  <a:cubicBezTo>
                    <a:pt x="1966" y="47784"/>
                    <a:pt x="1297" y="48724"/>
                    <a:pt x="467" y="49506"/>
                  </a:cubicBezTo>
                  <a:cubicBezTo>
                    <a:pt x="293" y="49692"/>
                    <a:pt x="72" y="49853"/>
                    <a:pt x="1" y="50110"/>
                  </a:cubicBezTo>
                  <a:cubicBezTo>
                    <a:pt x="341" y="50079"/>
                    <a:pt x="448" y="49704"/>
                    <a:pt x="675" y="49513"/>
                  </a:cubicBezTo>
                  <a:cubicBezTo>
                    <a:pt x="1422" y="48783"/>
                    <a:pt x="2104" y="47982"/>
                    <a:pt x="2881" y="47282"/>
                  </a:cubicBezTo>
                  <a:cubicBezTo>
                    <a:pt x="3640" y="46493"/>
                    <a:pt x="4548" y="45872"/>
                    <a:pt x="5309" y="45077"/>
                  </a:cubicBezTo>
                  <a:cubicBezTo>
                    <a:pt x="5990" y="44484"/>
                    <a:pt x="6623" y="43839"/>
                    <a:pt x="7215" y="43165"/>
                  </a:cubicBezTo>
                  <a:cubicBezTo>
                    <a:pt x="7819" y="42584"/>
                    <a:pt x="8314" y="41909"/>
                    <a:pt x="8931" y="41341"/>
                  </a:cubicBezTo>
                  <a:cubicBezTo>
                    <a:pt x="9684" y="40522"/>
                    <a:pt x="10634" y="39894"/>
                    <a:pt x="11309" y="38997"/>
                  </a:cubicBezTo>
                  <a:cubicBezTo>
                    <a:pt x="12331" y="37796"/>
                    <a:pt x="13150" y="36422"/>
                    <a:pt x="14268" y="35297"/>
                  </a:cubicBezTo>
                  <a:cubicBezTo>
                    <a:pt x="15051" y="34533"/>
                    <a:pt x="15721" y="33653"/>
                    <a:pt x="16348" y="32757"/>
                  </a:cubicBezTo>
                  <a:cubicBezTo>
                    <a:pt x="16952" y="31920"/>
                    <a:pt x="17616" y="31131"/>
                    <a:pt x="18297" y="30361"/>
                  </a:cubicBezTo>
                  <a:cubicBezTo>
                    <a:pt x="18764" y="29942"/>
                    <a:pt x="19128" y="29434"/>
                    <a:pt x="19456" y="28908"/>
                  </a:cubicBezTo>
                  <a:cubicBezTo>
                    <a:pt x="19905" y="28185"/>
                    <a:pt x="20395" y="27492"/>
                    <a:pt x="20819" y="26750"/>
                  </a:cubicBezTo>
                  <a:cubicBezTo>
                    <a:pt x="21286" y="25955"/>
                    <a:pt x="21884" y="25244"/>
                    <a:pt x="22331" y="24436"/>
                  </a:cubicBezTo>
                  <a:cubicBezTo>
                    <a:pt x="22439" y="24234"/>
                    <a:pt x="22559" y="24036"/>
                    <a:pt x="22679" y="23839"/>
                  </a:cubicBezTo>
                  <a:cubicBezTo>
                    <a:pt x="22792" y="23636"/>
                    <a:pt x="22918" y="23432"/>
                    <a:pt x="23037" y="23230"/>
                  </a:cubicBezTo>
                  <a:cubicBezTo>
                    <a:pt x="23192" y="22973"/>
                    <a:pt x="23341" y="22703"/>
                    <a:pt x="23485" y="22435"/>
                  </a:cubicBezTo>
                  <a:cubicBezTo>
                    <a:pt x="24066" y="21346"/>
                    <a:pt x="24812" y="20355"/>
                    <a:pt x="25452" y="19302"/>
                  </a:cubicBezTo>
                  <a:cubicBezTo>
                    <a:pt x="25553" y="19135"/>
                    <a:pt x="25661" y="18967"/>
                    <a:pt x="25757" y="18800"/>
                  </a:cubicBezTo>
                  <a:cubicBezTo>
                    <a:pt x="26199" y="18041"/>
                    <a:pt x="26713" y="17329"/>
                    <a:pt x="27167" y="16582"/>
                  </a:cubicBezTo>
                  <a:cubicBezTo>
                    <a:pt x="27735" y="15674"/>
                    <a:pt x="28381" y="14813"/>
                    <a:pt x="28936" y="13905"/>
                  </a:cubicBezTo>
                  <a:cubicBezTo>
                    <a:pt x="29374" y="13175"/>
                    <a:pt x="29893" y="12506"/>
                    <a:pt x="30342" y="11783"/>
                  </a:cubicBezTo>
                  <a:cubicBezTo>
                    <a:pt x="30939" y="10879"/>
                    <a:pt x="31597" y="10018"/>
                    <a:pt x="32200" y="9116"/>
                  </a:cubicBezTo>
                  <a:cubicBezTo>
                    <a:pt x="32685" y="8369"/>
                    <a:pt x="33342" y="7759"/>
                    <a:pt x="33874" y="7049"/>
                  </a:cubicBezTo>
                  <a:cubicBezTo>
                    <a:pt x="35069" y="5692"/>
                    <a:pt x="36098" y="4173"/>
                    <a:pt x="37485" y="3002"/>
                  </a:cubicBezTo>
                  <a:cubicBezTo>
                    <a:pt x="38501" y="2021"/>
                    <a:pt x="39559" y="1088"/>
                    <a:pt x="40652" y="204"/>
                  </a:cubicBezTo>
                  <a:lnTo>
                    <a:pt x="406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4"/>
            <p:cNvSpPr/>
            <p:nvPr/>
          </p:nvSpPr>
          <p:spPr>
            <a:xfrm>
              <a:off x="-1125529" y="-1024099"/>
              <a:ext cx="6303573" cy="4705128"/>
            </a:xfrm>
            <a:custGeom>
              <a:avLst/>
              <a:gdLst/>
              <a:ahLst/>
              <a:cxnLst/>
              <a:rect l="l" t="t" r="r" b="b"/>
              <a:pathLst>
                <a:path w="37008" h="46642" extrusionOk="0">
                  <a:moveTo>
                    <a:pt x="37007" y="0"/>
                  </a:moveTo>
                  <a:cubicBezTo>
                    <a:pt x="36601" y="238"/>
                    <a:pt x="36188" y="478"/>
                    <a:pt x="35824" y="784"/>
                  </a:cubicBezTo>
                  <a:cubicBezTo>
                    <a:pt x="35048" y="1375"/>
                    <a:pt x="34187" y="1871"/>
                    <a:pt x="33517" y="2600"/>
                  </a:cubicBezTo>
                  <a:cubicBezTo>
                    <a:pt x="32549" y="3479"/>
                    <a:pt x="31754" y="4525"/>
                    <a:pt x="30905" y="5518"/>
                  </a:cubicBezTo>
                  <a:cubicBezTo>
                    <a:pt x="29649" y="6934"/>
                    <a:pt x="28609" y="8542"/>
                    <a:pt x="27737" y="10222"/>
                  </a:cubicBezTo>
                  <a:cubicBezTo>
                    <a:pt x="27599" y="10503"/>
                    <a:pt x="27426" y="10765"/>
                    <a:pt x="27277" y="11047"/>
                  </a:cubicBezTo>
                  <a:cubicBezTo>
                    <a:pt x="27114" y="11315"/>
                    <a:pt x="26929" y="11572"/>
                    <a:pt x="26769" y="11841"/>
                  </a:cubicBezTo>
                  <a:cubicBezTo>
                    <a:pt x="26684" y="11973"/>
                    <a:pt x="26607" y="12104"/>
                    <a:pt x="26523" y="12236"/>
                  </a:cubicBezTo>
                  <a:cubicBezTo>
                    <a:pt x="26440" y="12374"/>
                    <a:pt x="26350" y="12511"/>
                    <a:pt x="26267" y="12655"/>
                  </a:cubicBezTo>
                  <a:cubicBezTo>
                    <a:pt x="26063" y="12989"/>
                    <a:pt x="25872" y="13329"/>
                    <a:pt x="25663" y="13665"/>
                  </a:cubicBezTo>
                  <a:cubicBezTo>
                    <a:pt x="25465" y="14005"/>
                    <a:pt x="25250" y="14333"/>
                    <a:pt x="25059" y="14675"/>
                  </a:cubicBezTo>
                  <a:cubicBezTo>
                    <a:pt x="24832" y="15063"/>
                    <a:pt x="24628" y="15469"/>
                    <a:pt x="24407" y="15864"/>
                  </a:cubicBezTo>
                  <a:cubicBezTo>
                    <a:pt x="23900" y="16923"/>
                    <a:pt x="23194" y="17861"/>
                    <a:pt x="22548" y="18835"/>
                  </a:cubicBezTo>
                  <a:cubicBezTo>
                    <a:pt x="21472" y="20515"/>
                    <a:pt x="20187" y="22044"/>
                    <a:pt x="19022" y="23665"/>
                  </a:cubicBezTo>
                  <a:cubicBezTo>
                    <a:pt x="18592" y="24298"/>
                    <a:pt x="18041" y="24830"/>
                    <a:pt x="17582" y="25440"/>
                  </a:cubicBezTo>
                  <a:cubicBezTo>
                    <a:pt x="17133" y="26091"/>
                    <a:pt x="16583" y="26665"/>
                    <a:pt x="16134" y="27316"/>
                  </a:cubicBezTo>
                  <a:cubicBezTo>
                    <a:pt x="15100" y="28692"/>
                    <a:pt x="13916" y="29942"/>
                    <a:pt x="12823" y="31261"/>
                  </a:cubicBezTo>
                  <a:cubicBezTo>
                    <a:pt x="11502" y="32858"/>
                    <a:pt x="10097" y="34389"/>
                    <a:pt x="8788" y="35996"/>
                  </a:cubicBezTo>
                  <a:cubicBezTo>
                    <a:pt x="8286" y="36511"/>
                    <a:pt x="7885" y="37107"/>
                    <a:pt x="7443" y="37675"/>
                  </a:cubicBezTo>
                  <a:cubicBezTo>
                    <a:pt x="6254" y="39259"/>
                    <a:pt x="4980" y="40778"/>
                    <a:pt x="3642" y="42230"/>
                  </a:cubicBezTo>
                  <a:cubicBezTo>
                    <a:pt x="2775" y="43014"/>
                    <a:pt x="1973" y="43869"/>
                    <a:pt x="1250" y="44790"/>
                  </a:cubicBezTo>
                  <a:cubicBezTo>
                    <a:pt x="844" y="45333"/>
                    <a:pt x="276" y="45764"/>
                    <a:pt x="8" y="46403"/>
                  </a:cubicBezTo>
                  <a:cubicBezTo>
                    <a:pt x="8" y="46462"/>
                    <a:pt x="1" y="46583"/>
                    <a:pt x="1" y="46642"/>
                  </a:cubicBezTo>
                  <a:cubicBezTo>
                    <a:pt x="44" y="46619"/>
                    <a:pt x="133" y="46558"/>
                    <a:pt x="180" y="46534"/>
                  </a:cubicBezTo>
                  <a:cubicBezTo>
                    <a:pt x="229" y="46307"/>
                    <a:pt x="318" y="46092"/>
                    <a:pt x="480" y="45924"/>
                  </a:cubicBezTo>
                  <a:cubicBezTo>
                    <a:pt x="1275" y="45135"/>
                    <a:pt x="1879" y="44173"/>
                    <a:pt x="2691" y="43402"/>
                  </a:cubicBezTo>
                  <a:cubicBezTo>
                    <a:pt x="3366" y="42702"/>
                    <a:pt x="4114" y="42064"/>
                    <a:pt x="4718" y="41292"/>
                  </a:cubicBezTo>
                  <a:cubicBezTo>
                    <a:pt x="5877" y="39995"/>
                    <a:pt x="6953" y="38627"/>
                    <a:pt x="7993" y="37228"/>
                  </a:cubicBezTo>
                  <a:cubicBezTo>
                    <a:pt x="9237" y="35656"/>
                    <a:pt x="10588" y="34179"/>
                    <a:pt x="11866" y="32637"/>
                  </a:cubicBezTo>
                  <a:cubicBezTo>
                    <a:pt x="12584" y="31895"/>
                    <a:pt x="13163" y="31040"/>
                    <a:pt x="13875" y="30300"/>
                  </a:cubicBezTo>
                  <a:cubicBezTo>
                    <a:pt x="14539" y="29523"/>
                    <a:pt x="15207" y="28758"/>
                    <a:pt x="15853" y="27962"/>
                  </a:cubicBezTo>
                  <a:cubicBezTo>
                    <a:pt x="16355" y="27288"/>
                    <a:pt x="16870" y="26618"/>
                    <a:pt x="17402" y="25961"/>
                  </a:cubicBezTo>
                  <a:cubicBezTo>
                    <a:pt x="17910" y="25207"/>
                    <a:pt x="18573" y="24579"/>
                    <a:pt x="19099" y="23837"/>
                  </a:cubicBezTo>
                  <a:cubicBezTo>
                    <a:pt x="20343" y="22123"/>
                    <a:pt x="21706" y="20491"/>
                    <a:pt x="22847" y="18703"/>
                  </a:cubicBezTo>
                  <a:cubicBezTo>
                    <a:pt x="23248" y="18046"/>
                    <a:pt x="23743" y="17448"/>
                    <a:pt x="24109" y="16766"/>
                  </a:cubicBezTo>
                  <a:cubicBezTo>
                    <a:pt x="24317" y="16408"/>
                    <a:pt x="24515" y="16038"/>
                    <a:pt x="24712" y="15667"/>
                  </a:cubicBezTo>
                  <a:cubicBezTo>
                    <a:pt x="24891" y="15332"/>
                    <a:pt x="25064" y="14992"/>
                    <a:pt x="25262" y="14669"/>
                  </a:cubicBezTo>
                  <a:cubicBezTo>
                    <a:pt x="25555" y="14161"/>
                    <a:pt x="25878" y="13670"/>
                    <a:pt x="26171" y="13163"/>
                  </a:cubicBezTo>
                  <a:cubicBezTo>
                    <a:pt x="26261" y="12989"/>
                    <a:pt x="26368" y="12821"/>
                    <a:pt x="26469" y="12655"/>
                  </a:cubicBezTo>
                  <a:cubicBezTo>
                    <a:pt x="27031" y="11715"/>
                    <a:pt x="27665" y="10813"/>
                    <a:pt x="28137" y="9821"/>
                  </a:cubicBezTo>
                  <a:cubicBezTo>
                    <a:pt x="28281" y="9558"/>
                    <a:pt x="28436" y="9295"/>
                    <a:pt x="28585" y="9032"/>
                  </a:cubicBezTo>
                  <a:cubicBezTo>
                    <a:pt x="29351" y="7723"/>
                    <a:pt x="30248" y="6498"/>
                    <a:pt x="31258" y="5367"/>
                  </a:cubicBezTo>
                  <a:cubicBezTo>
                    <a:pt x="31950" y="4578"/>
                    <a:pt x="32560" y="3724"/>
                    <a:pt x="33326" y="3000"/>
                  </a:cubicBezTo>
                  <a:cubicBezTo>
                    <a:pt x="33881" y="2409"/>
                    <a:pt x="34533" y="1907"/>
                    <a:pt x="35197" y="1441"/>
                  </a:cubicBezTo>
                  <a:cubicBezTo>
                    <a:pt x="35686" y="1129"/>
                    <a:pt x="36111" y="729"/>
                    <a:pt x="36613" y="436"/>
                  </a:cubicBezTo>
                  <a:cubicBezTo>
                    <a:pt x="36792" y="346"/>
                    <a:pt x="36977" y="215"/>
                    <a:pt x="37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4"/>
            <p:cNvSpPr/>
            <p:nvPr/>
          </p:nvSpPr>
          <p:spPr>
            <a:xfrm>
              <a:off x="3817959" y="1843601"/>
              <a:ext cx="5798544" cy="4325224"/>
            </a:xfrm>
            <a:custGeom>
              <a:avLst/>
              <a:gdLst/>
              <a:ahLst/>
              <a:cxnLst/>
              <a:rect l="l" t="t" r="r" b="b"/>
              <a:pathLst>
                <a:path w="34043" h="42876" extrusionOk="0">
                  <a:moveTo>
                    <a:pt x="34042" y="0"/>
                  </a:moveTo>
                  <a:lnTo>
                    <a:pt x="34042" y="0"/>
                  </a:lnTo>
                  <a:cubicBezTo>
                    <a:pt x="33546" y="89"/>
                    <a:pt x="33127" y="425"/>
                    <a:pt x="32679" y="651"/>
                  </a:cubicBezTo>
                  <a:cubicBezTo>
                    <a:pt x="31471" y="1393"/>
                    <a:pt x="30467" y="2409"/>
                    <a:pt x="29493" y="3424"/>
                  </a:cubicBezTo>
                  <a:cubicBezTo>
                    <a:pt x="28853" y="4172"/>
                    <a:pt x="28136" y="4853"/>
                    <a:pt x="27617" y="5697"/>
                  </a:cubicBezTo>
                  <a:cubicBezTo>
                    <a:pt x="27396" y="6037"/>
                    <a:pt x="27173" y="6378"/>
                    <a:pt x="26965" y="6724"/>
                  </a:cubicBezTo>
                  <a:cubicBezTo>
                    <a:pt x="26858" y="6892"/>
                    <a:pt x="26756" y="7053"/>
                    <a:pt x="26660" y="7226"/>
                  </a:cubicBezTo>
                  <a:cubicBezTo>
                    <a:pt x="26558" y="7394"/>
                    <a:pt x="26456" y="7562"/>
                    <a:pt x="26361" y="7734"/>
                  </a:cubicBezTo>
                  <a:cubicBezTo>
                    <a:pt x="26241" y="7926"/>
                    <a:pt x="26122" y="8123"/>
                    <a:pt x="26008" y="8321"/>
                  </a:cubicBezTo>
                  <a:cubicBezTo>
                    <a:pt x="25871" y="8553"/>
                    <a:pt x="25739" y="8787"/>
                    <a:pt x="25608" y="9025"/>
                  </a:cubicBezTo>
                  <a:cubicBezTo>
                    <a:pt x="25465" y="9306"/>
                    <a:pt x="25303" y="9576"/>
                    <a:pt x="25153" y="9844"/>
                  </a:cubicBezTo>
                  <a:cubicBezTo>
                    <a:pt x="24974" y="10108"/>
                    <a:pt x="24801" y="10371"/>
                    <a:pt x="24646" y="10652"/>
                  </a:cubicBezTo>
                  <a:cubicBezTo>
                    <a:pt x="24508" y="10884"/>
                    <a:pt x="24364" y="11118"/>
                    <a:pt x="24245" y="11356"/>
                  </a:cubicBezTo>
                  <a:cubicBezTo>
                    <a:pt x="23923" y="11943"/>
                    <a:pt x="23558" y="12504"/>
                    <a:pt x="23187" y="13061"/>
                  </a:cubicBezTo>
                  <a:cubicBezTo>
                    <a:pt x="22662" y="13952"/>
                    <a:pt x="22045" y="14782"/>
                    <a:pt x="21424" y="15607"/>
                  </a:cubicBezTo>
                  <a:cubicBezTo>
                    <a:pt x="20921" y="16372"/>
                    <a:pt x="20389" y="17113"/>
                    <a:pt x="19851" y="17848"/>
                  </a:cubicBezTo>
                  <a:cubicBezTo>
                    <a:pt x="19219" y="18852"/>
                    <a:pt x="18477" y="19785"/>
                    <a:pt x="17837" y="20783"/>
                  </a:cubicBezTo>
                  <a:cubicBezTo>
                    <a:pt x="17467" y="21376"/>
                    <a:pt x="17031" y="21925"/>
                    <a:pt x="16612" y="22482"/>
                  </a:cubicBezTo>
                  <a:cubicBezTo>
                    <a:pt x="15984" y="23431"/>
                    <a:pt x="15291" y="24334"/>
                    <a:pt x="14700" y="25302"/>
                  </a:cubicBezTo>
                  <a:cubicBezTo>
                    <a:pt x="14143" y="26157"/>
                    <a:pt x="13563" y="26993"/>
                    <a:pt x="13061" y="27884"/>
                  </a:cubicBezTo>
                  <a:cubicBezTo>
                    <a:pt x="12565" y="28643"/>
                    <a:pt x="12182" y="29468"/>
                    <a:pt x="11644" y="30198"/>
                  </a:cubicBezTo>
                  <a:cubicBezTo>
                    <a:pt x="10909" y="31233"/>
                    <a:pt x="10060" y="32188"/>
                    <a:pt x="9313" y="33222"/>
                  </a:cubicBezTo>
                  <a:cubicBezTo>
                    <a:pt x="8961" y="33611"/>
                    <a:pt x="8716" y="34089"/>
                    <a:pt x="8344" y="34460"/>
                  </a:cubicBezTo>
                  <a:cubicBezTo>
                    <a:pt x="7610" y="35214"/>
                    <a:pt x="6766" y="35840"/>
                    <a:pt x="5990" y="36546"/>
                  </a:cubicBezTo>
                  <a:cubicBezTo>
                    <a:pt x="5362" y="36982"/>
                    <a:pt x="4824" y="37526"/>
                    <a:pt x="4250" y="38028"/>
                  </a:cubicBezTo>
                  <a:cubicBezTo>
                    <a:pt x="3378" y="38908"/>
                    <a:pt x="2463" y="39744"/>
                    <a:pt x="1632" y="40671"/>
                  </a:cubicBezTo>
                  <a:cubicBezTo>
                    <a:pt x="1077" y="41388"/>
                    <a:pt x="341" y="42009"/>
                    <a:pt x="1" y="42876"/>
                  </a:cubicBezTo>
                  <a:cubicBezTo>
                    <a:pt x="54" y="42853"/>
                    <a:pt x="156" y="42798"/>
                    <a:pt x="210" y="42768"/>
                  </a:cubicBezTo>
                  <a:cubicBezTo>
                    <a:pt x="467" y="42362"/>
                    <a:pt x="730" y="41943"/>
                    <a:pt x="1071" y="41597"/>
                  </a:cubicBezTo>
                  <a:cubicBezTo>
                    <a:pt x="1662" y="40916"/>
                    <a:pt x="2230" y="40210"/>
                    <a:pt x="2887" y="39589"/>
                  </a:cubicBezTo>
                  <a:cubicBezTo>
                    <a:pt x="3629" y="38817"/>
                    <a:pt x="4459" y="38136"/>
                    <a:pt x="5207" y="37377"/>
                  </a:cubicBezTo>
                  <a:cubicBezTo>
                    <a:pt x="5762" y="36958"/>
                    <a:pt x="6294" y="36516"/>
                    <a:pt x="6815" y="36061"/>
                  </a:cubicBezTo>
                  <a:cubicBezTo>
                    <a:pt x="7491" y="35434"/>
                    <a:pt x="8303" y="34927"/>
                    <a:pt x="8829" y="34149"/>
                  </a:cubicBezTo>
                  <a:cubicBezTo>
                    <a:pt x="9415" y="33330"/>
                    <a:pt x="10054" y="32552"/>
                    <a:pt x="10653" y="31746"/>
                  </a:cubicBezTo>
                  <a:cubicBezTo>
                    <a:pt x="11257" y="31029"/>
                    <a:pt x="11836" y="30287"/>
                    <a:pt x="12308" y="29481"/>
                  </a:cubicBezTo>
                  <a:cubicBezTo>
                    <a:pt x="12427" y="29283"/>
                    <a:pt x="12548" y="29086"/>
                    <a:pt x="12655" y="28883"/>
                  </a:cubicBezTo>
                  <a:cubicBezTo>
                    <a:pt x="13832" y="26844"/>
                    <a:pt x="15141" y="24890"/>
                    <a:pt x="16486" y="22959"/>
                  </a:cubicBezTo>
                  <a:cubicBezTo>
                    <a:pt x="16916" y="22289"/>
                    <a:pt x="17454" y="21698"/>
                    <a:pt x="17873" y="21028"/>
                  </a:cubicBezTo>
                  <a:cubicBezTo>
                    <a:pt x="18543" y="19988"/>
                    <a:pt x="19307" y="19020"/>
                    <a:pt x="19965" y="17980"/>
                  </a:cubicBezTo>
                  <a:cubicBezTo>
                    <a:pt x="20485" y="17257"/>
                    <a:pt x="21018" y="16534"/>
                    <a:pt x="21507" y="15786"/>
                  </a:cubicBezTo>
                  <a:cubicBezTo>
                    <a:pt x="22027" y="15063"/>
                    <a:pt x="22583" y="14369"/>
                    <a:pt x="23043" y="13610"/>
                  </a:cubicBezTo>
                  <a:cubicBezTo>
                    <a:pt x="23534" y="12821"/>
                    <a:pt x="24077" y="12068"/>
                    <a:pt x="24496" y="11243"/>
                  </a:cubicBezTo>
                  <a:cubicBezTo>
                    <a:pt x="24627" y="11005"/>
                    <a:pt x="24770" y="10777"/>
                    <a:pt x="24902" y="10539"/>
                  </a:cubicBezTo>
                  <a:cubicBezTo>
                    <a:pt x="24986" y="10407"/>
                    <a:pt x="25064" y="10280"/>
                    <a:pt x="25153" y="10156"/>
                  </a:cubicBezTo>
                  <a:cubicBezTo>
                    <a:pt x="25219" y="10048"/>
                    <a:pt x="25285" y="9946"/>
                    <a:pt x="25351" y="9844"/>
                  </a:cubicBezTo>
                  <a:cubicBezTo>
                    <a:pt x="25512" y="9540"/>
                    <a:pt x="25691" y="9240"/>
                    <a:pt x="25854" y="8936"/>
                  </a:cubicBezTo>
                  <a:cubicBezTo>
                    <a:pt x="25978" y="8697"/>
                    <a:pt x="26122" y="8470"/>
                    <a:pt x="26259" y="8230"/>
                  </a:cubicBezTo>
                  <a:cubicBezTo>
                    <a:pt x="26475" y="7860"/>
                    <a:pt x="26701" y="7496"/>
                    <a:pt x="26917" y="7119"/>
                  </a:cubicBezTo>
                  <a:cubicBezTo>
                    <a:pt x="27090" y="6850"/>
                    <a:pt x="27258" y="6586"/>
                    <a:pt x="27419" y="6312"/>
                  </a:cubicBezTo>
                  <a:cubicBezTo>
                    <a:pt x="28202" y="4980"/>
                    <a:pt x="29308" y="3896"/>
                    <a:pt x="30354" y="2779"/>
                  </a:cubicBezTo>
                  <a:cubicBezTo>
                    <a:pt x="31083" y="2086"/>
                    <a:pt x="31813" y="1380"/>
                    <a:pt x="32674" y="848"/>
                  </a:cubicBezTo>
                  <a:cubicBezTo>
                    <a:pt x="32912" y="717"/>
                    <a:pt x="33146" y="580"/>
                    <a:pt x="33385" y="448"/>
                  </a:cubicBezTo>
                  <a:cubicBezTo>
                    <a:pt x="33636" y="359"/>
                    <a:pt x="33857" y="197"/>
                    <a:pt x="340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4"/>
            <p:cNvSpPr/>
            <p:nvPr/>
          </p:nvSpPr>
          <p:spPr>
            <a:xfrm>
              <a:off x="4578484" y="2198491"/>
              <a:ext cx="5057268" cy="3970337"/>
            </a:xfrm>
            <a:custGeom>
              <a:avLst/>
              <a:gdLst/>
              <a:ahLst/>
              <a:cxnLst/>
              <a:rect l="l" t="t" r="r" b="b"/>
              <a:pathLst>
                <a:path w="29691" h="39358" extrusionOk="0">
                  <a:moveTo>
                    <a:pt x="29678" y="1"/>
                  </a:moveTo>
                  <a:lnTo>
                    <a:pt x="29678" y="1"/>
                  </a:lnTo>
                  <a:cubicBezTo>
                    <a:pt x="29045" y="438"/>
                    <a:pt x="28375" y="844"/>
                    <a:pt x="27837" y="1407"/>
                  </a:cubicBezTo>
                  <a:cubicBezTo>
                    <a:pt x="27067" y="2111"/>
                    <a:pt x="26433" y="2954"/>
                    <a:pt x="25781" y="3774"/>
                  </a:cubicBezTo>
                  <a:cubicBezTo>
                    <a:pt x="25273" y="4401"/>
                    <a:pt x="24866" y="5088"/>
                    <a:pt x="24436" y="5763"/>
                  </a:cubicBezTo>
                  <a:cubicBezTo>
                    <a:pt x="23796" y="6696"/>
                    <a:pt x="23103" y="7587"/>
                    <a:pt x="22499" y="8544"/>
                  </a:cubicBezTo>
                  <a:cubicBezTo>
                    <a:pt x="22057" y="9153"/>
                    <a:pt x="21591" y="9739"/>
                    <a:pt x="21149" y="10343"/>
                  </a:cubicBezTo>
                  <a:cubicBezTo>
                    <a:pt x="20640" y="11035"/>
                    <a:pt x="20079" y="11700"/>
                    <a:pt x="19684" y="12470"/>
                  </a:cubicBezTo>
                  <a:cubicBezTo>
                    <a:pt x="19582" y="12638"/>
                    <a:pt x="19475" y="12804"/>
                    <a:pt x="19379" y="12978"/>
                  </a:cubicBezTo>
                  <a:cubicBezTo>
                    <a:pt x="18560" y="14329"/>
                    <a:pt x="17646" y="15626"/>
                    <a:pt x="16863" y="17001"/>
                  </a:cubicBezTo>
                  <a:cubicBezTo>
                    <a:pt x="16761" y="17168"/>
                    <a:pt x="16659" y="17342"/>
                    <a:pt x="16564" y="17516"/>
                  </a:cubicBezTo>
                  <a:cubicBezTo>
                    <a:pt x="16104" y="18233"/>
                    <a:pt x="15690" y="18986"/>
                    <a:pt x="15177" y="19667"/>
                  </a:cubicBezTo>
                  <a:cubicBezTo>
                    <a:pt x="14531" y="20534"/>
                    <a:pt x="13897" y="21419"/>
                    <a:pt x="13336" y="22344"/>
                  </a:cubicBezTo>
                  <a:cubicBezTo>
                    <a:pt x="13121" y="22710"/>
                    <a:pt x="12906" y="23075"/>
                    <a:pt x="12732" y="23456"/>
                  </a:cubicBezTo>
                  <a:cubicBezTo>
                    <a:pt x="12379" y="24126"/>
                    <a:pt x="11907" y="24724"/>
                    <a:pt x="11519" y="25370"/>
                  </a:cubicBezTo>
                  <a:cubicBezTo>
                    <a:pt x="11196" y="26057"/>
                    <a:pt x="10748" y="26678"/>
                    <a:pt x="10269" y="27265"/>
                  </a:cubicBezTo>
                  <a:cubicBezTo>
                    <a:pt x="9863" y="27803"/>
                    <a:pt x="9535" y="28394"/>
                    <a:pt x="9116" y="28926"/>
                  </a:cubicBezTo>
                  <a:cubicBezTo>
                    <a:pt x="8661" y="29517"/>
                    <a:pt x="8266" y="30151"/>
                    <a:pt x="7843" y="30767"/>
                  </a:cubicBezTo>
                  <a:cubicBezTo>
                    <a:pt x="6503" y="32417"/>
                    <a:pt x="5314" y="34193"/>
                    <a:pt x="3813" y="35705"/>
                  </a:cubicBezTo>
                  <a:cubicBezTo>
                    <a:pt x="3270" y="36279"/>
                    <a:pt x="2672" y="36805"/>
                    <a:pt x="1997" y="37211"/>
                  </a:cubicBezTo>
                  <a:cubicBezTo>
                    <a:pt x="1459" y="37641"/>
                    <a:pt x="850" y="38012"/>
                    <a:pt x="436" y="38580"/>
                  </a:cubicBezTo>
                  <a:cubicBezTo>
                    <a:pt x="269" y="38825"/>
                    <a:pt x="36" y="39052"/>
                    <a:pt x="0" y="39357"/>
                  </a:cubicBezTo>
                  <a:cubicBezTo>
                    <a:pt x="155" y="39285"/>
                    <a:pt x="257" y="39148"/>
                    <a:pt x="348" y="39004"/>
                  </a:cubicBezTo>
                  <a:cubicBezTo>
                    <a:pt x="718" y="38412"/>
                    <a:pt x="1250" y="37940"/>
                    <a:pt x="1835" y="37570"/>
                  </a:cubicBezTo>
                  <a:cubicBezTo>
                    <a:pt x="2218" y="37319"/>
                    <a:pt x="2571" y="37026"/>
                    <a:pt x="2941" y="36756"/>
                  </a:cubicBezTo>
                  <a:cubicBezTo>
                    <a:pt x="4310" y="35537"/>
                    <a:pt x="5505" y="34127"/>
                    <a:pt x="6588" y="32650"/>
                  </a:cubicBezTo>
                  <a:cubicBezTo>
                    <a:pt x="7137" y="31884"/>
                    <a:pt x="7783" y="31191"/>
                    <a:pt x="8302" y="30408"/>
                  </a:cubicBezTo>
                  <a:cubicBezTo>
                    <a:pt x="8781" y="29596"/>
                    <a:pt x="9403" y="28885"/>
                    <a:pt x="9910" y="28090"/>
                  </a:cubicBezTo>
                  <a:cubicBezTo>
                    <a:pt x="10365" y="27318"/>
                    <a:pt x="11022" y="26691"/>
                    <a:pt x="11430" y="25889"/>
                  </a:cubicBezTo>
                  <a:cubicBezTo>
                    <a:pt x="11596" y="25566"/>
                    <a:pt x="11788" y="25257"/>
                    <a:pt x="11979" y="24945"/>
                  </a:cubicBezTo>
                  <a:cubicBezTo>
                    <a:pt x="12098" y="24783"/>
                    <a:pt x="12212" y="24622"/>
                    <a:pt x="12326" y="24460"/>
                  </a:cubicBezTo>
                  <a:cubicBezTo>
                    <a:pt x="12410" y="24317"/>
                    <a:pt x="12498" y="24186"/>
                    <a:pt x="12583" y="24043"/>
                  </a:cubicBezTo>
                  <a:cubicBezTo>
                    <a:pt x="12816" y="23696"/>
                    <a:pt x="12995" y="23307"/>
                    <a:pt x="13187" y="22937"/>
                  </a:cubicBezTo>
                  <a:cubicBezTo>
                    <a:pt x="13318" y="22703"/>
                    <a:pt x="13461" y="22471"/>
                    <a:pt x="13587" y="22231"/>
                  </a:cubicBezTo>
                  <a:cubicBezTo>
                    <a:pt x="13725" y="22029"/>
                    <a:pt x="13861" y="21831"/>
                    <a:pt x="13993" y="21621"/>
                  </a:cubicBezTo>
                  <a:cubicBezTo>
                    <a:pt x="14609" y="20659"/>
                    <a:pt x="15356" y="19786"/>
                    <a:pt x="15954" y="18812"/>
                  </a:cubicBezTo>
                  <a:cubicBezTo>
                    <a:pt x="16677" y="17689"/>
                    <a:pt x="17304" y="16506"/>
                    <a:pt x="18046" y="15387"/>
                  </a:cubicBezTo>
                  <a:cubicBezTo>
                    <a:pt x="18542" y="14575"/>
                    <a:pt x="19105" y="13797"/>
                    <a:pt x="19582" y="12972"/>
                  </a:cubicBezTo>
                  <a:cubicBezTo>
                    <a:pt x="20455" y="11305"/>
                    <a:pt x="21770" y="9929"/>
                    <a:pt x="22810" y="8376"/>
                  </a:cubicBezTo>
                  <a:cubicBezTo>
                    <a:pt x="23211" y="7766"/>
                    <a:pt x="23635" y="7174"/>
                    <a:pt x="24066" y="6583"/>
                  </a:cubicBezTo>
                  <a:cubicBezTo>
                    <a:pt x="24741" y="5674"/>
                    <a:pt x="25261" y="4657"/>
                    <a:pt x="25984" y="3779"/>
                  </a:cubicBezTo>
                  <a:cubicBezTo>
                    <a:pt x="26576" y="3062"/>
                    <a:pt x="27114" y="2296"/>
                    <a:pt x="27796" y="1658"/>
                  </a:cubicBezTo>
                  <a:cubicBezTo>
                    <a:pt x="28292" y="1137"/>
                    <a:pt x="28883" y="731"/>
                    <a:pt x="29487" y="336"/>
                  </a:cubicBezTo>
                  <a:cubicBezTo>
                    <a:pt x="29606" y="270"/>
                    <a:pt x="29691" y="151"/>
                    <a:pt x="296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4"/>
            <p:cNvSpPr/>
            <p:nvPr/>
          </p:nvSpPr>
          <p:spPr>
            <a:xfrm>
              <a:off x="-616092" y="-714969"/>
              <a:ext cx="4133909" cy="3277913"/>
            </a:xfrm>
            <a:custGeom>
              <a:avLst/>
              <a:gdLst/>
              <a:ahLst/>
              <a:cxnLst/>
              <a:rect l="l" t="t" r="r" b="b"/>
              <a:pathLst>
                <a:path w="24270" h="32494" extrusionOk="0">
                  <a:moveTo>
                    <a:pt x="24270" y="1"/>
                  </a:moveTo>
                  <a:lnTo>
                    <a:pt x="24270" y="1"/>
                  </a:lnTo>
                  <a:cubicBezTo>
                    <a:pt x="23738" y="102"/>
                    <a:pt x="23367" y="544"/>
                    <a:pt x="22918" y="814"/>
                  </a:cubicBezTo>
                  <a:cubicBezTo>
                    <a:pt x="21031" y="2475"/>
                    <a:pt x="19536" y="4531"/>
                    <a:pt x="18156" y="6630"/>
                  </a:cubicBezTo>
                  <a:cubicBezTo>
                    <a:pt x="17588" y="7419"/>
                    <a:pt x="17014" y="8202"/>
                    <a:pt x="16499" y="9033"/>
                  </a:cubicBezTo>
                  <a:cubicBezTo>
                    <a:pt x="16404" y="9206"/>
                    <a:pt x="16296" y="9367"/>
                    <a:pt x="16195" y="9535"/>
                  </a:cubicBezTo>
                  <a:cubicBezTo>
                    <a:pt x="16021" y="9882"/>
                    <a:pt x="15817" y="10210"/>
                    <a:pt x="15645" y="10556"/>
                  </a:cubicBezTo>
                  <a:cubicBezTo>
                    <a:pt x="15525" y="10754"/>
                    <a:pt x="15406" y="10951"/>
                    <a:pt x="15298" y="11154"/>
                  </a:cubicBezTo>
                  <a:cubicBezTo>
                    <a:pt x="15064" y="11519"/>
                    <a:pt x="14802" y="11872"/>
                    <a:pt x="14586" y="12249"/>
                  </a:cubicBezTo>
                  <a:cubicBezTo>
                    <a:pt x="14426" y="12523"/>
                    <a:pt x="14258" y="12793"/>
                    <a:pt x="14132" y="13080"/>
                  </a:cubicBezTo>
                  <a:cubicBezTo>
                    <a:pt x="14079" y="13174"/>
                    <a:pt x="14031" y="13270"/>
                    <a:pt x="13977" y="13367"/>
                  </a:cubicBezTo>
                  <a:cubicBezTo>
                    <a:pt x="13797" y="13731"/>
                    <a:pt x="13654" y="14107"/>
                    <a:pt x="13480" y="14473"/>
                  </a:cubicBezTo>
                  <a:cubicBezTo>
                    <a:pt x="13367" y="14752"/>
                    <a:pt x="13248" y="15022"/>
                    <a:pt x="13122" y="15298"/>
                  </a:cubicBezTo>
                  <a:cubicBezTo>
                    <a:pt x="12572" y="16427"/>
                    <a:pt x="11729" y="17378"/>
                    <a:pt x="11162" y="18501"/>
                  </a:cubicBezTo>
                  <a:cubicBezTo>
                    <a:pt x="11108" y="18609"/>
                    <a:pt x="11054" y="18710"/>
                    <a:pt x="11006" y="18818"/>
                  </a:cubicBezTo>
                  <a:cubicBezTo>
                    <a:pt x="10922" y="18979"/>
                    <a:pt x="10839" y="19141"/>
                    <a:pt x="10760" y="19307"/>
                  </a:cubicBezTo>
                  <a:cubicBezTo>
                    <a:pt x="10354" y="19941"/>
                    <a:pt x="10020" y="20623"/>
                    <a:pt x="9548" y="21221"/>
                  </a:cubicBezTo>
                  <a:cubicBezTo>
                    <a:pt x="9016" y="21955"/>
                    <a:pt x="8352" y="22584"/>
                    <a:pt x="7850" y="23337"/>
                  </a:cubicBezTo>
                  <a:cubicBezTo>
                    <a:pt x="7383" y="24060"/>
                    <a:pt x="6756" y="24664"/>
                    <a:pt x="6266" y="25368"/>
                  </a:cubicBezTo>
                  <a:cubicBezTo>
                    <a:pt x="5518" y="26397"/>
                    <a:pt x="4699" y="27365"/>
                    <a:pt x="3904" y="28352"/>
                  </a:cubicBezTo>
                  <a:cubicBezTo>
                    <a:pt x="3421" y="28847"/>
                    <a:pt x="2930" y="29332"/>
                    <a:pt x="2428" y="29804"/>
                  </a:cubicBezTo>
                  <a:cubicBezTo>
                    <a:pt x="1645" y="30540"/>
                    <a:pt x="982" y="31382"/>
                    <a:pt x="229" y="32141"/>
                  </a:cubicBezTo>
                  <a:cubicBezTo>
                    <a:pt x="133" y="32243"/>
                    <a:pt x="1" y="32369"/>
                    <a:pt x="152" y="32494"/>
                  </a:cubicBezTo>
                  <a:cubicBezTo>
                    <a:pt x="516" y="32082"/>
                    <a:pt x="880" y="31658"/>
                    <a:pt x="1281" y="31275"/>
                  </a:cubicBezTo>
                  <a:cubicBezTo>
                    <a:pt x="2160" y="30174"/>
                    <a:pt x="3272" y="29296"/>
                    <a:pt x="4204" y="28250"/>
                  </a:cubicBezTo>
                  <a:cubicBezTo>
                    <a:pt x="4903" y="27371"/>
                    <a:pt x="5639" y="26523"/>
                    <a:pt x="6296" y="25608"/>
                  </a:cubicBezTo>
                  <a:cubicBezTo>
                    <a:pt x="6756" y="24932"/>
                    <a:pt x="7330" y="24353"/>
                    <a:pt x="7814" y="23696"/>
                  </a:cubicBezTo>
                  <a:cubicBezTo>
                    <a:pt x="8580" y="22506"/>
                    <a:pt x="9679" y="21561"/>
                    <a:pt x="10354" y="20311"/>
                  </a:cubicBezTo>
                  <a:cubicBezTo>
                    <a:pt x="10755" y="19654"/>
                    <a:pt x="11126" y="18984"/>
                    <a:pt x="11460" y="18297"/>
                  </a:cubicBezTo>
                  <a:cubicBezTo>
                    <a:pt x="11872" y="17521"/>
                    <a:pt x="12434" y="16840"/>
                    <a:pt x="12876" y="16087"/>
                  </a:cubicBezTo>
                  <a:cubicBezTo>
                    <a:pt x="13152" y="15638"/>
                    <a:pt x="13386" y="15160"/>
                    <a:pt x="13576" y="14669"/>
                  </a:cubicBezTo>
                  <a:cubicBezTo>
                    <a:pt x="13701" y="14407"/>
                    <a:pt x="13803" y="14137"/>
                    <a:pt x="13924" y="13874"/>
                  </a:cubicBezTo>
                  <a:cubicBezTo>
                    <a:pt x="14024" y="13671"/>
                    <a:pt x="14120" y="13468"/>
                    <a:pt x="14228" y="13270"/>
                  </a:cubicBezTo>
                  <a:cubicBezTo>
                    <a:pt x="14305" y="13097"/>
                    <a:pt x="14396" y="12923"/>
                    <a:pt x="14479" y="12751"/>
                  </a:cubicBezTo>
                  <a:cubicBezTo>
                    <a:pt x="14790" y="12195"/>
                    <a:pt x="15160" y="11681"/>
                    <a:pt x="15494" y="11143"/>
                  </a:cubicBezTo>
                  <a:cubicBezTo>
                    <a:pt x="15645" y="10879"/>
                    <a:pt x="15806" y="10622"/>
                    <a:pt x="15943" y="10348"/>
                  </a:cubicBezTo>
                  <a:cubicBezTo>
                    <a:pt x="16081" y="10073"/>
                    <a:pt x="16242" y="9797"/>
                    <a:pt x="16398" y="9529"/>
                  </a:cubicBezTo>
                  <a:cubicBezTo>
                    <a:pt x="16499" y="9361"/>
                    <a:pt x="16601" y="9193"/>
                    <a:pt x="16702" y="9027"/>
                  </a:cubicBezTo>
                  <a:cubicBezTo>
                    <a:pt x="17342" y="7998"/>
                    <a:pt x="18107" y="7049"/>
                    <a:pt x="18765" y="6026"/>
                  </a:cubicBezTo>
                  <a:cubicBezTo>
                    <a:pt x="19285" y="5220"/>
                    <a:pt x="19877" y="4459"/>
                    <a:pt x="20451" y="3689"/>
                  </a:cubicBezTo>
                  <a:cubicBezTo>
                    <a:pt x="21078" y="2917"/>
                    <a:pt x="21759" y="2183"/>
                    <a:pt x="22441" y="1454"/>
                  </a:cubicBezTo>
                  <a:cubicBezTo>
                    <a:pt x="22973" y="880"/>
                    <a:pt x="23726" y="557"/>
                    <a:pt x="242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4"/>
            <p:cNvSpPr/>
            <p:nvPr/>
          </p:nvSpPr>
          <p:spPr>
            <a:xfrm>
              <a:off x="5840978" y="3164582"/>
              <a:ext cx="3623771" cy="2626245"/>
            </a:xfrm>
            <a:custGeom>
              <a:avLst/>
              <a:gdLst/>
              <a:ahLst/>
              <a:cxnLst/>
              <a:rect l="l" t="t" r="r" b="b"/>
              <a:pathLst>
                <a:path w="21275" h="26034" extrusionOk="0">
                  <a:moveTo>
                    <a:pt x="21275" y="1"/>
                  </a:moveTo>
                  <a:cubicBezTo>
                    <a:pt x="21215" y="12"/>
                    <a:pt x="21107" y="37"/>
                    <a:pt x="21047" y="43"/>
                  </a:cubicBezTo>
                  <a:cubicBezTo>
                    <a:pt x="20216" y="420"/>
                    <a:pt x="19386" y="845"/>
                    <a:pt x="18721" y="1477"/>
                  </a:cubicBezTo>
                  <a:cubicBezTo>
                    <a:pt x="17909" y="2440"/>
                    <a:pt x="17036" y="3348"/>
                    <a:pt x="16290" y="4371"/>
                  </a:cubicBezTo>
                  <a:cubicBezTo>
                    <a:pt x="15070" y="5858"/>
                    <a:pt x="13916" y="7401"/>
                    <a:pt x="12924" y="9050"/>
                  </a:cubicBezTo>
                  <a:cubicBezTo>
                    <a:pt x="12428" y="9781"/>
                    <a:pt x="11896" y="10485"/>
                    <a:pt x="11465" y="11257"/>
                  </a:cubicBezTo>
                  <a:cubicBezTo>
                    <a:pt x="11142" y="11812"/>
                    <a:pt x="10838" y="12380"/>
                    <a:pt x="10605" y="12984"/>
                  </a:cubicBezTo>
                  <a:cubicBezTo>
                    <a:pt x="10533" y="13116"/>
                    <a:pt x="10467" y="13254"/>
                    <a:pt x="10401" y="13390"/>
                  </a:cubicBezTo>
                  <a:cubicBezTo>
                    <a:pt x="10300" y="13588"/>
                    <a:pt x="10199" y="13785"/>
                    <a:pt x="10102" y="13988"/>
                  </a:cubicBezTo>
                  <a:cubicBezTo>
                    <a:pt x="9965" y="14228"/>
                    <a:pt x="9821" y="14460"/>
                    <a:pt x="9696" y="14700"/>
                  </a:cubicBezTo>
                  <a:cubicBezTo>
                    <a:pt x="9564" y="14926"/>
                    <a:pt x="9421" y="15155"/>
                    <a:pt x="9296" y="15393"/>
                  </a:cubicBezTo>
                  <a:cubicBezTo>
                    <a:pt x="8674" y="16319"/>
                    <a:pt x="8077" y="17263"/>
                    <a:pt x="7388" y="18149"/>
                  </a:cubicBezTo>
                  <a:cubicBezTo>
                    <a:pt x="6731" y="18998"/>
                    <a:pt x="6133" y="19900"/>
                    <a:pt x="5380" y="20671"/>
                  </a:cubicBezTo>
                  <a:cubicBezTo>
                    <a:pt x="4770" y="21305"/>
                    <a:pt x="4149" y="21933"/>
                    <a:pt x="3443" y="22471"/>
                  </a:cubicBezTo>
                  <a:cubicBezTo>
                    <a:pt x="2523" y="23139"/>
                    <a:pt x="1680" y="23917"/>
                    <a:pt x="879" y="24736"/>
                  </a:cubicBezTo>
                  <a:cubicBezTo>
                    <a:pt x="670" y="24946"/>
                    <a:pt x="532" y="25214"/>
                    <a:pt x="383" y="25465"/>
                  </a:cubicBezTo>
                  <a:cubicBezTo>
                    <a:pt x="264" y="25663"/>
                    <a:pt x="115" y="25835"/>
                    <a:pt x="0" y="26033"/>
                  </a:cubicBezTo>
                  <a:cubicBezTo>
                    <a:pt x="7" y="26033"/>
                    <a:pt x="13" y="26033"/>
                    <a:pt x="20" y="26033"/>
                  </a:cubicBezTo>
                  <a:cubicBezTo>
                    <a:pt x="148" y="26033"/>
                    <a:pt x="249" y="25980"/>
                    <a:pt x="317" y="25878"/>
                  </a:cubicBezTo>
                  <a:cubicBezTo>
                    <a:pt x="593" y="25484"/>
                    <a:pt x="778" y="25023"/>
                    <a:pt x="1130" y="24682"/>
                  </a:cubicBezTo>
                  <a:cubicBezTo>
                    <a:pt x="1506" y="24287"/>
                    <a:pt x="1955" y="23964"/>
                    <a:pt x="2344" y="23576"/>
                  </a:cubicBezTo>
                  <a:cubicBezTo>
                    <a:pt x="2888" y="23038"/>
                    <a:pt x="3558" y="22650"/>
                    <a:pt x="4113" y="22118"/>
                  </a:cubicBezTo>
                  <a:cubicBezTo>
                    <a:pt x="5106" y="21310"/>
                    <a:pt x="5978" y="20348"/>
                    <a:pt x="6725" y="19308"/>
                  </a:cubicBezTo>
                  <a:cubicBezTo>
                    <a:pt x="7862" y="17826"/>
                    <a:pt x="8966" y="16314"/>
                    <a:pt x="9899" y="14688"/>
                  </a:cubicBezTo>
                  <a:cubicBezTo>
                    <a:pt x="10078" y="14347"/>
                    <a:pt x="10293" y="14018"/>
                    <a:pt x="10455" y="13665"/>
                  </a:cubicBezTo>
                  <a:cubicBezTo>
                    <a:pt x="10521" y="13528"/>
                    <a:pt x="10587" y="13397"/>
                    <a:pt x="10659" y="13259"/>
                  </a:cubicBezTo>
                  <a:cubicBezTo>
                    <a:pt x="10795" y="12967"/>
                    <a:pt x="10922" y="12661"/>
                    <a:pt x="11059" y="12357"/>
                  </a:cubicBezTo>
                  <a:cubicBezTo>
                    <a:pt x="11256" y="11950"/>
                    <a:pt x="11490" y="11561"/>
                    <a:pt x="11711" y="11161"/>
                  </a:cubicBezTo>
                  <a:cubicBezTo>
                    <a:pt x="11788" y="11023"/>
                    <a:pt x="11884" y="10887"/>
                    <a:pt x="11967" y="10749"/>
                  </a:cubicBezTo>
                  <a:cubicBezTo>
                    <a:pt x="12416" y="10032"/>
                    <a:pt x="12947" y="9362"/>
                    <a:pt x="13378" y="8633"/>
                  </a:cubicBezTo>
                  <a:cubicBezTo>
                    <a:pt x="14221" y="7312"/>
                    <a:pt x="15135" y="6032"/>
                    <a:pt x="16139" y="4831"/>
                  </a:cubicBezTo>
                  <a:cubicBezTo>
                    <a:pt x="16773" y="4024"/>
                    <a:pt x="17389" y="3199"/>
                    <a:pt x="18106" y="2458"/>
                  </a:cubicBezTo>
                  <a:cubicBezTo>
                    <a:pt x="18578" y="1866"/>
                    <a:pt x="19093" y="1292"/>
                    <a:pt x="19756" y="903"/>
                  </a:cubicBezTo>
                  <a:cubicBezTo>
                    <a:pt x="20228" y="550"/>
                    <a:pt x="20862" y="437"/>
                    <a:pt x="212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4"/>
            <p:cNvSpPr/>
            <p:nvPr/>
          </p:nvSpPr>
          <p:spPr>
            <a:xfrm>
              <a:off x="6589228" y="4011257"/>
              <a:ext cx="2975154" cy="2064055"/>
            </a:xfrm>
            <a:custGeom>
              <a:avLst/>
              <a:gdLst/>
              <a:ahLst/>
              <a:cxnLst/>
              <a:rect l="l" t="t" r="r" b="b"/>
              <a:pathLst>
                <a:path w="17467" h="20461" extrusionOk="0">
                  <a:moveTo>
                    <a:pt x="17467" y="1"/>
                  </a:moveTo>
                  <a:lnTo>
                    <a:pt x="17467" y="1"/>
                  </a:lnTo>
                  <a:cubicBezTo>
                    <a:pt x="16672" y="395"/>
                    <a:pt x="16081" y="1088"/>
                    <a:pt x="15399" y="1645"/>
                  </a:cubicBezTo>
                  <a:cubicBezTo>
                    <a:pt x="14807" y="2194"/>
                    <a:pt x="14299" y="2828"/>
                    <a:pt x="13773" y="3438"/>
                  </a:cubicBezTo>
                  <a:cubicBezTo>
                    <a:pt x="13104" y="4197"/>
                    <a:pt x="12512" y="5022"/>
                    <a:pt x="12004" y="5894"/>
                  </a:cubicBezTo>
                  <a:cubicBezTo>
                    <a:pt x="11262" y="7042"/>
                    <a:pt x="10480" y="8154"/>
                    <a:pt x="9738" y="9301"/>
                  </a:cubicBezTo>
                  <a:cubicBezTo>
                    <a:pt x="9612" y="9541"/>
                    <a:pt x="9469" y="9773"/>
                    <a:pt x="9338" y="10007"/>
                  </a:cubicBezTo>
                  <a:cubicBezTo>
                    <a:pt x="8536" y="11453"/>
                    <a:pt x="7353" y="12655"/>
                    <a:pt x="6618" y="14143"/>
                  </a:cubicBezTo>
                  <a:cubicBezTo>
                    <a:pt x="5961" y="15321"/>
                    <a:pt x="4806" y="16085"/>
                    <a:pt x="3981" y="17133"/>
                  </a:cubicBezTo>
                  <a:cubicBezTo>
                    <a:pt x="3402" y="17795"/>
                    <a:pt x="2762" y="18399"/>
                    <a:pt x="2129" y="19009"/>
                  </a:cubicBezTo>
                  <a:cubicBezTo>
                    <a:pt x="1650" y="19404"/>
                    <a:pt x="1101" y="19715"/>
                    <a:pt x="593" y="20079"/>
                  </a:cubicBezTo>
                  <a:cubicBezTo>
                    <a:pt x="425" y="20210"/>
                    <a:pt x="210" y="20253"/>
                    <a:pt x="0" y="20276"/>
                  </a:cubicBezTo>
                  <a:cubicBezTo>
                    <a:pt x="85" y="20336"/>
                    <a:pt x="174" y="20402"/>
                    <a:pt x="264" y="20461"/>
                  </a:cubicBezTo>
                  <a:cubicBezTo>
                    <a:pt x="1214" y="19894"/>
                    <a:pt x="2160" y="19296"/>
                    <a:pt x="2936" y="18501"/>
                  </a:cubicBezTo>
                  <a:cubicBezTo>
                    <a:pt x="3713" y="17765"/>
                    <a:pt x="4347" y="16899"/>
                    <a:pt x="5136" y="16176"/>
                  </a:cubicBezTo>
                  <a:cubicBezTo>
                    <a:pt x="5799" y="15489"/>
                    <a:pt x="6505" y="14813"/>
                    <a:pt x="6917" y="13934"/>
                  </a:cubicBezTo>
                  <a:cubicBezTo>
                    <a:pt x="7581" y="12727"/>
                    <a:pt x="8513" y="11687"/>
                    <a:pt x="9236" y="10515"/>
                  </a:cubicBezTo>
                  <a:cubicBezTo>
                    <a:pt x="9350" y="10311"/>
                    <a:pt x="9469" y="10115"/>
                    <a:pt x="9584" y="9917"/>
                  </a:cubicBezTo>
                  <a:cubicBezTo>
                    <a:pt x="10373" y="8518"/>
                    <a:pt x="11364" y="7251"/>
                    <a:pt x="12207" y="5888"/>
                  </a:cubicBezTo>
                  <a:cubicBezTo>
                    <a:pt x="12458" y="5477"/>
                    <a:pt x="12715" y="5069"/>
                    <a:pt x="12991" y="4675"/>
                  </a:cubicBezTo>
                  <a:cubicBezTo>
                    <a:pt x="14174" y="3127"/>
                    <a:pt x="15477" y="1656"/>
                    <a:pt x="17025" y="467"/>
                  </a:cubicBezTo>
                  <a:cubicBezTo>
                    <a:pt x="17193" y="335"/>
                    <a:pt x="17402" y="228"/>
                    <a:pt x="174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4" name="Google Shape;464;p24"/>
          <p:cNvSpPr txBox="1">
            <a:spLocks noGrp="1"/>
          </p:cNvSpPr>
          <p:nvPr>
            <p:ph type="title"/>
          </p:nvPr>
        </p:nvSpPr>
        <p:spPr>
          <a:xfrm>
            <a:off x="715100" y="2363647"/>
            <a:ext cx="4360200" cy="567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000">
                <a:solidFill>
                  <a:schemeClr val="accen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65" name="Google Shape;465;p24"/>
          <p:cNvSpPr txBox="1">
            <a:spLocks noGrp="1"/>
          </p:cNvSpPr>
          <p:nvPr>
            <p:ph type="title" idx="2" hasCustomPrompt="1"/>
          </p:nvPr>
        </p:nvSpPr>
        <p:spPr>
          <a:xfrm>
            <a:off x="715100" y="1530258"/>
            <a:ext cx="2462400" cy="7263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8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66" name="Google Shape;466;p24"/>
          <p:cNvSpPr txBox="1">
            <a:spLocks noGrp="1"/>
          </p:cNvSpPr>
          <p:nvPr>
            <p:ph type="subTitle" idx="1"/>
          </p:nvPr>
        </p:nvSpPr>
        <p:spPr>
          <a:xfrm>
            <a:off x="715100" y="3075325"/>
            <a:ext cx="4627500" cy="530400"/>
          </a:xfrm>
          <a:prstGeom prst="rect">
            <a:avLst/>
          </a:prstGeom>
          <a:solidFill>
            <a:srgbClr val="FFFFFF"/>
          </a:solidFill>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7" name="Google Shape;467;p24"/>
          <p:cNvSpPr/>
          <p:nvPr/>
        </p:nvSpPr>
        <p:spPr>
          <a:xfrm rot="2281569">
            <a:off x="-44097" y="3965791"/>
            <a:ext cx="1627491" cy="1762204"/>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4"/>
          <p:cNvSpPr/>
          <p:nvPr/>
        </p:nvSpPr>
        <p:spPr>
          <a:xfrm rot="-1333926" flipH="1">
            <a:off x="7261651" y="-245372"/>
            <a:ext cx="2334501" cy="2527735"/>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3">
  <p:cSld name="CUSTOM_2">
    <p:spTree>
      <p:nvGrpSpPr>
        <p:cNvPr id="1" name="Shape 487"/>
        <p:cNvGrpSpPr/>
        <p:nvPr/>
      </p:nvGrpSpPr>
      <p:grpSpPr>
        <a:xfrm>
          <a:off x="0" y="0"/>
          <a:ext cx="0" cy="0"/>
          <a:chOff x="0" y="0"/>
          <a:chExt cx="0" cy="0"/>
        </a:xfrm>
      </p:grpSpPr>
      <p:grpSp>
        <p:nvGrpSpPr>
          <p:cNvPr id="488" name="Google Shape;488;p26"/>
          <p:cNvGrpSpPr/>
          <p:nvPr/>
        </p:nvGrpSpPr>
        <p:grpSpPr>
          <a:xfrm>
            <a:off x="-3356036" y="-3027455"/>
            <a:ext cx="12991789" cy="9196283"/>
            <a:chOff x="-3356036" y="-3027455"/>
            <a:chExt cx="12991789" cy="9196283"/>
          </a:xfrm>
        </p:grpSpPr>
        <p:sp>
          <p:nvSpPr>
            <p:cNvPr id="489" name="Google Shape;489;p26"/>
            <p:cNvSpPr/>
            <p:nvPr/>
          </p:nvSpPr>
          <p:spPr>
            <a:xfrm>
              <a:off x="12" y="-335050"/>
              <a:ext cx="8797885" cy="6125887"/>
            </a:xfrm>
            <a:custGeom>
              <a:avLst/>
              <a:gdLst/>
              <a:ahLst/>
              <a:cxnLst/>
              <a:rect l="l" t="t" r="r" b="b"/>
              <a:pathLst>
                <a:path w="51652" h="60726" extrusionOk="0">
                  <a:moveTo>
                    <a:pt x="51651" y="1"/>
                  </a:moveTo>
                  <a:lnTo>
                    <a:pt x="51651" y="1"/>
                  </a:lnTo>
                  <a:cubicBezTo>
                    <a:pt x="51287" y="341"/>
                    <a:pt x="51174" y="862"/>
                    <a:pt x="50994" y="1309"/>
                  </a:cubicBezTo>
                  <a:cubicBezTo>
                    <a:pt x="50970" y="1364"/>
                    <a:pt x="50915" y="1464"/>
                    <a:pt x="50892" y="1519"/>
                  </a:cubicBezTo>
                  <a:cubicBezTo>
                    <a:pt x="50862" y="1572"/>
                    <a:pt x="50815" y="1674"/>
                    <a:pt x="50791" y="1722"/>
                  </a:cubicBezTo>
                  <a:cubicBezTo>
                    <a:pt x="50067" y="3061"/>
                    <a:pt x="48961" y="4131"/>
                    <a:pt x="47861" y="5165"/>
                  </a:cubicBezTo>
                  <a:cubicBezTo>
                    <a:pt x="47198" y="5643"/>
                    <a:pt x="46576" y="6170"/>
                    <a:pt x="45894" y="6629"/>
                  </a:cubicBezTo>
                  <a:cubicBezTo>
                    <a:pt x="45220" y="7102"/>
                    <a:pt x="44503" y="7502"/>
                    <a:pt x="43821" y="7969"/>
                  </a:cubicBezTo>
                  <a:cubicBezTo>
                    <a:pt x="43229" y="8380"/>
                    <a:pt x="42542" y="8680"/>
                    <a:pt x="42064" y="9235"/>
                  </a:cubicBezTo>
                  <a:cubicBezTo>
                    <a:pt x="40922" y="10485"/>
                    <a:pt x="39625" y="11585"/>
                    <a:pt x="38279" y="12601"/>
                  </a:cubicBezTo>
                  <a:cubicBezTo>
                    <a:pt x="36773" y="13730"/>
                    <a:pt x="35333" y="14956"/>
                    <a:pt x="34017" y="16301"/>
                  </a:cubicBezTo>
                  <a:cubicBezTo>
                    <a:pt x="33319" y="16982"/>
                    <a:pt x="32511" y="17544"/>
                    <a:pt x="31848" y="18267"/>
                  </a:cubicBezTo>
                  <a:cubicBezTo>
                    <a:pt x="31137" y="18937"/>
                    <a:pt x="30538" y="19702"/>
                    <a:pt x="29912" y="20449"/>
                  </a:cubicBezTo>
                  <a:cubicBezTo>
                    <a:pt x="29396" y="21082"/>
                    <a:pt x="28889" y="21728"/>
                    <a:pt x="28453" y="22422"/>
                  </a:cubicBezTo>
                  <a:cubicBezTo>
                    <a:pt x="27897" y="23306"/>
                    <a:pt x="27275" y="24161"/>
                    <a:pt x="26808" y="25099"/>
                  </a:cubicBezTo>
                  <a:cubicBezTo>
                    <a:pt x="26725" y="25261"/>
                    <a:pt x="26642" y="25422"/>
                    <a:pt x="26563" y="25584"/>
                  </a:cubicBezTo>
                  <a:cubicBezTo>
                    <a:pt x="26474" y="25757"/>
                    <a:pt x="26391" y="25931"/>
                    <a:pt x="26306" y="26103"/>
                  </a:cubicBezTo>
                  <a:cubicBezTo>
                    <a:pt x="26235" y="26235"/>
                    <a:pt x="26169" y="26373"/>
                    <a:pt x="26104" y="26511"/>
                  </a:cubicBezTo>
                  <a:cubicBezTo>
                    <a:pt x="25644" y="27323"/>
                    <a:pt x="25236" y="28166"/>
                    <a:pt x="24849" y="29015"/>
                  </a:cubicBezTo>
                  <a:cubicBezTo>
                    <a:pt x="24639" y="29517"/>
                    <a:pt x="24436" y="30020"/>
                    <a:pt x="24245" y="30533"/>
                  </a:cubicBezTo>
                  <a:cubicBezTo>
                    <a:pt x="24137" y="30844"/>
                    <a:pt x="24017" y="31143"/>
                    <a:pt x="23892" y="31447"/>
                  </a:cubicBezTo>
                  <a:cubicBezTo>
                    <a:pt x="23737" y="31770"/>
                    <a:pt x="23605" y="32105"/>
                    <a:pt x="23486" y="32445"/>
                  </a:cubicBezTo>
                  <a:cubicBezTo>
                    <a:pt x="23384" y="32685"/>
                    <a:pt x="23288" y="32925"/>
                    <a:pt x="23186" y="33157"/>
                  </a:cubicBezTo>
                  <a:cubicBezTo>
                    <a:pt x="23007" y="33521"/>
                    <a:pt x="22846" y="33893"/>
                    <a:pt x="22678" y="34263"/>
                  </a:cubicBezTo>
                  <a:cubicBezTo>
                    <a:pt x="22607" y="34395"/>
                    <a:pt x="22541" y="34531"/>
                    <a:pt x="22475" y="34669"/>
                  </a:cubicBezTo>
                  <a:cubicBezTo>
                    <a:pt x="22295" y="35046"/>
                    <a:pt x="22074" y="35405"/>
                    <a:pt x="21878" y="35775"/>
                  </a:cubicBezTo>
                  <a:cubicBezTo>
                    <a:pt x="21125" y="37000"/>
                    <a:pt x="20449" y="38268"/>
                    <a:pt x="19803" y="39552"/>
                  </a:cubicBezTo>
                  <a:cubicBezTo>
                    <a:pt x="18835" y="41400"/>
                    <a:pt x="17299" y="42859"/>
                    <a:pt x="16134" y="44574"/>
                  </a:cubicBezTo>
                  <a:cubicBezTo>
                    <a:pt x="15739" y="45166"/>
                    <a:pt x="15230" y="45674"/>
                    <a:pt x="14771" y="46218"/>
                  </a:cubicBezTo>
                  <a:cubicBezTo>
                    <a:pt x="13988" y="46984"/>
                    <a:pt x="13252" y="47796"/>
                    <a:pt x="12559" y="48651"/>
                  </a:cubicBezTo>
                  <a:cubicBezTo>
                    <a:pt x="11334" y="50145"/>
                    <a:pt x="9582" y="51120"/>
                    <a:pt x="8429" y="52686"/>
                  </a:cubicBezTo>
                  <a:cubicBezTo>
                    <a:pt x="7836" y="53462"/>
                    <a:pt x="7226" y="54221"/>
                    <a:pt x="6564" y="54938"/>
                  </a:cubicBezTo>
                  <a:cubicBezTo>
                    <a:pt x="5595" y="56116"/>
                    <a:pt x="4429" y="57103"/>
                    <a:pt x="3353" y="58179"/>
                  </a:cubicBezTo>
                  <a:cubicBezTo>
                    <a:pt x="2649" y="58902"/>
                    <a:pt x="1847" y="59518"/>
                    <a:pt x="1010" y="60080"/>
                  </a:cubicBezTo>
                  <a:cubicBezTo>
                    <a:pt x="837" y="60175"/>
                    <a:pt x="669" y="60282"/>
                    <a:pt x="497" y="60384"/>
                  </a:cubicBezTo>
                  <a:cubicBezTo>
                    <a:pt x="317" y="60480"/>
                    <a:pt x="30" y="60469"/>
                    <a:pt x="0" y="60726"/>
                  </a:cubicBezTo>
                  <a:cubicBezTo>
                    <a:pt x="210" y="60713"/>
                    <a:pt x="395" y="60624"/>
                    <a:pt x="580" y="60533"/>
                  </a:cubicBezTo>
                  <a:cubicBezTo>
                    <a:pt x="1494" y="60008"/>
                    <a:pt x="2326" y="59350"/>
                    <a:pt x="3126" y="58663"/>
                  </a:cubicBezTo>
                  <a:cubicBezTo>
                    <a:pt x="3904" y="57898"/>
                    <a:pt x="4674" y="57120"/>
                    <a:pt x="5452" y="56350"/>
                  </a:cubicBezTo>
                  <a:cubicBezTo>
                    <a:pt x="6760" y="55101"/>
                    <a:pt x="7885" y="53672"/>
                    <a:pt x="8997" y="52243"/>
                  </a:cubicBezTo>
                  <a:cubicBezTo>
                    <a:pt x="9391" y="51718"/>
                    <a:pt x="9941" y="51359"/>
                    <a:pt x="10418" y="50910"/>
                  </a:cubicBezTo>
                  <a:cubicBezTo>
                    <a:pt x="11315" y="50145"/>
                    <a:pt x="12236" y="49387"/>
                    <a:pt x="12959" y="48441"/>
                  </a:cubicBezTo>
                  <a:cubicBezTo>
                    <a:pt x="13431" y="47844"/>
                    <a:pt x="13982" y="47312"/>
                    <a:pt x="14471" y="46733"/>
                  </a:cubicBezTo>
                  <a:cubicBezTo>
                    <a:pt x="15338" y="45908"/>
                    <a:pt x="16091" y="44975"/>
                    <a:pt x="16755" y="43982"/>
                  </a:cubicBezTo>
                  <a:cubicBezTo>
                    <a:pt x="17812" y="42608"/>
                    <a:pt x="19009" y="41328"/>
                    <a:pt x="19856" y="39804"/>
                  </a:cubicBezTo>
                  <a:cubicBezTo>
                    <a:pt x="20013" y="39499"/>
                    <a:pt x="20174" y="39201"/>
                    <a:pt x="20317" y="38890"/>
                  </a:cubicBezTo>
                  <a:cubicBezTo>
                    <a:pt x="20700" y="38142"/>
                    <a:pt x="21130" y="37413"/>
                    <a:pt x="21519" y="36672"/>
                  </a:cubicBezTo>
                  <a:cubicBezTo>
                    <a:pt x="22104" y="35734"/>
                    <a:pt x="22648" y="34771"/>
                    <a:pt x="23079" y="33761"/>
                  </a:cubicBezTo>
                  <a:cubicBezTo>
                    <a:pt x="23264" y="33397"/>
                    <a:pt x="23420" y="33019"/>
                    <a:pt x="23581" y="32643"/>
                  </a:cubicBezTo>
                  <a:cubicBezTo>
                    <a:pt x="23688" y="32338"/>
                    <a:pt x="23809" y="32034"/>
                    <a:pt x="23939" y="31734"/>
                  </a:cubicBezTo>
                  <a:cubicBezTo>
                    <a:pt x="24460" y="30527"/>
                    <a:pt x="24849" y="29272"/>
                    <a:pt x="25451" y="28106"/>
                  </a:cubicBezTo>
                  <a:cubicBezTo>
                    <a:pt x="25476" y="28053"/>
                    <a:pt x="25523" y="27951"/>
                    <a:pt x="25553" y="27896"/>
                  </a:cubicBezTo>
                  <a:cubicBezTo>
                    <a:pt x="25619" y="27766"/>
                    <a:pt x="25685" y="27634"/>
                    <a:pt x="25757" y="27502"/>
                  </a:cubicBezTo>
                  <a:cubicBezTo>
                    <a:pt x="26240" y="26648"/>
                    <a:pt x="26642" y="25752"/>
                    <a:pt x="27114" y="24891"/>
                  </a:cubicBezTo>
                  <a:cubicBezTo>
                    <a:pt x="27562" y="24006"/>
                    <a:pt x="28171" y="23217"/>
                    <a:pt x="28679" y="22362"/>
                  </a:cubicBezTo>
                  <a:cubicBezTo>
                    <a:pt x="28979" y="21920"/>
                    <a:pt x="29289" y="21484"/>
                    <a:pt x="29630" y="21071"/>
                  </a:cubicBezTo>
                  <a:cubicBezTo>
                    <a:pt x="30808" y="19583"/>
                    <a:pt x="32075" y="18141"/>
                    <a:pt x="33564" y="16952"/>
                  </a:cubicBezTo>
                  <a:cubicBezTo>
                    <a:pt x="34102" y="16391"/>
                    <a:pt x="34693" y="15870"/>
                    <a:pt x="35267" y="15344"/>
                  </a:cubicBezTo>
                  <a:cubicBezTo>
                    <a:pt x="37162" y="13450"/>
                    <a:pt x="39523" y="12099"/>
                    <a:pt x="41375" y="10156"/>
                  </a:cubicBezTo>
                  <a:cubicBezTo>
                    <a:pt x="41956" y="9594"/>
                    <a:pt x="42470" y="8931"/>
                    <a:pt x="43204" y="8554"/>
                  </a:cubicBezTo>
                  <a:cubicBezTo>
                    <a:pt x="44539" y="7669"/>
                    <a:pt x="45937" y="6893"/>
                    <a:pt x="47174" y="5883"/>
                  </a:cubicBezTo>
                  <a:cubicBezTo>
                    <a:pt x="47670" y="5511"/>
                    <a:pt x="48190" y="5165"/>
                    <a:pt x="48614" y="4711"/>
                  </a:cubicBezTo>
                  <a:cubicBezTo>
                    <a:pt x="49458" y="3861"/>
                    <a:pt x="50270" y="2965"/>
                    <a:pt x="50868" y="1925"/>
                  </a:cubicBezTo>
                  <a:cubicBezTo>
                    <a:pt x="51155" y="1441"/>
                    <a:pt x="51274" y="879"/>
                    <a:pt x="51555" y="395"/>
                  </a:cubicBezTo>
                  <a:cubicBezTo>
                    <a:pt x="51597" y="263"/>
                    <a:pt x="51627" y="131"/>
                    <a:pt x="51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6"/>
            <p:cNvSpPr/>
            <p:nvPr/>
          </p:nvSpPr>
          <p:spPr>
            <a:xfrm>
              <a:off x="425326" y="81070"/>
              <a:ext cx="8887649" cy="5913540"/>
            </a:xfrm>
            <a:custGeom>
              <a:avLst/>
              <a:gdLst/>
              <a:ahLst/>
              <a:cxnLst/>
              <a:rect l="l" t="t" r="r" b="b"/>
              <a:pathLst>
                <a:path w="52179" h="58621" extrusionOk="0">
                  <a:moveTo>
                    <a:pt x="52089" y="0"/>
                  </a:moveTo>
                  <a:cubicBezTo>
                    <a:pt x="51025" y="812"/>
                    <a:pt x="50194" y="1871"/>
                    <a:pt x="49160" y="2713"/>
                  </a:cubicBezTo>
                  <a:cubicBezTo>
                    <a:pt x="48503" y="3364"/>
                    <a:pt x="47844" y="4023"/>
                    <a:pt x="47055" y="4519"/>
                  </a:cubicBezTo>
                  <a:cubicBezTo>
                    <a:pt x="46285" y="5003"/>
                    <a:pt x="45520" y="5493"/>
                    <a:pt x="44749" y="5977"/>
                  </a:cubicBezTo>
                  <a:cubicBezTo>
                    <a:pt x="43518" y="6743"/>
                    <a:pt x="42280" y="7513"/>
                    <a:pt x="41121" y="8393"/>
                  </a:cubicBezTo>
                  <a:cubicBezTo>
                    <a:pt x="39758" y="9276"/>
                    <a:pt x="38599" y="10424"/>
                    <a:pt x="37325" y="11428"/>
                  </a:cubicBezTo>
                  <a:cubicBezTo>
                    <a:pt x="36834" y="11823"/>
                    <a:pt x="36483" y="12343"/>
                    <a:pt x="36058" y="12791"/>
                  </a:cubicBezTo>
                  <a:cubicBezTo>
                    <a:pt x="35663" y="13299"/>
                    <a:pt x="35191" y="13736"/>
                    <a:pt x="34797" y="14244"/>
                  </a:cubicBezTo>
                  <a:cubicBezTo>
                    <a:pt x="34080" y="15171"/>
                    <a:pt x="33266" y="16019"/>
                    <a:pt x="32626" y="17000"/>
                  </a:cubicBezTo>
                  <a:cubicBezTo>
                    <a:pt x="32154" y="17729"/>
                    <a:pt x="31533" y="18350"/>
                    <a:pt x="31067" y="19080"/>
                  </a:cubicBezTo>
                  <a:cubicBezTo>
                    <a:pt x="30582" y="19845"/>
                    <a:pt x="30020" y="20557"/>
                    <a:pt x="29608" y="21357"/>
                  </a:cubicBezTo>
                  <a:cubicBezTo>
                    <a:pt x="29465" y="21638"/>
                    <a:pt x="29302" y="21906"/>
                    <a:pt x="29147" y="22182"/>
                  </a:cubicBezTo>
                  <a:cubicBezTo>
                    <a:pt x="28849" y="22684"/>
                    <a:pt x="28544" y="23186"/>
                    <a:pt x="28245" y="23688"/>
                  </a:cubicBezTo>
                  <a:cubicBezTo>
                    <a:pt x="28155" y="23820"/>
                    <a:pt x="28077" y="23951"/>
                    <a:pt x="27994" y="24088"/>
                  </a:cubicBezTo>
                  <a:cubicBezTo>
                    <a:pt x="27898" y="24256"/>
                    <a:pt x="27790" y="24417"/>
                    <a:pt x="27689" y="24585"/>
                  </a:cubicBezTo>
                  <a:cubicBezTo>
                    <a:pt x="27558" y="24824"/>
                    <a:pt x="27420" y="25057"/>
                    <a:pt x="27288" y="25291"/>
                  </a:cubicBezTo>
                  <a:cubicBezTo>
                    <a:pt x="27222" y="25428"/>
                    <a:pt x="27151" y="25559"/>
                    <a:pt x="27086" y="25691"/>
                  </a:cubicBezTo>
                  <a:cubicBezTo>
                    <a:pt x="26828" y="26193"/>
                    <a:pt x="26571" y="26695"/>
                    <a:pt x="26326" y="27209"/>
                  </a:cubicBezTo>
                  <a:cubicBezTo>
                    <a:pt x="26154" y="27550"/>
                    <a:pt x="25974" y="27890"/>
                    <a:pt x="25776" y="28213"/>
                  </a:cubicBezTo>
                  <a:cubicBezTo>
                    <a:pt x="25567" y="28577"/>
                    <a:pt x="25364" y="28949"/>
                    <a:pt x="25172" y="29319"/>
                  </a:cubicBezTo>
                  <a:cubicBezTo>
                    <a:pt x="25106" y="29457"/>
                    <a:pt x="25042" y="29594"/>
                    <a:pt x="24970" y="29725"/>
                  </a:cubicBezTo>
                  <a:cubicBezTo>
                    <a:pt x="24783" y="30132"/>
                    <a:pt x="24581" y="30533"/>
                    <a:pt x="24413" y="30952"/>
                  </a:cubicBezTo>
                  <a:cubicBezTo>
                    <a:pt x="24246" y="31322"/>
                    <a:pt x="24091" y="31698"/>
                    <a:pt x="23906" y="32056"/>
                  </a:cubicBezTo>
                  <a:cubicBezTo>
                    <a:pt x="23840" y="32188"/>
                    <a:pt x="23768" y="32326"/>
                    <a:pt x="23708" y="32464"/>
                  </a:cubicBezTo>
                  <a:cubicBezTo>
                    <a:pt x="23588" y="32690"/>
                    <a:pt x="23481" y="32924"/>
                    <a:pt x="23362" y="33156"/>
                  </a:cubicBezTo>
                  <a:cubicBezTo>
                    <a:pt x="22824" y="34310"/>
                    <a:pt x="22256" y="35458"/>
                    <a:pt x="21646" y="36575"/>
                  </a:cubicBezTo>
                  <a:cubicBezTo>
                    <a:pt x="21563" y="36749"/>
                    <a:pt x="21478" y="36922"/>
                    <a:pt x="21395" y="37096"/>
                  </a:cubicBezTo>
                  <a:cubicBezTo>
                    <a:pt x="21048" y="37753"/>
                    <a:pt x="20666" y="38387"/>
                    <a:pt x="20236" y="38991"/>
                  </a:cubicBezTo>
                  <a:cubicBezTo>
                    <a:pt x="19136" y="40915"/>
                    <a:pt x="17539" y="42476"/>
                    <a:pt x="16272" y="44280"/>
                  </a:cubicBezTo>
                  <a:cubicBezTo>
                    <a:pt x="15674" y="45118"/>
                    <a:pt x="14928" y="45822"/>
                    <a:pt x="14228" y="46570"/>
                  </a:cubicBezTo>
                  <a:cubicBezTo>
                    <a:pt x="13444" y="47442"/>
                    <a:pt x="12531" y="48178"/>
                    <a:pt x="11585" y="48877"/>
                  </a:cubicBezTo>
                  <a:cubicBezTo>
                    <a:pt x="10940" y="49373"/>
                    <a:pt x="10241" y="49803"/>
                    <a:pt x="9631" y="50347"/>
                  </a:cubicBezTo>
                  <a:cubicBezTo>
                    <a:pt x="8178" y="51615"/>
                    <a:pt x="6583" y="52714"/>
                    <a:pt x="5178" y="54048"/>
                  </a:cubicBezTo>
                  <a:cubicBezTo>
                    <a:pt x="4580" y="54658"/>
                    <a:pt x="3970" y="55255"/>
                    <a:pt x="3344" y="55842"/>
                  </a:cubicBezTo>
                  <a:cubicBezTo>
                    <a:pt x="2715" y="56349"/>
                    <a:pt x="2196" y="56976"/>
                    <a:pt x="1568" y="57479"/>
                  </a:cubicBezTo>
                  <a:cubicBezTo>
                    <a:pt x="1233" y="57778"/>
                    <a:pt x="910" y="58113"/>
                    <a:pt x="503" y="58316"/>
                  </a:cubicBezTo>
                  <a:cubicBezTo>
                    <a:pt x="331" y="58405"/>
                    <a:pt x="139" y="58471"/>
                    <a:pt x="1" y="58620"/>
                  </a:cubicBezTo>
                  <a:cubicBezTo>
                    <a:pt x="216" y="58615"/>
                    <a:pt x="431" y="58560"/>
                    <a:pt x="618" y="58453"/>
                  </a:cubicBezTo>
                  <a:cubicBezTo>
                    <a:pt x="1256" y="58071"/>
                    <a:pt x="1771" y="57520"/>
                    <a:pt x="2309" y="57012"/>
                  </a:cubicBezTo>
                  <a:cubicBezTo>
                    <a:pt x="3032" y="56433"/>
                    <a:pt x="3636" y="55715"/>
                    <a:pt x="4348" y="55124"/>
                  </a:cubicBezTo>
                  <a:cubicBezTo>
                    <a:pt x="5052" y="54496"/>
                    <a:pt x="5662" y="53754"/>
                    <a:pt x="6415" y="53175"/>
                  </a:cubicBezTo>
                  <a:cubicBezTo>
                    <a:pt x="7259" y="52463"/>
                    <a:pt x="8131" y="51800"/>
                    <a:pt x="8992" y="51113"/>
                  </a:cubicBezTo>
                  <a:cubicBezTo>
                    <a:pt x="10360" y="49839"/>
                    <a:pt x="12010" y="48913"/>
                    <a:pt x="13386" y="47640"/>
                  </a:cubicBezTo>
                  <a:cubicBezTo>
                    <a:pt x="14497" y="46498"/>
                    <a:pt x="15704" y="45434"/>
                    <a:pt x="16606" y="44107"/>
                  </a:cubicBezTo>
                  <a:cubicBezTo>
                    <a:pt x="17761" y="42511"/>
                    <a:pt x="19166" y="41101"/>
                    <a:pt x="20181" y="39408"/>
                  </a:cubicBezTo>
                  <a:cubicBezTo>
                    <a:pt x="20385" y="39057"/>
                    <a:pt x="20636" y="38740"/>
                    <a:pt x="20846" y="38393"/>
                  </a:cubicBezTo>
                  <a:cubicBezTo>
                    <a:pt x="20953" y="38232"/>
                    <a:pt x="21048" y="38058"/>
                    <a:pt x="21144" y="37891"/>
                  </a:cubicBezTo>
                  <a:cubicBezTo>
                    <a:pt x="21340" y="37562"/>
                    <a:pt x="21520" y="37228"/>
                    <a:pt x="21693" y="36892"/>
                  </a:cubicBezTo>
                  <a:cubicBezTo>
                    <a:pt x="21771" y="36713"/>
                    <a:pt x="21861" y="36546"/>
                    <a:pt x="21950" y="36373"/>
                  </a:cubicBezTo>
                  <a:cubicBezTo>
                    <a:pt x="22459" y="35416"/>
                    <a:pt x="22937" y="34442"/>
                    <a:pt x="23403" y="33468"/>
                  </a:cubicBezTo>
                  <a:cubicBezTo>
                    <a:pt x="23469" y="33330"/>
                    <a:pt x="23535" y="33192"/>
                    <a:pt x="23607" y="33060"/>
                  </a:cubicBezTo>
                  <a:cubicBezTo>
                    <a:pt x="23654" y="32953"/>
                    <a:pt x="23708" y="32845"/>
                    <a:pt x="23762" y="32738"/>
                  </a:cubicBezTo>
                  <a:cubicBezTo>
                    <a:pt x="23875" y="32511"/>
                    <a:pt x="23989" y="32279"/>
                    <a:pt x="24109" y="32045"/>
                  </a:cubicBezTo>
                  <a:cubicBezTo>
                    <a:pt x="24246" y="31752"/>
                    <a:pt x="24377" y="31446"/>
                    <a:pt x="24515" y="31148"/>
                  </a:cubicBezTo>
                  <a:cubicBezTo>
                    <a:pt x="24647" y="30844"/>
                    <a:pt x="24766" y="30538"/>
                    <a:pt x="24915" y="30246"/>
                  </a:cubicBezTo>
                  <a:cubicBezTo>
                    <a:pt x="24940" y="30191"/>
                    <a:pt x="24993" y="30091"/>
                    <a:pt x="25017" y="30042"/>
                  </a:cubicBezTo>
                  <a:cubicBezTo>
                    <a:pt x="25101" y="29863"/>
                    <a:pt x="25185" y="29689"/>
                    <a:pt x="25274" y="29517"/>
                  </a:cubicBezTo>
                  <a:cubicBezTo>
                    <a:pt x="25352" y="29355"/>
                    <a:pt x="25436" y="29194"/>
                    <a:pt x="25519" y="29032"/>
                  </a:cubicBezTo>
                  <a:cubicBezTo>
                    <a:pt x="25657" y="28751"/>
                    <a:pt x="25831" y="28488"/>
                    <a:pt x="25980" y="28213"/>
                  </a:cubicBezTo>
                  <a:cubicBezTo>
                    <a:pt x="26512" y="27250"/>
                    <a:pt x="26971" y="26253"/>
                    <a:pt x="27492" y="25285"/>
                  </a:cubicBezTo>
                  <a:cubicBezTo>
                    <a:pt x="27617" y="25051"/>
                    <a:pt x="27760" y="24819"/>
                    <a:pt x="27892" y="24579"/>
                  </a:cubicBezTo>
                  <a:cubicBezTo>
                    <a:pt x="27994" y="24411"/>
                    <a:pt x="28096" y="24251"/>
                    <a:pt x="28198" y="24088"/>
                  </a:cubicBezTo>
                  <a:cubicBezTo>
                    <a:pt x="28305" y="23922"/>
                    <a:pt x="28406" y="23754"/>
                    <a:pt x="28502" y="23581"/>
                  </a:cubicBezTo>
                  <a:cubicBezTo>
                    <a:pt x="28687" y="23288"/>
                    <a:pt x="28872" y="22990"/>
                    <a:pt x="29046" y="22690"/>
                  </a:cubicBezTo>
                  <a:cubicBezTo>
                    <a:pt x="29327" y="22223"/>
                    <a:pt x="29589" y="21746"/>
                    <a:pt x="29853" y="21274"/>
                  </a:cubicBezTo>
                  <a:cubicBezTo>
                    <a:pt x="30314" y="20425"/>
                    <a:pt x="30911" y="19660"/>
                    <a:pt x="31431" y="18846"/>
                  </a:cubicBezTo>
                  <a:cubicBezTo>
                    <a:pt x="31903" y="18207"/>
                    <a:pt x="32430" y="17603"/>
                    <a:pt x="32872" y="16940"/>
                  </a:cubicBezTo>
                  <a:cubicBezTo>
                    <a:pt x="33506" y="15989"/>
                    <a:pt x="34318" y="15171"/>
                    <a:pt x="34999" y="14256"/>
                  </a:cubicBezTo>
                  <a:cubicBezTo>
                    <a:pt x="35705" y="13478"/>
                    <a:pt x="36381" y="12678"/>
                    <a:pt x="37074" y="11894"/>
                  </a:cubicBezTo>
                  <a:cubicBezTo>
                    <a:pt x="37678" y="11345"/>
                    <a:pt x="38312" y="10837"/>
                    <a:pt x="38927" y="10311"/>
                  </a:cubicBezTo>
                  <a:cubicBezTo>
                    <a:pt x="39614" y="9725"/>
                    <a:pt x="40296" y="9121"/>
                    <a:pt x="41060" y="8631"/>
                  </a:cubicBezTo>
                  <a:cubicBezTo>
                    <a:pt x="41868" y="8045"/>
                    <a:pt x="42680" y="7472"/>
                    <a:pt x="43524" y="6939"/>
                  </a:cubicBezTo>
                  <a:cubicBezTo>
                    <a:pt x="44767" y="6175"/>
                    <a:pt x="45987" y="5386"/>
                    <a:pt x="47218" y="4608"/>
                  </a:cubicBezTo>
                  <a:cubicBezTo>
                    <a:pt x="48031" y="4095"/>
                    <a:pt x="48669" y="3377"/>
                    <a:pt x="49387" y="2749"/>
                  </a:cubicBezTo>
                  <a:cubicBezTo>
                    <a:pt x="49961" y="2211"/>
                    <a:pt x="50511" y="1656"/>
                    <a:pt x="51072" y="1099"/>
                  </a:cubicBezTo>
                  <a:cubicBezTo>
                    <a:pt x="51431" y="741"/>
                    <a:pt x="51874" y="459"/>
                    <a:pt x="52178" y="42"/>
                  </a:cubicBezTo>
                  <a:lnTo>
                    <a:pt x="5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6"/>
            <p:cNvSpPr/>
            <p:nvPr/>
          </p:nvSpPr>
          <p:spPr>
            <a:xfrm>
              <a:off x="-3356036" y="-3027455"/>
              <a:ext cx="8692962" cy="5816496"/>
            </a:xfrm>
            <a:custGeom>
              <a:avLst/>
              <a:gdLst/>
              <a:ahLst/>
              <a:cxnLst/>
              <a:rect l="l" t="t" r="r" b="b"/>
              <a:pathLst>
                <a:path w="51036" h="57659" extrusionOk="0">
                  <a:moveTo>
                    <a:pt x="50928" y="1"/>
                  </a:moveTo>
                  <a:cubicBezTo>
                    <a:pt x="50445" y="490"/>
                    <a:pt x="49775" y="784"/>
                    <a:pt x="49392" y="1369"/>
                  </a:cubicBezTo>
                  <a:cubicBezTo>
                    <a:pt x="49190" y="1645"/>
                    <a:pt x="48867" y="1794"/>
                    <a:pt x="48633" y="2032"/>
                  </a:cubicBezTo>
                  <a:cubicBezTo>
                    <a:pt x="48257" y="2362"/>
                    <a:pt x="47957" y="2774"/>
                    <a:pt x="47551" y="3055"/>
                  </a:cubicBezTo>
                  <a:cubicBezTo>
                    <a:pt x="47217" y="3306"/>
                    <a:pt x="46870" y="3527"/>
                    <a:pt x="46553" y="3790"/>
                  </a:cubicBezTo>
                  <a:cubicBezTo>
                    <a:pt x="45734" y="4429"/>
                    <a:pt x="44831" y="4944"/>
                    <a:pt x="43983" y="5536"/>
                  </a:cubicBezTo>
                  <a:cubicBezTo>
                    <a:pt x="43289" y="6020"/>
                    <a:pt x="42536" y="6438"/>
                    <a:pt x="41926" y="7025"/>
                  </a:cubicBezTo>
                  <a:cubicBezTo>
                    <a:pt x="40994" y="7765"/>
                    <a:pt x="40241" y="8686"/>
                    <a:pt x="39404" y="9528"/>
                  </a:cubicBezTo>
                  <a:cubicBezTo>
                    <a:pt x="39027" y="9958"/>
                    <a:pt x="38549" y="10288"/>
                    <a:pt x="38155" y="10706"/>
                  </a:cubicBezTo>
                  <a:cubicBezTo>
                    <a:pt x="37371" y="11465"/>
                    <a:pt x="36595" y="12236"/>
                    <a:pt x="35890" y="13067"/>
                  </a:cubicBezTo>
                  <a:cubicBezTo>
                    <a:pt x="35418" y="13569"/>
                    <a:pt x="34897" y="14030"/>
                    <a:pt x="34472" y="14568"/>
                  </a:cubicBezTo>
                  <a:cubicBezTo>
                    <a:pt x="33970" y="15117"/>
                    <a:pt x="33576" y="15745"/>
                    <a:pt x="33109" y="16325"/>
                  </a:cubicBezTo>
                  <a:cubicBezTo>
                    <a:pt x="32482" y="17138"/>
                    <a:pt x="31926" y="17999"/>
                    <a:pt x="31412" y="18889"/>
                  </a:cubicBezTo>
                  <a:cubicBezTo>
                    <a:pt x="30742" y="19995"/>
                    <a:pt x="30019" y="21065"/>
                    <a:pt x="29445" y="22224"/>
                  </a:cubicBezTo>
                  <a:cubicBezTo>
                    <a:pt x="29224" y="22590"/>
                    <a:pt x="29028" y="22960"/>
                    <a:pt x="28841" y="23336"/>
                  </a:cubicBezTo>
                  <a:cubicBezTo>
                    <a:pt x="28460" y="24210"/>
                    <a:pt x="27952" y="25010"/>
                    <a:pt x="27527" y="25859"/>
                  </a:cubicBezTo>
                  <a:cubicBezTo>
                    <a:pt x="27425" y="26056"/>
                    <a:pt x="27324" y="26260"/>
                    <a:pt x="27227" y="26463"/>
                  </a:cubicBezTo>
                  <a:cubicBezTo>
                    <a:pt x="27042" y="26792"/>
                    <a:pt x="26857" y="27120"/>
                    <a:pt x="26678" y="27455"/>
                  </a:cubicBezTo>
                  <a:cubicBezTo>
                    <a:pt x="26499" y="27796"/>
                    <a:pt x="26331" y="28149"/>
                    <a:pt x="26123" y="28477"/>
                  </a:cubicBezTo>
                  <a:cubicBezTo>
                    <a:pt x="25829" y="28949"/>
                    <a:pt x="25644" y="29482"/>
                    <a:pt x="25417" y="29984"/>
                  </a:cubicBezTo>
                  <a:cubicBezTo>
                    <a:pt x="25160" y="30545"/>
                    <a:pt x="24825" y="31065"/>
                    <a:pt x="24502" y="31592"/>
                  </a:cubicBezTo>
                  <a:cubicBezTo>
                    <a:pt x="24401" y="31758"/>
                    <a:pt x="24299" y="31932"/>
                    <a:pt x="24203" y="32106"/>
                  </a:cubicBezTo>
                  <a:cubicBezTo>
                    <a:pt x="23779" y="32781"/>
                    <a:pt x="23318" y="33438"/>
                    <a:pt x="22895" y="34120"/>
                  </a:cubicBezTo>
                  <a:cubicBezTo>
                    <a:pt x="22142" y="35262"/>
                    <a:pt x="21370" y="36385"/>
                    <a:pt x="20689" y="37574"/>
                  </a:cubicBezTo>
                  <a:cubicBezTo>
                    <a:pt x="20258" y="38382"/>
                    <a:pt x="19684" y="39105"/>
                    <a:pt x="19171" y="39864"/>
                  </a:cubicBezTo>
                  <a:cubicBezTo>
                    <a:pt x="18656" y="40713"/>
                    <a:pt x="18071" y="41526"/>
                    <a:pt x="17467" y="42316"/>
                  </a:cubicBezTo>
                  <a:cubicBezTo>
                    <a:pt x="16941" y="43050"/>
                    <a:pt x="16391" y="43773"/>
                    <a:pt x="15745" y="44419"/>
                  </a:cubicBezTo>
                  <a:cubicBezTo>
                    <a:pt x="15058" y="45232"/>
                    <a:pt x="14305" y="45997"/>
                    <a:pt x="13498" y="46697"/>
                  </a:cubicBezTo>
                  <a:cubicBezTo>
                    <a:pt x="12136" y="47963"/>
                    <a:pt x="10718" y="49166"/>
                    <a:pt x="9289" y="50349"/>
                  </a:cubicBezTo>
                  <a:cubicBezTo>
                    <a:pt x="7975" y="51472"/>
                    <a:pt x="6528" y="52422"/>
                    <a:pt x="5165" y="53475"/>
                  </a:cubicBezTo>
                  <a:cubicBezTo>
                    <a:pt x="3653" y="54538"/>
                    <a:pt x="2266" y="55752"/>
                    <a:pt x="861" y="56935"/>
                  </a:cubicBezTo>
                  <a:cubicBezTo>
                    <a:pt x="574" y="57181"/>
                    <a:pt x="229" y="57354"/>
                    <a:pt x="0" y="57658"/>
                  </a:cubicBezTo>
                  <a:cubicBezTo>
                    <a:pt x="144" y="57635"/>
                    <a:pt x="293" y="57594"/>
                    <a:pt x="414" y="57503"/>
                  </a:cubicBezTo>
                  <a:cubicBezTo>
                    <a:pt x="946" y="57098"/>
                    <a:pt x="1454" y="56654"/>
                    <a:pt x="1967" y="56231"/>
                  </a:cubicBezTo>
                  <a:cubicBezTo>
                    <a:pt x="4012" y="54419"/>
                    <a:pt x="6290" y="52888"/>
                    <a:pt x="8464" y="51239"/>
                  </a:cubicBezTo>
                  <a:cubicBezTo>
                    <a:pt x="10599" y="49517"/>
                    <a:pt x="12666" y="47718"/>
                    <a:pt x="14669" y="45853"/>
                  </a:cubicBezTo>
                  <a:cubicBezTo>
                    <a:pt x="15566" y="44862"/>
                    <a:pt x="16511" y="43917"/>
                    <a:pt x="17300" y="42835"/>
                  </a:cubicBezTo>
                  <a:cubicBezTo>
                    <a:pt x="17910" y="41974"/>
                    <a:pt x="18584" y="41155"/>
                    <a:pt x="19116" y="40247"/>
                  </a:cubicBezTo>
                  <a:cubicBezTo>
                    <a:pt x="19618" y="39464"/>
                    <a:pt x="20211" y="38741"/>
                    <a:pt x="20677" y="37940"/>
                  </a:cubicBezTo>
                  <a:cubicBezTo>
                    <a:pt x="20808" y="37700"/>
                    <a:pt x="20951" y="37474"/>
                    <a:pt x="21077" y="37234"/>
                  </a:cubicBezTo>
                  <a:cubicBezTo>
                    <a:pt x="22142" y="35488"/>
                    <a:pt x="23318" y="33821"/>
                    <a:pt x="24407" y="32094"/>
                  </a:cubicBezTo>
                  <a:cubicBezTo>
                    <a:pt x="24532" y="31860"/>
                    <a:pt x="24675" y="31628"/>
                    <a:pt x="24807" y="31394"/>
                  </a:cubicBezTo>
                  <a:cubicBezTo>
                    <a:pt x="25004" y="31054"/>
                    <a:pt x="25238" y="30737"/>
                    <a:pt x="25417" y="30384"/>
                  </a:cubicBezTo>
                  <a:cubicBezTo>
                    <a:pt x="25555" y="30078"/>
                    <a:pt x="25680" y="29774"/>
                    <a:pt x="25817" y="29476"/>
                  </a:cubicBezTo>
                  <a:cubicBezTo>
                    <a:pt x="26129" y="28693"/>
                    <a:pt x="26612" y="27998"/>
                    <a:pt x="26976" y="27239"/>
                  </a:cubicBezTo>
                  <a:cubicBezTo>
                    <a:pt x="27324" y="26660"/>
                    <a:pt x="27616" y="26044"/>
                    <a:pt x="27928" y="25446"/>
                  </a:cubicBezTo>
                  <a:cubicBezTo>
                    <a:pt x="28113" y="25065"/>
                    <a:pt x="28334" y="24706"/>
                    <a:pt x="28537" y="24340"/>
                  </a:cubicBezTo>
                  <a:cubicBezTo>
                    <a:pt x="28620" y="24168"/>
                    <a:pt x="28711" y="23994"/>
                    <a:pt x="28788" y="23821"/>
                  </a:cubicBezTo>
                  <a:cubicBezTo>
                    <a:pt x="28813" y="23773"/>
                    <a:pt x="28866" y="23666"/>
                    <a:pt x="28890" y="23617"/>
                  </a:cubicBezTo>
                  <a:cubicBezTo>
                    <a:pt x="28992" y="23415"/>
                    <a:pt x="29092" y="23211"/>
                    <a:pt x="29194" y="23007"/>
                  </a:cubicBezTo>
                  <a:cubicBezTo>
                    <a:pt x="29404" y="22613"/>
                    <a:pt x="29643" y="22224"/>
                    <a:pt x="29846" y="21818"/>
                  </a:cubicBezTo>
                  <a:cubicBezTo>
                    <a:pt x="30300" y="20952"/>
                    <a:pt x="30838" y="20132"/>
                    <a:pt x="31359" y="19296"/>
                  </a:cubicBezTo>
                  <a:cubicBezTo>
                    <a:pt x="31956" y="18273"/>
                    <a:pt x="32579" y="17258"/>
                    <a:pt x="33319" y="16331"/>
                  </a:cubicBezTo>
                  <a:cubicBezTo>
                    <a:pt x="33827" y="15668"/>
                    <a:pt x="34281" y="14956"/>
                    <a:pt x="34880" y="14370"/>
                  </a:cubicBezTo>
                  <a:cubicBezTo>
                    <a:pt x="35519" y="13599"/>
                    <a:pt x="36278" y="12948"/>
                    <a:pt x="36905" y="12170"/>
                  </a:cubicBezTo>
                  <a:cubicBezTo>
                    <a:pt x="37509" y="11572"/>
                    <a:pt x="38077" y="10927"/>
                    <a:pt x="38747" y="10396"/>
                  </a:cubicBezTo>
                  <a:cubicBezTo>
                    <a:pt x="40199" y="9092"/>
                    <a:pt x="41388" y="7484"/>
                    <a:pt x="43015" y="6385"/>
                  </a:cubicBezTo>
                  <a:cubicBezTo>
                    <a:pt x="43761" y="5894"/>
                    <a:pt x="44491" y="5386"/>
                    <a:pt x="45244" y="4909"/>
                  </a:cubicBezTo>
                  <a:cubicBezTo>
                    <a:pt x="45339" y="4843"/>
                    <a:pt x="45441" y="4771"/>
                    <a:pt x="45549" y="4711"/>
                  </a:cubicBezTo>
                  <a:cubicBezTo>
                    <a:pt x="46224" y="4286"/>
                    <a:pt x="46840" y="3767"/>
                    <a:pt x="47491" y="3306"/>
                  </a:cubicBezTo>
                  <a:cubicBezTo>
                    <a:pt x="47993" y="2978"/>
                    <a:pt x="48340" y="2476"/>
                    <a:pt x="48807" y="2104"/>
                  </a:cubicBezTo>
                  <a:cubicBezTo>
                    <a:pt x="49435" y="1668"/>
                    <a:pt x="49852" y="986"/>
                    <a:pt x="50504" y="580"/>
                  </a:cubicBezTo>
                  <a:cubicBezTo>
                    <a:pt x="50690" y="401"/>
                    <a:pt x="51036" y="299"/>
                    <a:pt x="510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6"/>
            <p:cNvSpPr/>
            <p:nvPr/>
          </p:nvSpPr>
          <p:spPr>
            <a:xfrm>
              <a:off x="1474218" y="462084"/>
              <a:ext cx="7990521" cy="5562587"/>
            </a:xfrm>
            <a:custGeom>
              <a:avLst/>
              <a:gdLst/>
              <a:ahLst/>
              <a:cxnLst/>
              <a:rect l="l" t="t" r="r" b="b"/>
              <a:pathLst>
                <a:path w="46912" h="55142" extrusionOk="0">
                  <a:moveTo>
                    <a:pt x="46911" y="1"/>
                  </a:moveTo>
                  <a:cubicBezTo>
                    <a:pt x="46421" y="473"/>
                    <a:pt x="45835" y="825"/>
                    <a:pt x="45339" y="1292"/>
                  </a:cubicBezTo>
                  <a:cubicBezTo>
                    <a:pt x="44610" y="1932"/>
                    <a:pt x="43755" y="2439"/>
                    <a:pt x="43164" y="3228"/>
                  </a:cubicBezTo>
                  <a:cubicBezTo>
                    <a:pt x="42679" y="3916"/>
                    <a:pt x="41945" y="4357"/>
                    <a:pt x="41382" y="4974"/>
                  </a:cubicBezTo>
                  <a:cubicBezTo>
                    <a:pt x="41041" y="5344"/>
                    <a:pt x="40623" y="5626"/>
                    <a:pt x="40265" y="5978"/>
                  </a:cubicBezTo>
                  <a:cubicBezTo>
                    <a:pt x="39470" y="6588"/>
                    <a:pt x="38836" y="7370"/>
                    <a:pt x="38089" y="8040"/>
                  </a:cubicBezTo>
                  <a:cubicBezTo>
                    <a:pt x="37467" y="8572"/>
                    <a:pt x="37156" y="9367"/>
                    <a:pt x="36546" y="9911"/>
                  </a:cubicBezTo>
                  <a:cubicBezTo>
                    <a:pt x="35841" y="10569"/>
                    <a:pt x="35219" y="11315"/>
                    <a:pt x="34736" y="12153"/>
                  </a:cubicBezTo>
                  <a:cubicBezTo>
                    <a:pt x="33947" y="13318"/>
                    <a:pt x="33181" y="14496"/>
                    <a:pt x="32416" y="15673"/>
                  </a:cubicBezTo>
                  <a:cubicBezTo>
                    <a:pt x="32146" y="16104"/>
                    <a:pt x="31903" y="16551"/>
                    <a:pt x="31657" y="16995"/>
                  </a:cubicBezTo>
                  <a:cubicBezTo>
                    <a:pt x="31555" y="17161"/>
                    <a:pt x="31448" y="17329"/>
                    <a:pt x="31352" y="17503"/>
                  </a:cubicBezTo>
                  <a:cubicBezTo>
                    <a:pt x="30885" y="18339"/>
                    <a:pt x="30289" y="19086"/>
                    <a:pt x="29798" y="19905"/>
                  </a:cubicBezTo>
                  <a:cubicBezTo>
                    <a:pt x="29643" y="20181"/>
                    <a:pt x="29487" y="20443"/>
                    <a:pt x="29338" y="20725"/>
                  </a:cubicBezTo>
                  <a:cubicBezTo>
                    <a:pt x="29098" y="21125"/>
                    <a:pt x="28854" y="21531"/>
                    <a:pt x="28590" y="21920"/>
                  </a:cubicBezTo>
                  <a:cubicBezTo>
                    <a:pt x="27993" y="23031"/>
                    <a:pt x="27036" y="23911"/>
                    <a:pt x="26516" y="25059"/>
                  </a:cubicBezTo>
                  <a:cubicBezTo>
                    <a:pt x="26200" y="25740"/>
                    <a:pt x="25870" y="26414"/>
                    <a:pt x="25512" y="27078"/>
                  </a:cubicBezTo>
                  <a:cubicBezTo>
                    <a:pt x="24843" y="28118"/>
                    <a:pt x="23994" y="29057"/>
                    <a:pt x="23450" y="30180"/>
                  </a:cubicBezTo>
                  <a:cubicBezTo>
                    <a:pt x="22924" y="31280"/>
                    <a:pt x="22040" y="32147"/>
                    <a:pt x="21430" y="33200"/>
                  </a:cubicBezTo>
                  <a:cubicBezTo>
                    <a:pt x="21334" y="33366"/>
                    <a:pt x="21226" y="33534"/>
                    <a:pt x="21130" y="33708"/>
                  </a:cubicBezTo>
                  <a:cubicBezTo>
                    <a:pt x="20813" y="34269"/>
                    <a:pt x="20526" y="34850"/>
                    <a:pt x="20228" y="35423"/>
                  </a:cubicBezTo>
                  <a:cubicBezTo>
                    <a:pt x="19809" y="36230"/>
                    <a:pt x="19199" y="36917"/>
                    <a:pt x="18656" y="37640"/>
                  </a:cubicBezTo>
                  <a:cubicBezTo>
                    <a:pt x="18100" y="38268"/>
                    <a:pt x="17532" y="38889"/>
                    <a:pt x="16953" y="39493"/>
                  </a:cubicBezTo>
                  <a:cubicBezTo>
                    <a:pt x="16258" y="40337"/>
                    <a:pt x="15590" y="41209"/>
                    <a:pt x="14837" y="42004"/>
                  </a:cubicBezTo>
                  <a:cubicBezTo>
                    <a:pt x="14335" y="42608"/>
                    <a:pt x="13868" y="43248"/>
                    <a:pt x="13330" y="43827"/>
                  </a:cubicBezTo>
                  <a:cubicBezTo>
                    <a:pt x="12045" y="45411"/>
                    <a:pt x="10276" y="46475"/>
                    <a:pt x="8787" y="47844"/>
                  </a:cubicBezTo>
                  <a:cubicBezTo>
                    <a:pt x="8040" y="48573"/>
                    <a:pt x="7256" y="49267"/>
                    <a:pt x="6522" y="50007"/>
                  </a:cubicBezTo>
                  <a:cubicBezTo>
                    <a:pt x="5763" y="50666"/>
                    <a:pt x="4980" y="51299"/>
                    <a:pt x="4179" y="51914"/>
                  </a:cubicBezTo>
                  <a:cubicBezTo>
                    <a:pt x="2881" y="52901"/>
                    <a:pt x="1680" y="54019"/>
                    <a:pt x="306" y="54891"/>
                  </a:cubicBezTo>
                  <a:cubicBezTo>
                    <a:pt x="185" y="54951"/>
                    <a:pt x="78" y="55034"/>
                    <a:pt x="0" y="55142"/>
                  </a:cubicBezTo>
                  <a:cubicBezTo>
                    <a:pt x="389" y="55136"/>
                    <a:pt x="682" y="54855"/>
                    <a:pt x="980" y="54647"/>
                  </a:cubicBezTo>
                  <a:cubicBezTo>
                    <a:pt x="1854" y="54013"/>
                    <a:pt x="2690" y="53326"/>
                    <a:pt x="3521" y="52638"/>
                  </a:cubicBezTo>
                  <a:cubicBezTo>
                    <a:pt x="5087" y="51436"/>
                    <a:pt x="6641" y="50211"/>
                    <a:pt x="8028" y="48801"/>
                  </a:cubicBezTo>
                  <a:cubicBezTo>
                    <a:pt x="9283" y="47485"/>
                    <a:pt x="10795" y="46463"/>
                    <a:pt x="12158" y="45273"/>
                  </a:cubicBezTo>
                  <a:cubicBezTo>
                    <a:pt x="13025" y="44461"/>
                    <a:pt x="13814" y="43570"/>
                    <a:pt x="14544" y="42632"/>
                  </a:cubicBezTo>
                  <a:cubicBezTo>
                    <a:pt x="15069" y="41944"/>
                    <a:pt x="15697" y="41353"/>
                    <a:pt x="16217" y="40660"/>
                  </a:cubicBezTo>
                  <a:cubicBezTo>
                    <a:pt x="16839" y="39876"/>
                    <a:pt x="17485" y="39110"/>
                    <a:pt x="18208" y="38417"/>
                  </a:cubicBezTo>
                  <a:cubicBezTo>
                    <a:pt x="19033" y="37449"/>
                    <a:pt x="19875" y="36463"/>
                    <a:pt x="20473" y="35333"/>
                  </a:cubicBezTo>
                  <a:cubicBezTo>
                    <a:pt x="20521" y="35225"/>
                    <a:pt x="20575" y="35118"/>
                    <a:pt x="20628" y="35010"/>
                  </a:cubicBezTo>
                  <a:cubicBezTo>
                    <a:pt x="20713" y="34855"/>
                    <a:pt x="20796" y="34687"/>
                    <a:pt x="20873" y="34533"/>
                  </a:cubicBezTo>
                  <a:cubicBezTo>
                    <a:pt x="21036" y="34221"/>
                    <a:pt x="21208" y="33923"/>
                    <a:pt x="21376" y="33617"/>
                  </a:cubicBezTo>
                  <a:cubicBezTo>
                    <a:pt x="21459" y="33474"/>
                    <a:pt x="21549" y="33336"/>
                    <a:pt x="21632" y="33193"/>
                  </a:cubicBezTo>
                  <a:cubicBezTo>
                    <a:pt x="22104" y="32381"/>
                    <a:pt x="22769" y="31693"/>
                    <a:pt x="23252" y="30886"/>
                  </a:cubicBezTo>
                  <a:cubicBezTo>
                    <a:pt x="23431" y="30587"/>
                    <a:pt x="23599" y="30282"/>
                    <a:pt x="23748" y="29972"/>
                  </a:cubicBezTo>
                  <a:cubicBezTo>
                    <a:pt x="23969" y="29559"/>
                    <a:pt x="24245" y="29176"/>
                    <a:pt x="24502" y="28788"/>
                  </a:cubicBezTo>
                  <a:cubicBezTo>
                    <a:pt x="24915" y="28166"/>
                    <a:pt x="25434" y="27622"/>
                    <a:pt x="25770" y="26952"/>
                  </a:cubicBezTo>
                  <a:cubicBezTo>
                    <a:pt x="25817" y="26857"/>
                    <a:pt x="25864" y="26767"/>
                    <a:pt x="25919" y="26672"/>
                  </a:cubicBezTo>
                  <a:cubicBezTo>
                    <a:pt x="26146" y="26235"/>
                    <a:pt x="26361" y="25787"/>
                    <a:pt x="26570" y="25338"/>
                  </a:cubicBezTo>
                  <a:cubicBezTo>
                    <a:pt x="26910" y="24574"/>
                    <a:pt x="27401" y="23892"/>
                    <a:pt x="27927" y="23241"/>
                  </a:cubicBezTo>
                  <a:cubicBezTo>
                    <a:pt x="28501" y="22427"/>
                    <a:pt x="29026" y="21572"/>
                    <a:pt x="29541" y="20719"/>
                  </a:cubicBezTo>
                  <a:cubicBezTo>
                    <a:pt x="29660" y="20479"/>
                    <a:pt x="29804" y="20245"/>
                    <a:pt x="29942" y="20013"/>
                  </a:cubicBezTo>
                  <a:cubicBezTo>
                    <a:pt x="30432" y="19147"/>
                    <a:pt x="31083" y="18381"/>
                    <a:pt x="31555" y="17497"/>
                  </a:cubicBezTo>
                  <a:cubicBezTo>
                    <a:pt x="31669" y="17287"/>
                    <a:pt x="31795" y="17084"/>
                    <a:pt x="31914" y="16874"/>
                  </a:cubicBezTo>
                  <a:cubicBezTo>
                    <a:pt x="32046" y="16642"/>
                    <a:pt x="32182" y="16408"/>
                    <a:pt x="32314" y="16170"/>
                  </a:cubicBezTo>
                  <a:cubicBezTo>
                    <a:pt x="32416" y="16002"/>
                    <a:pt x="32518" y="15834"/>
                    <a:pt x="32613" y="15668"/>
                  </a:cubicBezTo>
                  <a:cubicBezTo>
                    <a:pt x="33385" y="14490"/>
                    <a:pt x="34168" y="13318"/>
                    <a:pt x="34932" y="12140"/>
                  </a:cubicBezTo>
                  <a:cubicBezTo>
                    <a:pt x="35016" y="12015"/>
                    <a:pt x="35100" y="11883"/>
                    <a:pt x="35184" y="11758"/>
                  </a:cubicBezTo>
                  <a:cubicBezTo>
                    <a:pt x="35901" y="10628"/>
                    <a:pt x="37054" y="9852"/>
                    <a:pt x="37718" y="8674"/>
                  </a:cubicBezTo>
                  <a:cubicBezTo>
                    <a:pt x="38704" y="7579"/>
                    <a:pt x="39793" y="6570"/>
                    <a:pt x="40928" y="5631"/>
                  </a:cubicBezTo>
                  <a:cubicBezTo>
                    <a:pt x="41741" y="4759"/>
                    <a:pt x="42762" y="4106"/>
                    <a:pt x="43457" y="3132"/>
                  </a:cubicBezTo>
                  <a:cubicBezTo>
                    <a:pt x="43940" y="2492"/>
                    <a:pt x="44663" y="2117"/>
                    <a:pt x="45250" y="1596"/>
                  </a:cubicBezTo>
                  <a:cubicBezTo>
                    <a:pt x="45711" y="1137"/>
                    <a:pt x="46260" y="795"/>
                    <a:pt x="46762" y="384"/>
                  </a:cubicBezTo>
                  <a:cubicBezTo>
                    <a:pt x="46900" y="299"/>
                    <a:pt x="46894" y="138"/>
                    <a:pt x="469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6"/>
            <p:cNvSpPr/>
            <p:nvPr/>
          </p:nvSpPr>
          <p:spPr>
            <a:xfrm>
              <a:off x="-830828" y="-1239055"/>
              <a:ext cx="7662636" cy="5467460"/>
            </a:xfrm>
            <a:custGeom>
              <a:avLst/>
              <a:gdLst/>
              <a:ahLst/>
              <a:cxnLst/>
              <a:rect l="l" t="t" r="r" b="b"/>
              <a:pathLst>
                <a:path w="44987" h="54199" extrusionOk="0">
                  <a:moveTo>
                    <a:pt x="44968" y="0"/>
                  </a:moveTo>
                  <a:cubicBezTo>
                    <a:pt x="44760" y="0"/>
                    <a:pt x="44575" y="92"/>
                    <a:pt x="44395" y="186"/>
                  </a:cubicBezTo>
                  <a:cubicBezTo>
                    <a:pt x="43283" y="741"/>
                    <a:pt x="42362" y="1573"/>
                    <a:pt x="41375" y="2313"/>
                  </a:cubicBezTo>
                  <a:cubicBezTo>
                    <a:pt x="41298" y="2362"/>
                    <a:pt x="41215" y="2409"/>
                    <a:pt x="41137" y="2451"/>
                  </a:cubicBezTo>
                  <a:lnTo>
                    <a:pt x="41089" y="2511"/>
                  </a:lnTo>
                  <a:cubicBezTo>
                    <a:pt x="40277" y="2989"/>
                    <a:pt x="39595" y="3646"/>
                    <a:pt x="38895" y="4263"/>
                  </a:cubicBezTo>
                  <a:cubicBezTo>
                    <a:pt x="38244" y="4782"/>
                    <a:pt x="37623" y="5332"/>
                    <a:pt x="37054" y="5936"/>
                  </a:cubicBezTo>
                  <a:cubicBezTo>
                    <a:pt x="35775" y="7419"/>
                    <a:pt x="34561" y="8978"/>
                    <a:pt x="33528" y="10647"/>
                  </a:cubicBezTo>
                  <a:cubicBezTo>
                    <a:pt x="33402" y="10843"/>
                    <a:pt x="33283" y="11041"/>
                    <a:pt x="33181" y="11244"/>
                  </a:cubicBezTo>
                  <a:cubicBezTo>
                    <a:pt x="32756" y="12063"/>
                    <a:pt x="32194" y="12799"/>
                    <a:pt x="31711" y="13575"/>
                  </a:cubicBezTo>
                  <a:cubicBezTo>
                    <a:pt x="31556" y="13803"/>
                    <a:pt x="31412" y="14035"/>
                    <a:pt x="31262" y="14269"/>
                  </a:cubicBezTo>
                  <a:cubicBezTo>
                    <a:pt x="31131" y="14502"/>
                    <a:pt x="30988" y="14728"/>
                    <a:pt x="30861" y="14968"/>
                  </a:cubicBezTo>
                  <a:cubicBezTo>
                    <a:pt x="30695" y="15273"/>
                    <a:pt x="30521" y="15572"/>
                    <a:pt x="30359" y="15876"/>
                  </a:cubicBezTo>
                  <a:cubicBezTo>
                    <a:pt x="30265" y="16049"/>
                    <a:pt x="30163" y="16217"/>
                    <a:pt x="30055" y="16385"/>
                  </a:cubicBezTo>
                  <a:cubicBezTo>
                    <a:pt x="29935" y="16587"/>
                    <a:pt x="29810" y="16791"/>
                    <a:pt x="29702" y="17001"/>
                  </a:cubicBezTo>
                  <a:cubicBezTo>
                    <a:pt x="29595" y="17167"/>
                    <a:pt x="29493" y="17335"/>
                    <a:pt x="29397" y="17503"/>
                  </a:cubicBezTo>
                  <a:cubicBezTo>
                    <a:pt x="29074" y="18058"/>
                    <a:pt x="28687" y="18566"/>
                    <a:pt x="28339" y="19104"/>
                  </a:cubicBezTo>
                  <a:cubicBezTo>
                    <a:pt x="28256" y="19241"/>
                    <a:pt x="28166" y="19379"/>
                    <a:pt x="28083" y="19523"/>
                  </a:cubicBezTo>
                  <a:cubicBezTo>
                    <a:pt x="27969" y="19713"/>
                    <a:pt x="27854" y="19911"/>
                    <a:pt x="27735" y="20102"/>
                  </a:cubicBezTo>
                  <a:cubicBezTo>
                    <a:pt x="27539" y="20444"/>
                    <a:pt x="27324" y="20778"/>
                    <a:pt x="27131" y="21119"/>
                  </a:cubicBezTo>
                  <a:cubicBezTo>
                    <a:pt x="26988" y="21393"/>
                    <a:pt x="26814" y="21657"/>
                    <a:pt x="26678" y="21931"/>
                  </a:cubicBezTo>
                  <a:cubicBezTo>
                    <a:pt x="26540" y="22171"/>
                    <a:pt x="26397" y="22403"/>
                    <a:pt x="26271" y="22643"/>
                  </a:cubicBezTo>
                  <a:cubicBezTo>
                    <a:pt x="26176" y="22816"/>
                    <a:pt x="26068" y="22977"/>
                    <a:pt x="25972" y="23151"/>
                  </a:cubicBezTo>
                  <a:cubicBezTo>
                    <a:pt x="25870" y="23319"/>
                    <a:pt x="25769" y="23479"/>
                    <a:pt x="25667" y="23647"/>
                  </a:cubicBezTo>
                  <a:cubicBezTo>
                    <a:pt x="25434" y="24017"/>
                    <a:pt x="25189" y="24389"/>
                    <a:pt x="24962" y="24759"/>
                  </a:cubicBezTo>
                  <a:cubicBezTo>
                    <a:pt x="24860" y="24927"/>
                    <a:pt x="24753" y="25087"/>
                    <a:pt x="24657" y="25261"/>
                  </a:cubicBezTo>
                  <a:cubicBezTo>
                    <a:pt x="24466" y="25602"/>
                    <a:pt x="24257" y="25931"/>
                    <a:pt x="24053" y="26265"/>
                  </a:cubicBezTo>
                  <a:cubicBezTo>
                    <a:pt x="23671" y="26886"/>
                    <a:pt x="23235" y="27467"/>
                    <a:pt x="22846" y="28083"/>
                  </a:cubicBezTo>
                  <a:cubicBezTo>
                    <a:pt x="22439" y="28740"/>
                    <a:pt x="21944" y="29332"/>
                    <a:pt x="21537" y="29989"/>
                  </a:cubicBezTo>
                  <a:cubicBezTo>
                    <a:pt x="20825" y="31167"/>
                    <a:pt x="19887" y="32171"/>
                    <a:pt x="19062" y="33265"/>
                  </a:cubicBezTo>
                  <a:cubicBezTo>
                    <a:pt x="18883" y="33493"/>
                    <a:pt x="18644" y="33672"/>
                    <a:pt x="18507" y="33934"/>
                  </a:cubicBezTo>
                  <a:cubicBezTo>
                    <a:pt x="18052" y="34210"/>
                    <a:pt x="17795" y="34699"/>
                    <a:pt x="17412" y="35052"/>
                  </a:cubicBezTo>
                  <a:cubicBezTo>
                    <a:pt x="16851" y="35739"/>
                    <a:pt x="16277" y="36409"/>
                    <a:pt x="15798" y="37157"/>
                  </a:cubicBezTo>
                  <a:cubicBezTo>
                    <a:pt x="15368" y="37772"/>
                    <a:pt x="14902" y="38363"/>
                    <a:pt x="14490" y="38986"/>
                  </a:cubicBezTo>
                  <a:lnTo>
                    <a:pt x="14435" y="39027"/>
                  </a:lnTo>
                  <a:cubicBezTo>
                    <a:pt x="14305" y="39242"/>
                    <a:pt x="14161" y="39446"/>
                    <a:pt x="14035" y="39654"/>
                  </a:cubicBezTo>
                  <a:cubicBezTo>
                    <a:pt x="13903" y="39894"/>
                    <a:pt x="13760" y="40128"/>
                    <a:pt x="13635" y="40366"/>
                  </a:cubicBezTo>
                  <a:cubicBezTo>
                    <a:pt x="13444" y="40707"/>
                    <a:pt x="13240" y="41041"/>
                    <a:pt x="13031" y="41376"/>
                  </a:cubicBezTo>
                  <a:cubicBezTo>
                    <a:pt x="12661" y="41927"/>
                    <a:pt x="12278" y="42476"/>
                    <a:pt x="11859" y="42990"/>
                  </a:cubicBezTo>
                  <a:cubicBezTo>
                    <a:pt x="11500" y="43409"/>
                    <a:pt x="11077" y="43767"/>
                    <a:pt x="10741" y="44198"/>
                  </a:cubicBezTo>
                  <a:cubicBezTo>
                    <a:pt x="10137" y="44962"/>
                    <a:pt x="9505" y="45715"/>
                    <a:pt x="8793" y="46385"/>
                  </a:cubicBezTo>
                  <a:cubicBezTo>
                    <a:pt x="7634" y="47635"/>
                    <a:pt x="6109" y="48460"/>
                    <a:pt x="4895" y="49655"/>
                  </a:cubicBezTo>
                  <a:cubicBezTo>
                    <a:pt x="4172" y="50319"/>
                    <a:pt x="3342" y="50844"/>
                    <a:pt x="2577" y="51454"/>
                  </a:cubicBezTo>
                  <a:cubicBezTo>
                    <a:pt x="1896" y="51986"/>
                    <a:pt x="1286" y="52590"/>
                    <a:pt x="669" y="53182"/>
                  </a:cubicBezTo>
                  <a:cubicBezTo>
                    <a:pt x="335" y="53409"/>
                    <a:pt x="114" y="53756"/>
                    <a:pt x="1" y="54144"/>
                  </a:cubicBezTo>
                  <a:lnTo>
                    <a:pt x="120" y="54198"/>
                  </a:lnTo>
                  <a:cubicBezTo>
                    <a:pt x="353" y="53552"/>
                    <a:pt x="944" y="53169"/>
                    <a:pt x="1422" y="52716"/>
                  </a:cubicBezTo>
                  <a:cubicBezTo>
                    <a:pt x="1805" y="52393"/>
                    <a:pt x="2117" y="51999"/>
                    <a:pt x="2528" y="51718"/>
                  </a:cubicBezTo>
                  <a:cubicBezTo>
                    <a:pt x="3264" y="51102"/>
                    <a:pt x="4083" y="50587"/>
                    <a:pt x="4812" y="49960"/>
                  </a:cubicBezTo>
                  <a:cubicBezTo>
                    <a:pt x="6049" y="48722"/>
                    <a:pt x="7598" y="47844"/>
                    <a:pt x="8835" y="46612"/>
                  </a:cubicBezTo>
                  <a:cubicBezTo>
                    <a:pt x="9384" y="45985"/>
                    <a:pt x="10001" y="45428"/>
                    <a:pt x="10503" y="44766"/>
                  </a:cubicBezTo>
                  <a:cubicBezTo>
                    <a:pt x="10832" y="44299"/>
                    <a:pt x="11274" y="43929"/>
                    <a:pt x="11626" y="43480"/>
                  </a:cubicBezTo>
                  <a:cubicBezTo>
                    <a:pt x="12253" y="42853"/>
                    <a:pt x="12755" y="42117"/>
                    <a:pt x="13229" y="41370"/>
                  </a:cubicBezTo>
                  <a:cubicBezTo>
                    <a:pt x="13312" y="41239"/>
                    <a:pt x="13395" y="41107"/>
                    <a:pt x="13480" y="40975"/>
                  </a:cubicBezTo>
                  <a:cubicBezTo>
                    <a:pt x="13599" y="40766"/>
                    <a:pt x="13718" y="40564"/>
                    <a:pt x="13831" y="40354"/>
                  </a:cubicBezTo>
                  <a:cubicBezTo>
                    <a:pt x="13963" y="40115"/>
                    <a:pt x="14101" y="39882"/>
                    <a:pt x="14233" y="39648"/>
                  </a:cubicBezTo>
                  <a:cubicBezTo>
                    <a:pt x="14807" y="38776"/>
                    <a:pt x="15452" y="37963"/>
                    <a:pt x="16044" y="37102"/>
                  </a:cubicBezTo>
                  <a:cubicBezTo>
                    <a:pt x="16557" y="36326"/>
                    <a:pt x="17167" y="35614"/>
                    <a:pt x="17759" y="34903"/>
                  </a:cubicBezTo>
                  <a:cubicBezTo>
                    <a:pt x="18076" y="34514"/>
                    <a:pt x="18512" y="34227"/>
                    <a:pt x="18775" y="33808"/>
                  </a:cubicBezTo>
                  <a:cubicBezTo>
                    <a:pt x="19332" y="33277"/>
                    <a:pt x="19749" y="32632"/>
                    <a:pt x="20251" y="32051"/>
                  </a:cubicBezTo>
                  <a:cubicBezTo>
                    <a:pt x="20861" y="31334"/>
                    <a:pt x="21393" y="30552"/>
                    <a:pt x="21889" y="29750"/>
                  </a:cubicBezTo>
                  <a:cubicBezTo>
                    <a:pt x="22511" y="28913"/>
                    <a:pt x="23073" y="28041"/>
                    <a:pt x="23658" y="27180"/>
                  </a:cubicBezTo>
                  <a:cubicBezTo>
                    <a:pt x="23707" y="27102"/>
                    <a:pt x="23754" y="27030"/>
                    <a:pt x="23802" y="26952"/>
                  </a:cubicBezTo>
                  <a:cubicBezTo>
                    <a:pt x="24060" y="26599"/>
                    <a:pt x="24292" y="26224"/>
                    <a:pt x="24513" y="25846"/>
                  </a:cubicBezTo>
                  <a:cubicBezTo>
                    <a:pt x="24866" y="25231"/>
                    <a:pt x="25236" y="24627"/>
                    <a:pt x="25625" y="24042"/>
                  </a:cubicBezTo>
                  <a:cubicBezTo>
                    <a:pt x="25912" y="23575"/>
                    <a:pt x="26205" y="23109"/>
                    <a:pt x="26474" y="22637"/>
                  </a:cubicBezTo>
                  <a:cubicBezTo>
                    <a:pt x="26618" y="22362"/>
                    <a:pt x="26786" y="22099"/>
                    <a:pt x="26929" y="21824"/>
                  </a:cubicBezTo>
                  <a:cubicBezTo>
                    <a:pt x="27060" y="21586"/>
                    <a:pt x="27203" y="21357"/>
                    <a:pt x="27335" y="21119"/>
                  </a:cubicBezTo>
                  <a:cubicBezTo>
                    <a:pt x="27431" y="20946"/>
                    <a:pt x="27539" y="20778"/>
                    <a:pt x="27634" y="20604"/>
                  </a:cubicBezTo>
                  <a:cubicBezTo>
                    <a:pt x="27754" y="20413"/>
                    <a:pt x="27873" y="20223"/>
                    <a:pt x="27986" y="20025"/>
                  </a:cubicBezTo>
                  <a:cubicBezTo>
                    <a:pt x="28077" y="19851"/>
                    <a:pt x="28177" y="19678"/>
                    <a:pt x="28285" y="19511"/>
                  </a:cubicBezTo>
                  <a:cubicBezTo>
                    <a:pt x="28626" y="18960"/>
                    <a:pt x="29009" y="18441"/>
                    <a:pt x="29349" y="17897"/>
                  </a:cubicBezTo>
                  <a:cubicBezTo>
                    <a:pt x="29540" y="17597"/>
                    <a:pt x="29719" y="17299"/>
                    <a:pt x="29899" y="16995"/>
                  </a:cubicBezTo>
                  <a:cubicBezTo>
                    <a:pt x="30014" y="16785"/>
                    <a:pt x="30144" y="16587"/>
                    <a:pt x="30257" y="16385"/>
                  </a:cubicBezTo>
                  <a:cubicBezTo>
                    <a:pt x="30372" y="16187"/>
                    <a:pt x="30491" y="15991"/>
                    <a:pt x="30605" y="15793"/>
                  </a:cubicBezTo>
                  <a:cubicBezTo>
                    <a:pt x="30760" y="15481"/>
                    <a:pt x="30939" y="15183"/>
                    <a:pt x="31107" y="14879"/>
                  </a:cubicBezTo>
                  <a:cubicBezTo>
                    <a:pt x="31220" y="14669"/>
                    <a:pt x="31346" y="14471"/>
                    <a:pt x="31465" y="14262"/>
                  </a:cubicBezTo>
                  <a:cubicBezTo>
                    <a:pt x="31884" y="13581"/>
                    <a:pt x="32350" y="12929"/>
                    <a:pt x="32775" y="12248"/>
                  </a:cubicBezTo>
                  <a:cubicBezTo>
                    <a:pt x="33013" y="11902"/>
                    <a:pt x="33228" y="11531"/>
                    <a:pt x="33426" y="11155"/>
                  </a:cubicBezTo>
                  <a:cubicBezTo>
                    <a:pt x="33540" y="10945"/>
                    <a:pt x="33665" y="10741"/>
                    <a:pt x="33785" y="10539"/>
                  </a:cubicBezTo>
                  <a:cubicBezTo>
                    <a:pt x="34897" y="8829"/>
                    <a:pt x="36139" y="7197"/>
                    <a:pt x="37509" y="5679"/>
                  </a:cubicBezTo>
                  <a:cubicBezTo>
                    <a:pt x="38232" y="5022"/>
                    <a:pt x="38985" y="4406"/>
                    <a:pt x="39720" y="3767"/>
                  </a:cubicBezTo>
                  <a:cubicBezTo>
                    <a:pt x="40492" y="2995"/>
                    <a:pt x="41490" y="2517"/>
                    <a:pt x="42308" y="1811"/>
                  </a:cubicBezTo>
                  <a:cubicBezTo>
                    <a:pt x="42918" y="1292"/>
                    <a:pt x="43582" y="837"/>
                    <a:pt x="44275" y="443"/>
                  </a:cubicBezTo>
                  <a:cubicBezTo>
                    <a:pt x="44413" y="377"/>
                    <a:pt x="44544" y="311"/>
                    <a:pt x="44682" y="252"/>
                  </a:cubicBezTo>
                  <a:cubicBezTo>
                    <a:pt x="44801" y="192"/>
                    <a:pt x="44897" y="103"/>
                    <a:pt x="44986" y="1"/>
                  </a:cubicBezTo>
                  <a:cubicBezTo>
                    <a:pt x="44980" y="1"/>
                    <a:pt x="44974" y="0"/>
                    <a:pt x="449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6"/>
            <p:cNvSpPr/>
            <p:nvPr/>
          </p:nvSpPr>
          <p:spPr>
            <a:xfrm>
              <a:off x="-5" y="-335047"/>
              <a:ext cx="7135294" cy="5238972"/>
            </a:xfrm>
            <a:custGeom>
              <a:avLst/>
              <a:gdLst/>
              <a:ahLst/>
              <a:cxnLst/>
              <a:rect l="l" t="t" r="r" b="b"/>
              <a:pathLst>
                <a:path w="41891" h="51934" extrusionOk="0">
                  <a:moveTo>
                    <a:pt x="41890" y="1"/>
                  </a:moveTo>
                  <a:lnTo>
                    <a:pt x="41890" y="1"/>
                  </a:lnTo>
                  <a:cubicBezTo>
                    <a:pt x="41782" y="43"/>
                    <a:pt x="41675" y="90"/>
                    <a:pt x="41567" y="139"/>
                  </a:cubicBezTo>
                  <a:cubicBezTo>
                    <a:pt x="41016" y="449"/>
                    <a:pt x="40514" y="837"/>
                    <a:pt x="40012" y="1215"/>
                  </a:cubicBezTo>
                  <a:cubicBezTo>
                    <a:pt x="37998" y="2631"/>
                    <a:pt x="36205" y="4329"/>
                    <a:pt x="34496" y="6092"/>
                  </a:cubicBezTo>
                  <a:cubicBezTo>
                    <a:pt x="33898" y="6840"/>
                    <a:pt x="33313" y="7599"/>
                    <a:pt x="32690" y="8327"/>
                  </a:cubicBezTo>
                  <a:cubicBezTo>
                    <a:pt x="32075" y="9248"/>
                    <a:pt x="31399" y="10126"/>
                    <a:pt x="30814" y="11059"/>
                  </a:cubicBezTo>
                  <a:cubicBezTo>
                    <a:pt x="30712" y="11227"/>
                    <a:pt x="30604" y="11387"/>
                    <a:pt x="30508" y="11561"/>
                  </a:cubicBezTo>
                  <a:cubicBezTo>
                    <a:pt x="30019" y="12386"/>
                    <a:pt x="29439" y="13169"/>
                    <a:pt x="29104" y="14077"/>
                  </a:cubicBezTo>
                  <a:cubicBezTo>
                    <a:pt x="29081" y="14132"/>
                    <a:pt x="29026" y="14234"/>
                    <a:pt x="29002" y="14281"/>
                  </a:cubicBezTo>
                  <a:cubicBezTo>
                    <a:pt x="28913" y="14443"/>
                    <a:pt x="28830" y="14604"/>
                    <a:pt x="28751" y="14766"/>
                  </a:cubicBezTo>
                  <a:cubicBezTo>
                    <a:pt x="28507" y="15213"/>
                    <a:pt x="28220" y="15638"/>
                    <a:pt x="27992" y="16099"/>
                  </a:cubicBezTo>
                  <a:cubicBezTo>
                    <a:pt x="27818" y="16433"/>
                    <a:pt x="27622" y="16756"/>
                    <a:pt x="27442" y="17090"/>
                  </a:cubicBezTo>
                  <a:cubicBezTo>
                    <a:pt x="27155" y="17635"/>
                    <a:pt x="26802" y="18149"/>
                    <a:pt x="26534" y="18704"/>
                  </a:cubicBezTo>
                  <a:cubicBezTo>
                    <a:pt x="26361" y="19045"/>
                    <a:pt x="26157" y="19379"/>
                    <a:pt x="25978" y="19721"/>
                  </a:cubicBezTo>
                  <a:cubicBezTo>
                    <a:pt x="25870" y="19882"/>
                    <a:pt x="25768" y="20049"/>
                    <a:pt x="25679" y="20223"/>
                  </a:cubicBezTo>
                  <a:cubicBezTo>
                    <a:pt x="25105" y="21065"/>
                    <a:pt x="24490" y="21873"/>
                    <a:pt x="23963" y="22739"/>
                  </a:cubicBezTo>
                  <a:cubicBezTo>
                    <a:pt x="23801" y="22966"/>
                    <a:pt x="23665" y="23211"/>
                    <a:pt x="23514" y="23445"/>
                  </a:cubicBezTo>
                  <a:cubicBezTo>
                    <a:pt x="23414" y="23611"/>
                    <a:pt x="23312" y="23779"/>
                    <a:pt x="23210" y="23947"/>
                  </a:cubicBezTo>
                  <a:cubicBezTo>
                    <a:pt x="22899" y="24461"/>
                    <a:pt x="22576" y="24969"/>
                    <a:pt x="22206" y="25441"/>
                  </a:cubicBezTo>
                  <a:cubicBezTo>
                    <a:pt x="21190" y="26798"/>
                    <a:pt x="20150" y="28149"/>
                    <a:pt x="19163" y="29535"/>
                  </a:cubicBezTo>
                  <a:cubicBezTo>
                    <a:pt x="18457" y="30403"/>
                    <a:pt x="17908" y="31371"/>
                    <a:pt x="17310" y="32315"/>
                  </a:cubicBezTo>
                  <a:cubicBezTo>
                    <a:pt x="16785" y="33134"/>
                    <a:pt x="16283" y="33971"/>
                    <a:pt x="15654" y="34724"/>
                  </a:cubicBezTo>
                  <a:cubicBezTo>
                    <a:pt x="15003" y="35645"/>
                    <a:pt x="14327" y="36547"/>
                    <a:pt x="13687" y="37474"/>
                  </a:cubicBezTo>
                  <a:lnTo>
                    <a:pt x="13634" y="37521"/>
                  </a:lnTo>
                  <a:cubicBezTo>
                    <a:pt x="12934" y="38639"/>
                    <a:pt x="12117" y="39679"/>
                    <a:pt x="11273" y="40689"/>
                  </a:cubicBezTo>
                  <a:cubicBezTo>
                    <a:pt x="9940" y="42046"/>
                    <a:pt x="8649" y="43450"/>
                    <a:pt x="7196" y="44677"/>
                  </a:cubicBezTo>
                  <a:cubicBezTo>
                    <a:pt x="6635" y="45257"/>
                    <a:pt x="5995" y="45753"/>
                    <a:pt x="5446" y="46350"/>
                  </a:cubicBezTo>
                  <a:cubicBezTo>
                    <a:pt x="4555" y="47337"/>
                    <a:pt x="3598" y="48263"/>
                    <a:pt x="2660" y="49213"/>
                  </a:cubicBezTo>
                  <a:cubicBezTo>
                    <a:pt x="2254" y="49655"/>
                    <a:pt x="1763" y="50002"/>
                    <a:pt x="1333" y="50415"/>
                  </a:cubicBezTo>
                  <a:cubicBezTo>
                    <a:pt x="842" y="50839"/>
                    <a:pt x="317" y="51246"/>
                    <a:pt x="0" y="51826"/>
                  </a:cubicBezTo>
                  <a:cubicBezTo>
                    <a:pt x="36" y="51850"/>
                    <a:pt x="108" y="51903"/>
                    <a:pt x="143" y="51933"/>
                  </a:cubicBezTo>
                  <a:cubicBezTo>
                    <a:pt x="436" y="51341"/>
                    <a:pt x="1010" y="50989"/>
                    <a:pt x="1446" y="50523"/>
                  </a:cubicBezTo>
                  <a:cubicBezTo>
                    <a:pt x="1996" y="50068"/>
                    <a:pt x="2516" y="49578"/>
                    <a:pt x="3036" y="49094"/>
                  </a:cubicBezTo>
                  <a:cubicBezTo>
                    <a:pt x="4304" y="47737"/>
                    <a:pt x="5618" y="46434"/>
                    <a:pt x="6939" y="45136"/>
                  </a:cubicBezTo>
                  <a:cubicBezTo>
                    <a:pt x="7471" y="44736"/>
                    <a:pt x="7902" y="44216"/>
                    <a:pt x="8434" y="43809"/>
                  </a:cubicBezTo>
                  <a:cubicBezTo>
                    <a:pt x="8996" y="43301"/>
                    <a:pt x="9516" y="42740"/>
                    <a:pt x="10059" y="42208"/>
                  </a:cubicBezTo>
                  <a:cubicBezTo>
                    <a:pt x="11452" y="40827"/>
                    <a:pt x="12702" y="39297"/>
                    <a:pt x="13766" y="37647"/>
                  </a:cubicBezTo>
                  <a:cubicBezTo>
                    <a:pt x="14250" y="36930"/>
                    <a:pt x="14788" y="36249"/>
                    <a:pt x="15278" y="35537"/>
                  </a:cubicBezTo>
                  <a:cubicBezTo>
                    <a:pt x="15756" y="34837"/>
                    <a:pt x="16313" y="34204"/>
                    <a:pt x="16760" y="33487"/>
                  </a:cubicBezTo>
                  <a:cubicBezTo>
                    <a:pt x="17472" y="32411"/>
                    <a:pt x="18112" y="31292"/>
                    <a:pt x="18840" y="30235"/>
                  </a:cubicBezTo>
                  <a:cubicBezTo>
                    <a:pt x="19318" y="29631"/>
                    <a:pt x="19756" y="29004"/>
                    <a:pt x="20209" y="28387"/>
                  </a:cubicBezTo>
                  <a:cubicBezTo>
                    <a:pt x="21387" y="26745"/>
                    <a:pt x="22725" y="25208"/>
                    <a:pt x="23718" y="23438"/>
                  </a:cubicBezTo>
                  <a:cubicBezTo>
                    <a:pt x="24394" y="22290"/>
                    <a:pt x="25224" y="21244"/>
                    <a:pt x="25930" y="20115"/>
                  </a:cubicBezTo>
                  <a:cubicBezTo>
                    <a:pt x="26013" y="19983"/>
                    <a:pt x="26097" y="19851"/>
                    <a:pt x="26181" y="19721"/>
                  </a:cubicBezTo>
                  <a:cubicBezTo>
                    <a:pt x="26211" y="19666"/>
                    <a:pt x="26253" y="19572"/>
                    <a:pt x="26276" y="19523"/>
                  </a:cubicBezTo>
                  <a:cubicBezTo>
                    <a:pt x="26504" y="19117"/>
                    <a:pt x="26742" y="18717"/>
                    <a:pt x="26940" y="18298"/>
                  </a:cubicBezTo>
                  <a:cubicBezTo>
                    <a:pt x="27036" y="18124"/>
                    <a:pt x="27144" y="17963"/>
                    <a:pt x="27244" y="17790"/>
                  </a:cubicBezTo>
                  <a:cubicBezTo>
                    <a:pt x="27382" y="17556"/>
                    <a:pt x="27514" y="17324"/>
                    <a:pt x="27646" y="17084"/>
                  </a:cubicBezTo>
                  <a:cubicBezTo>
                    <a:pt x="27837" y="16708"/>
                    <a:pt x="28069" y="16361"/>
                    <a:pt x="28249" y="15978"/>
                  </a:cubicBezTo>
                  <a:cubicBezTo>
                    <a:pt x="28375" y="15740"/>
                    <a:pt x="28512" y="15512"/>
                    <a:pt x="28656" y="15279"/>
                  </a:cubicBezTo>
                  <a:cubicBezTo>
                    <a:pt x="28847" y="14951"/>
                    <a:pt x="29020" y="14609"/>
                    <a:pt x="29205" y="14275"/>
                  </a:cubicBezTo>
                  <a:cubicBezTo>
                    <a:pt x="29324" y="14005"/>
                    <a:pt x="29439" y="13737"/>
                    <a:pt x="29558" y="13467"/>
                  </a:cubicBezTo>
                  <a:cubicBezTo>
                    <a:pt x="29798" y="12973"/>
                    <a:pt x="30113" y="12529"/>
                    <a:pt x="30413" y="12069"/>
                  </a:cubicBezTo>
                  <a:cubicBezTo>
                    <a:pt x="30508" y="11897"/>
                    <a:pt x="30610" y="11729"/>
                    <a:pt x="30712" y="11555"/>
                  </a:cubicBezTo>
                  <a:cubicBezTo>
                    <a:pt x="30808" y="11387"/>
                    <a:pt x="30915" y="11227"/>
                    <a:pt x="31017" y="11059"/>
                  </a:cubicBezTo>
                  <a:cubicBezTo>
                    <a:pt x="31627" y="10115"/>
                    <a:pt x="32301" y="9200"/>
                    <a:pt x="32947" y="8280"/>
                  </a:cubicBezTo>
                  <a:cubicBezTo>
                    <a:pt x="33569" y="7580"/>
                    <a:pt x="34119" y="6833"/>
                    <a:pt x="34698" y="6104"/>
                  </a:cubicBezTo>
                  <a:cubicBezTo>
                    <a:pt x="35081" y="5679"/>
                    <a:pt x="35506" y="5290"/>
                    <a:pt x="35906" y="4884"/>
                  </a:cubicBezTo>
                  <a:cubicBezTo>
                    <a:pt x="37018" y="3910"/>
                    <a:pt x="38058" y="2852"/>
                    <a:pt x="39259" y="1985"/>
                  </a:cubicBezTo>
                  <a:cubicBezTo>
                    <a:pt x="39995" y="1453"/>
                    <a:pt x="40694" y="867"/>
                    <a:pt x="41471" y="396"/>
                  </a:cubicBezTo>
                  <a:cubicBezTo>
                    <a:pt x="41645" y="299"/>
                    <a:pt x="41841" y="210"/>
                    <a:pt x="41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6"/>
            <p:cNvSpPr/>
            <p:nvPr/>
          </p:nvSpPr>
          <p:spPr>
            <a:xfrm>
              <a:off x="2711325" y="1092165"/>
              <a:ext cx="6924425" cy="5054972"/>
            </a:xfrm>
            <a:custGeom>
              <a:avLst/>
              <a:gdLst/>
              <a:ahLst/>
              <a:cxnLst/>
              <a:rect l="l" t="t" r="r" b="b"/>
              <a:pathLst>
                <a:path w="40653" h="50110" extrusionOk="0">
                  <a:moveTo>
                    <a:pt x="40652" y="1"/>
                  </a:moveTo>
                  <a:cubicBezTo>
                    <a:pt x="40473" y="133"/>
                    <a:pt x="40294" y="258"/>
                    <a:pt x="40126" y="395"/>
                  </a:cubicBezTo>
                  <a:cubicBezTo>
                    <a:pt x="39445" y="1029"/>
                    <a:pt x="38686" y="1579"/>
                    <a:pt x="38046" y="2249"/>
                  </a:cubicBezTo>
                  <a:cubicBezTo>
                    <a:pt x="37341" y="2823"/>
                    <a:pt x="36719" y="3480"/>
                    <a:pt x="36086" y="4125"/>
                  </a:cubicBezTo>
                  <a:cubicBezTo>
                    <a:pt x="35237" y="5124"/>
                    <a:pt x="34418" y="6152"/>
                    <a:pt x="33570" y="7149"/>
                  </a:cubicBezTo>
                  <a:cubicBezTo>
                    <a:pt x="33162" y="7676"/>
                    <a:pt x="32685" y="8142"/>
                    <a:pt x="32296" y="8686"/>
                  </a:cubicBezTo>
                  <a:cubicBezTo>
                    <a:pt x="31124" y="10366"/>
                    <a:pt x="29929" y="12040"/>
                    <a:pt x="28823" y="13767"/>
                  </a:cubicBezTo>
                  <a:cubicBezTo>
                    <a:pt x="28232" y="14724"/>
                    <a:pt x="27562" y="15632"/>
                    <a:pt x="26971" y="16589"/>
                  </a:cubicBezTo>
                  <a:cubicBezTo>
                    <a:pt x="26373" y="17527"/>
                    <a:pt x="25738" y="18441"/>
                    <a:pt x="25201" y="19409"/>
                  </a:cubicBezTo>
                  <a:cubicBezTo>
                    <a:pt x="24657" y="20247"/>
                    <a:pt x="24071" y="21059"/>
                    <a:pt x="23587" y="21933"/>
                  </a:cubicBezTo>
                  <a:cubicBezTo>
                    <a:pt x="23449" y="22165"/>
                    <a:pt x="23305" y="22392"/>
                    <a:pt x="23186" y="22637"/>
                  </a:cubicBezTo>
                  <a:cubicBezTo>
                    <a:pt x="23054" y="22877"/>
                    <a:pt x="22918" y="23109"/>
                    <a:pt x="22780" y="23343"/>
                  </a:cubicBezTo>
                  <a:cubicBezTo>
                    <a:pt x="22679" y="23511"/>
                    <a:pt x="22571" y="23671"/>
                    <a:pt x="22475" y="23845"/>
                  </a:cubicBezTo>
                  <a:cubicBezTo>
                    <a:pt x="22093" y="24526"/>
                    <a:pt x="21686" y="25196"/>
                    <a:pt x="21220" y="25823"/>
                  </a:cubicBezTo>
                  <a:cubicBezTo>
                    <a:pt x="20808" y="26373"/>
                    <a:pt x="20515" y="27001"/>
                    <a:pt x="20113" y="27569"/>
                  </a:cubicBezTo>
                  <a:cubicBezTo>
                    <a:pt x="19456" y="28591"/>
                    <a:pt x="18847" y="29672"/>
                    <a:pt x="17944" y="30516"/>
                  </a:cubicBezTo>
                  <a:cubicBezTo>
                    <a:pt x="17180" y="31365"/>
                    <a:pt x="16468" y="32268"/>
                    <a:pt x="15817" y="33211"/>
                  </a:cubicBezTo>
                  <a:cubicBezTo>
                    <a:pt x="14860" y="34586"/>
                    <a:pt x="13550" y="35662"/>
                    <a:pt x="12601" y="37043"/>
                  </a:cubicBezTo>
                  <a:cubicBezTo>
                    <a:pt x="12044" y="37857"/>
                    <a:pt x="11406" y="38603"/>
                    <a:pt x="10789" y="39369"/>
                  </a:cubicBezTo>
                  <a:cubicBezTo>
                    <a:pt x="10388" y="39846"/>
                    <a:pt x="9850" y="40181"/>
                    <a:pt x="9433" y="40635"/>
                  </a:cubicBezTo>
                  <a:cubicBezTo>
                    <a:pt x="8589" y="41413"/>
                    <a:pt x="7819" y="42249"/>
                    <a:pt x="7066" y="43110"/>
                  </a:cubicBezTo>
                  <a:cubicBezTo>
                    <a:pt x="6349" y="43833"/>
                    <a:pt x="5624" y="44556"/>
                    <a:pt x="4895" y="45274"/>
                  </a:cubicBezTo>
                  <a:cubicBezTo>
                    <a:pt x="4208" y="45860"/>
                    <a:pt x="3521" y="46451"/>
                    <a:pt x="2857" y="47061"/>
                  </a:cubicBezTo>
                  <a:cubicBezTo>
                    <a:pt x="1966" y="47784"/>
                    <a:pt x="1297" y="48724"/>
                    <a:pt x="467" y="49506"/>
                  </a:cubicBezTo>
                  <a:cubicBezTo>
                    <a:pt x="293" y="49692"/>
                    <a:pt x="72" y="49853"/>
                    <a:pt x="1" y="50110"/>
                  </a:cubicBezTo>
                  <a:cubicBezTo>
                    <a:pt x="341" y="50079"/>
                    <a:pt x="448" y="49704"/>
                    <a:pt x="675" y="49513"/>
                  </a:cubicBezTo>
                  <a:cubicBezTo>
                    <a:pt x="1422" y="48783"/>
                    <a:pt x="2104" y="47982"/>
                    <a:pt x="2881" y="47282"/>
                  </a:cubicBezTo>
                  <a:cubicBezTo>
                    <a:pt x="3640" y="46493"/>
                    <a:pt x="4548" y="45872"/>
                    <a:pt x="5309" y="45077"/>
                  </a:cubicBezTo>
                  <a:cubicBezTo>
                    <a:pt x="5990" y="44484"/>
                    <a:pt x="6623" y="43839"/>
                    <a:pt x="7215" y="43165"/>
                  </a:cubicBezTo>
                  <a:cubicBezTo>
                    <a:pt x="7819" y="42584"/>
                    <a:pt x="8314" y="41909"/>
                    <a:pt x="8931" y="41341"/>
                  </a:cubicBezTo>
                  <a:cubicBezTo>
                    <a:pt x="9684" y="40522"/>
                    <a:pt x="10634" y="39894"/>
                    <a:pt x="11309" y="38997"/>
                  </a:cubicBezTo>
                  <a:cubicBezTo>
                    <a:pt x="12331" y="37796"/>
                    <a:pt x="13150" y="36422"/>
                    <a:pt x="14268" y="35297"/>
                  </a:cubicBezTo>
                  <a:cubicBezTo>
                    <a:pt x="15051" y="34533"/>
                    <a:pt x="15721" y="33653"/>
                    <a:pt x="16348" y="32757"/>
                  </a:cubicBezTo>
                  <a:cubicBezTo>
                    <a:pt x="16952" y="31920"/>
                    <a:pt x="17616" y="31131"/>
                    <a:pt x="18297" y="30361"/>
                  </a:cubicBezTo>
                  <a:cubicBezTo>
                    <a:pt x="18764" y="29942"/>
                    <a:pt x="19128" y="29434"/>
                    <a:pt x="19456" y="28908"/>
                  </a:cubicBezTo>
                  <a:cubicBezTo>
                    <a:pt x="19905" y="28185"/>
                    <a:pt x="20395" y="27492"/>
                    <a:pt x="20819" y="26750"/>
                  </a:cubicBezTo>
                  <a:cubicBezTo>
                    <a:pt x="21286" y="25955"/>
                    <a:pt x="21884" y="25244"/>
                    <a:pt x="22331" y="24436"/>
                  </a:cubicBezTo>
                  <a:cubicBezTo>
                    <a:pt x="22439" y="24234"/>
                    <a:pt x="22559" y="24036"/>
                    <a:pt x="22679" y="23839"/>
                  </a:cubicBezTo>
                  <a:cubicBezTo>
                    <a:pt x="22792" y="23636"/>
                    <a:pt x="22918" y="23432"/>
                    <a:pt x="23037" y="23230"/>
                  </a:cubicBezTo>
                  <a:cubicBezTo>
                    <a:pt x="23192" y="22973"/>
                    <a:pt x="23341" y="22703"/>
                    <a:pt x="23485" y="22435"/>
                  </a:cubicBezTo>
                  <a:cubicBezTo>
                    <a:pt x="24066" y="21346"/>
                    <a:pt x="24812" y="20355"/>
                    <a:pt x="25452" y="19302"/>
                  </a:cubicBezTo>
                  <a:cubicBezTo>
                    <a:pt x="25553" y="19135"/>
                    <a:pt x="25661" y="18967"/>
                    <a:pt x="25757" y="18800"/>
                  </a:cubicBezTo>
                  <a:cubicBezTo>
                    <a:pt x="26199" y="18041"/>
                    <a:pt x="26713" y="17329"/>
                    <a:pt x="27167" y="16582"/>
                  </a:cubicBezTo>
                  <a:cubicBezTo>
                    <a:pt x="27735" y="15674"/>
                    <a:pt x="28381" y="14813"/>
                    <a:pt x="28936" y="13905"/>
                  </a:cubicBezTo>
                  <a:cubicBezTo>
                    <a:pt x="29374" y="13175"/>
                    <a:pt x="29893" y="12506"/>
                    <a:pt x="30342" y="11783"/>
                  </a:cubicBezTo>
                  <a:cubicBezTo>
                    <a:pt x="30939" y="10879"/>
                    <a:pt x="31597" y="10018"/>
                    <a:pt x="32200" y="9116"/>
                  </a:cubicBezTo>
                  <a:cubicBezTo>
                    <a:pt x="32685" y="8369"/>
                    <a:pt x="33342" y="7759"/>
                    <a:pt x="33874" y="7049"/>
                  </a:cubicBezTo>
                  <a:cubicBezTo>
                    <a:pt x="35069" y="5692"/>
                    <a:pt x="36098" y="4173"/>
                    <a:pt x="37485" y="3002"/>
                  </a:cubicBezTo>
                  <a:cubicBezTo>
                    <a:pt x="38501" y="2021"/>
                    <a:pt x="39559" y="1088"/>
                    <a:pt x="40652" y="204"/>
                  </a:cubicBezTo>
                  <a:lnTo>
                    <a:pt x="406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6"/>
            <p:cNvSpPr/>
            <p:nvPr/>
          </p:nvSpPr>
          <p:spPr>
            <a:xfrm>
              <a:off x="-1125529" y="-1024099"/>
              <a:ext cx="6303573" cy="4705128"/>
            </a:xfrm>
            <a:custGeom>
              <a:avLst/>
              <a:gdLst/>
              <a:ahLst/>
              <a:cxnLst/>
              <a:rect l="l" t="t" r="r" b="b"/>
              <a:pathLst>
                <a:path w="37008" h="46642" extrusionOk="0">
                  <a:moveTo>
                    <a:pt x="37007" y="0"/>
                  </a:moveTo>
                  <a:cubicBezTo>
                    <a:pt x="36601" y="238"/>
                    <a:pt x="36188" y="478"/>
                    <a:pt x="35824" y="784"/>
                  </a:cubicBezTo>
                  <a:cubicBezTo>
                    <a:pt x="35048" y="1375"/>
                    <a:pt x="34187" y="1871"/>
                    <a:pt x="33517" y="2600"/>
                  </a:cubicBezTo>
                  <a:cubicBezTo>
                    <a:pt x="32549" y="3479"/>
                    <a:pt x="31754" y="4525"/>
                    <a:pt x="30905" y="5518"/>
                  </a:cubicBezTo>
                  <a:cubicBezTo>
                    <a:pt x="29649" y="6934"/>
                    <a:pt x="28609" y="8542"/>
                    <a:pt x="27737" y="10222"/>
                  </a:cubicBezTo>
                  <a:cubicBezTo>
                    <a:pt x="27599" y="10503"/>
                    <a:pt x="27426" y="10765"/>
                    <a:pt x="27277" y="11047"/>
                  </a:cubicBezTo>
                  <a:cubicBezTo>
                    <a:pt x="27114" y="11315"/>
                    <a:pt x="26929" y="11572"/>
                    <a:pt x="26769" y="11841"/>
                  </a:cubicBezTo>
                  <a:cubicBezTo>
                    <a:pt x="26684" y="11973"/>
                    <a:pt x="26607" y="12104"/>
                    <a:pt x="26523" y="12236"/>
                  </a:cubicBezTo>
                  <a:cubicBezTo>
                    <a:pt x="26440" y="12374"/>
                    <a:pt x="26350" y="12511"/>
                    <a:pt x="26267" y="12655"/>
                  </a:cubicBezTo>
                  <a:cubicBezTo>
                    <a:pt x="26063" y="12989"/>
                    <a:pt x="25872" y="13329"/>
                    <a:pt x="25663" y="13665"/>
                  </a:cubicBezTo>
                  <a:cubicBezTo>
                    <a:pt x="25465" y="14005"/>
                    <a:pt x="25250" y="14333"/>
                    <a:pt x="25059" y="14675"/>
                  </a:cubicBezTo>
                  <a:cubicBezTo>
                    <a:pt x="24832" y="15063"/>
                    <a:pt x="24628" y="15469"/>
                    <a:pt x="24407" y="15864"/>
                  </a:cubicBezTo>
                  <a:cubicBezTo>
                    <a:pt x="23900" y="16923"/>
                    <a:pt x="23194" y="17861"/>
                    <a:pt x="22548" y="18835"/>
                  </a:cubicBezTo>
                  <a:cubicBezTo>
                    <a:pt x="21472" y="20515"/>
                    <a:pt x="20187" y="22044"/>
                    <a:pt x="19022" y="23665"/>
                  </a:cubicBezTo>
                  <a:cubicBezTo>
                    <a:pt x="18592" y="24298"/>
                    <a:pt x="18041" y="24830"/>
                    <a:pt x="17582" y="25440"/>
                  </a:cubicBezTo>
                  <a:cubicBezTo>
                    <a:pt x="17133" y="26091"/>
                    <a:pt x="16583" y="26665"/>
                    <a:pt x="16134" y="27316"/>
                  </a:cubicBezTo>
                  <a:cubicBezTo>
                    <a:pt x="15100" y="28692"/>
                    <a:pt x="13916" y="29942"/>
                    <a:pt x="12823" y="31261"/>
                  </a:cubicBezTo>
                  <a:cubicBezTo>
                    <a:pt x="11502" y="32858"/>
                    <a:pt x="10097" y="34389"/>
                    <a:pt x="8788" y="35996"/>
                  </a:cubicBezTo>
                  <a:cubicBezTo>
                    <a:pt x="8286" y="36511"/>
                    <a:pt x="7885" y="37107"/>
                    <a:pt x="7443" y="37675"/>
                  </a:cubicBezTo>
                  <a:cubicBezTo>
                    <a:pt x="6254" y="39259"/>
                    <a:pt x="4980" y="40778"/>
                    <a:pt x="3642" y="42230"/>
                  </a:cubicBezTo>
                  <a:cubicBezTo>
                    <a:pt x="2775" y="43014"/>
                    <a:pt x="1973" y="43869"/>
                    <a:pt x="1250" y="44790"/>
                  </a:cubicBezTo>
                  <a:cubicBezTo>
                    <a:pt x="844" y="45333"/>
                    <a:pt x="276" y="45764"/>
                    <a:pt x="8" y="46403"/>
                  </a:cubicBezTo>
                  <a:cubicBezTo>
                    <a:pt x="8" y="46462"/>
                    <a:pt x="1" y="46583"/>
                    <a:pt x="1" y="46642"/>
                  </a:cubicBezTo>
                  <a:cubicBezTo>
                    <a:pt x="44" y="46619"/>
                    <a:pt x="133" y="46558"/>
                    <a:pt x="180" y="46534"/>
                  </a:cubicBezTo>
                  <a:cubicBezTo>
                    <a:pt x="229" y="46307"/>
                    <a:pt x="318" y="46092"/>
                    <a:pt x="480" y="45924"/>
                  </a:cubicBezTo>
                  <a:cubicBezTo>
                    <a:pt x="1275" y="45135"/>
                    <a:pt x="1879" y="44173"/>
                    <a:pt x="2691" y="43402"/>
                  </a:cubicBezTo>
                  <a:cubicBezTo>
                    <a:pt x="3366" y="42702"/>
                    <a:pt x="4114" y="42064"/>
                    <a:pt x="4718" y="41292"/>
                  </a:cubicBezTo>
                  <a:cubicBezTo>
                    <a:pt x="5877" y="39995"/>
                    <a:pt x="6953" y="38627"/>
                    <a:pt x="7993" y="37228"/>
                  </a:cubicBezTo>
                  <a:cubicBezTo>
                    <a:pt x="9237" y="35656"/>
                    <a:pt x="10588" y="34179"/>
                    <a:pt x="11866" y="32637"/>
                  </a:cubicBezTo>
                  <a:cubicBezTo>
                    <a:pt x="12584" y="31895"/>
                    <a:pt x="13163" y="31040"/>
                    <a:pt x="13875" y="30300"/>
                  </a:cubicBezTo>
                  <a:cubicBezTo>
                    <a:pt x="14539" y="29523"/>
                    <a:pt x="15207" y="28758"/>
                    <a:pt x="15853" y="27962"/>
                  </a:cubicBezTo>
                  <a:cubicBezTo>
                    <a:pt x="16355" y="27288"/>
                    <a:pt x="16870" y="26618"/>
                    <a:pt x="17402" y="25961"/>
                  </a:cubicBezTo>
                  <a:cubicBezTo>
                    <a:pt x="17910" y="25207"/>
                    <a:pt x="18573" y="24579"/>
                    <a:pt x="19099" y="23837"/>
                  </a:cubicBezTo>
                  <a:cubicBezTo>
                    <a:pt x="20343" y="22123"/>
                    <a:pt x="21706" y="20491"/>
                    <a:pt x="22847" y="18703"/>
                  </a:cubicBezTo>
                  <a:cubicBezTo>
                    <a:pt x="23248" y="18046"/>
                    <a:pt x="23743" y="17448"/>
                    <a:pt x="24109" y="16766"/>
                  </a:cubicBezTo>
                  <a:cubicBezTo>
                    <a:pt x="24317" y="16408"/>
                    <a:pt x="24515" y="16038"/>
                    <a:pt x="24712" y="15667"/>
                  </a:cubicBezTo>
                  <a:cubicBezTo>
                    <a:pt x="24891" y="15332"/>
                    <a:pt x="25064" y="14992"/>
                    <a:pt x="25262" y="14669"/>
                  </a:cubicBezTo>
                  <a:cubicBezTo>
                    <a:pt x="25555" y="14161"/>
                    <a:pt x="25878" y="13670"/>
                    <a:pt x="26171" y="13163"/>
                  </a:cubicBezTo>
                  <a:cubicBezTo>
                    <a:pt x="26261" y="12989"/>
                    <a:pt x="26368" y="12821"/>
                    <a:pt x="26469" y="12655"/>
                  </a:cubicBezTo>
                  <a:cubicBezTo>
                    <a:pt x="27031" y="11715"/>
                    <a:pt x="27665" y="10813"/>
                    <a:pt x="28137" y="9821"/>
                  </a:cubicBezTo>
                  <a:cubicBezTo>
                    <a:pt x="28281" y="9558"/>
                    <a:pt x="28436" y="9295"/>
                    <a:pt x="28585" y="9032"/>
                  </a:cubicBezTo>
                  <a:cubicBezTo>
                    <a:pt x="29351" y="7723"/>
                    <a:pt x="30248" y="6498"/>
                    <a:pt x="31258" y="5367"/>
                  </a:cubicBezTo>
                  <a:cubicBezTo>
                    <a:pt x="31950" y="4578"/>
                    <a:pt x="32560" y="3724"/>
                    <a:pt x="33326" y="3000"/>
                  </a:cubicBezTo>
                  <a:cubicBezTo>
                    <a:pt x="33881" y="2409"/>
                    <a:pt x="34533" y="1907"/>
                    <a:pt x="35197" y="1441"/>
                  </a:cubicBezTo>
                  <a:cubicBezTo>
                    <a:pt x="35686" y="1129"/>
                    <a:pt x="36111" y="729"/>
                    <a:pt x="36613" y="436"/>
                  </a:cubicBezTo>
                  <a:cubicBezTo>
                    <a:pt x="36792" y="346"/>
                    <a:pt x="36977" y="215"/>
                    <a:pt x="37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6"/>
            <p:cNvSpPr/>
            <p:nvPr/>
          </p:nvSpPr>
          <p:spPr>
            <a:xfrm>
              <a:off x="3817959" y="1843601"/>
              <a:ext cx="5798544" cy="4325224"/>
            </a:xfrm>
            <a:custGeom>
              <a:avLst/>
              <a:gdLst/>
              <a:ahLst/>
              <a:cxnLst/>
              <a:rect l="l" t="t" r="r" b="b"/>
              <a:pathLst>
                <a:path w="34043" h="42876" extrusionOk="0">
                  <a:moveTo>
                    <a:pt x="34042" y="0"/>
                  </a:moveTo>
                  <a:lnTo>
                    <a:pt x="34042" y="0"/>
                  </a:lnTo>
                  <a:cubicBezTo>
                    <a:pt x="33546" y="89"/>
                    <a:pt x="33127" y="425"/>
                    <a:pt x="32679" y="651"/>
                  </a:cubicBezTo>
                  <a:cubicBezTo>
                    <a:pt x="31471" y="1393"/>
                    <a:pt x="30467" y="2409"/>
                    <a:pt x="29493" y="3424"/>
                  </a:cubicBezTo>
                  <a:cubicBezTo>
                    <a:pt x="28853" y="4172"/>
                    <a:pt x="28136" y="4853"/>
                    <a:pt x="27617" y="5697"/>
                  </a:cubicBezTo>
                  <a:cubicBezTo>
                    <a:pt x="27396" y="6037"/>
                    <a:pt x="27173" y="6378"/>
                    <a:pt x="26965" y="6724"/>
                  </a:cubicBezTo>
                  <a:cubicBezTo>
                    <a:pt x="26858" y="6892"/>
                    <a:pt x="26756" y="7053"/>
                    <a:pt x="26660" y="7226"/>
                  </a:cubicBezTo>
                  <a:cubicBezTo>
                    <a:pt x="26558" y="7394"/>
                    <a:pt x="26456" y="7562"/>
                    <a:pt x="26361" y="7734"/>
                  </a:cubicBezTo>
                  <a:cubicBezTo>
                    <a:pt x="26241" y="7926"/>
                    <a:pt x="26122" y="8123"/>
                    <a:pt x="26008" y="8321"/>
                  </a:cubicBezTo>
                  <a:cubicBezTo>
                    <a:pt x="25871" y="8553"/>
                    <a:pt x="25739" y="8787"/>
                    <a:pt x="25608" y="9025"/>
                  </a:cubicBezTo>
                  <a:cubicBezTo>
                    <a:pt x="25465" y="9306"/>
                    <a:pt x="25303" y="9576"/>
                    <a:pt x="25153" y="9844"/>
                  </a:cubicBezTo>
                  <a:cubicBezTo>
                    <a:pt x="24974" y="10108"/>
                    <a:pt x="24801" y="10371"/>
                    <a:pt x="24646" y="10652"/>
                  </a:cubicBezTo>
                  <a:cubicBezTo>
                    <a:pt x="24508" y="10884"/>
                    <a:pt x="24364" y="11118"/>
                    <a:pt x="24245" y="11356"/>
                  </a:cubicBezTo>
                  <a:cubicBezTo>
                    <a:pt x="23923" y="11943"/>
                    <a:pt x="23558" y="12504"/>
                    <a:pt x="23187" y="13061"/>
                  </a:cubicBezTo>
                  <a:cubicBezTo>
                    <a:pt x="22662" y="13952"/>
                    <a:pt x="22045" y="14782"/>
                    <a:pt x="21424" y="15607"/>
                  </a:cubicBezTo>
                  <a:cubicBezTo>
                    <a:pt x="20921" y="16372"/>
                    <a:pt x="20389" y="17113"/>
                    <a:pt x="19851" y="17848"/>
                  </a:cubicBezTo>
                  <a:cubicBezTo>
                    <a:pt x="19219" y="18852"/>
                    <a:pt x="18477" y="19785"/>
                    <a:pt x="17837" y="20783"/>
                  </a:cubicBezTo>
                  <a:cubicBezTo>
                    <a:pt x="17467" y="21376"/>
                    <a:pt x="17031" y="21925"/>
                    <a:pt x="16612" y="22482"/>
                  </a:cubicBezTo>
                  <a:cubicBezTo>
                    <a:pt x="15984" y="23431"/>
                    <a:pt x="15291" y="24334"/>
                    <a:pt x="14700" y="25302"/>
                  </a:cubicBezTo>
                  <a:cubicBezTo>
                    <a:pt x="14143" y="26157"/>
                    <a:pt x="13563" y="26993"/>
                    <a:pt x="13061" y="27884"/>
                  </a:cubicBezTo>
                  <a:cubicBezTo>
                    <a:pt x="12565" y="28643"/>
                    <a:pt x="12182" y="29468"/>
                    <a:pt x="11644" y="30198"/>
                  </a:cubicBezTo>
                  <a:cubicBezTo>
                    <a:pt x="10909" y="31233"/>
                    <a:pt x="10060" y="32188"/>
                    <a:pt x="9313" y="33222"/>
                  </a:cubicBezTo>
                  <a:cubicBezTo>
                    <a:pt x="8961" y="33611"/>
                    <a:pt x="8716" y="34089"/>
                    <a:pt x="8344" y="34460"/>
                  </a:cubicBezTo>
                  <a:cubicBezTo>
                    <a:pt x="7610" y="35214"/>
                    <a:pt x="6766" y="35840"/>
                    <a:pt x="5990" y="36546"/>
                  </a:cubicBezTo>
                  <a:cubicBezTo>
                    <a:pt x="5362" y="36982"/>
                    <a:pt x="4824" y="37526"/>
                    <a:pt x="4250" y="38028"/>
                  </a:cubicBezTo>
                  <a:cubicBezTo>
                    <a:pt x="3378" y="38908"/>
                    <a:pt x="2463" y="39744"/>
                    <a:pt x="1632" y="40671"/>
                  </a:cubicBezTo>
                  <a:cubicBezTo>
                    <a:pt x="1077" y="41388"/>
                    <a:pt x="341" y="42009"/>
                    <a:pt x="1" y="42876"/>
                  </a:cubicBezTo>
                  <a:cubicBezTo>
                    <a:pt x="54" y="42853"/>
                    <a:pt x="156" y="42798"/>
                    <a:pt x="210" y="42768"/>
                  </a:cubicBezTo>
                  <a:cubicBezTo>
                    <a:pt x="467" y="42362"/>
                    <a:pt x="730" y="41943"/>
                    <a:pt x="1071" y="41597"/>
                  </a:cubicBezTo>
                  <a:cubicBezTo>
                    <a:pt x="1662" y="40916"/>
                    <a:pt x="2230" y="40210"/>
                    <a:pt x="2887" y="39589"/>
                  </a:cubicBezTo>
                  <a:cubicBezTo>
                    <a:pt x="3629" y="38817"/>
                    <a:pt x="4459" y="38136"/>
                    <a:pt x="5207" y="37377"/>
                  </a:cubicBezTo>
                  <a:cubicBezTo>
                    <a:pt x="5762" y="36958"/>
                    <a:pt x="6294" y="36516"/>
                    <a:pt x="6815" y="36061"/>
                  </a:cubicBezTo>
                  <a:cubicBezTo>
                    <a:pt x="7491" y="35434"/>
                    <a:pt x="8303" y="34927"/>
                    <a:pt x="8829" y="34149"/>
                  </a:cubicBezTo>
                  <a:cubicBezTo>
                    <a:pt x="9415" y="33330"/>
                    <a:pt x="10054" y="32552"/>
                    <a:pt x="10653" y="31746"/>
                  </a:cubicBezTo>
                  <a:cubicBezTo>
                    <a:pt x="11257" y="31029"/>
                    <a:pt x="11836" y="30287"/>
                    <a:pt x="12308" y="29481"/>
                  </a:cubicBezTo>
                  <a:cubicBezTo>
                    <a:pt x="12427" y="29283"/>
                    <a:pt x="12548" y="29086"/>
                    <a:pt x="12655" y="28883"/>
                  </a:cubicBezTo>
                  <a:cubicBezTo>
                    <a:pt x="13832" y="26844"/>
                    <a:pt x="15141" y="24890"/>
                    <a:pt x="16486" y="22959"/>
                  </a:cubicBezTo>
                  <a:cubicBezTo>
                    <a:pt x="16916" y="22289"/>
                    <a:pt x="17454" y="21698"/>
                    <a:pt x="17873" y="21028"/>
                  </a:cubicBezTo>
                  <a:cubicBezTo>
                    <a:pt x="18543" y="19988"/>
                    <a:pt x="19307" y="19020"/>
                    <a:pt x="19965" y="17980"/>
                  </a:cubicBezTo>
                  <a:cubicBezTo>
                    <a:pt x="20485" y="17257"/>
                    <a:pt x="21018" y="16534"/>
                    <a:pt x="21507" y="15786"/>
                  </a:cubicBezTo>
                  <a:cubicBezTo>
                    <a:pt x="22027" y="15063"/>
                    <a:pt x="22583" y="14369"/>
                    <a:pt x="23043" y="13610"/>
                  </a:cubicBezTo>
                  <a:cubicBezTo>
                    <a:pt x="23534" y="12821"/>
                    <a:pt x="24077" y="12068"/>
                    <a:pt x="24496" y="11243"/>
                  </a:cubicBezTo>
                  <a:cubicBezTo>
                    <a:pt x="24627" y="11005"/>
                    <a:pt x="24770" y="10777"/>
                    <a:pt x="24902" y="10539"/>
                  </a:cubicBezTo>
                  <a:cubicBezTo>
                    <a:pt x="24986" y="10407"/>
                    <a:pt x="25064" y="10280"/>
                    <a:pt x="25153" y="10156"/>
                  </a:cubicBezTo>
                  <a:cubicBezTo>
                    <a:pt x="25219" y="10048"/>
                    <a:pt x="25285" y="9946"/>
                    <a:pt x="25351" y="9844"/>
                  </a:cubicBezTo>
                  <a:cubicBezTo>
                    <a:pt x="25512" y="9540"/>
                    <a:pt x="25691" y="9240"/>
                    <a:pt x="25854" y="8936"/>
                  </a:cubicBezTo>
                  <a:cubicBezTo>
                    <a:pt x="25978" y="8697"/>
                    <a:pt x="26122" y="8470"/>
                    <a:pt x="26259" y="8230"/>
                  </a:cubicBezTo>
                  <a:cubicBezTo>
                    <a:pt x="26475" y="7860"/>
                    <a:pt x="26701" y="7496"/>
                    <a:pt x="26917" y="7119"/>
                  </a:cubicBezTo>
                  <a:cubicBezTo>
                    <a:pt x="27090" y="6850"/>
                    <a:pt x="27258" y="6586"/>
                    <a:pt x="27419" y="6312"/>
                  </a:cubicBezTo>
                  <a:cubicBezTo>
                    <a:pt x="28202" y="4980"/>
                    <a:pt x="29308" y="3896"/>
                    <a:pt x="30354" y="2779"/>
                  </a:cubicBezTo>
                  <a:cubicBezTo>
                    <a:pt x="31083" y="2086"/>
                    <a:pt x="31813" y="1380"/>
                    <a:pt x="32674" y="848"/>
                  </a:cubicBezTo>
                  <a:cubicBezTo>
                    <a:pt x="32912" y="717"/>
                    <a:pt x="33146" y="580"/>
                    <a:pt x="33385" y="448"/>
                  </a:cubicBezTo>
                  <a:cubicBezTo>
                    <a:pt x="33636" y="359"/>
                    <a:pt x="33857" y="197"/>
                    <a:pt x="340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6"/>
            <p:cNvSpPr/>
            <p:nvPr/>
          </p:nvSpPr>
          <p:spPr>
            <a:xfrm>
              <a:off x="4578484" y="2198491"/>
              <a:ext cx="5057268" cy="3970337"/>
            </a:xfrm>
            <a:custGeom>
              <a:avLst/>
              <a:gdLst/>
              <a:ahLst/>
              <a:cxnLst/>
              <a:rect l="l" t="t" r="r" b="b"/>
              <a:pathLst>
                <a:path w="29691" h="39358" extrusionOk="0">
                  <a:moveTo>
                    <a:pt x="29678" y="1"/>
                  </a:moveTo>
                  <a:lnTo>
                    <a:pt x="29678" y="1"/>
                  </a:lnTo>
                  <a:cubicBezTo>
                    <a:pt x="29045" y="438"/>
                    <a:pt x="28375" y="844"/>
                    <a:pt x="27837" y="1407"/>
                  </a:cubicBezTo>
                  <a:cubicBezTo>
                    <a:pt x="27067" y="2111"/>
                    <a:pt x="26433" y="2954"/>
                    <a:pt x="25781" y="3774"/>
                  </a:cubicBezTo>
                  <a:cubicBezTo>
                    <a:pt x="25273" y="4401"/>
                    <a:pt x="24866" y="5088"/>
                    <a:pt x="24436" y="5763"/>
                  </a:cubicBezTo>
                  <a:cubicBezTo>
                    <a:pt x="23796" y="6696"/>
                    <a:pt x="23103" y="7587"/>
                    <a:pt x="22499" y="8544"/>
                  </a:cubicBezTo>
                  <a:cubicBezTo>
                    <a:pt x="22057" y="9153"/>
                    <a:pt x="21591" y="9739"/>
                    <a:pt x="21149" y="10343"/>
                  </a:cubicBezTo>
                  <a:cubicBezTo>
                    <a:pt x="20640" y="11035"/>
                    <a:pt x="20079" y="11700"/>
                    <a:pt x="19684" y="12470"/>
                  </a:cubicBezTo>
                  <a:cubicBezTo>
                    <a:pt x="19582" y="12638"/>
                    <a:pt x="19475" y="12804"/>
                    <a:pt x="19379" y="12978"/>
                  </a:cubicBezTo>
                  <a:cubicBezTo>
                    <a:pt x="18560" y="14329"/>
                    <a:pt x="17646" y="15626"/>
                    <a:pt x="16863" y="17001"/>
                  </a:cubicBezTo>
                  <a:cubicBezTo>
                    <a:pt x="16761" y="17168"/>
                    <a:pt x="16659" y="17342"/>
                    <a:pt x="16564" y="17516"/>
                  </a:cubicBezTo>
                  <a:cubicBezTo>
                    <a:pt x="16104" y="18233"/>
                    <a:pt x="15690" y="18986"/>
                    <a:pt x="15177" y="19667"/>
                  </a:cubicBezTo>
                  <a:cubicBezTo>
                    <a:pt x="14531" y="20534"/>
                    <a:pt x="13897" y="21419"/>
                    <a:pt x="13336" y="22344"/>
                  </a:cubicBezTo>
                  <a:cubicBezTo>
                    <a:pt x="13121" y="22710"/>
                    <a:pt x="12906" y="23075"/>
                    <a:pt x="12732" y="23456"/>
                  </a:cubicBezTo>
                  <a:cubicBezTo>
                    <a:pt x="12379" y="24126"/>
                    <a:pt x="11907" y="24724"/>
                    <a:pt x="11519" y="25370"/>
                  </a:cubicBezTo>
                  <a:cubicBezTo>
                    <a:pt x="11196" y="26057"/>
                    <a:pt x="10748" y="26678"/>
                    <a:pt x="10269" y="27265"/>
                  </a:cubicBezTo>
                  <a:cubicBezTo>
                    <a:pt x="9863" y="27803"/>
                    <a:pt x="9535" y="28394"/>
                    <a:pt x="9116" y="28926"/>
                  </a:cubicBezTo>
                  <a:cubicBezTo>
                    <a:pt x="8661" y="29517"/>
                    <a:pt x="8266" y="30151"/>
                    <a:pt x="7843" y="30767"/>
                  </a:cubicBezTo>
                  <a:cubicBezTo>
                    <a:pt x="6503" y="32417"/>
                    <a:pt x="5314" y="34193"/>
                    <a:pt x="3813" y="35705"/>
                  </a:cubicBezTo>
                  <a:cubicBezTo>
                    <a:pt x="3270" y="36279"/>
                    <a:pt x="2672" y="36805"/>
                    <a:pt x="1997" y="37211"/>
                  </a:cubicBezTo>
                  <a:cubicBezTo>
                    <a:pt x="1459" y="37641"/>
                    <a:pt x="850" y="38012"/>
                    <a:pt x="436" y="38580"/>
                  </a:cubicBezTo>
                  <a:cubicBezTo>
                    <a:pt x="269" y="38825"/>
                    <a:pt x="36" y="39052"/>
                    <a:pt x="0" y="39357"/>
                  </a:cubicBezTo>
                  <a:cubicBezTo>
                    <a:pt x="155" y="39285"/>
                    <a:pt x="257" y="39148"/>
                    <a:pt x="348" y="39004"/>
                  </a:cubicBezTo>
                  <a:cubicBezTo>
                    <a:pt x="718" y="38412"/>
                    <a:pt x="1250" y="37940"/>
                    <a:pt x="1835" y="37570"/>
                  </a:cubicBezTo>
                  <a:cubicBezTo>
                    <a:pt x="2218" y="37319"/>
                    <a:pt x="2571" y="37026"/>
                    <a:pt x="2941" y="36756"/>
                  </a:cubicBezTo>
                  <a:cubicBezTo>
                    <a:pt x="4310" y="35537"/>
                    <a:pt x="5505" y="34127"/>
                    <a:pt x="6588" y="32650"/>
                  </a:cubicBezTo>
                  <a:cubicBezTo>
                    <a:pt x="7137" y="31884"/>
                    <a:pt x="7783" y="31191"/>
                    <a:pt x="8302" y="30408"/>
                  </a:cubicBezTo>
                  <a:cubicBezTo>
                    <a:pt x="8781" y="29596"/>
                    <a:pt x="9403" y="28885"/>
                    <a:pt x="9910" y="28090"/>
                  </a:cubicBezTo>
                  <a:cubicBezTo>
                    <a:pt x="10365" y="27318"/>
                    <a:pt x="11022" y="26691"/>
                    <a:pt x="11430" y="25889"/>
                  </a:cubicBezTo>
                  <a:cubicBezTo>
                    <a:pt x="11596" y="25566"/>
                    <a:pt x="11788" y="25257"/>
                    <a:pt x="11979" y="24945"/>
                  </a:cubicBezTo>
                  <a:cubicBezTo>
                    <a:pt x="12098" y="24783"/>
                    <a:pt x="12212" y="24622"/>
                    <a:pt x="12326" y="24460"/>
                  </a:cubicBezTo>
                  <a:cubicBezTo>
                    <a:pt x="12410" y="24317"/>
                    <a:pt x="12498" y="24186"/>
                    <a:pt x="12583" y="24043"/>
                  </a:cubicBezTo>
                  <a:cubicBezTo>
                    <a:pt x="12816" y="23696"/>
                    <a:pt x="12995" y="23307"/>
                    <a:pt x="13187" y="22937"/>
                  </a:cubicBezTo>
                  <a:cubicBezTo>
                    <a:pt x="13318" y="22703"/>
                    <a:pt x="13461" y="22471"/>
                    <a:pt x="13587" y="22231"/>
                  </a:cubicBezTo>
                  <a:cubicBezTo>
                    <a:pt x="13725" y="22029"/>
                    <a:pt x="13861" y="21831"/>
                    <a:pt x="13993" y="21621"/>
                  </a:cubicBezTo>
                  <a:cubicBezTo>
                    <a:pt x="14609" y="20659"/>
                    <a:pt x="15356" y="19786"/>
                    <a:pt x="15954" y="18812"/>
                  </a:cubicBezTo>
                  <a:cubicBezTo>
                    <a:pt x="16677" y="17689"/>
                    <a:pt x="17304" y="16506"/>
                    <a:pt x="18046" y="15387"/>
                  </a:cubicBezTo>
                  <a:cubicBezTo>
                    <a:pt x="18542" y="14575"/>
                    <a:pt x="19105" y="13797"/>
                    <a:pt x="19582" y="12972"/>
                  </a:cubicBezTo>
                  <a:cubicBezTo>
                    <a:pt x="20455" y="11305"/>
                    <a:pt x="21770" y="9929"/>
                    <a:pt x="22810" y="8376"/>
                  </a:cubicBezTo>
                  <a:cubicBezTo>
                    <a:pt x="23211" y="7766"/>
                    <a:pt x="23635" y="7174"/>
                    <a:pt x="24066" y="6583"/>
                  </a:cubicBezTo>
                  <a:cubicBezTo>
                    <a:pt x="24741" y="5674"/>
                    <a:pt x="25261" y="4657"/>
                    <a:pt x="25984" y="3779"/>
                  </a:cubicBezTo>
                  <a:cubicBezTo>
                    <a:pt x="26576" y="3062"/>
                    <a:pt x="27114" y="2296"/>
                    <a:pt x="27796" y="1658"/>
                  </a:cubicBezTo>
                  <a:cubicBezTo>
                    <a:pt x="28292" y="1137"/>
                    <a:pt x="28883" y="731"/>
                    <a:pt x="29487" y="336"/>
                  </a:cubicBezTo>
                  <a:cubicBezTo>
                    <a:pt x="29606" y="270"/>
                    <a:pt x="29691" y="151"/>
                    <a:pt x="296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6"/>
            <p:cNvSpPr/>
            <p:nvPr/>
          </p:nvSpPr>
          <p:spPr>
            <a:xfrm>
              <a:off x="-616092" y="-714969"/>
              <a:ext cx="4133909" cy="3277913"/>
            </a:xfrm>
            <a:custGeom>
              <a:avLst/>
              <a:gdLst/>
              <a:ahLst/>
              <a:cxnLst/>
              <a:rect l="l" t="t" r="r" b="b"/>
              <a:pathLst>
                <a:path w="24270" h="32494" extrusionOk="0">
                  <a:moveTo>
                    <a:pt x="24270" y="1"/>
                  </a:moveTo>
                  <a:lnTo>
                    <a:pt x="24270" y="1"/>
                  </a:lnTo>
                  <a:cubicBezTo>
                    <a:pt x="23738" y="102"/>
                    <a:pt x="23367" y="544"/>
                    <a:pt x="22918" y="814"/>
                  </a:cubicBezTo>
                  <a:cubicBezTo>
                    <a:pt x="21031" y="2475"/>
                    <a:pt x="19536" y="4531"/>
                    <a:pt x="18156" y="6630"/>
                  </a:cubicBezTo>
                  <a:cubicBezTo>
                    <a:pt x="17588" y="7419"/>
                    <a:pt x="17014" y="8202"/>
                    <a:pt x="16499" y="9033"/>
                  </a:cubicBezTo>
                  <a:cubicBezTo>
                    <a:pt x="16404" y="9206"/>
                    <a:pt x="16296" y="9367"/>
                    <a:pt x="16195" y="9535"/>
                  </a:cubicBezTo>
                  <a:cubicBezTo>
                    <a:pt x="16021" y="9882"/>
                    <a:pt x="15817" y="10210"/>
                    <a:pt x="15645" y="10556"/>
                  </a:cubicBezTo>
                  <a:cubicBezTo>
                    <a:pt x="15525" y="10754"/>
                    <a:pt x="15406" y="10951"/>
                    <a:pt x="15298" y="11154"/>
                  </a:cubicBezTo>
                  <a:cubicBezTo>
                    <a:pt x="15064" y="11519"/>
                    <a:pt x="14802" y="11872"/>
                    <a:pt x="14586" y="12249"/>
                  </a:cubicBezTo>
                  <a:cubicBezTo>
                    <a:pt x="14426" y="12523"/>
                    <a:pt x="14258" y="12793"/>
                    <a:pt x="14132" y="13080"/>
                  </a:cubicBezTo>
                  <a:cubicBezTo>
                    <a:pt x="14079" y="13174"/>
                    <a:pt x="14031" y="13270"/>
                    <a:pt x="13977" y="13367"/>
                  </a:cubicBezTo>
                  <a:cubicBezTo>
                    <a:pt x="13797" y="13731"/>
                    <a:pt x="13654" y="14107"/>
                    <a:pt x="13480" y="14473"/>
                  </a:cubicBezTo>
                  <a:cubicBezTo>
                    <a:pt x="13367" y="14752"/>
                    <a:pt x="13248" y="15022"/>
                    <a:pt x="13122" y="15298"/>
                  </a:cubicBezTo>
                  <a:cubicBezTo>
                    <a:pt x="12572" y="16427"/>
                    <a:pt x="11729" y="17378"/>
                    <a:pt x="11162" y="18501"/>
                  </a:cubicBezTo>
                  <a:cubicBezTo>
                    <a:pt x="11108" y="18609"/>
                    <a:pt x="11054" y="18710"/>
                    <a:pt x="11006" y="18818"/>
                  </a:cubicBezTo>
                  <a:cubicBezTo>
                    <a:pt x="10922" y="18979"/>
                    <a:pt x="10839" y="19141"/>
                    <a:pt x="10760" y="19307"/>
                  </a:cubicBezTo>
                  <a:cubicBezTo>
                    <a:pt x="10354" y="19941"/>
                    <a:pt x="10020" y="20623"/>
                    <a:pt x="9548" y="21221"/>
                  </a:cubicBezTo>
                  <a:cubicBezTo>
                    <a:pt x="9016" y="21955"/>
                    <a:pt x="8352" y="22584"/>
                    <a:pt x="7850" y="23337"/>
                  </a:cubicBezTo>
                  <a:cubicBezTo>
                    <a:pt x="7383" y="24060"/>
                    <a:pt x="6756" y="24664"/>
                    <a:pt x="6266" y="25368"/>
                  </a:cubicBezTo>
                  <a:cubicBezTo>
                    <a:pt x="5518" y="26397"/>
                    <a:pt x="4699" y="27365"/>
                    <a:pt x="3904" y="28352"/>
                  </a:cubicBezTo>
                  <a:cubicBezTo>
                    <a:pt x="3421" y="28847"/>
                    <a:pt x="2930" y="29332"/>
                    <a:pt x="2428" y="29804"/>
                  </a:cubicBezTo>
                  <a:cubicBezTo>
                    <a:pt x="1645" y="30540"/>
                    <a:pt x="982" y="31382"/>
                    <a:pt x="229" y="32141"/>
                  </a:cubicBezTo>
                  <a:cubicBezTo>
                    <a:pt x="133" y="32243"/>
                    <a:pt x="1" y="32369"/>
                    <a:pt x="152" y="32494"/>
                  </a:cubicBezTo>
                  <a:cubicBezTo>
                    <a:pt x="516" y="32082"/>
                    <a:pt x="880" y="31658"/>
                    <a:pt x="1281" y="31275"/>
                  </a:cubicBezTo>
                  <a:cubicBezTo>
                    <a:pt x="2160" y="30174"/>
                    <a:pt x="3272" y="29296"/>
                    <a:pt x="4204" y="28250"/>
                  </a:cubicBezTo>
                  <a:cubicBezTo>
                    <a:pt x="4903" y="27371"/>
                    <a:pt x="5639" y="26523"/>
                    <a:pt x="6296" y="25608"/>
                  </a:cubicBezTo>
                  <a:cubicBezTo>
                    <a:pt x="6756" y="24932"/>
                    <a:pt x="7330" y="24353"/>
                    <a:pt x="7814" y="23696"/>
                  </a:cubicBezTo>
                  <a:cubicBezTo>
                    <a:pt x="8580" y="22506"/>
                    <a:pt x="9679" y="21561"/>
                    <a:pt x="10354" y="20311"/>
                  </a:cubicBezTo>
                  <a:cubicBezTo>
                    <a:pt x="10755" y="19654"/>
                    <a:pt x="11126" y="18984"/>
                    <a:pt x="11460" y="18297"/>
                  </a:cubicBezTo>
                  <a:cubicBezTo>
                    <a:pt x="11872" y="17521"/>
                    <a:pt x="12434" y="16840"/>
                    <a:pt x="12876" y="16087"/>
                  </a:cubicBezTo>
                  <a:cubicBezTo>
                    <a:pt x="13152" y="15638"/>
                    <a:pt x="13386" y="15160"/>
                    <a:pt x="13576" y="14669"/>
                  </a:cubicBezTo>
                  <a:cubicBezTo>
                    <a:pt x="13701" y="14407"/>
                    <a:pt x="13803" y="14137"/>
                    <a:pt x="13924" y="13874"/>
                  </a:cubicBezTo>
                  <a:cubicBezTo>
                    <a:pt x="14024" y="13671"/>
                    <a:pt x="14120" y="13468"/>
                    <a:pt x="14228" y="13270"/>
                  </a:cubicBezTo>
                  <a:cubicBezTo>
                    <a:pt x="14305" y="13097"/>
                    <a:pt x="14396" y="12923"/>
                    <a:pt x="14479" y="12751"/>
                  </a:cubicBezTo>
                  <a:cubicBezTo>
                    <a:pt x="14790" y="12195"/>
                    <a:pt x="15160" y="11681"/>
                    <a:pt x="15494" y="11143"/>
                  </a:cubicBezTo>
                  <a:cubicBezTo>
                    <a:pt x="15645" y="10879"/>
                    <a:pt x="15806" y="10622"/>
                    <a:pt x="15943" y="10348"/>
                  </a:cubicBezTo>
                  <a:cubicBezTo>
                    <a:pt x="16081" y="10073"/>
                    <a:pt x="16242" y="9797"/>
                    <a:pt x="16398" y="9529"/>
                  </a:cubicBezTo>
                  <a:cubicBezTo>
                    <a:pt x="16499" y="9361"/>
                    <a:pt x="16601" y="9193"/>
                    <a:pt x="16702" y="9027"/>
                  </a:cubicBezTo>
                  <a:cubicBezTo>
                    <a:pt x="17342" y="7998"/>
                    <a:pt x="18107" y="7049"/>
                    <a:pt x="18765" y="6026"/>
                  </a:cubicBezTo>
                  <a:cubicBezTo>
                    <a:pt x="19285" y="5220"/>
                    <a:pt x="19877" y="4459"/>
                    <a:pt x="20451" y="3689"/>
                  </a:cubicBezTo>
                  <a:cubicBezTo>
                    <a:pt x="21078" y="2917"/>
                    <a:pt x="21759" y="2183"/>
                    <a:pt x="22441" y="1454"/>
                  </a:cubicBezTo>
                  <a:cubicBezTo>
                    <a:pt x="22973" y="880"/>
                    <a:pt x="23726" y="557"/>
                    <a:pt x="242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6"/>
            <p:cNvSpPr/>
            <p:nvPr/>
          </p:nvSpPr>
          <p:spPr>
            <a:xfrm>
              <a:off x="5840978" y="3164582"/>
              <a:ext cx="3623771" cy="2626245"/>
            </a:xfrm>
            <a:custGeom>
              <a:avLst/>
              <a:gdLst/>
              <a:ahLst/>
              <a:cxnLst/>
              <a:rect l="l" t="t" r="r" b="b"/>
              <a:pathLst>
                <a:path w="21275" h="26034" extrusionOk="0">
                  <a:moveTo>
                    <a:pt x="21275" y="1"/>
                  </a:moveTo>
                  <a:cubicBezTo>
                    <a:pt x="21215" y="12"/>
                    <a:pt x="21107" y="37"/>
                    <a:pt x="21047" y="43"/>
                  </a:cubicBezTo>
                  <a:cubicBezTo>
                    <a:pt x="20216" y="420"/>
                    <a:pt x="19386" y="845"/>
                    <a:pt x="18721" y="1477"/>
                  </a:cubicBezTo>
                  <a:cubicBezTo>
                    <a:pt x="17909" y="2440"/>
                    <a:pt x="17036" y="3348"/>
                    <a:pt x="16290" y="4371"/>
                  </a:cubicBezTo>
                  <a:cubicBezTo>
                    <a:pt x="15070" y="5858"/>
                    <a:pt x="13916" y="7401"/>
                    <a:pt x="12924" y="9050"/>
                  </a:cubicBezTo>
                  <a:cubicBezTo>
                    <a:pt x="12428" y="9781"/>
                    <a:pt x="11896" y="10485"/>
                    <a:pt x="11465" y="11257"/>
                  </a:cubicBezTo>
                  <a:cubicBezTo>
                    <a:pt x="11142" y="11812"/>
                    <a:pt x="10838" y="12380"/>
                    <a:pt x="10605" y="12984"/>
                  </a:cubicBezTo>
                  <a:cubicBezTo>
                    <a:pt x="10533" y="13116"/>
                    <a:pt x="10467" y="13254"/>
                    <a:pt x="10401" y="13390"/>
                  </a:cubicBezTo>
                  <a:cubicBezTo>
                    <a:pt x="10300" y="13588"/>
                    <a:pt x="10199" y="13785"/>
                    <a:pt x="10102" y="13988"/>
                  </a:cubicBezTo>
                  <a:cubicBezTo>
                    <a:pt x="9965" y="14228"/>
                    <a:pt x="9821" y="14460"/>
                    <a:pt x="9696" y="14700"/>
                  </a:cubicBezTo>
                  <a:cubicBezTo>
                    <a:pt x="9564" y="14926"/>
                    <a:pt x="9421" y="15155"/>
                    <a:pt x="9296" y="15393"/>
                  </a:cubicBezTo>
                  <a:cubicBezTo>
                    <a:pt x="8674" y="16319"/>
                    <a:pt x="8077" y="17263"/>
                    <a:pt x="7388" y="18149"/>
                  </a:cubicBezTo>
                  <a:cubicBezTo>
                    <a:pt x="6731" y="18998"/>
                    <a:pt x="6133" y="19900"/>
                    <a:pt x="5380" y="20671"/>
                  </a:cubicBezTo>
                  <a:cubicBezTo>
                    <a:pt x="4770" y="21305"/>
                    <a:pt x="4149" y="21933"/>
                    <a:pt x="3443" y="22471"/>
                  </a:cubicBezTo>
                  <a:cubicBezTo>
                    <a:pt x="2523" y="23139"/>
                    <a:pt x="1680" y="23917"/>
                    <a:pt x="879" y="24736"/>
                  </a:cubicBezTo>
                  <a:cubicBezTo>
                    <a:pt x="670" y="24946"/>
                    <a:pt x="532" y="25214"/>
                    <a:pt x="383" y="25465"/>
                  </a:cubicBezTo>
                  <a:cubicBezTo>
                    <a:pt x="264" y="25663"/>
                    <a:pt x="115" y="25835"/>
                    <a:pt x="0" y="26033"/>
                  </a:cubicBezTo>
                  <a:cubicBezTo>
                    <a:pt x="7" y="26033"/>
                    <a:pt x="13" y="26033"/>
                    <a:pt x="20" y="26033"/>
                  </a:cubicBezTo>
                  <a:cubicBezTo>
                    <a:pt x="148" y="26033"/>
                    <a:pt x="249" y="25980"/>
                    <a:pt x="317" y="25878"/>
                  </a:cubicBezTo>
                  <a:cubicBezTo>
                    <a:pt x="593" y="25484"/>
                    <a:pt x="778" y="25023"/>
                    <a:pt x="1130" y="24682"/>
                  </a:cubicBezTo>
                  <a:cubicBezTo>
                    <a:pt x="1506" y="24287"/>
                    <a:pt x="1955" y="23964"/>
                    <a:pt x="2344" y="23576"/>
                  </a:cubicBezTo>
                  <a:cubicBezTo>
                    <a:pt x="2888" y="23038"/>
                    <a:pt x="3558" y="22650"/>
                    <a:pt x="4113" y="22118"/>
                  </a:cubicBezTo>
                  <a:cubicBezTo>
                    <a:pt x="5106" y="21310"/>
                    <a:pt x="5978" y="20348"/>
                    <a:pt x="6725" y="19308"/>
                  </a:cubicBezTo>
                  <a:cubicBezTo>
                    <a:pt x="7862" y="17826"/>
                    <a:pt x="8966" y="16314"/>
                    <a:pt x="9899" y="14688"/>
                  </a:cubicBezTo>
                  <a:cubicBezTo>
                    <a:pt x="10078" y="14347"/>
                    <a:pt x="10293" y="14018"/>
                    <a:pt x="10455" y="13665"/>
                  </a:cubicBezTo>
                  <a:cubicBezTo>
                    <a:pt x="10521" y="13528"/>
                    <a:pt x="10587" y="13397"/>
                    <a:pt x="10659" y="13259"/>
                  </a:cubicBezTo>
                  <a:cubicBezTo>
                    <a:pt x="10795" y="12967"/>
                    <a:pt x="10922" y="12661"/>
                    <a:pt x="11059" y="12357"/>
                  </a:cubicBezTo>
                  <a:cubicBezTo>
                    <a:pt x="11256" y="11950"/>
                    <a:pt x="11490" y="11561"/>
                    <a:pt x="11711" y="11161"/>
                  </a:cubicBezTo>
                  <a:cubicBezTo>
                    <a:pt x="11788" y="11023"/>
                    <a:pt x="11884" y="10887"/>
                    <a:pt x="11967" y="10749"/>
                  </a:cubicBezTo>
                  <a:cubicBezTo>
                    <a:pt x="12416" y="10032"/>
                    <a:pt x="12947" y="9362"/>
                    <a:pt x="13378" y="8633"/>
                  </a:cubicBezTo>
                  <a:cubicBezTo>
                    <a:pt x="14221" y="7312"/>
                    <a:pt x="15135" y="6032"/>
                    <a:pt x="16139" y="4831"/>
                  </a:cubicBezTo>
                  <a:cubicBezTo>
                    <a:pt x="16773" y="4024"/>
                    <a:pt x="17389" y="3199"/>
                    <a:pt x="18106" y="2458"/>
                  </a:cubicBezTo>
                  <a:cubicBezTo>
                    <a:pt x="18578" y="1866"/>
                    <a:pt x="19093" y="1292"/>
                    <a:pt x="19756" y="903"/>
                  </a:cubicBezTo>
                  <a:cubicBezTo>
                    <a:pt x="20228" y="550"/>
                    <a:pt x="20862" y="437"/>
                    <a:pt x="212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6"/>
            <p:cNvSpPr/>
            <p:nvPr/>
          </p:nvSpPr>
          <p:spPr>
            <a:xfrm>
              <a:off x="6589228" y="4011257"/>
              <a:ext cx="2975154" cy="2064055"/>
            </a:xfrm>
            <a:custGeom>
              <a:avLst/>
              <a:gdLst/>
              <a:ahLst/>
              <a:cxnLst/>
              <a:rect l="l" t="t" r="r" b="b"/>
              <a:pathLst>
                <a:path w="17467" h="20461" extrusionOk="0">
                  <a:moveTo>
                    <a:pt x="17467" y="1"/>
                  </a:moveTo>
                  <a:lnTo>
                    <a:pt x="17467" y="1"/>
                  </a:lnTo>
                  <a:cubicBezTo>
                    <a:pt x="16672" y="395"/>
                    <a:pt x="16081" y="1088"/>
                    <a:pt x="15399" y="1645"/>
                  </a:cubicBezTo>
                  <a:cubicBezTo>
                    <a:pt x="14807" y="2194"/>
                    <a:pt x="14299" y="2828"/>
                    <a:pt x="13773" y="3438"/>
                  </a:cubicBezTo>
                  <a:cubicBezTo>
                    <a:pt x="13104" y="4197"/>
                    <a:pt x="12512" y="5022"/>
                    <a:pt x="12004" y="5894"/>
                  </a:cubicBezTo>
                  <a:cubicBezTo>
                    <a:pt x="11262" y="7042"/>
                    <a:pt x="10480" y="8154"/>
                    <a:pt x="9738" y="9301"/>
                  </a:cubicBezTo>
                  <a:cubicBezTo>
                    <a:pt x="9612" y="9541"/>
                    <a:pt x="9469" y="9773"/>
                    <a:pt x="9338" y="10007"/>
                  </a:cubicBezTo>
                  <a:cubicBezTo>
                    <a:pt x="8536" y="11453"/>
                    <a:pt x="7353" y="12655"/>
                    <a:pt x="6618" y="14143"/>
                  </a:cubicBezTo>
                  <a:cubicBezTo>
                    <a:pt x="5961" y="15321"/>
                    <a:pt x="4806" y="16085"/>
                    <a:pt x="3981" y="17133"/>
                  </a:cubicBezTo>
                  <a:cubicBezTo>
                    <a:pt x="3402" y="17795"/>
                    <a:pt x="2762" y="18399"/>
                    <a:pt x="2129" y="19009"/>
                  </a:cubicBezTo>
                  <a:cubicBezTo>
                    <a:pt x="1650" y="19404"/>
                    <a:pt x="1101" y="19715"/>
                    <a:pt x="593" y="20079"/>
                  </a:cubicBezTo>
                  <a:cubicBezTo>
                    <a:pt x="425" y="20210"/>
                    <a:pt x="210" y="20253"/>
                    <a:pt x="0" y="20276"/>
                  </a:cubicBezTo>
                  <a:cubicBezTo>
                    <a:pt x="85" y="20336"/>
                    <a:pt x="174" y="20402"/>
                    <a:pt x="264" y="20461"/>
                  </a:cubicBezTo>
                  <a:cubicBezTo>
                    <a:pt x="1214" y="19894"/>
                    <a:pt x="2160" y="19296"/>
                    <a:pt x="2936" y="18501"/>
                  </a:cubicBezTo>
                  <a:cubicBezTo>
                    <a:pt x="3713" y="17765"/>
                    <a:pt x="4347" y="16899"/>
                    <a:pt x="5136" y="16176"/>
                  </a:cubicBezTo>
                  <a:cubicBezTo>
                    <a:pt x="5799" y="15489"/>
                    <a:pt x="6505" y="14813"/>
                    <a:pt x="6917" y="13934"/>
                  </a:cubicBezTo>
                  <a:cubicBezTo>
                    <a:pt x="7581" y="12727"/>
                    <a:pt x="8513" y="11687"/>
                    <a:pt x="9236" y="10515"/>
                  </a:cubicBezTo>
                  <a:cubicBezTo>
                    <a:pt x="9350" y="10311"/>
                    <a:pt x="9469" y="10115"/>
                    <a:pt x="9584" y="9917"/>
                  </a:cubicBezTo>
                  <a:cubicBezTo>
                    <a:pt x="10373" y="8518"/>
                    <a:pt x="11364" y="7251"/>
                    <a:pt x="12207" y="5888"/>
                  </a:cubicBezTo>
                  <a:cubicBezTo>
                    <a:pt x="12458" y="5477"/>
                    <a:pt x="12715" y="5069"/>
                    <a:pt x="12991" y="4675"/>
                  </a:cubicBezTo>
                  <a:cubicBezTo>
                    <a:pt x="14174" y="3127"/>
                    <a:pt x="15477" y="1656"/>
                    <a:pt x="17025" y="467"/>
                  </a:cubicBezTo>
                  <a:cubicBezTo>
                    <a:pt x="17193" y="335"/>
                    <a:pt x="17402" y="228"/>
                    <a:pt x="174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2" name="Google Shape;502;p26"/>
          <p:cNvSpPr txBox="1">
            <a:spLocks noGrp="1"/>
          </p:cNvSpPr>
          <p:nvPr>
            <p:ph type="subTitle" idx="1"/>
          </p:nvPr>
        </p:nvSpPr>
        <p:spPr>
          <a:xfrm>
            <a:off x="720000" y="2553042"/>
            <a:ext cx="3239100" cy="1300500"/>
          </a:xfrm>
          <a:prstGeom prst="rect">
            <a:avLst/>
          </a:prstGeom>
          <a:solidFill>
            <a:srgbClr val="FFFFFF"/>
          </a:solidFill>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503" name="Google Shape;503;p26"/>
          <p:cNvSpPr txBox="1">
            <a:spLocks noGrp="1"/>
          </p:cNvSpPr>
          <p:nvPr>
            <p:ph type="title"/>
          </p:nvPr>
        </p:nvSpPr>
        <p:spPr>
          <a:xfrm>
            <a:off x="718550" y="1457225"/>
            <a:ext cx="3239100" cy="10329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04" name="Google Shape;504;p26"/>
          <p:cNvSpPr/>
          <p:nvPr/>
        </p:nvSpPr>
        <p:spPr>
          <a:xfrm rot="899991" flipH="1">
            <a:off x="8052596" y="-416875"/>
            <a:ext cx="2334529" cy="2527765"/>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6"/>
          <p:cNvSpPr/>
          <p:nvPr/>
        </p:nvSpPr>
        <p:spPr>
          <a:xfrm rot="6957310" flipH="1">
            <a:off x="-314066" y="3863330"/>
            <a:ext cx="1867582" cy="2022243"/>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Bungee"/>
              <a:buNone/>
              <a:defRPr sz="3200" b="1">
                <a:solidFill>
                  <a:schemeClr val="dk1"/>
                </a:solidFill>
                <a:latin typeface="Bungee"/>
                <a:ea typeface="Bungee"/>
                <a:cs typeface="Bungee"/>
                <a:sym typeface="Bungee"/>
              </a:defRPr>
            </a:lvl1pPr>
            <a:lvl2pPr lvl="1" rtl="0">
              <a:spcBef>
                <a:spcPts val="0"/>
              </a:spcBef>
              <a:spcAft>
                <a:spcPts val="0"/>
              </a:spcAft>
              <a:buClr>
                <a:schemeClr val="dk1"/>
              </a:buClr>
              <a:buSzPts val="3200"/>
              <a:buFont typeface="Bebas Neue"/>
              <a:buNone/>
              <a:defRPr sz="3200" b="1">
                <a:solidFill>
                  <a:schemeClr val="dk1"/>
                </a:solidFill>
                <a:latin typeface="Bebas Neue"/>
                <a:ea typeface="Bebas Neue"/>
                <a:cs typeface="Bebas Neue"/>
                <a:sym typeface="Bebas Neue"/>
              </a:defRPr>
            </a:lvl2pPr>
            <a:lvl3pPr lvl="2" rtl="0">
              <a:spcBef>
                <a:spcPts val="0"/>
              </a:spcBef>
              <a:spcAft>
                <a:spcPts val="0"/>
              </a:spcAft>
              <a:buClr>
                <a:schemeClr val="dk1"/>
              </a:buClr>
              <a:buSzPts val="3200"/>
              <a:buFont typeface="Bebas Neue"/>
              <a:buNone/>
              <a:defRPr sz="3200" b="1">
                <a:solidFill>
                  <a:schemeClr val="dk1"/>
                </a:solidFill>
                <a:latin typeface="Bebas Neue"/>
                <a:ea typeface="Bebas Neue"/>
                <a:cs typeface="Bebas Neue"/>
                <a:sym typeface="Bebas Neue"/>
              </a:defRPr>
            </a:lvl3pPr>
            <a:lvl4pPr lvl="3" rtl="0">
              <a:spcBef>
                <a:spcPts val="0"/>
              </a:spcBef>
              <a:spcAft>
                <a:spcPts val="0"/>
              </a:spcAft>
              <a:buClr>
                <a:schemeClr val="dk1"/>
              </a:buClr>
              <a:buSzPts val="3200"/>
              <a:buFont typeface="Bebas Neue"/>
              <a:buNone/>
              <a:defRPr sz="3200" b="1">
                <a:solidFill>
                  <a:schemeClr val="dk1"/>
                </a:solidFill>
                <a:latin typeface="Bebas Neue"/>
                <a:ea typeface="Bebas Neue"/>
                <a:cs typeface="Bebas Neue"/>
                <a:sym typeface="Bebas Neue"/>
              </a:defRPr>
            </a:lvl4pPr>
            <a:lvl5pPr lvl="4" rtl="0">
              <a:spcBef>
                <a:spcPts val="0"/>
              </a:spcBef>
              <a:spcAft>
                <a:spcPts val="0"/>
              </a:spcAft>
              <a:buClr>
                <a:schemeClr val="dk1"/>
              </a:buClr>
              <a:buSzPts val="3200"/>
              <a:buFont typeface="Bebas Neue"/>
              <a:buNone/>
              <a:defRPr sz="3200" b="1">
                <a:solidFill>
                  <a:schemeClr val="dk1"/>
                </a:solidFill>
                <a:latin typeface="Bebas Neue"/>
                <a:ea typeface="Bebas Neue"/>
                <a:cs typeface="Bebas Neue"/>
                <a:sym typeface="Bebas Neue"/>
              </a:defRPr>
            </a:lvl5pPr>
            <a:lvl6pPr lvl="5" rtl="0">
              <a:spcBef>
                <a:spcPts val="0"/>
              </a:spcBef>
              <a:spcAft>
                <a:spcPts val="0"/>
              </a:spcAft>
              <a:buClr>
                <a:schemeClr val="dk1"/>
              </a:buClr>
              <a:buSzPts val="3200"/>
              <a:buFont typeface="Bebas Neue"/>
              <a:buNone/>
              <a:defRPr sz="3200" b="1">
                <a:solidFill>
                  <a:schemeClr val="dk1"/>
                </a:solidFill>
                <a:latin typeface="Bebas Neue"/>
                <a:ea typeface="Bebas Neue"/>
                <a:cs typeface="Bebas Neue"/>
                <a:sym typeface="Bebas Neue"/>
              </a:defRPr>
            </a:lvl6pPr>
            <a:lvl7pPr lvl="6" rtl="0">
              <a:spcBef>
                <a:spcPts val="0"/>
              </a:spcBef>
              <a:spcAft>
                <a:spcPts val="0"/>
              </a:spcAft>
              <a:buClr>
                <a:schemeClr val="dk1"/>
              </a:buClr>
              <a:buSzPts val="3200"/>
              <a:buFont typeface="Bebas Neue"/>
              <a:buNone/>
              <a:defRPr sz="3200" b="1">
                <a:solidFill>
                  <a:schemeClr val="dk1"/>
                </a:solidFill>
                <a:latin typeface="Bebas Neue"/>
                <a:ea typeface="Bebas Neue"/>
                <a:cs typeface="Bebas Neue"/>
                <a:sym typeface="Bebas Neue"/>
              </a:defRPr>
            </a:lvl7pPr>
            <a:lvl8pPr lvl="7" rtl="0">
              <a:spcBef>
                <a:spcPts val="0"/>
              </a:spcBef>
              <a:spcAft>
                <a:spcPts val="0"/>
              </a:spcAft>
              <a:buClr>
                <a:schemeClr val="dk1"/>
              </a:buClr>
              <a:buSzPts val="3200"/>
              <a:buFont typeface="Bebas Neue"/>
              <a:buNone/>
              <a:defRPr sz="3200" b="1">
                <a:solidFill>
                  <a:schemeClr val="dk1"/>
                </a:solidFill>
                <a:latin typeface="Bebas Neue"/>
                <a:ea typeface="Bebas Neue"/>
                <a:cs typeface="Bebas Neue"/>
                <a:sym typeface="Bebas Neue"/>
              </a:defRPr>
            </a:lvl8pPr>
            <a:lvl9pPr lvl="8" rtl="0">
              <a:spcBef>
                <a:spcPts val="0"/>
              </a:spcBef>
              <a:spcAft>
                <a:spcPts val="0"/>
              </a:spcAft>
              <a:buClr>
                <a:schemeClr val="dk1"/>
              </a:buClr>
              <a:buSzPts val="3200"/>
              <a:buFont typeface="Bebas Neue"/>
              <a:buNone/>
              <a:defRPr sz="3200" b="1">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Jura Medium"/>
              <a:buChar char="●"/>
              <a:defRPr>
                <a:solidFill>
                  <a:schemeClr val="dk1"/>
                </a:solidFill>
                <a:latin typeface="Jura Medium"/>
                <a:ea typeface="Jura Medium"/>
                <a:cs typeface="Jura Medium"/>
                <a:sym typeface="Jura Medium"/>
              </a:defRPr>
            </a:lvl1pPr>
            <a:lvl2pPr marL="914400" lvl="1" indent="-317500">
              <a:lnSpc>
                <a:spcPct val="115000"/>
              </a:lnSpc>
              <a:spcBef>
                <a:spcPts val="1600"/>
              </a:spcBef>
              <a:spcAft>
                <a:spcPts val="0"/>
              </a:spcAft>
              <a:buClr>
                <a:schemeClr val="dk1"/>
              </a:buClr>
              <a:buSzPts val="1400"/>
              <a:buFont typeface="Jura Medium"/>
              <a:buChar char="○"/>
              <a:defRPr>
                <a:solidFill>
                  <a:schemeClr val="dk1"/>
                </a:solidFill>
                <a:latin typeface="Jura Medium"/>
                <a:ea typeface="Jura Medium"/>
                <a:cs typeface="Jura Medium"/>
                <a:sym typeface="Jura Medium"/>
              </a:defRPr>
            </a:lvl2pPr>
            <a:lvl3pPr marL="1371600" lvl="2" indent="-317500">
              <a:lnSpc>
                <a:spcPct val="115000"/>
              </a:lnSpc>
              <a:spcBef>
                <a:spcPts val="1600"/>
              </a:spcBef>
              <a:spcAft>
                <a:spcPts val="0"/>
              </a:spcAft>
              <a:buClr>
                <a:schemeClr val="dk1"/>
              </a:buClr>
              <a:buSzPts val="1400"/>
              <a:buFont typeface="Jura Medium"/>
              <a:buChar char="■"/>
              <a:defRPr>
                <a:solidFill>
                  <a:schemeClr val="dk1"/>
                </a:solidFill>
                <a:latin typeface="Jura Medium"/>
                <a:ea typeface="Jura Medium"/>
                <a:cs typeface="Jura Medium"/>
                <a:sym typeface="Jura Medium"/>
              </a:defRPr>
            </a:lvl3pPr>
            <a:lvl4pPr marL="1828800" lvl="3" indent="-317500">
              <a:lnSpc>
                <a:spcPct val="115000"/>
              </a:lnSpc>
              <a:spcBef>
                <a:spcPts val="1600"/>
              </a:spcBef>
              <a:spcAft>
                <a:spcPts val="0"/>
              </a:spcAft>
              <a:buClr>
                <a:schemeClr val="dk1"/>
              </a:buClr>
              <a:buSzPts val="1400"/>
              <a:buFont typeface="Jura Medium"/>
              <a:buChar char="●"/>
              <a:defRPr>
                <a:solidFill>
                  <a:schemeClr val="dk1"/>
                </a:solidFill>
                <a:latin typeface="Jura Medium"/>
                <a:ea typeface="Jura Medium"/>
                <a:cs typeface="Jura Medium"/>
                <a:sym typeface="Jura Medium"/>
              </a:defRPr>
            </a:lvl4pPr>
            <a:lvl5pPr marL="2286000" lvl="4" indent="-317500">
              <a:lnSpc>
                <a:spcPct val="115000"/>
              </a:lnSpc>
              <a:spcBef>
                <a:spcPts val="1600"/>
              </a:spcBef>
              <a:spcAft>
                <a:spcPts val="0"/>
              </a:spcAft>
              <a:buClr>
                <a:schemeClr val="dk1"/>
              </a:buClr>
              <a:buSzPts val="1400"/>
              <a:buFont typeface="Jura Medium"/>
              <a:buChar char="○"/>
              <a:defRPr>
                <a:solidFill>
                  <a:schemeClr val="dk1"/>
                </a:solidFill>
                <a:latin typeface="Jura Medium"/>
                <a:ea typeface="Jura Medium"/>
                <a:cs typeface="Jura Medium"/>
                <a:sym typeface="Jura Medium"/>
              </a:defRPr>
            </a:lvl5pPr>
            <a:lvl6pPr marL="2743200" lvl="5" indent="-317500">
              <a:lnSpc>
                <a:spcPct val="115000"/>
              </a:lnSpc>
              <a:spcBef>
                <a:spcPts val="1600"/>
              </a:spcBef>
              <a:spcAft>
                <a:spcPts val="0"/>
              </a:spcAft>
              <a:buClr>
                <a:schemeClr val="dk1"/>
              </a:buClr>
              <a:buSzPts val="1400"/>
              <a:buFont typeface="Jura Medium"/>
              <a:buChar char="■"/>
              <a:defRPr>
                <a:solidFill>
                  <a:schemeClr val="dk1"/>
                </a:solidFill>
                <a:latin typeface="Jura Medium"/>
                <a:ea typeface="Jura Medium"/>
                <a:cs typeface="Jura Medium"/>
                <a:sym typeface="Jura Medium"/>
              </a:defRPr>
            </a:lvl6pPr>
            <a:lvl7pPr marL="3200400" lvl="6" indent="-317500">
              <a:lnSpc>
                <a:spcPct val="115000"/>
              </a:lnSpc>
              <a:spcBef>
                <a:spcPts val="1600"/>
              </a:spcBef>
              <a:spcAft>
                <a:spcPts val="0"/>
              </a:spcAft>
              <a:buClr>
                <a:schemeClr val="dk1"/>
              </a:buClr>
              <a:buSzPts val="1400"/>
              <a:buFont typeface="Jura Medium"/>
              <a:buChar char="●"/>
              <a:defRPr>
                <a:solidFill>
                  <a:schemeClr val="dk1"/>
                </a:solidFill>
                <a:latin typeface="Jura Medium"/>
                <a:ea typeface="Jura Medium"/>
                <a:cs typeface="Jura Medium"/>
                <a:sym typeface="Jura Medium"/>
              </a:defRPr>
            </a:lvl7pPr>
            <a:lvl8pPr marL="3657600" lvl="7" indent="-317500">
              <a:lnSpc>
                <a:spcPct val="115000"/>
              </a:lnSpc>
              <a:spcBef>
                <a:spcPts val="1600"/>
              </a:spcBef>
              <a:spcAft>
                <a:spcPts val="0"/>
              </a:spcAft>
              <a:buClr>
                <a:schemeClr val="dk1"/>
              </a:buClr>
              <a:buSzPts val="1400"/>
              <a:buFont typeface="Jura Medium"/>
              <a:buChar char="○"/>
              <a:defRPr>
                <a:solidFill>
                  <a:schemeClr val="dk1"/>
                </a:solidFill>
                <a:latin typeface="Jura Medium"/>
                <a:ea typeface="Jura Medium"/>
                <a:cs typeface="Jura Medium"/>
                <a:sym typeface="Jura Medium"/>
              </a:defRPr>
            </a:lvl8pPr>
            <a:lvl9pPr marL="4114800" lvl="8" indent="-317500">
              <a:lnSpc>
                <a:spcPct val="115000"/>
              </a:lnSpc>
              <a:spcBef>
                <a:spcPts val="1600"/>
              </a:spcBef>
              <a:spcAft>
                <a:spcPts val="1600"/>
              </a:spcAft>
              <a:buClr>
                <a:schemeClr val="dk1"/>
              </a:buClr>
              <a:buSzPts val="1400"/>
              <a:buFont typeface="Jura Medium"/>
              <a:buChar char="■"/>
              <a:defRPr>
                <a:solidFill>
                  <a:schemeClr val="dk1"/>
                </a:solidFill>
                <a:latin typeface="Jura Medium"/>
                <a:ea typeface="Jura Medium"/>
                <a:cs typeface="Jura Medium"/>
                <a:sym typeface="Jura Medium"/>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8" r:id="rId3"/>
    <p:sldLayoutId id="2147483660" r:id="rId4"/>
    <p:sldLayoutId id="2147483664" r:id="rId5"/>
    <p:sldLayoutId id="2147483666" r:id="rId6"/>
    <p:sldLayoutId id="2147483669" r:id="rId7"/>
    <p:sldLayoutId id="2147483670" r:id="rId8"/>
    <p:sldLayoutId id="2147483672" r:id="rId9"/>
    <p:sldLayoutId id="2147483675" r:id="rId10"/>
    <p:sldLayoutId id="2147483678" r:id="rId11"/>
    <p:sldLayoutId id="2147483679" r:id="rId12"/>
    <p:sldLayoutId id="2147483681" r:id="rId13"/>
    <p:sldLayoutId id="2147483682"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microsoft.com/office/2007/relationships/hdphoto" Target="../media/hdphoto1.wdp"/><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hemeOverride" Target="../theme/themeOverride1.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hyperlink" Target="https://www.tripsavvy.com/national-zoo-animals-1039904" TargetMode="External"/><Relationship Id="rId13" Type="http://schemas.openxmlformats.org/officeDocument/2006/relationships/image" Target="../media/image7.jpeg"/><Relationship Id="rId18" Type="http://schemas.openxmlformats.org/officeDocument/2006/relationships/hyperlink" Target="https://pxhere.com/en/photo/1348958" TargetMode="External"/><Relationship Id="rId3" Type="http://schemas.openxmlformats.org/officeDocument/2006/relationships/image" Target="../media/image2.jpeg"/><Relationship Id="rId7" Type="http://schemas.openxmlformats.org/officeDocument/2006/relationships/image" Target="../media/image4.jpeg"/><Relationship Id="rId12" Type="http://schemas.openxmlformats.org/officeDocument/2006/relationships/hyperlink" Target="http://www.publicdomainpictures.net/view-image.php?image=127295&amp;picture=wild-plant" TargetMode="External"/><Relationship Id="rId17" Type="http://schemas.openxmlformats.org/officeDocument/2006/relationships/image" Target="../media/image9.jpeg"/><Relationship Id="rId2" Type="http://schemas.openxmlformats.org/officeDocument/2006/relationships/notesSlide" Target="../notesSlides/notesSlide2.xml"/><Relationship Id="rId16" Type="http://schemas.openxmlformats.org/officeDocument/2006/relationships/hyperlink" Target="https://pixabay.com/en/wild-flowers-wild-plants-nature-67119/" TargetMode="External"/><Relationship Id="rId1" Type="http://schemas.openxmlformats.org/officeDocument/2006/relationships/slideLayout" Target="../slideLayouts/slideLayout10.xml"/><Relationship Id="rId6" Type="http://schemas.openxmlformats.org/officeDocument/2006/relationships/hyperlink" Target="https://cute-pictures.blogspot.com/2010/12/animals-birds-creatures-wild-life-sea.html" TargetMode="External"/><Relationship Id="rId11" Type="http://schemas.openxmlformats.org/officeDocument/2006/relationships/image" Target="../media/image6.jpeg"/><Relationship Id="rId5" Type="http://schemas.openxmlformats.org/officeDocument/2006/relationships/image" Target="../media/image3.jpeg"/><Relationship Id="rId15" Type="http://schemas.openxmlformats.org/officeDocument/2006/relationships/image" Target="../media/image8.jpeg"/><Relationship Id="rId10" Type="http://schemas.openxmlformats.org/officeDocument/2006/relationships/hyperlink" Target="https://pxhere.com/en/photo/1035960" TargetMode="External"/><Relationship Id="rId4" Type="http://schemas.openxmlformats.org/officeDocument/2006/relationships/hyperlink" Target="https://pxhere.com/en/photo/903399" TargetMode="External"/><Relationship Id="rId9" Type="http://schemas.openxmlformats.org/officeDocument/2006/relationships/image" Target="../media/image5.jpeg"/><Relationship Id="rId14" Type="http://schemas.openxmlformats.org/officeDocument/2006/relationships/hyperlink" Target="https://pxhere.com/en/photo/1047914"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gif"/><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hyperlink" Target="https://www.cites.org/eng/disc/text.php" TargetMode="External"/><Relationship Id="rId5" Type="http://schemas.openxmlformats.org/officeDocument/2006/relationships/image" Target="../media/image26.pn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2E8AB"/>
        </a:solidFill>
        <a:effectLst/>
      </p:bgPr>
    </p:bg>
    <p:spTree>
      <p:nvGrpSpPr>
        <p:cNvPr id="1" name="Shape 26755"/>
        <p:cNvGrpSpPr/>
        <p:nvPr/>
      </p:nvGrpSpPr>
      <p:grpSpPr>
        <a:xfrm>
          <a:off x="0" y="0"/>
          <a:ext cx="0" cy="0"/>
          <a:chOff x="0" y="0"/>
          <a:chExt cx="0" cy="0"/>
        </a:xfrm>
      </p:grpSpPr>
      <p:sp>
        <p:nvSpPr>
          <p:cNvPr id="26756" name="Google Shape;26756;p79"/>
          <p:cNvSpPr txBox="1">
            <a:spLocks noGrp="1"/>
          </p:cNvSpPr>
          <p:nvPr>
            <p:ph type="subTitle" idx="1"/>
          </p:nvPr>
        </p:nvSpPr>
        <p:spPr>
          <a:xfrm>
            <a:off x="3477461" y="2927537"/>
            <a:ext cx="4500900" cy="184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1900" b="1" dirty="0"/>
              <a:t>Made By</a:t>
            </a:r>
            <a:r>
              <a:rPr lang="en-GB" sz="2500" b="1" dirty="0"/>
              <a:t>: </a:t>
            </a:r>
            <a:endParaRPr sz="2500" b="1" dirty="0"/>
          </a:p>
          <a:p>
            <a:pPr marL="457200" lvl="0" indent="-387350" algn="ctr" rtl="0">
              <a:spcBef>
                <a:spcPts val="0"/>
              </a:spcBef>
              <a:spcAft>
                <a:spcPts val="0"/>
              </a:spcAft>
              <a:buSzPts val="2500"/>
              <a:buFont typeface="Times New Roman"/>
              <a:buAutoNum type="arabicPeriod"/>
            </a:pPr>
            <a:r>
              <a:rPr lang="en-US" sz="2500" i="1" dirty="0">
                <a:latin typeface="Times New Roman"/>
                <a:ea typeface="Times New Roman"/>
                <a:cs typeface="Times New Roman"/>
                <a:sym typeface="Times New Roman"/>
              </a:rPr>
              <a:t>Navya Gupta (10-B)</a:t>
            </a:r>
            <a:endParaRPr sz="2500" i="1" dirty="0">
              <a:latin typeface="Times New Roman"/>
              <a:ea typeface="Times New Roman"/>
              <a:cs typeface="Times New Roman"/>
              <a:sym typeface="Times New Roman"/>
            </a:endParaRPr>
          </a:p>
          <a:p>
            <a:pPr marL="457200" lvl="0" indent="-387350" algn="ctr" rtl="0">
              <a:spcBef>
                <a:spcPts val="0"/>
              </a:spcBef>
              <a:spcAft>
                <a:spcPts val="0"/>
              </a:spcAft>
              <a:buSzPts val="2500"/>
              <a:buFont typeface="Times New Roman"/>
              <a:buAutoNum type="arabicPeriod"/>
            </a:pPr>
            <a:r>
              <a:rPr lang="en-US" sz="2500" i="1" dirty="0">
                <a:latin typeface="Times New Roman"/>
                <a:ea typeface="Times New Roman"/>
                <a:cs typeface="Times New Roman"/>
                <a:sym typeface="Times New Roman"/>
              </a:rPr>
              <a:t>Akshans Gupta (9-C)</a:t>
            </a:r>
            <a:endParaRPr sz="2500" i="1" dirty="0">
              <a:latin typeface="Times New Roman"/>
              <a:ea typeface="Times New Roman"/>
              <a:cs typeface="Times New Roman"/>
              <a:sym typeface="Times New Roman"/>
            </a:endParaRPr>
          </a:p>
          <a:p>
            <a:pPr marL="0" marR="0" lvl="0" indent="0" algn="ctr" rtl="0">
              <a:lnSpc>
                <a:spcPct val="100000"/>
              </a:lnSpc>
              <a:spcBef>
                <a:spcPts val="0"/>
              </a:spcBef>
              <a:spcAft>
                <a:spcPts val="0"/>
              </a:spcAft>
              <a:buNone/>
            </a:pPr>
            <a:r>
              <a:rPr lang="en-GB" sz="1900" b="1" dirty="0"/>
              <a:t>School:</a:t>
            </a:r>
            <a:endParaRPr sz="1900" b="1" dirty="0"/>
          </a:p>
          <a:p>
            <a:pPr marL="0" marR="0" lvl="0" indent="0" algn="ctr" rtl="0">
              <a:lnSpc>
                <a:spcPct val="100000"/>
              </a:lnSpc>
              <a:spcBef>
                <a:spcPts val="0"/>
              </a:spcBef>
              <a:spcAft>
                <a:spcPts val="0"/>
              </a:spcAft>
              <a:buNone/>
            </a:pPr>
            <a:r>
              <a:rPr lang="en-GB" sz="2500" i="1" dirty="0">
                <a:latin typeface="Times New Roman"/>
                <a:ea typeface="Times New Roman"/>
                <a:cs typeface="Times New Roman"/>
                <a:sym typeface="Times New Roman"/>
              </a:rPr>
              <a:t>Montfort School, Delhi</a:t>
            </a:r>
            <a:endParaRPr sz="2500" i="1" dirty="0">
              <a:latin typeface="Times New Roman"/>
              <a:ea typeface="Times New Roman"/>
              <a:cs typeface="Times New Roman"/>
              <a:sym typeface="Times New Roman"/>
            </a:endParaRPr>
          </a:p>
        </p:txBody>
      </p:sp>
      <p:sp>
        <p:nvSpPr>
          <p:cNvPr id="26757" name="Google Shape;26757;p79"/>
          <p:cNvSpPr txBox="1">
            <a:spLocks noGrp="1"/>
          </p:cNvSpPr>
          <p:nvPr>
            <p:ph type="ctrTitle"/>
          </p:nvPr>
        </p:nvSpPr>
        <p:spPr>
          <a:xfrm>
            <a:off x="3301961" y="1021594"/>
            <a:ext cx="4676400" cy="21672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GB" dirty="0"/>
              <a:t> </a:t>
            </a:r>
            <a:r>
              <a:rPr lang="en-GB" dirty="0">
                <a:latin typeface="Papyrus" panose="020B0602040200020303" pitchFamily="34" charset="77"/>
              </a:rPr>
              <a:t>Wildlife In Crisis</a:t>
            </a:r>
            <a:endParaRPr dirty="0">
              <a:latin typeface="Papyrus" panose="020B0602040200020303" pitchFamily="34" charset="77"/>
            </a:endParaRPr>
          </a:p>
        </p:txBody>
      </p:sp>
      <p:grpSp>
        <p:nvGrpSpPr>
          <p:cNvPr id="3" name="Group 2">
            <a:extLst>
              <a:ext uri="{FF2B5EF4-FFF2-40B4-BE49-F238E27FC236}">
                <a16:creationId xmlns:a16="http://schemas.microsoft.com/office/drawing/2014/main" id="{FCE3B355-5FED-B44D-BC30-11C0181B9C4B}"/>
              </a:ext>
            </a:extLst>
          </p:cNvPr>
          <p:cNvGrpSpPr/>
          <p:nvPr/>
        </p:nvGrpSpPr>
        <p:grpSpPr>
          <a:xfrm>
            <a:off x="1165639" y="1954706"/>
            <a:ext cx="2136322" cy="2167200"/>
            <a:chOff x="1165639" y="1954706"/>
            <a:chExt cx="2136322" cy="2167200"/>
          </a:xfrm>
        </p:grpSpPr>
        <p:sp>
          <p:nvSpPr>
            <p:cNvPr id="26759" name="Google Shape;26759;p79"/>
            <p:cNvSpPr/>
            <p:nvPr/>
          </p:nvSpPr>
          <p:spPr>
            <a:xfrm>
              <a:off x="1165639" y="1973687"/>
              <a:ext cx="2136322" cy="2148219"/>
            </a:xfrm>
            <a:custGeom>
              <a:avLst/>
              <a:gdLst/>
              <a:ahLst/>
              <a:cxnLst/>
              <a:rect l="l" t="t" r="r" b="b"/>
              <a:pathLst>
                <a:path w="27778" h="27389" extrusionOk="0">
                  <a:moveTo>
                    <a:pt x="7832" y="1"/>
                  </a:moveTo>
                  <a:cubicBezTo>
                    <a:pt x="6515" y="1"/>
                    <a:pt x="5198" y="407"/>
                    <a:pt x="4132" y="1188"/>
                  </a:cubicBezTo>
                  <a:cubicBezTo>
                    <a:pt x="2429" y="2414"/>
                    <a:pt x="1453" y="4546"/>
                    <a:pt x="1584" y="6629"/>
                  </a:cubicBezTo>
                  <a:cubicBezTo>
                    <a:pt x="1667" y="7867"/>
                    <a:pt x="2119" y="9106"/>
                    <a:pt x="1929" y="10320"/>
                  </a:cubicBezTo>
                  <a:cubicBezTo>
                    <a:pt x="1774" y="11261"/>
                    <a:pt x="1274" y="12106"/>
                    <a:pt x="893" y="12987"/>
                  </a:cubicBezTo>
                  <a:cubicBezTo>
                    <a:pt x="48" y="15023"/>
                    <a:pt x="0" y="17416"/>
                    <a:pt x="953" y="19417"/>
                  </a:cubicBezTo>
                  <a:cubicBezTo>
                    <a:pt x="1905" y="21405"/>
                    <a:pt x="3917" y="22893"/>
                    <a:pt x="6120" y="23048"/>
                  </a:cubicBezTo>
                  <a:cubicBezTo>
                    <a:pt x="6268" y="23057"/>
                    <a:pt x="6416" y="23061"/>
                    <a:pt x="6566" y="23061"/>
                  </a:cubicBezTo>
                  <a:cubicBezTo>
                    <a:pt x="7256" y="23061"/>
                    <a:pt x="7962" y="22981"/>
                    <a:pt x="8644" y="22981"/>
                  </a:cubicBezTo>
                  <a:cubicBezTo>
                    <a:pt x="9350" y="22981"/>
                    <a:pt x="10031" y="23067"/>
                    <a:pt x="10644" y="23417"/>
                  </a:cubicBezTo>
                  <a:cubicBezTo>
                    <a:pt x="11275" y="23774"/>
                    <a:pt x="11728" y="24370"/>
                    <a:pt x="12228" y="24905"/>
                  </a:cubicBezTo>
                  <a:cubicBezTo>
                    <a:pt x="13240" y="26001"/>
                    <a:pt x="14502" y="26917"/>
                    <a:pt x="15954" y="27251"/>
                  </a:cubicBezTo>
                  <a:cubicBezTo>
                    <a:pt x="16340" y="27342"/>
                    <a:pt x="16737" y="27388"/>
                    <a:pt x="17133" y="27388"/>
                  </a:cubicBezTo>
                  <a:cubicBezTo>
                    <a:pt x="18241" y="27388"/>
                    <a:pt x="19339" y="27026"/>
                    <a:pt x="20145" y="26263"/>
                  </a:cubicBezTo>
                  <a:cubicBezTo>
                    <a:pt x="21669" y="24798"/>
                    <a:pt x="21788" y="22250"/>
                    <a:pt x="23372" y="20845"/>
                  </a:cubicBezTo>
                  <a:cubicBezTo>
                    <a:pt x="24336" y="19976"/>
                    <a:pt x="24467" y="20333"/>
                    <a:pt x="25325" y="19488"/>
                  </a:cubicBezTo>
                  <a:cubicBezTo>
                    <a:pt x="26765" y="18047"/>
                    <a:pt x="27777" y="15571"/>
                    <a:pt x="27289" y="13321"/>
                  </a:cubicBezTo>
                  <a:cubicBezTo>
                    <a:pt x="26956" y="11808"/>
                    <a:pt x="26218" y="11677"/>
                    <a:pt x="26277" y="10403"/>
                  </a:cubicBezTo>
                  <a:cubicBezTo>
                    <a:pt x="26349" y="8844"/>
                    <a:pt x="27492" y="8594"/>
                    <a:pt x="27587" y="7177"/>
                  </a:cubicBezTo>
                  <a:cubicBezTo>
                    <a:pt x="27706" y="5153"/>
                    <a:pt x="25456" y="3581"/>
                    <a:pt x="25051" y="3295"/>
                  </a:cubicBezTo>
                  <a:cubicBezTo>
                    <a:pt x="24769" y="3104"/>
                    <a:pt x="23449" y="2228"/>
                    <a:pt x="21600" y="2228"/>
                  </a:cubicBezTo>
                  <a:cubicBezTo>
                    <a:pt x="21498" y="2228"/>
                    <a:pt x="21394" y="2230"/>
                    <a:pt x="21288" y="2236"/>
                  </a:cubicBezTo>
                  <a:cubicBezTo>
                    <a:pt x="19110" y="2343"/>
                    <a:pt x="18871" y="3557"/>
                    <a:pt x="17145" y="3748"/>
                  </a:cubicBezTo>
                  <a:cubicBezTo>
                    <a:pt x="16991" y="3764"/>
                    <a:pt x="16843" y="3772"/>
                    <a:pt x="16701" y="3772"/>
                  </a:cubicBezTo>
                  <a:cubicBezTo>
                    <a:pt x="14412" y="3772"/>
                    <a:pt x="13515" y="1782"/>
                    <a:pt x="10097" y="426"/>
                  </a:cubicBezTo>
                  <a:cubicBezTo>
                    <a:pt x="9375" y="140"/>
                    <a:pt x="8603" y="1"/>
                    <a:pt x="7832" y="1"/>
                  </a:cubicBezTo>
                  <a:close/>
                </a:path>
              </a:pathLst>
            </a:custGeom>
            <a:solidFill>
              <a:srgbClr val="D5B0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760" name="Google Shape;26760;p79"/>
            <p:cNvSpPr/>
            <p:nvPr/>
          </p:nvSpPr>
          <p:spPr>
            <a:xfrm>
              <a:off x="1442120" y="2277774"/>
              <a:ext cx="1330568" cy="1755737"/>
            </a:xfrm>
            <a:custGeom>
              <a:avLst/>
              <a:gdLst/>
              <a:ahLst/>
              <a:cxnLst/>
              <a:rect l="l" t="t" r="r" b="b"/>
              <a:pathLst>
                <a:path w="17301" h="22385" extrusionOk="0">
                  <a:moveTo>
                    <a:pt x="8097" y="17111"/>
                  </a:moveTo>
                  <a:cubicBezTo>
                    <a:pt x="8347" y="17516"/>
                    <a:pt x="8585" y="17968"/>
                    <a:pt x="8645" y="18397"/>
                  </a:cubicBezTo>
                  <a:lnTo>
                    <a:pt x="7525" y="19516"/>
                  </a:lnTo>
                  <a:cubicBezTo>
                    <a:pt x="7395" y="19647"/>
                    <a:pt x="7311" y="19814"/>
                    <a:pt x="7299" y="19957"/>
                  </a:cubicBezTo>
                  <a:cubicBezTo>
                    <a:pt x="7085" y="20004"/>
                    <a:pt x="6859" y="20028"/>
                    <a:pt x="6668" y="20028"/>
                  </a:cubicBezTo>
                  <a:cubicBezTo>
                    <a:pt x="6621" y="20028"/>
                    <a:pt x="6573" y="20028"/>
                    <a:pt x="6525" y="20016"/>
                  </a:cubicBezTo>
                  <a:cubicBezTo>
                    <a:pt x="6859" y="19540"/>
                    <a:pt x="7085" y="19016"/>
                    <a:pt x="7240" y="18480"/>
                  </a:cubicBezTo>
                  <a:cubicBezTo>
                    <a:pt x="7525" y="18028"/>
                    <a:pt x="7811" y="17575"/>
                    <a:pt x="8097" y="17111"/>
                  </a:cubicBezTo>
                  <a:close/>
                  <a:moveTo>
                    <a:pt x="915" y="1"/>
                  </a:moveTo>
                  <a:cubicBezTo>
                    <a:pt x="581" y="1"/>
                    <a:pt x="243" y="194"/>
                    <a:pt x="179" y="538"/>
                  </a:cubicBezTo>
                  <a:cubicBezTo>
                    <a:pt x="1" y="1443"/>
                    <a:pt x="25" y="2681"/>
                    <a:pt x="918" y="3109"/>
                  </a:cubicBezTo>
                  <a:cubicBezTo>
                    <a:pt x="1287" y="4407"/>
                    <a:pt x="2049" y="5586"/>
                    <a:pt x="3120" y="6443"/>
                  </a:cubicBezTo>
                  <a:cubicBezTo>
                    <a:pt x="3277" y="6574"/>
                    <a:pt x="3459" y="6634"/>
                    <a:pt x="3638" y="6634"/>
                  </a:cubicBezTo>
                  <a:cubicBezTo>
                    <a:pt x="3704" y="6634"/>
                    <a:pt x="3770" y="6626"/>
                    <a:pt x="3835" y="6610"/>
                  </a:cubicBezTo>
                  <a:cubicBezTo>
                    <a:pt x="3930" y="7800"/>
                    <a:pt x="3894" y="8991"/>
                    <a:pt x="3954" y="10182"/>
                  </a:cubicBezTo>
                  <a:cubicBezTo>
                    <a:pt x="3954" y="10241"/>
                    <a:pt x="3954" y="10301"/>
                    <a:pt x="3942" y="10360"/>
                  </a:cubicBezTo>
                  <a:cubicBezTo>
                    <a:pt x="3870" y="10479"/>
                    <a:pt x="3823" y="10598"/>
                    <a:pt x="3835" y="10729"/>
                  </a:cubicBezTo>
                  <a:cubicBezTo>
                    <a:pt x="3846" y="10920"/>
                    <a:pt x="3882" y="11098"/>
                    <a:pt x="3894" y="11301"/>
                  </a:cubicBezTo>
                  <a:cubicBezTo>
                    <a:pt x="3882" y="12444"/>
                    <a:pt x="3966" y="13587"/>
                    <a:pt x="4085" y="14778"/>
                  </a:cubicBezTo>
                  <a:cubicBezTo>
                    <a:pt x="4144" y="15349"/>
                    <a:pt x="4168" y="15921"/>
                    <a:pt x="4132" y="16492"/>
                  </a:cubicBezTo>
                  <a:cubicBezTo>
                    <a:pt x="4168" y="16563"/>
                    <a:pt x="4180" y="16659"/>
                    <a:pt x="4180" y="16742"/>
                  </a:cubicBezTo>
                  <a:cubicBezTo>
                    <a:pt x="4192" y="17147"/>
                    <a:pt x="4085" y="17528"/>
                    <a:pt x="3989" y="17921"/>
                  </a:cubicBezTo>
                  <a:cubicBezTo>
                    <a:pt x="4013" y="18004"/>
                    <a:pt x="4049" y="18111"/>
                    <a:pt x="4025" y="18230"/>
                  </a:cubicBezTo>
                  <a:cubicBezTo>
                    <a:pt x="4013" y="18647"/>
                    <a:pt x="3930" y="19004"/>
                    <a:pt x="3775" y="19397"/>
                  </a:cubicBezTo>
                  <a:cubicBezTo>
                    <a:pt x="3704" y="19600"/>
                    <a:pt x="3561" y="19731"/>
                    <a:pt x="3418" y="19826"/>
                  </a:cubicBezTo>
                  <a:cubicBezTo>
                    <a:pt x="3358" y="19957"/>
                    <a:pt x="3311" y="20088"/>
                    <a:pt x="3251" y="20231"/>
                  </a:cubicBezTo>
                  <a:cubicBezTo>
                    <a:pt x="3180" y="20326"/>
                    <a:pt x="3120" y="20445"/>
                    <a:pt x="3108" y="20588"/>
                  </a:cubicBezTo>
                  <a:cubicBezTo>
                    <a:pt x="2932" y="21125"/>
                    <a:pt x="3415" y="21598"/>
                    <a:pt x="3869" y="21598"/>
                  </a:cubicBezTo>
                  <a:cubicBezTo>
                    <a:pt x="4088" y="21598"/>
                    <a:pt x="4302" y="21487"/>
                    <a:pt x="4430" y="21219"/>
                  </a:cubicBezTo>
                  <a:lnTo>
                    <a:pt x="4477" y="21135"/>
                  </a:lnTo>
                  <a:cubicBezTo>
                    <a:pt x="4597" y="21040"/>
                    <a:pt x="4716" y="20957"/>
                    <a:pt x="4835" y="20885"/>
                  </a:cubicBezTo>
                  <a:lnTo>
                    <a:pt x="4882" y="20921"/>
                  </a:lnTo>
                  <a:cubicBezTo>
                    <a:pt x="5025" y="21076"/>
                    <a:pt x="5192" y="21195"/>
                    <a:pt x="5370" y="21302"/>
                  </a:cubicBezTo>
                  <a:cubicBezTo>
                    <a:pt x="5132" y="21743"/>
                    <a:pt x="5573" y="22326"/>
                    <a:pt x="6073" y="22374"/>
                  </a:cubicBezTo>
                  <a:cubicBezTo>
                    <a:pt x="6157" y="22381"/>
                    <a:pt x="6240" y="22384"/>
                    <a:pt x="6323" y="22384"/>
                  </a:cubicBezTo>
                  <a:cubicBezTo>
                    <a:pt x="7336" y="22384"/>
                    <a:pt x="8275" y="21856"/>
                    <a:pt x="8847" y="21064"/>
                  </a:cubicBezTo>
                  <a:cubicBezTo>
                    <a:pt x="9907" y="20766"/>
                    <a:pt x="11038" y="20623"/>
                    <a:pt x="12121" y="20385"/>
                  </a:cubicBezTo>
                  <a:cubicBezTo>
                    <a:pt x="12217" y="20421"/>
                    <a:pt x="12300" y="20469"/>
                    <a:pt x="12395" y="20504"/>
                  </a:cubicBezTo>
                  <a:cubicBezTo>
                    <a:pt x="12523" y="20571"/>
                    <a:pt x="12647" y="20600"/>
                    <a:pt x="12764" y="20600"/>
                  </a:cubicBezTo>
                  <a:cubicBezTo>
                    <a:pt x="13128" y="20600"/>
                    <a:pt x="13418" y="20317"/>
                    <a:pt x="13491" y="19992"/>
                  </a:cubicBezTo>
                  <a:cubicBezTo>
                    <a:pt x="13907" y="19826"/>
                    <a:pt x="14324" y="19635"/>
                    <a:pt x="14705" y="19361"/>
                  </a:cubicBezTo>
                  <a:cubicBezTo>
                    <a:pt x="14788" y="19302"/>
                    <a:pt x="14884" y="19230"/>
                    <a:pt x="14967" y="19171"/>
                  </a:cubicBezTo>
                  <a:cubicBezTo>
                    <a:pt x="15083" y="19242"/>
                    <a:pt x="15213" y="19285"/>
                    <a:pt x="15353" y="19285"/>
                  </a:cubicBezTo>
                  <a:cubicBezTo>
                    <a:pt x="15472" y="19285"/>
                    <a:pt x="15598" y="19254"/>
                    <a:pt x="15729" y="19183"/>
                  </a:cubicBezTo>
                  <a:cubicBezTo>
                    <a:pt x="16693" y="18659"/>
                    <a:pt x="17003" y="17623"/>
                    <a:pt x="17074" y="16575"/>
                  </a:cubicBezTo>
                  <a:cubicBezTo>
                    <a:pt x="17110" y="16278"/>
                    <a:pt x="17110" y="15980"/>
                    <a:pt x="17110" y="15682"/>
                  </a:cubicBezTo>
                  <a:cubicBezTo>
                    <a:pt x="17301" y="14016"/>
                    <a:pt x="17265" y="12337"/>
                    <a:pt x="15991" y="11087"/>
                  </a:cubicBezTo>
                  <a:cubicBezTo>
                    <a:pt x="15836" y="10717"/>
                    <a:pt x="15657" y="10360"/>
                    <a:pt x="15443" y="10015"/>
                  </a:cubicBezTo>
                  <a:cubicBezTo>
                    <a:pt x="14503" y="8420"/>
                    <a:pt x="13193" y="7110"/>
                    <a:pt x="11728" y="6015"/>
                  </a:cubicBezTo>
                  <a:cubicBezTo>
                    <a:pt x="11669" y="5979"/>
                    <a:pt x="11621" y="5955"/>
                    <a:pt x="11574" y="5907"/>
                  </a:cubicBezTo>
                  <a:cubicBezTo>
                    <a:pt x="10966" y="5467"/>
                    <a:pt x="10335" y="5062"/>
                    <a:pt x="9704" y="4669"/>
                  </a:cubicBezTo>
                  <a:cubicBezTo>
                    <a:pt x="9597" y="4669"/>
                    <a:pt x="9490" y="4693"/>
                    <a:pt x="9407" y="4693"/>
                  </a:cubicBezTo>
                  <a:cubicBezTo>
                    <a:pt x="9398" y="4693"/>
                    <a:pt x="9390" y="4693"/>
                    <a:pt x="9382" y="4693"/>
                  </a:cubicBezTo>
                  <a:cubicBezTo>
                    <a:pt x="8980" y="4693"/>
                    <a:pt x="8751" y="4413"/>
                    <a:pt x="8704" y="4110"/>
                  </a:cubicBezTo>
                  <a:cubicBezTo>
                    <a:pt x="8597" y="4050"/>
                    <a:pt x="8490" y="3990"/>
                    <a:pt x="8395" y="3943"/>
                  </a:cubicBezTo>
                  <a:cubicBezTo>
                    <a:pt x="8585" y="3455"/>
                    <a:pt x="8704" y="2919"/>
                    <a:pt x="8752" y="2371"/>
                  </a:cubicBezTo>
                  <a:cubicBezTo>
                    <a:pt x="8966" y="2038"/>
                    <a:pt x="9228" y="1716"/>
                    <a:pt x="9466" y="1395"/>
                  </a:cubicBezTo>
                  <a:cubicBezTo>
                    <a:pt x="9862" y="867"/>
                    <a:pt x="9284" y="299"/>
                    <a:pt x="8762" y="299"/>
                  </a:cubicBezTo>
                  <a:cubicBezTo>
                    <a:pt x="8718" y="299"/>
                    <a:pt x="8675" y="303"/>
                    <a:pt x="8633" y="311"/>
                  </a:cubicBezTo>
                  <a:cubicBezTo>
                    <a:pt x="7470" y="497"/>
                    <a:pt x="6303" y="588"/>
                    <a:pt x="5137" y="588"/>
                  </a:cubicBezTo>
                  <a:cubicBezTo>
                    <a:pt x="4357" y="588"/>
                    <a:pt x="3577" y="547"/>
                    <a:pt x="2799" y="466"/>
                  </a:cubicBezTo>
                  <a:cubicBezTo>
                    <a:pt x="2764" y="461"/>
                    <a:pt x="2731" y="459"/>
                    <a:pt x="2700" y="459"/>
                  </a:cubicBezTo>
                  <a:cubicBezTo>
                    <a:pt x="2582" y="459"/>
                    <a:pt x="2488" y="493"/>
                    <a:pt x="2394" y="550"/>
                  </a:cubicBezTo>
                  <a:cubicBezTo>
                    <a:pt x="2156" y="419"/>
                    <a:pt x="1906" y="300"/>
                    <a:pt x="1620" y="192"/>
                  </a:cubicBezTo>
                  <a:cubicBezTo>
                    <a:pt x="1525" y="169"/>
                    <a:pt x="1441" y="145"/>
                    <a:pt x="1370" y="145"/>
                  </a:cubicBezTo>
                  <a:cubicBezTo>
                    <a:pt x="1241" y="47"/>
                    <a:pt x="1078" y="1"/>
                    <a:pt x="915" y="1"/>
                  </a:cubicBezTo>
                  <a:close/>
                </a:path>
              </a:pathLst>
            </a:custGeom>
            <a:solidFill>
              <a:srgbClr val="A39B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761" name="Google Shape;26761;p79"/>
            <p:cNvSpPr/>
            <p:nvPr/>
          </p:nvSpPr>
          <p:spPr>
            <a:xfrm>
              <a:off x="1342294" y="1954706"/>
              <a:ext cx="1462463" cy="1295724"/>
            </a:xfrm>
            <a:custGeom>
              <a:avLst/>
              <a:gdLst/>
              <a:ahLst/>
              <a:cxnLst/>
              <a:rect l="l" t="t" r="r" b="b"/>
              <a:pathLst>
                <a:path w="19016" h="16520" extrusionOk="0">
                  <a:moveTo>
                    <a:pt x="3263" y="4680"/>
                  </a:moveTo>
                  <a:cubicBezTo>
                    <a:pt x="3287" y="4680"/>
                    <a:pt x="3323" y="4704"/>
                    <a:pt x="3347" y="4704"/>
                  </a:cubicBezTo>
                  <a:cubicBezTo>
                    <a:pt x="4216" y="4823"/>
                    <a:pt x="5085" y="4907"/>
                    <a:pt x="5966" y="4954"/>
                  </a:cubicBezTo>
                  <a:cubicBezTo>
                    <a:pt x="6236" y="4962"/>
                    <a:pt x="6506" y="4965"/>
                    <a:pt x="6774" y="4965"/>
                  </a:cubicBezTo>
                  <a:cubicBezTo>
                    <a:pt x="7389" y="4965"/>
                    <a:pt x="8001" y="4945"/>
                    <a:pt x="8612" y="4896"/>
                  </a:cubicBezTo>
                  <a:lnTo>
                    <a:pt x="8612" y="4896"/>
                  </a:lnTo>
                  <a:cubicBezTo>
                    <a:pt x="8597" y="4898"/>
                    <a:pt x="8596" y="4908"/>
                    <a:pt x="8585" y="4919"/>
                  </a:cubicBezTo>
                  <a:lnTo>
                    <a:pt x="8276" y="5776"/>
                  </a:lnTo>
                  <a:cubicBezTo>
                    <a:pt x="8038" y="5788"/>
                    <a:pt x="7823" y="5931"/>
                    <a:pt x="7680" y="6145"/>
                  </a:cubicBezTo>
                  <a:cubicBezTo>
                    <a:pt x="7335" y="6633"/>
                    <a:pt x="6859" y="6990"/>
                    <a:pt x="6323" y="7264"/>
                  </a:cubicBezTo>
                  <a:cubicBezTo>
                    <a:pt x="6293" y="7266"/>
                    <a:pt x="6264" y="7267"/>
                    <a:pt x="6235" y="7267"/>
                  </a:cubicBezTo>
                  <a:cubicBezTo>
                    <a:pt x="5586" y="7267"/>
                    <a:pt x="5055" y="6807"/>
                    <a:pt x="4408" y="6807"/>
                  </a:cubicBezTo>
                  <a:cubicBezTo>
                    <a:pt x="4372" y="6807"/>
                    <a:pt x="4336" y="6809"/>
                    <a:pt x="4299" y="6812"/>
                  </a:cubicBezTo>
                  <a:cubicBezTo>
                    <a:pt x="3930" y="6347"/>
                    <a:pt x="3680" y="5812"/>
                    <a:pt x="3597" y="5228"/>
                  </a:cubicBezTo>
                  <a:cubicBezTo>
                    <a:pt x="3573" y="4978"/>
                    <a:pt x="3442" y="4800"/>
                    <a:pt x="3263" y="4680"/>
                  </a:cubicBezTo>
                  <a:close/>
                  <a:moveTo>
                    <a:pt x="1621" y="4354"/>
                  </a:moveTo>
                  <a:cubicBezTo>
                    <a:pt x="1650" y="4354"/>
                    <a:pt x="1709" y="4370"/>
                    <a:pt x="1799" y="4407"/>
                  </a:cubicBezTo>
                  <a:cubicBezTo>
                    <a:pt x="1846" y="4419"/>
                    <a:pt x="1894" y="4419"/>
                    <a:pt x="1930" y="4430"/>
                  </a:cubicBezTo>
                  <a:cubicBezTo>
                    <a:pt x="1680" y="4645"/>
                    <a:pt x="1537" y="5002"/>
                    <a:pt x="1751" y="5359"/>
                  </a:cubicBezTo>
                  <a:cubicBezTo>
                    <a:pt x="2323" y="6335"/>
                    <a:pt x="2370" y="7514"/>
                    <a:pt x="3001" y="8371"/>
                  </a:cubicBezTo>
                  <a:cubicBezTo>
                    <a:pt x="3001" y="8514"/>
                    <a:pt x="3025" y="8657"/>
                    <a:pt x="3049" y="8788"/>
                  </a:cubicBezTo>
                  <a:cubicBezTo>
                    <a:pt x="3061" y="8836"/>
                    <a:pt x="3061" y="8871"/>
                    <a:pt x="3085" y="8907"/>
                  </a:cubicBezTo>
                  <a:cubicBezTo>
                    <a:pt x="2989" y="8836"/>
                    <a:pt x="2930" y="8764"/>
                    <a:pt x="2882" y="8669"/>
                  </a:cubicBezTo>
                  <a:cubicBezTo>
                    <a:pt x="2466" y="8050"/>
                    <a:pt x="2156" y="7359"/>
                    <a:pt x="1954" y="6645"/>
                  </a:cubicBezTo>
                  <a:cubicBezTo>
                    <a:pt x="1894" y="6455"/>
                    <a:pt x="1775" y="6312"/>
                    <a:pt x="1608" y="6216"/>
                  </a:cubicBezTo>
                  <a:cubicBezTo>
                    <a:pt x="1573" y="5776"/>
                    <a:pt x="1596" y="5335"/>
                    <a:pt x="1632" y="4895"/>
                  </a:cubicBezTo>
                  <a:cubicBezTo>
                    <a:pt x="1632" y="4848"/>
                    <a:pt x="1667" y="4418"/>
                    <a:pt x="1656" y="4418"/>
                  </a:cubicBezTo>
                  <a:lnTo>
                    <a:pt x="1656" y="4418"/>
                  </a:lnTo>
                  <a:cubicBezTo>
                    <a:pt x="1656" y="4418"/>
                    <a:pt x="1656" y="4418"/>
                    <a:pt x="1656" y="4419"/>
                  </a:cubicBezTo>
                  <a:cubicBezTo>
                    <a:pt x="1596" y="4379"/>
                    <a:pt x="1585" y="4354"/>
                    <a:pt x="1621" y="4354"/>
                  </a:cubicBezTo>
                  <a:close/>
                  <a:moveTo>
                    <a:pt x="12221" y="1"/>
                  </a:moveTo>
                  <a:cubicBezTo>
                    <a:pt x="11514" y="1"/>
                    <a:pt x="10814" y="37"/>
                    <a:pt x="10121" y="73"/>
                  </a:cubicBezTo>
                  <a:cubicBezTo>
                    <a:pt x="10086" y="73"/>
                    <a:pt x="10050" y="85"/>
                    <a:pt x="10014" y="85"/>
                  </a:cubicBezTo>
                  <a:cubicBezTo>
                    <a:pt x="9931" y="180"/>
                    <a:pt x="9800" y="251"/>
                    <a:pt x="9645" y="287"/>
                  </a:cubicBezTo>
                  <a:cubicBezTo>
                    <a:pt x="7609" y="751"/>
                    <a:pt x="5728" y="1347"/>
                    <a:pt x="3882" y="2323"/>
                  </a:cubicBezTo>
                  <a:cubicBezTo>
                    <a:pt x="3156" y="2704"/>
                    <a:pt x="2358" y="3037"/>
                    <a:pt x="1751" y="3597"/>
                  </a:cubicBezTo>
                  <a:cubicBezTo>
                    <a:pt x="1025" y="4288"/>
                    <a:pt x="763" y="5300"/>
                    <a:pt x="501" y="6228"/>
                  </a:cubicBezTo>
                  <a:cubicBezTo>
                    <a:pt x="1" y="8062"/>
                    <a:pt x="25" y="10669"/>
                    <a:pt x="1323" y="12217"/>
                  </a:cubicBezTo>
                  <a:cubicBezTo>
                    <a:pt x="2335" y="13420"/>
                    <a:pt x="4013" y="13932"/>
                    <a:pt x="4716" y="15420"/>
                  </a:cubicBezTo>
                  <a:cubicBezTo>
                    <a:pt x="4763" y="15503"/>
                    <a:pt x="4775" y="15575"/>
                    <a:pt x="4787" y="15670"/>
                  </a:cubicBezTo>
                  <a:cubicBezTo>
                    <a:pt x="5025" y="15444"/>
                    <a:pt x="5144" y="15075"/>
                    <a:pt x="4978" y="14741"/>
                  </a:cubicBezTo>
                  <a:cubicBezTo>
                    <a:pt x="4966" y="14717"/>
                    <a:pt x="4954" y="14670"/>
                    <a:pt x="4918" y="14646"/>
                  </a:cubicBezTo>
                  <a:cubicBezTo>
                    <a:pt x="4966" y="14539"/>
                    <a:pt x="4978" y="14420"/>
                    <a:pt x="4978" y="14289"/>
                  </a:cubicBezTo>
                  <a:cubicBezTo>
                    <a:pt x="4859" y="13110"/>
                    <a:pt x="4954" y="11622"/>
                    <a:pt x="4359" y="10550"/>
                  </a:cubicBezTo>
                  <a:lnTo>
                    <a:pt x="4359" y="10550"/>
                  </a:lnTo>
                  <a:cubicBezTo>
                    <a:pt x="4668" y="10741"/>
                    <a:pt x="5013" y="10860"/>
                    <a:pt x="5335" y="10896"/>
                  </a:cubicBezTo>
                  <a:cubicBezTo>
                    <a:pt x="5335" y="10955"/>
                    <a:pt x="5323" y="11015"/>
                    <a:pt x="5323" y="11050"/>
                  </a:cubicBezTo>
                  <a:cubicBezTo>
                    <a:pt x="5180" y="12836"/>
                    <a:pt x="5752" y="14682"/>
                    <a:pt x="6704" y="16170"/>
                  </a:cubicBezTo>
                  <a:cubicBezTo>
                    <a:pt x="6855" y="16393"/>
                    <a:pt x="7145" y="16520"/>
                    <a:pt x="7418" y="16520"/>
                  </a:cubicBezTo>
                  <a:cubicBezTo>
                    <a:pt x="7728" y="16520"/>
                    <a:pt x="8017" y="16358"/>
                    <a:pt x="8061" y="15991"/>
                  </a:cubicBezTo>
                  <a:cubicBezTo>
                    <a:pt x="8192" y="15087"/>
                    <a:pt x="8276" y="14170"/>
                    <a:pt x="8192" y="13241"/>
                  </a:cubicBezTo>
                  <a:cubicBezTo>
                    <a:pt x="8121" y="12360"/>
                    <a:pt x="7740" y="11372"/>
                    <a:pt x="7871" y="10491"/>
                  </a:cubicBezTo>
                  <a:lnTo>
                    <a:pt x="7871" y="10443"/>
                  </a:lnTo>
                  <a:cubicBezTo>
                    <a:pt x="8050" y="10372"/>
                    <a:pt x="8216" y="10265"/>
                    <a:pt x="8359" y="10134"/>
                  </a:cubicBezTo>
                  <a:cubicBezTo>
                    <a:pt x="8966" y="9610"/>
                    <a:pt x="9204" y="8848"/>
                    <a:pt x="9383" y="8098"/>
                  </a:cubicBezTo>
                  <a:cubicBezTo>
                    <a:pt x="9466" y="7776"/>
                    <a:pt x="9347" y="7526"/>
                    <a:pt x="9169" y="7359"/>
                  </a:cubicBezTo>
                  <a:cubicBezTo>
                    <a:pt x="9412" y="7105"/>
                    <a:pt x="9633" y="6805"/>
                    <a:pt x="9820" y="6515"/>
                  </a:cubicBezTo>
                  <a:lnTo>
                    <a:pt x="9820" y="6515"/>
                  </a:lnTo>
                  <a:cubicBezTo>
                    <a:pt x="9782" y="6576"/>
                    <a:pt x="9759" y="6629"/>
                    <a:pt x="9716" y="6693"/>
                  </a:cubicBezTo>
                  <a:cubicBezTo>
                    <a:pt x="9490" y="7050"/>
                    <a:pt x="9669" y="7574"/>
                    <a:pt x="10026" y="7752"/>
                  </a:cubicBezTo>
                  <a:cubicBezTo>
                    <a:pt x="10133" y="7514"/>
                    <a:pt x="10359" y="7324"/>
                    <a:pt x="10705" y="7300"/>
                  </a:cubicBezTo>
                  <a:cubicBezTo>
                    <a:pt x="12395" y="7264"/>
                    <a:pt x="15050" y="7002"/>
                    <a:pt x="16896" y="5978"/>
                  </a:cubicBezTo>
                  <a:cubicBezTo>
                    <a:pt x="16991" y="5907"/>
                    <a:pt x="17098" y="5812"/>
                    <a:pt x="17194" y="5728"/>
                  </a:cubicBezTo>
                  <a:cubicBezTo>
                    <a:pt x="17289" y="5621"/>
                    <a:pt x="17396" y="5538"/>
                    <a:pt x="17491" y="5419"/>
                  </a:cubicBezTo>
                  <a:cubicBezTo>
                    <a:pt x="17563" y="5395"/>
                    <a:pt x="17634" y="5371"/>
                    <a:pt x="17706" y="5312"/>
                  </a:cubicBezTo>
                  <a:cubicBezTo>
                    <a:pt x="17801" y="5252"/>
                    <a:pt x="17872" y="5181"/>
                    <a:pt x="17944" y="5097"/>
                  </a:cubicBezTo>
                  <a:lnTo>
                    <a:pt x="18051" y="5097"/>
                  </a:lnTo>
                  <a:cubicBezTo>
                    <a:pt x="18646" y="4478"/>
                    <a:pt x="19003" y="3692"/>
                    <a:pt x="18956" y="2680"/>
                  </a:cubicBezTo>
                  <a:cubicBezTo>
                    <a:pt x="18956" y="2561"/>
                    <a:pt x="18968" y="2454"/>
                    <a:pt x="19015" y="2359"/>
                  </a:cubicBezTo>
                  <a:cubicBezTo>
                    <a:pt x="18337" y="1430"/>
                    <a:pt x="16920" y="775"/>
                    <a:pt x="16027" y="489"/>
                  </a:cubicBezTo>
                  <a:cubicBezTo>
                    <a:pt x="15765" y="394"/>
                    <a:pt x="15491" y="335"/>
                    <a:pt x="15229" y="275"/>
                  </a:cubicBezTo>
                  <a:cubicBezTo>
                    <a:pt x="15110" y="370"/>
                    <a:pt x="14955" y="418"/>
                    <a:pt x="14777" y="418"/>
                  </a:cubicBezTo>
                  <a:cubicBezTo>
                    <a:pt x="14134" y="394"/>
                    <a:pt x="13467" y="275"/>
                    <a:pt x="12907" y="13"/>
                  </a:cubicBezTo>
                  <a:cubicBezTo>
                    <a:pt x="12678" y="5"/>
                    <a:pt x="12449" y="1"/>
                    <a:pt x="12221" y="1"/>
                  </a:cubicBezTo>
                  <a:close/>
                </a:path>
              </a:pathLst>
            </a:custGeom>
            <a:solidFill>
              <a:srgbClr val="E6DA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762" name="Google Shape;26762;p79"/>
            <p:cNvSpPr/>
            <p:nvPr/>
          </p:nvSpPr>
          <p:spPr>
            <a:xfrm>
              <a:off x="2354159" y="2749474"/>
              <a:ext cx="716158" cy="877045"/>
            </a:xfrm>
            <a:custGeom>
              <a:avLst/>
              <a:gdLst/>
              <a:ahLst/>
              <a:cxnLst/>
              <a:rect l="l" t="t" r="r" b="b"/>
              <a:pathLst>
                <a:path w="9312" h="11182" extrusionOk="0">
                  <a:moveTo>
                    <a:pt x="2310" y="1"/>
                  </a:moveTo>
                  <a:cubicBezTo>
                    <a:pt x="1620" y="24"/>
                    <a:pt x="917" y="84"/>
                    <a:pt x="238" y="84"/>
                  </a:cubicBezTo>
                  <a:cubicBezTo>
                    <a:pt x="179" y="84"/>
                    <a:pt x="131" y="84"/>
                    <a:pt x="72" y="72"/>
                  </a:cubicBezTo>
                  <a:lnTo>
                    <a:pt x="72" y="72"/>
                  </a:lnTo>
                  <a:cubicBezTo>
                    <a:pt x="0" y="358"/>
                    <a:pt x="84" y="667"/>
                    <a:pt x="405" y="870"/>
                  </a:cubicBezTo>
                  <a:cubicBezTo>
                    <a:pt x="1798" y="1786"/>
                    <a:pt x="2524" y="3358"/>
                    <a:pt x="3751" y="4465"/>
                  </a:cubicBezTo>
                  <a:cubicBezTo>
                    <a:pt x="4406" y="5037"/>
                    <a:pt x="5072" y="5406"/>
                    <a:pt x="5144" y="6358"/>
                  </a:cubicBezTo>
                  <a:cubicBezTo>
                    <a:pt x="5227" y="7323"/>
                    <a:pt x="5239" y="8287"/>
                    <a:pt x="5263" y="9240"/>
                  </a:cubicBezTo>
                  <a:cubicBezTo>
                    <a:pt x="5132" y="9526"/>
                    <a:pt x="5001" y="9799"/>
                    <a:pt x="4882" y="10073"/>
                  </a:cubicBezTo>
                  <a:cubicBezTo>
                    <a:pt x="4619" y="10642"/>
                    <a:pt x="5031" y="11181"/>
                    <a:pt x="5534" y="11181"/>
                  </a:cubicBezTo>
                  <a:cubicBezTo>
                    <a:pt x="5578" y="11181"/>
                    <a:pt x="5623" y="11177"/>
                    <a:pt x="5668" y="11169"/>
                  </a:cubicBezTo>
                  <a:cubicBezTo>
                    <a:pt x="6025" y="9871"/>
                    <a:pt x="7370" y="9228"/>
                    <a:pt x="8144" y="8180"/>
                  </a:cubicBezTo>
                  <a:cubicBezTo>
                    <a:pt x="8180" y="8121"/>
                    <a:pt x="8239" y="8061"/>
                    <a:pt x="8299" y="8013"/>
                  </a:cubicBezTo>
                  <a:cubicBezTo>
                    <a:pt x="8478" y="7692"/>
                    <a:pt x="8632" y="7370"/>
                    <a:pt x="8775" y="7049"/>
                  </a:cubicBezTo>
                  <a:cubicBezTo>
                    <a:pt x="9311" y="5835"/>
                    <a:pt x="9311" y="4501"/>
                    <a:pt x="8811" y="3275"/>
                  </a:cubicBezTo>
                  <a:cubicBezTo>
                    <a:pt x="8287" y="2584"/>
                    <a:pt x="7644" y="1989"/>
                    <a:pt x="6977" y="1489"/>
                  </a:cubicBezTo>
                  <a:cubicBezTo>
                    <a:pt x="6961" y="1490"/>
                    <a:pt x="6944" y="1491"/>
                    <a:pt x="6927" y="1491"/>
                  </a:cubicBezTo>
                  <a:cubicBezTo>
                    <a:pt x="6813" y="1491"/>
                    <a:pt x="6696" y="1456"/>
                    <a:pt x="6561" y="1394"/>
                  </a:cubicBezTo>
                  <a:cubicBezTo>
                    <a:pt x="5656" y="905"/>
                    <a:pt x="4763" y="489"/>
                    <a:pt x="3763" y="203"/>
                  </a:cubicBezTo>
                  <a:lnTo>
                    <a:pt x="3751" y="203"/>
                  </a:lnTo>
                  <a:cubicBezTo>
                    <a:pt x="3263" y="143"/>
                    <a:pt x="2786" y="108"/>
                    <a:pt x="2310" y="1"/>
                  </a:cubicBezTo>
                  <a:close/>
                </a:path>
              </a:pathLst>
            </a:custGeom>
            <a:solidFill>
              <a:srgbClr val="E6DA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763" name="Google Shape;26763;p79"/>
            <p:cNvSpPr/>
            <p:nvPr/>
          </p:nvSpPr>
          <p:spPr>
            <a:xfrm>
              <a:off x="2206883" y="2770808"/>
              <a:ext cx="567650" cy="907477"/>
            </a:xfrm>
            <a:custGeom>
              <a:avLst/>
              <a:gdLst/>
              <a:ahLst/>
              <a:cxnLst/>
              <a:rect l="l" t="t" r="r" b="b"/>
              <a:pathLst>
                <a:path w="7381" h="11570" extrusionOk="0">
                  <a:moveTo>
                    <a:pt x="1499" y="1"/>
                  </a:moveTo>
                  <a:cubicBezTo>
                    <a:pt x="1436" y="1"/>
                    <a:pt x="1376" y="9"/>
                    <a:pt x="1320" y="26"/>
                  </a:cubicBezTo>
                  <a:cubicBezTo>
                    <a:pt x="1153" y="86"/>
                    <a:pt x="987" y="133"/>
                    <a:pt x="832" y="193"/>
                  </a:cubicBezTo>
                  <a:cubicBezTo>
                    <a:pt x="1" y="463"/>
                    <a:pt x="246" y="1662"/>
                    <a:pt x="982" y="1662"/>
                  </a:cubicBezTo>
                  <a:cubicBezTo>
                    <a:pt x="1058" y="1662"/>
                    <a:pt x="1139" y="1649"/>
                    <a:pt x="1225" y="1622"/>
                  </a:cubicBezTo>
                  <a:cubicBezTo>
                    <a:pt x="1237" y="1622"/>
                    <a:pt x="1261" y="1598"/>
                    <a:pt x="1272" y="1598"/>
                  </a:cubicBezTo>
                  <a:cubicBezTo>
                    <a:pt x="1534" y="1895"/>
                    <a:pt x="1820" y="2181"/>
                    <a:pt x="2118" y="2431"/>
                  </a:cubicBezTo>
                  <a:cubicBezTo>
                    <a:pt x="2951" y="3360"/>
                    <a:pt x="4070" y="4098"/>
                    <a:pt x="4737" y="5158"/>
                  </a:cubicBezTo>
                  <a:cubicBezTo>
                    <a:pt x="5797" y="6872"/>
                    <a:pt x="5642" y="8944"/>
                    <a:pt x="5452" y="10861"/>
                  </a:cubicBezTo>
                  <a:cubicBezTo>
                    <a:pt x="5404" y="11328"/>
                    <a:pt x="5789" y="11569"/>
                    <a:pt x="6178" y="11569"/>
                  </a:cubicBezTo>
                  <a:cubicBezTo>
                    <a:pt x="6373" y="11569"/>
                    <a:pt x="6570" y="11508"/>
                    <a:pt x="6714" y="11385"/>
                  </a:cubicBezTo>
                  <a:cubicBezTo>
                    <a:pt x="7214" y="10968"/>
                    <a:pt x="7273" y="10349"/>
                    <a:pt x="7309" y="9742"/>
                  </a:cubicBezTo>
                  <a:cubicBezTo>
                    <a:pt x="7380" y="8908"/>
                    <a:pt x="7357" y="8063"/>
                    <a:pt x="7273" y="7218"/>
                  </a:cubicBezTo>
                  <a:cubicBezTo>
                    <a:pt x="7237" y="6920"/>
                    <a:pt x="7083" y="6706"/>
                    <a:pt x="6868" y="6598"/>
                  </a:cubicBezTo>
                  <a:cubicBezTo>
                    <a:pt x="6761" y="6086"/>
                    <a:pt x="6606" y="5574"/>
                    <a:pt x="6380" y="5086"/>
                  </a:cubicBezTo>
                  <a:cubicBezTo>
                    <a:pt x="5975" y="4217"/>
                    <a:pt x="5380" y="3467"/>
                    <a:pt x="4713" y="2788"/>
                  </a:cubicBezTo>
                  <a:cubicBezTo>
                    <a:pt x="4535" y="2598"/>
                    <a:pt x="4297" y="2419"/>
                    <a:pt x="4070" y="2229"/>
                  </a:cubicBezTo>
                  <a:cubicBezTo>
                    <a:pt x="4058" y="2181"/>
                    <a:pt x="4047" y="2134"/>
                    <a:pt x="4011" y="2098"/>
                  </a:cubicBezTo>
                  <a:cubicBezTo>
                    <a:pt x="3606" y="1336"/>
                    <a:pt x="3046" y="741"/>
                    <a:pt x="2344" y="229"/>
                  </a:cubicBezTo>
                  <a:cubicBezTo>
                    <a:pt x="2249" y="162"/>
                    <a:pt x="2139" y="126"/>
                    <a:pt x="2026" y="126"/>
                  </a:cubicBezTo>
                  <a:cubicBezTo>
                    <a:pt x="1998" y="126"/>
                    <a:pt x="1968" y="128"/>
                    <a:pt x="1939" y="133"/>
                  </a:cubicBezTo>
                  <a:cubicBezTo>
                    <a:pt x="1813" y="49"/>
                    <a:pt x="1650" y="1"/>
                    <a:pt x="1499" y="1"/>
                  </a:cubicBezTo>
                  <a:close/>
                </a:path>
              </a:pathLst>
            </a:custGeom>
            <a:solidFill>
              <a:srgbClr val="A5A1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764" name="Google Shape;26764;p79"/>
            <p:cNvSpPr/>
            <p:nvPr/>
          </p:nvSpPr>
          <p:spPr>
            <a:xfrm>
              <a:off x="1628465" y="2527036"/>
              <a:ext cx="79599" cy="65335"/>
            </a:xfrm>
            <a:custGeom>
              <a:avLst/>
              <a:gdLst/>
              <a:ahLst/>
              <a:cxnLst/>
              <a:rect l="l" t="t" r="r" b="b"/>
              <a:pathLst>
                <a:path w="1035" h="833" extrusionOk="0">
                  <a:moveTo>
                    <a:pt x="514" y="1"/>
                  </a:moveTo>
                  <a:cubicBezTo>
                    <a:pt x="421" y="1"/>
                    <a:pt x="330" y="34"/>
                    <a:pt x="257" y="110"/>
                  </a:cubicBezTo>
                  <a:cubicBezTo>
                    <a:pt x="1" y="366"/>
                    <a:pt x="251" y="832"/>
                    <a:pt x="572" y="832"/>
                  </a:cubicBezTo>
                  <a:cubicBezTo>
                    <a:pt x="609" y="832"/>
                    <a:pt x="647" y="826"/>
                    <a:pt x="685" y="812"/>
                  </a:cubicBezTo>
                  <a:cubicBezTo>
                    <a:pt x="757" y="777"/>
                    <a:pt x="804" y="741"/>
                    <a:pt x="816" y="658"/>
                  </a:cubicBezTo>
                  <a:cubicBezTo>
                    <a:pt x="876" y="646"/>
                    <a:pt x="923" y="622"/>
                    <a:pt x="947" y="539"/>
                  </a:cubicBezTo>
                  <a:cubicBezTo>
                    <a:pt x="1035" y="250"/>
                    <a:pt x="770" y="1"/>
                    <a:pt x="514" y="1"/>
                  </a:cubicBezTo>
                  <a:close/>
                </a:path>
              </a:pathLst>
            </a:custGeom>
            <a:solidFill>
              <a:srgbClr val="EA8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765" name="Google Shape;26765;p79"/>
            <p:cNvSpPr/>
            <p:nvPr/>
          </p:nvSpPr>
          <p:spPr>
            <a:xfrm>
              <a:off x="1883489" y="2547272"/>
              <a:ext cx="54066" cy="62355"/>
            </a:xfrm>
            <a:custGeom>
              <a:avLst/>
              <a:gdLst/>
              <a:ahLst/>
              <a:cxnLst/>
              <a:rect l="l" t="t" r="r" b="b"/>
              <a:pathLst>
                <a:path w="703" h="795" extrusionOk="0">
                  <a:moveTo>
                    <a:pt x="497" y="1"/>
                  </a:moveTo>
                  <a:cubicBezTo>
                    <a:pt x="482" y="1"/>
                    <a:pt x="467" y="3"/>
                    <a:pt x="453" y="7"/>
                  </a:cubicBezTo>
                  <a:cubicBezTo>
                    <a:pt x="108" y="66"/>
                    <a:pt x="1" y="507"/>
                    <a:pt x="215" y="745"/>
                  </a:cubicBezTo>
                  <a:cubicBezTo>
                    <a:pt x="249" y="779"/>
                    <a:pt x="294" y="794"/>
                    <a:pt x="339" y="794"/>
                  </a:cubicBezTo>
                  <a:cubicBezTo>
                    <a:pt x="389" y="794"/>
                    <a:pt x="439" y="776"/>
                    <a:pt x="477" y="745"/>
                  </a:cubicBezTo>
                  <a:cubicBezTo>
                    <a:pt x="632" y="626"/>
                    <a:pt x="703" y="435"/>
                    <a:pt x="691" y="245"/>
                  </a:cubicBezTo>
                  <a:lnTo>
                    <a:pt x="667" y="245"/>
                  </a:lnTo>
                  <a:cubicBezTo>
                    <a:pt x="679" y="209"/>
                    <a:pt x="679" y="162"/>
                    <a:pt x="667" y="138"/>
                  </a:cubicBezTo>
                  <a:cubicBezTo>
                    <a:pt x="648" y="49"/>
                    <a:pt x="570" y="1"/>
                    <a:pt x="497" y="1"/>
                  </a:cubicBezTo>
                  <a:close/>
                </a:path>
              </a:pathLst>
            </a:custGeom>
            <a:solidFill>
              <a:srgbClr val="EA8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766" name="Google Shape;26766;p79"/>
            <p:cNvSpPr/>
            <p:nvPr/>
          </p:nvSpPr>
          <p:spPr>
            <a:xfrm>
              <a:off x="2144434" y="2232126"/>
              <a:ext cx="590722" cy="287695"/>
            </a:xfrm>
            <a:custGeom>
              <a:avLst/>
              <a:gdLst/>
              <a:ahLst/>
              <a:cxnLst/>
              <a:rect l="l" t="t" r="r" b="b"/>
              <a:pathLst>
                <a:path w="7681" h="3668" extrusionOk="0">
                  <a:moveTo>
                    <a:pt x="5775" y="989"/>
                  </a:moveTo>
                  <a:lnTo>
                    <a:pt x="5775" y="989"/>
                  </a:lnTo>
                  <a:cubicBezTo>
                    <a:pt x="5704" y="1001"/>
                    <a:pt x="5632" y="1048"/>
                    <a:pt x="5573" y="1084"/>
                  </a:cubicBezTo>
                  <a:cubicBezTo>
                    <a:pt x="5573" y="1072"/>
                    <a:pt x="5549" y="1048"/>
                    <a:pt x="5549" y="1024"/>
                  </a:cubicBezTo>
                  <a:lnTo>
                    <a:pt x="5775" y="989"/>
                  </a:lnTo>
                  <a:close/>
                  <a:moveTo>
                    <a:pt x="1084" y="1715"/>
                  </a:moveTo>
                  <a:cubicBezTo>
                    <a:pt x="1084" y="1846"/>
                    <a:pt x="1108" y="1977"/>
                    <a:pt x="1144" y="2096"/>
                  </a:cubicBezTo>
                  <a:cubicBezTo>
                    <a:pt x="1126" y="2114"/>
                    <a:pt x="1108" y="2126"/>
                    <a:pt x="1087" y="2126"/>
                  </a:cubicBezTo>
                  <a:cubicBezTo>
                    <a:pt x="1066" y="2126"/>
                    <a:pt x="1043" y="2114"/>
                    <a:pt x="1013" y="2084"/>
                  </a:cubicBezTo>
                  <a:cubicBezTo>
                    <a:pt x="989" y="2025"/>
                    <a:pt x="1025" y="1858"/>
                    <a:pt x="1084" y="1715"/>
                  </a:cubicBezTo>
                  <a:close/>
                  <a:moveTo>
                    <a:pt x="1191" y="2894"/>
                  </a:moveTo>
                  <a:cubicBezTo>
                    <a:pt x="1227" y="2929"/>
                    <a:pt x="1263" y="2965"/>
                    <a:pt x="1311" y="2989"/>
                  </a:cubicBezTo>
                  <a:cubicBezTo>
                    <a:pt x="1294" y="2987"/>
                    <a:pt x="1274" y="2986"/>
                    <a:pt x="1250" y="2986"/>
                  </a:cubicBezTo>
                  <a:cubicBezTo>
                    <a:pt x="1158" y="2986"/>
                    <a:pt x="1021" y="2997"/>
                    <a:pt x="939" y="2997"/>
                  </a:cubicBezTo>
                  <a:cubicBezTo>
                    <a:pt x="902" y="2997"/>
                    <a:pt x="876" y="2995"/>
                    <a:pt x="870" y="2989"/>
                  </a:cubicBezTo>
                  <a:cubicBezTo>
                    <a:pt x="846" y="2977"/>
                    <a:pt x="846" y="2953"/>
                    <a:pt x="834" y="2894"/>
                  </a:cubicBezTo>
                  <a:lnTo>
                    <a:pt x="834" y="2894"/>
                  </a:lnTo>
                  <a:cubicBezTo>
                    <a:pt x="888" y="2906"/>
                    <a:pt x="944" y="2912"/>
                    <a:pt x="1004" y="2912"/>
                  </a:cubicBezTo>
                  <a:cubicBezTo>
                    <a:pt x="1063" y="2912"/>
                    <a:pt x="1126" y="2906"/>
                    <a:pt x="1191" y="2894"/>
                  </a:cubicBezTo>
                  <a:close/>
                  <a:moveTo>
                    <a:pt x="6903" y="0"/>
                  </a:moveTo>
                  <a:cubicBezTo>
                    <a:pt x="6317" y="0"/>
                    <a:pt x="5655" y="252"/>
                    <a:pt x="5073" y="334"/>
                  </a:cubicBezTo>
                  <a:cubicBezTo>
                    <a:pt x="4356" y="419"/>
                    <a:pt x="3629" y="467"/>
                    <a:pt x="2901" y="467"/>
                  </a:cubicBezTo>
                  <a:cubicBezTo>
                    <a:pt x="2819" y="467"/>
                    <a:pt x="2738" y="466"/>
                    <a:pt x="2656" y="465"/>
                  </a:cubicBezTo>
                  <a:cubicBezTo>
                    <a:pt x="2499" y="462"/>
                    <a:pt x="2344" y="459"/>
                    <a:pt x="2194" y="459"/>
                  </a:cubicBezTo>
                  <a:cubicBezTo>
                    <a:pt x="1603" y="459"/>
                    <a:pt x="1076" y="511"/>
                    <a:pt x="715" y="882"/>
                  </a:cubicBezTo>
                  <a:cubicBezTo>
                    <a:pt x="641" y="784"/>
                    <a:pt x="520" y="735"/>
                    <a:pt x="402" y="735"/>
                  </a:cubicBezTo>
                  <a:cubicBezTo>
                    <a:pt x="219" y="735"/>
                    <a:pt x="41" y="852"/>
                    <a:pt x="48" y="1084"/>
                  </a:cubicBezTo>
                  <a:cubicBezTo>
                    <a:pt x="72" y="1727"/>
                    <a:pt x="1" y="2477"/>
                    <a:pt x="132" y="3096"/>
                  </a:cubicBezTo>
                  <a:cubicBezTo>
                    <a:pt x="191" y="3406"/>
                    <a:pt x="358" y="3560"/>
                    <a:pt x="668" y="3644"/>
                  </a:cubicBezTo>
                  <a:cubicBezTo>
                    <a:pt x="703" y="3668"/>
                    <a:pt x="727" y="3668"/>
                    <a:pt x="763" y="3668"/>
                  </a:cubicBezTo>
                  <a:cubicBezTo>
                    <a:pt x="787" y="3644"/>
                    <a:pt x="822" y="3644"/>
                    <a:pt x="858" y="3632"/>
                  </a:cubicBezTo>
                  <a:cubicBezTo>
                    <a:pt x="1013" y="3608"/>
                    <a:pt x="1180" y="3572"/>
                    <a:pt x="1322" y="3549"/>
                  </a:cubicBezTo>
                  <a:cubicBezTo>
                    <a:pt x="1775" y="3191"/>
                    <a:pt x="2334" y="3037"/>
                    <a:pt x="2918" y="2989"/>
                  </a:cubicBezTo>
                  <a:cubicBezTo>
                    <a:pt x="3882" y="2787"/>
                    <a:pt x="4894" y="2691"/>
                    <a:pt x="5823" y="2429"/>
                  </a:cubicBezTo>
                  <a:cubicBezTo>
                    <a:pt x="5883" y="2406"/>
                    <a:pt x="5954" y="2394"/>
                    <a:pt x="6013" y="2394"/>
                  </a:cubicBezTo>
                  <a:cubicBezTo>
                    <a:pt x="6359" y="2179"/>
                    <a:pt x="6668" y="1917"/>
                    <a:pt x="6966" y="1655"/>
                  </a:cubicBezTo>
                  <a:cubicBezTo>
                    <a:pt x="7264" y="1382"/>
                    <a:pt x="7680" y="1013"/>
                    <a:pt x="7645" y="584"/>
                  </a:cubicBezTo>
                  <a:cubicBezTo>
                    <a:pt x="7633" y="191"/>
                    <a:pt x="7311" y="12"/>
                    <a:pt x="6942" y="0"/>
                  </a:cubicBezTo>
                  <a:cubicBezTo>
                    <a:pt x="6929" y="0"/>
                    <a:pt x="6916" y="0"/>
                    <a:pt x="6903" y="0"/>
                  </a:cubicBezTo>
                  <a:close/>
                </a:path>
              </a:pathLst>
            </a:custGeom>
            <a:solidFill>
              <a:srgbClr val="867F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767" name="Google Shape;26767;p79"/>
            <p:cNvSpPr/>
            <p:nvPr/>
          </p:nvSpPr>
          <p:spPr>
            <a:xfrm>
              <a:off x="1804736" y="2572998"/>
              <a:ext cx="313704" cy="281577"/>
            </a:xfrm>
            <a:custGeom>
              <a:avLst/>
              <a:gdLst/>
              <a:ahLst/>
              <a:cxnLst/>
              <a:rect l="l" t="t" r="r" b="b"/>
              <a:pathLst>
                <a:path w="4079" h="3590" extrusionOk="0">
                  <a:moveTo>
                    <a:pt x="3714" y="0"/>
                  </a:moveTo>
                  <a:cubicBezTo>
                    <a:pt x="3528" y="0"/>
                    <a:pt x="3334" y="119"/>
                    <a:pt x="3322" y="357"/>
                  </a:cubicBezTo>
                  <a:cubicBezTo>
                    <a:pt x="3230" y="1832"/>
                    <a:pt x="2057" y="2849"/>
                    <a:pt x="623" y="2849"/>
                  </a:cubicBezTo>
                  <a:cubicBezTo>
                    <a:pt x="574" y="2849"/>
                    <a:pt x="526" y="2848"/>
                    <a:pt x="477" y="2846"/>
                  </a:cubicBezTo>
                  <a:cubicBezTo>
                    <a:pt x="466" y="2845"/>
                    <a:pt x="455" y="2845"/>
                    <a:pt x="444" y="2845"/>
                  </a:cubicBezTo>
                  <a:cubicBezTo>
                    <a:pt x="1" y="2845"/>
                    <a:pt x="12" y="3561"/>
                    <a:pt x="477" y="3584"/>
                  </a:cubicBezTo>
                  <a:cubicBezTo>
                    <a:pt x="545" y="3588"/>
                    <a:pt x="612" y="3590"/>
                    <a:pt x="679" y="3590"/>
                  </a:cubicBezTo>
                  <a:cubicBezTo>
                    <a:pt x="2501" y="3590"/>
                    <a:pt x="3946" y="2195"/>
                    <a:pt x="4061" y="357"/>
                  </a:cubicBezTo>
                  <a:cubicBezTo>
                    <a:pt x="4079" y="119"/>
                    <a:pt x="3900" y="0"/>
                    <a:pt x="3714" y="0"/>
                  </a:cubicBezTo>
                  <a:close/>
                </a:path>
              </a:pathLst>
            </a:custGeom>
            <a:solidFill>
              <a:srgbClr val="867F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768" name="Google Shape;26768;p79"/>
            <p:cNvSpPr/>
            <p:nvPr/>
          </p:nvSpPr>
          <p:spPr>
            <a:xfrm>
              <a:off x="1749286" y="3067915"/>
              <a:ext cx="147123" cy="726766"/>
            </a:xfrm>
            <a:custGeom>
              <a:avLst/>
              <a:gdLst/>
              <a:ahLst/>
              <a:cxnLst/>
              <a:rect l="l" t="t" r="r" b="b"/>
              <a:pathLst>
                <a:path w="1913" h="9266" extrusionOk="0">
                  <a:moveTo>
                    <a:pt x="924" y="3191"/>
                  </a:moveTo>
                  <a:lnTo>
                    <a:pt x="924" y="3191"/>
                  </a:lnTo>
                  <a:cubicBezTo>
                    <a:pt x="1007" y="3644"/>
                    <a:pt x="1007" y="4144"/>
                    <a:pt x="912" y="4680"/>
                  </a:cubicBezTo>
                  <a:cubicBezTo>
                    <a:pt x="924" y="4180"/>
                    <a:pt x="924" y="3691"/>
                    <a:pt x="924" y="3191"/>
                  </a:cubicBezTo>
                  <a:close/>
                  <a:moveTo>
                    <a:pt x="555" y="1"/>
                  </a:moveTo>
                  <a:cubicBezTo>
                    <a:pt x="370" y="1"/>
                    <a:pt x="186" y="120"/>
                    <a:pt x="186" y="358"/>
                  </a:cubicBezTo>
                  <a:lnTo>
                    <a:pt x="186" y="691"/>
                  </a:lnTo>
                  <a:cubicBezTo>
                    <a:pt x="138" y="786"/>
                    <a:pt x="126" y="905"/>
                    <a:pt x="186" y="1024"/>
                  </a:cubicBezTo>
                  <a:lnTo>
                    <a:pt x="186" y="1048"/>
                  </a:lnTo>
                  <a:cubicBezTo>
                    <a:pt x="198" y="3668"/>
                    <a:pt x="150" y="6287"/>
                    <a:pt x="7" y="8906"/>
                  </a:cubicBezTo>
                  <a:cubicBezTo>
                    <a:pt x="1" y="9137"/>
                    <a:pt x="195" y="9266"/>
                    <a:pt x="386" y="9266"/>
                  </a:cubicBezTo>
                  <a:cubicBezTo>
                    <a:pt x="539" y="9266"/>
                    <a:pt x="691" y="9182"/>
                    <a:pt x="734" y="9002"/>
                  </a:cubicBezTo>
                  <a:cubicBezTo>
                    <a:pt x="1067" y="7478"/>
                    <a:pt x="1484" y="5930"/>
                    <a:pt x="1722" y="4382"/>
                  </a:cubicBezTo>
                  <a:cubicBezTo>
                    <a:pt x="1912" y="3132"/>
                    <a:pt x="1460" y="1977"/>
                    <a:pt x="924" y="882"/>
                  </a:cubicBezTo>
                  <a:lnTo>
                    <a:pt x="924" y="358"/>
                  </a:lnTo>
                  <a:cubicBezTo>
                    <a:pt x="924" y="120"/>
                    <a:pt x="739" y="1"/>
                    <a:pt x="555" y="1"/>
                  </a:cubicBezTo>
                  <a:close/>
                </a:path>
              </a:pathLst>
            </a:custGeom>
            <a:solidFill>
              <a:srgbClr val="867F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769" name="Google Shape;26769;p79"/>
            <p:cNvSpPr/>
            <p:nvPr/>
          </p:nvSpPr>
          <p:spPr>
            <a:xfrm>
              <a:off x="1878490" y="2947990"/>
              <a:ext cx="673167" cy="303852"/>
            </a:xfrm>
            <a:custGeom>
              <a:avLst/>
              <a:gdLst/>
              <a:ahLst/>
              <a:cxnLst/>
              <a:rect l="l" t="t" r="r" b="b"/>
              <a:pathLst>
                <a:path w="8753" h="3874" extrusionOk="0">
                  <a:moveTo>
                    <a:pt x="3359" y="0"/>
                  </a:moveTo>
                  <a:cubicBezTo>
                    <a:pt x="2694" y="0"/>
                    <a:pt x="2025" y="142"/>
                    <a:pt x="1506" y="565"/>
                  </a:cubicBezTo>
                  <a:cubicBezTo>
                    <a:pt x="673" y="1232"/>
                    <a:pt x="125" y="2292"/>
                    <a:pt x="18" y="3327"/>
                  </a:cubicBezTo>
                  <a:cubicBezTo>
                    <a:pt x="0" y="3566"/>
                    <a:pt x="176" y="3685"/>
                    <a:pt x="362" y="3685"/>
                  </a:cubicBezTo>
                  <a:cubicBezTo>
                    <a:pt x="548" y="3685"/>
                    <a:pt x="744" y="3566"/>
                    <a:pt x="768" y="3327"/>
                  </a:cubicBezTo>
                  <a:cubicBezTo>
                    <a:pt x="839" y="2434"/>
                    <a:pt x="1470" y="1303"/>
                    <a:pt x="2328" y="934"/>
                  </a:cubicBezTo>
                  <a:cubicBezTo>
                    <a:pt x="2654" y="795"/>
                    <a:pt x="3024" y="740"/>
                    <a:pt x="3400" y="740"/>
                  </a:cubicBezTo>
                  <a:cubicBezTo>
                    <a:pt x="3861" y="740"/>
                    <a:pt x="4332" y="823"/>
                    <a:pt x="4745" y="934"/>
                  </a:cubicBezTo>
                  <a:cubicBezTo>
                    <a:pt x="6173" y="1339"/>
                    <a:pt x="7340" y="2339"/>
                    <a:pt x="7983" y="3673"/>
                  </a:cubicBezTo>
                  <a:cubicBezTo>
                    <a:pt x="8043" y="3815"/>
                    <a:pt x="8148" y="3874"/>
                    <a:pt x="8258" y="3874"/>
                  </a:cubicBezTo>
                  <a:cubicBezTo>
                    <a:pt x="8495" y="3874"/>
                    <a:pt x="8753" y="3597"/>
                    <a:pt x="8614" y="3304"/>
                  </a:cubicBezTo>
                  <a:cubicBezTo>
                    <a:pt x="7757" y="1541"/>
                    <a:pt x="6031" y="315"/>
                    <a:pt x="4102" y="53"/>
                  </a:cubicBezTo>
                  <a:cubicBezTo>
                    <a:pt x="3860" y="21"/>
                    <a:pt x="3610" y="0"/>
                    <a:pt x="3359" y="0"/>
                  </a:cubicBezTo>
                  <a:close/>
                </a:path>
              </a:pathLst>
            </a:custGeom>
            <a:solidFill>
              <a:srgbClr val="867F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770" name="Google Shape;26770;p79"/>
            <p:cNvSpPr/>
            <p:nvPr/>
          </p:nvSpPr>
          <p:spPr>
            <a:xfrm>
              <a:off x="2048531" y="3599852"/>
              <a:ext cx="208649" cy="206124"/>
            </a:xfrm>
            <a:custGeom>
              <a:avLst/>
              <a:gdLst/>
              <a:ahLst/>
              <a:cxnLst/>
              <a:rect l="l" t="t" r="r" b="b"/>
              <a:pathLst>
                <a:path w="2713" h="2628" extrusionOk="0">
                  <a:moveTo>
                    <a:pt x="512" y="1"/>
                  </a:moveTo>
                  <a:cubicBezTo>
                    <a:pt x="261" y="1"/>
                    <a:pt x="0" y="265"/>
                    <a:pt x="164" y="553"/>
                  </a:cubicBezTo>
                  <a:cubicBezTo>
                    <a:pt x="462" y="1089"/>
                    <a:pt x="617" y="1672"/>
                    <a:pt x="664" y="2267"/>
                  </a:cubicBezTo>
                  <a:cubicBezTo>
                    <a:pt x="686" y="2503"/>
                    <a:pt x="853" y="2627"/>
                    <a:pt x="1032" y="2627"/>
                  </a:cubicBezTo>
                  <a:cubicBezTo>
                    <a:pt x="1152" y="2627"/>
                    <a:pt x="1276" y="2572"/>
                    <a:pt x="1367" y="2458"/>
                  </a:cubicBezTo>
                  <a:cubicBezTo>
                    <a:pt x="1435" y="2369"/>
                    <a:pt x="1555" y="2323"/>
                    <a:pt x="1672" y="2323"/>
                  </a:cubicBezTo>
                  <a:cubicBezTo>
                    <a:pt x="1758" y="2323"/>
                    <a:pt x="1842" y="2348"/>
                    <a:pt x="1903" y="2398"/>
                  </a:cubicBezTo>
                  <a:cubicBezTo>
                    <a:pt x="1984" y="2474"/>
                    <a:pt x="2074" y="2505"/>
                    <a:pt x="2160" y="2505"/>
                  </a:cubicBezTo>
                  <a:cubicBezTo>
                    <a:pt x="2456" y="2505"/>
                    <a:pt x="2712" y="2138"/>
                    <a:pt x="2427" y="1898"/>
                  </a:cubicBezTo>
                  <a:cubicBezTo>
                    <a:pt x="2195" y="1700"/>
                    <a:pt x="1923" y="1610"/>
                    <a:pt x="1658" y="1610"/>
                  </a:cubicBezTo>
                  <a:cubicBezTo>
                    <a:pt x="1543" y="1610"/>
                    <a:pt x="1428" y="1627"/>
                    <a:pt x="1319" y="1660"/>
                  </a:cubicBezTo>
                  <a:cubicBezTo>
                    <a:pt x="1212" y="1148"/>
                    <a:pt x="1057" y="660"/>
                    <a:pt x="807" y="184"/>
                  </a:cubicBezTo>
                  <a:cubicBezTo>
                    <a:pt x="737" y="54"/>
                    <a:pt x="626" y="1"/>
                    <a:pt x="512" y="1"/>
                  </a:cubicBezTo>
                  <a:close/>
                </a:path>
              </a:pathLst>
            </a:custGeom>
            <a:solidFill>
              <a:srgbClr val="867F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771" name="Google Shape;26771;p79"/>
            <p:cNvSpPr/>
            <p:nvPr/>
          </p:nvSpPr>
          <p:spPr>
            <a:xfrm>
              <a:off x="2391844" y="2759906"/>
              <a:ext cx="433986" cy="467386"/>
            </a:xfrm>
            <a:custGeom>
              <a:avLst/>
              <a:gdLst/>
              <a:ahLst/>
              <a:cxnLst/>
              <a:rect l="l" t="t" r="r" b="b"/>
              <a:pathLst>
                <a:path w="5643" h="5959" extrusionOk="0">
                  <a:moveTo>
                    <a:pt x="2324" y="1"/>
                  </a:moveTo>
                  <a:cubicBezTo>
                    <a:pt x="2087" y="1"/>
                    <a:pt x="1925" y="142"/>
                    <a:pt x="1844" y="344"/>
                  </a:cubicBezTo>
                  <a:cubicBezTo>
                    <a:pt x="1773" y="284"/>
                    <a:pt x="1713" y="225"/>
                    <a:pt x="1642" y="165"/>
                  </a:cubicBezTo>
                  <a:cubicBezTo>
                    <a:pt x="1559" y="105"/>
                    <a:pt x="1472" y="79"/>
                    <a:pt x="1389" y="79"/>
                  </a:cubicBezTo>
                  <a:cubicBezTo>
                    <a:pt x="1208" y="79"/>
                    <a:pt x="1048" y="201"/>
                    <a:pt x="999" y="356"/>
                  </a:cubicBezTo>
                  <a:cubicBezTo>
                    <a:pt x="880" y="284"/>
                    <a:pt x="749" y="225"/>
                    <a:pt x="594" y="165"/>
                  </a:cubicBezTo>
                  <a:cubicBezTo>
                    <a:pt x="546" y="146"/>
                    <a:pt x="500" y="137"/>
                    <a:pt x="458" y="137"/>
                  </a:cubicBezTo>
                  <a:cubicBezTo>
                    <a:pt x="117" y="137"/>
                    <a:pt x="0" y="721"/>
                    <a:pt x="403" y="880"/>
                  </a:cubicBezTo>
                  <a:cubicBezTo>
                    <a:pt x="1427" y="1296"/>
                    <a:pt x="1904" y="2332"/>
                    <a:pt x="2475" y="3201"/>
                  </a:cubicBezTo>
                  <a:cubicBezTo>
                    <a:pt x="2713" y="3570"/>
                    <a:pt x="2975" y="3928"/>
                    <a:pt x="3285" y="4237"/>
                  </a:cubicBezTo>
                  <a:cubicBezTo>
                    <a:pt x="3701" y="4642"/>
                    <a:pt x="4463" y="4928"/>
                    <a:pt x="4463" y="5594"/>
                  </a:cubicBezTo>
                  <a:cubicBezTo>
                    <a:pt x="4463" y="5839"/>
                    <a:pt x="4633" y="5958"/>
                    <a:pt x="4812" y="5958"/>
                  </a:cubicBezTo>
                  <a:cubicBezTo>
                    <a:pt x="4965" y="5958"/>
                    <a:pt x="5124" y="5871"/>
                    <a:pt x="5190" y="5702"/>
                  </a:cubicBezTo>
                  <a:cubicBezTo>
                    <a:pt x="5642" y="4559"/>
                    <a:pt x="4999" y="3523"/>
                    <a:pt x="4344" y="2606"/>
                  </a:cubicBezTo>
                  <a:cubicBezTo>
                    <a:pt x="3987" y="2094"/>
                    <a:pt x="3737" y="1606"/>
                    <a:pt x="3463" y="1058"/>
                  </a:cubicBezTo>
                  <a:cubicBezTo>
                    <a:pt x="3308" y="701"/>
                    <a:pt x="3082" y="296"/>
                    <a:pt x="2713" y="106"/>
                  </a:cubicBezTo>
                  <a:cubicBezTo>
                    <a:pt x="2567" y="33"/>
                    <a:pt x="2437" y="1"/>
                    <a:pt x="2324" y="1"/>
                  </a:cubicBezTo>
                  <a:close/>
                </a:path>
              </a:pathLst>
            </a:custGeom>
            <a:solidFill>
              <a:srgbClr val="867F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772" name="Google Shape;26772;p79"/>
            <p:cNvSpPr/>
            <p:nvPr/>
          </p:nvSpPr>
          <p:spPr>
            <a:xfrm>
              <a:off x="1389977" y="2235891"/>
              <a:ext cx="477823" cy="889045"/>
            </a:xfrm>
            <a:custGeom>
              <a:avLst/>
              <a:gdLst/>
              <a:ahLst/>
              <a:cxnLst/>
              <a:rect l="l" t="t" r="r" b="b"/>
              <a:pathLst>
                <a:path w="6213" h="11335" extrusionOk="0">
                  <a:moveTo>
                    <a:pt x="1536" y="0"/>
                  </a:moveTo>
                  <a:cubicBezTo>
                    <a:pt x="1536" y="0"/>
                    <a:pt x="1524" y="0"/>
                    <a:pt x="1524" y="12"/>
                  </a:cubicBezTo>
                  <a:cubicBezTo>
                    <a:pt x="774" y="417"/>
                    <a:pt x="357" y="1155"/>
                    <a:pt x="95" y="1965"/>
                  </a:cubicBezTo>
                  <a:cubicBezTo>
                    <a:pt x="0" y="3381"/>
                    <a:pt x="691" y="4751"/>
                    <a:pt x="1393" y="6013"/>
                  </a:cubicBezTo>
                  <a:cubicBezTo>
                    <a:pt x="1453" y="6120"/>
                    <a:pt x="1548" y="6179"/>
                    <a:pt x="1667" y="6191"/>
                  </a:cubicBezTo>
                  <a:cubicBezTo>
                    <a:pt x="1786" y="6537"/>
                    <a:pt x="1929" y="6870"/>
                    <a:pt x="2072" y="7215"/>
                  </a:cubicBezTo>
                  <a:cubicBezTo>
                    <a:pt x="2608" y="8454"/>
                    <a:pt x="3179" y="9668"/>
                    <a:pt x="3727" y="10894"/>
                  </a:cubicBezTo>
                  <a:cubicBezTo>
                    <a:pt x="3739" y="10918"/>
                    <a:pt x="3751" y="10954"/>
                    <a:pt x="3774" y="10966"/>
                  </a:cubicBezTo>
                  <a:lnTo>
                    <a:pt x="3774" y="10978"/>
                  </a:lnTo>
                  <a:cubicBezTo>
                    <a:pt x="3751" y="11216"/>
                    <a:pt x="3923" y="11335"/>
                    <a:pt x="4108" y="11335"/>
                  </a:cubicBezTo>
                  <a:cubicBezTo>
                    <a:pt x="4292" y="11335"/>
                    <a:pt x="4489" y="11216"/>
                    <a:pt x="4513" y="10978"/>
                  </a:cubicBezTo>
                  <a:cubicBezTo>
                    <a:pt x="4548" y="10585"/>
                    <a:pt x="4560" y="10168"/>
                    <a:pt x="4513" y="9763"/>
                  </a:cubicBezTo>
                  <a:cubicBezTo>
                    <a:pt x="4560" y="9216"/>
                    <a:pt x="4560" y="8656"/>
                    <a:pt x="4501" y="8108"/>
                  </a:cubicBezTo>
                  <a:cubicBezTo>
                    <a:pt x="4453" y="7608"/>
                    <a:pt x="4334" y="7203"/>
                    <a:pt x="3834" y="6989"/>
                  </a:cubicBezTo>
                  <a:cubicBezTo>
                    <a:pt x="3800" y="6977"/>
                    <a:pt x="3767" y="6972"/>
                    <a:pt x="3735" y="6972"/>
                  </a:cubicBezTo>
                  <a:cubicBezTo>
                    <a:pt x="3536" y="6972"/>
                    <a:pt x="3368" y="7172"/>
                    <a:pt x="3358" y="7346"/>
                  </a:cubicBezTo>
                  <a:cubicBezTo>
                    <a:pt x="3322" y="7882"/>
                    <a:pt x="3453" y="8346"/>
                    <a:pt x="3596" y="8835"/>
                  </a:cubicBezTo>
                  <a:cubicBezTo>
                    <a:pt x="3370" y="8334"/>
                    <a:pt x="3131" y="7846"/>
                    <a:pt x="2905" y="7334"/>
                  </a:cubicBezTo>
                  <a:cubicBezTo>
                    <a:pt x="2417" y="6251"/>
                    <a:pt x="1965" y="5156"/>
                    <a:pt x="2072" y="3941"/>
                  </a:cubicBezTo>
                  <a:cubicBezTo>
                    <a:pt x="2094" y="3701"/>
                    <a:pt x="1915" y="3581"/>
                    <a:pt x="1727" y="3581"/>
                  </a:cubicBezTo>
                  <a:cubicBezTo>
                    <a:pt x="1607" y="3581"/>
                    <a:pt x="1484" y="3630"/>
                    <a:pt x="1405" y="3727"/>
                  </a:cubicBezTo>
                  <a:cubicBezTo>
                    <a:pt x="1274" y="3536"/>
                    <a:pt x="1119" y="3346"/>
                    <a:pt x="953" y="3155"/>
                  </a:cubicBezTo>
                  <a:lnTo>
                    <a:pt x="917" y="3108"/>
                  </a:lnTo>
                  <a:cubicBezTo>
                    <a:pt x="738" y="2358"/>
                    <a:pt x="750" y="1607"/>
                    <a:pt x="1107" y="869"/>
                  </a:cubicBezTo>
                  <a:cubicBezTo>
                    <a:pt x="1155" y="786"/>
                    <a:pt x="1155" y="714"/>
                    <a:pt x="1131" y="631"/>
                  </a:cubicBezTo>
                  <a:lnTo>
                    <a:pt x="1131" y="631"/>
                  </a:lnTo>
                  <a:cubicBezTo>
                    <a:pt x="2192" y="1255"/>
                    <a:pt x="3353" y="1572"/>
                    <a:pt x="4549" y="1572"/>
                  </a:cubicBezTo>
                  <a:cubicBezTo>
                    <a:pt x="4950" y="1572"/>
                    <a:pt x="5356" y="1536"/>
                    <a:pt x="5763" y="1465"/>
                  </a:cubicBezTo>
                  <a:cubicBezTo>
                    <a:pt x="6213" y="1375"/>
                    <a:pt x="6067" y="732"/>
                    <a:pt x="5658" y="732"/>
                  </a:cubicBezTo>
                  <a:cubicBezTo>
                    <a:pt x="5634" y="732"/>
                    <a:pt x="5610" y="734"/>
                    <a:pt x="5584" y="738"/>
                  </a:cubicBezTo>
                  <a:cubicBezTo>
                    <a:pt x="5231" y="804"/>
                    <a:pt x="4879" y="836"/>
                    <a:pt x="4531" y="836"/>
                  </a:cubicBezTo>
                  <a:cubicBezTo>
                    <a:pt x="3482" y="836"/>
                    <a:pt x="2466" y="545"/>
                    <a:pt x="1536" y="0"/>
                  </a:cubicBezTo>
                  <a:close/>
                </a:path>
              </a:pathLst>
            </a:custGeom>
            <a:solidFill>
              <a:srgbClr val="867F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773" name="Google Shape;26773;p79"/>
            <p:cNvSpPr/>
            <p:nvPr/>
          </p:nvSpPr>
          <p:spPr>
            <a:xfrm>
              <a:off x="2407764" y="3711855"/>
              <a:ext cx="287094" cy="169103"/>
            </a:xfrm>
            <a:custGeom>
              <a:avLst/>
              <a:gdLst/>
              <a:ahLst/>
              <a:cxnLst/>
              <a:rect l="l" t="t" r="r" b="b"/>
              <a:pathLst>
                <a:path w="3733" h="2156" extrusionOk="0">
                  <a:moveTo>
                    <a:pt x="3602" y="1"/>
                  </a:moveTo>
                  <a:cubicBezTo>
                    <a:pt x="3583" y="1"/>
                    <a:pt x="3563" y="2"/>
                    <a:pt x="3542" y="6"/>
                  </a:cubicBezTo>
                  <a:cubicBezTo>
                    <a:pt x="2411" y="244"/>
                    <a:pt x="375" y="280"/>
                    <a:pt x="65" y="1685"/>
                  </a:cubicBezTo>
                  <a:cubicBezTo>
                    <a:pt x="0" y="1966"/>
                    <a:pt x="237" y="2155"/>
                    <a:pt x="457" y="2155"/>
                  </a:cubicBezTo>
                  <a:cubicBezTo>
                    <a:pt x="601" y="2155"/>
                    <a:pt x="737" y="2075"/>
                    <a:pt x="780" y="1887"/>
                  </a:cubicBezTo>
                  <a:cubicBezTo>
                    <a:pt x="911" y="1256"/>
                    <a:pt x="1577" y="1173"/>
                    <a:pt x="2101" y="1066"/>
                  </a:cubicBezTo>
                  <a:cubicBezTo>
                    <a:pt x="2411" y="994"/>
                    <a:pt x="2744" y="935"/>
                    <a:pt x="3054" y="851"/>
                  </a:cubicBezTo>
                  <a:cubicBezTo>
                    <a:pt x="3280" y="589"/>
                    <a:pt x="3494" y="304"/>
                    <a:pt x="3732" y="18"/>
                  </a:cubicBezTo>
                  <a:cubicBezTo>
                    <a:pt x="3690" y="9"/>
                    <a:pt x="3648" y="1"/>
                    <a:pt x="3602" y="1"/>
                  </a:cubicBezTo>
                  <a:close/>
                </a:path>
              </a:pathLst>
            </a:custGeom>
            <a:solidFill>
              <a:srgbClr val="867F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774" name="Google Shape;26774;p79"/>
            <p:cNvSpPr/>
            <p:nvPr/>
          </p:nvSpPr>
          <p:spPr>
            <a:xfrm>
              <a:off x="2036226" y="2572998"/>
              <a:ext cx="775838" cy="1088110"/>
            </a:xfrm>
            <a:custGeom>
              <a:avLst/>
              <a:gdLst/>
              <a:ahLst/>
              <a:cxnLst/>
              <a:rect l="l" t="t" r="r" b="b"/>
              <a:pathLst>
                <a:path w="10088" h="13873" extrusionOk="0">
                  <a:moveTo>
                    <a:pt x="546" y="1"/>
                  </a:moveTo>
                  <a:cubicBezTo>
                    <a:pt x="252" y="1"/>
                    <a:pt x="0" y="373"/>
                    <a:pt x="277" y="631"/>
                  </a:cubicBezTo>
                  <a:cubicBezTo>
                    <a:pt x="1241" y="1536"/>
                    <a:pt x="2432" y="2191"/>
                    <a:pt x="3444" y="3036"/>
                  </a:cubicBezTo>
                  <a:cubicBezTo>
                    <a:pt x="4444" y="3870"/>
                    <a:pt x="5349" y="4798"/>
                    <a:pt x="6135" y="5822"/>
                  </a:cubicBezTo>
                  <a:cubicBezTo>
                    <a:pt x="7813" y="8037"/>
                    <a:pt x="8778" y="10728"/>
                    <a:pt x="8552" y="13514"/>
                  </a:cubicBezTo>
                  <a:cubicBezTo>
                    <a:pt x="8532" y="13757"/>
                    <a:pt x="8705" y="13873"/>
                    <a:pt x="8890" y="13873"/>
                  </a:cubicBezTo>
                  <a:cubicBezTo>
                    <a:pt x="9049" y="13873"/>
                    <a:pt x="9217" y="13786"/>
                    <a:pt x="9278" y="13621"/>
                  </a:cubicBezTo>
                  <a:cubicBezTo>
                    <a:pt x="10087" y="11525"/>
                    <a:pt x="9635" y="9168"/>
                    <a:pt x="8194" y="7489"/>
                  </a:cubicBezTo>
                  <a:cubicBezTo>
                    <a:pt x="8123" y="7418"/>
                    <a:pt x="8052" y="7370"/>
                    <a:pt x="7968" y="7370"/>
                  </a:cubicBezTo>
                  <a:cubicBezTo>
                    <a:pt x="7659" y="6775"/>
                    <a:pt x="7313" y="6191"/>
                    <a:pt x="6920" y="5644"/>
                  </a:cubicBezTo>
                  <a:cubicBezTo>
                    <a:pt x="6147" y="4572"/>
                    <a:pt x="5254" y="3620"/>
                    <a:pt x="4253" y="2751"/>
                  </a:cubicBezTo>
                  <a:cubicBezTo>
                    <a:pt x="3146" y="1798"/>
                    <a:pt x="1860" y="1084"/>
                    <a:pt x="801" y="107"/>
                  </a:cubicBezTo>
                  <a:cubicBezTo>
                    <a:pt x="720" y="32"/>
                    <a:pt x="631" y="1"/>
                    <a:pt x="546" y="1"/>
                  </a:cubicBezTo>
                  <a:close/>
                </a:path>
              </a:pathLst>
            </a:custGeom>
            <a:solidFill>
              <a:srgbClr val="BDB3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775" name="Google Shape;26775;p79"/>
            <p:cNvSpPr/>
            <p:nvPr/>
          </p:nvSpPr>
          <p:spPr>
            <a:xfrm>
              <a:off x="1948475" y="3002030"/>
              <a:ext cx="210956" cy="642921"/>
            </a:xfrm>
            <a:custGeom>
              <a:avLst/>
              <a:gdLst/>
              <a:ahLst/>
              <a:cxnLst/>
              <a:rect l="l" t="t" r="r" b="b"/>
              <a:pathLst>
                <a:path w="2743" h="8197" extrusionOk="0">
                  <a:moveTo>
                    <a:pt x="1898" y="0"/>
                  </a:moveTo>
                  <a:cubicBezTo>
                    <a:pt x="1874" y="0"/>
                    <a:pt x="1848" y="2"/>
                    <a:pt x="1823" y="7"/>
                  </a:cubicBezTo>
                  <a:cubicBezTo>
                    <a:pt x="406" y="281"/>
                    <a:pt x="1" y="1960"/>
                    <a:pt x="25" y="3210"/>
                  </a:cubicBezTo>
                  <a:cubicBezTo>
                    <a:pt x="49" y="4996"/>
                    <a:pt x="918" y="6603"/>
                    <a:pt x="1894" y="8044"/>
                  </a:cubicBezTo>
                  <a:cubicBezTo>
                    <a:pt x="1977" y="8152"/>
                    <a:pt x="2091" y="8196"/>
                    <a:pt x="2204" y="8196"/>
                  </a:cubicBezTo>
                  <a:cubicBezTo>
                    <a:pt x="2477" y="8196"/>
                    <a:pt x="2743" y="7933"/>
                    <a:pt x="2549" y="7663"/>
                  </a:cubicBezTo>
                  <a:cubicBezTo>
                    <a:pt x="1823" y="6591"/>
                    <a:pt x="1156" y="5436"/>
                    <a:pt x="882" y="4162"/>
                  </a:cubicBezTo>
                  <a:cubicBezTo>
                    <a:pt x="680" y="3103"/>
                    <a:pt x="620" y="995"/>
                    <a:pt x="2013" y="721"/>
                  </a:cubicBezTo>
                  <a:cubicBezTo>
                    <a:pt x="2463" y="632"/>
                    <a:pt x="2307" y="0"/>
                    <a:pt x="1898" y="0"/>
                  </a:cubicBezTo>
                  <a:close/>
                </a:path>
              </a:pathLst>
            </a:custGeom>
            <a:solidFill>
              <a:srgbClr val="BDB3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776" name="Google Shape;26776;p79"/>
            <p:cNvSpPr/>
            <p:nvPr/>
          </p:nvSpPr>
          <p:spPr>
            <a:xfrm>
              <a:off x="1518488" y="1966706"/>
              <a:ext cx="1238049" cy="278596"/>
            </a:xfrm>
            <a:custGeom>
              <a:avLst/>
              <a:gdLst/>
              <a:ahLst/>
              <a:cxnLst/>
              <a:rect l="l" t="t" r="r" b="b"/>
              <a:pathLst>
                <a:path w="16098" h="3552" extrusionOk="0">
                  <a:moveTo>
                    <a:pt x="11665" y="1"/>
                  </a:moveTo>
                  <a:cubicBezTo>
                    <a:pt x="10794" y="1"/>
                    <a:pt x="9924" y="95"/>
                    <a:pt x="9164" y="182"/>
                  </a:cubicBezTo>
                  <a:cubicBezTo>
                    <a:pt x="6104" y="539"/>
                    <a:pt x="3127" y="1456"/>
                    <a:pt x="377" y="2861"/>
                  </a:cubicBezTo>
                  <a:cubicBezTo>
                    <a:pt x="1" y="3054"/>
                    <a:pt x="232" y="3551"/>
                    <a:pt x="568" y="3551"/>
                  </a:cubicBezTo>
                  <a:cubicBezTo>
                    <a:pt x="625" y="3551"/>
                    <a:pt x="685" y="3537"/>
                    <a:pt x="746" y="3504"/>
                  </a:cubicBezTo>
                  <a:cubicBezTo>
                    <a:pt x="3175" y="2265"/>
                    <a:pt x="5759" y="1420"/>
                    <a:pt x="8449" y="1015"/>
                  </a:cubicBezTo>
                  <a:cubicBezTo>
                    <a:pt x="9316" y="884"/>
                    <a:pt x="10483" y="695"/>
                    <a:pt x="11631" y="695"/>
                  </a:cubicBezTo>
                  <a:cubicBezTo>
                    <a:pt x="13088" y="695"/>
                    <a:pt x="14514" y="999"/>
                    <a:pt x="15260" y="2111"/>
                  </a:cubicBezTo>
                  <a:cubicBezTo>
                    <a:pt x="15342" y="2229"/>
                    <a:pt x="15458" y="2278"/>
                    <a:pt x="15573" y="2278"/>
                  </a:cubicBezTo>
                  <a:cubicBezTo>
                    <a:pt x="15839" y="2278"/>
                    <a:pt x="16098" y="2012"/>
                    <a:pt x="15915" y="1730"/>
                  </a:cubicBezTo>
                  <a:cubicBezTo>
                    <a:pt x="14979" y="342"/>
                    <a:pt x="13319" y="1"/>
                    <a:pt x="116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777" name="Google Shape;26777;p79"/>
            <p:cNvSpPr/>
            <p:nvPr/>
          </p:nvSpPr>
          <p:spPr>
            <a:xfrm>
              <a:off x="1644077" y="2320442"/>
              <a:ext cx="304629" cy="80394"/>
            </a:xfrm>
            <a:custGeom>
              <a:avLst/>
              <a:gdLst/>
              <a:ahLst/>
              <a:cxnLst/>
              <a:rect l="l" t="t" r="r" b="b"/>
              <a:pathLst>
                <a:path w="3961" h="1025" extrusionOk="0">
                  <a:moveTo>
                    <a:pt x="2348" y="1"/>
                  </a:moveTo>
                  <a:cubicBezTo>
                    <a:pt x="1699" y="1"/>
                    <a:pt x="1059" y="97"/>
                    <a:pt x="423" y="291"/>
                  </a:cubicBezTo>
                  <a:cubicBezTo>
                    <a:pt x="0" y="421"/>
                    <a:pt x="120" y="1024"/>
                    <a:pt x="495" y="1024"/>
                  </a:cubicBezTo>
                  <a:cubicBezTo>
                    <a:pt x="532" y="1024"/>
                    <a:pt x="571" y="1019"/>
                    <a:pt x="613" y="1006"/>
                  </a:cubicBezTo>
                  <a:cubicBezTo>
                    <a:pt x="1187" y="827"/>
                    <a:pt x="1766" y="735"/>
                    <a:pt x="2350" y="735"/>
                  </a:cubicBezTo>
                  <a:cubicBezTo>
                    <a:pt x="2663" y="735"/>
                    <a:pt x="2977" y="761"/>
                    <a:pt x="3292" y="815"/>
                  </a:cubicBezTo>
                  <a:cubicBezTo>
                    <a:pt x="3315" y="819"/>
                    <a:pt x="3337" y="820"/>
                    <a:pt x="3358" y="820"/>
                  </a:cubicBezTo>
                  <a:cubicBezTo>
                    <a:pt x="3787" y="820"/>
                    <a:pt x="3960" y="169"/>
                    <a:pt x="3506" y="101"/>
                  </a:cubicBezTo>
                  <a:cubicBezTo>
                    <a:pt x="3117" y="34"/>
                    <a:pt x="2731" y="1"/>
                    <a:pt x="2348" y="1"/>
                  </a:cubicBezTo>
                  <a:close/>
                </a:path>
              </a:pathLst>
            </a:custGeom>
            <a:solidFill>
              <a:srgbClr val="BDB3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778" name="Google Shape;26778;p79"/>
            <p:cNvSpPr/>
            <p:nvPr/>
          </p:nvSpPr>
          <p:spPr>
            <a:xfrm>
              <a:off x="1362444" y="1959098"/>
              <a:ext cx="1693184" cy="2064373"/>
            </a:xfrm>
            <a:custGeom>
              <a:avLst/>
              <a:gdLst/>
              <a:ahLst/>
              <a:cxnLst/>
              <a:rect l="l" t="t" r="r" b="b"/>
              <a:pathLst>
                <a:path w="22016" h="26320" extrusionOk="0">
                  <a:moveTo>
                    <a:pt x="14558" y="321"/>
                  </a:moveTo>
                  <a:cubicBezTo>
                    <a:pt x="14898" y="321"/>
                    <a:pt x="15429" y="457"/>
                    <a:pt x="15479" y="576"/>
                  </a:cubicBezTo>
                  <a:cubicBezTo>
                    <a:pt x="15110" y="505"/>
                    <a:pt x="14765" y="433"/>
                    <a:pt x="14384" y="338"/>
                  </a:cubicBezTo>
                  <a:cubicBezTo>
                    <a:pt x="14431" y="326"/>
                    <a:pt x="14491" y="321"/>
                    <a:pt x="14558" y="321"/>
                  </a:cubicBezTo>
                  <a:close/>
                  <a:moveTo>
                    <a:pt x="15562" y="481"/>
                  </a:moveTo>
                  <a:lnTo>
                    <a:pt x="15562" y="481"/>
                  </a:lnTo>
                  <a:cubicBezTo>
                    <a:pt x="15872" y="564"/>
                    <a:pt x="16170" y="660"/>
                    <a:pt x="16467" y="731"/>
                  </a:cubicBezTo>
                  <a:cubicBezTo>
                    <a:pt x="16455" y="743"/>
                    <a:pt x="16455" y="755"/>
                    <a:pt x="16455" y="779"/>
                  </a:cubicBezTo>
                  <a:cubicBezTo>
                    <a:pt x="16408" y="779"/>
                    <a:pt x="16376" y="784"/>
                    <a:pt x="16346" y="784"/>
                  </a:cubicBezTo>
                  <a:cubicBezTo>
                    <a:pt x="16331" y="784"/>
                    <a:pt x="16316" y="783"/>
                    <a:pt x="16301" y="779"/>
                  </a:cubicBezTo>
                  <a:cubicBezTo>
                    <a:pt x="16074" y="731"/>
                    <a:pt x="15860" y="672"/>
                    <a:pt x="15634" y="612"/>
                  </a:cubicBezTo>
                  <a:cubicBezTo>
                    <a:pt x="15562" y="600"/>
                    <a:pt x="15527" y="564"/>
                    <a:pt x="15562" y="481"/>
                  </a:cubicBezTo>
                  <a:close/>
                  <a:moveTo>
                    <a:pt x="16813" y="969"/>
                  </a:moveTo>
                  <a:cubicBezTo>
                    <a:pt x="16943" y="969"/>
                    <a:pt x="17063" y="1029"/>
                    <a:pt x="17170" y="1112"/>
                  </a:cubicBezTo>
                  <a:cubicBezTo>
                    <a:pt x="17170" y="1136"/>
                    <a:pt x="17146" y="1148"/>
                    <a:pt x="17146" y="1160"/>
                  </a:cubicBezTo>
                  <a:cubicBezTo>
                    <a:pt x="17027" y="1088"/>
                    <a:pt x="16932" y="1029"/>
                    <a:pt x="16813" y="969"/>
                  </a:cubicBezTo>
                  <a:close/>
                  <a:moveTo>
                    <a:pt x="17241" y="1195"/>
                  </a:moveTo>
                  <a:lnTo>
                    <a:pt x="17467" y="1326"/>
                  </a:lnTo>
                  <a:cubicBezTo>
                    <a:pt x="17444" y="1338"/>
                    <a:pt x="17444" y="1350"/>
                    <a:pt x="17432" y="1374"/>
                  </a:cubicBezTo>
                  <a:lnTo>
                    <a:pt x="17205" y="1231"/>
                  </a:lnTo>
                  <a:cubicBezTo>
                    <a:pt x="17229" y="1219"/>
                    <a:pt x="17229" y="1207"/>
                    <a:pt x="17241" y="1195"/>
                  </a:cubicBezTo>
                  <a:close/>
                  <a:moveTo>
                    <a:pt x="15050" y="1160"/>
                  </a:moveTo>
                  <a:cubicBezTo>
                    <a:pt x="15062" y="1160"/>
                    <a:pt x="15086" y="1172"/>
                    <a:pt x="15110" y="1195"/>
                  </a:cubicBezTo>
                  <a:cubicBezTo>
                    <a:pt x="14991" y="1267"/>
                    <a:pt x="14872" y="1326"/>
                    <a:pt x="14741" y="1374"/>
                  </a:cubicBezTo>
                  <a:cubicBezTo>
                    <a:pt x="14622" y="1434"/>
                    <a:pt x="14503" y="1469"/>
                    <a:pt x="14360" y="1517"/>
                  </a:cubicBezTo>
                  <a:cubicBezTo>
                    <a:pt x="14348" y="1517"/>
                    <a:pt x="14300" y="1505"/>
                    <a:pt x="14276" y="1493"/>
                  </a:cubicBezTo>
                  <a:cubicBezTo>
                    <a:pt x="14276" y="1457"/>
                    <a:pt x="14288" y="1398"/>
                    <a:pt x="14300" y="1398"/>
                  </a:cubicBezTo>
                  <a:cubicBezTo>
                    <a:pt x="14562" y="1326"/>
                    <a:pt x="14800" y="1231"/>
                    <a:pt x="15050" y="1160"/>
                  </a:cubicBezTo>
                  <a:close/>
                  <a:moveTo>
                    <a:pt x="9026" y="1529"/>
                  </a:moveTo>
                  <a:lnTo>
                    <a:pt x="9026" y="1565"/>
                  </a:lnTo>
                  <a:cubicBezTo>
                    <a:pt x="8800" y="1624"/>
                    <a:pt x="8573" y="1684"/>
                    <a:pt x="8359" y="1731"/>
                  </a:cubicBezTo>
                  <a:lnTo>
                    <a:pt x="8311" y="1731"/>
                  </a:lnTo>
                  <a:lnTo>
                    <a:pt x="8311" y="1696"/>
                  </a:lnTo>
                  <a:cubicBezTo>
                    <a:pt x="8550" y="1636"/>
                    <a:pt x="8788" y="1588"/>
                    <a:pt x="9026" y="1529"/>
                  </a:cubicBezTo>
                  <a:close/>
                  <a:moveTo>
                    <a:pt x="15300" y="1517"/>
                  </a:moveTo>
                  <a:cubicBezTo>
                    <a:pt x="15300" y="1529"/>
                    <a:pt x="15324" y="1553"/>
                    <a:pt x="15324" y="1565"/>
                  </a:cubicBezTo>
                  <a:cubicBezTo>
                    <a:pt x="15277" y="1576"/>
                    <a:pt x="15241" y="1612"/>
                    <a:pt x="15205" y="1624"/>
                  </a:cubicBezTo>
                  <a:lnTo>
                    <a:pt x="14574" y="1850"/>
                  </a:lnTo>
                  <a:cubicBezTo>
                    <a:pt x="14566" y="1854"/>
                    <a:pt x="14557" y="1856"/>
                    <a:pt x="14547" y="1856"/>
                  </a:cubicBezTo>
                  <a:cubicBezTo>
                    <a:pt x="14528" y="1856"/>
                    <a:pt x="14507" y="1850"/>
                    <a:pt x="14491" y="1850"/>
                  </a:cubicBezTo>
                  <a:cubicBezTo>
                    <a:pt x="14491" y="1815"/>
                    <a:pt x="14491" y="1767"/>
                    <a:pt x="14515" y="1755"/>
                  </a:cubicBezTo>
                  <a:cubicBezTo>
                    <a:pt x="14562" y="1707"/>
                    <a:pt x="14622" y="1684"/>
                    <a:pt x="14681" y="1672"/>
                  </a:cubicBezTo>
                  <a:cubicBezTo>
                    <a:pt x="14824" y="1624"/>
                    <a:pt x="14991" y="1576"/>
                    <a:pt x="15158" y="1529"/>
                  </a:cubicBezTo>
                  <a:cubicBezTo>
                    <a:pt x="15205" y="1517"/>
                    <a:pt x="15265" y="1517"/>
                    <a:pt x="15300" y="1517"/>
                  </a:cubicBezTo>
                  <a:close/>
                  <a:moveTo>
                    <a:pt x="17431" y="1840"/>
                  </a:moveTo>
                  <a:cubicBezTo>
                    <a:pt x="17540" y="1840"/>
                    <a:pt x="17646" y="1850"/>
                    <a:pt x="17741" y="1850"/>
                  </a:cubicBezTo>
                  <a:cubicBezTo>
                    <a:pt x="17696" y="1933"/>
                    <a:pt x="17401" y="1996"/>
                    <a:pt x="17143" y="1996"/>
                  </a:cubicBezTo>
                  <a:cubicBezTo>
                    <a:pt x="16992" y="1996"/>
                    <a:pt x="16855" y="1975"/>
                    <a:pt x="16789" y="1922"/>
                  </a:cubicBezTo>
                  <a:cubicBezTo>
                    <a:pt x="16955" y="1886"/>
                    <a:pt x="17122" y="1862"/>
                    <a:pt x="17265" y="1850"/>
                  </a:cubicBezTo>
                  <a:cubicBezTo>
                    <a:pt x="17321" y="1842"/>
                    <a:pt x="17376" y="1840"/>
                    <a:pt x="17431" y="1840"/>
                  </a:cubicBezTo>
                  <a:close/>
                  <a:moveTo>
                    <a:pt x="8097" y="2112"/>
                  </a:moveTo>
                  <a:cubicBezTo>
                    <a:pt x="8097" y="2124"/>
                    <a:pt x="8121" y="2124"/>
                    <a:pt x="8121" y="2148"/>
                  </a:cubicBezTo>
                  <a:cubicBezTo>
                    <a:pt x="7978" y="2184"/>
                    <a:pt x="7847" y="2219"/>
                    <a:pt x="7704" y="2267"/>
                  </a:cubicBezTo>
                  <a:cubicBezTo>
                    <a:pt x="7680" y="2243"/>
                    <a:pt x="7680" y="2231"/>
                    <a:pt x="7680" y="2219"/>
                  </a:cubicBezTo>
                  <a:cubicBezTo>
                    <a:pt x="7823" y="2184"/>
                    <a:pt x="7966" y="2148"/>
                    <a:pt x="8097" y="2112"/>
                  </a:cubicBezTo>
                  <a:close/>
                  <a:moveTo>
                    <a:pt x="18217" y="2029"/>
                  </a:moveTo>
                  <a:lnTo>
                    <a:pt x="18217" y="2029"/>
                  </a:lnTo>
                  <a:cubicBezTo>
                    <a:pt x="18384" y="2219"/>
                    <a:pt x="18539" y="2422"/>
                    <a:pt x="18563" y="2696"/>
                  </a:cubicBezTo>
                  <a:cubicBezTo>
                    <a:pt x="18503" y="2446"/>
                    <a:pt x="18217" y="2303"/>
                    <a:pt x="18217" y="2029"/>
                  </a:cubicBezTo>
                  <a:close/>
                  <a:moveTo>
                    <a:pt x="16396" y="2338"/>
                  </a:moveTo>
                  <a:cubicBezTo>
                    <a:pt x="16396" y="2350"/>
                    <a:pt x="16408" y="2374"/>
                    <a:pt x="16408" y="2398"/>
                  </a:cubicBezTo>
                  <a:cubicBezTo>
                    <a:pt x="16193" y="2458"/>
                    <a:pt x="15991" y="2529"/>
                    <a:pt x="15777" y="2589"/>
                  </a:cubicBezTo>
                  <a:cubicBezTo>
                    <a:pt x="15800" y="2600"/>
                    <a:pt x="15800" y="2612"/>
                    <a:pt x="15800" y="2636"/>
                  </a:cubicBezTo>
                  <a:cubicBezTo>
                    <a:pt x="15836" y="2648"/>
                    <a:pt x="15872" y="2660"/>
                    <a:pt x="15896" y="2696"/>
                  </a:cubicBezTo>
                  <a:lnTo>
                    <a:pt x="15896" y="2719"/>
                  </a:lnTo>
                  <a:cubicBezTo>
                    <a:pt x="15800" y="2743"/>
                    <a:pt x="15705" y="2755"/>
                    <a:pt x="15598" y="2767"/>
                  </a:cubicBezTo>
                  <a:cubicBezTo>
                    <a:pt x="15586" y="2767"/>
                    <a:pt x="15539" y="2743"/>
                    <a:pt x="15539" y="2719"/>
                  </a:cubicBezTo>
                  <a:cubicBezTo>
                    <a:pt x="15562" y="2648"/>
                    <a:pt x="15574" y="2565"/>
                    <a:pt x="15622" y="2529"/>
                  </a:cubicBezTo>
                  <a:cubicBezTo>
                    <a:pt x="15681" y="2481"/>
                    <a:pt x="15765" y="2458"/>
                    <a:pt x="15860" y="2446"/>
                  </a:cubicBezTo>
                  <a:cubicBezTo>
                    <a:pt x="16039" y="2398"/>
                    <a:pt x="16217" y="2362"/>
                    <a:pt x="16396" y="2338"/>
                  </a:cubicBezTo>
                  <a:close/>
                  <a:moveTo>
                    <a:pt x="6954" y="1850"/>
                  </a:moveTo>
                  <a:cubicBezTo>
                    <a:pt x="6966" y="1862"/>
                    <a:pt x="6966" y="1874"/>
                    <a:pt x="6990" y="1886"/>
                  </a:cubicBezTo>
                  <a:lnTo>
                    <a:pt x="6716" y="2065"/>
                  </a:lnTo>
                  <a:cubicBezTo>
                    <a:pt x="6597" y="2124"/>
                    <a:pt x="6466" y="2184"/>
                    <a:pt x="6347" y="2267"/>
                  </a:cubicBezTo>
                  <a:cubicBezTo>
                    <a:pt x="6037" y="2446"/>
                    <a:pt x="5716" y="2636"/>
                    <a:pt x="5406" y="2827"/>
                  </a:cubicBezTo>
                  <a:cubicBezTo>
                    <a:pt x="5383" y="2839"/>
                    <a:pt x="5335" y="2839"/>
                    <a:pt x="5287" y="2839"/>
                  </a:cubicBezTo>
                  <a:lnTo>
                    <a:pt x="5335" y="2755"/>
                  </a:lnTo>
                  <a:cubicBezTo>
                    <a:pt x="5466" y="2541"/>
                    <a:pt x="5692" y="2517"/>
                    <a:pt x="5883" y="2398"/>
                  </a:cubicBezTo>
                  <a:cubicBezTo>
                    <a:pt x="5930" y="2362"/>
                    <a:pt x="5990" y="2338"/>
                    <a:pt x="6049" y="2303"/>
                  </a:cubicBezTo>
                  <a:cubicBezTo>
                    <a:pt x="6049" y="2291"/>
                    <a:pt x="6037" y="2291"/>
                    <a:pt x="6037" y="2279"/>
                  </a:cubicBezTo>
                  <a:cubicBezTo>
                    <a:pt x="5918" y="2315"/>
                    <a:pt x="5775" y="2362"/>
                    <a:pt x="5656" y="2410"/>
                  </a:cubicBezTo>
                  <a:lnTo>
                    <a:pt x="5633" y="2386"/>
                  </a:lnTo>
                  <a:cubicBezTo>
                    <a:pt x="5656" y="2350"/>
                    <a:pt x="5692" y="2291"/>
                    <a:pt x="5740" y="2279"/>
                  </a:cubicBezTo>
                  <a:cubicBezTo>
                    <a:pt x="6073" y="2160"/>
                    <a:pt x="6406" y="2017"/>
                    <a:pt x="6752" y="1898"/>
                  </a:cubicBezTo>
                  <a:cubicBezTo>
                    <a:pt x="6811" y="1874"/>
                    <a:pt x="6883" y="1862"/>
                    <a:pt x="6954" y="1850"/>
                  </a:cubicBezTo>
                  <a:close/>
                  <a:moveTo>
                    <a:pt x="7490" y="2350"/>
                  </a:moveTo>
                  <a:cubicBezTo>
                    <a:pt x="7502" y="2362"/>
                    <a:pt x="7502" y="2386"/>
                    <a:pt x="7526" y="2398"/>
                  </a:cubicBezTo>
                  <a:lnTo>
                    <a:pt x="7347" y="2529"/>
                  </a:lnTo>
                  <a:cubicBezTo>
                    <a:pt x="7014" y="2684"/>
                    <a:pt x="6668" y="2827"/>
                    <a:pt x="6335" y="2981"/>
                  </a:cubicBezTo>
                  <a:cubicBezTo>
                    <a:pt x="6286" y="2994"/>
                    <a:pt x="6239" y="3016"/>
                    <a:pt x="6193" y="3016"/>
                  </a:cubicBezTo>
                  <a:cubicBezTo>
                    <a:pt x="6150" y="3016"/>
                    <a:pt x="6107" y="2997"/>
                    <a:pt x="6061" y="2934"/>
                  </a:cubicBezTo>
                  <a:lnTo>
                    <a:pt x="7490" y="2350"/>
                  </a:lnTo>
                  <a:close/>
                  <a:moveTo>
                    <a:pt x="17229" y="2898"/>
                  </a:moveTo>
                  <a:lnTo>
                    <a:pt x="17229" y="2898"/>
                  </a:lnTo>
                  <a:cubicBezTo>
                    <a:pt x="17324" y="2922"/>
                    <a:pt x="17408" y="2934"/>
                    <a:pt x="17479" y="2946"/>
                  </a:cubicBezTo>
                  <a:lnTo>
                    <a:pt x="17479" y="2981"/>
                  </a:lnTo>
                  <a:cubicBezTo>
                    <a:pt x="17420" y="2993"/>
                    <a:pt x="17372" y="3017"/>
                    <a:pt x="17313" y="3041"/>
                  </a:cubicBezTo>
                  <a:cubicBezTo>
                    <a:pt x="17289" y="2993"/>
                    <a:pt x="17265" y="2958"/>
                    <a:pt x="17229" y="2898"/>
                  </a:cubicBezTo>
                  <a:close/>
                  <a:moveTo>
                    <a:pt x="16098" y="2815"/>
                  </a:moveTo>
                  <a:cubicBezTo>
                    <a:pt x="15979" y="2898"/>
                    <a:pt x="15884" y="2958"/>
                    <a:pt x="15777" y="3041"/>
                  </a:cubicBezTo>
                  <a:cubicBezTo>
                    <a:pt x="15872" y="3053"/>
                    <a:pt x="15920" y="3053"/>
                    <a:pt x="15955" y="3053"/>
                  </a:cubicBezTo>
                  <a:lnTo>
                    <a:pt x="15955" y="3077"/>
                  </a:lnTo>
                  <a:cubicBezTo>
                    <a:pt x="15812" y="3112"/>
                    <a:pt x="15646" y="3160"/>
                    <a:pt x="15503" y="3184"/>
                  </a:cubicBezTo>
                  <a:cubicBezTo>
                    <a:pt x="15515" y="2946"/>
                    <a:pt x="15646" y="2874"/>
                    <a:pt x="16098" y="2815"/>
                  </a:cubicBezTo>
                  <a:close/>
                  <a:moveTo>
                    <a:pt x="16479" y="3303"/>
                  </a:moveTo>
                  <a:lnTo>
                    <a:pt x="16479" y="3303"/>
                  </a:lnTo>
                  <a:cubicBezTo>
                    <a:pt x="16336" y="3398"/>
                    <a:pt x="16170" y="3470"/>
                    <a:pt x="16003" y="3553"/>
                  </a:cubicBezTo>
                  <a:cubicBezTo>
                    <a:pt x="16003" y="3553"/>
                    <a:pt x="15955" y="3529"/>
                    <a:pt x="15943" y="3517"/>
                  </a:cubicBezTo>
                  <a:cubicBezTo>
                    <a:pt x="16062" y="3351"/>
                    <a:pt x="16277" y="3315"/>
                    <a:pt x="16479" y="3303"/>
                  </a:cubicBezTo>
                  <a:close/>
                  <a:moveTo>
                    <a:pt x="9204" y="3160"/>
                  </a:moveTo>
                  <a:cubicBezTo>
                    <a:pt x="9216" y="3160"/>
                    <a:pt x="9216" y="3172"/>
                    <a:pt x="9228" y="3184"/>
                  </a:cubicBezTo>
                  <a:cubicBezTo>
                    <a:pt x="9097" y="3279"/>
                    <a:pt x="8966" y="3362"/>
                    <a:pt x="8812" y="3458"/>
                  </a:cubicBezTo>
                  <a:cubicBezTo>
                    <a:pt x="8764" y="3493"/>
                    <a:pt x="8704" y="3517"/>
                    <a:pt x="8669" y="3541"/>
                  </a:cubicBezTo>
                  <a:cubicBezTo>
                    <a:pt x="8633" y="3553"/>
                    <a:pt x="8609" y="3589"/>
                    <a:pt x="8573" y="3601"/>
                  </a:cubicBezTo>
                  <a:cubicBezTo>
                    <a:pt x="8550" y="3553"/>
                    <a:pt x="8514" y="3517"/>
                    <a:pt x="8514" y="3470"/>
                  </a:cubicBezTo>
                  <a:cubicBezTo>
                    <a:pt x="8514" y="3434"/>
                    <a:pt x="8550" y="3398"/>
                    <a:pt x="8573" y="3374"/>
                  </a:cubicBezTo>
                  <a:lnTo>
                    <a:pt x="9204" y="3160"/>
                  </a:lnTo>
                  <a:close/>
                  <a:moveTo>
                    <a:pt x="7704" y="3112"/>
                  </a:moveTo>
                  <a:cubicBezTo>
                    <a:pt x="7704" y="3124"/>
                    <a:pt x="7716" y="3136"/>
                    <a:pt x="7716" y="3160"/>
                  </a:cubicBezTo>
                  <a:cubicBezTo>
                    <a:pt x="7490" y="3279"/>
                    <a:pt x="7264" y="3398"/>
                    <a:pt x="7026" y="3505"/>
                  </a:cubicBezTo>
                  <a:cubicBezTo>
                    <a:pt x="6966" y="3541"/>
                    <a:pt x="6907" y="3601"/>
                    <a:pt x="6847" y="3624"/>
                  </a:cubicBezTo>
                  <a:cubicBezTo>
                    <a:pt x="6839" y="3632"/>
                    <a:pt x="6828" y="3635"/>
                    <a:pt x="6816" y="3635"/>
                  </a:cubicBezTo>
                  <a:cubicBezTo>
                    <a:pt x="6791" y="3635"/>
                    <a:pt x="6760" y="3624"/>
                    <a:pt x="6728" y="3624"/>
                  </a:cubicBezTo>
                  <a:cubicBezTo>
                    <a:pt x="6752" y="3601"/>
                    <a:pt x="6752" y="3541"/>
                    <a:pt x="6776" y="3529"/>
                  </a:cubicBezTo>
                  <a:cubicBezTo>
                    <a:pt x="6942" y="3422"/>
                    <a:pt x="7109" y="3339"/>
                    <a:pt x="7288" y="3243"/>
                  </a:cubicBezTo>
                  <a:cubicBezTo>
                    <a:pt x="7418" y="3184"/>
                    <a:pt x="7561" y="3160"/>
                    <a:pt x="7704" y="3112"/>
                  </a:cubicBezTo>
                  <a:close/>
                  <a:moveTo>
                    <a:pt x="16717" y="3481"/>
                  </a:moveTo>
                  <a:cubicBezTo>
                    <a:pt x="16485" y="3526"/>
                    <a:pt x="16303" y="3735"/>
                    <a:pt x="16049" y="3735"/>
                  </a:cubicBezTo>
                  <a:cubicBezTo>
                    <a:pt x="16030" y="3735"/>
                    <a:pt x="16011" y="3734"/>
                    <a:pt x="15991" y="3732"/>
                  </a:cubicBezTo>
                  <a:cubicBezTo>
                    <a:pt x="16217" y="3577"/>
                    <a:pt x="16455" y="3481"/>
                    <a:pt x="16717" y="3481"/>
                  </a:cubicBezTo>
                  <a:close/>
                  <a:moveTo>
                    <a:pt x="9466" y="3291"/>
                  </a:moveTo>
                  <a:lnTo>
                    <a:pt x="9502" y="3315"/>
                  </a:lnTo>
                  <a:cubicBezTo>
                    <a:pt x="9395" y="3410"/>
                    <a:pt x="9312" y="3517"/>
                    <a:pt x="9216" y="3601"/>
                  </a:cubicBezTo>
                  <a:cubicBezTo>
                    <a:pt x="9050" y="3732"/>
                    <a:pt x="8871" y="3839"/>
                    <a:pt x="8716" y="3958"/>
                  </a:cubicBezTo>
                  <a:cubicBezTo>
                    <a:pt x="8706" y="3961"/>
                    <a:pt x="8692" y="3963"/>
                    <a:pt x="8678" y="3963"/>
                  </a:cubicBezTo>
                  <a:cubicBezTo>
                    <a:pt x="8645" y="3963"/>
                    <a:pt x="8609" y="3954"/>
                    <a:pt x="8609" y="3946"/>
                  </a:cubicBezTo>
                  <a:cubicBezTo>
                    <a:pt x="8597" y="3898"/>
                    <a:pt x="8573" y="3815"/>
                    <a:pt x="8609" y="3791"/>
                  </a:cubicBezTo>
                  <a:cubicBezTo>
                    <a:pt x="8895" y="3612"/>
                    <a:pt x="9169" y="3458"/>
                    <a:pt x="9454" y="3291"/>
                  </a:cubicBezTo>
                  <a:close/>
                  <a:moveTo>
                    <a:pt x="18503" y="3612"/>
                  </a:moveTo>
                  <a:lnTo>
                    <a:pt x="18503" y="3612"/>
                  </a:lnTo>
                  <a:cubicBezTo>
                    <a:pt x="18515" y="3791"/>
                    <a:pt x="18444" y="3934"/>
                    <a:pt x="18265" y="3993"/>
                  </a:cubicBezTo>
                  <a:cubicBezTo>
                    <a:pt x="18337" y="3874"/>
                    <a:pt x="18432" y="3732"/>
                    <a:pt x="18503" y="3612"/>
                  </a:cubicBezTo>
                  <a:close/>
                  <a:moveTo>
                    <a:pt x="7446" y="3667"/>
                  </a:moveTo>
                  <a:cubicBezTo>
                    <a:pt x="7467" y="3667"/>
                    <a:pt x="7494" y="3672"/>
                    <a:pt x="7526" y="3672"/>
                  </a:cubicBezTo>
                  <a:cubicBezTo>
                    <a:pt x="7538" y="3708"/>
                    <a:pt x="7538" y="3720"/>
                    <a:pt x="7538" y="3732"/>
                  </a:cubicBezTo>
                  <a:cubicBezTo>
                    <a:pt x="7478" y="3767"/>
                    <a:pt x="7418" y="3779"/>
                    <a:pt x="7371" y="3815"/>
                  </a:cubicBezTo>
                  <a:cubicBezTo>
                    <a:pt x="7264" y="3886"/>
                    <a:pt x="7180" y="3946"/>
                    <a:pt x="7085" y="4017"/>
                  </a:cubicBezTo>
                  <a:cubicBezTo>
                    <a:pt x="7049" y="4053"/>
                    <a:pt x="7002" y="4077"/>
                    <a:pt x="6954" y="4089"/>
                  </a:cubicBezTo>
                  <a:cubicBezTo>
                    <a:pt x="6930" y="4089"/>
                    <a:pt x="6871" y="4077"/>
                    <a:pt x="6847" y="4053"/>
                  </a:cubicBezTo>
                  <a:cubicBezTo>
                    <a:pt x="6835" y="4017"/>
                    <a:pt x="6847" y="3946"/>
                    <a:pt x="6883" y="3934"/>
                  </a:cubicBezTo>
                  <a:cubicBezTo>
                    <a:pt x="7061" y="3839"/>
                    <a:pt x="7240" y="3755"/>
                    <a:pt x="7418" y="3672"/>
                  </a:cubicBezTo>
                  <a:cubicBezTo>
                    <a:pt x="7426" y="3668"/>
                    <a:pt x="7436" y="3667"/>
                    <a:pt x="7446" y="3667"/>
                  </a:cubicBezTo>
                  <a:close/>
                  <a:moveTo>
                    <a:pt x="14634" y="3934"/>
                  </a:moveTo>
                  <a:cubicBezTo>
                    <a:pt x="14634" y="3946"/>
                    <a:pt x="14646" y="3958"/>
                    <a:pt x="14646" y="3970"/>
                  </a:cubicBezTo>
                  <a:cubicBezTo>
                    <a:pt x="14491" y="4017"/>
                    <a:pt x="14300" y="4077"/>
                    <a:pt x="14146" y="4124"/>
                  </a:cubicBezTo>
                  <a:cubicBezTo>
                    <a:pt x="14134" y="4113"/>
                    <a:pt x="14134" y="4113"/>
                    <a:pt x="14134" y="4089"/>
                  </a:cubicBezTo>
                  <a:cubicBezTo>
                    <a:pt x="14312" y="4029"/>
                    <a:pt x="14467" y="3993"/>
                    <a:pt x="14634" y="3934"/>
                  </a:cubicBezTo>
                  <a:close/>
                  <a:moveTo>
                    <a:pt x="7740" y="3815"/>
                  </a:moveTo>
                  <a:cubicBezTo>
                    <a:pt x="7764" y="3827"/>
                    <a:pt x="7764" y="3839"/>
                    <a:pt x="7776" y="3851"/>
                  </a:cubicBezTo>
                  <a:cubicBezTo>
                    <a:pt x="7764" y="3874"/>
                    <a:pt x="7740" y="3898"/>
                    <a:pt x="7716" y="3910"/>
                  </a:cubicBezTo>
                  <a:cubicBezTo>
                    <a:pt x="7609" y="3993"/>
                    <a:pt x="7502" y="4065"/>
                    <a:pt x="7383" y="4124"/>
                  </a:cubicBezTo>
                  <a:cubicBezTo>
                    <a:pt x="7371" y="4136"/>
                    <a:pt x="7341" y="4142"/>
                    <a:pt x="7313" y="4142"/>
                  </a:cubicBezTo>
                  <a:cubicBezTo>
                    <a:pt x="7285" y="4142"/>
                    <a:pt x="7258" y="4136"/>
                    <a:pt x="7252" y="4124"/>
                  </a:cubicBezTo>
                  <a:cubicBezTo>
                    <a:pt x="7204" y="4065"/>
                    <a:pt x="7264" y="4029"/>
                    <a:pt x="7323" y="4005"/>
                  </a:cubicBezTo>
                  <a:cubicBezTo>
                    <a:pt x="7454" y="3946"/>
                    <a:pt x="7609" y="3874"/>
                    <a:pt x="7740" y="3815"/>
                  </a:cubicBezTo>
                  <a:close/>
                  <a:moveTo>
                    <a:pt x="16668" y="3960"/>
                  </a:moveTo>
                  <a:cubicBezTo>
                    <a:pt x="16689" y="3960"/>
                    <a:pt x="16706" y="3963"/>
                    <a:pt x="16717" y="3970"/>
                  </a:cubicBezTo>
                  <a:cubicBezTo>
                    <a:pt x="16515" y="4077"/>
                    <a:pt x="16301" y="4172"/>
                    <a:pt x="16098" y="4255"/>
                  </a:cubicBezTo>
                  <a:cubicBezTo>
                    <a:pt x="16098" y="4255"/>
                    <a:pt x="16110" y="4267"/>
                    <a:pt x="16110" y="4291"/>
                  </a:cubicBezTo>
                  <a:cubicBezTo>
                    <a:pt x="16229" y="4255"/>
                    <a:pt x="16348" y="4232"/>
                    <a:pt x="16455" y="4232"/>
                  </a:cubicBezTo>
                  <a:cubicBezTo>
                    <a:pt x="16455" y="4243"/>
                    <a:pt x="16467" y="4255"/>
                    <a:pt x="16467" y="4267"/>
                  </a:cubicBezTo>
                  <a:cubicBezTo>
                    <a:pt x="16360" y="4315"/>
                    <a:pt x="16253" y="4363"/>
                    <a:pt x="16158" y="4386"/>
                  </a:cubicBezTo>
                  <a:cubicBezTo>
                    <a:pt x="16143" y="4392"/>
                    <a:pt x="16126" y="4395"/>
                    <a:pt x="16109" y="4395"/>
                  </a:cubicBezTo>
                  <a:cubicBezTo>
                    <a:pt x="16058" y="4395"/>
                    <a:pt x="16000" y="4374"/>
                    <a:pt x="15955" y="4374"/>
                  </a:cubicBezTo>
                  <a:cubicBezTo>
                    <a:pt x="15931" y="4374"/>
                    <a:pt x="15896" y="4386"/>
                    <a:pt x="15872" y="4410"/>
                  </a:cubicBezTo>
                  <a:cubicBezTo>
                    <a:pt x="15812" y="4422"/>
                    <a:pt x="15741" y="4434"/>
                    <a:pt x="15658" y="4446"/>
                  </a:cubicBezTo>
                  <a:cubicBezTo>
                    <a:pt x="15744" y="4262"/>
                    <a:pt x="16450" y="3960"/>
                    <a:pt x="16668" y="3960"/>
                  </a:cubicBezTo>
                  <a:close/>
                  <a:moveTo>
                    <a:pt x="9502" y="3696"/>
                  </a:moveTo>
                  <a:cubicBezTo>
                    <a:pt x="9514" y="3720"/>
                    <a:pt x="9514" y="3732"/>
                    <a:pt x="9526" y="3755"/>
                  </a:cubicBezTo>
                  <a:cubicBezTo>
                    <a:pt x="9407" y="3815"/>
                    <a:pt x="9288" y="3898"/>
                    <a:pt x="9169" y="3958"/>
                  </a:cubicBezTo>
                  <a:cubicBezTo>
                    <a:pt x="8847" y="4136"/>
                    <a:pt x="8514" y="4303"/>
                    <a:pt x="8192" y="4470"/>
                  </a:cubicBezTo>
                  <a:cubicBezTo>
                    <a:pt x="8169" y="4482"/>
                    <a:pt x="8145" y="4494"/>
                    <a:pt x="8133" y="4494"/>
                  </a:cubicBezTo>
                  <a:cubicBezTo>
                    <a:pt x="8085" y="4482"/>
                    <a:pt x="8050" y="4446"/>
                    <a:pt x="8014" y="4434"/>
                  </a:cubicBezTo>
                  <a:cubicBezTo>
                    <a:pt x="8026" y="4422"/>
                    <a:pt x="8038" y="4374"/>
                    <a:pt x="8073" y="4363"/>
                  </a:cubicBezTo>
                  <a:cubicBezTo>
                    <a:pt x="8216" y="4291"/>
                    <a:pt x="8383" y="4243"/>
                    <a:pt x="8538" y="4172"/>
                  </a:cubicBezTo>
                  <a:cubicBezTo>
                    <a:pt x="8800" y="4053"/>
                    <a:pt x="9038" y="3910"/>
                    <a:pt x="9288" y="3779"/>
                  </a:cubicBezTo>
                  <a:cubicBezTo>
                    <a:pt x="9359" y="3732"/>
                    <a:pt x="9431" y="3720"/>
                    <a:pt x="9502" y="3696"/>
                  </a:cubicBezTo>
                  <a:close/>
                  <a:moveTo>
                    <a:pt x="4525" y="4374"/>
                  </a:moveTo>
                  <a:cubicBezTo>
                    <a:pt x="4525" y="4374"/>
                    <a:pt x="4549" y="4386"/>
                    <a:pt x="4549" y="4410"/>
                  </a:cubicBezTo>
                  <a:cubicBezTo>
                    <a:pt x="4430" y="4470"/>
                    <a:pt x="4323" y="4541"/>
                    <a:pt x="4204" y="4601"/>
                  </a:cubicBezTo>
                  <a:cubicBezTo>
                    <a:pt x="4180" y="4589"/>
                    <a:pt x="4180" y="4565"/>
                    <a:pt x="4168" y="4553"/>
                  </a:cubicBezTo>
                  <a:cubicBezTo>
                    <a:pt x="4275" y="4494"/>
                    <a:pt x="4394" y="4422"/>
                    <a:pt x="4525" y="4374"/>
                  </a:cubicBezTo>
                  <a:close/>
                  <a:moveTo>
                    <a:pt x="17563" y="3779"/>
                  </a:moveTo>
                  <a:cubicBezTo>
                    <a:pt x="17551" y="3827"/>
                    <a:pt x="17539" y="3886"/>
                    <a:pt x="17515" y="3910"/>
                  </a:cubicBezTo>
                  <a:cubicBezTo>
                    <a:pt x="17396" y="4029"/>
                    <a:pt x="17265" y="4136"/>
                    <a:pt x="17134" y="4232"/>
                  </a:cubicBezTo>
                  <a:cubicBezTo>
                    <a:pt x="16896" y="4386"/>
                    <a:pt x="16658" y="4541"/>
                    <a:pt x="16420" y="4708"/>
                  </a:cubicBezTo>
                  <a:cubicBezTo>
                    <a:pt x="16396" y="4732"/>
                    <a:pt x="16360" y="4732"/>
                    <a:pt x="16336" y="4744"/>
                  </a:cubicBezTo>
                  <a:cubicBezTo>
                    <a:pt x="16312" y="4732"/>
                    <a:pt x="16312" y="4720"/>
                    <a:pt x="16301" y="4708"/>
                  </a:cubicBezTo>
                  <a:cubicBezTo>
                    <a:pt x="16705" y="4410"/>
                    <a:pt x="17122" y="4089"/>
                    <a:pt x="17539" y="3779"/>
                  </a:cubicBezTo>
                  <a:close/>
                  <a:moveTo>
                    <a:pt x="4263" y="4624"/>
                  </a:moveTo>
                  <a:cubicBezTo>
                    <a:pt x="4275" y="4624"/>
                    <a:pt x="4275" y="4648"/>
                    <a:pt x="4287" y="4660"/>
                  </a:cubicBezTo>
                  <a:cubicBezTo>
                    <a:pt x="4204" y="4720"/>
                    <a:pt x="4109" y="4779"/>
                    <a:pt x="4025" y="4851"/>
                  </a:cubicBezTo>
                  <a:cubicBezTo>
                    <a:pt x="4025" y="4839"/>
                    <a:pt x="4013" y="4839"/>
                    <a:pt x="4013" y="4827"/>
                  </a:cubicBezTo>
                  <a:cubicBezTo>
                    <a:pt x="4097" y="4744"/>
                    <a:pt x="4168" y="4684"/>
                    <a:pt x="4263" y="4624"/>
                  </a:cubicBezTo>
                  <a:close/>
                  <a:moveTo>
                    <a:pt x="5953" y="4723"/>
                  </a:moveTo>
                  <a:cubicBezTo>
                    <a:pt x="5935" y="4736"/>
                    <a:pt x="5922" y="4760"/>
                    <a:pt x="5906" y="4791"/>
                  </a:cubicBezTo>
                  <a:cubicBezTo>
                    <a:pt x="5893" y="4860"/>
                    <a:pt x="5883" y="4929"/>
                    <a:pt x="5870" y="4999"/>
                  </a:cubicBezTo>
                  <a:lnTo>
                    <a:pt x="5870" y="4999"/>
                  </a:lnTo>
                  <a:cubicBezTo>
                    <a:pt x="5907" y="4913"/>
                    <a:pt x="5934" y="4819"/>
                    <a:pt x="5953" y="4723"/>
                  </a:cubicBezTo>
                  <a:close/>
                  <a:moveTo>
                    <a:pt x="5870" y="4999"/>
                  </a:moveTo>
                  <a:lnTo>
                    <a:pt x="5870" y="4999"/>
                  </a:lnTo>
                  <a:cubicBezTo>
                    <a:pt x="5839" y="5070"/>
                    <a:pt x="5800" y="5137"/>
                    <a:pt x="5752" y="5196"/>
                  </a:cubicBezTo>
                  <a:cubicBezTo>
                    <a:pt x="5764" y="5196"/>
                    <a:pt x="5764" y="5208"/>
                    <a:pt x="5775" y="5208"/>
                  </a:cubicBezTo>
                  <a:cubicBezTo>
                    <a:pt x="5811" y="5196"/>
                    <a:pt x="5835" y="5184"/>
                    <a:pt x="5835" y="5148"/>
                  </a:cubicBezTo>
                  <a:cubicBezTo>
                    <a:pt x="5850" y="5098"/>
                    <a:pt x="5861" y="5049"/>
                    <a:pt x="5870" y="4999"/>
                  </a:cubicBezTo>
                  <a:close/>
                  <a:moveTo>
                    <a:pt x="15181" y="5398"/>
                  </a:moveTo>
                  <a:cubicBezTo>
                    <a:pt x="15205" y="5482"/>
                    <a:pt x="15205" y="5517"/>
                    <a:pt x="15217" y="5577"/>
                  </a:cubicBezTo>
                  <a:cubicBezTo>
                    <a:pt x="15158" y="5577"/>
                    <a:pt x="15098" y="5577"/>
                    <a:pt x="15003" y="5601"/>
                  </a:cubicBezTo>
                  <a:cubicBezTo>
                    <a:pt x="15086" y="5517"/>
                    <a:pt x="15122" y="5458"/>
                    <a:pt x="15181" y="5398"/>
                  </a:cubicBezTo>
                  <a:close/>
                  <a:moveTo>
                    <a:pt x="17098" y="4589"/>
                  </a:moveTo>
                  <a:cubicBezTo>
                    <a:pt x="17098" y="4601"/>
                    <a:pt x="17122" y="4601"/>
                    <a:pt x="17134" y="4601"/>
                  </a:cubicBezTo>
                  <a:cubicBezTo>
                    <a:pt x="17134" y="4648"/>
                    <a:pt x="17146" y="4708"/>
                    <a:pt x="17122" y="4732"/>
                  </a:cubicBezTo>
                  <a:cubicBezTo>
                    <a:pt x="16955" y="4946"/>
                    <a:pt x="16753" y="5101"/>
                    <a:pt x="16515" y="5244"/>
                  </a:cubicBezTo>
                  <a:cubicBezTo>
                    <a:pt x="16372" y="5315"/>
                    <a:pt x="16229" y="5398"/>
                    <a:pt x="16074" y="5482"/>
                  </a:cubicBezTo>
                  <a:cubicBezTo>
                    <a:pt x="15979" y="5541"/>
                    <a:pt x="15872" y="5565"/>
                    <a:pt x="15765" y="5613"/>
                  </a:cubicBezTo>
                  <a:cubicBezTo>
                    <a:pt x="15753" y="5577"/>
                    <a:pt x="15753" y="5565"/>
                    <a:pt x="15741" y="5553"/>
                  </a:cubicBezTo>
                  <a:cubicBezTo>
                    <a:pt x="16229" y="5267"/>
                    <a:pt x="16717" y="4982"/>
                    <a:pt x="17098" y="4589"/>
                  </a:cubicBezTo>
                  <a:close/>
                  <a:moveTo>
                    <a:pt x="14050" y="219"/>
                  </a:moveTo>
                  <a:cubicBezTo>
                    <a:pt x="14110" y="219"/>
                    <a:pt x="14169" y="243"/>
                    <a:pt x="14253" y="255"/>
                  </a:cubicBezTo>
                  <a:cubicBezTo>
                    <a:pt x="14185" y="300"/>
                    <a:pt x="14136" y="317"/>
                    <a:pt x="14082" y="317"/>
                  </a:cubicBezTo>
                  <a:cubicBezTo>
                    <a:pt x="14051" y="317"/>
                    <a:pt x="14018" y="311"/>
                    <a:pt x="13979" y="303"/>
                  </a:cubicBezTo>
                  <a:cubicBezTo>
                    <a:pt x="13925" y="286"/>
                    <a:pt x="13871" y="280"/>
                    <a:pt x="13818" y="280"/>
                  </a:cubicBezTo>
                  <a:cubicBezTo>
                    <a:pt x="13752" y="280"/>
                    <a:pt x="13687" y="289"/>
                    <a:pt x="13622" y="303"/>
                  </a:cubicBezTo>
                  <a:cubicBezTo>
                    <a:pt x="13598" y="303"/>
                    <a:pt x="13562" y="362"/>
                    <a:pt x="13538" y="386"/>
                  </a:cubicBezTo>
                  <a:cubicBezTo>
                    <a:pt x="13503" y="433"/>
                    <a:pt x="13455" y="493"/>
                    <a:pt x="13431" y="553"/>
                  </a:cubicBezTo>
                  <a:cubicBezTo>
                    <a:pt x="13384" y="505"/>
                    <a:pt x="13372" y="457"/>
                    <a:pt x="13360" y="457"/>
                  </a:cubicBezTo>
                  <a:cubicBezTo>
                    <a:pt x="13291" y="452"/>
                    <a:pt x="13223" y="449"/>
                    <a:pt x="13154" y="449"/>
                  </a:cubicBezTo>
                  <a:cubicBezTo>
                    <a:pt x="12925" y="449"/>
                    <a:pt x="12696" y="482"/>
                    <a:pt x="12467" y="564"/>
                  </a:cubicBezTo>
                  <a:lnTo>
                    <a:pt x="12431" y="600"/>
                  </a:lnTo>
                  <a:cubicBezTo>
                    <a:pt x="12479" y="636"/>
                    <a:pt x="12526" y="719"/>
                    <a:pt x="12562" y="755"/>
                  </a:cubicBezTo>
                  <a:cubicBezTo>
                    <a:pt x="12657" y="850"/>
                    <a:pt x="12768" y="855"/>
                    <a:pt x="12874" y="855"/>
                  </a:cubicBezTo>
                  <a:cubicBezTo>
                    <a:pt x="12887" y="855"/>
                    <a:pt x="12901" y="855"/>
                    <a:pt x="12914" y="855"/>
                  </a:cubicBezTo>
                  <a:cubicBezTo>
                    <a:pt x="12953" y="855"/>
                    <a:pt x="12991" y="856"/>
                    <a:pt x="13026" y="862"/>
                  </a:cubicBezTo>
                  <a:cubicBezTo>
                    <a:pt x="13062" y="866"/>
                    <a:pt x="13098" y="867"/>
                    <a:pt x="13134" y="867"/>
                  </a:cubicBezTo>
                  <a:cubicBezTo>
                    <a:pt x="13206" y="867"/>
                    <a:pt x="13280" y="862"/>
                    <a:pt x="13360" y="862"/>
                  </a:cubicBezTo>
                  <a:lnTo>
                    <a:pt x="13395" y="1041"/>
                  </a:lnTo>
                  <a:cubicBezTo>
                    <a:pt x="13634" y="1100"/>
                    <a:pt x="13872" y="1148"/>
                    <a:pt x="14110" y="1207"/>
                  </a:cubicBezTo>
                  <a:lnTo>
                    <a:pt x="14110" y="1231"/>
                  </a:lnTo>
                  <a:cubicBezTo>
                    <a:pt x="13836" y="1267"/>
                    <a:pt x="13562" y="1279"/>
                    <a:pt x="13300" y="1315"/>
                  </a:cubicBezTo>
                  <a:lnTo>
                    <a:pt x="13300" y="1338"/>
                  </a:lnTo>
                  <a:cubicBezTo>
                    <a:pt x="13372" y="1374"/>
                    <a:pt x="13443" y="1386"/>
                    <a:pt x="13514" y="1398"/>
                  </a:cubicBezTo>
                  <a:cubicBezTo>
                    <a:pt x="13503" y="1410"/>
                    <a:pt x="13491" y="1446"/>
                    <a:pt x="13479" y="1493"/>
                  </a:cubicBezTo>
                  <a:cubicBezTo>
                    <a:pt x="13574" y="1505"/>
                    <a:pt x="13681" y="1505"/>
                    <a:pt x="13776" y="1517"/>
                  </a:cubicBezTo>
                  <a:lnTo>
                    <a:pt x="13776" y="1576"/>
                  </a:lnTo>
                  <a:cubicBezTo>
                    <a:pt x="13181" y="1624"/>
                    <a:pt x="12562" y="1684"/>
                    <a:pt x="11967" y="1731"/>
                  </a:cubicBezTo>
                  <a:cubicBezTo>
                    <a:pt x="12800" y="1731"/>
                    <a:pt x="13657" y="1612"/>
                    <a:pt x="14491" y="1576"/>
                  </a:cubicBezTo>
                  <a:lnTo>
                    <a:pt x="14491" y="1624"/>
                  </a:lnTo>
                  <a:cubicBezTo>
                    <a:pt x="13848" y="1684"/>
                    <a:pt x="13205" y="1755"/>
                    <a:pt x="12562" y="1815"/>
                  </a:cubicBezTo>
                  <a:lnTo>
                    <a:pt x="12562" y="1862"/>
                  </a:lnTo>
                  <a:lnTo>
                    <a:pt x="12657" y="1862"/>
                  </a:lnTo>
                  <a:cubicBezTo>
                    <a:pt x="12883" y="1827"/>
                    <a:pt x="13086" y="1815"/>
                    <a:pt x="13312" y="1803"/>
                  </a:cubicBezTo>
                  <a:cubicBezTo>
                    <a:pt x="13336" y="1803"/>
                    <a:pt x="13384" y="1850"/>
                    <a:pt x="13431" y="1862"/>
                  </a:cubicBezTo>
                  <a:cubicBezTo>
                    <a:pt x="13503" y="1910"/>
                    <a:pt x="13598" y="1946"/>
                    <a:pt x="13681" y="1969"/>
                  </a:cubicBezTo>
                  <a:cubicBezTo>
                    <a:pt x="13717" y="1973"/>
                    <a:pt x="13750" y="1975"/>
                    <a:pt x="13782" y="1975"/>
                  </a:cubicBezTo>
                  <a:cubicBezTo>
                    <a:pt x="13847" y="1975"/>
                    <a:pt x="13907" y="1969"/>
                    <a:pt x="13979" y="1969"/>
                  </a:cubicBezTo>
                  <a:cubicBezTo>
                    <a:pt x="14026" y="1969"/>
                    <a:pt x="14086" y="1969"/>
                    <a:pt x="14146" y="1993"/>
                  </a:cubicBezTo>
                  <a:cubicBezTo>
                    <a:pt x="13860" y="2041"/>
                    <a:pt x="13562" y="2100"/>
                    <a:pt x="13276" y="2148"/>
                  </a:cubicBezTo>
                  <a:cubicBezTo>
                    <a:pt x="13300" y="2160"/>
                    <a:pt x="13300" y="2172"/>
                    <a:pt x="13300" y="2184"/>
                  </a:cubicBezTo>
                  <a:cubicBezTo>
                    <a:pt x="13431" y="2172"/>
                    <a:pt x="13562" y="2148"/>
                    <a:pt x="13693" y="2124"/>
                  </a:cubicBezTo>
                  <a:cubicBezTo>
                    <a:pt x="14050" y="2088"/>
                    <a:pt x="14407" y="2041"/>
                    <a:pt x="14765" y="1981"/>
                  </a:cubicBezTo>
                  <a:cubicBezTo>
                    <a:pt x="15050" y="1934"/>
                    <a:pt x="15324" y="1874"/>
                    <a:pt x="15598" y="1827"/>
                  </a:cubicBezTo>
                  <a:cubicBezTo>
                    <a:pt x="15626" y="1823"/>
                    <a:pt x="15652" y="1821"/>
                    <a:pt x="15678" y="1821"/>
                  </a:cubicBezTo>
                  <a:cubicBezTo>
                    <a:pt x="15729" y="1821"/>
                    <a:pt x="15777" y="1827"/>
                    <a:pt x="15824" y="1827"/>
                  </a:cubicBezTo>
                  <a:lnTo>
                    <a:pt x="15824" y="1862"/>
                  </a:lnTo>
                  <a:cubicBezTo>
                    <a:pt x="15753" y="1886"/>
                    <a:pt x="15658" y="1922"/>
                    <a:pt x="15586" y="1934"/>
                  </a:cubicBezTo>
                  <a:cubicBezTo>
                    <a:pt x="15265" y="2029"/>
                    <a:pt x="14919" y="2112"/>
                    <a:pt x="14574" y="2208"/>
                  </a:cubicBezTo>
                  <a:cubicBezTo>
                    <a:pt x="14527" y="2219"/>
                    <a:pt x="14467" y="2219"/>
                    <a:pt x="14431" y="2231"/>
                  </a:cubicBezTo>
                  <a:cubicBezTo>
                    <a:pt x="14431" y="2184"/>
                    <a:pt x="14443" y="2148"/>
                    <a:pt x="14443" y="2088"/>
                  </a:cubicBezTo>
                  <a:lnTo>
                    <a:pt x="14443" y="2088"/>
                  </a:lnTo>
                  <a:cubicBezTo>
                    <a:pt x="14217" y="2148"/>
                    <a:pt x="13979" y="2124"/>
                    <a:pt x="13776" y="2219"/>
                  </a:cubicBezTo>
                  <a:cubicBezTo>
                    <a:pt x="13776" y="2243"/>
                    <a:pt x="13788" y="2267"/>
                    <a:pt x="13788" y="2279"/>
                  </a:cubicBezTo>
                  <a:lnTo>
                    <a:pt x="13967" y="2279"/>
                  </a:lnTo>
                  <a:cubicBezTo>
                    <a:pt x="13931" y="2303"/>
                    <a:pt x="13907" y="2327"/>
                    <a:pt x="13895" y="2338"/>
                  </a:cubicBezTo>
                  <a:lnTo>
                    <a:pt x="13895" y="2362"/>
                  </a:lnTo>
                  <a:lnTo>
                    <a:pt x="14967" y="2362"/>
                  </a:lnTo>
                  <a:lnTo>
                    <a:pt x="14967" y="2398"/>
                  </a:lnTo>
                  <a:cubicBezTo>
                    <a:pt x="14503" y="2481"/>
                    <a:pt x="14038" y="2589"/>
                    <a:pt x="13574" y="2696"/>
                  </a:cubicBezTo>
                  <a:cubicBezTo>
                    <a:pt x="13598" y="2708"/>
                    <a:pt x="13598" y="2719"/>
                    <a:pt x="13598" y="2743"/>
                  </a:cubicBezTo>
                  <a:cubicBezTo>
                    <a:pt x="14157" y="2636"/>
                    <a:pt x="14741" y="2517"/>
                    <a:pt x="15300" y="2410"/>
                  </a:cubicBezTo>
                  <a:cubicBezTo>
                    <a:pt x="15324" y="2446"/>
                    <a:pt x="15324" y="2458"/>
                    <a:pt x="15324" y="2469"/>
                  </a:cubicBezTo>
                  <a:cubicBezTo>
                    <a:pt x="14860" y="2577"/>
                    <a:pt x="14384" y="2600"/>
                    <a:pt x="13967" y="2827"/>
                  </a:cubicBezTo>
                  <a:cubicBezTo>
                    <a:pt x="14146" y="2779"/>
                    <a:pt x="14336" y="2755"/>
                    <a:pt x="14515" y="2708"/>
                  </a:cubicBezTo>
                  <a:cubicBezTo>
                    <a:pt x="14515" y="2719"/>
                    <a:pt x="14527" y="2719"/>
                    <a:pt x="14527" y="2743"/>
                  </a:cubicBezTo>
                  <a:cubicBezTo>
                    <a:pt x="14515" y="2755"/>
                    <a:pt x="14503" y="2779"/>
                    <a:pt x="14491" y="2803"/>
                  </a:cubicBezTo>
                  <a:cubicBezTo>
                    <a:pt x="14527" y="2803"/>
                    <a:pt x="14574" y="2779"/>
                    <a:pt x="14622" y="2779"/>
                  </a:cubicBezTo>
                  <a:lnTo>
                    <a:pt x="14622" y="2815"/>
                  </a:lnTo>
                  <a:cubicBezTo>
                    <a:pt x="14396" y="2874"/>
                    <a:pt x="14169" y="2922"/>
                    <a:pt x="13955" y="2981"/>
                  </a:cubicBezTo>
                  <a:cubicBezTo>
                    <a:pt x="13967" y="2981"/>
                    <a:pt x="13967" y="2993"/>
                    <a:pt x="13967" y="3005"/>
                  </a:cubicBezTo>
                  <a:cubicBezTo>
                    <a:pt x="14253" y="2946"/>
                    <a:pt x="14550" y="2886"/>
                    <a:pt x="14824" y="2827"/>
                  </a:cubicBezTo>
                  <a:cubicBezTo>
                    <a:pt x="14848" y="2839"/>
                    <a:pt x="14848" y="2862"/>
                    <a:pt x="14848" y="2874"/>
                  </a:cubicBezTo>
                  <a:cubicBezTo>
                    <a:pt x="14646" y="2922"/>
                    <a:pt x="14467" y="2946"/>
                    <a:pt x="14276" y="2993"/>
                  </a:cubicBezTo>
                  <a:lnTo>
                    <a:pt x="14276" y="3041"/>
                  </a:lnTo>
                  <a:cubicBezTo>
                    <a:pt x="14610" y="3065"/>
                    <a:pt x="14931" y="3112"/>
                    <a:pt x="15265" y="3136"/>
                  </a:cubicBezTo>
                  <a:lnTo>
                    <a:pt x="15265" y="3172"/>
                  </a:lnTo>
                  <a:cubicBezTo>
                    <a:pt x="15122" y="3184"/>
                    <a:pt x="14991" y="3196"/>
                    <a:pt x="14848" y="3231"/>
                  </a:cubicBezTo>
                  <a:cubicBezTo>
                    <a:pt x="14884" y="3243"/>
                    <a:pt x="14908" y="3255"/>
                    <a:pt x="14919" y="3279"/>
                  </a:cubicBezTo>
                  <a:cubicBezTo>
                    <a:pt x="14765" y="3291"/>
                    <a:pt x="14610" y="3291"/>
                    <a:pt x="14443" y="3315"/>
                  </a:cubicBezTo>
                  <a:cubicBezTo>
                    <a:pt x="14276" y="3362"/>
                    <a:pt x="14110" y="3422"/>
                    <a:pt x="13955" y="3481"/>
                  </a:cubicBezTo>
                  <a:cubicBezTo>
                    <a:pt x="13967" y="3493"/>
                    <a:pt x="13967" y="3493"/>
                    <a:pt x="13967" y="3517"/>
                  </a:cubicBezTo>
                  <a:cubicBezTo>
                    <a:pt x="14050" y="3493"/>
                    <a:pt x="14134" y="3481"/>
                    <a:pt x="14217" y="3470"/>
                  </a:cubicBezTo>
                  <a:lnTo>
                    <a:pt x="14217" y="3493"/>
                  </a:lnTo>
                  <a:cubicBezTo>
                    <a:pt x="14134" y="3529"/>
                    <a:pt x="14050" y="3541"/>
                    <a:pt x="13967" y="3577"/>
                  </a:cubicBezTo>
                  <a:lnTo>
                    <a:pt x="13967" y="3601"/>
                  </a:lnTo>
                  <a:cubicBezTo>
                    <a:pt x="14098" y="3589"/>
                    <a:pt x="14253" y="3553"/>
                    <a:pt x="14396" y="3541"/>
                  </a:cubicBezTo>
                  <a:lnTo>
                    <a:pt x="14396" y="3553"/>
                  </a:lnTo>
                  <a:cubicBezTo>
                    <a:pt x="14336" y="3577"/>
                    <a:pt x="14288" y="3601"/>
                    <a:pt x="14253" y="3636"/>
                  </a:cubicBezTo>
                  <a:cubicBezTo>
                    <a:pt x="14265" y="3648"/>
                    <a:pt x="14265" y="3648"/>
                    <a:pt x="14265" y="3660"/>
                  </a:cubicBezTo>
                  <a:cubicBezTo>
                    <a:pt x="14491" y="3648"/>
                    <a:pt x="14729" y="3648"/>
                    <a:pt x="14943" y="3612"/>
                  </a:cubicBezTo>
                  <a:cubicBezTo>
                    <a:pt x="15169" y="3601"/>
                    <a:pt x="15396" y="3553"/>
                    <a:pt x="15634" y="3541"/>
                  </a:cubicBezTo>
                  <a:lnTo>
                    <a:pt x="15634" y="3541"/>
                  </a:lnTo>
                  <a:cubicBezTo>
                    <a:pt x="15003" y="3732"/>
                    <a:pt x="14396" y="3934"/>
                    <a:pt x="13776" y="4124"/>
                  </a:cubicBezTo>
                  <a:cubicBezTo>
                    <a:pt x="13776" y="4136"/>
                    <a:pt x="13788" y="4160"/>
                    <a:pt x="13788" y="4184"/>
                  </a:cubicBezTo>
                  <a:cubicBezTo>
                    <a:pt x="13860" y="4148"/>
                    <a:pt x="13931" y="4136"/>
                    <a:pt x="14026" y="4124"/>
                  </a:cubicBezTo>
                  <a:lnTo>
                    <a:pt x="14026" y="4124"/>
                  </a:lnTo>
                  <a:cubicBezTo>
                    <a:pt x="14015" y="4148"/>
                    <a:pt x="14015" y="4172"/>
                    <a:pt x="13991" y="4196"/>
                  </a:cubicBezTo>
                  <a:cubicBezTo>
                    <a:pt x="14098" y="4184"/>
                    <a:pt x="14217" y="4148"/>
                    <a:pt x="14324" y="4136"/>
                  </a:cubicBezTo>
                  <a:cubicBezTo>
                    <a:pt x="14336" y="4148"/>
                    <a:pt x="14336" y="4148"/>
                    <a:pt x="14336" y="4172"/>
                  </a:cubicBezTo>
                  <a:cubicBezTo>
                    <a:pt x="14312" y="4184"/>
                    <a:pt x="14288" y="4196"/>
                    <a:pt x="14265" y="4208"/>
                  </a:cubicBezTo>
                  <a:lnTo>
                    <a:pt x="14265" y="4243"/>
                  </a:lnTo>
                  <a:cubicBezTo>
                    <a:pt x="14729" y="4184"/>
                    <a:pt x="15169" y="4113"/>
                    <a:pt x="15646" y="4029"/>
                  </a:cubicBezTo>
                  <a:lnTo>
                    <a:pt x="15646" y="4029"/>
                  </a:lnTo>
                  <a:cubicBezTo>
                    <a:pt x="15622" y="4065"/>
                    <a:pt x="15598" y="4089"/>
                    <a:pt x="15574" y="4113"/>
                  </a:cubicBezTo>
                  <a:cubicBezTo>
                    <a:pt x="15360" y="4172"/>
                    <a:pt x="15158" y="4208"/>
                    <a:pt x="14943" y="4267"/>
                  </a:cubicBezTo>
                  <a:cubicBezTo>
                    <a:pt x="14741" y="4327"/>
                    <a:pt x="14515" y="4386"/>
                    <a:pt x="14288" y="4434"/>
                  </a:cubicBezTo>
                  <a:cubicBezTo>
                    <a:pt x="14229" y="4434"/>
                    <a:pt x="14193" y="4422"/>
                    <a:pt x="14134" y="4422"/>
                  </a:cubicBezTo>
                  <a:lnTo>
                    <a:pt x="14134" y="4374"/>
                  </a:lnTo>
                  <a:cubicBezTo>
                    <a:pt x="14265" y="4351"/>
                    <a:pt x="14384" y="4327"/>
                    <a:pt x="14515" y="4315"/>
                  </a:cubicBezTo>
                  <a:lnTo>
                    <a:pt x="14515" y="4303"/>
                  </a:lnTo>
                  <a:lnTo>
                    <a:pt x="14074" y="4351"/>
                  </a:lnTo>
                  <a:cubicBezTo>
                    <a:pt x="14050" y="4327"/>
                    <a:pt x="14050" y="4327"/>
                    <a:pt x="14050" y="4315"/>
                  </a:cubicBezTo>
                  <a:cubicBezTo>
                    <a:pt x="14074" y="4303"/>
                    <a:pt x="14086" y="4291"/>
                    <a:pt x="14110" y="4267"/>
                  </a:cubicBezTo>
                  <a:cubicBezTo>
                    <a:pt x="14074" y="4255"/>
                    <a:pt x="14026" y="4255"/>
                    <a:pt x="13991" y="4243"/>
                  </a:cubicBezTo>
                  <a:cubicBezTo>
                    <a:pt x="13991" y="4291"/>
                    <a:pt x="13991" y="4327"/>
                    <a:pt x="13979" y="4363"/>
                  </a:cubicBezTo>
                  <a:cubicBezTo>
                    <a:pt x="13931" y="4494"/>
                    <a:pt x="13967" y="4601"/>
                    <a:pt x="14074" y="4708"/>
                  </a:cubicBezTo>
                  <a:cubicBezTo>
                    <a:pt x="14086" y="4720"/>
                    <a:pt x="14050" y="4791"/>
                    <a:pt x="14050" y="4851"/>
                  </a:cubicBezTo>
                  <a:cubicBezTo>
                    <a:pt x="14079" y="4863"/>
                    <a:pt x="14108" y="4867"/>
                    <a:pt x="14137" y="4867"/>
                  </a:cubicBezTo>
                  <a:cubicBezTo>
                    <a:pt x="14206" y="4867"/>
                    <a:pt x="14274" y="4843"/>
                    <a:pt x="14341" y="4843"/>
                  </a:cubicBezTo>
                  <a:cubicBezTo>
                    <a:pt x="14384" y="4843"/>
                    <a:pt x="14426" y="4853"/>
                    <a:pt x="14467" y="4886"/>
                  </a:cubicBezTo>
                  <a:cubicBezTo>
                    <a:pt x="14169" y="4922"/>
                    <a:pt x="13860" y="4946"/>
                    <a:pt x="13610" y="5125"/>
                  </a:cubicBezTo>
                  <a:cubicBezTo>
                    <a:pt x="13800" y="5077"/>
                    <a:pt x="13991" y="5029"/>
                    <a:pt x="14205" y="4982"/>
                  </a:cubicBezTo>
                  <a:cubicBezTo>
                    <a:pt x="14205" y="5005"/>
                    <a:pt x="14217" y="5017"/>
                    <a:pt x="14217" y="5029"/>
                  </a:cubicBezTo>
                  <a:cubicBezTo>
                    <a:pt x="14193" y="5041"/>
                    <a:pt x="14169" y="5041"/>
                    <a:pt x="14157" y="5065"/>
                  </a:cubicBezTo>
                  <a:cubicBezTo>
                    <a:pt x="14146" y="5065"/>
                    <a:pt x="14134" y="5077"/>
                    <a:pt x="14086" y="5089"/>
                  </a:cubicBezTo>
                  <a:cubicBezTo>
                    <a:pt x="14106" y="5099"/>
                    <a:pt x="14126" y="5102"/>
                    <a:pt x="14147" y="5102"/>
                  </a:cubicBezTo>
                  <a:cubicBezTo>
                    <a:pt x="14204" y="5102"/>
                    <a:pt x="14264" y="5075"/>
                    <a:pt x="14320" y="5075"/>
                  </a:cubicBezTo>
                  <a:cubicBezTo>
                    <a:pt x="14365" y="5075"/>
                    <a:pt x="14407" y="5093"/>
                    <a:pt x="14443" y="5160"/>
                  </a:cubicBezTo>
                  <a:cubicBezTo>
                    <a:pt x="14527" y="5136"/>
                    <a:pt x="14622" y="5089"/>
                    <a:pt x="14705" y="5077"/>
                  </a:cubicBezTo>
                  <a:cubicBezTo>
                    <a:pt x="14735" y="5071"/>
                    <a:pt x="14771" y="5071"/>
                    <a:pt x="14808" y="5071"/>
                  </a:cubicBezTo>
                  <a:cubicBezTo>
                    <a:pt x="14845" y="5071"/>
                    <a:pt x="14884" y="5071"/>
                    <a:pt x="14919" y="5065"/>
                  </a:cubicBezTo>
                  <a:cubicBezTo>
                    <a:pt x="14991" y="5065"/>
                    <a:pt x="15062" y="5029"/>
                    <a:pt x="15158" y="5029"/>
                  </a:cubicBezTo>
                  <a:cubicBezTo>
                    <a:pt x="14931" y="5196"/>
                    <a:pt x="14669" y="5303"/>
                    <a:pt x="14407" y="5434"/>
                  </a:cubicBezTo>
                  <a:cubicBezTo>
                    <a:pt x="14384" y="5375"/>
                    <a:pt x="14372" y="5315"/>
                    <a:pt x="14348" y="5256"/>
                  </a:cubicBezTo>
                  <a:cubicBezTo>
                    <a:pt x="14336" y="5244"/>
                    <a:pt x="14336" y="5244"/>
                    <a:pt x="14324" y="5244"/>
                  </a:cubicBezTo>
                  <a:cubicBezTo>
                    <a:pt x="14312" y="5303"/>
                    <a:pt x="14276" y="5363"/>
                    <a:pt x="14276" y="5422"/>
                  </a:cubicBezTo>
                  <a:cubicBezTo>
                    <a:pt x="14276" y="5541"/>
                    <a:pt x="14253" y="5625"/>
                    <a:pt x="14110" y="5672"/>
                  </a:cubicBezTo>
                  <a:cubicBezTo>
                    <a:pt x="13967" y="5720"/>
                    <a:pt x="13836" y="5779"/>
                    <a:pt x="13681" y="5839"/>
                  </a:cubicBezTo>
                  <a:cubicBezTo>
                    <a:pt x="13431" y="5958"/>
                    <a:pt x="13181" y="6053"/>
                    <a:pt x="12895" y="6089"/>
                  </a:cubicBezTo>
                  <a:cubicBezTo>
                    <a:pt x="12657" y="6101"/>
                    <a:pt x="12419" y="6160"/>
                    <a:pt x="12181" y="6196"/>
                  </a:cubicBezTo>
                  <a:cubicBezTo>
                    <a:pt x="12229" y="6172"/>
                    <a:pt x="12252" y="6148"/>
                    <a:pt x="12300" y="6137"/>
                  </a:cubicBezTo>
                  <a:cubicBezTo>
                    <a:pt x="12467" y="6053"/>
                    <a:pt x="12645" y="5994"/>
                    <a:pt x="12800" y="5934"/>
                  </a:cubicBezTo>
                  <a:lnTo>
                    <a:pt x="12895" y="5898"/>
                  </a:lnTo>
                  <a:cubicBezTo>
                    <a:pt x="12788" y="5875"/>
                    <a:pt x="12848" y="5839"/>
                    <a:pt x="12895" y="5791"/>
                  </a:cubicBezTo>
                  <a:cubicBezTo>
                    <a:pt x="13014" y="5732"/>
                    <a:pt x="13133" y="5660"/>
                    <a:pt x="13264" y="5613"/>
                  </a:cubicBezTo>
                  <a:cubicBezTo>
                    <a:pt x="13455" y="5517"/>
                    <a:pt x="13669" y="5458"/>
                    <a:pt x="13860" y="5386"/>
                  </a:cubicBezTo>
                  <a:lnTo>
                    <a:pt x="13812" y="5339"/>
                  </a:lnTo>
                  <a:lnTo>
                    <a:pt x="14086" y="5208"/>
                  </a:lnTo>
                  <a:cubicBezTo>
                    <a:pt x="14062" y="5208"/>
                    <a:pt x="14062" y="5196"/>
                    <a:pt x="14062" y="5196"/>
                  </a:cubicBezTo>
                  <a:cubicBezTo>
                    <a:pt x="13967" y="5256"/>
                    <a:pt x="13860" y="5303"/>
                    <a:pt x="13753" y="5339"/>
                  </a:cubicBezTo>
                  <a:cubicBezTo>
                    <a:pt x="13550" y="5446"/>
                    <a:pt x="13324" y="5553"/>
                    <a:pt x="13098" y="5660"/>
                  </a:cubicBezTo>
                  <a:cubicBezTo>
                    <a:pt x="12955" y="5720"/>
                    <a:pt x="12812" y="5791"/>
                    <a:pt x="12681" y="5863"/>
                  </a:cubicBezTo>
                  <a:cubicBezTo>
                    <a:pt x="12633" y="5898"/>
                    <a:pt x="12598" y="5958"/>
                    <a:pt x="12538" y="5970"/>
                  </a:cubicBezTo>
                  <a:cubicBezTo>
                    <a:pt x="12443" y="5994"/>
                    <a:pt x="12336" y="5994"/>
                    <a:pt x="12241" y="6018"/>
                  </a:cubicBezTo>
                  <a:lnTo>
                    <a:pt x="12300" y="6077"/>
                  </a:lnTo>
                  <a:cubicBezTo>
                    <a:pt x="12038" y="6160"/>
                    <a:pt x="11788" y="6232"/>
                    <a:pt x="11550" y="6315"/>
                  </a:cubicBezTo>
                  <a:cubicBezTo>
                    <a:pt x="11550" y="6291"/>
                    <a:pt x="11538" y="6279"/>
                    <a:pt x="11538" y="6268"/>
                  </a:cubicBezTo>
                  <a:cubicBezTo>
                    <a:pt x="11705" y="6196"/>
                    <a:pt x="11883" y="6137"/>
                    <a:pt x="12062" y="6077"/>
                  </a:cubicBezTo>
                  <a:cubicBezTo>
                    <a:pt x="12062" y="6089"/>
                    <a:pt x="12074" y="6089"/>
                    <a:pt x="12074" y="6101"/>
                  </a:cubicBezTo>
                  <a:cubicBezTo>
                    <a:pt x="12086" y="6077"/>
                    <a:pt x="12086" y="6041"/>
                    <a:pt x="12098" y="5970"/>
                  </a:cubicBezTo>
                  <a:lnTo>
                    <a:pt x="12098" y="5970"/>
                  </a:lnTo>
                  <a:cubicBezTo>
                    <a:pt x="11705" y="6113"/>
                    <a:pt x="11348" y="6268"/>
                    <a:pt x="10967" y="6410"/>
                  </a:cubicBezTo>
                  <a:lnTo>
                    <a:pt x="10967" y="6399"/>
                  </a:lnTo>
                  <a:cubicBezTo>
                    <a:pt x="11074" y="6291"/>
                    <a:pt x="11181" y="6172"/>
                    <a:pt x="11300" y="6077"/>
                  </a:cubicBezTo>
                  <a:cubicBezTo>
                    <a:pt x="11383" y="5994"/>
                    <a:pt x="11490" y="5934"/>
                    <a:pt x="11598" y="5875"/>
                  </a:cubicBezTo>
                  <a:cubicBezTo>
                    <a:pt x="11609" y="5863"/>
                    <a:pt x="11645" y="5851"/>
                    <a:pt x="11657" y="5815"/>
                  </a:cubicBezTo>
                  <a:lnTo>
                    <a:pt x="11657" y="5815"/>
                  </a:lnTo>
                  <a:cubicBezTo>
                    <a:pt x="11359" y="5910"/>
                    <a:pt x="11074" y="5994"/>
                    <a:pt x="10776" y="6089"/>
                  </a:cubicBezTo>
                  <a:cubicBezTo>
                    <a:pt x="10847" y="5958"/>
                    <a:pt x="10931" y="5851"/>
                    <a:pt x="10990" y="5744"/>
                  </a:cubicBezTo>
                  <a:cubicBezTo>
                    <a:pt x="11002" y="5720"/>
                    <a:pt x="11002" y="5672"/>
                    <a:pt x="10990" y="5660"/>
                  </a:cubicBezTo>
                  <a:cubicBezTo>
                    <a:pt x="10984" y="5648"/>
                    <a:pt x="10970" y="5642"/>
                    <a:pt x="10952" y="5642"/>
                  </a:cubicBezTo>
                  <a:cubicBezTo>
                    <a:pt x="10934" y="5642"/>
                    <a:pt x="10913" y="5648"/>
                    <a:pt x="10895" y="5660"/>
                  </a:cubicBezTo>
                  <a:cubicBezTo>
                    <a:pt x="10859" y="5684"/>
                    <a:pt x="10812" y="5732"/>
                    <a:pt x="10752" y="5756"/>
                  </a:cubicBezTo>
                  <a:cubicBezTo>
                    <a:pt x="10717" y="5779"/>
                    <a:pt x="10681" y="5791"/>
                    <a:pt x="10633" y="5815"/>
                  </a:cubicBezTo>
                  <a:cubicBezTo>
                    <a:pt x="10633" y="5637"/>
                    <a:pt x="10693" y="5494"/>
                    <a:pt x="10681" y="5339"/>
                  </a:cubicBezTo>
                  <a:cubicBezTo>
                    <a:pt x="10657" y="5208"/>
                    <a:pt x="10717" y="5065"/>
                    <a:pt x="10752" y="4922"/>
                  </a:cubicBezTo>
                  <a:cubicBezTo>
                    <a:pt x="10740" y="4922"/>
                    <a:pt x="10717" y="4910"/>
                    <a:pt x="10705" y="4910"/>
                  </a:cubicBezTo>
                  <a:cubicBezTo>
                    <a:pt x="10693" y="4946"/>
                    <a:pt x="10681" y="4970"/>
                    <a:pt x="10633" y="5029"/>
                  </a:cubicBezTo>
                  <a:cubicBezTo>
                    <a:pt x="10621" y="4958"/>
                    <a:pt x="10586" y="4910"/>
                    <a:pt x="10562" y="4827"/>
                  </a:cubicBezTo>
                  <a:lnTo>
                    <a:pt x="10562" y="4827"/>
                  </a:lnTo>
                  <a:cubicBezTo>
                    <a:pt x="10621" y="4851"/>
                    <a:pt x="10645" y="4863"/>
                    <a:pt x="10693" y="4886"/>
                  </a:cubicBezTo>
                  <a:cubicBezTo>
                    <a:pt x="10693" y="4851"/>
                    <a:pt x="10705" y="4827"/>
                    <a:pt x="10693" y="4803"/>
                  </a:cubicBezTo>
                  <a:cubicBezTo>
                    <a:pt x="10538" y="4708"/>
                    <a:pt x="10586" y="4553"/>
                    <a:pt x="10586" y="4422"/>
                  </a:cubicBezTo>
                  <a:cubicBezTo>
                    <a:pt x="10586" y="4232"/>
                    <a:pt x="10478" y="4077"/>
                    <a:pt x="10300" y="4053"/>
                  </a:cubicBezTo>
                  <a:cubicBezTo>
                    <a:pt x="10252" y="4053"/>
                    <a:pt x="10216" y="4017"/>
                    <a:pt x="10169" y="4005"/>
                  </a:cubicBezTo>
                  <a:cubicBezTo>
                    <a:pt x="10276" y="3886"/>
                    <a:pt x="10359" y="3779"/>
                    <a:pt x="10466" y="3672"/>
                  </a:cubicBezTo>
                  <a:cubicBezTo>
                    <a:pt x="10347" y="3660"/>
                    <a:pt x="10216" y="3636"/>
                    <a:pt x="10097" y="3612"/>
                  </a:cubicBezTo>
                  <a:lnTo>
                    <a:pt x="10097" y="3577"/>
                  </a:lnTo>
                  <a:cubicBezTo>
                    <a:pt x="10181" y="3553"/>
                    <a:pt x="10288" y="3553"/>
                    <a:pt x="10383" y="3541"/>
                  </a:cubicBezTo>
                  <a:cubicBezTo>
                    <a:pt x="10383" y="3529"/>
                    <a:pt x="10383" y="3493"/>
                    <a:pt x="10359" y="3470"/>
                  </a:cubicBezTo>
                  <a:cubicBezTo>
                    <a:pt x="10419" y="3458"/>
                    <a:pt x="10466" y="3422"/>
                    <a:pt x="10526" y="3410"/>
                  </a:cubicBezTo>
                  <a:cubicBezTo>
                    <a:pt x="10455" y="3410"/>
                    <a:pt x="10395" y="3410"/>
                    <a:pt x="10300" y="3398"/>
                  </a:cubicBezTo>
                  <a:cubicBezTo>
                    <a:pt x="10264" y="3422"/>
                    <a:pt x="10205" y="3470"/>
                    <a:pt x="10145" y="3481"/>
                  </a:cubicBezTo>
                  <a:cubicBezTo>
                    <a:pt x="10140" y="3483"/>
                    <a:pt x="10135" y="3484"/>
                    <a:pt x="10130" y="3484"/>
                  </a:cubicBezTo>
                  <a:cubicBezTo>
                    <a:pt x="10097" y="3484"/>
                    <a:pt x="10057" y="3453"/>
                    <a:pt x="10026" y="3422"/>
                  </a:cubicBezTo>
                  <a:cubicBezTo>
                    <a:pt x="10050" y="3398"/>
                    <a:pt x="10062" y="3351"/>
                    <a:pt x="10097" y="3339"/>
                  </a:cubicBezTo>
                  <a:cubicBezTo>
                    <a:pt x="10228" y="3279"/>
                    <a:pt x="10383" y="3220"/>
                    <a:pt x="10514" y="3172"/>
                  </a:cubicBezTo>
                  <a:cubicBezTo>
                    <a:pt x="10538" y="3160"/>
                    <a:pt x="10586" y="3136"/>
                    <a:pt x="10633" y="3124"/>
                  </a:cubicBezTo>
                  <a:cubicBezTo>
                    <a:pt x="10633" y="3124"/>
                    <a:pt x="10621" y="3112"/>
                    <a:pt x="10621" y="3100"/>
                  </a:cubicBezTo>
                  <a:cubicBezTo>
                    <a:pt x="10443" y="3160"/>
                    <a:pt x="10264" y="3184"/>
                    <a:pt x="10097" y="3279"/>
                  </a:cubicBezTo>
                  <a:cubicBezTo>
                    <a:pt x="10060" y="3296"/>
                    <a:pt x="10026" y="3303"/>
                    <a:pt x="9995" y="3303"/>
                  </a:cubicBezTo>
                  <a:cubicBezTo>
                    <a:pt x="9899" y="3303"/>
                    <a:pt x="9827" y="3238"/>
                    <a:pt x="9728" y="3220"/>
                  </a:cubicBezTo>
                  <a:cubicBezTo>
                    <a:pt x="10145" y="2958"/>
                    <a:pt x="10586" y="2898"/>
                    <a:pt x="11014" y="2767"/>
                  </a:cubicBezTo>
                  <a:cubicBezTo>
                    <a:pt x="11014" y="2755"/>
                    <a:pt x="11002" y="2743"/>
                    <a:pt x="11002" y="2719"/>
                  </a:cubicBezTo>
                  <a:cubicBezTo>
                    <a:pt x="10597" y="2839"/>
                    <a:pt x="10181" y="2946"/>
                    <a:pt x="9788" y="3065"/>
                  </a:cubicBezTo>
                  <a:cubicBezTo>
                    <a:pt x="9764" y="3053"/>
                    <a:pt x="9764" y="3041"/>
                    <a:pt x="9764" y="3017"/>
                  </a:cubicBezTo>
                  <a:cubicBezTo>
                    <a:pt x="9812" y="3005"/>
                    <a:pt x="9859" y="2993"/>
                    <a:pt x="9919" y="2981"/>
                  </a:cubicBezTo>
                  <a:cubicBezTo>
                    <a:pt x="9824" y="2981"/>
                    <a:pt x="9764" y="2958"/>
                    <a:pt x="9681" y="2946"/>
                  </a:cubicBezTo>
                  <a:cubicBezTo>
                    <a:pt x="10085" y="2743"/>
                    <a:pt x="10502" y="2636"/>
                    <a:pt x="10895" y="2517"/>
                  </a:cubicBezTo>
                  <a:lnTo>
                    <a:pt x="10895" y="2517"/>
                  </a:lnTo>
                  <a:cubicBezTo>
                    <a:pt x="10514" y="2565"/>
                    <a:pt x="10157" y="2708"/>
                    <a:pt x="9788" y="2827"/>
                  </a:cubicBezTo>
                  <a:cubicBezTo>
                    <a:pt x="9764" y="2767"/>
                    <a:pt x="9764" y="2719"/>
                    <a:pt x="9764" y="2684"/>
                  </a:cubicBezTo>
                  <a:lnTo>
                    <a:pt x="9740" y="2684"/>
                  </a:lnTo>
                  <a:cubicBezTo>
                    <a:pt x="9693" y="2767"/>
                    <a:pt x="9740" y="2898"/>
                    <a:pt x="9609" y="2934"/>
                  </a:cubicBezTo>
                  <a:cubicBezTo>
                    <a:pt x="9605" y="2935"/>
                    <a:pt x="9601" y="2936"/>
                    <a:pt x="9597" y="2936"/>
                  </a:cubicBezTo>
                  <a:cubicBezTo>
                    <a:pt x="9563" y="2936"/>
                    <a:pt x="9522" y="2897"/>
                    <a:pt x="9490" y="2886"/>
                  </a:cubicBezTo>
                  <a:cubicBezTo>
                    <a:pt x="9490" y="2886"/>
                    <a:pt x="9502" y="2874"/>
                    <a:pt x="9502" y="2862"/>
                  </a:cubicBezTo>
                  <a:cubicBezTo>
                    <a:pt x="9550" y="2862"/>
                    <a:pt x="9574" y="2862"/>
                    <a:pt x="9645" y="2839"/>
                  </a:cubicBezTo>
                  <a:cubicBezTo>
                    <a:pt x="9574" y="2803"/>
                    <a:pt x="9526" y="2779"/>
                    <a:pt x="9490" y="2755"/>
                  </a:cubicBezTo>
                  <a:cubicBezTo>
                    <a:pt x="9490" y="2708"/>
                    <a:pt x="9585" y="2636"/>
                    <a:pt x="9443" y="2624"/>
                  </a:cubicBezTo>
                  <a:cubicBezTo>
                    <a:pt x="9812" y="2505"/>
                    <a:pt x="10181" y="2398"/>
                    <a:pt x="10562" y="2291"/>
                  </a:cubicBezTo>
                  <a:cubicBezTo>
                    <a:pt x="10538" y="2279"/>
                    <a:pt x="10538" y="2279"/>
                    <a:pt x="10538" y="2267"/>
                  </a:cubicBezTo>
                  <a:cubicBezTo>
                    <a:pt x="10324" y="2327"/>
                    <a:pt x="10085" y="2386"/>
                    <a:pt x="9859" y="2446"/>
                  </a:cubicBezTo>
                  <a:cubicBezTo>
                    <a:pt x="9764" y="2469"/>
                    <a:pt x="9693" y="2481"/>
                    <a:pt x="9621" y="2517"/>
                  </a:cubicBezTo>
                  <a:cubicBezTo>
                    <a:pt x="9599" y="2523"/>
                    <a:pt x="9580" y="2526"/>
                    <a:pt x="9565" y="2526"/>
                  </a:cubicBezTo>
                  <a:cubicBezTo>
                    <a:pt x="9512" y="2526"/>
                    <a:pt x="9493" y="2492"/>
                    <a:pt x="9502" y="2410"/>
                  </a:cubicBezTo>
                  <a:lnTo>
                    <a:pt x="9466" y="2410"/>
                  </a:lnTo>
                  <a:cubicBezTo>
                    <a:pt x="9454" y="2469"/>
                    <a:pt x="9443" y="2517"/>
                    <a:pt x="9431" y="2577"/>
                  </a:cubicBezTo>
                  <a:cubicBezTo>
                    <a:pt x="9228" y="2624"/>
                    <a:pt x="9097" y="2767"/>
                    <a:pt x="8966" y="2898"/>
                  </a:cubicBezTo>
                  <a:cubicBezTo>
                    <a:pt x="8939" y="2934"/>
                    <a:pt x="8912" y="3005"/>
                    <a:pt x="8864" y="3005"/>
                  </a:cubicBezTo>
                  <a:cubicBezTo>
                    <a:pt x="8848" y="3005"/>
                    <a:pt x="8831" y="2998"/>
                    <a:pt x="8812" y="2981"/>
                  </a:cubicBezTo>
                  <a:cubicBezTo>
                    <a:pt x="8788" y="2946"/>
                    <a:pt x="8835" y="2827"/>
                    <a:pt x="8859" y="2767"/>
                  </a:cubicBezTo>
                  <a:cubicBezTo>
                    <a:pt x="8871" y="2719"/>
                    <a:pt x="8931" y="2708"/>
                    <a:pt x="8966" y="2684"/>
                  </a:cubicBezTo>
                  <a:cubicBezTo>
                    <a:pt x="9026" y="2624"/>
                    <a:pt x="9157" y="2624"/>
                    <a:pt x="9157" y="2481"/>
                  </a:cubicBezTo>
                  <a:cubicBezTo>
                    <a:pt x="9157" y="2469"/>
                    <a:pt x="9252" y="2458"/>
                    <a:pt x="9288" y="2446"/>
                  </a:cubicBezTo>
                  <a:cubicBezTo>
                    <a:pt x="9276" y="2422"/>
                    <a:pt x="9276" y="2410"/>
                    <a:pt x="9276" y="2398"/>
                  </a:cubicBezTo>
                  <a:lnTo>
                    <a:pt x="9038" y="2398"/>
                  </a:lnTo>
                  <a:cubicBezTo>
                    <a:pt x="9019" y="2398"/>
                    <a:pt x="8998" y="2400"/>
                    <a:pt x="8978" y="2400"/>
                  </a:cubicBezTo>
                  <a:cubicBezTo>
                    <a:pt x="8925" y="2400"/>
                    <a:pt x="8881" y="2387"/>
                    <a:pt x="8907" y="2291"/>
                  </a:cubicBezTo>
                  <a:cubicBezTo>
                    <a:pt x="8907" y="2279"/>
                    <a:pt x="8895" y="2243"/>
                    <a:pt x="8871" y="2219"/>
                  </a:cubicBezTo>
                  <a:cubicBezTo>
                    <a:pt x="9026" y="2172"/>
                    <a:pt x="9193" y="2124"/>
                    <a:pt x="9335" y="2088"/>
                  </a:cubicBezTo>
                  <a:cubicBezTo>
                    <a:pt x="9371" y="2088"/>
                    <a:pt x="9371" y="2029"/>
                    <a:pt x="9395" y="1993"/>
                  </a:cubicBezTo>
                  <a:cubicBezTo>
                    <a:pt x="9407" y="1981"/>
                    <a:pt x="9431" y="1946"/>
                    <a:pt x="9454" y="1946"/>
                  </a:cubicBezTo>
                  <a:cubicBezTo>
                    <a:pt x="9526" y="1934"/>
                    <a:pt x="9621" y="1922"/>
                    <a:pt x="9704" y="1886"/>
                  </a:cubicBezTo>
                  <a:cubicBezTo>
                    <a:pt x="9609" y="1874"/>
                    <a:pt x="9514" y="1862"/>
                    <a:pt x="9431" y="1850"/>
                  </a:cubicBezTo>
                  <a:lnTo>
                    <a:pt x="9431" y="1827"/>
                  </a:lnTo>
                  <a:lnTo>
                    <a:pt x="9859" y="1827"/>
                  </a:lnTo>
                  <a:cubicBezTo>
                    <a:pt x="9778" y="1764"/>
                    <a:pt x="9697" y="1748"/>
                    <a:pt x="9616" y="1748"/>
                  </a:cubicBezTo>
                  <a:cubicBezTo>
                    <a:pt x="9542" y="1748"/>
                    <a:pt x="9469" y="1761"/>
                    <a:pt x="9395" y="1767"/>
                  </a:cubicBezTo>
                  <a:lnTo>
                    <a:pt x="8812" y="1862"/>
                  </a:lnTo>
                  <a:cubicBezTo>
                    <a:pt x="8812" y="1886"/>
                    <a:pt x="8800" y="1910"/>
                    <a:pt x="8788" y="1922"/>
                  </a:cubicBezTo>
                  <a:cubicBezTo>
                    <a:pt x="8788" y="1934"/>
                    <a:pt x="8800" y="1934"/>
                    <a:pt x="8800" y="1946"/>
                  </a:cubicBezTo>
                  <a:lnTo>
                    <a:pt x="8538" y="1993"/>
                  </a:lnTo>
                  <a:cubicBezTo>
                    <a:pt x="8514" y="1981"/>
                    <a:pt x="8514" y="1969"/>
                    <a:pt x="8514" y="1946"/>
                  </a:cubicBezTo>
                  <a:lnTo>
                    <a:pt x="8514" y="1946"/>
                  </a:lnTo>
                  <a:cubicBezTo>
                    <a:pt x="8529" y="1951"/>
                    <a:pt x="8543" y="1953"/>
                    <a:pt x="8556" y="1953"/>
                  </a:cubicBezTo>
                  <a:cubicBezTo>
                    <a:pt x="8645" y="1953"/>
                    <a:pt x="8682" y="1847"/>
                    <a:pt x="8758" y="1847"/>
                  </a:cubicBezTo>
                  <a:cubicBezTo>
                    <a:pt x="8774" y="1847"/>
                    <a:pt x="8792" y="1851"/>
                    <a:pt x="8812" y="1862"/>
                  </a:cubicBezTo>
                  <a:cubicBezTo>
                    <a:pt x="8907" y="1815"/>
                    <a:pt x="8966" y="1743"/>
                    <a:pt x="9050" y="1707"/>
                  </a:cubicBezTo>
                  <a:cubicBezTo>
                    <a:pt x="9454" y="1588"/>
                    <a:pt x="9859" y="1469"/>
                    <a:pt x="10264" y="1374"/>
                  </a:cubicBezTo>
                  <a:cubicBezTo>
                    <a:pt x="10645" y="1279"/>
                    <a:pt x="11050" y="1195"/>
                    <a:pt x="11431" y="1100"/>
                  </a:cubicBezTo>
                  <a:cubicBezTo>
                    <a:pt x="11455" y="1100"/>
                    <a:pt x="11467" y="1088"/>
                    <a:pt x="11479" y="1053"/>
                  </a:cubicBezTo>
                  <a:lnTo>
                    <a:pt x="11479" y="1053"/>
                  </a:lnTo>
                  <a:cubicBezTo>
                    <a:pt x="11431" y="1076"/>
                    <a:pt x="11395" y="1076"/>
                    <a:pt x="11348" y="1088"/>
                  </a:cubicBezTo>
                  <a:cubicBezTo>
                    <a:pt x="10871" y="1195"/>
                    <a:pt x="10407" y="1315"/>
                    <a:pt x="9931" y="1410"/>
                  </a:cubicBezTo>
                  <a:cubicBezTo>
                    <a:pt x="9859" y="1446"/>
                    <a:pt x="9764" y="1434"/>
                    <a:pt x="9681" y="1446"/>
                  </a:cubicBezTo>
                  <a:lnTo>
                    <a:pt x="9681" y="1410"/>
                  </a:lnTo>
                  <a:lnTo>
                    <a:pt x="9812" y="1326"/>
                  </a:lnTo>
                  <a:lnTo>
                    <a:pt x="9812" y="1326"/>
                  </a:lnTo>
                  <a:cubicBezTo>
                    <a:pt x="9335" y="1410"/>
                    <a:pt x="8871" y="1505"/>
                    <a:pt x="8419" y="1588"/>
                  </a:cubicBezTo>
                  <a:lnTo>
                    <a:pt x="8335" y="1588"/>
                  </a:lnTo>
                  <a:cubicBezTo>
                    <a:pt x="8335" y="1576"/>
                    <a:pt x="8323" y="1565"/>
                    <a:pt x="8323" y="1553"/>
                  </a:cubicBezTo>
                  <a:cubicBezTo>
                    <a:pt x="8419" y="1505"/>
                    <a:pt x="8514" y="1457"/>
                    <a:pt x="8609" y="1410"/>
                  </a:cubicBezTo>
                  <a:cubicBezTo>
                    <a:pt x="8633" y="1398"/>
                    <a:pt x="8681" y="1386"/>
                    <a:pt x="8716" y="1374"/>
                  </a:cubicBezTo>
                  <a:cubicBezTo>
                    <a:pt x="8681" y="1374"/>
                    <a:pt x="8633" y="1350"/>
                    <a:pt x="8609" y="1350"/>
                  </a:cubicBezTo>
                  <a:cubicBezTo>
                    <a:pt x="8609" y="1315"/>
                    <a:pt x="8597" y="1279"/>
                    <a:pt x="8597" y="1219"/>
                  </a:cubicBezTo>
                  <a:lnTo>
                    <a:pt x="9085" y="1172"/>
                  </a:lnTo>
                  <a:lnTo>
                    <a:pt x="9085" y="1148"/>
                  </a:lnTo>
                  <a:cubicBezTo>
                    <a:pt x="9026" y="1136"/>
                    <a:pt x="8978" y="1112"/>
                    <a:pt x="8919" y="1100"/>
                  </a:cubicBezTo>
                  <a:cubicBezTo>
                    <a:pt x="8907" y="1088"/>
                    <a:pt x="8907" y="1088"/>
                    <a:pt x="8907" y="1076"/>
                  </a:cubicBezTo>
                  <a:cubicBezTo>
                    <a:pt x="9133" y="981"/>
                    <a:pt x="9371" y="874"/>
                    <a:pt x="9585" y="791"/>
                  </a:cubicBezTo>
                  <a:lnTo>
                    <a:pt x="9585" y="791"/>
                  </a:lnTo>
                  <a:cubicBezTo>
                    <a:pt x="9323" y="838"/>
                    <a:pt x="9073" y="922"/>
                    <a:pt x="8835" y="1076"/>
                  </a:cubicBezTo>
                  <a:cubicBezTo>
                    <a:pt x="8758" y="1118"/>
                    <a:pt x="8713" y="1139"/>
                    <a:pt x="8666" y="1139"/>
                  </a:cubicBezTo>
                  <a:cubicBezTo>
                    <a:pt x="8618" y="1139"/>
                    <a:pt x="8567" y="1118"/>
                    <a:pt x="8478" y="1076"/>
                  </a:cubicBezTo>
                  <a:cubicBezTo>
                    <a:pt x="8514" y="1076"/>
                    <a:pt x="8538" y="1053"/>
                    <a:pt x="8597" y="1041"/>
                  </a:cubicBezTo>
                  <a:cubicBezTo>
                    <a:pt x="8450" y="925"/>
                    <a:pt x="8340" y="745"/>
                    <a:pt x="8128" y="745"/>
                  </a:cubicBezTo>
                  <a:cubicBezTo>
                    <a:pt x="8100" y="745"/>
                    <a:pt x="8070" y="748"/>
                    <a:pt x="8038" y="755"/>
                  </a:cubicBezTo>
                  <a:cubicBezTo>
                    <a:pt x="8061" y="743"/>
                    <a:pt x="8061" y="731"/>
                    <a:pt x="8061" y="719"/>
                  </a:cubicBezTo>
                  <a:cubicBezTo>
                    <a:pt x="8097" y="695"/>
                    <a:pt x="8157" y="684"/>
                    <a:pt x="8216" y="672"/>
                  </a:cubicBezTo>
                  <a:cubicBezTo>
                    <a:pt x="8609" y="576"/>
                    <a:pt x="8990" y="457"/>
                    <a:pt x="9383" y="398"/>
                  </a:cubicBezTo>
                  <a:cubicBezTo>
                    <a:pt x="9939" y="311"/>
                    <a:pt x="10514" y="253"/>
                    <a:pt x="11073" y="253"/>
                  </a:cubicBezTo>
                  <a:cubicBezTo>
                    <a:pt x="11125" y="253"/>
                    <a:pt x="11177" y="254"/>
                    <a:pt x="11228" y="255"/>
                  </a:cubicBezTo>
                  <a:cubicBezTo>
                    <a:pt x="11586" y="267"/>
                    <a:pt x="11955" y="267"/>
                    <a:pt x="12312" y="267"/>
                  </a:cubicBezTo>
                  <a:cubicBezTo>
                    <a:pt x="12538" y="267"/>
                    <a:pt x="12776" y="255"/>
                    <a:pt x="13003" y="243"/>
                  </a:cubicBezTo>
                  <a:cubicBezTo>
                    <a:pt x="13217" y="219"/>
                    <a:pt x="13431" y="219"/>
                    <a:pt x="13657" y="219"/>
                  </a:cubicBezTo>
                  <a:close/>
                  <a:moveTo>
                    <a:pt x="13669" y="6029"/>
                  </a:moveTo>
                  <a:cubicBezTo>
                    <a:pt x="13669" y="6041"/>
                    <a:pt x="13681" y="6041"/>
                    <a:pt x="13681" y="6053"/>
                  </a:cubicBezTo>
                  <a:cubicBezTo>
                    <a:pt x="13550" y="6113"/>
                    <a:pt x="13431" y="6196"/>
                    <a:pt x="13288" y="6256"/>
                  </a:cubicBezTo>
                  <a:cubicBezTo>
                    <a:pt x="13288" y="6268"/>
                    <a:pt x="13312" y="6268"/>
                    <a:pt x="13312" y="6279"/>
                  </a:cubicBezTo>
                  <a:cubicBezTo>
                    <a:pt x="13467" y="6232"/>
                    <a:pt x="13645" y="6196"/>
                    <a:pt x="13812" y="6148"/>
                  </a:cubicBezTo>
                  <a:cubicBezTo>
                    <a:pt x="13812" y="6160"/>
                    <a:pt x="13824" y="6160"/>
                    <a:pt x="13848" y="6172"/>
                  </a:cubicBezTo>
                  <a:lnTo>
                    <a:pt x="13753" y="6351"/>
                  </a:lnTo>
                  <a:cubicBezTo>
                    <a:pt x="13765" y="6375"/>
                    <a:pt x="13788" y="6375"/>
                    <a:pt x="13800" y="6387"/>
                  </a:cubicBezTo>
                  <a:cubicBezTo>
                    <a:pt x="13812" y="6399"/>
                    <a:pt x="13824" y="6399"/>
                    <a:pt x="13860" y="6434"/>
                  </a:cubicBezTo>
                  <a:cubicBezTo>
                    <a:pt x="13812" y="6458"/>
                    <a:pt x="13776" y="6494"/>
                    <a:pt x="13741" y="6494"/>
                  </a:cubicBezTo>
                  <a:cubicBezTo>
                    <a:pt x="13562" y="6506"/>
                    <a:pt x="13395" y="6506"/>
                    <a:pt x="13217" y="6518"/>
                  </a:cubicBezTo>
                  <a:cubicBezTo>
                    <a:pt x="12919" y="6553"/>
                    <a:pt x="12610" y="6553"/>
                    <a:pt x="12312" y="6589"/>
                  </a:cubicBezTo>
                  <a:cubicBezTo>
                    <a:pt x="11871" y="6672"/>
                    <a:pt x="11419" y="6791"/>
                    <a:pt x="10978" y="6875"/>
                  </a:cubicBezTo>
                  <a:cubicBezTo>
                    <a:pt x="10978" y="6875"/>
                    <a:pt x="10955" y="6875"/>
                    <a:pt x="10931" y="6863"/>
                  </a:cubicBezTo>
                  <a:cubicBezTo>
                    <a:pt x="10955" y="6827"/>
                    <a:pt x="10978" y="6803"/>
                    <a:pt x="11014" y="6756"/>
                  </a:cubicBezTo>
                  <a:cubicBezTo>
                    <a:pt x="11169" y="6672"/>
                    <a:pt x="11324" y="6589"/>
                    <a:pt x="11479" y="6506"/>
                  </a:cubicBezTo>
                  <a:cubicBezTo>
                    <a:pt x="11526" y="6470"/>
                    <a:pt x="11574" y="6470"/>
                    <a:pt x="11609" y="6446"/>
                  </a:cubicBezTo>
                  <a:cubicBezTo>
                    <a:pt x="11657" y="6410"/>
                    <a:pt x="11693" y="6387"/>
                    <a:pt x="11729" y="6375"/>
                  </a:cubicBezTo>
                  <a:cubicBezTo>
                    <a:pt x="11764" y="6351"/>
                    <a:pt x="11788" y="6339"/>
                    <a:pt x="11836" y="6339"/>
                  </a:cubicBezTo>
                  <a:cubicBezTo>
                    <a:pt x="11895" y="6327"/>
                    <a:pt x="11967" y="6327"/>
                    <a:pt x="12026" y="6315"/>
                  </a:cubicBezTo>
                  <a:cubicBezTo>
                    <a:pt x="12312" y="6256"/>
                    <a:pt x="12598" y="6160"/>
                    <a:pt x="12895" y="6137"/>
                  </a:cubicBezTo>
                  <a:cubicBezTo>
                    <a:pt x="13003" y="6113"/>
                    <a:pt x="13110" y="6137"/>
                    <a:pt x="13229" y="6089"/>
                  </a:cubicBezTo>
                  <a:lnTo>
                    <a:pt x="13229" y="6089"/>
                  </a:lnTo>
                  <a:cubicBezTo>
                    <a:pt x="13217" y="6113"/>
                    <a:pt x="13217" y="6137"/>
                    <a:pt x="13205" y="6160"/>
                  </a:cubicBezTo>
                  <a:cubicBezTo>
                    <a:pt x="13372" y="6113"/>
                    <a:pt x="13514" y="6077"/>
                    <a:pt x="13669" y="6029"/>
                  </a:cubicBezTo>
                  <a:close/>
                  <a:moveTo>
                    <a:pt x="4942" y="2267"/>
                  </a:moveTo>
                  <a:cubicBezTo>
                    <a:pt x="4966" y="2267"/>
                    <a:pt x="4978" y="2279"/>
                    <a:pt x="4990" y="2291"/>
                  </a:cubicBezTo>
                  <a:cubicBezTo>
                    <a:pt x="4966" y="2338"/>
                    <a:pt x="4930" y="2386"/>
                    <a:pt x="4906" y="2410"/>
                  </a:cubicBezTo>
                  <a:cubicBezTo>
                    <a:pt x="4704" y="2577"/>
                    <a:pt x="4525" y="2719"/>
                    <a:pt x="4335" y="2886"/>
                  </a:cubicBezTo>
                  <a:cubicBezTo>
                    <a:pt x="4323" y="2886"/>
                    <a:pt x="4323" y="2922"/>
                    <a:pt x="4311" y="2981"/>
                  </a:cubicBezTo>
                  <a:cubicBezTo>
                    <a:pt x="4490" y="2886"/>
                    <a:pt x="4621" y="2815"/>
                    <a:pt x="4763" y="2743"/>
                  </a:cubicBezTo>
                  <a:cubicBezTo>
                    <a:pt x="4763" y="2755"/>
                    <a:pt x="4787" y="2755"/>
                    <a:pt x="4787" y="2767"/>
                  </a:cubicBezTo>
                  <a:cubicBezTo>
                    <a:pt x="4263" y="3077"/>
                    <a:pt x="3728" y="3351"/>
                    <a:pt x="3263" y="3732"/>
                  </a:cubicBezTo>
                  <a:cubicBezTo>
                    <a:pt x="3966" y="3315"/>
                    <a:pt x="4668" y="2922"/>
                    <a:pt x="5359" y="2517"/>
                  </a:cubicBezTo>
                  <a:cubicBezTo>
                    <a:pt x="5383" y="2529"/>
                    <a:pt x="5383" y="2541"/>
                    <a:pt x="5394" y="2565"/>
                  </a:cubicBezTo>
                  <a:cubicBezTo>
                    <a:pt x="5156" y="2815"/>
                    <a:pt x="4847" y="2946"/>
                    <a:pt x="4621" y="3196"/>
                  </a:cubicBezTo>
                  <a:cubicBezTo>
                    <a:pt x="4740" y="3136"/>
                    <a:pt x="4847" y="3100"/>
                    <a:pt x="4966" y="3041"/>
                  </a:cubicBezTo>
                  <a:lnTo>
                    <a:pt x="4978" y="3053"/>
                  </a:lnTo>
                  <a:cubicBezTo>
                    <a:pt x="4704" y="3220"/>
                    <a:pt x="4430" y="3374"/>
                    <a:pt x="4156" y="3541"/>
                  </a:cubicBezTo>
                  <a:cubicBezTo>
                    <a:pt x="4156" y="3553"/>
                    <a:pt x="4168" y="3553"/>
                    <a:pt x="4168" y="3577"/>
                  </a:cubicBezTo>
                  <a:cubicBezTo>
                    <a:pt x="4490" y="3529"/>
                    <a:pt x="4704" y="3291"/>
                    <a:pt x="4990" y="3196"/>
                  </a:cubicBezTo>
                  <a:lnTo>
                    <a:pt x="4990" y="3196"/>
                  </a:lnTo>
                  <a:cubicBezTo>
                    <a:pt x="4609" y="3434"/>
                    <a:pt x="4204" y="3660"/>
                    <a:pt x="3906" y="4017"/>
                  </a:cubicBezTo>
                  <a:cubicBezTo>
                    <a:pt x="4097" y="3910"/>
                    <a:pt x="4275" y="3791"/>
                    <a:pt x="4454" y="3696"/>
                  </a:cubicBezTo>
                  <a:lnTo>
                    <a:pt x="4454" y="3696"/>
                  </a:lnTo>
                  <a:cubicBezTo>
                    <a:pt x="4394" y="3791"/>
                    <a:pt x="4263" y="3839"/>
                    <a:pt x="4263" y="3970"/>
                  </a:cubicBezTo>
                  <a:cubicBezTo>
                    <a:pt x="4811" y="3696"/>
                    <a:pt x="5347" y="3422"/>
                    <a:pt x="5883" y="3136"/>
                  </a:cubicBezTo>
                  <a:cubicBezTo>
                    <a:pt x="5894" y="3160"/>
                    <a:pt x="5894" y="3172"/>
                    <a:pt x="5918" y="3184"/>
                  </a:cubicBezTo>
                  <a:cubicBezTo>
                    <a:pt x="5823" y="3351"/>
                    <a:pt x="5656" y="3398"/>
                    <a:pt x="5513" y="3481"/>
                  </a:cubicBezTo>
                  <a:cubicBezTo>
                    <a:pt x="5537" y="3493"/>
                    <a:pt x="5573" y="3493"/>
                    <a:pt x="5597" y="3517"/>
                  </a:cubicBezTo>
                  <a:cubicBezTo>
                    <a:pt x="5418" y="3636"/>
                    <a:pt x="5263" y="3755"/>
                    <a:pt x="5061" y="3815"/>
                  </a:cubicBezTo>
                  <a:cubicBezTo>
                    <a:pt x="4918" y="3851"/>
                    <a:pt x="4763" y="3934"/>
                    <a:pt x="4668" y="4077"/>
                  </a:cubicBezTo>
                  <a:cubicBezTo>
                    <a:pt x="4621" y="4172"/>
                    <a:pt x="4501" y="4196"/>
                    <a:pt x="4394" y="4267"/>
                  </a:cubicBezTo>
                  <a:cubicBezTo>
                    <a:pt x="4490" y="4243"/>
                    <a:pt x="4561" y="4208"/>
                    <a:pt x="4644" y="4184"/>
                  </a:cubicBezTo>
                  <a:cubicBezTo>
                    <a:pt x="4668" y="4196"/>
                    <a:pt x="4668" y="4196"/>
                    <a:pt x="4668" y="4208"/>
                  </a:cubicBezTo>
                  <a:cubicBezTo>
                    <a:pt x="4501" y="4267"/>
                    <a:pt x="4323" y="4351"/>
                    <a:pt x="4156" y="4422"/>
                  </a:cubicBezTo>
                  <a:cubicBezTo>
                    <a:pt x="4156" y="4410"/>
                    <a:pt x="4144" y="4410"/>
                    <a:pt x="4144" y="4386"/>
                  </a:cubicBezTo>
                  <a:cubicBezTo>
                    <a:pt x="4168" y="4363"/>
                    <a:pt x="4204" y="4351"/>
                    <a:pt x="4228" y="4315"/>
                  </a:cubicBezTo>
                  <a:cubicBezTo>
                    <a:pt x="4228" y="4303"/>
                    <a:pt x="4216" y="4303"/>
                    <a:pt x="4216" y="4291"/>
                  </a:cubicBezTo>
                  <a:lnTo>
                    <a:pt x="3906" y="4505"/>
                  </a:lnTo>
                  <a:cubicBezTo>
                    <a:pt x="3906" y="4529"/>
                    <a:pt x="3918" y="4529"/>
                    <a:pt x="3918" y="4541"/>
                  </a:cubicBezTo>
                  <a:cubicBezTo>
                    <a:pt x="4037" y="4505"/>
                    <a:pt x="4144" y="4470"/>
                    <a:pt x="4263" y="4422"/>
                  </a:cubicBezTo>
                  <a:cubicBezTo>
                    <a:pt x="4263" y="4434"/>
                    <a:pt x="4275" y="4434"/>
                    <a:pt x="4275" y="4446"/>
                  </a:cubicBezTo>
                  <a:cubicBezTo>
                    <a:pt x="4204" y="4494"/>
                    <a:pt x="4109" y="4541"/>
                    <a:pt x="4049" y="4601"/>
                  </a:cubicBezTo>
                  <a:cubicBezTo>
                    <a:pt x="4025" y="4624"/>
                    <a:pt x="4025" y="4684"/>
                    <a:pt x="3989" y="4720"/>
                  </a:cubicBezTo>
                  <a:cubicBezTo>
                    <a:pt x="3957" y="4773"/>
                    <a:pt x="3886" y="4866"/>
                    <a:pt x="3829" y="4866"/>
                  </a:cubicBezTo>
                  <a:cubicBezTo>
                    <a:pt x="3823" y="4866"/>
                    <a:pt x="3817" y="4865"/>
                    <a:pt x="3811" y="4863"/>
                  </a:cubicBezTo>
                  <a:cubicBezTo>
                    <a:pt x="3668" y="4851"/>
                    <a:pt x="3513" y="4779"/>
                    <a:pt x="3358" y="4720"/>
                  </a:cubicBezTo>
                  <a:cubicBezTo>
                    <a:pt x="3537" y="4601"/>
                    <a:pt x="3668" y="4494"/>
                    <a:pt x="3811" y="4386"/>
                  </a:cubicBezTo>
                  <a:cubicBezTo>
                    <a:pt x="3847" y="4374"/>
                    <a:pt x="3870" y="4327"/>
                    <a:pt x="3906" y="4303"/>
                  </a:cubicBezTo>
                  <a:lnTo>
                    <a:pt x="3906" y="4303"/>
                  </a:lnTo>
                  <a:cubicBezTo>
                    <a:pt x="3716" y="4422"/>
                    <a:pt x="3537" y="4541"/>
                    <a:pt x="3370" y="4708"/>
                  </a:cubicBezTo>
                  <a:cubicBezTo>
                    <a:pt x="3358" y="4708"/>
                    <a:pt x="3323" y="4720"/>
                    <a:pt x="3275" y="4732"/>
                  </a:cubicBezTo>
                  <a:cubicBezTo>
                    <a:pt x="3430" y="4553"/>
                    <a:pt x="3573" y="4422"/>
                    <a:pt x="3716" y="4267"/>
                  </a:cubicBezTo>
                  <a:lnTo>
                    <a:pt x="3692" y="4255"/>
                  </a:lnTo>
                  <a:cubicBezTo>
                    <a:pt x="3573" y="4351"/>
                    <a:pt x="3454" y="4446"/>
                    <a:pt x="3335" y="4553"/>
                  </a:cubicBezTo>
                  <a:cubicBezTo>
                    <a:pt x="3266" y="4610"/>
                    <a:pt x="3228" y="4640"/>
                    <a:pt x="3187" y="4640"/>
                  </a:cubicBezTo>
                  <a:cubicBezTo>
                    <a:pt x="3142" y="4640"/>
                    <a:pt x="3095" y="4604"/>
                    <a:pt x="3001" y="4529"/>
                  </a:cubicBezTo>
                  <a:cubicBezTo>
                    <a:pt x="3085" y="4422"/>
                    <a:pt x="3192" y="4327"/>
                    <a:pt x="3299" y="4243"/>
                  </a:cubicBezTo>
                  <a:lnTo>
                    <a:pt x="3263" y="4208"/>
                  </a:lnTo>
                  <a:cubicBezTo>
                    <a:pt x="3192" y="4267"/>
                    <a:pt x="3097" y="4327"/>
                    <a:pt x="3037" y="4410"/>
                  </a:cubicBezTo>
                  <a:cubicBezTo>
                    <a:pt x="2993" y="4470"/>
                    <a:pt x="2950" y="4493"/>
                    <a:pt x="2904" y="4493"/>
                  </a:cubicBezTo>
                  <a:cubicBezTo>
                    <a:pt x="2850" y="4493"/>
                    <a:pt x="2792" y="4461"/>
                    <a:pt x="2727" y="4422"/>
                  </a:cubicBezTo>
                  <a:cubicBezTo>
                    <a:pt x="2906" y="4255"/>
                    <a:pt x="3085" y="4113"/>
                    <a:pt x="3263" y="3958"/>
                  </a:cubicBezTo>
                  <a:lnTo>
                    <a:pt x="3251" y="3946"/>
                  </a:lnTo>
                  <a:cubicBezTo>
                    <a:pt x="3097" y="4065"/>
                    <a:pt x="2942" y="4184"/>
                    <a:pt x="2787" y="4315"/>
                  </a:cubicBezTo>
                  <a:cubicBezTo>
                    <a:pt x="2736" y="4359"/>
                    <a:pt x="2699" y="4384"/>
                    <a:pt x="2653" y="4384"/>
                  </a:cubicBezTo>
                  <a:cubicBezTo>
                    <a:pt x="2623" y="4384"/>
                    <a:pt x="2591" y="4374"/>
                    <a:pt x="2549" y="4351"/>
                  </a:cubicBezTo>
                  <a:cubicBezTo>
                    <a:pt x="2406" y="4267"/>
                    <a:pt x="2239" y="4208"/>
                    <a:pt x="2084" y="4148"/>
                  </a:cubicBezTo>
                  <a:cubicBezTo>
                    <a:pt x="2013" y="4124"/>
                    <a:pt x="1954" y="4089"/>
                    <a:pt x="1906" y="4065"/>
                  </a:cubicBezTo>
                  <a:cubicBezTo>
                    <a:pt x="1823" y="4113"/>
                    <a:pt x="1763" y="4136"/>
                    <a:pt x="1692" y="4172"/>
                  </a:cubicBezTo>
                  <a:cubicBezTo>
                    <a:pt x="1549" y="4232"/>
                    <a:pt x="1465" y="4315"/>
                    <a:pt x="1418" y="4446"/>
                  </a:cubicBezTo>
                  <a:cubicBezTo>
                    <a:pt x="1370" y="4613"/>
                    <a:pt x="1311" y="4791"/>
                    <a:pt x="1275" y="4970"/>
                  </a:cubicBezTo>
                  <a:lnTo>
                    <a:pt x="1275" y="5065"/>
                  </a:lnTo>
                  <a:cubicBezTo>
                    <a:pt x="1311" y="5256"/>
                    <a:pt x="1239" y="5434"/>
                    <a:pt x="1180" y="5625"/>
                  </a:cubicBezTo>
                  <a:cubicBezTo>
                    <a:pt x="1096" y="5898"/>
                    <a:pt x="1037" y="6172"/>
                    <a:pt x="953" y="6458"/>
                  </a:cubicBezTo>
                  <a:cubicBezTo>
                    <a:pt x="930" y="6529"/>
                    <a:pt x="918" y="6589"/>
                    <a:pt x="894" y="6672"/>
                  </a:cubicBezTo>
                  <a:cubicBezTo>
                    <a:pt x="918" y="6684"/>
                    <a:pt x="918" y="6684"/>
                    <a:pt x="930" y="6684"/>
                  </a:cubicBezTo>
                  <a:cubicBezTo>
                    <a:pt x="1049" y="6315"/>
                    <a:pt x="1156" y="5922"/>
                    <a:pt x="1251" y="5553"/>
                  </a:cubicBezTo>
                  <a:lnTo>
                    <a:pt x="1299" y="5553"/>
                  </a:lnTo>
                  <a:cubicBezTo>
                    <a:pt x="1311" y="5601"/>
                    <a:pt x="1311" y="5637"/>
                    <a:pt x="1311" y="5684"/>
                  </a:cubicBezTo>
                  <a:cubicBezTo>
                    <a:pt x="1299" y="5970"/>
                    <a:pt x="1299" y="6256"/>
                    <a:pt x="1370" y="6518"/>
                  </a:cubicBezTo>
                  <a:cubicBezTo>
                    <a:pt x="1406" y="6613"/>
                    <a:pt x="1370" y="6708"/>
                    <a:pt x="1358" y="6815"/>
                  </a:cubicBezTo>
                  <a:cubicBezTo>
                    <a:pt x="1334" y="6982"/>
                    <a:pt x="1299" y="7125"/>
                    <a:pt x="1239" y="7280"/>
                  </a:cubicBezTo>
                  <a:cubicBezTo>
                    <a:pt x="1168" y="7518"/>
                    <a:pt x="1156" y="7768"/>
                    <a:pt x="1108" y="8018"/>
                  </a:cubicBezTo>
                  <a:cubicBezTo>
                    <a:pt x="1096" y="8113"/>
                    <a:pt x="1132" y="8220"/>
                    <a:pt x="1001" y="8244"/>
                  </a:cubicBezTo>
                  <a:cubicBezTo>
                    <a:pt x="989" y="8256"/>
                    <a:pt x="977" y="8304"/>
                    <a:pt x="941" y="8339"/>
                  </a:cubicBezTo>
                  <a:lnTo>
                    <a:pt x="941" y="8173"/>
                  </a:lnTo>
                  <a:cubicBezTo>
                    <a:pt x="918" y="8173"/>
                    <a:pt x="882" y="8161"/>
                    <a:pt x="834" y="8161"/>
                  </a:cubicBezTo>
                  <a:lnTo>
                    <a:pt x="834" y="8101"/>
                  </a:lnTo>
                  <a:cubicBezTo>
                    <a:pt x="811" y="8018"/>
                    <a:pt x="953" y="7934"/>
                    <a:pt x="811" y="7887"/>
                  </a:cubicBezTo>
                  <a:cubicBezTo>
                    <a:pt x="894" y="7780"/>
                    <a:pt x="775" y="7684"/>
                    <a:pt x="799" y="7577"/>
                  </a:cubicBezTo>
                  <a:cubicBezTo>
                    <a:pt x="834" y="7327"/>
                    <a:pt x="870" y="7065"/>
                    <a:pt x="918" y="6815"/>
                  </a:cubicBezTo>
                  <a:lnTo>
                    <a:pt x="918" y="6732"/>
                  </a:lnTo>
                  <a:lnTo>
                    <a:pt x="882" y="6732"/>
                  </a:lnTo>
                  <a:cubicBezTo>
                    <a:pt x="858" y="6982"/>
                    <a:pt x="811" y="7244"/>
                    <a:pt x="763" y="7530"/>
                  </a:cubicBezTo>
                  <a:cubicBezTo>
                    <a:pt x="737" y="7519"/>
                    <a:pt x="714" y="7514"/>
                    <a:pt x="695" y="7514"/>
                  </a:cubicBezTo>
                  <a:cubicBezTo>
                    <a:pt x="582" y="7514"/>
                    <a:pt x="567" y="7668"/>
                    <a:pt x="465" y="7708"/>
                  </a:cubicBezTo>
                  <a:cubicBezTo>
                    <a:pt x="477" y="7661"/>
                    <a:pt x="501" y="7637"/>
                    <a:pt x="525" y="7577"/>
                  </a:cubicBezTo>
                  <a:cubicBezTo>
                    <a:pt x="477" y="7577"/>
                    <a:pt x="453" y="7589"/>
                    <a:pt x="418" y="7589"/>
                  </a:cubicBezTo>
                  <a:cubicBezTo>
                    <a:pt x="394" y="7589"/>
                    <a:pt x="346" y="7601"/>
                    <a:pt x="322" y="7601"/>
                  </a:cubicBezTo>
                  <a:cubicBezTo>
                    <a:pt x="322" y="7577"/>
                    <a:pt x="299" y="7530"/>
                    <a:pt x="299" y="7506"/>
                  </a:cubicBezTo>
                  <a:cubicBezTo>
                    <a:pt x="382" y="7053"/>
                    <a:pt x="465" y="6613"/>
                    <a:pt x="572" y="6160"/>
                  </a:cubicBezTo>
                  <a:cubicBezTo>
                    <a:pt x="656" y="5839"/>
                    <a:pt x="763" y="5517"/>
                    <a:pt x="882" y="5208"/>
                  </a:cubicBezTo>
                  <a:cubicBezTo>
                    <a:pt x="1001" y="4863"/>
                    <a:pt x="1132" y="4529"/>
                    <a:pt x="1299" y="4196"/>
                  </a:cubicBezTo>
                  <a:cubicBezTo>
                    <a:pt x="1465" y="3874"/>
                    <a:pt x="1703" y="3589"/>
                    <a:pt x="2049" y="3398"/>
                  </a:cubicBezTo>
                  <a:lnTo>
                    <a:pt x="2537" y="3077"/>
                  </a:lnTo>
                  <a:cubicBezTo>
                    <a:pt x="2566" y="3062"/>
                    <a:pt x="2600" y="3034"/>
                    <a:pt x="2630" y="3034"/>
                  </a:cubicBezTo>
                  <a:cubicBezTo>
                    <a:pt x="2649" y="3034"/>
                    <a:pt x="2666" y="3045"/>
                    <a:pt x="2680" y="3077"/>
                  </a:cubicBezTo>
                  <a:cubicBezTo>
                    <a:pt x="2704" y="3077"/>
                    <a:pt x="2763" y="3065"/>
                    <a:pt x="2787" y="3053"/>
                  </a:cubicBezTo>
                  <a:cubicBezTo>
                    <a:pt x="2894" y="3005"/>
                    <a:pt x="2977" y="2946"/>
                    <a:pt x="3073" y="2886"/>
                  </a:cubicBezTo>
                  <a:cubicBezTo>
                    <a:pt x="3085" y="2898"/>
                    <a:pt x="3085" y="2922"/>
                    <a:pt x="3097" y="2934"/>
                  </a:cubicBezTo>
                  <a:cubicBezTo>
                    <a:pt x="2966" y="3017"/>
                    <a:pt x="2835" y="3124"/>
                    <a:pt x="2668" y="3231"/>
                  </a:cubicBezTo>
                  <a:cubicBezTo>
                    <a:pt x="2702" y="3238"/>
                    <a:pt x="2735" y="3241"/>
                    <a:pt x="2766" y="3241"/>
                  </a:cubicBezTo>
                  <a:cubicBezTo>
                    <a:pt x="3007" y="3241"/>
                    <a:pt x="3171" y="3059"/>
                    <a:pt x="3382" y="3017"/>
                  </a:cubicBezTo>
                  <a:lnTo>
                    <a:pt x="3382" y="3017"/>
                  </a:lnTo>
                  <a:cubicBezTo>
                    <a:pt x="3263" y="3100"/>
                    <a:pt x="3132" y="3184"/>
                    <a:pt x="3001" y="3279"/>
                  </a:cubicBezTo>
                  <a:cubicBezTo>
                    <a:pt x="3037" y="3300"/>
                    <a:pt x="3066" y="3308"/>
                    <a:pt x="3092" y="3308"/>
                  </a:cubicBezTo>
                  <a:cubicBezTo>
                    <a:pt x="3170" y="3308"/>
                    <a:pt x="3212" y="3232"/>
                    <a:pt x="3275" y="3196"/>
                  </a:cubicBezTo>
                  <a:cubicBezTo>
                    <a:pt x="3358" y="3160"/>
                    <a:pt x="3442" y="3112"/>
                    <a:pt x="3549" y="3100"/>
                  </a:cubicBezTo>
                  <a:lnTo>
                    <a:pt x="3549" y="3100"/>
                  </a:lnTo>
                  <a:cubicBezTo>
                    <a:pt x="3489" y="3136"/>
                    <a:pt x="3442" y="3184"/>
                    <a:pt x="3394" y="3231"/>
                  </a:cubicBezTo>
                  <a:cubicBezTo>
                    <a:pt x="3989" y="3041"/>
                    <a:pt x="4442" y="2600"/>
                    <a:pt x="4942" y="2267"/>
                  </a:cubicBezTo>
                  <a:close/>
                  <a:moveTo>
                    <a:pt x="1430" y="6637"/>
                  </a:moveTo>
                  <a:cubicBezTo>
                    <a:pt x="1465" y="6672"/>
                    <a:pt x="1489" y="6696"/>
                    <a:pt x="1489" y="6708"/>
                  </a:cubicBezTo>
                  <a:cubicBezTo>
                    <a:pt x="1525" y="6922"/>
                    <a:pt x="1656" y="7053"/>
                    <a:pt x="1823" y="7172"/>
                  </a:cubicBezTo>
                  <a:cubicBezTo>
                    <a:pt x="2168" y="7422"/>
                    <a:pt x="2299" y="7768"/>
                    <a:pt x="2287" y="8184"/>
                  </a:cubicBezTo>
                  <a:lnTo>
                    <a:pt x="2287" y="8542"/>
                  </a:lnTo>
                  <a:cubicBezTo>
                    <a:pt x="2251" y="8542"/>
                    <a:pt x="2227" y="8530"/>
                    <a:pt x="2168" y="8530"/>
                  </a:cubicBezTo>
                  <a:cubicBezTo>
                    <a:pt x="2180" y="8470"/>
                    <a:pt x="2192" y="8423"/>
                    <a:pt x="2204" y="8363"/>
                  </a:cubicBezTo>
                  <a:lnTo>
                    <a:pt x="2204" y="8363"/>
                  </a:lnTo>
                  <a:cubicBezTo>
                    <a:pt x="2173" y="8381"/>
                    <a:pt x="2152" y="8389"/>
                    <a:pt x="2137" y="8389"/>
                  </a:cubicBezTo>
                  <a:cubicBezTo>
                    <a:pt x="2093" y="8389"/>
                    <a:pt x="2099" y="8327"/>
                    <a:pt x="2073" y="8292"/>
                  </a:cubicBezTo>
                  <a:lnTo>
                    <a:pt x="2001" y="8363"/>
                  </a:lnTo>
                  <a:lnTo>
                    <a:pt x="2001" y="7589"/>
                  </a:lnTo>
                  <a:lnTo>
                    <a:pt x="1954" y="7589"/>
                  </a:lnTo>
                  <a:cubicBezTo>
                    <a:pt x="1930" y="7899"/>
                    <a:pt x="1906" y="8232"/>
                    <a:pt x="1882" y="8530"/>
                  </a:cubicBezTo>
                  <a:lnTo>
                    <a:pt x="1834" y="8530"/>
                  </a:lnTo>
                  <a:cubicBezTo>
                    <a:pt x="1834" y="8494"/>
                    <a:pt x="1823" y="8458"/>
                    <a:pt x="1811" y="8423"/>
                  </a:cubicBezTo>
                  <a:cubicBezTo>
                    <a:pt x="1656" y="8411"/>
                    <a:pt x="1644" y="8375"/>
                    <a:pt x="1668" y="8173"/>
                  </a:cubicBezTo>
                  <a:cubicBezTo>
                    <a:pt x="1703" y="7946"/>
                    <a:pt x="1727" y="7708"/>
                    <a:pt x="1763" y="7458"/>
                  </a:cubicBezTo>
                  <a:lnTo>
                    <a:pt x="1763" y="7458"/>
                  </a:lnTo>
                  <a:cubicBezTo>
                    <a:pt x="1608" y="7684"/>
                    <a:pt x="1739" y="7958"/>
                    <a:pt x="1549" y="8125"/>
                  </a:cubicBezTo>
                  <a:cubicBezTo>
                    <a:pt x="1489" y="8101"/>
                    <a:pt x="1442" y="8053"/>
                    <a:pt x="1406" y="8018"/>
                  </a:cubicBezTo>
                  <a:cubicBezTo>
                    <a:pt x="1430" y="7875"/>
                    <a:pt x="1442" y="7696"/>
                    <a:pt x="1477" y="7530"/>
                  </a:cubicBezTo>
                  <a:lnTo>
                    <a:pt x="1442" y="7530"/>
                  </a:lnTo>
                  <a:lnTo>
                    <a:pt x="1406" y="7803"/>
                  </a:lnTo>
                  <a:cubicBezTo>
                    <a:pt x="1394" y="7887"/>
                    <a:pt x="1394" y="7994"/>
                    <a:pt x="1358" y="8077"/>
                  </a:cubicBezTo>
                  <a:cubicBezTo>
                    <a:pt x="1358" y="8113"/>
                    <a:pt x="1299" y="8137"/>
                    <a:pt x="1275" y="8161"/>
                  </a:cubicBezTo>
                  <a:cubicBezTo>
                    <a:pt x="1275" y="8162"/>
                    <a:pt x="1274" y="8163"/>
                    <a:pt x="1273" y="8163"/>
                  </a:cubicBezTo>
                  <a:cubicBezTo>
                    <a:pt x="1265" y="8163"/>
                    <a:pt x="1227" y="8122"/>
                    <a:pt x="1227" y="8101"/>
                  </a:cubicBezTo>
                  <a:cubicBezTo>
                    <a:pt x="1203" y="7958"/>
                    <a:pt x="1180" y="7827"/>
                    <a:pt x="1192" y="7696"/>
                  </a:cubicBezTo>
                  <a:cubicBezTo>
                    <a:pt x="1192" y="7542"/>
                    <a:pt x="1239" y="7387"/>
                    <a:pt x="1299" y="7232"/>
                  </a:cubicBezTo>
                  <a:cubicBezTo>
                    <a:pt x="1299" y="7244"/>
                    <a:pt x="1311" y="7268"/>
                    <a:pt x="1334" y="7327"/>
                  </a:cubicBezTo>
                  <a:cubicBezTo>
                    <a:pt x="1346" y="7184"/>
                    <a:pt x="1370" y="7089"/>
                    <a:pt x="1394" y="6982"/>
                  </a:cubicBezTo>
                  <a:cubicBezTo>
                    <a:pt x="1406" y="6875"/>
                    <a:pt x="1418" y="6768"/>
                    <a:pt x="1430" y="6637"/>
                  </a:cubicBezTo>
                  <a:close/>
                  <a:moveTo>
                    <a:pt x="1834" y="9268"/>
                  </a:moveTo>
                  <a:lnTo>
                    <a:pt x="1834" y="9268"/>
                  </a:lnTo>
                  <a:cubicBezTo>
                    <a:pt x="1954" y="9351"/>
                    <a:pt x="1870" y="9447"/>
                    <a:pt x="1894" y="9542"/>
                  </a:cubicBezTo>
                  <a:cubicBezTo>
                    <a:pt x="1775" y="9470"/>
                    <a:pt x="1763" y="9387"/>
                    <a:pt x="1834" y="9268"/>
                  </a:cubicBezTo>
                  <a:close/>
                  <a:moveTo>
                    <a:pt x="1465" y="9351"/>
                  </a:moveTo>
                  <a:lnTo>
                    <a:pt x="1465" y="9804"/>
                  </a:lnTo>
                  <a:cubicBezTo>
                    <a:pt x="1299" y="9613"/>
                    <a:pt x="1299" y="9447"/>
                    <a:pt x="1465" y="9351"/>
                  </a:cubicBezTo>
                  <a:close/>
                  <a:moveTo>
                    <a:pt x="6248" y="9491"/>
                  </a:moveTo>
                  <a:cubicBezTo>
                    <a:pt x="6258" y="9491"/>
                    <a:pt x="6267" y="9492"/>
                    <a:pt x="6275" y="9494"/>
                  </a:cubicBezTo>
                  <a:cubicBezTo>
                    <a:pt x="6299" y="9506"/>
                    <a:pt x="6311" y="9601"/>
                    <a:pt x="6311" y="9649"/>
                  </a:cubicBezTo>
                  <a:cubicBezTo>
                    <a:pt x="6311" y="9744"/>
                    <a:pt x="6347" y="9863"/>
                    <a:pt x="6216" y="9923"/>
                  </a:cubicBezTo>
                  <a:cubicBezTo>
                    <a:pt x="6109" y="9970"/>
                    <a:pt x="6037" y="10042"/>
                    <a:pt x="5942" y="10101"/>
                  </a:cubicBezTo>
                  <a:cubicBezTo>
                    <a:pt x="5918" y="10125"/>
                    <a:pt x="5883" y="10149"/>
                    <a:pt x="5859" y="10149"/>
                  </a:cubicBezTo>
                  <a:lnTo>
                    <a:pt x="5716" y="10149"/>
                  </a:lnTo>
                  <a:cubicBezTo>
                    <a:pt x="5716" y="10101"/>
                    <a:pt x="5704" y="10030"/>
                    <a:pt x="5740" y="10006"/>
                  </a:cubicBezTo>
                  <a:cubicBezTo>
                    <a:pt x="5799" y="9947"/>
                    <a:pt x="5871" y="9911"/>
                    <a:pt x="5942" y="9863"/>
                  </a:cubicBezTo>
                  <a:cubicBezTo>
                    <a:pt x="5990" y="9839"/>
                    <a:pt x="6037" y="9839"/>
                    <a:pt x="6061" y="9804"/>
                  </a:cubicBezTo>
                  <a:cubicBezTo>
                    <a:pt x="6133" y="9744"/>
                    <a:pt x="6133" y="9708"/>
                    <a:pt x="6049" y="9673"/>
                  </a:cubicBezTo>
                  <a:cubicBezTo>
                    <a:pt x="6073" y="9661"/>
                    <a:pt x="6097" y="9625"/>
                    <a:pt x="6121" y="9613"/>
                  </a:cubicBezTo>
                  <a:lnTo>
                    <a:pt x="6097" y="9589"/>
                  </a:lnTo>
                  <a:cubicBezTo>
                    <a:pt x="6002" y="9625"/>
                    <a:pt x="5894" y="9685"/>
                    <a:pt x="5835" y="9720"/>
                  </a:cubicBezTo>
                  <a:lnTo>
                    <a:pt x="5621" y="9720"/>
                  </a:lnTo>
                  <a:cubicBezTo>
                    <a:pt x="5573" y="9708"/>
                    <a:pt x="5537" y="9685"/>
                    <a:pt x="5502" y="9673"/>
                  </a:cubicBezTo>
                  <a:cubicBezTo>
                    <a:pt x="5525" y="9649"/>
                    <a:pt x="5537" y="9601"/>
                    <a:pt x="5573" y="9589"/>
                  </a:cubicBezTo>
                  <a:cubicBezTo>
                    <a:pt x="5704" y="9554"/>
                    <a:pt x="5859" y="9530"/>
                    <a:pt x="5990" y="9494"/>
                  </a:cubicBezTo>
                  <a:cubicBezTo>
                    <a:pt x="6037" y="9494"/>
                    <a:pt x="6073" y="9530"/>
                    <a:pt x="6073" y="9530"/>
                  </a:cubicBezTo>
                  <a:cubicBezTo>
                    <a:pt x="6151" y="9510"/>
                    <a:pt x="6205" y="9491"/>
                    <a:pt x="6248" y="9491"/>
                  </a:cubicBezTo>
                  <a:close/>
                  <a:moveTo>
                    <a:pt x="5284" y="9683"/>
                  </a:moveTo>
                  <a:cubicBezTo>
                    <a:pt x="5402" y="9683"/>
                    <a:pt x="5512" y="9778"/>
                    <a:pt x="5537" y="9923"/>
                  </a:cubicBezTo>
                  <a:cubicBezTo>
                    <a:pt x="5537" y="9947"/>
                    <a:pt x="5585" y="9970"/>
                    <a:pt x="5597" y="9982"/>
                  </a:cubicBezTo>
                  <a:cubicBezTo>
                    <a:pt x="5633" y="10030"/>
                    <a:pt x="5656" y="10078"/>
                    <a:pt x="5704" y="10125"/>
                  </a:cubicBezTo>
                  <a:cubicBezTo>
                    <a:pt x="5680" y="10149"/>
                    <a:pt x="5656" y="10197"/>
                    <a:pt x="5633" y="10209"/>
                  </a:cubicBezTo>
                  <a:cubicBezTo>
                    <a:pt x="5622" y="10212"/>
                    <a:pt x="5613" y="10213"/>
                    <a:pt x="5604" y="10213"/>
                  </a:cubicBezTo>
                  <a:cubicBezTo>
                    <a:pt x="5582" y="10213"/>
                    <a:pt x="5563" y="10205"/>
                    <a:pt x="5537" y="10197"/>
                  </a:cubicBezTo>
                  <a:cubicBezTo>
                    <a:pt x="5502" y="10197"/>
                    <a:pt x="5466" y="10161"/>
                    <a:pt x="5418" y="10149"/>
                  </a:cubicBezTo>
                  <a:cubicBezTo>
                    <a:pt x="5347" y="10137"/>
                    <a:pt x="5263" y="10125"/>
                    <a:pt x="5263" y="10006"/>
                  </a:cubicBezTo>
                  <a:cubicBezTo>
                    <a:pt x="5263" y="9958"/>
                    <a:pt x="5180" y="9923"/>
                    <a:pt x="5156" y="9899"/>
                  </a:cubicBezTo>
                  <a:cubicBezTo>
                    <a:pt x="5144" y="9887"/>
                    <a:pt x="5097" y="9851"/>
                    <a:pt x="5097" y="9828"/>
                  </a:cubicBezTo>
                  <a:cubicBezTo>
                    <a:pt x="5097" y="9792"/>
                    <a:pt x="5109" y="9744"/>
                    <a:pt x="5144" y="9732"/>
                  </a:cubicBezTo>
                  <a:cubicBezTo>
                    <a:pt x="5189" y="9698"/>
                    <a:pt x="5237" y="9683"/>
                    <a:pt x="5284" y="9683"/>
                  </a:cubicBezTo>
                  <a:close/>
                  <a:moveTo>
                    <a:pt x="6395" y="9947"/>
                  </a:moveTo>
                  <a:cubicBezTo>
                    <a:pt x="6406" y="9958"/>
                    <a:pt x="6430" y="9970"/>
                    <a:pt x="6430" y="9982"/>
                  </a:cubicBezTo>
                  <a:cubicBezTo>
                    <a:pt x="6430" y="10042"/>
                    <a:pt x="6454" y="10101"/>
                    <a:pt x="6454" y="10185"/>
                  </a:cubicBezTo>
                  <a:cubicBezTo>
                    <a:pt x="6406" y="10161"/>
                    <a:pt x="6347" y="10149"/>
                    <a:pt x="6275" y="10137"/>
                  </a:cubicBezTo>
                  <a:lnTo>
                    <a:pt x="6275" y="10137"/>
                  </a:lnTo>
                  <a:cubicBezTo>
                    <a:pt x="6299" y="10161"/>
                    <a:pt x="6299" y="10185"/>
                    <a:pt x="6299" y="10209"/>
                  </a:cubicBezTo>
                  <a:cubicBezTo>
                    <a:pt x="6299" y="10220"/>
                    <a:pt x="6287" y="10220"/>
                    <a:pt x="6287" y="10244"/>
                  </a:cubicBezTo>
                  <a:cubicBezTo>
                    <a:pt x="6252" y="10209"/>
                    <a:pt x="6228" y="10197"/>
                    <a:pt x="6192" y="10161"/>
                  </a:cubicBezTo>
                  <a:cubicBezTo>
                    <a:pt x="6228" y="10137"/>
                    <a:pt x="6240" y="10089"/>
                    <a:pt x="6275" y="10089"/>
                  </a:cubicBezTo>
                  <a:cubicBezTo>
                    <a:pt x="6347" y="10078"/>
                    <a:pt x="6359" y="10066"/>
                    <a:pt x="6347" y="9982"/>
                  </a:cubicBezTo>
                  <a:lnTo>
                    <a:pt x="6395" y="9947"/>
                  </a:lnTo>
                  <a:close/>
                  <a:moveTo>
                    <a:pt x="5871" y="10220"/>
                  </a:moveTo>
                  <a:cubicBezTo>
                    <a:pt x="5954" y="10268"/>
                    <a:pt x="6049" y="10328"/>
                    <a:pt x="6168" y="10387"/>
                  </a:cubicBezTo>
                  <a:cubicBezTo>
                    <a:pt x="6130" y="10402"/>
                    <a:pt x="6093" y="10408"/>
                    <a:pt x="6059" y="10408"/>
                  </a:cubicBezTo>
                  <a:cubicBezTo>
                    <a:pt x="5954" y="10408"/>
                    <a:pt x="5871" y="10346"/>
                    <a:pt x="5835" y="10256"/>
                  </a:cubicBezTo>
                  <a:cubicBezTo>
                    <a:pt x="5859" y="10256"/>
                    <a:pt x="5859" y="10244"/>
                    <a:pt x="5871" y="10220"/>
                  </a:cubicBezTo>
                  <a:close/>
                  <a:moveTo>
                    <a:pt x="596" y="8434"/>
                  </a:moveTo>
                  <a:lnTo>
                    <a:pt x="596" y="8434"/>
                  </a:lnTo>
                  <a:cubicBezTo>
                    <a:pt x="584" y="8482"/>
                    <a:pt x="584" y="8518"/>
                    <a:pt x="584" y="8530"/>
                  </a:cubicBezTo>
                  <a:cubicBezTo>
                    <a:pt x="477" y="8649"/>
                    <a:pt x="477" y="8792"/>
                    <a:pt x="489" y="8923"/>
                  </a:cubicBezTo>
                  <a:lnTo>
                    <a:pt x="632" y="10137"/>
                  </a:lnTo>
                  <a:cubicBezTo>
                    <a:pt x="644" y="10232"/>
                    <a:pt x="632" y="10328"/>
                    <a:pt x="596" y="10435"/>
                  </a:cubicBezTo>
                  <a:cubicBezTo>
                    <a:pt x="584" y="10399"/>
                    <a:pt x="549" y="10387"/>
                    <a:pt x="549" y="10375"/>
                  </a:cubicBezTo>
                  <a:cubicBezTo>
                    <a:pt x="501" y="10006"/>
                    <a:pt x="430" y="9625"/>
                    <a:pt x="394" y="9256"/>
                  </a:cubicBezTo>
                  <a:cubicBezTo>
                    <a:pt x="358" y="9077"/>
                    <a:pt x="346" y="8887"/>
                    <a:pt x="346" y="8708"/>
                  </a:cubicBezTo>
                  <a:cubicBezTo>
                    <a:pt x="346" y="8565"/>
                    <a:pt x="418" y="8494"/>
                    <a:pt x="596" y="8434"/>
                  </a:cubicBezTo>
                  <a:close/>
                  <a:moveTo>
                    <a:pt x="5275" y="10256"/>
                  </a:moveTo>
                  <a:cubicBezTo>
                    <a:pt x="5347" y="10328"/>
                    <a:pt x="5406" y="10423"/>
                    <a:pt x="5478" y="10506"/>
                  </a:cubicBezTo>
                  <a:cubicBezTo>
                    <a:pt x="5406" y="10518"/>
                    <a:pt x="5383" y="10518"/>
                    <a:pt x="5347" y="10518"/>
                  </a:cubicBezTo>
                  <a:cubicBezTo>
                    <a:pt x="5323" y="10435"/>
                    <a:pt x="5275" y="10363"/>
                    <a:pt x="5240" y="10268"/>
                  </a:cubicBezTo>
                  <a:cubicBezTo>
                    <a:pt x="5263" y="10268"/>
                    <a:pt x="5263" y="10256"/>
                    <a:pt x="5275" y="10256"/>
                  </a:cubicBezTo>
                  <a:close/>
                  <a:moveTo>
                    <a:pt x="9992" y="4201"/>
                  </a:moveTo>
                  <a:cubicBezTo>
                    <a:pt x="10112" y="4201"/>
                    <a:pt x="10245" y="4307"/>
                    <a:pt x="10276" y="4422"/>
                  </a:cubicBezTo>
                  <a:cubicBezTo>
                    <a:pt x="10347" y="4827"/>
                    <a:pt x="10252" y="5196"/>
                    <a:pt x="10193" y="5577"/>
                  </a:cubicBezTo>
                  <a:cubicBezTo>
                    <a:pt x="10169" y="5744"/>
                    <a:pt x="10062" y="5898"/>
                    <a:pt x="9990" y="6053"/>
                  </a:cubicBezTo>
                  <a:cubicBezTo>
                    <a:pt x="9883" y="6291"/>
                    <a:pt x="9800" y="6553"/>
                    <a:pt x="9693" y="6768"/>
                  </a:cubicBezTo>
                  <a:cubicBezTo>
                    <a:pt x="9633" y="6887"/>
                    <a:pt x="9538" y="6994"/>
                    <a:pt x="9454" y="7101"/>
                  </a:cubicBezTo>
                  <a:cubicBezTo>
                    <a:pt x="9359" y="7184"/>
                    <a:pt x="9240" y="7268"/>
                    <a:pt x="9157" y="7351"/>
                  </a:cubicBezTo>
                  <a:cubicBezTo>
                    <a:pt x="9121" y="7387"/>
                    <a:pt x="9109" y="7446"/>
                    <a:pt x="9085" y="7482"/>
                  </a:cubicBezTo>
                  <a:cubicBezTo>
                    <a:pt x="8931" y="7708"/>
                    <a:pt x="8919" y="7958"/>
                    <a:pt x="8919" y="8232"/>
                  </a:cubicBezTo>
                  <a:cubicBezTo>
                    <a:pt x="8907" y="8518"/>
                    <a:pt x="8847" y="8815"/>
                    <a:pt x="8728" y="9066"/>
                  </a:cubicBezTo>
                  <a:cubicBezTo>
                    <a:pt x="8633" y="9256"/>
                    <a:pt x="8514" y="9435"/>
                    <a:pt x="8407" y="9625"/>
                  </a:cubicBezTo>
                  <a:cubicBezTo>
                    <a:pt x="8368" y="9703"/>
                    <a:pt x="8273" y="9745"/>
                    <a:pt x="8179" y="9745"/>
                  </a:cubicBezTo>
                  <a:cubicBezTo>
                    <a:pt x="8129" y="9745"/>
                    <a:pt x="8079" y="9733"/>
                    <a:pt x="8038" y="9708"/>
                  </a:cubicBezTo>
                  <a:cubicBezTo>
                    <a:pt x="7978" y="9673"/>
                    <a:pt x="7919" y="9649"/>
                    <a:pt x="7847" y="9589"/>
                  </a:cubicBezTo>
                  <a:lnTo>
                    <a:pt x="7847" y="9589"/>
                  </a:lnTo>
                  <a:cubicBezTo>
                    <a:pt x="7933" y="9732"/>
                    <a:pt x="8048" y="9806"/>
                    <a:pt x="8183" y="9806"/>
                  </a:cubicBezTo>
                  <a:cubicBezTo>
                    <a:pt x="8216" y="9806"/>
                    <a:pt x="8252" y="9801"/>
                    <a:pt x="8288" y="9792"/>
                  </a:cubicBezTo>
                  <a:lnTo>
                    <a:pt x="8288" y="9792"/>
                  </a:lnTo>
                  <a:cubicBezTo>
                    <a:pt x="8276" y="9911"/>
                    <a:pt x="8210" y="9970"/>
                    <a:pt x="8096" y="9970"/>
                  </a:cubicBezTo>
                  <a:cubicBezTo>
                    <a:pt x="7981" y="9970"/>
                    <a:pt x="7817" y="9911"/>
                    <a:pt x="7609" y="9792"/>
                  </a:cubicBezTo>
                  <a:lnTo>
                    <a:pt x="7609" y="9792"/>
                  </a:lnTo>
                  <a:cubicBezTo>
                    <a:pt x="7657" y="9911"/>
                    <a:pt x="7657" y="9911"/>
                    <a:pt x="8038" y="10030"/>
                  </a:cubicBezTo>
                  <a:cubicBezTo>
                    <a:pt x="8004" y="10057"/>
                    <a:pt x="7966" y="10072"/>
                    <a:pt x="7918" y="10072"/>
                  </a:cubicBezTo>
                  <a:cubicBezTo>
                    <a:pt x="7798" y="10072"/>
                    <a:pt x="7616" y="9981"/>
                    <a:pt x="7276" y="9768"/>
                  </a:cubicBezTo>
                  <a:lnTo>
                    <a:pt x="7276" y="9768"/>
                  </a:lnTo>
                  <a:cubicBezTo>
                    <a:pt x="7276" y="9851"/>
                    <a:pt x="7323" y="9899"/>
                    <a:pt x="7538" y="9982"/>
                  </a:cubicBezTo>
                  <a:cubicBezTo>
                    <a:pt x="7657" y="10030"/>
                    <a:pt x="7776" y="10066"/>
                    <a:pt x="7895" y="10101"/>
                  </a:cubicBezTo>
                  <a:cubicBezTo>
                    <a:pt x="7805" y="10171"/>
                    <a:pt x="7743" y="10208"/>
                    <a:pt x="7678" y="10208"/>
                  </a:cubicBezTo>
                  <a:cubicBezTo>
                    <a:pt x="7632" y="10208"/>
                    <a:pt x="7585" y="10189"/>
                    <a:pt x="7526" y="10149"/>
                  </a:cubicBezTo>
                  <a:cubicBezTo>
                    <a:pt x="7407" y="10089"/>
                    <a:pt x="7299" y="10006"/>
                    <a:pt x="7180" y="9923"/>
                  </a:cubicBezTo>
                  <a:cubicBezTo>
                    <a:pt x="7145" y="9923"/>
                    <a:pt x="7133" y="9911"/>
                    <a:pt x="7109" y="9911"/>
                  </a:cubicBezTo>
                  <a:cubicBezTo>
                    <a:pt x="7204" y="10078"/>
                    <a:pt x="7383" y="10137"/>
                    <a:pt x="7549" y="10244"/>
                  </a:cubicBezTo>
                  <a:cubicBezTo>
                    <a:pt x="7240" y="10268"/>
                    <a:pt x="6954" y="10375"/>
                    <a:pt x="6668" y="10542"/>
                  </a:cubicBezTo>
                  <a:cubicBezTo>
                    <a:pt x="6692" y="10387"/>
                    <a:pt x="6692" y="10268"/>
                    <a:pt x="6704" y="10149"/>
                  </a:cubicBezTo>
                  <a:cubicBezTo>
                    <a:pt x="6728" y="9958"/>
                    <a:pt x="6597" y="9828"/>
                    <a:pt x="6549" y="9649"/>
                  </a:cubicBezTo>
                  <a:cubicBezTo>
                    <a:pt x="6537" y="9566"/>
                    <a:pt x="6502" y="9506"/>
                    <a:pt x="6490" y="9447"/>
                  </a:cubicBezTo>
                  <a:cubicBezTo>
                    <a:pt x="6490" y="9447"/>
                    <a:pt x="6490" y="9470"/>
                    <a:pt x="6466" y="9530"/>
                  </a:cubicBezTo>
                  <a:cubicBezTo>
                    <a:pt x="6359" y="9268"/>
                    <a:pt x="6264" y="9054"/>
                    <a:pt x="6180" y="8827"/>
                  </a:cubicBezTo>
                  <a:cubicBezTo>
                    <a:pt x="6133" y="8732"/>
                    <a:pt x="6109" y="8613"/>
                    <a:pt x="5990" y="8589"/>
                  </a:cubicBezTo>
                  <a:cubicBezTo>
                    <a:pt x="5930" y="8554"/>
                    <a:pt x="5835" y="8554"/>
                    <a:pt x="5823" y="8470"/>
                  </a:cubicBezTo>
                  <a:cubicBezTo>
                    <a:pt x="5823" y="8462"/>
                    <a:pt x="5789" y="8448"/>
                    <a:pt x="5756" y="8448"/>
                  </a:cubicBezTo>
                  <a:cubicBezTo>
                    <a:pt x="5741" y="8448"/>
                    <a:pt x="5727" y="8451"/>
                    <a:pt x="5716" y="8458"/>
                  </a:cubicBezTo>
                  <a:cubicBezTo>
                    <a:pt x="5704" y="8470"/>
                    <a:pt x="5668" y="8518"/>
                    <a:pt x="5668" y="8542"/>
                  </a:cubicBezTo>
                  <a:cubicBezTo>
                    <a:pt x="5668" y="8601"/>
                    <a:pt x="5692" y="8673"/>
                    <a:pt x="5704" y="8756"/>
                  </a:cubicBezTo>
                  <a:cubicBezTo>
                    <a:pt x="5668" y="8780"/>
                    <a:pt x="5633" y="8792"/>
                    <a:pt x="5561" y="8827"/>
                  </a:cubicBezTo>
                  <a:cubicBezTo>
                    <a:pt x="5573" y="8756"/>
                    <a:pt x="5585" y="8696"/>
                    <a:pt x="5597" y="8613"/>
                  </a:cubicBezTo>
                  <a:lnTo>
                    <a:pt x="5597" y="8613"/>
                  </a:lnTo>
                  <a:cubicBezTo>
                    <a:pt x="5578" y="8617"/>
                    <a:pt x="5561" y="8618"/>
                    <a:pt x="5546" y="8618"/>
                  </a:cubicBezTo>
                  <a:cubicBezTo>
                    <a:pt x="5459" y="8618"/>
                    <a:pt x="5437" y="8560"/>
                    <a:pt x="5406" y="8458"/>
                  </a:cubicBezTo>
                  <a:cubicBezTo>
                    <a:pt x="5335" y="8137"/>
                    <a:pt x="5228" y="7839"/>
                    <a:pt x="5144" y="7530"/>
                  </a:cubicBezTo>
                  <a:cubicBezTo>
                    <a:pt x="5121" y="7482"/>
                    <a:pt x="5097" y="7458"/>
                    <a:pt x="5049" y="7422"/>
                  </a:cubicBezTo>
                  <a:lnTo>
                    <a:pt x="5049" y="7422"/>
                  </a:lnTo>
                  <a:lnTo>
                    <a:pt x="5228" y="8101"/>
                  </a:lnTo>
                  <a:lnTo>
                    <a:pt x="5228" y="7946"/>
                  </a:lnTo>
                  <a:lnTo>
                    <a:pt x="5263" y="7946"/>
                  </a:lnTo>
                  <a:cubicBezTo>
                    <a:pt x="5287" y="8113"/>
                    <a:pt x="5335" y="8292"/>
                    <a:pt x="5359" y="8470"/>
                  </a:cubicBezTo>
                  <a:cubicBezTo>
                    <a:pt x="5383" y="8530"/>
                    <a:pt x="5394" y="8589"/>
                    <a:pt x="5394" y="8649"/>
                  </a:cubicBezTo>
                  <a:cubicBezTo>
                    <a:pt x="5394" y="8696"/>
                    <a:pt x="5383" y="8732"/>
                    <a:pt x="5347" y="8756"/>
                  </a:cubicBezTo>
                  <a:cubicBezTo>
                    <a:pt x="5180" y="8851"/>
                    <a:pt x="5085" y="9030"/>
                    <a:pt x="4966" y="9185"/>
                  </a:cubicBezTo>
                  <a:cubicBezTo>
                    <a:pt x="4799" y="9387"/>
                    <a:pt x="4811" y="9625"/>
                    <a:pt x="4728" y="9851"/>
                  </a:cubicBezTo>
                  <a:cubicBezTo>
                    <a:pt x="4728" y="9887"/>
                    <a:pt x="4704" y="9947"/>
                    <a:pt x="4728" y="9958"/>
                  </a:cubicBezTo>
                  <a:cubicBezTo>
                    <a:pt x="4823" y="10101"/>
                    <a:pt x="4763" y="10209"/>
                    <a:pt x="4668" y="10328"/>
                  </a:cubicBezTo>
                  <a:cubicBezTo>
                    <a:pt x="4692" y="10328"/>
                    <a:pt x="4704" y="10316"/>
                    <a:pt x="4728" y="10316"/>
                  </a:cubicBezTo>
                  <a:cubicBezTo>
                    <a:pt x="4787" y="10423"/>
                    <a:pt x="4823" y="10518"/>
                    <a:pt x="4882" y="10637"/>
                  </a:cubicBezTo>
                  <a:cubicBezTo>
                    <a:pt x="4872" y="10638"/>
                    <a:pt x="4861" y="10639"/>
                    <a:pt x="4851" y="10639"/>
                  </a:cubicBezTo>
                  <a:cubicBezTo>
                    <a:pt x="4619" y="10639"/>
                    <a:pt x="4603" y="10384"/>
                    <a:pt x="4466" y="10316"/>
                  </a:cubicBezTo>
                  <a:lnTo>
                    <a:pt x="4228" y="10316"/>
                  </a:lnTo>
                  <a:cubicBezTo>
                    <a:pt x="4192" y="10375"/>
                    <a:pt x="4370" y="10494"/>
                    <a:pt x="4192" y="10554"/>
                  </a:cubicBezTo>
                  <a:cubicBezTo>
                    <a:pt x="4204" y="10518"/>
                    <a:pt x="4204" y="10506"/>
                    <a:pt x="4204" y="10494"/>
                  </a:cubicBezTo>
                  <a:cubicBezTo>
                    <a:pt x="4109" y="10482"/>
                    <a:pt x="3978" y="10482"/>
                    <a:pt x="3954" y="10423"/>
                  </a:cubicBezTo>
                  <a:cubicBezTo>
                    <a:pt x="3870" y="10304"/>
                    <a:pt x="3775" y="10280"/>
                    <a:pt x="3656" y="10268"/>
                  </a:cubicBezTo>
                  <a:cubicBezTo>
                    <a:pt x="3787" y="10209"/>
                    <a:pt x="3906" y="10137"/>
                    <a:pt x="4025" y="10078"/>
                  </a:cubicBezTo>
                  <a:cubicBezTo>
                    <a:pt x="4013" y="10078"/>
                    <a:pt x="4013" y="10066"/>
                    <a:pt x="4013" y="10066"/>
                  </a:cubicBezTo>
                  <a:cubicBezTo>
                    <a:pt x="3835" y="10125"/>
                    <a:pt x="3668" y="10197"/>
                    <a:pt x="3489" y="10268"/>
                  </a:cubicBezTo>
                  <a:cubicBezTo>
                    <a:pt x="3489" y="10268"/>
                    <a:pt x="3478" y="10256"/>
                    <a:pt x="3478" y="10244"/>
                  </a:cubicBezTo>
                  <a:cubicBezTo>
                    <a:pt x="3620" y="10137"/>
                    <a:pt x="3751" y="10042"/>
                    <a:pt x="3894" y="9947"/>
                  </a:cubicBezTo>
                  <a:cubicBezTo>
                    <a:pt x="3894" y="9923"/>
                    <a:pt x="3870" y="9923"/>
                    <a:pt x="3870" y="9911"/>
                  </a:cubicBezTo>
                  <a:cubicBezTo>
                    <a:pt x="3728" y="10018"/>
                    <a:pt x="3561" y="10101"/>
                    <a:pt x="3382" y="10220"/>
                  </a:cubicBezTo>
                  <a:cubicBezTo>
                    <a:pt x="3382" y="10161"/>
                    <a:pt x="3394" y="10137"/>
                    <a:pt x="3394" y="10089"/>
                  </a:cubicBezTo>
                  <a:lnTo>
                    <a:pt x="3394" y="10089"/>
                  </a:lnTo>
                  <a:lnTo>
                    <a:pt x="3180" y="10137"/>
                  </a:lnTo>
                  <a:cubicBezTo>
                    <a:pt x="3073" y="9982"/>
                    <a:pt x="2977" y="9839"/>
                    <a:pt x="2894" y="9673"/>
                  </a:cubicBezTo>
                  <a:cubicBezTo>
                    <a:pt x="2954" y="9613"/>
                    <a:pt x="3025" y="9554"/>
                    <a:pt x="3085" y="9494"/>
                  </a:cubicBezTo>
                  <a:cubicBezTo>
                    <a:pt x="3085" y="9482"/>
                    <a:pt x="3073" y="9482"/>
                    <a:pt x="3073" y="9470"/>
                  </a:cubicBezTo>
                  <a:cubicBezTo>
                    <a:pt x="3013" y="9506"/>
                    <a:pt x="2942" y="9554"/>
                    <a:pt x="2858" y="9601"/>
                  </a:cubicBezTo>
                  <a:cubicBezTo>
                    <a:pt x="2775" y="9327"/>
                    <a:pt x="2704" y="9066"/>
                    <a:pt x="2596" y="8792"/>
                  </a:cubicBezTo>
                  <a:cubicBezTo>
                    <a:pt x="2442" y="8411"/>
                    <a:pt x="2525" y="7982"/>
                    <a:pt x="2418" y="7577"/>
                  </a:cubicBezTo>
                  <a:cubicBezTo>
                    <a:pt x="2382" y="7446"/>
                    <a:pt x="2299" y="7303"/>
                    <a:pt x="2204" y="7208"/>
                  </a:cubicBezTo>
                  <a:cubicBezTo>
                    <a:pt x="2061" y="7041"/>
                    <a:pt x="1846" y="6922"/>
                    <a:pt x="1727" y="6744"/>
                  </a:cubicBezTo>
                  <a:cubicBezTo>
                    <a:pt x="1573" y="6518"/>
                    <a:pt x="1513" y="6268"/>
                    <a:pt x="1513" y="5982"/>
                  </a:cubicBezTo>
                  <a:cubicBezTo>
                    <a:pt x="1525" y="5684"/>
                    <a:pt x="1477" y="5386"/>
                    <a:pt x="1489" y="5089"/>
                  </a:cubicBezTo>
                  <a:cubicBezTo>
                    <a:pt x="1513" y="4886"/>
                    <a:pt x="1549" y="4672"/>
                    <a:pt x="1608" y="4470"/>
                  </a:cubicBezTo>
                  <a:cubicBezTo>
                    <a:pt x="1635" y="4352"/>
                    <a:pt x="1780" y="4282"/>
                    <a:pt x="1911" y="4282"/>
                  </a:cubicBezTo>
                  <a:cubicBezTo>
                    <a:pt x="1952" y="4282"/>
                    <a:pt x="1991" y="4289"/>
                    <a:pt x="2025" y="4303"/>
                  </a:cubicBezTo>
                  <a:cubicBezTo>
                    <a:pt x="2323" y="4434"/>
                    <a:pt x="2608" y="4565"/>
                    <a:pt x="2906" y="4708"/>
                  </a:cubicBezTo>
                  <a:cubicBezTo>
                    <a:pt x="3037" y="4767"/>
                    <a:pt x="3156" y="4851"/>
                    <a:pt x="3299" y="4910"/>
                  </a:cubicBezTo>
                  <a:cubicBezTo>
                    <a:pt x="3478" y="4982"/>
                    <a:pt x="3668" y="5065"/>
                    <a:pt x="3847" y="5125"/>
                  </a:cubicBezTo>
                  <a:cubicBezTo>
                    <a:pt x="3870" y="5125"/>
                    <a:pt x="3930" y="5125"/>
                    <a:pt x="3966" y="5089"/>
                  </a:cubicBezTo>
                  <a:cubicBezTo>
                    <a:pt x="4216" y="4863"/>
                    <a:pt x="4549" y="4839"/>
                    <a:pt x="4859" y="4779"/>
                  </a:cubicBezTo>
                  <a:cubicBezTo>
                    <a:pt x="4882" y="4779"/>
                    <a:pt x="4906" y="4803"/>
                    <a:pt x="4930" y="4827"/>
                  </a:cubicBezTo>
                  <a:cubicBezTo>
                    <a:pt x="4966" y="4827"/>
                    <a:pt x="4990" y="4839"/>
                    <a:pt x="5025" y="4839"/>
                  </a:cubicBezTo>
                  <a:cubicBezTo>
                    <a:pt x="5061" y="4839"/>
                    <a:pt x="5097" y="4803"/>
                    <a:pt x="5144" y="4803"/>
                  </a:cubicBezTo>
                  <a:cubicBezTo>
                    <a:pt x="5156" y="4803"/>
                    <a:pt x="5168" y="4827"/>
                    <a:pt x="5180" y="4827"/>
                  </a:cubicBezTo>
                  <a:cubicBezTo>
                    <a:pt x="5180" y="4910"/>
                    <a:pt x="5204" y="5005"/>
                    <a:pt x="5204" y="5101"/>
                  </a:cubicBezTo>
                  <a:lnTo>
                    <a:pt x="5240" y="5101"/>
                  </a:lnTo>
                  <a:lnTo>
                    <a:pt x="5240" y="4863"/>
                  </a:lnTo>
                  <a:lnTo>
                    <a:pt x="5263" y="4863"/>
                  </a:lnTo>
                  <a:lnTo>
                    <a:pt x="5299" y="5005"/>
                  </a:lnTo>
                  <a:cubicBezTo>
                    <a:pt x="5311" y="5017"/>
                    <a:pt x="5335" y="5017"/>
                    <a:pt x="5347" y="5029"/>
                  </a:cubicBezTo>
                  <a:cubicBezTo>
                    <a:pt x="5367" y="4838"/>
                    <a:pt x="5430" y="4706"/>
                    <a:pt x="5600" y="4706"/>
                  </a:cubicBezTo>
                  <a:cubicBezTo>
                    <a:pt x="5631" y="4706"/>
                    <a:pt x="5665" y="4711"/>
                    <a:pt x="5704" y="4720"/>
                  </a:cubicBezTo>
                  <a:cubicBezTo>
                    <a:pt x="5644" y="4863"/>
                    <a:pt x="5716" y="5041"/>
                    <a:pt x="5585" y="5184"/>
                  </a:cubicBezTo>
                  <a:cubicBezTo>
                    <a:pt x="5573" y="5184"/>
                    <a:pt x="5597" y="5220"/>
                    <a:pt x="5597" y="5244"/>
                  </a:cubicBezTo>
                  <a:cubicBezTo>
                    <a:pt x="5633" y="5220"/>
                    <a:pt x="5668" y="5208"/>
                    <a:pt x="5668" y="5196"/>
                  </a:cubicBezTo>
                  <a:cubicBezTo>
                    <a:pt x="5704" y="5089"/>
                    <a:pt x="5716" y="4982"/>
                    <a:pt x="5740" y="4886"/>
                  </a:cubicBezTo>
                  <a:cubicBezTo>
                    <a:pt x="5756" y="4744"/>
                    <a:pt x="5761" y="4702"/>
                    <a:pt x="5829" y="4702"/>
                  </a:cubicBezTo>
                  <a:cubicBezTo>
                    <a:pt x="5858" y="4702"/>
                    <a:pt x="5898" y="4709"/>
                    <a:pt x="5954" y="4720"/>
                  </a:cubicBezTo>
                  <a:cubicBezTo>
                    <a:pt x="5954" y="4721"/>
                    <a:pt x="5954" y="4722"/>
                    <a:pt x="5953" y="4723"/>
                  </a:cubicBezTo>
                  <a:lnTo>
                    <a:pt x="5953" y="4723"/>
                  </a:lnTo>
                  <a:cubicBezTo>
                    <a:pt x="5964" y="4714"/>
                    <a:pt x="5977" y="4710"/>
                    <a:pt x="5994" y="4710"/>
                  </a:cubicBezTo>
                  <a:cubicBezTo>
                    <a:pt x="6014" y="4710"/>
                    <a:pt x="6039" y="4717"/>
                    <a:pt x="6073" y="4732"/>
                  </a:cubicBezTo>
                  <a:cubicBezTo>
                    <a:pt x="6025" y="4898"/>
                    <a:pt x="5966" y="5077"/>
                    <a:pt x="5930" y="5244"/>
                  </a:cubicBezTo>
                  <a:cubicBezTo>
                    <a:pt x="5942" y="5244"/>
                    <a:pt x="5942" y="5256"/>
                    <a:pt x="5954" y="5256"/>
                  </a:cubicBezTo>
                  <a:cubicBezTo>
                    <a:pt x="5966" y="5244"/>
                    <a:pt x="6002" y="5220"/>
                    <a:pt x="6002" y="5196"/>
                  </a:cubicBezTo>
                  <a:cubicBezTo>
                    <a:pt x="6025" y="5065"/>
                    <a:pt x="6073" y="4922"/>
                    <a:pt x="6109" y="4791"/>
                  </a:cubicBezTo>
                  <a:cubicBezTo>
                    <a:pt x="6119" y="4742"/>
                    <a:pt x="6129" y="4717"/>
                    <a:pt x="6173" y="4717"/>
                  </a:cubicBezTo>
                  <a:cubicBezTo>
                    <a:pt x="6182" y="4717"/>
                    <a:pt x="6192" y="4718"/>
                    <a:pt x="6204" y="4720"/>
                  </a:cubicBezTo>
                  <a:cubicBezTo>
                    <a:pt x="6311" y="4732"/>
                    <a:pt x="6406" y="4744"/>
                    <a:pt x="6526" y="4767"/>
                  </a:cubicBezTo>
                  <a:lnTo>
                    <a:pt x="6466" y="4886"/>
                  </a:lnTo>
                  <a:cubicBezTo>
                    <a:pt x="6359" y="5017"/>
                    <a:pt x="6311" y="5184"/>
                    <a:pt x="6264" y="5339"/>
                  </a:cubicBezTo>
                  <a:cubicBezTo>
                    <a:pt x="6240" y="5398"/>
                    <a:pt x="6204" y="5482"/>
                    <a:pt x="6168" y="5553"/>
                  </a:cubicBezTo>
                  <a:cubicBezTo>
                    <a:pt x="6185" y="5567"/>
                    <a:pt x="6199" y="5573"/>
                    <a:pt x="6211" y="5573"/>
                  </a:cubicBezTo>
                  <a:cubicBezTo>
                    <a:pt x="6240" y="5573"/>
                    <a:pt x="6255" y="5536"/>
                    <a:pt x="6264" y="5494"/>
                  </a:cubicBezTo>
                  <a:cubicBezTo>
                    <a:pt x="6311" y="5386"/>
                    <a:pt x="6347" y="5267"/>
                    <a:pt x="6383" y="5160"/>
                  </a:cubicBezTo>
                  <a:cubicBezTo>
                    <a:pt x="6418" y="5089"/>
                    <a:pt x="6442" y="5029"/>
                    <a:pt x="6478" y="4958"/>
                  </a:cubicBezTo>
                  <a:cubicBezTo>
                    <a:pt x="6506" y="4880"/>
                    <a:pt x="6547" y="4840"/>
                    <a:pt x="6600" y="4840"/>
                  </a:cubicBezTo>
                  <a:cubicBezTo>
                    <a:pt x="6637" y="4840"/>
                    <a:pt x="6679" y="4859"/>
                    <a:pt x="6728" y="4898"/>
                  </a:cubicBezTo>
                  <a:cubicBezTo>
                    <a:pt x="6561" y="5136"/>
                    <a:pt x="6430" y="5375"/>
                    <a:pt x="6371" y="5660"/>
                  </a:cubicBezTo>
                  <a:cubicBezTo>
                    <a:pt x="6371" y="5660"/>
                    <a:pt x="6383" y="5672"/>
                    <a:pt x="6406" y="5672"/>
                  </a:cubicBezTo>
                  <a:cubicBezTo>
                    <a:pt x="6430" y="5625"/>
                    <a:pt x="6442" y="5577"/>
                    <a:pt x="6466" y="5541"/>
                  </a:cubicBezTo>
                  <a:cubicBezTo>
                    <a:pt x="6561" y="5339"/>
                    <a:pt x="6656" y="5160"/>
                    <a:pt x="6740" y="4970"/>
                  </a:cubicBezTo>
                  <a:cubicBezTo>
                    <a:pt x="6764" y="4946"/>
                    <a:pt x="6787" y="4910"/>
                    <a:pt x="6823" y="4910"/>
                  </a:cubicBezTo>
                  <a:cubicBezTo>
                    <a:pt x="6950" y="4910"/>
                    <a:pt x="7082" y="4889"/>
                    <a:pt x="7209" y="4889"/>
                  </a:cubicBezTo>
                  <a:cubicBezTo>
                    <a:pt x="7273" y="4889"/>
                    <a:pt x="7335" y="4894"/>
                    <a:pt x="7395" y="4910"/>
                  </a:cubicBezTo>
                  <a:cubicBezTo>
                    <a:pt x="7459" y="4923"/>
                    <a:pt x="7523" y="4928"/>
                    <a:pt x="7586" y="4928"/>
                  </a:cubicBezTo>
                  <a:cubicBezTo>
                    <a:pt x="7812" y="4928"/>
                    <a:pt x="8028" y="4863"/>
                    <a:pt x="8252" y="4863"/>
                  </a:cubicBezTo>
                  <a:cubicBezTo>
                    <a:pt x="8288" y="4863"/>
                    <a:pt x="8335" y="4827"/>
                    <a:pt x="8383" y="4803"/>
                  </a:cubicBezTo>
                  <a:cubicBezTo>
                    <a:pt x="8764" y="4660"/>
                    <a:pt x="9109" y="4410"/>
                    <a:pt x="9538" y="4351"/>
                  </a:cubicBezTo>
                  <a:cubicBezTo>
                    <a:pt x="9681" y="4315"/>
                    <a:pt x="9812" y="4255"/>
                    <a:pt x="9943" y="4208"/>
                  </a:cubicBezTo>
                  <a:cubicBezTo>
                    <a:pt x="9959" y="4203"/>
                    <a:pt x="9975" y="4201"/>
                    <a:pt x="9992" y="4201"/>
                  </a:cubicBezTo>
                  <a:close/>
                  <a:moveTo>
                    <a:pt x="1120" y="9066"/>
                  </a:moveTo>
                  <a:cubicBezTo>
                    <a:pt x="1156" y="9113"/>
                    <a:pt x="1180" y="9149"/>
                    <a:pt x="1180" y="9196"/>
                  </a:cubicBezTo>
                  <a:cubicBezTo>
                    <a:pt x="1168" y="9482"/>
                    <a:pt x="1227" y="9768"/>
                    <a:pt x="1299" y="10030"/>
                  </a:cubicBezTo>
                  <a:cubicBezTo>
                    <a:pt x="1358" y="10268"/>
                    <a:pt x="1453" y="10518"/>
                    <a:pt x="1525" y="10756"/>
                  </a:cubicBezTo>
                  <a:cubicBezTo>
                    <a:pt x="1334" y="10447"/>
                    <a:pt x="1132" y="10137"/>
                    <a:pt x="1108" y="9768"/>
                  </a:cubicBezTo>
                  <a:cubicBezTo>
                    <a:pt x="1096" y="9589"/>
                    <a:pt x="1061" y="9387"/>
                    <a:pt x="1061" y="9196"/>
                  </a:cubicBezTo>
                  <a:cubicBezTo>
                    <a:pt x="1061" y="9149"/>
                    <a:pt x="1108" y="9113"/>
                    <a:pt x="1120" y="9066"/>
                  </a:cubicBezTo>
                  <a:close/>
                  <a:moveTo>
                    <a:pt x="1894" y="9720"/>
                  </a:moveTo>
                  <a:cubicBezTo>
                    <a:pt x="1918" y="9744"/>
                    <a:pt x="1965" y="9744"/>
                    <a:pt x="1989" y="9780"/>
                  </a:cubicBezTo>
                  <a:cubicBezTo>
                    <a:pt x="2073" y="10042"/>
                    <a:pt x="2168" y="10328"/>
                    <a:pt x="2251" y="10601"/>
                  </a:cubicBezTo>
                  <a:cubicBezTo>
                    <a:pt x="2287" y="10720"/>
                    <a:pt x="2346" y="10816"/>
                    <a:pt x="2382" y="10935"/>
                  </a:cubicBezTo>
                  <a:cubicBezTo>
                    <a:pt x="2370" y="10935"/>
                    <a:pt x="2358" y="10959"/>
                    <a:pt x="2346" y="10959"/>
                  </a:cubicBezTo>
                  <a:cubicBezTo>
                    <a:pt x="2144" y="10780"/>
                    <a:pt x="2084" y="10518"/>
                    <a:pt x="2013" y="10280"/>
                  </a:cubicBezTo>
                  <a:cubicBezTo>
                    <a:pt x="1954" y="10137"/>
                    <a:pt x="1930" y="9970"/>
                    <a:pt x="1882" y="9804"/>
                  </a:cubicBezTo>
                  <a:cubicBezTo>
                    <a:pt x="1870" y="9780"/>
                    <a:pt x="1894" y="9744"/>
                    <a:pt x="1894" y="9720"/>
                  </a:cubicBezTo>
                  <a:close/>
                  <a:moveTo>
                    <a:pt x="2251" y="9196"/>
                  </a:moveTo>
                  <a:cubicBezTo>
                    <a:pt x="2263" y="9196"/>
                    <a:pt x="2311" y="9208"/>
                    <a:pt x="2311" y="9232"/>
                  </a:cubicBezTo>
                  <a:cubicBezTo>
                    <a:pt x="2406" y="9458"/>
                    <a:pt x="2477" y="9720"/>
                    <a:pt x="2585" y="9958"/>
                  </a:cubicBezTo>
                  <a:lnTo>
                    <a:pt x="2894" y="10673"/>
                  </a:lnTo>
                  <a:cubicBezTo>
                    <a:pt x="2942" y="10756"/>
                    <a:pt x="2954" y="10851"/>
                    <a:pt x="2977" y="10935"/>
                  </a:cubicBezTo>
                  <a:lnTo>
                    <a:pt x="2966" y="10959"/>
                  </a:lnTo>
                  <a:cubicBezTo>
                    <a:pt x="2906" y="10851"/>
                    <a:pt x="2835" y="10756"/>
                    <a:pt x="2763" y="10673"/>
                  </a:cubicBezTo>
                  <a:cubicBezTo>
                    <a:pt x="2608" y="10304"/>
                    <a:pt x="2442" y="9911"/>
                    <a:pt x="2299" y="9542"/>
                  </a:cubicBezTo>
                  <a:cubicBezTo>
                    <a:pt x="2263" y="9447"/>
                    <a:pt x="2251" y="9351"/>
                    <a:pt x="2227" y="9256"/>
                  </a:cubicBezTo>
                  <a:cubicBezTo>
                    <a:pt x="2227" y="9244"/>
                    <a:pt x="2239" y="9208"/>
                    <a:pt x="2251" y="9196"/>
                  </a:cubicBezTo>
                  <a:close/>
                  <a:moveTo>
                    <a:pt x="14788" y="10447"/>
                  </a:moveTo>
                  <a:cubicBezTo>
                    <a:pt x="15181" y="10459"/>
                    <a:pt x="15574" y="10482"/>
                    <a:pt x="15943" y="10661"/>
                  </a:cubicBezTo>
                  <a:cubicBezTo>
                    <a:pt x="16110" y="10732"/>
                    <a:pt x="16289" y="10792"/>
                    <a:pt x="16467" y="10863"/>
                  </a:cubicBezTo>
                  <a:cubicBezTo>
                    <a:pt x="16515" y="10875"/>
                    <a:pt x="16551" y="10923"/>
                    <a:pt x="16598" y="10959"/>
                  </a:cubicBezTo>
                  <a:cubicBezTo>
                    <a:pt x="16598" y="10970"/>
                    <a:pt x="16586" y="10970"/>
                    <a:pt x="16586" y="10982"/>
                  </a:cubicBezTo>
                  <a:cubicBezTo>
                    <a:pt x="16372" y="10911"/>
                    <a:pt x="16181" y="10840"/>
                    <a:pt x="15955" y="10756"/>
                  </a:cubicBezTo>
                  <a:cubicBezTo>
                    <a:pt x="15753" y="10697"/>
                    <a:pt x="15539" y="10661"/>
                    <a:pt x="15336" y="10613"/>
                  </a:cubicBezTo>
                  <a:cubicBezTo>
                    <a:pt x="15201" y="10577"/>
                    <a:pt x="15066" y="10541"/>
                    <a:pt x="14926" y="10541"/>
                  </a:cubicBezTo>
                  <a:cubicBezTo>
                    <a:pt x="14881" y="10541"/>
                    <a:pt x="14835" y="10545"/>
                    <a:pt x="14788" y="10554"/>
                  </a:cubicBezTo>
                  <a:cubicBezTo>
                    <a:pt x="14741" y="10554"/>
                    <a:pt x="14705" y="10506"/>
                    <a:pt x="14669" y="10494"/>
                  </a:cubicBezTo>
                  <a:cubicBezTo>
                    <a:pt x="14693" y="10482"/>
                    <a:pt x="14741" y="10447"/>
                    <a:pt x="14788" y="10447"/>
                  </a:cubicBezTo>
                  <a:close/>
                  <a:moveTo>
                    <a:pt x="16521" y="10736"/>
                  </a:moveTo>
                  <a:cubicBezTo>
                    <a:pt x="16670" y="10736"/>
                    <a:pt x="16964" y="10879"/>
                    <a:pt x="17194" y="11078"/>
                  </a:cubicBezTo>
                  <a:cubicBezTo>
                    <a:pt x="17194" y="11090"/>
                    <a:pt x="17182" y="11090"/>
                    <a:pt x="17182" y="11101"/>
                  </a:cubicBezTo>
                  <a:cubicBezTo>
                    <a:pt x="16943" y="10994"/>
                    <a:pt x="16693" y="10899"/>
                    <a:pt x="16455" y="10792"/>
                  </a:cubicBezTo>
                  <a:cubicBezTo>
                    <a:pt x="16455" y="10780"/>
                    <a:pt x="16467" y="10756"/>
                    <a:pt x="16467" y="10744"/>
                  </a:cubicBezTo>
                  <a:cubicBezTo>
                    <a:pt x="16482" y="10738"/>
                    <a:pt x="16500" y="10736"/>
                    <a:pt x="16521" y="10736"/>
                  </a:cubicBezTo>
                  <a:close/>
                  <a:moveTo>
                    <a:pt x="3120" y="10744"/>
                  </a:moveTo>
                  <a:cubicBezTo>
                    <a:pt x="3180" y="10875"/>
                    <a:pt x="3239" y="10994"/>
                    <a:pt x="3311" y="11137"/>
                  </a:cubicBezTo>
                  <a:cubicBezTo>
                    <a:pt x="3299" y="11149"/>
                    <a:pt x="3275" y="11149"/>
                    <a:pt x="3263" y="11161"/>
                  </a:cubicBezTo>
                  <a:cubicBezTo>
                    <a:pt x="3204" y="11030"/>
                    <a:pt x="3132" y="10911"/>
                    <a:pt x="3073" y="10780"/>
                  </a:cubicBezTo>
                  <a:cubicBezTo>
                    <a:pt x="3085" y="10756"/>
                    <a:pt x="3097" y="10756"/>
                    <a:pt x="3120" y="10744"/>
                  </a:cubicBezTo>
                  <a:close/>
                  <a:moveTo>
                    <a:pt x="14134" y="10756"/>
                  </a:moveTo>
                  <a:cubicBezTo>
                    <a:pt x="14193" y="10756"/>
                    <a:pt x="14229" y="10756"/>
                    <a:pt x="14288" y="10780"/>
                  </a:cubicBezTo>
                  <a:cubicBezTo>
                    <a:pt x="14515" y="10816"/>
                    <a:pt x="14741" y="10851"/>
                    <a:pt x="14967" y="10899"/>
                  </a:cubicBezTo>
                  <a:cubicBezTo>
                    <a:pt x="15027" y="10899"/>
                    <a:pt x="15086" y="10911"/>
                    <a:pt x="15146" y="10923"/>
                  </a:cubicBezTo>
                  <a:cubicBezTo>
                    <a:pt x="15360" y="10982"/>
                    <a:pt x="15598" y="11054"/>
                    <a:pt x="15824" y="11113"/>
                  </a:cubicBezTo>
                  <a:cubicBezTo>
                    <a:pt x="15884" y="11125"/>
                    <a:pt x="15955" y="11125"/>
                    <a:pt x="16015" y="11149"/>
                  </a:cubicBezTo>
                  <a:cubicBezTo>
                    <a:pt x="16051" y="11149"/>
                    <a:pt x="16062" y="11161"/>
                    <a:pt x="16098" y="11197"/>
                  </a:cubicBezTo>
                  <a:cubicBezTo>
                    <a:pt x="16062" y="11209"/>
                    <a:pt x="16051" y="11209"/>
                    <a:pt x="16062" y="11221"/>
                  </a:cubicBezTo>
                  <a:cubicBezTo>
                    <a:pt x="15765" y="11161"/>
                    <a:pt x="15455" y="11125"/>
                    <a:pt x="15158" y="11030"/>
                  </a:cubicBezTo>
                  <a:cubicBezTo>
                    <a:pt x="14872" y="10935"/>
                    <a:pt x="14586" y="10947"/>
                    <a:pt x="14324" y="10911"/>
                  </a:cubicBezTo>
                  <a:lnTo>
                    <a:pt x="14276" y="10911"/>
                  </a:lnTo>
                  <a:cubicBezTo>
                    <a:pt x="14217" y="10875"/>
                    <a:pt x="14157" y="10851"/>
                    <a:pt x="14110" y="10816"/>
                  </a:cubicBezTo>
                  <a:cubicBezTo>
                    <a:pt x="14098" y="10816"/>
                    <a:pt x="14134" y="10756"/>
                    <a:pt x="14134" y="10756"/>
                  </a:cubicBezTo>
                  <a:close/>
                  <a:moveTo>
                    <a:pt x="14498" y="11204"/>
                  </a:moveTo>
                  <a:cubicBezTo>
                    <a:pt x="14604" y="11204"/>
                    <a:pt x="14672" y="11285"/>
                    <a:pt x="14753" y="11340"/>
                  </a:cubicBezTo>
                  <a:cubicBezTo>
                    <a:pt x="14634" y="11316"/>
                    <a:pt x="14527" y="11280"/>
                    <a:pt x="14384" y="11232"/>
                  </a:cubicBezTo>
                  <a:cubicBezTo>
                    <a:pt x="14427" y="11212"/>
                    <a:pt x="14465" y="11204"/>
                    <a:pt x="14498" y="11204"/>
                  </a:cubicBezTo>
                  <a:close/>
                  <a:moveTo>
                    <a:pt x="14641" y="11514"/>
                  </a:moveTo>
                  <a:cubicBezTo>
                    <a:pt x="14744" y="11514"/>
                    <a:pt x="14754" y="11575"/>
                    <a:pt x="14765" y="11637"/>
                  </a:cubicBezTo>
                  <a:cubicBezTo>
                    <a:pt x="14753" y="11637"/>
                    <a:pt x="14753" y="11649"/>
                    <a:pt x="14741" y="11673"/>
                  </a:cubicBezTo>
                  <a:lnTo>
                    <a:pt x="14586" y="11518"/>
                  </a:lnTo>
                  <a:cubicBezTo>
                    <a:pt x="14607" y="11515"/>
                    <a:pt x="14625" y="11514"/>
                    <a:pt x="14641" y="11514"/>
                  </a:cubicBezTo>
                  <a:close/>
                  <a:moveTo>
                    <a:pt x="17991" y="11010"/>
                  </a:moveTo>
                  <a:cubicBezTo>
                    <a:pt x="18079" y="11010"/>
                    <a:pt x="18167" y="11045"/>
                    <a:pt x="18241" y="11090"/>
                  </a:cubicBezTo>
                  <a:cubicBezTo>
                    <a:pt x="18479" y="11221"/>
                    <a:pt x="18718" y="11387"/>
                    <a:pt x="18932" y="11530"/>
                  </a:cubicBezTo>
                  <a:cubicBezTo>
                    <a:pt x="19027" y="11578"/>
                    <a:pt x="19099" y="11649"/>
                    <a:pt x="19170" y="11732"/>
                  </a:cubicBezTo>
                  <a:cubicBezTo>
                    <a:pt x="19158" y="11744"/>
                    <a:pt x="19158" y="11756"/>
                    <a:pt x="19146" y="11768"/>
                  </a:cubicBezTo>
                  <a:cubicBezTo>
                    <a:pt x="19039" y="11697"/>
                    <a:pt x="18920" y="11637"/>
                    <a:pt x="18801" y="11578"/>
                  </a:cubicBezTo>
                  <a:cubicBezTo>
                    <a:pt x="18563" y="11435"/>
                    <a:pt x="18325" y="11292"/>
                    <a:pt x="18086" y="11161"/>
                  </a:cubicBezTo>
                  <a:cubicBezTo>
                    <a:pt x="18067" y="11153"/>
                    <a:pt x="18044" y="11150"/>
                    <a:pt x="18020" y="11150"/>
                  </a:cubicBezTo>
                  <a:cubicBezTo>
                    <a:pt x="17971" y="11150"/>
                    <a:pt x="17916" y="11161"/>
                    <a:pt x="17860" y="11161"/>
                  </a:cubicBezTo>
                  <a:cubicBezTo>
                    <a:pt x="17836" y="11161"/>
                    <a:pt x="17801" y="11149"/>
                    <a:pt x="17777" y="11149"/>
                  </a:cubicBezTo>
                  <a:cubicBezTo>
                    <a:pt x="17801" y="11113"/>
                    <a:pt x="17801" y="11078"/>
                    <a:pt x="17836" y="11054"/>
                  </a:cubicBezTo>
                  <a:cubicBezTo>
                    <a:pt x="17886" y="11023"/>
                    <a:pt x="17938" y="11010"/>
                    <a:pt x="17991" y="11010"/>
                  </a:cubicBezTo>
                  <a:close/>
                  <a:moveTo>
                    <a:pt x="17967" y="11625"/>
                  </a:moveTo>
                  <a:cubicBezTo>
                    <a:pt x="18122" y="11685"/>
                    <a:pt x="18265" y="11732"/>
                    <a:pt x="18396" y="11768"/>
                  </a:cubicBezTo>
                  <a:lnTo>
                    <a:pt x="18396" y="11804"/>
                  </a:lnTo>
                  <a:cubicBezTo>
                    <a:pt x="18253" y="11792"/>
                    <a:pt x="18086" y="11768"/>
                    <a:pt x="17920" y="11756"/>
                  </a:cubicBezTo>
                  <a:cubicBezTo>
                    <a:pt x="17944" y="11697"/>
                    <a:pt x="17956" y="11673"/>
                    <a:pt x="17967" y="11625"/>
                  </a:cubicBezTo>
                  <a:close/>
                  <a:moveTo>
                    <a:pt x="17343" y="11790"/>
                  </a:moveTo>
                  <a:cubicBezTo>
                    <a:pt x="17582" y="11790"/>
                    <a:pt x="17754" y="11975"/>
                    <a:pt x="17967" y="12042"/>
                  </a:cubicBezTo>
                  <a:cubicBezTo>
                    <a:pt x="17955" y="12044"/>
                    <a:pt x="17941" y="12045"/>
                    <a:pt x="17926" y="12045"/>
                  </a:cubicBezTo>
                  <a:cubicBezTo>
                    <a:pt x="17739" y="12045"/>
                    <a:pt x="17367" y="11913"/>
                    <a:pt x="17301" y="11792"/>
                  </a:cubicBezTo>
                  <a:cubicBezTo>
                    <a:pt x="17315" y="11791"/>
                    <a:pt x="17329" y="11790"/>
                    <a:pt x="17343" y="11790"/>
                  </a:cubicBezTo>
                  <a:close/>
                  <a:moveTo>
                    <a:pt x="14872" y="11709"/>
                  </a:moveTo>
                  <a:cubicBezTo>
                    <a:pt x="15146" y="11828"/>
                    <a:pt x="15408" y="11971"/>
                    <a:pt x="15693" y="12102"/>
                  </a:cubicBezTo>
                  <a:cubicBezTo>
                    <a:pt x="15693" y="12113"/>
                    <a:pt x="15681" y="12113"/>
                    <a:pt x="15681" y="12125"/>
                  </a:cubicBezTo>
                  <a:cubicBezTo>
                    <a:pt x="15348" y="12113"/>
                    <a:pt x="15122" y="11875"/>
                    <a:pt x="14848" y="11768"/>
                  </a:cubicBezTo>
                  <a:cubicBezTo>
                    <a:pt x="14860" y="11744"/>
                    <a:pt x="14860" y="11732"/>
                    <a:pt x="14872" y="11709"/>
                  </a:cubicBezTo>
                  <a:close/>
                  <a:moveTo>
                    <a:pt x="2311" y="11435"/>
                  </a:moveTo>
                  <a:lnTo>
                    <a:pt x="2311" y="11435"/>
                  </a:lnTo>
                  <a:cubicBezTo>
                    <a:pt x="2501" y="11744"/>
                    <a:pt x="2680" y="12030"/>
                    <a:pt x="2858" y="12304"/>
                  </a:cubicBezTo>
                  <a:lnTo>
                    <a:pt x="2835" y="12340"/>
                  </a:lnTo>
                  <a:cubicBezTo>
                    <a:pt x="2704" y="12185"/>
                    <a:pt x="2537" y="12042"/>
                    <a:pt x="2418" y="11875"/>
                  </a:cubicBezTo>
                  <a:cubicBezTo>
                    <a:pt x="2346" y="11756"/>
                    <a:pt x="2239" y="11625"/>
                    <a:pt x="2311" y="11435"/>
                  </a:cubicBezTo>
                  <a:close/>
                  <a:moveTo>
                    <a:pt x="16253" y="12280"/>
                  </a:moveTo>
                  <a:cubicBezTo>
                    <a:pt x="16360" y="12328"/>
                    <a:pt x="16455" y="12352"/>
                    <a:pt x="16551" y="12399"/>
                  </a:cubicBezTo>
                  <a:cubicBezTo>
                    <a:pt x="16551" y="12411"/>
                    <a:pt x="16539" y="12423"/>
                    <a:pt x="16539" y="12447"/>
                  </a:cubicBezTo>
                  <a:cubicBezTo>
                    <a:pt x="16420" y="12447"/>
                    <a:pt x="16301" y="12447"/>
                    <a:pt x="16241" y="12328"/>
                  </a:cubicBezTo>
                  <a:cubicBezTo>
                    <a:pt x="16241" y="12304"/>
                    <a:pt x="16253" y="12292"/>
                    <a:pt x="16253" y="12280"/>
                  </a:cubicBezTo>
                  <a:close/>
                  <a:moveTo>
                    <a:pt x="1334" y="12030"/>
                  </a:moveTo>
                  <a:lnTo>
                    <a:pt x="1334" y="12030"/>
                  </a:lnTo>
                  <a:cubicBezTo>
                    <a:pt x="1453" y="12161"/>
                    <a:pt x="1584" y="12304"/>
                    <a:pt x="1715" y="12459"/>
                  </a:cubicBezTo>
                  <a:cubicBezTo>
                    <a:pt x="1549" y="12352"/>
                    <a:pt x="1394" y="12233"/>
                    <a:pt x="1334" y="12030"/>
                  </a:cubicBezTo>
                  <a:close/>
                  <a:moveTo>
                    <a:pt x="17205" y="12066"/>
                  </a:moveTo>
                  <a:cubicBezTo>
                    <a:pt x="17241" y="12066"/>
                    <a:pt x="17265" y="12066"/>
                    <a:pt x="17289" y="12090"/>
                  </a:cubicBezTo>
                  <a:cubicBezTo>
                    <a:pt x="17479" y="12185"/>
                    <a:pt x="17658" y="12304"/>
                    <a:pt x="17848" y="12423"/>
                  </a:cubicBezTo>
                  <a:cubicBezTo>
                    <a:pt x="17860" y="12423"/>
                    <a:pt x="17860" y="12447"/>
                    <a:pt x="17860" y="12471"/>
                  </a:cubicBezTo>
                  <a:cubicBezTo>
                    <a:pt x="17789" y="12447"/>
                    <a:pt x="17729" y="12423"/>
                    <a:pt x="17658" y="12399"/>
                  </a:cubicBezTo>
                  <a:cubicBezTo>
                    <a:pt x="17658" y="12411"/>
                    <a:pt x="17646" y="12411"/>
                    <a:pt x="17646" y="12423"/>
                  </a:cubicBezTo>
                  <a:cubicBezTo>
                    <a:pt x="17765" y="12530"/>
                    <a:pt x="17896" y="12649"/>
                    <a:pt x="18015" y="12756"/>
                  </a:cubicBezTo>
                  <a:cubicBezTo>
                    <a:pt x="18015" y="12768"/>
                    <a:pt x="18003" y="12768"/>
                    <a:pt x="18003" y="12780"/>
                  </a:cubicBezTo>
                  <a:cubicBezTo>
                    <a:pt x="17646" y="12542"/>
                    <a:pt x="17324" y="12244"/>
                    <a:pt x="16896" y="12125"/>
                  </a:cubicBezTo>
                  <a:cubicBezTo>
                    <a:pt x="16908" y="12113"/>
                    <a:pt x="16908" y="12090"/>
                    <a:pt x="16932" y="12066"/>
                  </a:cubicBezTo>
                  <a:cubicBezTo>
                    <a:pt x="16955" y="12066"/>
                    <a:pt x="16984" y="12076"/>
                    <a:pt x="17012" y="12076"/>
                  </a:cubicBezTo>
                  <a:cubicBezTo>
                    <a:pt x="17026" y="12076"/>
                    <a:pt x="17039" y="12074"/>
                    <a:pt x="17051" y="12066"/>
                  </a:cubicBezTo>
                  <a:close/>
                  <a:moveTo>
                    <a:pt x="2644" y="12387"/>
                  </a:moveTo>
                  <a:cubicBezTo>
                    <a:pt x="2656" y="12387"/>
                    <a:pt x="2680" y="12387"/>
                    <a:pt x="2704" y="12399"/>
                  </a:cubicBezTo>
                  <a:cubicBezTo>
                    <a:pt x="2799" y="12471"/>
                    <a:pt x="2882" y="12602"/>
                    <a:pt x="3025" y="12637"/>
                  </a:cubicBezTo>
                  <a:cubicBezTo>
                    <a:pt x="3073" y="12649"/>
                    <a:pt x="3085" y="12756"/>
                    <a:pt x="3120" y="12816"/>
                  </a:cubicBezTo>
                  <a:cubicBezTo>
                    <a:pt x="3097" y="12816"/>
                    <a:pt x="3085" y="12828"/>
                    <a:pt x="3073" y="12840"/>
                  </a:cubicBezTo>
                  <a:cubicBezTo>
                    <a:pt x="2918" y="12685"/>
                    <a:pt x="2775" y="12530"/>
                    <a:pt x="2620" y="12411"/>
                  </a:cubicBezTo>
                  <a:cubicBezTo>
                    <a:pt x="2620" y="12399"/>
                    <a:pt x="2644" y="12399"/>
                    <a:pt x="2644" y="12387"/>
                  </a:cubicBezTo>
                  <a:close/>
                  <a:moveTo>
                    <a:pt x="15875" y="12498"/>
                  </a:moveTo>
                  <a:cubicBezTo>
                    <a:pt x="15883" y="12498"/>
                    <a:pt x="15890" y="12501"/>
                    <a:pt x="15896" y="12506"/>
                  </a:cubicBezTo>
                  <a:cubicBezTo>
                    <a:pt x="16003" y="12542"/>
                    <a:pt x="16122" y="12590"/>
                    <a:pt x="16229" y="12637"/>
                  </a:cubicBezTo>
                  <a:cubicBezTo>
                    <a:pt x="16479" y="12721"/>
                    <a:pt x="16717" y="12828"/>
                    <a:pt x="16967" y="12923"/>
                  </a:cubicBezTo>
                  <a:cubicBezTo>
                    <a:pt x="16967" y="12947"/>
                    <a:pt x="16955" y="12959"/>
                    <a:pt x="16955" y="12983"/>
                  </a:cubicBezTo>
                  <a:cubicBezTo>
                    <a:pt x="16765" y="12935"/>
                    <a:pt x="16574" y="12887"/>
                    <a:pt x="16384" y="12816"/>
                  </a:cubicBezTo>
                  <a:cubicBezTo>
                    <a:pt x="16205" y="12756"/>
                    <a:pt x="16051" y="12685"/>
                    <a:pt x="15872" y="12602"/>
                  </a:cubicBezTo>
                  <a:cubicBezTo>
                    <a:pt x="15836" y="12590"/>
                    <a:pt x="15824" y="12566"/>
                    <a:pt x="15789" y="12530"/>
                  </a:cubicBezTo>
                  <a:cubicBezTo>
                    <a:pt x="15816" y="12521"/>
                    <a:pt x="15850" y="12498"/>
                    <a:pt x="15875" y="12498"/>
                  </a:cubicBezTo>
                  <a:close/>
                  <a:moveTo>
                    <a:pt x="2180" y="12875"/>
                  </a:moveTo>
                  <a:cubicBezTo>
                    <a:pt x="2311" y="12935"/>
                    <a:pt x="2406" y="13042"/>
                    <a:pt x="2477" y="13161"/>
                  </a:cubicBezTo>
                  <a:cubicBezTo>
                    <a:pt x="2370" y="13066"/>
                    <a:pt x="2263" y="12995"/>
                    <a:pt x="2144" y="12899"/>
                  </a:cubicBezTo>
                  <a:lnTo>
                    <a:pt x="2180" y="12875"/>
                  </a:lnTo>
                  <a:close/>
                  <a:moveTo>
                    <a:pt x="15839" y="12839"/>
                  </a:moveTo>
                  <a:cubicBezTo>
                    <a:pt x="16038" y="12839"/>
                    <a:pt x="17067" y="13237"/>
                    <a:pt x="17241" y="13399"/>
                  </a:cubicBezTo>
                  <a:cubicBezTo>
                    <a:pt x="17232" y="13401"/>
                    <a:pt x="17222" y="13402"/>
                    <a:pt x="17210" y="13402"/>
                  </a:cubicBezTo>
                  <a:cubicBezTo>
                    <a:pt x="16963" y="13402"/>
                    <a:pt x="16063" y="13056"/>
                    <a:pt x="15824" y="12840"/>
                  </a:cubicBezTo>
                  <a:cubicBezTo>
                    <a:pt x="15829" y="12839"/>
                    <a:pt x="15834" y="12839"/>
                    <a:pt x="15839" y="12839"/>
                  </a:cubicBezTo>
                  <a:close/>
                  <a:moveTo>
                    <a:pt x="17067" y="13563"/>
                  </a:moveTo>
                  <a:cubicBezTo>
                    <a:pt x="17119" y="13563"/>
                    <a:pt x="17174" y="13580"/>
                    <a:pt x="17229" y="13602"/>
                  </a:cubicBezTo>
                  <a:cubicBezTo>
                    <a:pt x="17372" y="13649"/>
                    <a:pt x="17539" y="13697"/>
                    <a:pt x="17682" y="13757"/>
                  </a:cubicBezTo>
                  <a:cubicBezTo>
                    <a:pt x="17729" y="13768"/>
                    <a:pt x="17777" y="13792"/>
                    <a:pt x="17801" y="13828"/>
                  </a:cubicBezTo>
                  <a:cubicBezTo>
                    <a:pt x="17825" y="13828"/>
                    <a:pt x="17801" y="13888"/>
                    <a:pt x="17801" y="13888"/>
                  </a:cubicBezTo>
                  <a:cubicBezTo>
                    <a:pt x="17775" y="13896"/>
                    <a:pt x="17738" y="13904"/>
                    <a:pt x="17706" y="13904"/>
                  </a:cubicBezTo>
                  <a:cubicBezTo>
                    <a:pt x="17693" y="13904"/>
                    <a:pt x="17680" y="13903"/>
                    <a:pt x="17670" y="13899"/>
                  </a:cubicBezTo>
                  <a:cubicBezTo>
                    <a:pt x="17563" y="13876"/>
                    <a:pt x="17491" y="13816"/>
                    <a:pt x="17384" y="13780"/>
                  </a:cubicBezTo>
                  <a:cubicBezTo>
                    <a:pt x="17253" y="13733"/>
                    <a:pt x="17122" y="13721"/>
                    <a:pt x="16991" y="13697"/>
                  </a:cubicBezTo>
                  <a:cubicBezTo>
                    <a:pt x="16955" y="13673"/>
                    <a:pt x="16943" y="13661"/>
                    <a:pt x="16908" y="13649"/>
                  </a:cubicBezTo>
                  <a:cubicBezTo>
                    <a:pt x="16952" y="13586"/>
                    <a:pt x="17008" y="13563"/>
                    <a:pt x="17067" y="13563"/>
                  </a:cubicBezTo>
                  <a:close/>
                  <a:moveTo>
                    <a:pt x="16670" y="13828"/>
                  </a:moveTo>
                  <a:cubicBezTo>
                    <a:pt x="16705" y="13828"/>
                    <a:pt x="16753" y="13828"/>
                    <a:pt x="16765" y="13840"/>
                  </a:cubicBezTo>
                  <a:cubicBezTo>
                    <a:pt x="16943" y="13959"/>
                    <a:pt x="17134" y="14078"/>
                    <a:pt x="17313" y="14197"/>
                  </a:cubicBezTo>
                  <a:cubicBezTo>
                    <a:pt x="17352" y="14222"/>
                    <a:pt x="17379" y="14236"/>
                    <a:pt x="17401" y="14236"/>
                  </a:cubicBezTo>
                  <a:cubicBezTo>
                    <a:pt x="17432" y="14236"/>
                    <a:pt x="17451" y="14207"/>
                    <a:pt x="17479" y="14138"/>
                  </a:cubicBezTo>
                  <a:cubicBezTo>
                    <a:pt x="17491" y="14126"/>
                    <a:pt x="17527" y="14090"/>
                    <a:pt x="17551" y="14078"/>
                  </a:cubicBezTo>
                  <a:cubicBezTo>
                    <a:pt x="17563" y="14078"/>
                    <a:pt x="17563" y="14090"/>
                    <a:pt x="17586" y="14114"/>
                  </a:cubicBezTo>
                  <a:cubicBezTo>
                    <a:pt x="17563" y="14126"/>
                    <a:pt x="17539" y="14126"/>
                    <a:pt x="17539" y="14138"/>
                  </a:cubicBezTo>
                  <a:cubicBezTo>
                    <a:pt x="17539" y="14185"/>
                    <a:pt x="17551" y="14233"/>
                    <a:pt x="17563" y="14304"/>
                  </a:cubicBezTo>
                  <a:lnTo>
                    <a:pt x="17765" y="14304"/>
                  </a:lnTo>
                  <a:cubicBezTo>
                    <a:pt x="17776" y="14370"/>
                    <a:pt x="17726" y="14437"/>
                    <a:pt x="17662" y="14437"/>
                  </a:cubicBezTo>
                  <a:cubicBezTo>
                    <a:pt x="17656" y="14437"/>
                    <a:pt x="17651" y="14436"/>
                    <a:pt x="17646" y="14435"/>
                  </a:cubicBezTo>
                  <a:cubicBezTo>
                    <a:pt x="17503" y="14423"/>
                    <a:pt x="17360" y="14388"/>
                    <a:pt x="17229" y="14364"/>
                  </a:cubicBezTo>
                  <a:cubicBezTo>
                    <a:pt x="17205" y="14352"/>
                    <a:pt x="17194" y="14352"/>
                    <a:pt x="17194" y="14352"/>
                  </a:cubicBezTo>
                  <a:cubicBezTo>
                    <a:pt x="17015" y="14197"/>
                    <a:pt x="16848" y="14054"/>
                    <a:pt x="16693" y="13888"/>
                  </a:cubicBezTo>
                  <a:cubicBezTo>
                    <a:pt x="16670" y="13888"/>
                    <a:pt x="16670" y="13852"/>
                    <a:pt x="16670" y="13828"/>
                  </a:cubicBezTo>
                  <a:close/>
                  <a:moveTo>
                    <a:pt x="2966" y="11649"/>
                  </a:moveTo>
                  <a:cubicBezTo>
                    <a:pt x="3073" y="11768"/>
                    <a:pt x="3156" y="11840"/>
                    <a:pt x="3239" y="11947"/>
                  </a:cubicBezTo>
                  <a:cubicBezTo>
                    <a:pt x="3394" y="12173"/>
                    <a:pt x="3549" y="12399"/>
                    <a:pt x="3716" y="12614"/>
                  </a:cubicBezTo>
                  <a:cubicBezTo>
                    <a:pt x="3725" y="12633"/>
                    <a:pt x="3759" y="12652"/>
                    <a:pt x="3784" y="12652"/>
                  </a:cubicBezTo>
                  <a:cubicBezTo>
                    <a:pt x="3789" y="12652"/>
                    <a:pt x="3795" y="12651"/>
                    <a:pt x="3799" y="12649"/>
                  </a:cubicBezTo>
                  <a:cubicBezTo>
                    <a:pt x="3835" y="12637"/>
                    <a:pt x="3859" y="12578"/>
                    <a:pt x="3847" y="12554"/>
                  </a:cubicBezTo>
                  <a:cubicBezTo>
                    <a:pt x="3787" y="12423"/>
                    <a:pt x="3811" y="12233"/>
                    <a:pt x="3668" y="12125"/>
                  </a:cubicBezTo>
                  <a:cubicBezTo>
                    <a:pt x="3656" y="12113"/>
                    <a:pt x="3656" y="12102"/>
                    <a:pt x="3668" y="12054"/>
                  </a:cubicBezTo>
                  <a:lnTo>
                    <a:pt x="4025" y="12364"/>
                  </a:lnTo>
                  <a:cubicBezTo>
                    <a:pt x="4037" y="12352"/>
                    <a:pt x="4049" y="12352"/>
                    <a:pt x="4073" y="12340"/>
                  </a:cubicBezTo>
                  <a:cubicBezTo>
                    <a:pt x="4025" y="12233"/>
                    <a:pt x="3978" y="12113"/>
                    <a:pt x="3930" y="12006"/>
                  </a:cubicBezTo>
                  <a:cubicBezTo>
                    <a:pt x="3954" y="12006"/>
                    <a:pt x="3954" y="11994"/>
                    <a:pt x="3966" y="11994"/>
                  </a:cubicBezTo>
                  <a:lnTo>
                    <a:pt x="4454" y="12483"/>
                  </a:lnTo>
                  <a:cubicBezTo>
                    <a:pt x="4501" y="12375"/>
                    <a:pt x="4549" y="12304"/>
                    <a:pt x="4561" y="12221"/>
                  </a:cubicBezTo>
                  <a:cubicBezTo>
                    <a:pt x="4561" y="12125"/>
                    <a:pt x="4525" y="12042"/>
                    <a:pt x="4513" y="11947"/>
                  </a:cubicBezTo>
                  <a:cubicBezTo>
                    <a:pt x="4501" y="11899"/>
                    <a:pt x="4501" y="11863"/>
                    <a:pt x="4501" y="11816"/>
                  </a:cubicBezTo>
                  <a:cubicBezTo>
                    <a:pt x="4501" y="11816"/>
                    <a:pt x="4513" y="11804"/>
                    <a:pt x="4525" y="11804"/>
                  </a:cubicBezTo>
                  <a:cubicBezTo>
                    <a:pt x="4561" y="11828"/>
                    <a:pt x="4609" y="11863"/>
                    <a:pt x="4621" y="11899"/>
                  </a:cubicBezTo>
                  <a:cubicBezTo>
                    <a:pt x="4644" y="12066"/>
                    <a:pt x="4668" y="12221"/>
                    <a:pt x="4692" y="12364"/>
                  </a:cubicBezTo>
                  <a:cubicBezTo>
                    <a:pt x="4704" y="12483"/>
                    <a:pt x="4728" y="12590"/>
                    <a:pt x="4740" y="12709"/>
                  </a:cubicBezTo>
                  <a:cubicBezTo>
                    <a:pt x="4740" y="12780"/>
                    <a:pt x="4728" y="12875"/>
                    <a:pt x="4728" y="12947"/>
                  </a:cubicBezTo>
                  <a:cubicBezTo>
                    <a:pt x="4882" y="12995"/>
                    <a:pt x="4906" y="12995"/>
                    <a:pt x="4847" y="13209"/>
                  </a:cubicBezTo>
                  <a:cubicBezTo>
                    <a:pt x="4704" y="13030"/>
                    <a:pt x="4585" y="12875"/>
                    <a:pt x="4466" y="12709"/>
                  </a:cubicBezTo>
                  <a:cubicBezTo>
                    <a:pt x="4454" y="12709"/>
                    <a:pt x="4454" y="12721"/>
                    <a:pt x="4442" y="12721"/>
                  </a:cubicBezTo>
                  <a:cubicBezTo>
                    <a:pt x="4466" y="12756"/>
                    <a:pt x="4490" y="12792"/>
                    <a:pt x="4501" y="12828"/>
                  </a:cubicBezTo>
                  <a:cubicBezTo>
                    <a:pt x="4609" y="12959"/>
                    <a:pt x="4740" y="13090"/>
                    <a:pt x="4811" y="13256"/>
                  </a:cubicBezTo>
                  <a:cubicBezTo>
                    <a:pt x="4859" y="13352"/>
                    <a:pt x="4847" y="13483"/>
                    <a:pt x="4847" y="13590"/>
                  </a:cubicBezTo>
                  <a:cubicBezTo>
                    <a:pt x="4823" y="13590"/>
                    <a:pt x="4799" y="13602"/>
                    <a:pt x="4787" y="13602"/>
                  </a:cubicBezTo>
                  <a:cubicBezTo>
                    <a:pt x="4573" y="13316"/>
                    <a:pt x="4347" y="13030"/>
                    <a:pt x="4144" y="12756"/>
                  </a:cubicBezTo>
                  <a:lnTo>
                    <a:pt x="4109" y="12780"/>
                  </a:lnTo>
                  <a:cubicBezTo>
                    <a:pt x="4192" y="12899"/>
                    <a:pt x="4263" y="13006"/>
                    <a:pt x="4347" y="13126"/>
                  </a:cubicBezTo>
                  <a:cubicBezTo>
                    <a:pt x="4466" y="13292"/>
                    <a:pt x="4609" y="13447"/>
                    <a:pt x="4740" y="13614"/>
                  </a:cubicBezTo>
                  <a:cubicBezTo>
                    <a:pt x="4799" y="13685"/>
                    <a:pt x="4811" y="13840"/>
                    <a:pt x="4751" y="14030"/>
                  </a:cubicBezTo>
                  <a:cubicBezTo>
                    <a:pt x="4466" y="13673"/>
                    <a:pt x="4216" y="13352"/>
                    <a:pt x="3954" y="13006"/>
                  </a:cubicBezTo>
                  <a:lnTo>
                    <a:pt x="3930" y="13018"/>
                  </a:lnTo>
                  <a:lnTo>
                    <a:pt x="4109" y="13292"/>
                  </a:lnTo>
                  <a:lnTo>
                    <a:pt x="4609" y="13911"/>
                  </a:lnTo>
                  <a:cubicBezTo>
                    <a:pt x="4644" y="13971"/>
                    <a:pt x="4704" y="14007"/>
                    <a:pt x="4740" y="14066"/>
                  </a:cubicBezTo>
                  <a:lnTo>
                    <a:pt x="4787" y="14197"/>
                  </a:lnTo>
                  <a:cubicBezTo>
                    <a:pt x="4763" y="14209"/>
                    <a:pt x="4751" y="14209"/>
                    <a:pt x="4740" y="14221"/>
                  </a:cubicBezTo>
                  <a:lnTo>
                    <a:pt x="4073" y="13471"/>
                  </a:lnTo>
                  <a:lnTo>
                    <a:pt x="4049" y="13483"/>
                  </a:lnTo>
                  <a:cubicBezTo>
                    <a:pt x="4085" y="13507"/>
                    <a:pt x="4097" y="13542"/>
                    <a:pt x="4109" y="13566"/>
                  </a:cubicBezTo>
                  <a:cubicBezTo>
                    <a:pt x="4311" y="13792"/>
                    <a:pt x="4513" y="14018"/>
                    <a:pt x="4704" y="14257"/>
                  </a:cubicBezTo>
                  <a:cubicBezTo>
                    <a:pt x="4763" y="14316"/>
                    <a:pt x="4751" y="14423"/>
                    <a:pt x="4763" y="14495"/>
                  </a:cubicBezTo>
                  <a:cubicBezTo>
                    <a:pt x="4740" y="14507"/>
                    <a:pt x="4728" y="14507"/>
                    <a:pt x="4704" y="14519"/>
                  </a:cubicBezTo>
                  <a:cubicBezTo>
                    <a:pt x="4382" y="14161"/>
                    <a:pt x="4073" y="13792"/>
                    <a:pt x="3751" y="13423"/>
                  </a:cubicBezTo>
                  <a:cubicBezTo>
                    <a:pt x="3739" y="13423"/>
                    <a:pt x="3739" y="13435"/>
                    <a:pt x="3728" y="13435"/>
                  </a:cubicBezTo>
                  <a:cubicBezTo>
                    <a:pt x="3787" y="13495"/>
                    <a:pt x="3835" y="13578"/>
                    <a:pt x="3894" y="13626"/>
                  </a:cubicBezTo>
                  <a:cubicBezTo>
                    <a:pt x="4144" y="13911"/>
                    <a:pt x="4382" y="14197"/>
                    <a:pt x="4621" y="14495"/>
                  </a:cubicBezTo>
                  <a:cubicBezTo>
                    <a:pt x="4668" y="14554"/>
                    <a:pt x="4787" y="14578"/>
                    <a:pt x="4692" y="14697"/>
                  </a:cubicBezTo>
                  <a:cubicBezTo>
                    <a:pt x="4621" y="14626"/>
                    <a:pt x="4561" y="14554"/>
                    <a:pt x="4501" y="14483"/>
                  </a:cubicBezTo>
                  <a:lnTo>
                    <a:pt x="4501" y="14483"/>
                  </a:lnTo>
                  <a:cubicBezTo>
                    <a:pt x="4573" y="14673"/>
                    <a:pt x="4799" y="14816"/>
                    <a:pt x="4644" y="15078"/>
                  </a:cubicBezTo>
                  <a:cubicBezTo>
                    <a:pt x="4627" y="15081"/>
                    <a:pt x="4611" y="15083"/>
                    <a:pt x="4595" y="15083"/>
                  </a:cubicBezTo>
                  <a:cubicBezTo>
                    <a:pt x="4544" y="15083"/>
                    <a:pt x="4499" y="15061"/>
                    <a:pt x="4454" y="14971"/>
                  </a:cubicBezTo>
                  <a:cubicBezTo>
                    <a:pt x="4382" y="14864"/>
                    <a:pt x="4228" y="14804"/>
                    <a:pt x="4132" y="14721"/>
                  </a:cubicBezTo>
                  <a:cubicBezTo>
                    <a:pt x="3966" y="14566"/>
                    <a:pt x="3787" y="14435"/>
                    <a:pt x="3620" y="14292"/>
                  </a:cubicBezTo>
                  <a:cubicBezTo>
                    <a:pt x="3358" y="14030"/>
                    <a:pt x="3085" y="13780"/>
                    <a:pt x="2823" y="13518"/>
                  </a:cubicBezTo>
                  <a:cubicBezTo>
                    <a:pt x="2704" y="13411"/>
                    <a:pt x="2596" y="13280"/>
                    <a:pt x="2477" y="13161"/>
                  </a:cubicBezTo>
                  <a:lnTo>
                    <a:pt x="2477" y="13161"/>
                  </a:lnTo>
                  <a:cubicBezTo>
                    <a:pt x="2549" y="13197"/>
                    <a:pt x="2620" y="13245"/>
                    <a:pt x="2739" y="13245"/>
                  </a:cubicBezTo>
                  <a:cubicBezTo>
                    <a:pt x="2858" y="13292"/>
                    <a:pt x="3001" y="13328"/>
                    <a:pt x="3120" y="13387"/>
                  </a:cubicBezTo>
                  <a:cubicBezTo>
                    <a:pt x="3180" y="13423"/>
                    <a:pt x="3239" y="13447"/>
                    <a:pt x="3275" y="13495"/>
                  </a:cubicBezTo>
                  <a:cubicBezTo>
                    <a:pt x="3370" y="13566"/>
                    <a:pt x="3478" y="13673"/>
                    <a:pt x="3573" y="13745"/>
                  </a:cubicBezTo>
                  <a:cubicBezTo>
                    <a:pt x="3489" y="13649"/>
                    <a:pt x="3382" y="13554"/>
                    <a:pt x="3299" y="13447"/>
                  </a:cubicBezTo>
                  <a:cubicBezTo>
                    <a:pt x="3382" y="13411"/>
                    <a:pt x="3382" y="13352"/>
                    <a:pt x="3311" y="13292"/>
                  </a:cubicBezTo>
                  <a:cubicBezTo>
                    <a:pt x="3156" y="13185"/>
                    <a:pt x="3025" y="13090"/>
                    <a:pt x="2882" y="12995"/>
                  </a:cubicBezTo>
                  <a:cubicBezTo>
                    <a:pt x="2823" y="12947"/>
                    <a:pt x="2775" y="12899"/>
                    <a:pt x="2739" y="12828"/>
                  </a:cubicBezTo>
                  <a:lnTo>
                    <a:pt x="2739" y="12828"/>
                  </a:lnTo>
                  <a:cubicBezTo>
                    <a:pt x="2823" y="12875"/>
                    <a:pt x="2894" y="12887"/>
                    <a:pt x="2954" y="12947"/>
                  </a:cubicBezTo>
                  <a:cubicBezTo>
                    <a:pt x="2983" y="12984"/>
                    <a:pt x="3012" y="12999"/>
                    <a:pt x="3041" y="12999"/>
                  </a:cubicBezTo>
                  <a:cubicBezTo>
                    <a:pt x="3095" y="12999"/>
                    <a:pt x="3150" y="12950"/>
                    <a:pt x="3204" y="12911"/>
                  </a:cubicBezTo>
                  <a:cubicBezTo>
                    <a:pt x="3251" y="13006"/>
                    <a:pt x="3275" y="13090"/>
                    <a:pt x="3323" y="13185"/>
                  </a:cubicBezTo>
                  <a:cubicBezTo>
                    <a:pt x="3382" y="13149"/>
                    <a:pt x="3442" y="13137"/>
                    <a:pt x="3478" y="13126"/>
                  </a:cubicBezTo>
                  <a:cubicBezTo>
                    <a:pt x="3478" y="13030"/>
                    <a:pt x="3454" y="12947"/>
                    <a:pt x="3478" y="12852"/>
                  </a:cubicBezTo>
                  <a:cubicBezTo>
                    <a:pt x="3478" y="12840"/>
                    <a:pt x="3537" y="12816"/>
                    <a:pt x="3561" y="12816"/>
                  </a:cubicBezTo>
                  <a:cubicBezTo>
                    <a:pt x="3620" y="12828"/>
                    <a:pt x="3668" y="12840"/>
                    <a:pt x="3739" y="12840"/>
                  </a:cubicBezTo>
                  <a:cubicBezTo>
                    <a:pt x="3430" y="12483"/>
                    <a:pt x="3120" y="12137"/>
                    <a:pt x="2966" y="11649"/>
                  </a:cubicBezTo>
                  <a:close/>
                  <a:moveTo>
                    <a:pt x="19289" y="15852"/>
                  </a:moveTo>
                  <a:cubicBezTo>
                    <a:pt x="19313" y="15852"/>
                    <a:pt x="19325" y="15864"/>
                    <a:pt x="19337" y="15864"/>
                  </a:cubicBezTo>
                  <a:cubicBezTo>
                    <a:pt x="19289" y="15959"/>
                    <a:pt x="19253" y="16043"/>
                    <a:pt x="19218" y="16138"/>
                  </a:cubicBezTo>
                  <a:cubicBezTo>
                    <a:pt x="19206" y="16138"/>
                    <a:pt x="19194" y="16114"/>
                    <a:pt x="19170" y="16114"/>
                  </a:cubicBezTo>
                  <a:cubicBezTo>
                    <a:pt x="19218" y="16031"/>
                    <a:pt x="19253" y="15935"/>
                    <a:pt x="19289" y="15852"/>
                  </a:cubicBezTo>
                  <a:close/>
                  <a:moveTo>
                    <a:pt x="19813" y="15804"/>
                  </a:moveTo>
                  <a:cubicBezTo>
                    <a:pt x="19825" y="15804"/>
                    <a:pt x="19861" y="15816"/>
                    <a:pt x="19872" y="15840"/>
                  </a:cubicBezTo>
                  <a:cubicBezTo>
                    <a:pt x="19813" y="15923"/>
                    <a:pt x="19753" y="16031"/>
                    <a:pt x="19694" y="16138"/>
                  </a:cubicBezTo>
                  <a:cubicBezTo>
                    <a:pt x="19682" y="16114"/>
                    <a:pt x="19658" y="16114"/>
                    <a:pt x="19646" y="16102"/>
                  </a:cubicBezTo>
                  <a:cubicBezTo>
                    <a:pt x="19706" y="16019"/>
                    <a:pt x="19753" y="15912"/>
                    <a:pt x="19813" y="15804"/>
                  </a:cubicBezTo>
                  <a:close/>
                  <a:moveTo>
                    <a:pt x="17384" y="15257"/>
                  </a:moveTo>
                  <a:lnTo>
                    <a:pt x="17384" y="15257"/>
                  </a:lnTo>
                  <a:cubicBezTo>
                    <a:pt x="17563" y="15364"/>
                    <a:pt x="17741" y="15435"/>
                    <a:pt x="17908" y="15542"/>
                  </a:cubicBezTo>
                  <a:cubicBezTo>
                    <a:pt x="18098" y="15662"/>
                    <a:pt x="18158" y="15852"/>
                    <a:pt x="18063" y="16078"/>
                  </a:cubicBezTo>
                  <a:cubicBezTo>
                    <a:pt x="18039" y="16114"/>
                    <a:pt x="18015" y="16174"/>
                    <a:pt x="18003" y="16221"/>
                  </a:cubicBezTo>
                  <a:cubicBezTo>
                    <a:pt x="17789" y="15900"/>
                    <a:pt x="17598" y="15578"/>
                    <a:pt x="17384" y="15257"/>
                  </a:cubicBezTo>
                  <a:close/>
                  <a:moveTo>
                    <a:pt x="19146" y="15673"/>
                  </a:moveTo>
                  <a:cubicBezTo>
                    <a:pt x="19027" y="15876"/>
                    <a:pt x="18920" y="16090"/>
                    <a:pt x="18813" y="16281"/>
                  </a:cubicBezTo>
                  <a:cubicBezTo>
                    <a:pt x="18801" y="16281"/>
                    <a:pt x="18801" y="16269"/>
                    <a:pt x="18789" y="16269"/>
                  </a:cubicBezTo>
                  <a:cubicBezTo>
                    <a:pt x="18801" y="16090"/>
                    <a:pt x="18932" y="15840"/>
                    <a:pt x="19146" y="15673"/>
                  </a:cubicBezTo>
                  <a:close/>
                  <a:moveTo>
                    <a:pt x="19384" y="11744"/>
                  </a:moveTo>
                  <a:cubicBezTo>
                    <a:pt x="19408" y="11756"/>
                    <a:pt x="19456" y="11768"/>
                    <a:pt x="19480" y="11792"/>
                  </a:cubicBezTo>
                  <a:cubicBezTo>
                    <a:pt x="19658" y="11887"/>
                    <a:pt x="19861" y="11994"/>
                    <a:pt x="20051" y="12102"/>
                  </a:cubicBezTo>
                  <a:cubicBezTo>
                    <a:pt x="20134" y="12149"/>
                    <a:pt x="20230" y="12173"/>
                    <a:pt x="20301" y="12233"/>
                  </a:cubicBezTo>
                  <a:lnTo>
                    <a:pt x="20837" y="12637"/>
                  </a:lnTo>
                  <a:cubicBezTo>
                    <a:pt x="20873" y="12661"/>
                    <a:pt x="20896" y="12697"/>
                    <a:pt x="20944" y="12709"/>
                  </a:cubicBezTo>
                  <a:cubicBezTo>
                    <a:pt x="21123" y="12768"/>
                    <a:pt x="21182" y="12899"/>
                    <a:pt x="21254" y="13054"/>
                  </a:cubicBezTo>
                  <a:cubicBezTo>
                    <a:pt x="21468" y="13471"/>
                    <a:pt x="21623" y="13899"/>
                    <a:pt x="21682" y="14364"/>
                  </a:cubicBezTo>
                  <a:cubicBezTo>
                    <a:pt x="21789" y="15090"/>
                    <a:pt x="21730" y="15804"/>
                    <a:pt x="21563" y="16519"/>
                  </a:cubicBezTo>
                  <a:cubicBezTo>
                    <a:pt x="21551" y="16555"/>
                    <a:pt x="21551" y="16578"/>
                    <a:pt x="21539" y="16614"/>
                  </a:cubicBezTo>
                  <a:cubicBezTo>
                    <a:pt x="21408" y="16578"/>
                    <a:pt x="21385" y="16459"/>
                    <a:pt x="21420" y="16376"/>
                  </a:cubicBezTo>
                  <a:cubicBezTo>
                    <a:pt x="21492" y="16162"/>
                    <a:pt x="21432" y="15959"/>
                    <a:pt x="21432" y="15757"/>
                  </a:cubicBezTo>
                  <a:cubicBezTo>
                    <a:pt x="21432" y="15554"/>
                    <a:pt x="21408" y="15364"/>
                    <a:pt x="21373" y="15150"/>
                  </a:cubicBezTo>
                  <a:lnTo>
                    <a:pt x="21373" y="15150"/>
                  </a:lnTo>
                  <a:cubicBezTo>
                    <a:pt x="21361" y="15578"/>
                    <a:pt x="21480" y="16031"/>
                    <a:pt x="21289" y="16471"/>
                  </a:cubicBezTo>
                  <a:cubicBezTo>
                    <a:pt x="21242" y="16447"/>
                    <a:pt x="21206" y="16435"/>
                    <a:pt x="21170" y="16400"/>
                  </a:cubicBezTo>
                  <a:lnTo>
                    <a:pt x="21170" y="16400"/>
                  </a:lnTo>
                  <a:cubicBezTo>
                    <a:pt x="21170" y="16507"/>
                    <a:pt x="21242" y="16638"/>
                    <a:pt x="21027" y="16638"/>
                  </a:cubicBezTo>
                  <a:cubicBezTo>
                    <a:pt x="21123" y="16435"/>
                    <a:pt x="21194" y="16233"/>
                    <a:pt x="21289" y="16019"/>
                  </a:cubicBezTo>
                  <a:lnTo>
                    <a:pt x="21289" y="16019"/>
                  </a:lnTo>
                  <a:lnTo>
                    <a:pt x="21134" y="16162"/>
                  </a:lnTo>
                  <a:lnTo>
                    <a:pt x="21123" y="16150"/>
                  </a:lnTo>
                  <a:cubicBezTo>
                    <a:pt x="21146" y="16090"/>
                    <a:pt x="21170" y="16043"/>
                    <a:pt x="21182" y="16019"/>
                  </a:cubicBezTo>
                  <a:cubicBezTo>
                    <a:pt x="21170" y="15971"/>
                    <a:pt x="21134" y="15935"/>
                    <a:pt x="21134" y="15912"/>
                  </a:cubicBezTo>
                  <a:cubicBezTo>
                    <a:pt x="21134" y="15721"/>
                    <a:pt x="21146" y="15542"/>
                    <a:pt x="21170" y="15340"/>
                  </a:cubicBezTo>
                  <a:cubicBezTo>
                    <a:pt x="21170" y="15304"/>
                    <a:pt x="21146" y="15269"/>
                    <a:pt x="21134" y="15221"/>
                  </a:cubicBezTo>
                  <a:cubicBezTo>
                    <a:pt x="21123" y="15447"/>
                    <a:pt x="21123" y="15673"/>
                    <a:pt x="20944" y="15852"/>
                  </a:cubicBezTo>
                  <a:lnTo>
                    <a:pt x="20944" y="14673"/>
                  </a:lnTo>
                  <a:lnTo>
                    <a:pt x="20896" y="14673"/>
                  </a:lnTo>
                  <a:cubicBezTo>
                    <a:pt x="20849" y="15245"/>
                    <a:pt x="20968" y="15840"/>
                    <a:pt x="20777" y="16388"/>
                  </a:cubicBezTo>
                  <a:lnTo>
                    <a:pt x="20730" y="16388"/>
                  </a:lnTo>
                  <a:cubicBezTo>
                    <a:pt x="20753" y="16138"/>
                    <a:pt x="20777" y="15876"/>
                    <a:pt x="20789" y="15626"/>
                  </a:cubicBezTo>
                  <a:lnTo>
                    <a:pt x="20777" y="15626"/>
                  </a:lnTo>
                  <a:cubicBezTo>
                    <a:pt x="20718" y="15864"/>
                    <a:pt x="20646" y="16102"/>
                    <a:pt x="20587" y="16340"/>
                  </a:cubicBezTo>
                  <a:cubicBezTo>
                    <a:pt x="20575" y="16328"/>
                    <a:pt x="20551" y="16328"/>
                    <a:pt x="20539" y="16328"/>
                  </a:cubicBezTo>
                  <a:cubicBezTo>
                    <a:pt x="20575" y="16221"/>
                    <a:pt x="20587" y="16102"/>
                    <a:pt x="20623" y="15983"/>
                  </a:cubicBezTo>
                  <a:cubicBezTo>
                    <a:pt x="20646" y="15852"/>
                    <a:pt x="20670" y="15721"/>
                    <a:pt x="20706" y="15602"/>
                  </a:cubicBezTo>
                  <a:lnTo>
                    <a:pt x="20706" y="15602"/>
                  </a:lnTo>
                  <a:cubicBezTo>
                    <a:pt x="20587" y="15745"/>
                    <a:pt x="20480" y="15912"/>
                    <a:pt x="20372" y="16054"/>
                  </a:cubicBezTo>
                  <a:cubicBezTo>
                    <a:pt x="20361" y="16043"/>
                    <a:pt x="20349" y="16043"/>
                    <a:pt x="20337" y="16031"/>
                  </a:cubicBezTo>
                  <a:cubicBezTo>
                    <a:pt x="20349" y="15995"/>
                    <a:pt x="20384" y="15971"/>
                    <a:pt x="20396" y="15935"/>
                  </a:cubicBezTo>
                  <a:lnTo>
                    <a:pt x="20396" y="15935"/>
                  </a:lnTo>
                  <a:cubicBezTo>
                    <a:pt x="20370" y="15953"/>
                    <a:pt x="20344" y="15964"/>
                    <a:pt x="20318" y="15964"/>
                  </a:cubicBezTo>
                  <a:cubicBezTo>
                    <a:pt x="20308" y="15964"/>
                    <a:pt x="20299" y="15962"/>
                    <a:pt x="20289" y="15959"/>
                  </a:cubicBezTo>
                  <a:cubicBezTo>
                    <a:pt x="20111" y="16174"/>
                    <a:pt x="19932" y="16400"/>
                    <a:pt x="19741" y="16626"/>
                  </a:cubicBezTo>
                  <a:cubicBezTo>
                    <a:pt x="19706" y="16674"/>
                    <a:pt x="19658" y="16685"/>
                    <a:pt x="19634" y="16709"/>
                  </a:cubicBezTo>
                  <a:cubicBezTo>
                    <a:pt x="19622" y="16697"/>
                    <a:pt x="19599" y="16697"/>
                    <a:pt x="19587" y="16685"/>
                  </a:cubicBezTo>
                  <a:lnTo>
                    <a:pt x="19765" y="16412"/>
                  </a:lnTo>
                  <a:cubicBezTo>
                    <a:pt x="19813" y="16352"/>
                    <a:pt x="19872" y="16316"/>
                    <a:pt x="19896" y="16257"/>
                  </a:cubicBezTo>
                  <a:cubicBezTo>
                    <a:pt x="19920" y="16233"/>
                    <a:pt x="19896" y="16197"/>
                    <a:pt x="19896" y="16162"/>
                  </a:cubicBezTo>
                  <a:cubicBezTo>
                    <a:pt x="19884" y="16150"/>
                    <a:pt x="19872" y="16150"/>
                    <a:pt x="19861" y="16150"/>
                  </a:cubicBezTo>
                  <a:cubicBezTo>
                    <a:pt x="19932" y="16054"/>
                    <a:pt x="20015" y="15983"/>
                    <a:pt x="20075" y="15900"/>
                  </a:cubicBezTo>
                  <a:cubicBezTo>
                    <a:pt x="20111" y="15864"/>
                    <a:pt x="20075" y="15793"/>
                    <a:pt x="20075" y="15733"/>
                  </a:cubicBezTo>
                  <a:cubicBezTo>
                    <a:pt x="20003" y="15745"/>
                    <a:pt x="19956" y="15757"/>
                    <a:pt x="19920" y="15781"/>
                  </a:cubicBezTo>
                  <a:cubicBezTo>
                    <a:pt x="19896" y="15733"/>
                    <a:pt x="19896" y="15697"/>
                    <a:pt x="19884" y="15626"/>
                  </a:cubicBezTo>
                  <a:cubicBezTo>
                    <a:pt x="19777" y="15721"/>
                    <a:pt x="19694" y="15781"/>
                    <a:pt x="19622" y="15852"/>
                  </a:cubicBezTo>
                  <a:cubicBezTo>
                    <a:pt x="19622" y="15840"/>
                    <a:pt x="19599" y="15840"/>
                    <a:pt x="19599" y="15840"/>
                  </a:cubicBezTo>
                  <a:cubicBezTo>
                    <a:pt x="19658" y="15757"/>
                    <a:pt x="19706" y="15673"/>
                    <a:pt x="19765" y="15578"/>
                  </a:cubicBezTo>
                  <a:cubicBezTo>
                    <a:pt x="19777" y="15542"/>
                    <a:pt x="19777" y="15483"/>
                    <a:pt x="19777" y="15400"/>
                  </a:cubicBezTo>
                  <a:lnTo>
                    <a:pt x="19777" y="15400"/>
                  </a:lnTo>
                  <a:cubicBezTo>
                    <a:pt x="19587" y="15459"/>
                    <a:pt x="19515" y="15662"/>
                    <a:pt x="19360" y="15804"/>
                  </a:cubicBezTo>
                  <a:cubicBezTo>
                    <a:pt x="19289" y="15614"/>
                    <a:pt x="19575" y="15483"/>
                    <a:pt x="19408" y="15269"/>
                  </a:cubicBezTo>
                  <a:lnTo>
                    <a:pt x="19408" y="15269"/>
                  </a:lnTo>
                  <a:cubicBezTo>
                    <a:pt x="19337" y="15364"/>
                    <a:pt x="19277" y="15447"/>
                    <a:pt x="19218" y="15519"/>
                  </a:cubicBezTo>
                  <a:lnTo>
                    <a:pt x="19218" y="15221"/>
                  </a:lnTo>
                  <a:cubicBezTo>
                    <a:pt x="19206" y="15221"/>
                    <a:pt x="19182" y="15209"/>
                    <a:pt x="19170" y="15209"/>
                  </a:cubicBezTo>
                  <a:cubicBezTo>
                    <a:pt x="19146" y="15257"/>
                    <a:pt x="19099" y="15304"/>
                    <a:pt x="19051" y="15340"/>
                  </a:cubicBezTo>
                  <a:lnTo>
                    <a:pt x="19087" y="15376"/>
                  </a:lnTo>
                  <a:cubicBezTo>
                    <a:pt x="19110" y="15340"/>
                    <a:pt x="19146" y="15328"/>
                    <a:pt x="19170" y="15304"/>
                  </a:cubicBezTo>
                  <a:cubicBezTo>
                    <a:pt x="19182" y="15304"/>
                    <a:pt x="19182" y="15316"/>
                    <a:pt x="19206" y="15316"/>
                  </a:cubicBezTo>
                  <a:lnTo>
                    <a:pt x="18753" y="15983"/>
                  </a:lnTo>
                  <a:cubicBezTo>
                    <a:pt x="18682" y="15876"/>
                    <a:pt x="18694" y="15733"/>
                    <a:pt x="18801" y="15554"/>
                  </a:cubicBezTo>
                  <a:cubicBezTo>
                    <a:pt x="18801" y="15638"/>
                    <a:pt x="18813" y="15721"/>
                    <a:pt x="18813" y="15781"/>
                  </a:cubicBezTo>
                  <a:lnTo>
                    <a:pt x="18825" y="15781"/>
                  </a:lnTo>
                  <a:cubicBezTo>
                    <a:pt x="18848" y="15638"/>
                    <a:pt x="18860" y="15507"/>
                    <a:pt x="18860" y="15376"/>
                  </a:cubicBezTo>
                  <a:cubicBezTo>
                    <a:pt x="18860" y="15364"/>
                    <a:pt x="18813" y="15328"/>
                    <a:pt x="18765" y="15304"/>
                  </a:cubicBezTo>
                  <a:lnTo>
                    <a:pt x="18765" y="15304"/>
                  </a:lnTo>
                  <a:cubicBezTo>
                    <a:pt x="18765" y="15400"/>
                    <a:pt x="18801" y="15495"/>
                    <a:pt x="18670" y="15495"/>
                  </a:cubicBezTo>
                  <a:cubicBezTo>
                    <a:pt x="18670" y="15459"/>
                    <a:pt x="18646" y="15435"/>
                    <a:pt x="18670" y="15400"/>
                  </a:cubicBezTo>
                  <a:cubicBezTo>
                    <a:pt x="18694" y="15328"/>
                    <a:pt x="18682" y="15269"/>
                    <a:pt x="18622" y="15221"/>
                  </a:cubicBezTo>
                  <a:cubicBezTo>
                    <a:pt x="18610" y="15197"/>
                    <a:pt x="18575" y="15161"/>
                    <a:pt x="18575" y="15150"/>
                  </a:cubicBezTo>
                  <a:cubicBezTo>
                    <a:pt x="18582" y="15078"/>
                    <a:pt x="18559" y="15054"/>
                    <a:pt x="18521" y="15054"/>
                  </a:cubicBezTo>
                  <a:cubicBezTo>
                    <a:pt x="18496" y="15054"/>
                    <a:pt x="18465" y="15064"/>
                    <a:pt x="18432" y="15078"/>
                  </a:cubicBezTo>
                  <a:cubicBezTo>
                    <a:pt x="18444" y="15066"/>
                    <a:pt x="18444" y="15042"/>
                    <a:pt x="18456" y="15031"/>
                  </a:cubicBezTo>
                  <a:cubicBezTo>
                    <a:pt x="18396" y="15007"/>
                    <a:pt x="18325" y="14947"/>
                    <a:pt x="18265" y="14947"/>
                  </a:cubicBezTo>
                  <a:cubicBezTo>
                    <a:pt x="18194" y="14947"/>
                    <a:pt x="18170" y="15019"/>
                    <a:pt x="18170" y="15090"/>
                  </a:cubicBezTo>
                  <a:cubicBezTo>
                    <a:pt x="18170" y="15197"/>
                    <a:pt x="18158" y="15304"/>
                    <a:pt x="18134" y="15400"/>
                  </a:cubicBezTo>
                  <a:lnTo>
                    <a:pt x="18134" y="14923"/>
                  </a:lnTo>
                  <a:cubicBezTo>
                    <a:pt x="18075" y="14947"/>
                    <a:pt x="18015" y="14947"/>
                    <a:pt x="17956" y="14959"/>
                  </a:cubicBezTo>
                  <a:cubicBezTo>
                    <a:pt x="17932" y="14959"/>
                    <a:pt x="17908" y="15007"/>
                    <a:pt x="17908" y="15031"/>
                  </a:cubicBezTo>
                  <a:cubicBezTo>
                    <a:pt x="17896" y="15066"/>
                    <a:pt x="17920" y="15102"/>
                    <a:pt x="17932" y="15102"/>
                  </a:cubicBezTo>
                  <a:cubicBezTo>
                    <a:pt x="18075" y="15138"/>
                    <a:pt x="18110" y="15209"/>
                    <a:pt x="18075" y="15376"/>
                  </a:cubicBezTo>
                  <a:cubicBezTo>
                    <a:pt x="17872" y="15281"/>
                    <a:pt x="17717" y="15197"/>
                    <a:pt x="17539" y="15102"/>
                  </a:cubicBezTo>
                  <a:cubicBezTo>
                    <a:pt x="17455" y="15078"/>
                    <a:pt x="17384" y="15031"/>
                    <a:pt x="17313" y="15031"/>
                  </a:cubicBezTo>
                  <a:cubicBezTo>
                    <a:pt x="17194" y="15031"/>
                    <a:pt x="17098" y="14983"/>
                    <a:pt x="17039" y="14888"/>
                  </a:cubicBezTo>
                  <a:cubicBezTo>
                    <a:pt x="17027" y="14840"/>
                    <a:pt x="16979" y="14792"/>
                    <a:pt x="16943" y="14745"/>
                  </a:cubicBezTo>
                  <a:cubicBezTo>
                    <a:pt x="16967" y="14690"/>
                    <a:pt x="17000" y="14666"/>
                    <a:pt x="17048" y="14666"/>
                  </a:cubicBezTo>
                  <a:cubicBezTo>
                    <a:pt x="17072" y="14666"/>
                    <a:pt x="17101" y="14673"/>
                    <a:pt x="17134" y="14685"/>
                  </a:cubicBezTo>
                  <a:cubicBezTo>
                    <a:pt x="17182" y="14709"/>
                    <a:pt x="17241" y="14721"/>
                    <a:pt x="17277" y="14721"/>
                  </a:cubicBezTo>
                  <a:cubicBezTo>
                    <a:pt x="17420" y="14721"/>
                    <a:pt x="17563" y="14733"/>
                    <a:pt x="17694" y="14733"/>
                  </a:cubicBezTo>
                  <a:cubicBezTo>
                    <a:pt x="17682" y="14721"/>
                    <a:pt x="17670" y="14685"/>
                    <a:pt x="17658" y="14673"/>
                  </a:cubicBezTo>
                  <a:cubicBezTo>
                    <a:pt x="17731" y="14604"/>
                    <a:pt x="17794" y="14578"/>
                    <a:pt x="17851" y="14578"/>
                  </a:cubicBezTo>
                  <a:cubicBezTo>
                    <a:pt x="17989" y="14578"/>
                    <a:pt x="18094" y="14730"/>
                    <a:pt x="18229" y="14780"/>
                  </a:cubicBezTo>
                  <a:cubicBezTo>
                    <a:pt x="18110" y="14661"/>
                    <a:pt x="17967" y="14566"/>
                    <a:pt x="17956" y="14388"/>
                  </a:cubicBezTo>
                  <a:cubicBezTo>
                    <a:pt x="17991" y="14352"/>
                    <a:pt x="18039" y="14292"/>
                    <a:pt x="18086" y="14233"/>
                  </a:cubicBezTo>
                  <a:cubicBezTo>
                    <a:pt x="17991" y="14173"/>
                    <a:pt x="17920" y="14126"/>
                    <a:pt x="17860" y="14078"/>
                  </a:cubicBezTo>
                  <a:cubicBezTo>
                    <a:pt x="17956" y="13971"/>
                    <a:pt x="17932" y="13876"/>
                    <a:pt x="17860" y="13768"/>
                  </a:cubicBezTo>
                  <a:lnTo>
                    <a:pt x="17860" y="13768"/>
                  </a:lnTo>
                  <a:cubicBezTo>
                    <a:pt x="17956" y="13828"/>
                    <a:pt x="18039" y="13876"/>
                    <a:pt x="18134" y="13899"/>
                  </a:cubicBezTo>
                  <a:cubicBezTo>
                    <a:pt x="18229" y="13935"/>
                    <a:pt x="18337" y="13935"/>
                    <a:pt x="18444" y="13959"/>
                  </a:cubicBezTo>
                  <a:cubicBezTo>
                    <a:pt x="18503" y="13971"/>
                    <a:pt x="18563" y="13995"/>
                    <a:pt x="18610" y="14030"/>
                  </a:cubicBezTo>
                  <a:cubicBezTo>
                    <a:pt x="18694" y="14090"/>
                    <a:pt x="18753" y="14185"/>
                    <a:pt x="18848" y="14245"/>
                  </a:cubicBezTo>
                  <a:cubicBezTo>
                    <a:pt x="18789" y="14149"/>
                    <a:pt x="18706" y="14078"/>
                    <a:pt x="18670" y="14018"/>
                  </a:cubicBezTo>
                  <a:cubicBezTo>
                    <a:pt x="18729" y="13935"/>
                    <a:pt x="18789" y="13840"/>
                    <a:pt x="18825" y="13757"/>
                  </a:cubicBezTo>
                  <a:cubicBezTo>
                    <a:pt x="18848" y="13733"/>
                    <a:pt x="18801" y="13697"/>
                    <a:pt x="18789" y="13697"/>
                  </a:cubicBezTo>
                  <a:cubicBezTo>
                    <a:pt x="18646" y="13649"/>
                    <a:pt x="18515" y="13614"/>
                    <a:pt x="18384" y="13578"/>
                  </a:cubicBezTo>
                  <a:lnTo>
                    <a:pt x="18384" y="13542"/>
                  </a:lnTo>
                  <a:cubicBezTo>
                    <a:pt x="18467" y="13542"/>
                    <a:pt x="18563" y="13530"/>
                    <a:pt x="18646" y="13530"/>
                  </a:cubicBezTo>
                  <a:lnTo>
                    <a:pt x="18646" y="13495"/>
                  </a:lnTo>
                  <a:cubicBezTo>
                    <a:pt x="18527" y="13471"/>
                    <a:pt x="18408" y="13459"/>
                    <a:pt x="18289" y="13423"/>
                  </a:cubicBezTo>
                  <a:cubicBezTo>
                    <a:pt x="18265" y="13423"/>
                    <a:pt x="18229" y="13399"/>
                    <a:pt x="18206" y="13376"/>
                  </a:cubicBezTo>
                  <a:cubicBezTo>
                    <a:pt x="18229" y="13352"/>
                    <a:pt x="18253" y="13316"/>
                    <a:pt x="18265" y="13292"/>
                  </a:cubicBezTo>
                  <a:cubicBezTo>
                    <a:pt x="18277" y="13256"/>
                    <a:pt x="18289" y="13221"/>
                    <a:pt x="18325" y="13173"/>
                  </a:cubicBezTo>
                  <a:cubicBezTo>
                    <a:pt x="18384" y="13197"/>
                    <a:pt x="18491" y="13256"/>
                    <a:pt x="18587" y="13316"/>
                  </a:cubicBezTo>
                  <a:cubicBezTo>
                    <a:pt x="18753" y="13411"/>
                    <a:pt x="18920" y="13495"/>
                    <a:pt x="19099" y="13590"/>
                  </a:cubicBezTo>
                  <a:cubicBezTo>
                    <a:pt x="19087" y="13542"/>
                    <a:pt x="19087" y="13518"/>
                    <a:pt x="19087" y="13495"/>
                  </a:cubicBezTo>
                  <a:cubicBezTo>
                    <a:pt x="19140" y="13485"/>
                    <a:pt x="19193" y="13471"/>
                    <a:pt x="19241" y="13471"/>
                  </a:cubicBezTo>
                  <a:cubicBezTo>
                    <a:pt x="19312" y="13471"/>
                    <a:pt x="19373" y="13500"/>
                    <a:pt x="19408" y="13614"/>
                  </a:cubicBezTo>
                  <a:cubicBezTo>
                    <a:pt x="19384" y="13459"/>
                    <a:pt x="19349" y="13411"/>
                    <a:pt x="18908" y="13114"/>
                  </a:cubicBezTo>
                  <a:cubicBezTo>
                    <a:pt x="18706" y="12983"/>
                    <a:pt x="18503" y="12875"/>
                    <a:pt x="18289" y="12756"/>
                  </a:cubicBezTo>
                  <a:cubicBezTo>
                    <a:pt x="18313" y="12745"/>
                    <a:pt x="18313" y="12745"/>
                    <a:pt x="18313" y="12721"/>
                  </a:cubicBezTo>
                  <a:cubicBezTo>
                    <a:pt x="18396" y="12721"/>
                    <a:pt x="18503" y="12709"/>
                    <a:pt x="18587" y="12709"/>
                  </a:cubicBezTo>
                  <a:cubicBezTo>
                    <a:pt x="18610" y="12697"/>
                    <a:pt x="18610" y="12697"/>
                    <a:pt x="18610" y="12685"/>
                  </a:cubicBezTo>
                  <a:cubicBezTo>
                    <a:pt x="18527" y="12661"/>
                    <a:pt x="18456" y="12637"/>
                    <a:pt x="18384" y="12625"/>
                  </a:cubicBezTo>
                  <a:cubicBezTo>
                    <a:pt x="18430" y="12593"/>
                    <a:pt x="18470" y="12580"/>
                    <a:pt x="18505" y="12580"/>
                  </a:cubicBezTo>
                  <a:cubicBezTo>
                    <a:pt x="18599" y="12580"/>
                    <a:pt x="18667" y="12669"/>
                    <a:pt x="18753" y="12721"/>
                  </a:cubicBezTo>
                  <a:cubicBezTo>
                    <a:pt x="18991" y="12875"/>
                    <a:pt x="19229" y="13042"/>
                    <a:pt x="19468" y="13197"/>
                  </a:cubicBezTo>
                  <a:cubicBezTo>
                    <a:pt x="19468" y="13185"/>
                    <a:pt x="19480" y="13185"/>
                    <a:pt x="19480" y="13173"/>
                  </a:cubicBezTo>
                  <a:cubicBezTo>
                    <a:pt x="19182" y="12959"/>
                    <a:pt x="18884" y="12756"/>
                    <a:pt x="18575" y="12530"/>
                  </a:cubicBezTo>
                  <a:cubicBezTo>
                    <a:pt x="18610" y="12506"/>
                    <a:pt x="18622" y="12471"/>
                    <a:pt x="18646" y="12447"/>
                  </a:cubicBezTo>
                  <a:cubicBezTo>
                    <a:pt x="18587" y="12423"/>
                    <a:pt x="18551" y="12411"/>
                    <a:pt x="18491" y="12399"/>
                  </a:cubicBezTo>
                  <a:cubicBezTo>
                    <a:pt x="18491" y="12267"/>
                    <a:pt x="18595" y="12213"/>
                    <a:pt x="18765" y="12213"/>
                  </a:cubicBezTo>
                  <a:cubicBezTo>
                    <a:pt x="18825" y="12213"/>
                    <a:pt x="18893" y="12220"/>
                    <a:pt x="18968" y="12233"/>
                  </a:cubicBezTo>
                  <a:cubicBezTo>
                    <a:pt x="18908" y="12030"/>
                    <a:pt x="18706" y="12125"/>
                    <a:pt x="18587" y="12042"/>
                  </a:cubicBezTo>
                  <a:lnTo>
                    <a:pt x="19051" y="12042"/>
                  </a:lnTo>
                  <a:cubicBezTo>
                    <a:pt x="19051" y="11994"/>
                    <a:pt x="19039" y="11971"/>
                    <a:pt x="19039" y="11935"/>
                  </a:cubicBezTo>
                  <a:cubicBezTo>
                    <a:pt x="19051" y="11935"/>
                    <a:pt x="19051" y="11923"/>
                    <a:pt x="19063" y="11911"/>
                  </a:cubicBezTo>
                  <a:cubicBezTo>
                    <a:pt x="19182" y="11971"/>
                    <a:pt x="19301" y="12042"/>
                    <a:pt x="19420" y="12102"/>
                  </a:cubicBezTo>
                  <a:cubicBezTo>
                    <a:pt x="19444" y="12042"/>
                    <a:pt x="19468" y="11947"/>
                    <a:pt x="19503" y="11863"/>
                  </a:cubicBezTo>
                  <a:lnTo>
                    <a:pt x="19360" y="11768"/>
                  </a:lnTo>
                  <a:cubicBezTo>
                    <a:pt x="19360" y="11768"/>
                    <a:pt x="19384" y="11756"/>
                    <a:pt x="19384" y="11744"/>
                  </a:cubicBezTo>
                  <a:close/>
                  <a:moveTo>
                    <a:pt x="19491" y="15935"/>
                  </a:moveTo>
                  <a:cubicBezTo>
                    <a:pt x="19503" y="15959"/>
                    <a:pt x="19515" y="15959"/>
                    <a:pt x="19527" y="15959"/>
                  </a:cubicBezTo>
                  <a:cubicBezTo>
                    <a:pt x="19503" y="16054"/>
                    <a:pt x="19503" y="16162"/>
                    <a:pt x="19468" y="16257"/>
                  </a:cubicBezTo>
                  <a:cubicBezTo>
                    <a:pt x="19396" y="16507"/>
                    <a:pt x="19325" y="16769"/>
                    <a:pt x="19253" y="17031"/>
                  </a:cubicBezTo>
                  <a:cubicBezTo>
                    <a:pt x="19229" y="17066"/>
                    <a:pt x="19206" y="17102"/>
                    <a:pt x="19170" y="17150"/>
                  </a:cubicBezTo>
                  <a:cubicBezTo>
                    <a:pt x="19099" y="16936"/>
                    <a:pt x="19134" y="16757"/>
                    <a:pt x="19253" y="16578"/>
                  </a:cubicBezTo>
                  <a:cubicBezTo>
                    <a:pt x="19337" y="16435"/>
                    <a:pt x="19372" y="16257"/>
                    <a:pt x="19432" y="16090"/>
                  </a:cubicBezTo>
                  <a:cubicBezTo>
                    <a:pt x="19444" y="16043"/>
                    <a:pt x="19468" y="15983"/>
                    <a:pt x="19491" y="15935"/>
                  </a:cubicBezTo>
                  <a:close/>
                  <a:moveTo>
                    <a:pt x="20634" y="16388"/>
                  </a:moveTo>
                  <a:cubicBezTo>
                    <a:pt x="20646" y="16400"/>
                    <a:pt x="20682" y="16400"/>
                    <a:pt x="20694" y="16412"/>
                  </a:cubicBezTo>
                  <a:cubicBezTo>
                    <a:pt x="20694" y="16459"/>
                    <a:pt x="20682" y="16507"/>
                    <a:pt x="20658" y="16555"/>
                  </a:cubicBezTo>
                  <a:cubicBezTo>
                    <a:pt x="20468" y="16912"/>
                    <a:pt x="20277" y="17281"/>
                    <a:pt x="20087" y="17638"/>
                  </a:cubicBezTo>
                  <a:cubicBezTo>
                    <a:pt x="20027" y="17721"/>
                    <a:pt x="20003" y="17828"/>
                    <a:pt x="19980" y="17924"/>
                  </a:cubicBezTo>
                  <a:cubicBezTo>
                    <a:pt x="20122" y="17709"/>
                    <a:pt x="20289" y="17507"/>
                    <a:pt x="20420" y="17281"/>
                  </a:cubicBezTo>
                  <a:cubicBezTo>
                    <a:pt x="20468" y="17233"/>
                    <a:pt x="20527" y="17209"/>
                    <a:pt x="20587" y="17162"/>
                  </a:cubicBezTo>
                  <a:lnTo>
                    <a:pt x="20634" y="17209"/>
                  </a:lnTo>
                  <a:cubicBezTo>
                    <a:pt x="20575" y="17281"/>
                    <a:pt x="20515" y="17364"/>
                    <a:pt x="20456" y="17447"/>
                  </a:cubicBezTo>
                  <a:cubicBezTo>
                    <a:pt x="20301" y="17602"/>
                    <a:pt x="20158" y="17781"/>
                    <a:pt x="20099" y="18007"/>
                  </a:cubicBezTo>
                  <a:cubicBezTo>
                    <a:pt x="20099" y="18043"/>
                    <a:pt x="20051" y="18055"/>
                    <a:pt x="20027" y="18079"/>
                  </a:cubicBezTo>
                  <a:lnTo>
                    <a:pt x="19980" y="17995"/>
                  </a:lnTo>
                  <a:lnTo>
                    <a:pt x="19980" y="17924"/>
                  </a:lnTo>
                  <a:cubicBezTo>
                    <a:pt x="19968" y="17924"/>
                    <a:pt x="19932" y="17924"/>
                    <a:pt x="19908" y="17900"/>
                  </a:cubicBezTo>
                  <a:cubicBezTo>
                    <a:pt x="19884" y="17900"/>
                    <a:pt x="19825" y="17888"/>
                    <a:pt x="19825" y="17876"/>
                  </a:cubicBezTo>
                  <a:cubicBezTo>
                    <a:pt x="19825" y="17840"/>
                    <a:pt x="19849" y="17817"/>
                    <a:pt x="19861" y="17781"/>
                  </a:cubicBezTo>
                  <a:cubicBezTo>
                    <a:pt x="19908" y="17745"/>
                    <a:pt x="19944" y="17698"/>
                    <a:pt x="19968" y="17626"/>
                  </a:cubicBezTo>
                  <a:lnTo>
                    <a:pt x="19968" y="17626"/>
                  </a:lnTo>
                  <a:cubicBezTo>
                    <a:pt x="19944" y="17638"/>
                    <a:pt x="19920" y="17650"/>
                    <a:pt x="19908" y="17662"/>
                  </a:cubicBezTo>
                  <a:cubicBezTo>
                    <a:pt x="19884" y="17662"/>
                    <a:pt x="19884" y="17650"/>
                    <a:pt x="19872" y="17650"/>
                  </a:cubicBezTo>
                  <a:cubicBezTo>
                    <a:pt x="20111" y="17221"/>
                    <a:pt x="20384" y="16805"/>
                    <a:pt x="20634" y="16388"/>
                  </a:cubicBezTo>
                  <a:close/>
                  <a:moveTo>
                    <a:pt x="18956" y="17424"/>
                  </a:moveTo>
                  <a:lnTo>
                    <a:pt x="18956" y="17424"/>
                  </a:lnTo>
                  <a:cubicBezTo>
                    <a:pt x="18860" y="17698"/>
                    <a:pt x="18801" y="17948"/>
                    <a:pt x="18610" y="18198"/>
                  </a:cubicBezTo>
                  <a:cubicBezTo>
                    <a:pt x="18515" y="17817"/>
                    <a:pt x="18789" y="17650"/>
                    <a:pt x="18956" y="17424"/>
                  </a:cubicBezTo>
                  <a:close/>
                  <a:moveTo>
                    <a:pt x="20503" y="17721"/>
                  </a:moveTo>
                  <a:cubicBezTo>
                    <a:pt x="20515" y="17721"/>
                    <a:pt x="20527" y="17745"/>
                    <a:pt x="20539" y="17745"/>
                  </a:cubicBezTo>
                  <a:cubicBezTo>
                    <a:pt x="20480" y="17876"/>
                    <a:pt x="20408" y="18019"/>
                    <a:pt x="20349" y="18162"/>
                  </a:cubicBezTo>
                  <a:lnTo>
                    <a:pt x="20265" y="18376"/>
                  </a:lnTo>
                  <a:cubicBezTo>
                    <a:pt x="20237" y="18448"/>
                    <a:pt x="20221" y="18485"/>
                    <a:pt x="20179" y="18485"/>
                  </a:cubicBezTo>
                  <a:cubicBezTo>
                    <a:pt x="20152" y="18485"/>
                    <a:pt x="20113" y="18469"/>
                    <a:pt x="20051" y="18436"/>
                  </a:cubicBezTo>
                  <a:cubicBezTo>
                    <a:pt x="20230" y="18198"/>
                    <a:pt x="20289" y="17900"/>
                    <a:pt x="20503" y="17721"/>
                  </a:cubicBezTo>
                  <a:close/>
                  <a:moveTo>
                    <a:pt x="18932" y="18055"/>
                  </a:moveTo>
                  <a:cubicBezTo>
                    <a:pt x="18777" y="18257"/>
                    <a:pt x="18813" y="18579"/>
                    <a:pt x="18563" y="18733"/>
                  </a:cubicBezTo>
                  <a:cubicBezTo>
                    <a:pt x="18539" y="18531"/>
                    <a:pt x="18598" y="18412"/>
                    <a:pt x="18932" y="18055"/>
                  </a:cubicBezTo>
                  <a:close/>
                  <a:moveTo>
                    <a:pt x="18491" y="18590"/>
                  </a:moveTo>
                  <a:lnTo>
                    <a:pt x="18491" y="18995"/>
                  </a:lnTo>
                  <a:lnTo>
                    <a:pt x="18479" y="18995"/>
                  </a:lnTo>
                  <a:lnTo>
                    <a:pt x="18479" y="18590"/>
                  </a:lnTo>
                  <a:close/>
                  <a:moveTo>
                    <a:pt x="19051" y="18400"/>
                  </a:moveTo>
                  <a:cubicBezTo>
                    <a:pt x="18896" y="18721"/>
                    <a:pt x="18753" y="19019"/>
                    <a:pt x="18622" y="19329"/>
                  </a:cubicBezTo>
                  <a:cubicBezTo>
                    <a:pt x="18503" y="19150"/>
                    <a:pt x="18789" y="18543"/>
                    <a:pt x="19051" y="18400"/>
                  </a:cubicBezTo>
                  <a:close/>
                  <a:moveTo>
                    <a:pt x="10919" y="22543"/>
                  </a:moveTo>
                  <a:lnTo>
                    <a:pt x="10919" y="22543"/>
                  </a:lnTo>
                  <a:cubicBezTo>
                    <a:pt x="11062" y="22686"/>
                    <a:pt x="11062" y="22698"/>
                    <a:pt x="10943" y="22781"/>
                  </a:cubicBezTo>
                  <a:cubicBezTo>
                    <a:pt x="10931" y="22710"/>
                    <a:pt x="10931" y="22627"/>
                    <a:pt x="10919" y="22543"/>
                  </a:cubicBezTo>
                  <a:close/>
                  <a:moveTo>
                    <a:pt x="10776" y="22508"/>
                  </a:moveTo>
                  <a:cubicBezTo>
                    <a:pt x="10800" y="22627"/>
                    <a:pt x="10812" y="22722"/>
                    <a:pt x="10812" y="22841"/>
                  </a:cubicBezTo>
                  <a:cubicBezTo>
                    <a:pt x="10812" y="22853"/>
                    <a:pt x="10764" y="22889"/>
                    <a:pt x="10740" y="22901"/>
                  </a:cubicBezTo>
                  <a:cubicBezTo>
                    <a:pt x="10717" y="22889"/>
                    <a:pt x="10705" y="22889"/>
                    <a:pt x="10693" y="22877"/>
                  </a:cubicBezTo>
                  <a:cubicBezTo>
                    <a:pt x="10705" y="22746"/>
                    <a:pt x="10717" y="22627"/>
                    <a:pt x="10740" y="22508"/>
                  </a:cubicBezTo>
                  <a:close/>
                  <a:moveTo>
                    <a:pt x="9323" y="21091"/>
                  </a:moveTo>
                  <a:lnTo>
                    <a:pt x="9323" y="21091"/>
                  </a:lnTo>
                  <a:cubicBezTo>
                    <a:pt x="9347" y="21115"/>
                    <a:pt x="9383" y="21138"/>
                    <a:pt x="9395" y="21150"/>
                  </a:cubicBezTo>
                  <a:cubicBezTo>
                    <a:pt x="9502" y="21269"/>
                    <a:pt x="9597" y="21400"/>
                    <a:pt x="9716" y="21519"/>
                  </a:cubicBezTo>
                  <a:cubicBezTo>
                    <a:pt x="9800" y="21591"/>
                    <a:pt x="9871" y="21698"/>
                    <a:pt x="9883" y="21817"/>
                  </a:cubicBezTo>
                  <a:cubicBezTo>
                    <a:pt x="9895" y="21948"/>
                    <a:pt x="9943" y="22091"/>
                    <a:pt x="9990" y="22222"/>
                  </a:cubicBezTo>
                  <a:cubicBezTo>
                    <a:pt x="10002" y="22246"/>
                    <a:pt x="10038" y="22281"/>
                    <a:pt x="10050" y="22305"/>
                  </a:cubicBezTo>
                  <a:cubicBezTo>
                    <a:pt x="10062" y="22305"/>
                    <a:pt x="10074" y="22293"/>
                    <a:pt x="10097" y="22293"/>
                  </a:cubicBezTo>
                  <a:cubicBezTo>
                    <a:pt x="10062" y="22115"/>
                    <a:pt x="10038" y="21924"/>
                    <a:pt x="10002" y="21746"/>
                  </a:cubicBezTo>
                  <a:lnTo>
                    <a:pt x="10002" y="21746"/>
                  </a:lnTo>
                  <a:cubicBezTo>
                    <a:pt x="10205" y="21889"/>
                    <a:pt x="10240" y="22091"/>
                    <a:pt x="10288" y="22293"/>
                  </a:cubicBezTo>
                  <a:cubicBezTo>
                    <a:pt x="10300" y="22341"/>
                    <a:pt x="10300" y="22400"/>
                    <a:pt x="10324" y="22448"/>
                  </a:cubicBezTo>
                  <a:cubicBezTo>
                    <a:pt x="10336" y="22484"/>
                    <a:pt x="10359" y="22520"/>
                    <a:pt x="10395" y="22543"/>
                  </a:cubicBezTo>
                  <a:cubicBezTo>
                    <a:pt x="10395" y="22543"/>
                    <a:pt x="10407" y="22531"/>
                    <a:pt x="10419" y="22531"/>
                  </a:cubicBezTo>
                  <a:cubicBezTo>
                    <a:pt x="10407" y="22436"/>
                    <a:pt x="10407" y="22353"/>
                    <a:pt x="10395" y="22258"/>
                  </a:cubicBezTo>
                  <a:lnTo>
                    <a:pt x="10395" y="22258"/>
                  </a:lnTo>
                  <a:cubicBezTo>
                    <a:pt x="10621" y="22365"/>
                    <a:pt x="10657" y="22472"/>
                    <a:pt x="10574" y="22853"/>
                  </a:cubicBezTo>
                  <a:cubicBezTo>
                    <a:pt x="10526" y="23020"/>
                    <a:pt x="10324" y="22936"/>
                    <a:pt x="10205" y="23020"/>
                  </a:cubicBezTo>
                  <a:lnTo>
                    <a:pt x="10205" y="22781"/>
                  </a:lnTo>
                  <a:lnTo>
                    <a:pt x="10169" y="22781"/>
                  </a:lnTo>
                  <a:cubicBezTo>
                    <a:pt x="10109" y="22877"/>
                    <a:pt x="10050" y="22972"/>
                    <a:pt x="9978" y="23067"/>
                  </a:cubicBezTo>
                  <a:cubicBezTo>
                    <a:pt x="9966" y="23073"/>
                    <a:pt x="9955" y="23073"/>
                    <a:pt x="9938" y="23073"/>
                  </a:cubicBezTo>
                  <a:cubicBezTo>
                    <a:pt x="9922" y="23073"/>
                    <a:pt x="9901" y="23073"/>
                    <a:pt x="9871" y="23079"/>
                  </a:cubicBezTo>
                  <a:cubicBezTo>
                    <a:pt x="9931" y="22948"/>
                    <a:pt x="9990" y="22841"/>
                    <a:pt x="10038" y="22722"/>
                  </a:cubicBezTo>
                  <a:cubicBezTo>
                    <a:pt x="10038" y="22722"/>
                    <a:pt x="10026" y="22710"/>
                    <a:pt x="10026" y="22698"/>
                  </a:cubicBezTo>
                  <a:cubicBezTo>
                    <a:pt x="9990" y="22710"/>
                    <a:pt x="9931" y="22722"/>
                    <a:pt x="9919" y="22758"/>
                  </a:cubicBezTo>
                  <a:cubicBezTo>
                    <a:pt x="9859" y="22841"/>
                    <a:pt x="9812" y="22948"/>
                    <a:pt x="9752" y="23055"/>
                  </a:cubicBezTo>
                  <a:cubicBezTo>
                    <a:pt x="9728" y="23115"/>
                    <a:pt x="9681" y="23151"/>
                    <a:pt x="9633" y="23198"/>
                  </a:cubicBezTo>
                  <a:cubicBezTo>
                    <a:pt x="9633" y="23186"/>
                    <a:pt x="9621" y="23186"/>
                    <a:pt x="9609" y="23174"/>
                  </a:cubicBezTo>
                  <a:cubicBezTo>
                    <a:pt x="9669" y="23079"/>
                    <a:pt x="9704" y="22984"/>
                    <a:pt x="9800" y="22865"/>
                  </a:cubicBezTo>
                  <a:cubicBezTo>
                    <a:pt x="9812" y="22829"/>
                    <a:pt x="9812" y="22781"/>
                    <a:pt x="9824" y="22758"/>
                  </a:cubicBezTo>
                  <a:lnTo>
                    <a:pt x="9824" y="22758"/>
                  </a:lnTo>
                  <a:cubicBezTo>
                    <a:pt x="9788" y="22781"/>
                    <a:pt x="9740" y="22781"/>
                    <a:pt x="9728" y="22817"/>
                  </a:cubicBezTo>
                  <a:cubicBezTo>
                    <a:pt x="9633" y="22936"/>
                    <a:pt x="9538" y="23055"/>
                    <a:pt x="9466" y="23186"/>
                  </a:cubicBezTo>
                  <a:cubicBezTo>
                    <a:pt x="9335" y="23424"/>
                    <a:pt x="9097" y="23424"/>
                    <a:pt x="8883" y="23520"/>
                  </a:cubicBezTo>
                  <a:cubicBezTo>
                    <a:pt x="8871" y="23520"/>
                    <a:pt x="8871" y="23496"/>
                    <a:pt x="8859" y="23484"/>
                  </a:cubicBezTo>
                  <a:cubicBezTo>
                    <a:pt x="8978" y="23365"/>
                    <a:pt x="9062" y="23258"/>
                    <a:pt x="9181" y="23162"/>
                  </a:cubicBezTo>
                  <a:cubicBezTo>
                    <a:pt x="9395" y="22984"/>
                    <a:pt x="9574" y="22781"/>
                    <a:pt x="9704" y="22531"/>
                  </a:cubicBezTo>
                  <a:cubicBezTo>
                    <a:pt x="9776" y="22400"/>
                    <a:pt x="9835" y="22281"/>
                    <a:pt x="9752" y="22103"/>
                  </a:cubicBezTo>
                  <a:cubicBezTo>
                    <a:pt x="9681" y="21948"/>
                    <a:pt x="9597" y="21829"/>
                    <a:pt x="9502" y="21710"/>
                  </a:cubicBezTo>
                  <a:cubicBezTo>
                    <a:pt x="9347" y="21531"/>
                    <a:pt x="9335" y="21329"/>
                    <a:pt x="9323" y="21091"/>
                  </a:cubicBezTo>
                  <a:close/>
                  <a:moveTo>
                    <a:pt x="5144" y="13066"/>
                  </a:moveTo>
                  <a:cubicBezTo>
                    <a:pt x="5156" y="13173"/>
                    <a:pt x="5180" y="13256"/>
                    <a:pt x="5180" y="13364"/>
                  </a:cubicBezTo>
                  <a:cubicBezTo>
                    <a:pt x="5180" y="13709"/>
                    <a:pt x="5180" y="14054"/>
                    <a:pt x="5204" y="14388"/>
                  </a:cubicBezTo>
                  <a:lnTo>
                    <a:pt x="5204" y="13530"/>
                  </a:lnTo>
                  <a:lnTo>
                    <a:pt x="5263" y="13530"/>
                  </a:lnTo>
                  <a:cubicBezTo>
                    <a:pt x="5323" y="14316"/>
                    <a:pt x="5394" y="15102"/>
                    <a:pt x="5454" y="15900"/>
                  </a:cubicBezTo>
                  <a:cubicBezTo>
                    <a:pt x="5513" y="15423"/>
                    <a:pt x="5418" y="14971"/>
                    <a:pt x="5394" y="14495"/>
                  </a:cubicBezTo>
                  <a:lnTo>
                    <a:pt x="5394" y="14495"/>
                  </a:lnTo>
                  <a:cubicBezTo>
                    <a:pt x="5502" y="14650"/>
                    <a:pt x="5585" y="14780"/>
                    <a:pt x="5692" y="14923"/>
                  </a:cubicBezTo>
                  <a:lnTo>
                    <a:pt x="5692" y="14947"/>
                  </a:lnTo>
                  <a:cubicBezTo>
                    <a:pt x="5930" y="15150"/>
                    <a:pt x="5918" y="15423"/>
                    <a:pt x="5883" y="15697"/>
                  </a:cubicBezTo>
                  <a:lnTo>
                    <a:pt x="5883" y="15781"/>
                  </a:lnTo>
                  <a:cubicBezTo>
                    <a:pt x="5883" y="15781"/>
                    <a:pt x="5883" y="15793"/>
                    <a:pt x="5918" y="15816"/>
                  </a:cubicBezTo>
                  <a:cubicBezTo>
                    <a:pt x="5930" y="15626"/>
                    <a:pt x="5930" y="15459"/>
                    <a:pt x="5942" y="15304"/>
                  </a:cubicBezTo>
                  <a:cubicBezTo>
                    <a:pt x="5942" y="15304"/>
                    <a:pt x="5954" y="15281"/>
                    <a:pt x="5978" y="15281"/>
                  </a:cubicBezTo>
                  <a:cubicBezTo>
                    <a:pt x="6156" y="15519"/>
                    <a:pt x="6311" y="15793"/>
                    <a:pt x="6490" y="16031"/>
                  </a:cubicBezTo>
                  <a:cubicBezTo>
                    <a:pt x="6704" y="16316"/>
                    <a:pt x="6692" y="16650"/>
                    <a:pt x="6704" y="16971"/>
                  </a:cubicBezTo>
                  <a:cubicBezTo>
                    <a:pt x="6716" y="17424"/>
                    <a:pt x="6692" y="17888"/>
                    <a:pt x="6656" y="18352"/>
                  </a:cubicBezTo>
                  <a:cubicBezTo>
                    <a:pt x="6645" y="18579"/>
                    <a:pt x="6573" y="18781"/>
                    <a:pt x="6526" y="19007"/>
                  </a:cubicBezTo>
                  <a:cubicBezTo>
                    <a:pt x="6466" y="19293"/>
                    <a:pt x="6371" y="19555"/>
                    <a:pt x="6335" y="19829"/>
                  </a:cubicBezTo>
                  <a:cubicBezTo>
                    <a:pt x="6275" y="20281"/>
                    <a:pt x="6049" y="20698"/>
                    <a:pt x="5954" y="21150"/>
                  </a:cubicBezTo>
                  <a:cubicBezTo>
                    <a:pt x="5883" y="21472"/>
                    <a:pt x="5859" y="21805"/>
                    <a:pt x="5823" y="22150"/>
                  </a:cubicBezTo>
                  <a:cubicBezTo>
                    <a:pt x="5799" y="22424"/>
                    <a:pt x="5823" y="22710"/>
                    <a:pt x="5799" y="22996"/>
                  </a:cubicBezTo>
                  <a:cubicBezTo>
                    <a:pt x="5775" y="23234"/>
                    <a:pt x="5680" y="23472"/>
                    <a:pt x="5442" y="23591"/>
                  </a:cubicBezTo>
                  <a:cubicBezTo>
                    <a:pt x="5287" y="23674"/>
                    <a:pt x="5144" y="23758"/>
                    <a:pt x="4990" y="23829"/>
                  </a:cubicBezTo>
                  <a:cubicBezTo>
                    <a:pt x="4811" y="23913"/>
                    <a:pt x="4668" y="24032"/>
                    <a:pt x="4561" y="24198"/>
                  </a:cubicBezTo>
                  <a:cubicBezTo>
                    <a:pt x="4525" y="24246"/>
                    <a:pt x="4513" y="24305"/>
                    <a:pt x="4490" y="24353"/>
                  </a:cubicBezTo>
                  <a:lnTo>
                    <a:pt x="4406" y="24270"/>
                  </a:lnTo>
                  <a:cubicBezTo>
                    <a:pt x="4513" y="24151"/>
                    <a:pt x="4621" y="24055"/>
                    <a:pt x="4728" y="23936"/>
                  </a:cubicBezTo>
                  <a:cubicBezTo>
                    <a:pt x="5049" y="23543"/>
                    <a:pt x="5323" y="23139"/>
                    <a:pt x="5335" y="22627"/>
                  </a:cubicBezTo>
                  <a:cubicBezTo>
                    <a:pt x="5335" y="22424"/>
                    <a:pt x="5299" y="22234"/>
                    <a:pt x="5299" y="22043"/>
                  </a:cubicBezTo>
                  <a:cubicBezTo>
                    <a:pt x="5299" y="21877"/>
                    <a:pt x="5287" y="21710"/>
                    <a:pt x="5299" y="21555"/>
                  </a:cubicBezTo>
                  <a:cubicBezTo>
                    <a:pt x="5335" y="21091"/>
                    <a:pt x="5299" y="20638"/>
                    <a:pt x="5275" y="20186"/>
                  </a:cubicBezTo>
                  <a:cubicBezTo>
                    <a:pt x="5240" y="19674"/>
                    <a:pt x="5168" y="19174"/>
                    <a:pt x="5061" y="18674"/>
                  </a:cubicBezTo>
                  <a:cubicBezTo>
                    <a:pt x="5002" y="18400"/>
                    <a:pt x="4978" y="18114"/>
                    <a:pt x="4942" y="17828"/>
                  </a:cubicBezTo>
                  <a:cubicBezTo>
                    <a:pt x="4906" y="17340"/>
                    <a:pt x="4871" y="16852"/>
                    <a:pt x="4847" y="16352"/>
                  </a:cubicBezTo>
                  <a:cubicBezTo>
                    <a:pt x="4811" y="15912"/>
                    <a:pt x="4811" y="15459"/>
                    <a:pt x="4882" y="15019"/>
                  </a:cubicBezTo>
                  <a:cubicBezTo>
                    <a:pt x="4942" y="14602"/>
                    <a:pt x="4966" y="14185"/>
                    <a:pt x="5002" y="13768"/>
                  </a:cubicBezTo>
                  <a:cubicBezTo>
                    <a:pt x="5025" y="13542"/>
                    <a:pt x="5049" y="13340"/>
                    <a:pt x="5085" y="13114"/>
                  </a:cubicBezTo>
                  <a:cubicBezTo>
                    <a:pt x="5085" y="13102"/>
                    <a:pt x="5097" y="13078"/>
                    <a:pt x="5144" y="13066"/>
                  </a:cubicBezTo>
                  <a:close/>
                  <a:moveTo>
                    <a:pt x="4287" y="24722"/>
                  </a:moveTo>
                  <a:cubicBezTo>
                    <a:pt x="4311" y="24829"/>
                    <a:pt x="4335" y="24948"/>
                    <a:pt x="4382" y="25079"/>
                  </a:cubicBezTo>
                  <a:cubicBezTo>
                    <a:pt x="4369" y="25088"/>
                    <a:pt x="4357" y="25092"/>
                    <a:pt x="4347" y="25092"/>
                  </a:cubicBezTo>
                  <a:cubicBezTo>
                    <a:pt x="4302" y="25092"/>
                    <a:pt x="4283" y="25020"/>
                    <a:pt x="4263" y="24972"/>
                  </a:cubicBezTo>
                  <a:cubicBezTo>
                    <a:pt x="4168" y="24853"/>
                    <a:pt x="4168" y="24829"/>
                    <a:pt x="4287" y="24722"/>
                  </a:cubicBezTo>
                  <a:close/>
                  <a:moveTo>
                    <a:pt x="13580" y="0"/>
                  </a:moveTo>
                  <a:cubicBezTo>
                    <a:pt x="13478" y="0"/>
                    <a:pt x="13377" y="5"/>
                    <a:pt x="13276" y="17"/>
                  </a:cubicBezTo>
                  <a:cubicBezTo>
                    <a:pt x="12949" y="52"/>
                    <a:pt x="12622" y="58"/>
                    <a:pt x="12294" y="58"/>
                  </a:cubicBezTo>
                  <a:cubicBezTo>
                    <a:pt x="12130" y="58"/>
                    <a:pt x="11967" y="57"/>
                    <a:pt x="11803" y="57"/>
                  </a:cubicBezTo>
                  <a:cubicBezTo>
                    <a:pt x="11639" y="57"/>
                    <a:pt x="11476" y="58"/>
                    <a:pt x="11312" y="64"/>
                  </a:cubicBezTo>
                  <a:cubicBezTo>
                    <a:pt x="10669" y="76"/>
                    <a:pt x="10038" y="88"/>
                    <a:pt x="9395" y="195"/>
                  </a:cubicBezTo>
                  <a:cubicBezTo>
                    <a:pt x="8907" y="267"/>
                    <a:pt x="8431" y="398"/>
                    <a:pt x="7954" y="541"/>
                  </a:cubicBezTo>
                  <a:cubicBezTo>
                    <a:pt x="7502" y="672"/>
                    <a:pt x="7061" y="803"/>
                    <a:pt x="6609" y="957"/>
                  </a:cubicBezTo>
                  <a:cubicBezTo>
                    <a:pt x="6359" y="1041"/>
                    <a:pt x="6109" y="1112"/>
                    <a:pt x="5847" y="1219"/>
                  </a:cubicBezTo>
                  <a:cubicBezTo>
                    <a:pt x="5656" y="1291"/>
                    <a:pt x="5466" y="1398"/>
                    <a:pt x="5275" y="1493"/>
                  </a:cubicBezTo>
                  <a:cubicBezTo>
                    <a:pt x="4990" y="1624"/>
                    <a:pt x="4692" y="1743"/>
                    <a:pt x="4394" y="1874"/>
                  </a:cubicBezTo>
                  <a:cubicBezTo>
                    <a:pt x="4144" y="2005"/>
                    <a:pt x="3882" y="2148"/>
                    <a:pt x="3632" y="2267"/>
                  </a:cubicBezTo>
                  <a:cubicBezTo>
                    <a:pt x="3335" y="2398"/>
                    <a:pt x="3025" y="2529"/>
                    <a:pt x="2739" y="2696"/>
                  </a:cubicBezTo>
                  <a:cubicBezTo>
                    <a:pt x="2430" y="2862"/>
                    <a:pt x="2120" y="3017"/>
                    <a:pt x="1846" y="3231"/>
                  </a:cubicBezTo>
                  <a:cubicBezTo>
                    <a:pt x="1596" y="3410"/>
                    <a:pt x="1370" y="3648"/>
                    <a:pt x="1180" y="3886"/>
                  </a:cubicBezTo>
                  <a:cubicBezTo>
                    <a:pt x="1049" y="4053"/>
                    <a:pt x="989" y="4267"/>
                    <a:pt x="906" y="4482"/>
                  </a:cubicBezTo>
                  <a:cubicBezTo>
                    <a:pt x="751" y="4922"/>
                    <a:pt x="596" y="5375"/>
                    <a:pt x="430" y="5815"/>
                  </a:cubicBezTo>
                  <a:cubicBezTo>
                    <a:pt x="275" y="6256"/>
                    <a:pt x="227" y="6696"/>
                    <a:pt x="156" y="7149"/>
                  </a:cubicBezTo>
                  <a:cubicBezTo>
                    <a:pt x="108" y="7411"/>
                    <a:pt x="49" y="7684"/>
                    <a:pt x="37" y="7946"/>
                  </a:cubicBezTo>
                  <a:cubicBezTo>
                    <a:pt x="1" y="8292"/>
                    <a:pt x="1" y="8649"/>
                    <a:pt x="1" y="8994"/>
                  </a:cubicBezTo>
                  <a:cubicBezTo>
                    <a:pt x="13" y="9244"/>
                    <a:pt x="37" y="9494"/>
                    <a:pt x="72" y="9744"/>
                  </a:cubicBezTo>
                  <a:cubicBezTo>
                    <a:pt x="120" y="10042"/>
                    <a:pt x="215" y="10328"/>
                    <a:pt x="299" y="10613"/>
                  </a:cubicBezTo>
                  <a:cubicBezTo>
                    <a:pt x="346" y="10804"/>
                    <a:pt x="406" y="10994"/>
                    <a:pt x="489" y="11161"/>
                  </a:cubicBezTo>
                  <a:cubicBezTo>
                    <a:pt x="644" y="11435"/>
                    <a:pt x="822" y="11673"/>
                    <a:pt x="965" y="11935"/>
                  </a:cubicBezTo>
                  <a:cubicBezTo>
                    <a:pt x="1132" y="12221"/>
                    <a:pt x="1346" y="12471"/>
                    <a:pt x="1608" y="12685"/>
                  </a:cubicBezTo>
                  <a:cubicBezTo>
                    <a:pt x="1846" y="12875"/>
                    <a:pt x="2084" y="13066"/>
                    <a:pt x="2299" y="13280"/>
                  </a:cubicBezTo>
                  <a:cubicBezTo>
                    <a:pt x="2680" y="13649"/>
                    <a:pt x="3037" y="14054"/>
                    <a:pt x="3430" y="14423"/>
                  </a:cubicBezTo>
                  <a:cubicBezTo>
                    <a:pt x="3608" y="14590"/>
                    <a:pt x="3799" y="14745"/>
                    <a:pt x="3989" y="14911"/>
                  </a:cubicBezTo>
                  <a:cubicBezTo>
                    <a:pt x="4049" y="14971"/>
                    <a:pt x="4144" y="15019"/>
                    <a:pt x="4204" y="15078"/>
                  </a:cubicBezTo>
                  <a:cubicBezTo>
                    <a:pt x="4263" y="15126"/>
                    <a:pt x="4275" y="15197"/>
                    <a:pt x="4335" y="15245"/>
                  </a:cubicBezTo>
                  <a:cubicBezTo>
                    <a:pt x="4418" y="15304"/>
                    <a:pt x="4525" y="15328"/>
                    <a:pt x="4632" y="15376"/>
                  </a:cubicBezTo>
                  <a:cubicBezTo>
                    <a:pt x="4621" y="15459"/>
                    <a:pt x="4597" y="15578"/>
                    <a:pt x="4597" y="15685"/>
                  </a:cubicBezTo>
                  <a:cubicBezTo>
                    <a:pt x="4621" y="16233"/>
                    <a:pt x="4644" y="16769"/>
                    <a:pt x="4680" y="17305"/>
                  </a:cubicBezTo>
                  <a:cubicBezTo>
                    <a:pt x="4704" y="17709"/>
                    <a:pt x="4751" y="18114"/>
                    <a:pt x="4799" y="18495"/>
                  </a:cubicBezTo>
                  <a:cubicBezTo>
                    <a:pt x="4823" y="18733"/>
                    <a:pt x="4894" y="18960"/>
                    <a:pt x="4930" y="19198"/>
                  </a:cubicBezTo>
                  <a:cubicBezTo>
                    <a:pt x="4990" y="19555"/>
                    <a:pt x="5037" y="19924"/>
                    <a:pt x="5061" y="20305"/>
                  </a:cubicBezTo>
                  <a:cubicBezTo>
                    <a:pt x="5073" y="20674"/>
                    <a:pt x="5073" y="21043"/>
                    <a:pt x="5073" y="21412"/>
                  </a:cubicBezTo>
                  <a:lnTo>
                    <a:pt x="5073" y="22246"/>
                  </a:lnTo>
                  <a:cubicBezTo>
                    <a:pt x="5073" y="22484"/>
                    <a:pt x="5132" y="22722"/>
                    <a:pt x="5049" y="22960"/>
                  </a:cubicBezTo>
                  <a:cubicBezTo>
                    <a:pt x="4930" y="23305"/>
                    <a:pt x="4740" y="23591"/>
                    <a:pt x="4501" y="23853"/>
                  </a:cubicBezTo>
                  <a:cubicBezTo>
                    <a:pt x="4347" y="24008"/>
                    <a:pt x="4263" y="24198"/>
                    <a:pt x="4287" y="24425"/>
                  </a:cubicBezTo>
                  <a:cubicBezTo>
                    <a:pt x="4204" y="24532"/>
                    <a:pt x="4109" y="24627"/>
                    <a:pt x="4001" y="24734"/>
                  </a:cubicBezTo>
                  <a:cubicBezTo>
                    <a:pt x="3930" y="24806"/>
                    <a:pt x="3942" y="24889"/>
                    <a:pt x="3989" y="24948"/>
                  </a:cubicBezTo>
                  <a:cubicBezTo>
                    <a:pt x="4061" y="25044"/>
                    <a:pt x="4168" y="25127"/>
                    <a:pt x="4263" y="25222"/>
                  </a:cubicBezTo>
                  <a:cubicBezTo>
                    <a:pt x="4216" y="25282"/>
                    <a:pt x="4156" y="25377"/>
                    <a:pt x="4120" y="25484"/>
                  </a:cubicBezTo>
                  <a:cubicBezTo>
                    <a:pt x="4109" y="25568"/>
                    <a:pt x="4109" y="25687"/>
                    <a:pt x="4156" y="25758"/>
                  </a:cubicBezTo>
                  <a:cubicBezTo>
                    <a:pt x="4173" y="25799"/>
                    <a:pt x="4246" y="25812"/>
                    <a:pt x="4317" y="25812"/>
                  </a:cubicBezTo>
                  <a:cubicBezTo>
                    <a:pt x="4349" y="25812"/>
                    <a:pt x="4380" y="25809"/>
                    <a:pt x="4406" y="25806"/>
                  </a:cubicBezTo>
                  <a:cubicBezTo>
                    <a:pt x="4799" y="25758"/>
                    <a:pt x="5132" y="25568"/>
                    <a:pt x="5454" y="25341"/>
                  </a:cubicBezTo>
                  <a:cubicBezTo>
                    <a:pt x="5537" y="25282"/>
                    <a:pt x="5644" y="25222"/>
                    <a:pt x="5728" y="25187"/>
                  </a:cubicBezTo>
                  <a:cubicBezTo>
                    <a:pt x="5809" y="25143"/>
                    <a:pt x="5888" y="25122"/>
                    <a:pt x="5962" y="25122"/>
                  </a:cubicBezTo>
                  <a:cubicBezTo>
                    <a:pt x="6051" y="25122"/>
                    <a:pt x="6133" y="25152"/>
                    <a:pt x="6204" y="25210"/>
                  </a:cubicBezTo>
                  <a:cubicBezTo>
                    <a:pt x="6204" y="25282"/>
                    <a:pt x="6180" y="25365"/>
                    <a:pt x="6204" y="25401"/>
                  </a:cubicBezTo>
                  <a:cubicBezTo>
                    <a:pt x="6240" y="25448"/>
                    <a:pt x="6323" y="25460"/>
                    <a:pt x="6383" y="25496"/>
                  </a:cubicBezTo>
                  <a:cubicBezTo>
                    <a:pt x="6406" y="25496"/>
                    <a:pt x="6418" y="25484"/>
                    <a:pt x="6430" y="25484"/>
                  </a:cubicBezTo>
                  <a:lnTo>
                    <a:pt x="6430" y="25484"/>
                  </a:lnTo>
                  <a:cubicBezTo>
                    <a:pt x="6418" y="25579"/>
                    <a:pt x="6430" y="25698"/>
                    <a:pt x="6383" y="25794"/>
                  </a:cubicBezTo>
                  <a:cubicBezTo>
                    <a:pt x="6323" y="25913"/>
                    <a:pt x="6323" y="26020"/>
                    <a:pt x="6406" y="26103"/>
                  </a:cubicBezTo>
                  <a:cubicBezTo>
                    <a:pt x="6510" y="26227"/>
                    <a:pt x="6681" y="26320"/>
                    <a:pt x="6854" y="26320"/>
                  </a:cubicBezTo>
                  <a:cubicBezTo>
                    <a:pt x="6979" y="26320"/>
                    <a:pt x="7104" y="26271"/>
                    <a:pt x="7204" y="26151"/>
                  </a:cubicBezTo>
                  <a:cubicBezTo>
                    <a:pt x="7240" y="26115"/>
                    <a:pt x="7216" y="26079"/>
                    <a:pt x="7240" y="26044"/>
                  </a:cubicBezTo>
                  <a:cubicBezTo>
                    <a:pt x="7216" y="26044"/>
                    <a:pt x="7198" y="26038"/>
                    <a:pt x="7177" y="26038"/>
                  </a:cubicBezTo>
                  <a:cubicBezTo>
                    <a:pt x="7167" y="26038"/>
                    <a:pt x="7157" y="26040"/>
                    <a:pt x="7145" y="26044"/>
                  </a:cubicBezTo>
                  <a:cubicBezTo>
                    <a:pt x="7098" y="26067"/>
                    <a:pt x="7037" y="26079"/>
                    <a:pt x="6971" y="26079"/>
                  </a:cubicBezTo>
                  <a:cubicBezTo>
                    <a:pt x="6837" y="26079"/>
                    <a:pt x="6681" y="26029"/>
                    <a:pt x="6585" y="25925"/>
                  </a:cubicBezTo>
                  <a:cubicBezTo>
                    <a:pt x="6668" y="25841"/>
                    <a:pt x="6776" y="25734"/>
                    <a:pt x="6859" y="25627"/>
                  </a:cubicBezTo>
                  <a:cubicBezTo>
                    <a:pt x="6954" y="25520"/>
                    <a:pt x="7061" y="25437"/>
                    <a:pt x="7157" y="25341"/>
                  </a:cubicBezTo>
                  <a:cubicBezTo>
                    <a:pt x="7311" y="25210"/>
                    <a:pt x="7454" y="25067"/>
                    <a:pt x="7669" y="25020"/>
                  </a:cubicBezTo>
                  <a:cubicBezTo>
                    <a:pt x="7740" y="25008"/>
                    <a:pt x="7835" y="24948"/>
                    <a:pt x="7895" y="24889"/>
                  </a:cubicBezTo>
                  <a:cubicBezTo>
                    <a:pt x="7919" y="24853"/>
                    <a:pt x="7919" y="24782"/>
                    <a:pt x="7930" y="24734"/>
                  </a:cubicBezTo>
                  <a:cubicBezTo>
                    <a:pt x="7888" y="24726"/>
                    <a:pt x="7846" y="24717"/>
                    <a:pt x="7804" y="24717"/>
                  </a:cubicBezTo>
                  <a:cubicBezTo>
                    <a:pt x="7787" y="24717"/>
                    <a:pt x="7769" y="24719"/>
                    <a:pt x="7752" y="24722"/>
                  </a:cubicBezTo>
                  <a:cubicBezTo>
                    <a:pt x="7657" y="24746"/>
                    <a:pt x="7561" y="24806"/>
                    <a:pt x="7454" y="24853"/>
                  </a:cubicBezTo>
                  <a:cubicBezTo>
                    <a:pt x="7252" y="24948"/>
                    <a:pt x="7037" y="25032"/>
                    <a:pt x="6895" y="25210"/>
                  </a:cubicBezTo>
                  <a:cubicBezTo>
                    <a:pt x="6835" y="25270"/>
                    <a:pt x="6776" y="25306"/>
                    <a:pt x="6728" y="25365"/>
                  </a:cubicBezTo>
                  <a:cubicBezTo>
                    <a:pt x="6680" y="25425"/>
                    <a:pt x="6656" y="25508"/>
                    <a:pt x="6609" y="25579"/>
                  </a:cubicBezTo>
                  <a:cubicBezTo>
                    <a:pt x="6418" y="25425"/>
                    <a:pt x="6406" y="25341"/>
                    <a:pt x="6526" y="25198"/>
                  </a:cubicBezTo>
                  <a:cubicBezTo>
                    <a:pt x="6537" y="25187"/>
                    <a:pt x="6537" y="25163"/>
                    <a:pt x="6549" y="25151"/>
                  </a:cubicBezTo>
                  <a:cubicBezTo>
                    <a:pt x="6633" y="25020"/>
                    <a:pt x="6680" y="24853"/>
                    <a:pt x="6787" y="24770"/>
                  </a:cubicBezTo>
                  <a:cubicBezTo>
                    <a:pt x="6978" y="24603"/>
                    <a:pt x="7216" y="24472"/>
                    <a:pt x="7430" y="24305"/>
                  </a:cubicBezTo>
                  <a:cubicBezTo>
                    <a:pt x="7692" y="24091"/>
                    <a:pt x="8014" y="23960"/>
                    <a:pt x="8335" y="23877"/>
                  </a:cubicBezTo>
                  <a:cubicBezTo>
                    <a:pt x="8704" y="23782"/>
                    <a:pt x="9062" y="23674"/>
                    <a:pt x="9419" y="23532"/>
                  </a:cubicBezTo>
                  <a:cubicBezTo>
                    <a:pt x="9776" y="23401"/>
                    <a:pt x="10133" y="23293"/>
                    <a:pt x="10490" y="23174"/>
                  </a:cubicBezTo>
                  <a:cubicBezTo>
                    <a:pt x="10717" y="23103"/>
                    <a:pt x="10955" y="23020"/>
                    <a:pt x="11193" y="22948"/>
                  </a:cubicBezTo>
                  <a:cubicBezTo>
                    <a:pt x="11300" y="23008"/>
                    <a:pt x="11431" y="23079"/>
                    <a:pt x="11562" y="23162"/>
                  </a:cubicBezTo>
                  <a:cubicBezTo>
                    <a:pt x="11252" y="23293"/>
                    <a:pt x="10967" y="23424"/>
                    <a:pt x="10693" y="23543"/>
                  </a:cubicBezTo>
                  <a:cubicBezTo>
                    <a:pt x="10693" y="23543"/>
                    <a:pt x="10705" y="23555"/>
                    <a:pt x="10705" y="23579"/>
                  </a:cubicBezTo>
                  <a:cubicBezTo>
                    <a:pt x="10847" y="23496"/>
                    <a:pt x="10990" y="23436"/>
                    <a:pt x="11133" y="23377"/>
                  </a:cubicBezTo>
                  <a:cubicBezTo>
                    <a:pt x="11300" y="23317"/>
                    <a:pt x="11467" y="23258"/>
                    <a:pt x="11621" y="23222"/>
                  </a:cubicBezTo>
                  <a:cubicBezTo>
                    <a:pt x="11740" y="23186"/>
                    <a:pt x="11860" y="23222"/>
                    <a:pt x="11919" y="23043"/>
                  </a:cubicBezTo>
                  <a:cubicBezTo>
                    <a:pt x="11969" y="23214"/>
                    <a:pt x="12061" y="23317"/>
                    <a:pt x="12189" y="23317"/>
                  </a:cubicBezTo>
                  <a:cubicBezTo>
                    <a:pt x="12213" y="23317"/>
                    <a:pt x="12238" y="23313"/>
                    <a:pt x="12264" y="23305"/>
                  </a:cubicBezTo>
                  <a:cubicBezTo>
                    <a:pt x="12283" y="23302"/>
                    <a:pt x="12299" y="23300"/>
                    <a:pt x="12315" y="23300"/>
                  </a:cubicBezTo>
                  <a:cubicBezTo>
                    <a:pt x="12402" y="23300"/>
                    <a:pt x="12454" y="23352"/>
                    <a:pt x="12514" y="23413"/>
                  </a:cubicBezTo>
                  <a:cubicBezTo>
                    <a:pt x="12550" y="23436"/>
                    <a:pt x="12574" y="23484"/>
                    <a:pt x="12610" y="23496"/>
                  </a:cubicBezTo>
                  <a:cubicBezTo>
                    <a:pt x="12717" y="23532"/>
                    <a:pt x="12800" y="23579"/>
                    <a:pt x="12907" y="23603"/>
                  </a:cubicBezTo>
                  <a:cubicBezTo>
                    <a:pt x="12909" y="23605"/>
                    <a:pt x="12911" y="23605"/>
                    <a:pt x="12913" y="23605"/>
                  </a:cubicBezTo>
                  <a:cubicBezTo>
                    <a:pt x="12929" y="23605"/>
                    <a:pt x="12958" y="23576"/>
                    <a:pt x="12979" y="23555"/>
                  </a:cubicBezTo>
                  <a:cubicBezTo>
                    <a:pt x="12979" y="23555"/>
                    <a:pt x="12967" y="23532"/>
                    <a:pt x="12955" y="23520"/>
                  </a:cubicBezTo>
                  <a:cubicBezTo>
                    <a:pt x="12800" y="23377"/>
                    <a:pt x="12633" y="23234"/>
                    <a:pt x="12479" y="23103"/>
                  </a:cubicBezTo>
                  <a:cubicBezTo>
                    <a:pt x="12443" y="23074"/>
                    <a:pt x="12407" y="23058"/>
                    <a:pt x="12370" y="23058"/>
                  </a:cubicBezTo>
                  <a:cubicBezTo>
                    <a:pt x="12347" y="23058"/>
                    <a:pt x="12324" y="23065"/>
                    <a:pt x="12300" y="23079"/>
                  </a:cubicBezTo>
                  <a:cubicBezTo>
                    <a:pt x="12266" y="23109"/>
                    <a:pt x="12238" y="23122"/>
                    <a:pt x="12214" y="23122"/>
                  </a:cubicBezTo>
                  <a:cubicBezTo>
                    <a:pt x="12172" y="23122"/>
                    <a:pt x="12144" y="23081"/>
                    <a:pt x="12121" y="23020"/>
                  </a:cubicBezTo>
                  <a:cubicBezTo>
                    <a:pt x="12098" y="22984"/>
                    <a:pt x="12086" y="22936"/>
                    <a:pt x="12062" y="22901"/>
                  </a:cubicBezTo>
                  <a:cubicBezTo>
                    <a:pt x="12027" y="22852"/>
                    <a:pt x="11980" y="22828"/>
                    <a:pt x="11931" y="22828"/>
                  </a:cubicBezTo>
                  <a:cubicBezTo>
                    <a:pt x="11895" y="22828"/>
                    <a:pt x="11859" y="22840"/>
                    <a:pt x="11824" y="22865"/>
                  </a:cubicBezTo>
                  <a:cubicBezTo>
                    <a:pt x="11800" y="22889"/>
                    <a:pt x="11776" y="22924"/>
                    <a:pt x="11740" y="22948"/>
                  </a:cubicBezTo>
                  <a:cubicBezTo>
                    <a:pt x="11538" y="22829"/>
                    <a:pt x="11300" y="22746"/>
                    <a:pt x="11228" y="22460"/>
                  </a:cubicBezTo>
                  <a:cubicBezTo>
                    <a:pt x="11205" y="22389"/>
                    <a:pt x="11133" y="22329"/>
                    <a:pt x="11062" y="22293"/>
                  </a:cubicBezTo>
                  <a:cubicBezTo>
                    <a:pt x="10764" y="22174"/>
                    <a:pt x="10490" y="22008"/>
                    <a:pt x="10359" y="21698"/>
                  </a:cubicBezTo>
                  <a:cubicBezTo>
                    <a:pt x="10336" y="21638"/>
                    <a:pt x="10276" y="21615"/>
                    <a:pt x="10228" y="21567"/>
                  </a:cubicBezTo>
                  <a:cubicBezTo>
                    <a:pt x="10133" y="21496"/>
                    <a:pt x="10014" y="21436"/>
                    <a:pt x="9931" y="21353"/>
                  </a:cubicBezTo>
                  <a:cubicBezTo>
                    <a:pt x="9645" y="21138"/>
                    <a:pt x="9443" y="20817"/>
                    <a:pt x="9228" y="20543"/>
                  </a:cubicBezTo>
                  <a:cubicBezTo>
                    <a:pt x="8990" y="20210"/>
                    <a:pt x="8788" y="19853"/>
                    <a:pt x="8561" y="19507"/>
                  </a:cubicBezTo>
                  <a:cubicBezTo>
                    <a:pt x="8216" y="18995"/>
                    <a:pt x="7966" y="18436"/>
                    <a:pt x="7788" y="17840"/>
                  </a:cubicBezTo>
                  <a:cubicBezTo>
                    <a:pt x="7609" y="17245"/>
                    <a:pt x="7514" y="16626"/>
                    <a:pt x="7609" y="15995"/>
                  </a:cubicBezTo>
                  <a:cubicBezTo>
                    <a:pt x="7669" y="15602"/>
                    <a:pt x="7788" y="15209"/>
                    <a:pt x="7930" y="14840"/>
                  </a:cubicBezTo>
                  <a:cubicBezTo>
                    <a:pt x="8026" y="14602"/>
                    <a:pt x="8157" y="14376"/>
                    <a:pt x="8276" y="14149"/>
                  </a:cubicBezTo>
                  <a:cubicBezTo>
                    <a:pt x="8514" y="13661"/>
                    <a:pt x="8931" y="13435"/>
                    <a:pt x="9454" y="13435"/>
                  </a:cubicBezTo>
                  <a:cubicBezTo>
                    <a:pt x="9633" y="13435"/>
                    <a:pt x="9800" y="13471"/>
                    <a:pt x="9978" y="13483"/>
                  </a:cubicBezTo>
                  <a:cubicBezTo>
                    <a:pt x="10097" y="13495"/>
                    <a:pt x="10216" y="13518"/>
                    <a:pt x="10336" y="13518"/>
                  </a:cubicBezTo>
                  <a:cubicBezTo>
                    <a:pt x="10389" y="13514"/>
                    <a:pt x="10442" y="13512"/>
                    <a:pt x="10494" y="13512"/>
                  </a:cubicBezTo>
                  <a:cubicBezTo>
                    <a:pt x="10732" y="13512"/>
                    <a:pt x="10959" y="13553"/>
                    <a:pt x="11193" y="13602"/>
                  </a:cubicBezTo>
                  <a:cubicBezTo>
                    <a:pt x="11490" y="13661"/>
                    <a:pt x="11776" y="13780"/>
                    <a:pt x="12062" y="13888"/>
                  </a:cubicBezTo>
                  <a:cubicBezTo>
                    <a:pt x="12241" y="13959"/>
                    <a:pt x="12395" y="14078"/>
                    <a:pt x="12598" y="14138"/>
                  </a:cubicBezTo>
                  <a:cubicBezTo>
                    <a:pt x="12800" y="14209"/>
                    <a:pt x="12979" y="14316"/>
                    <a:pt x="13133" y="14483"/>
                  </a:cubicBezTo>
                  <a:cubicBezTo>
                    <a:pt x="13276" y="14650"/>
                    <a:pt x="13455" y="14780"/>
                    <a:pt x="13622" y="14923"/>
                  </a:cubicBezTo>
                  <a:cubicBezTo>
                    <a:pt x="13741" y="15031"/>
                    <a:pt x="13824" y="15150"/>
                    <a:pt x="13931" y="15269"/>
                  </a:cubicBezTo>
                  <a:cubicBezTo>
                    <a:pt x="14157" y="15519"/>
                    <a:pt x="14396" y="15781"/>
                    <a:pt x="14586" y="16043"/>
                  </a:cubicBezTo>
                  <a:cubicBezTo>
                    <a:pt x="14812" y="16352"/>
                    <a:pt x="14991" y="16709"/>
                    <a:pt x="15181" y="17043"/>
                  </a:cubicBezTo>
                  <a:cubicBezTo>
                    <a:pt x="15217" y="17114"/>
                    <a:pt x="15253" y="17186"/>
                    <a:pt x="15300" y="17269"/>
                  </a:cubicBezTo>
                  <a:cubicBezTo>
                    <a:pt x="15312" y="17269"/>
                    <a:pt x="15336" y="17245"/>
                    <a:pt x="15348" y="17245"/>
                  </a:cubicBezTo>
                  <a:cubicBezTo>
                    <a:pt x="15336" y="17221"/>
                    <a:pt x="15348" y="17186"/>
                    <a:pt x="15336" y="17162"/>
                  </a:cubicBezTo>
                  <a:cubicBezTo>
                    <a:pt x="15253" y="16971"/>
                    <a:pt x="15181" y="16769"/>
                    <a:pt x="15110" y="16590"/>
                  </a:cubicBezTo>
                  <a:cubicBezTo>
                    <a:pt x="14931" y="16174"/>
                    <a:pt x="14693" y="15793"/>
                    <a:pt x="14396" y="15447"/>
                  </a:cubicBezTo>
                  <a:cubicBezTo>
                    <a:pt x="14217" y="15245"/>
                    <a:pt x="14026" y="15066"/>
                    <a:pt x="13848" y="14864"/>
                  </a:cubicBezTo>
                  <a:cubicBezTo>
                    <a:pt x="13705" y="14745"/>
                    <a:pt x="13586" y="14614"/>
                    <a:pt x="13455" y="14495"/>
                  </a:cubicBezTo>
                  <a:cubicBezTo>
                    <a:pt x="13431" y="14471"/>
                    <a:pt x="13348" y="14471"/>
                    <a:pt x="13324" y="14423"/>
                  </a:cubicBezTo>
                  <a:cubicBezTo>
                    <a:pt x="13205" y="14269"/>
                    <a:pt x="13050" y="14149"/>
                    <a:pt x="12860" y="14078"/>
                  </a:cubicBezTo>
                  <a:cubicBezTo>
                    <a:pt x="12729" y="14030"/>
                    <a:pt x="12610" y="13995"/>
                    <a:pt x="12491" y="13935"/>
                  </a:cubicBezTo>
                  <a:cubicBezTo>
                    <a:pt x="12383" y="13888"/>
                    <a:pt x="12300" y="13828"/>
                    <a:pt x="12193" y="13780"/>
                  </a:cubicBezTo>
                  <a:cubicBezTo>
                    <a:pt x="11883" y="13661"/>
                    <a:pt x="11586" y="13554"/>
                    <a:pt x="11264" y="13459"/>
                  </a:cubicBezTo>
                  <a:cubicBezTo>
                    <a:pt x="11109" y="13399"/>
                    <a:pt x="10943" y="13376"/>
                    <a:pt x="10776" y="13316"/>
                  </a:cubicBezTo>
                  <a:cubicBezTo>
                    <a:pt x="10670" y="13295"/>
                    <a:pt x="10573" y="13255"/>
                    <a:pt x="10461" y="13255"/>
                  </a:cubicBezTo>
                  <a:cubicBezTo>
                    <a:pt x="10447" y="13255"/>
                    <a:pt x="10433" y="13255"/>
                    <a:pt x="10419" y="13256"/>
                  </a:cubicBezTo>
                  <a:cubicBezTo>
                    <a:pt x="10395" y="13256"/>
                    <a:pt x="10359" y="13221"/>
                    <a:pt x="10347" y="13197"/>
                  </a:cubicBezTo>
                  <a:cubicBezTo>
                    <a:pt x="10169" y="13185"/>
                    <a:pt x="10014" y="13161"/>
                    <a:pt x="9859" y="13161"/>
                  </a:cubicBezTo>
                  <a:cubicBezTo>
                    <a:pt x="9790" y="13151"/>
                    <a:pt x="9723" y="13145"/>
                    <a:pt x="9656" y="13145"/>
                  </a:cubicBezTo>
                  <a:cubicBezTo>
                    <a:pt x="9574" y="13145"/>
                    <a:pt x="9492" y="13153"/>
                    <a:pt x="9407" y="13173"/>
                  </a:cubicBezTo>
                  <a:cubicBezTo>
                    <a:pt x="9204" y="13233"/>
                    <a:pt x="8990" y="13304"/>
                    <a:pt x="8800" y="13399"/>
                  </a:cubicBezTo>
                  <a:cubicBezTo>
                    <a:pt x="8585" y="13483"/>
                    <a:pt x="8383" y="13578"/>
                    <a:pt x="8264" y="13780"/>
                  </a:cubicBezTo>
                  <a:cubicBezTo>
                    <a:pt x="8038" y="14149"/>
                    <a:pt x="7835" y="14542"/>
                    <a:pt x="7692" y="14971"/>
                  </a:cubicBezTo>
                  <a:lnTo>
                    <a:pt x="7657" y="15066"/>
                  </a:lnTo>
                  <a:lnTo>
                    <a:pt x="7621" y="15066"/>
                  </a:lnTo>
                  <a:cubicBezTo>
                    <a:pt x="7609" y="14888"/>
                    <a:pt x="7549" y="14721"/>
                    <a:pt x="7573" y="14554"/>
                  </a:cubicBezTo>
                  <a:cubicBezTo>
                    <a:pt x="7621" y="14328"/>
                    <a:pt x="7430" y="14245"/>
                    <a:pt x="7359" y="14090"/>
                  </a:cubicBezTo>
                  <a:lnTo>
                    <a:pt x="7359" y="14090"/>
                  </a:lnTo>
                  <a:cubicBezTo>
                    <a:pt x="7383" y="14185"/>
                    <a:pt x="7442" y="14257"/>
                    <a:pt x="7490" y="14352"/>
                  </a:cubicBezTo>
                  <a:cubicBezTo>
                    <a:pt x="7514" y="14388"/>
                    <a:pt x="7538" y="14423"/>
                    <a:pt x="7538" y="14471"/>
                  </a:cubicBezTo>
                  <a:cubicBezTo>
                    <a:pt x="7549" y="14614"/>
                    <a:pt x="7561" y="14745"/>
                    <a:pt x="7561" y="14888"/>
                  </a:cubicBezTo>
                  <a:cubicBezTo>
                    <a:pt x="7561" y="15031"/>
                    <a:pt x="7609" y="15185"/>
                    <a:pt x="7561" y="15304"/>
                  </a:cubicBezTo>
                  <a:cubicBezTo>
                    <a:pt x="7442" y="15685"/>
                    <a:pt x="7359" y="16054"/>
                    <a:pt x="7335" y="16447"/>
                  </a:cubicBezTo>
                  <a:cubicBezTo>
                    <a:pt x="7335" y="16555"/>
                    <a:pt x="7371" y="16674"/>
                    <a:pt x="7371" y="16769"/>
                  </a:cubicBezTo>
                  <a:cubicBezTo>
                    <a:pt x="7371" y="16912"/>
                    <a:pt x="7371" y="17055"/>
                    <a:pt x="7383" y="17186"/>
                  </a:cubicBezTo>
                  <a:cubicBezTo>
                    <a:pt x="7395" y="17459"/>
                    <a:pt x="7478" y="17721"/>
                    <a:pt x="7454" y="17995"/>
                  </a:cubicBezTo>
                  <a:cubicBezTo>
                    <a:pt x="7442" y="18317"/>
                    <a:pt x="7371" y="18650"/>
                    <a:pt x="7323" y="18971"/>
                  </a:cubicBezTo>
                  <a:cubicBezTo>
                    <a:pt x="7323" y="19019"/>
                    <a:pt x="7311" y="19067"/>
                    <a:pt x="7311" y="19114"/>
                  </a:cubicBezTo>
                  <a:lnTo>
                    <a:pt x="7335" y="19114"/>
                  </a:lnTo>
                  <a:lnTo>
                    <a:pt x="7514" y="17948"/>
                  </a:lnTo>
                  <a:lnTo>
                    <a:pt x="7549" y="17948"/>
                  </a:lnTo>
                  <a:cubicBezTo>
                    <a:pt x="7621" y="18138"/>
                    <a:pt x="7680" y="18340"/>
                    <a:pt x="7752" y="18519"/>
                  </a:cubicBezTo>
                  <a:cubicBezTo>
                    <a:pt x="7716" y="18531"/>
                    <a:pt x="7657" y="18543"/>
                    <a:pt x="7657" y="18555"/>
                  </a:cubicBezTo>
                  <a:cubicBezTo>
                    <a:pt x="7633" y="18614"/>
                    <a:pt x="7657" y="18662"/>
                    <a:pt x="7657" y="18721"/>
                  </a:cubicBezTo>
                  <a:lnTo>
                    <a:pt x="7692" y="18721"/>
                  </a:lnTo>
                  <a:cubicBezTo>
                    <a:pt x="7728" y="18698"/>
                    <a:pt x="7776" y="18662"/>
                    <a:pt x="7799" y="18614"/>
                  </a:cubicBezTo>
                  <a:cubicBezTo>
                    <a:pt x="7835" y="18698"/>
                    <a:pt x="7847" y="18769"/>
                    <a:pt x="7871" y="18829"/>
                  </a:cubicBezTo>
                  <a:cubicBezTo>
                    <a:pt x="7990" y="19067"/>
                    <a:pt x="8133" y="19305"/>
                    <a:pt x="8264" y="19531"/>
                  </a:cubicBezTo>
                  <a:cubicBezTo>
                    <a:pt x="8335" y="19662"/>
                    <a:pt x="8383" y="19781"/>
                    <a:pt x="8371" y="19948"/>
                  </a:cubicBezTo>
                  <a:cubicBezTo>
                    <a:pt x="8347" y="20281"/>
                    <a:pt x="8383" y="20626"/>
                    <a:pt x="8395" y="20960"/>
                  </a:cubicBezTo>
                  <a:cubicBezTo>
                    <a:pt x="8514" y="20603"/>
                    <a:pt x="8347" y="20210"/>
                    <a:pt x="8431" y="19841"/>
                  </a:cubicBezTo>
                  <a:lnTo>
                    <a:pt x="8431" y="19841"/>
                  </a:lnTo>
                  <a:cubicBezTo>
                    <a:pt x="8490" y="19912"/>
                    <a:pt x="8526" y="19984"/>
                    <a:pt x="8573" y="20067"/>
                  </a:cubicBezTo>
                  <a:cubicBezTo>
                    <a:pt x="8609" y="20126"/>
                    <a:pt x="8645" y="20198"/>
                    <a:pt x="8645" y="20269"/>
                  </a:cubicBezTo>
                  <a:cubicBezTo>
                    <a:pt x="8633" y="20460"/>
                    <a:pt x="8609" y="20638"/>
                    <a:pt x="8573" y="20841"/>
                  </a:cubicBezTo>
                  <a:cubicBezTo>
                    <a:pt x="8561" y="20996"/>
                    <a:pt x="8526" y="21162"/>
                    <a:pt x="8502" y="21329"/>
                  </a:cubicBezTo>
                  <a:lnTo>
                    <a:pt x="8526" y="21329"/>
                  </a:lnTo>
                  <a:cubicBezTo>
                    <a:pt x="8585" y="20984"/>
                    <a:pt x="8645" y="20638"/>
                    <a:pt x="8704" y="20281"/>
                  </a:cubicBezTo>
                  <a:cubicBezTo>
                    <a:pt x="8859" y="20495"/>
                    <a:pt x="9002" y="20686"/>
                    <a:pt x="9145" y="20876"/>
                  </a:cubicBezTo>
                  <a:cubicBezTo>
                    <a:pt x="9169" y="20912"/>
                    <a:pt x="9169" y="20936"/>
                    <a:pt x="9169" y="20972"/>
                  </a:cubicBezTo>
                  <a:cubicBezTo>
                    <a:pt x="9204" y="21198"/>
                    <a:pt x="9216" y="21412"/>
                    <a:pt x="9264" y="21627"/>
                  </a:cubicBezTo>
                  <a:cubicBezTo>
                    <a:pt x="9288" y="21746"/>
                    <a:pt x="9347" y="21865"/>
                    <a:pt x="9443" y="21948"/>
                  </a:cubicBezTo>
                  <a:cubicBezTo>
                    <a:pt x="9704" y="22222"/>
                    <a:pt x="9657" y="22329"/>
                    <a:pt x="9526" y="22567"/>
                  </a:cubicBezTo>
                  <a:cubicBezTo>
                    <a:pt x="9514" y="22591"/>
                    <a:pt x="9502" y="22627"/>
                    <a:pt x="9478" y="22639"/>
                  </a:cubicBezTo>
                  <a:cubicBezTo>
                    <a:pt x="9204" y="22948"/>
                    <a:pt x="8919" y="23282"/>
                    <a:pt x="8633" y="23591"/>
                  </a:cubicBezTo>
                  <a:cubicBezTo>
                    <a:pt x="8621" y="23603"/>
                    <a:pt x="8585" y="23603"/>
                    <a:pt x="8561" y="23615"/>
                  </a:cubicBezTo>
                  <a:cubicBezTo>
                    <a:pt x="8335" y="23674"/>
                    <a:pt x="8109" y="23734"/>
                    <a:pt x="7907" y="23817"/>
                  </a:cubicBezTo>
                  <a:cubicBezTo>
                    <a:pt x="7799" y="23841"/>
                    <a:pt x="7692" y="23901"/>
                    <a:pt x="7597" y="23948"/>
                  </a:cubicBezTo>
                  <a:lnTo>
                    <a:pt x="7561" y="23913"/>
                  </a:lnTo>
                  <a:cubicBezTo>
                    <a:pt x="7657" y="23794"/>
                    <a:pt x="7740" y="23663"/>
                    <a:pt x="7835" y="23543"/>
                  </a:cubicBezTo>
                  <a:cubicBezTo>
                    <a:pt x="7930" y="23401"/>
                    <a:pt x="8085" y="23282"/>
                    <a:pt x="8192" y="23127"/>
                  </a:cubicBezTo>
                  <a:cubicBezTo>
                    <a:pt x="8395" y="22841"/>
                    <a:pt x="8573" y="22543"/>
                    <a:pt x="8788" y="22293"/>
                  </a:cubicBezTo>
                  <a:cubicBezTo>
                    <a:pt x="9026" y="21996"/>
                    <a:pt x="9097" y="21650"/>
                    <a:pt x="9097" y="21293"/>
                  </a:cubicBezTo>
                  <a:cubicBezTo>
                    <a:pt x="9097" y="21138"/>
                    <a:pt x="9038" y="20972"/>
                    <a:pt x="9002" y="20805"/>
                  </a:cubicBezTo>
                  <a:cubicBezTo>
                    <a:pt x="8990" y="20698"/>
                    <a:pt x="8966" y="20662"/>
                    <a:pt x="8847" y="20638"/>
                  </a:cubicBezTo>
                  <a:lnTo>
                    <a:pt x="8847" y="20638"/>
                  </a:lnTo>
                  <a:cubicBezTo>
                    <a:pt x="8859" y="20722"/>
                    <a:pt x="8859" y="20781"/>
                    <a:pt x="8871" y="20841"/>
                  </a:cubicBezTo>
                  <a:cubicBezTo>
                    <a:pt x="8942" y="21329"/>
                    <a:pt x="8907" y="21793"/>
                    <a:pt x="8550" y="22186"/>
                  </a:cubicBezTo>
                  <a:cubicBezTo>
                    <a:pt x="8431" y="22329"/>
                    <a:pt x="8323" y="22472"/>
                    <a:pt x="8216" y="22627"/>
                  </a:cubicBezTo>
                  <a:cubicBezTo>
                    <a:pt x="8050" y="22841"/>
                    <a:pt x="7895" y="23055"/>
                    <a:pt x="7728" y="23282"/>
                  </a:cubicBezTo>
                  <a:cubicBezTo>
                    <a:pt x="7549" y="23520"/>
                    <a:pt x="7347" y="23722"/>
                    <a:pt x="7359" y="24055"/>
                  </a:cubicBezTo>
                  <a:cubicBezTo>
                    <a:pt x="7359" y="24067"/>
                    <a:pt x="7335" y="24091"/>
                    <a:pt x="7323" y="24115"/>
                  </a:cubicBezTo>
                  <a:cubicBezTo>
                    <a:pt x="7133" y="24234"/>
                    <a:pt x="6954" y="24353"/>
                    <a:pt x="6740" y="24484"/>
                  </a:cubicBezTo>
                  <a:cubicBezTo>
                    <a:pt x="6764" y="24389"/>
                    <a:pt x="6764" y="24317"/>
                    <a:pt x="6776" y="24246"/>
                  </a:cubicBezTo>
                  <a:cubicBezTo>
                    <a:pt x="6764" y="24246"/>
                    <a:pt x="6728" y="24234"/>
                    <a:pt x="6716" y="24234"/>
                  </a:cubicBezTo>
                  <a:cubicBezTo>
                    <a:pt x="6704" y="24436"/>
                    <a:pt x="6680" y="24651"/>
                    <a:pt x="6478" y="24770"/>
                  </a:cubicBezTo>
                  <a:cubicBezTo>
                    <a:pt x="6466" y="24603"/>
                    <a:pt x="6359" y="24448"/>
                    <a:pt x="6537" y="24317"/>
                  </a:cubicBezTo>
                  <a:cubicBezTo>
                    <a:pt x="6524" y="24315"/>
                    <a:pt x="6511" y="24313"/>
                    <a:pt x="6498" y="24313"/>
                  </a:cubicBezTo>
                  <a:cubicBezTo>
                    <a:pt x="6403" y="24313"/>
                    <a:pt x="6348" y="24391"/>
                    <a:pt x="6359" y="24496"/>
                  </a:cubicBezTo>
                  <a:cubicBezTo>
                    <a:pt x="6371" y="24591"/>
                    <a:pt x="6418" y="24675"/>
                    <a:pt x="6418" y="24770"/>
                  </a:cubicBezTo>
                  <a:cubicBezTo>
                    <a:pt x="6418" y="24841"/>
                    <a:pt x="6383" y="24925"/>
                    <a:pt x="6347" y="24984"/>
                  </a:cubicBezTo>
                  <a:cubicBezTo>
                    <a:pt x="6345" y="24989"/>
                    <a:pt x="6339" y="24991"/>
                    <a:pt x="6331" y="24991"/>
                  </a:cubicBezTo>
                  <a:cubicBezTo>
                    <a:pt x="6299" y="24991"/>
                    <a:pt x="6228" y="24958"/>
                    <a:pt x="6180" y="24948"/>
                  </a:cubicBezTo>
                  <a:cubicBezTo>
                    <a:pt x="6126" y="24916"/>
                    <a:pt x="6062" y="24864"/>
                    <a:pt x="6006" y="24864"/>
                  </a:cubicBezTo>
                  <a:cubicBezTo>
                    <a:pt x="6000" y="24864"/>
                    <a:pt x="5995" y="24864"/>
                    <a:pt x="5990" y="24865"/>
                  </a:cubicBezTo>
                  <a:cubicBezTo>
                    <a:pt x="5835" y="24901"/>
                    <a:pt x="5692" y="24925"/>
                    <a:pt x="5561" y="25008"/>
                  </a:cubicBezTo>
                  <a:cubicBezTo>
                    <a:pt x="5323" y="25127"/>
                    <a:pt x="5109" y="25306"/>
                    <a:pt x="4871" y="25425"/>
                  </a:cubicBezTo>
                  <a:cubicBezTo>
                    <a:pt x="4704" y="25496"/>
                    <a:pt x="4513" y="25544"/>
                    <a:pt x="4335" y="25603"/>
                  </a:cubicBezTo>
                  <a:cubicBezTo>
                    <a:pt x="4323" y="25603"/>
                    <a:pt x="4323" y="25579"/>
                    <a:pt x="4311" y="25568"/>
                  </a:cubicBezTo>
                  <a:cubicBezTo>
                    <a:pt x="4311" y="25520"/>
                    <a:pt x="4323" y="25496"/>
                    <a:pt x="4335" y="25460"/>
                  </a:cubicBezTo>
                  <a:cubicBezTo>
                    <a:pt x="4466" y="25258"/>
                    <a:pt x="4668" y="25103"/>
                    <a:pt x="4871" y="24984"/>
                  </a:cubicBezTo>
                  <a:cubicBezTo>
                    <a:pt x="5097" y="24865"/>
                    <a:pt x="5275" y="24722"/>
                    <a:pt x="5418" y="24508"/>
                  </a:cubicBezTo>
                  <a:cubicBezTo>
                    <a:pt x="5454" y="24484"/>
                    <a:pt x="5454" y="24436"/>
                    <a:pt x="5466" y="24389"/>
                  </a:cubicBezTo>
                  <a:cubicBezTo>
                    <a:pt x="5474" y="24337"/>
                    <a:pt x="5464" y="24298"/>
                    <a:pt x="5431" y="24298"/>
                  </a:cubicBezTo>
                  <a:cubicBezTo>
                    <a:pt x="5419" y="24298"/>
                    <a:pt x="5402" y="24304"/>
                    <a:pt x="5383" y="24317"/>
                  </a:cubicBezTo>
                  <a:cubicBezTo>
                    <a:pt x="5323" y="24353"/>
                    <a:pt x="5263" y="24389"/>
                    <a:pt x="5228" y="24448"/>
                  </a:cubicBezTo>
                  <a:cubicBezTo>
                    <a:pt x="5097" y="24663"/>
                    <a:pt x="4859" y="24722"/>
                    <a:pt x="4680" y="24865"/>
                  </a:cubicBezTo>
                  <a:cubicBezTo>
                    <a:pt x="4648" y="24892"/>
                    <a:pt x="4621" y="24904"/>
                    <a:pt x="4595" y="24904"/>
                  </a:cubicBezTo>
                  <a:cubicBezTo>
                    <a:pt x="4563" y="24904"/>
                    <a:pt x="4534" y="24886"/>
                    <a:pt x="4501" y="24853"/>
                  </a:cubicBezTo>
                  <a:cubicBezTo>
                    <a:pt x="4454" y="24806"/>
                    <a:pt x="4394" y="24782"/>
                    <a:pt x="4347" y="24734"/>
                  </a:cubicBezTo>
                  <a:lnTo>
                    <a:pt x="4347" y="24734"/>
                  </a:lnTo>
                  <a:cubicBezTo>
                    <a:pt x="4406" y="24806"/>
                    <a:pt x="4454" y="24889"/>
                    <a:pt x="4525" y="25008"/>
                  </a:cubicBezTo>
                  <a:cubicBezTo>
                    <a:pt x="4466" y="24984"/>
                    <a:pt x="4394" y="24984"/>
                    <a:pt x="4394" y="24972"/>
                  </a:cubicBezTo>
                  <a:cubicBezTo>
                    <a:pt x="4370" y="24901"/>
                    <a:pt x="4370" y="24806"/>
                    <a:pt x="4347" y="24734"/>
                  </a:cubicBezTo>
                  <a:lnTo>
                    <a:pt x="4347" y="24734"/>
                  </a:lnTo>
                  <a:cubicBezTo>
                    <a:pt x="4347" y="24734"/>
                    <a:pt x="4347" y="24734"/>
                    <a:pt x="4347" y="24734"/>
                  </a:cubicBezTo>
                  <a:cubicBezTo>
                    <a:pt x="4406" y="24663"/>
                    <a:pt x="4466" y="24567"/>
                    <a:pt x="4513" y="24496"/>
                  </a:cubicBezTo>
                  <a:cubicBezTo>
                    <a:pt x="4585" y="24425"/>
                    <a:pt x="4680" y="24365"/>
                    <a:pt x="4763" y="24294"/>
                  </a:cubicBezTo>
                  <a:cubicBezTo>
                    <a:pt x="4859" y="24210"/>
                    <a:pt x="4918" y="24127"/>
                    <a:pt x="5002" y="24067"/>
                  </a:cubicBezTo>
                  <a:cubicBezTo>
                    <a:pt x="5180" y="23960"/>
                    <a:pt x="5359" y="23877"/>
                    <a:pt x="5537" y="23770"/>
                  </a:cubicBezTo>
                  <a:cubicBezTo>
                    <a:pt x="5668" y="23710"/>
                    <a:pt x="5775" y="23651"/>
                    <a:pt x="5847" y="23484"/>
                  </a:cubicBezTo>
                  <a:cubicBezTo>
                    <a:pt x="5966" y="23222"/>
                    <a:pt x="6049" y="22960"/>
                    <a:pt x="6014" y="22686"/>
                  </a:cubicBezTo>
                  <a:cubicBezTo>
                    <a:pt x="5954" y="22127"/>
                    <a:pt x="6061" y="21615"/>
                    <a:pt x="6168" y="21079"/>
                  </a:cubicBezTo>
                  <a:cubicBezTo>
                    <a:pt x="6228" y="20793"/>
                    <a:pt x="6347" y="20543"/>
                    <a:pt x="6418" y="20257"/>
                  </a:cubicBezTo>
                  <a:cubicBezTo>
                    <a:pt x="6549" y="19769"/>
                    <a:pt x="6645" y="19257"/>
                    <a:pt x="6764" y="18769"/>
                  </a:cubicBezTo>
                  <a:cubicBezTo>
                    <a:pt x="6895" y="18245"/>
                    <a:pt x="6907" y="17721"/>
                    <a:pt x="6918" y="17186"/>
                  </a:cubicBezTo>
                  <a:cubicBezTo>
                    <a:pt x="6942" y="17007"/>
                    <a:pt x="6895" y="16828"/>
                    <a:pt x="6883" y="16650"/>
                  </a:cubicBezTo>
                  <a:lnTo>
                    <a:pt x="6883" y="16650"/>
                  </a:lnTo>
                  <a:cubicBezTo>
                    <a:pt x="7133" y="16709"/>
                    <a:pt x="7133" y="16709"/>
                    <a:pt x="7145" y="16936"/>
                  </a:cubicBezTo>
                  <a:cubicBezTo>
                    <a:pt x="7145" y="16971"/>
                    <a:pt x="7157" y="16983"/>
                    <a:pt x="7157" y="17007"/>
                  </a:cubicBezTo>
                  <a:cubicBezTo>
                    <a:pt x="7240" y="17281"/>
                    <a:pt x="7204" y="17567"/>
                    <a:pt x="7204" y="17840"/>
                  </a:cubicBezTo>
                  <a:lnTo>
                    <a:pt x="7204" y="18412"/>
                  </a:lnTo>
                  <a:cubicBezTo>
                    <a:pt x="7252" y="17840"/>
                    <a:pt x="7311" y="17293"/>
                    <a:pt x="7157" y="16757"/>
                  </a:cubicBezTo>
                  <a:cubicBezTo>
                    <a:pt x="7240" y="16733"/>
                    <a:pt x="7264" y="16709"/>
                    <a:pt x="7311" y="16697"/>
                  </a:cubicBezTo>
                  <a:lnTo>
                    <a:pt x="7216" y="16614"/>
                  </a:lnTo>
                  <a:cubicBezTo>
                    <a:pt x="7133" y="16531"/>
                    <a:pt x="7026" y="16459"/>
                    <a:pt x="6966" y="16376"/>
                  </a:cubicBezTo>
                  <a:cubicBezTo>
                    <a:pt x="6847" y="16209"/>
                    <a:pt x="6776" y="16031"/>
                    <a:pt x="6656" y="15864"/>
                  </a:cubicBezTo>
                  <a:cubicBezTo>
                    <a:pt x="6383" y="15495"/>
                    <a:pt x="6085" y="15138"/>
                    <a:pt x="5823" y="14769"/>
                  </a:cubicBezTo>
                  <a:cubicBezTo>
                    <a:pt x="5728" y="14626"/>
                    <a:pt x="5644" y="14507"/>
                    <a:pt x="5597" y="14364"/>
                  </a:cubicBezTo>
                  <a:cubicBezTo>
                    <a:pt x="5537" y="14173"/>
                    <a:pt x="5537" y="13947"/>
                    <a:pt x="5490" y="13733"/>
                  </a:cubicBezTo>
                  <a:cubicBezTo>
                    <a:pt x="5454" y="13483"/>
                    <a:pt x="5430" y="13233"/>
                    <a:pt x="5347" y="12995"/>
                  </a:cubicBezTo>
                  <a:cubicBezTo>
                    <a:pt x="5192" y="12602"/>
                    <a:pt x="5180" y="12209"/>
                    <a:pt x="5156" y="11804"/>
                  </a:cubicBezTo>
                  <a:cubicBezTo>
                    <a:pt x="5132" y="11506"/>
                    <a:pt x="5109" y="11197"/>
                    <a:pt x="4918" y="10923"/>
                  </a:cubicBezTo>
                  <a:cubicBezTo>
                    <a:pt x="4894" y="10899"/>
                    <a:pt x="4882" y="10863"/>
                    <a:pt x="4871" y="10816"/>
                  </a:cubicBezTo>
                  <a:lnTo>
                    <a:pt x="4871" y="10816"/>
                  </a:lnTo>
                  <a:cubicBezTo>
                    <a:pt x="5013" y="10851"/>
                    <a:pt x="5168" y="10875"/>
                    <a:pt x="5275" y="10911"/>
                  </a:cubicBezTo>
                  <a:cubicBezTo>
                    <a:pt x="5311" y="11209"/>
                    <a:pt x="5359" y="11518"/>
                    <a:pt x="5406" y="11816"/>
                  </a:cubicBezTo>
                  <a:lnTo>
                    <a:pt x="5430" y="11816"/>
                  </a:lnTo>
                  <a:cubicBezTo>
                    <a:pt x="5394" y="11530"/>
                    <a:pt x="5359" y="11232"/>
                    <a:pt x="5311" y="10935"/>
                  </a:cubicBezTo>
                  <a:lnTo>
                    <a:pt x="5894" y="10935"/>
                  </a:lnTo>
                  <a:cubicBezTo>
                    <a:pt x="5966" y="11280"/>
                    <a:pt x="6025" y="11613"/>
                    <a:pt x="6109" y="11935"/>
                  </a:cubicBezTo>
                  <a:cubicBezTo>
                    <a:pt x="6121" y="11923"/>
                    <a:pt x="6133" y="11923"/>
                    <a:pt x="6145" y="11923"/>
                  </a:cubicBezTo>
                  <a:cubicBezTo>
                    <a:pt x="6085" y="11590"/>
                    <a:pt x="6014" y="11268"/>
                    <a:pt x="5954" y="10959"/>
                  </a:cubicBezTo>
                  <a:cubicBezTo>
                    <a:pt x="6073" y="10911"/>
                    <a:pt x="6168" y="10875"/>
                    <a:pt x="6252" y="10840"/>
                  </a:cubicBezTo>
                  <a:cubicBezTo>
                    <a:pt x="6311" y="10804"/>
                    <a:pt x="6359" y="10756"/>
                    <a:pt x="6383" y="10720"/>
                  </a:cubicBezTo>
                  <a:cubicBezTo>
                    <a:pt x="6406" y="10697"/>
                    <a:pt x="6323" y="10637"/>
                    <a:pt x="6323" y="10625"/>
                  </a:cubicBezTo>
                  <a:cubicBezTo>
                    <a:pt x="6359" y="10578"/>
                    <a:pt x="6406" y="10518"/>
                    <a:pt x="6430" y="10482"/>
                  </a:cubicBezTo>
                  <a:cubicBezTo>
                    <a:pt x="6466" y="10518"/>
                    <a:pt x="6502" y="10566"/>
                    <a:pt x="6502" y="10625"/>
                  </a:cubicBezTo>
                  <a:cubicBezTo>
                    <a:pt x="6518" y="10730"/>
                    <a:pt x="6523" y="10769"/>
                    <a:pt x="6568" y="10769"/>
                  </a:cubicBezTo>
                  <a:cubicBezTo>
                    <a:pt x="6590" y="10769"/>
                    <a:pt x="6622" y="10760"/>
                    <a:pt x="6668" y="10744"/>
                  </a:cubicBezTo>
                  <a:lnTo>
                    <a:pt x="7121" y="10613"/>
                  </a:lnTo>
                  <a:cubicBezTo>
                    <a:pt x="7180" y="10780"/>
                    <a:pt x="7240" y="10923"/>
                    <a:pt x="7299" y="11090"/>
                  </a:cubicBezTo>
                  <a:cubicBezTo>
                    <a:pt x="7264" y="10935"/>
                    <a:pt x="7240" y="10792"/>
                    <a:pt x="7180" y="10661"/>
                  </a:cubicBezTo>
                  <a:cubicBezTo>
                    <a:pt x="7145" y="10566"/>
                    <a:pt x="7180" y="10554"/>
                    <a:pt x="7252" y="10542"/>
                  </a:cubicBezTo>
                  <a:cubicBezTo>
                    <a:pt x="7311" y="10542"/>
                    <a:pt x="7359" y="10554"/>
                    <a:pt x="7383" y="10625"/>
                  </a:cubicBezTo>
                  <a:cubicBezTo>
                    <a:pt x="7442" y="10780"/>
                    <a:pt x="7514" y="10923"/>
                    <a:pt x="7573" y="11078"/>
                  </a:cubicBezTo>
                  <a:cubicBezTo>
                    <a:pt x="7597" y="11078"/>
                    <a:pt x="7597" y="11054"/>
                    <a:pt x="7609" y="11054"/>
                  </a:cubicBezTo>
                  <a:cubicBezTo>
                    <a:pt x="7538" y="10875"/>
                    <a:pt x="7454" y="10685"/>
                    <a:pt x="7395" y="10518"/>
                  </a:cubicBezTo>
                  <a:cubicBezTo>
                    <a:pt x="7561" y="10482"/>
                    <a:pt x="7716" y="10459"/>
                    <a:pt x="7859" y="10399"/>
                  </a:cubicBezTo>
                  <a:cubicBezTo>
                    <a:pt x="8014" y="10363"/>
                    <a:pt x="8145" y="10268"/>
                    <a:pt x="8288" y="10197"/>
                  </a:cubicBezTo>
                  <a:cubicBezTo>
                    <a:pt x="8466" y="10375"/>
                    <a:pt x="8669" y="10542"/>
                    <a:pt x="8847" y="10720"/>
                  </a:cubicBezTo>
                  <a:lnTo>
                    <a:pt x="8883" y="10673"/>
                  </a:lnTo>
                  <a:lnTo>
                    <a:pt x="8311" y="10185"/>
                  </a:lnTo>
                  <a:cubicBezTo>
                    <a:pt x="8561" y="9911"/>
                    <a:pt x="8752" y="9661"/>
                    <a:pt x="8764" y="9363"/>
                  </a:cubicBezTo>
                  <a:cubicBezTo>
                    <a:pt x="8847" y="9351"/>
                    <a:pt x="8907" y="9351"/>
                    <a:pt x="8919" y="9316"/>
                  </a:cubicBezTo>
                  <a:cubicBezTo>
                    <a:pt x="9145" y="8911"/>
                    <a:pt x="9288" y="8482"/>
                    <a:pt x="9240" y="8006"/>
                  </a:cubicBezTo>
                  <a:cubicBezTo>
                    <a:pt x="9240" y="7946"/>
                    <a:pt x="9264" y="7887"/>
                    <a:pt x="9264" y="7815"/>
                  </a:cubicBezTo>
                  <a:cubicBezTo>
                    <a:pt x="9383" y="7899"/>
                    <a:pt x="9407" y="7994"/>
                    <a:pt x="9359" y="8113"/>
                  </a:cubicBezTo>
                  <a:cubicBezTo>
                    <a:pt x="9347" y="8125"/>
                    <a:pt x="9383" y="8173"/>
                    <a:pt x="9395" y="8196"/>
                  </a:cubicBezTo>
                  <a:cubicBezTo>
                    <a:pt x="9419" y="8184"/>
                    <a:pt x="9454" y="8173"/>
                    <a:pt x="9466" y="8161"/>
                  </a:cubicBezTo>
                  <a:cubicBezTo>
                    <a:pt x="9514" y="8113"/>
                    <a:pt x="9538" y="8053"/>
                    <a:pt x="9562" y="8018"/>
                  </a:cubicBezTo>
                  <a:cubicBezTo>
                    <a:pt x="9895" y="8292"/>
                    <a:pt x="10228" y="8554"/>
                    <a:pt x="10574" y="8827"/>
                  </a:cubicBezTo>
                  <a:cubicBezTo>
                    <a:pt x="10574" y="8839"/>
                    <a:pt x="10550" y="8839"/>
                    <a:pt x="10550" y="8851"/>
                  </a:cubicBezTo>
                  <a:cubicBezTo>
                    <a:pt x="10336" y="8768"/>
                    <a:pt x="10109" y="8661"/>
                    <a:pt x="9883" y="8577"/>
                  </a:cubicBezTo>
                  <a:lnTo>
                    <a:pt x="9883" y="8577"/>
                  </a:lnTo>
                  <a:cubicBezTo>
                    <a:pt x="9895" y="8613"/>
                    <a:pt x="9931" y="8649"/>
                    <a:pt x="9955" y="8661"/>
                  </a:cubicBezTo>
                  <a:cubicBezTo>
                    <a:pt x="10038" y="8696"/>
                    <a:pt x="10097" y="8720"/>
                    <a:pt x="10169" y="8756"/>
                  </a:cubicBezTo>
                  <a:cubicBezTo>
                    <a:pt x="10597" y="8935"/>
                    <a:pt x="11026" y="9089"/>
                    <a:pt x="11467" y="9292"/>
                  </a:cubicBezTo>
                  <a:cubicBezTo>
                    <a:pt x="11705" y="9411"/>
                    <a:pt x="11907" y="9554"/>
                    <a:pt x="12133" y="9708"/>
                  </a:cubicBezTo>
                  <a:cubicBezTo>
                    <a:pt x="12443" y="9911"/>
                    <a:pt x="12741" y="10125"/>
                    <a:pt x="13038" y="10363"/>
                  </a:cubicBezTo>
                  <a:cubicBezTo>
                    <a:pt x="13264" y="10554"/>
                    <a:pt x="13467" y="10756"/>
                    <a:pt x="13681" y="10970"/>
                  </a:cubicBezTo>
                  <a:cubicBezTo>
                    <a:pt x="13800" y="11090"/>
                    <a:pt x="13943" y="11173"/>
                    <a:pt x="14003" y="11351"/>
                  </a:cubicBezTo>
                  <a:cubicBezTo>
                    <a:pt x="14026" y="11375"/>
                    <a:pt x="14050" y="11387"/>
                    <a:pt x="14086" y="11399"/>
                  </a:cubicBezTo>
                  <a:cubicBezTo>
                    <a:pt x="14122" y="11435"/>
                    <a:pt x="14157" y="11447"/>
                    <a:pt x="14181" y="11471"/>
                  </a:cubicBezTo>
                  <a:cubicBezTo>
                    <a:pt x="14455" y="11768"/>
                    <a:pt x="14705" y="12090"/>
                    <a:pt x="14991" y="12364"/>
                  </a:cubicBezTo>
                  <a:cubicBezTo>
                    <a:pt x="15491" y="12899"/>
                    <a:pt x="15931" y="13471"/>
                    <a:pt x="16253" y="14138"/>
                  </a:cubicBezTo>
                  <a:cubicBezTo>
                    <a:pt x="16372" y="14388"/>
                    <a:pt x="16491" y="14626"/>
                    <a:pt x="16682" y="14840"/>
                  </a:cubicBezTo>
                  <a:cubicBezTo>
                    <a:pt x="17170" y="15340"/>
                    <a:pt x="17622" y="15864"/>
                    <a:pt x="17908" y="16519"/>
                  </a:cubicBezTo>
                  <a:cubicBezTo>
                    <a:pt x="18098" y="16983"/>
                    <a:pt x="18241" y="17471"/>
                    <a:pt x="18277" y="17959"/>
                  </a:cubicBezTo>
                  <a:cubicBezTo>
                    <a:pt x="18325" y="18412"/>
                    <a:pt x="18277" y="18876"/>
                    <a:pt x="18265" y="19329"/>
                  </a:cubicBezTo>
                  <a:cubicBezTo>
                    <a:pt x="18253" y="19614"/>
                    <a:pt x="18194" y="19900"/>
                    <a:pt x="18182" y="20186"/>
                  </a:cubicBezTo>
                  <a:cubicBezTo>
                    <a:pt x="18158" y="20519"/>
                    <a:pt x="18063" y="20853"/>
                    <a:pt x="17967" y="21174"/>
                  </a:cubicBezTo>
                  <a:cubicBezTo>
                    <a:pt x="17920" y="21317"/>
                    <a:pt x="17848" y="21448"/>
                    <a:pt x="17789" y="21579"/>
                  </a:cubicBezTo>
                  <a:cubicBezTo>
                    <a:pt x="17812" y="21589"/>
                    <a:pt x="17834" y="21594"/>
                    <a:pt x="17853" y="21594"/>
                  </a:cubicBezTo>
                  <a:cubicBezTo>
                    <a:pt x="17922" y="21594"/>
                    <a:pt x="17969" y="21534"/>
                    <a:pt x="18015" y="21460"/>
                  </a:cubicBezTo>
                  <a:cubicBezTo>
                    <a:pt x="18039" y="21412"/>
                    <a:pt x="18086" y="21353"/>
                    <a:pt x="18122" y="21353"/>
                  </a:cubicBezTo>
                  <a:cubicBezTo>
                    <a:pt x="18140" y="21356"/>
                    <a:pt x="18156" y="21358"/>
                    <a:pt x="18171" y="21358"/>
                  </a:cubicBezTo>
                  <a:cubicBezTo>
                    <a:pt x="18253" y="21358"/>
                    <a:pt x="18286" y="21304"/>
                    <a:pt x="18337" y="21234"/>
                  </a:cubicBezTo>
                  <a:cubicBezTo>
                    <a:pt x="18396" y="21162"/>
                    <a:pt x="18456" y="21091"/>
                    <a:pt x="18539" y="21031"/>
                  </a:cubicBezTo>
                  <a:cubicBezTo>
                    <a:pt x="18551" y="20996"/>
                    <a:pt x="18587" y="20996"/>
                    <a:pt x="18622" y="20984"/>
                  </a:cubicBezTo>
                  <a:cubicBezTo>
                    <a:pt x="18670" y="20924"/>
                    <a:pt x="18741" y="20876"/>
                    <a:pt x="18765" y="20805"/>
                  </a:cubicBezTo>
                  <a:cubicBezTo>
                    <a:pt x="18920" y="20507"/>
                    <a:pt x="19170" y="20317"/>
                    <a:pt x="19396" y="20079"/>
                  </a:cubicBezTo>
                  <a:cubicBezTo>
                    <a:pt x="19682" y="19781"/>
                    <a:pt x="19980" y="19483"/>
                    <a:pt x="20253" y="19174"/>
                  </a:cubicBezTo>
                  <a:cubicBezTo>
                    <a:pt x="20468" y="18936"/>
                    <a:pt x="20670" y="18674"/>
                    <a:pt x="20884" y="18424"/>
                  </a:cubicBezTo>
                  <a:cubicBezTo>
                    <a:pt x="21004" y="18281"/>
                    <a:pt x="21111" y="18138"/>
                    <a:pt x="21218" y="17995"/>
                  </a:cubicBezTo>
                  <a:cubicBezTo>
                    <a:pt x="21301" y="17840"/>
                    <a:pt x="21373" y="17686"/>
                    <a:pt x="21444" y="17531"/>
                  </a:cubicBezTo>
                  <a:cubicBezTo>
                    <a:pt x="21515" y="17412"/>
                    <a:pt x="21551" y="17281"/>
                    <a:pt x="21599" y="17162"/>
                  </a:cubicBezTo>
                  <a:cubicBezTo>
                    <a:pt x="21646" y="17055"/>
                    <a:pt x="21658" y="16936"/>
                    <a:pt x="21706" y="16852"/>
                  </a:cubicBezTo>
                  <a:cubicBezTo>
                    <a:pt x="21861" y="16531"/>
                    <a:pt x="21861" y="16197"/>
                    <a:pt x="21932" y="15864"/>
                  </a:cubicBezTo>
                  <a:cubicBezTo>
                    <a:pt x="21956" y="15673"/>
                    <a:pt x="21932" y="15459"/>
                    <a:pt x="21956" y="15269"/>
                  </a:cubicBezTo>
                  <a:cubicBezTo>
                    <a:pt x="22016" y="14947"/>
                    <a:pt x="21968" y="14626"/>
                    <a:pt x="21932" y="14328"/>
                  </a:cubicBezTo>
                  <a:cubicBezTo>
                    <a:pt x="21837" y="13768"/>
                    <a:pt x="21611" y="13245"/>
                    <a:pt x="21349" y="12756"/>
                  </a:cubicBezTo>
                  <a:cubicBezTo>
                    <a:pt x="21313" y="12709"/>
                    <a:pt x="21265" y="12685"/>
                    <a:pt x="21230" y="12649"/>
                  </a:cubicBezTo>
                  <a:cubicBezTo>
                    <a:pt x="21134" y="12590"/>
                    <a:pt x="21027" y="12530"/>
                    <a:pt x="20944" y="12459"/>
                  </a:cubicBezTo>
                  <a:cubicBezTo>
                    <a:pt x="20742" y="12304"/>
                    <a:pt x="20551" y="12113"/>
                    <a:pt x="20337" y="12030"/>
                  </a:cubicBezTo>
                  <a:cubicBezTo>
                    <a:pt x="20039" y="11887"/>
                    <a:pt x="19777" y="11697"/>
                    <a:pt x="19515" y="11518"/>
                  </a:cubicBezTo>
                  <a:cubicBezTo>
                    <a:pt x="19420" y="11459"/>
                    <a:pt x="19325" y="11435"/>
                    <a:pt x="19229" y="11375"/>
                  </a:cubicBezTo>
                  <a:cubicBezTo>
                    <a:pt x="18956" y="11197"/>
                    <a:pt x="18682" y="10970"/>
                    <a:pt x="18372" y="10851"/>
                  </a:cubicBezTo>
                  <a:cubicBezTo>
                    <a:pt x="18206" y="10780"/>
                    <a:pt x="18039" y="10720"/>
                    <a:pt x="17860" y="10661"/>
                  </a:cubicBezTo>
                  <a:cubicBezTo>
                    <a:pt x="17610" y="10578"/>
                    <a:pt x="17360" y="10518"/>
                    <a:pt x="17098" y="10447"/>
                  </a:cubicBezTo>
                  <a:cubicBezTo>
                    <a:pt x="16908" y="10387"/>
                    <a:pt x="16717" y="10316"/>
                    <a:pt x="16527" y="10268"/>
                  </a:cubicBezTo>
                  <a:cubicBezTo>
                    <a:pt x="16146" y="10185"/>
                    <a:pt x="15777" y="10125"/>
                    <a:pt x="15408" y="10042"/>
                  </a:cubicBezTo>
                  <a:cubicBezTo>
                    <a:pt x="15100" y="9987"/>
                    <a:pt x="14791" y="9970"/>
                    <a:pt x="14481" y="9970"/>
                  </a:cubicBezTo>
                  <a:cubicBezTo>
                    <a:pt x="14118" y="9970"/>
                    <a:pt x="13755" y="9993"/>
                    <a:pt x="13395" y="10006"/>
                  </a:cubicBezTo>
                  <a:cubicBezTo>
                    <a:pt x="13336" y="10006"/>
                    <a:pt x="13300" y="9958"/>
                    <a:pt x="13229" y="9947"/>
                  </a:cubicBezTo>
                  <a:cubicBezTo>
                    <a:pt x="13209" y="9927"/>
                    <a:pt x="13174" y="9908"/>
                    <a:pt x="13155" y="9908"/>
                  </a:cubicBezTo>
                  <a:cubicBezTo>
                    <a:pt x="13151" y="9908"/>
                    <a:pt x="13148" y="9909"/>
                    <a:pt x="13145" y="9911"/>
                  </a:cubicBezTo>
                  <a:cubicBezTo>
                    <a:pt x="13133" y="9911"/>
                    <a:pt x="13110" y="9958"/>
                    <a:pt x="13110" y="9982"/>
                  </a:cubicBezTo>
                  <a:cubicBezTo>
                    <a:pt x="13098" y="10030"/>
                    <a:pt x="13110" y="10078"/>
                    <a:pt x="13133" y="10137"/>
                  </a:cubicBezTo>
                  <a:cubicBezTo>
                    <a:pt x="12872" y="9958"/>
                    <a:pt x="12657" y="9804"/>
                    <a:pt x="12431" y="9661"/>
                  </a:cubicBezTo>
                  <a:cubicBezTo>
                    <a:pt x="12133" y="9482"/>
                    <a:pt x="11848" y="9304"/>
                    <a:pt x="11550" y="9125"/>
                  </a:cubicBezTo>
                  <a:cubicBezTo>
                    <a:pt x="11193" y="8899"/>
                    <a:pt x="10824" y="8696"/>
                    <a:pt x="10466" y="8482"/>
                  </a:cubicBezTo>
                  <a:cubicBezTo>
                    <a:pt x="10193" y="8315"/>
                    <a:pt x="9955" y="8137"/>
                    <a:pt x="9752" y="7923"/>
                  </a:cubicBezTo>
                  <a:cubicBezTo>
                    <a:pt x="9704" y="7863"/>
                    <a:pt x="9657" y="7815"/>
                    <a:pt x="9740" y="7768"/>
                  </a:cubicBezTo>
                  <a:cubicBezTo>
                    <a:pt x="10002" y="7601"/>
                    <a:pt x="10252" y="7422"/>
                    <a:pt x="10538" y="7291"/>
                  </a:cubicBezTo>
                  <a:cubicBezTo>
                    <a:pt x="11002" y="7065"/>
                    <a:pt x="11514" y="6946"/>
                    <a:pt x="12014" y="6875"/>
                  </a:cubicBezTo>
                  <a:cubicBezTo>
                    <a:pt x="12404" y="6819"/>
                    <a:pt x="12783" y="6743"/>
                    <a:pt x="13181" y="6743"/>
                  </a:cubicBezTo>
                  <a:cubicBezTo>
                    <a:pt x="13209" y="6743"/>
                    <a:pt x="13237" y="6743"/>
                    <a:pt x="13264" y="6744"/>
                  </a:cubicBezTo>
                  <a:cubicBezTo>
                    <a:pt x="13312" y="6747"/>
                    <a:pt x="13361" y="6748"/>
                    <a:pt x="13411" y="6748"/>
                  </a:cubicBezTo>
                  <a:cubicBezTo>
                    <a:pt x="13561" y="6748"/>
                    <a:pt x="13720" y="6735"/>
                    <a:pt x="13872" y="6708"/>
                  </a:cubicBezTo>
                  <a:cubicBezTo>
                    <a:pt x="14169" y="6672"/>
                    <a:pt x="14491" y="6613"/>
                    <a:pt x="14788" y="6553"/>
                  </a:cubicBezTo>
                  <a:cubicBezTo>
                    <a:pt x="15193" y="6470"/>
                    <a:pt x="15610" y="6410"/>
                    <a:pt x="15991" y="6196"/>
                  </a:cubicBezTo>
                  <a:cubicBezTo>
                    <a:pt x="16324" y="5994"/>
                    <a:pt x="16705" y="5839"/>
                    <a:pt x="17063" y="5625"/>
                  </a:cubicBezTo>
                  <a:cubicBezTo>
                    <a:pt x="17324" y="5482"/>
                    <a:pt x="17563" y="5279"/>
                    <a:pt x="17765" y="5017"/>
                  </a:cubicBezTo>
                  <a:cubicBezTo>
                    <a:pt x="17956" y="4732"/>
                    <a:pt x="18170" y="4482"/>
                    <a:pt x="18396" y="4208"/>
                  </a:cubicBezTo>
                  <a:cubicBezTo>
                    <a:pt x="18491" y="4113"/>
                    <a:pt x="18610" y="4029"/>
                    <a:pt x="18670" y="3910"/>
                  </a:cubicBezTo>
                  <a:cubicBezTo>
                    <a:pt x="18765" y="3708"/>
                    <a:pt x="18848" y="3470"/>
                    <a:pt x="18908" y="3231"/>
                  </a:cubicBezTo>
                  <a:cubicBezTo>
                    <a:pt x="18920" y="3136"/>
                    <a:pt x="18920" y="3017"/>
                    <a:pt x="18908" y="2934"/>
                  </a:cubicBezTo>
                  <a:cubicBezTo>
                    <a:pt x="18860" y="2767"/>
                    <a:pt x="18801" y="2600"/>
                    <a:pt x="18741" y="2446"/>
                  </a:cubicBezTo>
                  <a:cubicBezTo>
                    <a:pt x="18694" y="2327"/>
                    <a:pt x="18670" y="2184"/>
                    <a:pt x="18587" y="2100"/>
                  </a:cubicBezTo>
                  <a:cubicBezTo>
                    <a:pt x="18325" y="1767"/>
                    <a:pt x="18039" y="1446"/>
                    <a:pt x="17670" y="1219"/>
                  </a:cubicBezTo>
                  <a:cubicBezTo>
                    <a:pt x="17634" y="1219"/>
                    <a:pt x="17622" y="1195"/>
                    <a:pt x="17610" y="1172"/>
                  </a:cubicBezTo>
                  <a:cubicBezTo>
                    <a:pt x="17396" y="957"/>
                    <a:pt x="17146" y="814"/>
                    <a:pt x="16884" y="695"/>
                  </a:cubicBezTo>
                  <a:cubicBezTo>
                    <a:pt x="16610" y="576"/>
                    <a:pt x="16324" y="505"/>
                    <a:pt x="16051" y="433"/>
                  </a:cubicBezTo>
                  <a:cubicBezTo>
                    <a:pt x="15634" y="314"/>
                    <a:pt x="15241" y="160"/>
                    <a:pt x="14812" y="160"/>
                  </a:cubicBezTo>
                  <a:lnTo>
                    <a:pt x="14538" y="124"/>
                  </a:lnTo>
                  <a:cubicBezTo>
                    <a:pt x="14222" y="52"/>
                    <a:pt x="13900" y="0"/>
                    <a:pt x="135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779" name="Google Shape;26779;p79"/>
            <p:cNvSpPr/>
            <p:nvPr/>
          </p:nvSpPr>
          <p:spPr>
            <a:xfrm>
              <a:off x="1914636" y="3654363"/>
              <a:ext cx="836979" cy="388560"/>
            </a:xfrm>
            <a:custGeom>
              <a:avLst/>
              <a:gdLst/>
              <a:ahLst/>
              <a:cxnLst/>
              <a:rect l="l" t="t" r="r" b="b"/>
              <a:pathLst>
                <a:path w="10883" h="4954" extrusionOk="0">
                  <a:moveTo>
                    <a:pt x="10787" y="1"/>
                  </a:moveTo>
                  <a:cubicBezTo>
                    <a:pt x="10764" y="24"/>
                    <a:pt x="10728" y="60"/>
                    <a:pt x="10716" y="84"/>
                  </a:cubicBezTo>
                  <a:cubicBezTo>
                    <a:pt x="10645" y="370"/>
                    <a:pt x="10478" y="608"/>
                    <a:pt x="10264" y="798"/>
                  </a:cubicBezTo>
                  <a:cubicBezTo>
                    <a:pt x="10133" y="929"/>
                    <a:pt x="9966" y="1072"/>
                    <a:pt x="9811" y="1156"/>
                  </a:cubicBezTo>
                  <a:cubicBezTo>
                    <a:pt x="9585" y="1263"/>
                    <a:pt x="9347" y="1346"/>
                    <a:pt x="9109" y="1429"/>
                  </a:cubicBezTo>
                  <a:cubicBezTo>
                    <a:pt x="8644" y="1572"/>
                    <a:pt x="8204" y="1727"/>
                    <a:pt x="7739" y="1870"/>
                  </a:cubicBezTo>
                  <a:cubicBezTo>
                    <a:pt x="7697" y="1891"/>
                    <a:pt x="7649" y="1921"/>
                    <a:pt x="7603" y="1921"/>
                  </a:cubicBezTo>
                  <a:cubicBezTo>
                    <a:pt x="7572" y="1921"/>
                    <a:pt x="7542" y="1908"/>
                    <a:pt x="7513" y="1870"/>
                  </a:cubicBezTo>
                  <a:cubicBezTo>
                    <a:pt x="7501" y="1870"/>
                    <a:pt x="7442" y="1882"/>
                    <a:pt x="7430" y="1918"/>
                  </a:cubicBezTo>
                  <a:cubicBezTo>
                    <a:pt x="7394" y="1977"/>
                    <a:pt x="7382" y="2025"/>
                    <a:pt x="7382" y="2084"/>
                  </a:cubicBezTo>
                  <a:cubicBezTo>
                    <a:pt x="7406" y="2334"/>
                    <a:pt x="7251" y="2513"/>
                    <a:pt x="7085" y="2632"/>
                  </a:cubicBezTo>
                  <a:cubicBezTo>
                    <a:pt x="6930" y="2739"/>
                    <a:pt x="6727" y="2763"/>
                    <a:pt x="6537" y="2822"/>
                  </a:cubicBezTo>
                  <a:cubicBezTo>
                    <a:pt x="6482" y="2843"/>
                    <a:pt x="6422" y="2856"/>
                    <a:pt x="6368" y="2856"/>
                  </a:cubicBezTo>
                  <a:cubicBezTo>
                    <a:pt x="6329" y="2856"/>
                    <a:pt x="6293" y="2849"/>
                    <a:pt x="6263" y="2834"/>
                  </a:cubicBezTo>
                  <a:cubicBezTo>
                    <a:pt x="6144" y="2799"/>
                    <a:pt x="6028" y="2781"/>
                    <a:pt x="5915" y="2781"/>
                  </a:cubicBezTo>
                  <a:cubicBezTo>
                    <a:pt x="5802" y="2781"/>
                    <a:pt x="5692" y="2799"/>
                    <a:pt x="5584" y="2834"/>
                  </a:cubicBezTo>
                  <a:cubicBezTo>
                    <a:pt x="5501" y="2858"/>
                    <a:pt x="5442" y="2882"/>
                    <a:pt x="5370" y="2894"/>
                  </a:cubicBezTo>
                  <a:cubicBezTo>
                    <a:pt x="4941" y="2989"/>
                    <a:pt x="4513" y="3061"/>
                    <a:pt x="4072" y="3168"/>
                  </a:cubicBezTo>
                  <a:cubicBezTo>
                    <a:pt x="3763" y="3239"/>
                    <a:pt x="3453" y="3346"/>
                    <a:pt x="3144" y="3453"/>
                  </a:cubicBezTo>
                  <a:cubicBezTo>
                    <a:pt x="2941" y="3525"/>
                    <a:pt x="2751" y="3632"/>
                    <a:pt x="2548" y="3703"/>
                  </a:cubicBezTo>
                  <a:cubicBezTo>
                    <a:pt x="2334" y="3775"/>
                    <a:pt x="2132" y="3846"/>
                    <a:pt x="1929" y="3989"/>
                  </a:cubicBezTo>
                  <a:cubicBezTo>
                    <a:pt x="1667" y="4192"/>
                    <a:pt x="1370" y="4370"/>
                    <a:pt x="1084" y="4549"/>
                  </a:cubicBezTo>
                  <a:cubicBezTo>
                    <a:pt x="926" y="4642"/>
                    <a:pt x="783" y="4742"/>
                    <a:pt x="597" y="4742"/>
                  </a:cubicBezTo>
                  <a:cubicBezTo>
                    <a:pt x="545" y="4742"/>
                    <a:pt x="489" y="4734"/>
                    <a:pt x="429" y="4716"/>
                  </a:cubicBezTo>
                  <a:cubicBezTo>
                    <a:pt x="262" y="4668"/>
                    <a:pt x="238" y="4656"/>
                    <a:pt x="346" y="4525"/>
                  </a:cubicBezTo>
                  <a:cubicBezTo>
                    <a:pt x="441" y="4382"/>
                    <a:pt x="560" y="4287"/>
                    <a:pt x="703" y="4180"/>
                  </a:cubicBezTo>
                  <a:cubicBezTo>
                    <a:pt x="798" y="4084"/>
                    <a:pt x="917" y="4001"/>
                    <a:pt x="1036" y="3930"/>
                  </a:cubicBezTo>
                  <a:cubicBezTo>
                    <a:pt x="1131" y="3870"/>
                    <a:pt x="1239" y="3823"/>
                    <a:pt x="1322" y="3751"/>
                  </a:cubicBezTo>
                  <a:cubicBezTo>
                    <a:pt x="1358" y="3715"/>
                    <a:pt x="1358" y="3644"/>
                    <a:pt x="1370" y="3596"/>
                  </a:cubicBezTo>
                  <a:cubicBezTo>
                    <a:pt x="1327" y="3588"/>
                    <a:pt x="1279" y="3580"/>
                    <a:pt x="1238" y="3580"/>
                  </a:cubicBezTo>
                  <a:cubicBezTo>
                    <a:pt x="1221" y="3580"/>
                    <a:pt x="1205" y="3581"/>
                    <a:pt x="1191" y="3584"/>
                  </a:cubicBezTo>
                  <a:cubicBezTo>
                    <a:pt x="1096" y="3632"/>
                    <a:pt x="1000" y="3703"/>
                    <a:pt x="905" y="3763"/>
                  </a:cubicBezTo>
                  <a:cubicBezTo>
                    <a:pt x="715" y="3894"/>
                    <a:pt x="524" y="4025"/>
                    <a:pt x="346" y="4180"/>
                  </a:cubicBezTo>
                  <a:cubicBezTo>
                    <a:pt x="203" y="4287"/>
                    <a:pt x="119" y="4418"/>
                    <a:pt x="60" y="4585"/>
                  </a:cubicBezTo>
                  <a:cubicBezTo>
                    <a:pt x="0" y="4763"/>
                    <a:pt x="24" y="4882"/>
                    <a:pt x="203" y="4906"/>
                  </a:cubicBezTo>
                  <a:cubicBezTo>
                    <a:pt x="369" y="4942"/>
                    <a:pt x="548" y="4942"/>
                    <a:pt x="727" y="4954"/>
                  </a:cubicBezTo>
                  <a:cubicBezTo>
                    <a:pt x="774" y="4954"/>
                    <a:pt x="834" y="4954"/>
                    <a:pt x="881" y="4918"/>
                  </a:cubicBezTo>
                  <a:cubicBezTo>
                    <a:pt x="1060" y="4811"/>
                    <a:pt x="1215" y="4716"/>
                    <a:pt x="1381" y="4608"/>
                  </a:cubicBezTo>
                  <a:cubicBezTo>
                    <a:pt x="1620" y="4465"/>
                    <a:pt x="1846" y="4299"/>
                    <a:pt x="2096" y="4168"/>
                  </a:cubicBezTo>
                  <a:cubicBezTo>
                    <a:pt x="2489" y="3965"/>
                    <a:pt x="2858" y="3763"/>
                    <a:pt x="3263" y="3620"/>
                  </a:cubicBezTo>
                  <a:cubicBezTo>
                    <a:pt x="3691" y="3477"/>
                    <a:pt x="4156" y="3406"/>
                    <a:pt x="4596" y="3299"/>
                  </a:cubicBezTo>
                  <a:cubicBezTo>
                    <a:pt x="4882" y="3239"/>
                    <a:pt x="5180" y="3192"/>
                    <a:pt x="5465" y="3120"/>
                  </a:cubicBezTo>
                  <a:cubicBezTo>
                    <a:pt x="5620" y="3079"/>
                    <a:pt x="5774" y="3020"/>
                    <a:pt x="5936" y="3020"/>
                  </a:cubicBezTo>
                  <a:cubicBezTo>
                    <a:pt x="5961" y="3020"/>
                    <a:pt x="5987" y="3022"/>
                    <a:pt x="6013" y="3025"/>
                  </a:cubicBezTo>
                  <a:cubicBezTo>
                    <a:pt x="6096" y="3049"/>
                    <a:pt x="6192" y="3072"/>
                    <a:pt x="6275" y="3072"/>
                  </a:cubicBezTo>
                  <a:cubicBezTo>
                    <a:pt x="6489" y="3061"/>
                    <a:pt x="6692" y="3049"/>
                    <a:pt x="6906" y="3001"/>
                  </a:cubicBezTo>
                  <a:cubicBezTo>
                    <a:pt x="7037" y="2977"/>
                    <a:pt x="7192" y="2906"/>
                    <a:pt x="7275" y="2811"/>
                  </a:cubicBezTo>
                  <a:cubicBezTo>
                    <a:pt x="7406" y="2644"/>
                    <a:pt x="7501" y="2430"/>
                    <a:pt x="7620" y="2239"/>
                  </a:cubicBezTo>
                  <a:cubicBezTo>
                    <a:pt x="7644" y="2180"/>
                    <a:pt x="7692" y="2120"/>
                    <a:pt x="7739" y="2108"/>
                  </a:cubicBezTo>
                  <a:cubicBezTo>
                    <a:pt x="7847" y="2060"/>
                    <a:pt x="7942" y="2049"/>
                    <a:pt x="8049" y="2013"/>
                  </a:cubicBezTo>
                  <a:cubicBezTo>
                    <a:pt x="8228" y="1977"/>
                    <a:pt x="8406" y="1929"/>
                    <a:pt x="8573" y="1870"/>
                  </a:cubicBezTo>
                  <a:cubicBezTo>
                    <a:pt x="8811" y="1799"/>
                    <a:pt x="9049" y="1691"/>
                    <a:pt x="9287" y="1620"/>
                  </a:cubicBezTo>
                  <a:cubicBezTo>
                    <a:pt x="9668" y="1513"/>
                    <a:pt x="10025" y="1334"/>
                    <a:pt x="10323" y="1072"/>
                  </a:cubicBezTo>
                  <a:cubicBezTo>
                    <a:pt x="10549" y="870"/>
                    <a:pt x="10764" y="667"/>
                    <a:pt x="10823" y="370"/>
                  </a:cubicBezTo>
                  <a:cubicBezTo>
                    <a:pt x="10847" y="251"/>
                    <a:pt x="10883" y="132"/>
                    <a:pt x="107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780" name="Google Shape;26780;p79"/>
            <p:cNvSpPr/>
            <p:nvPr/>
          </p:nvSpPr>
          <p:spPr>
            <a:xfrm>
              <a:off x="2540966" y="3693580"/>
              <a:ext cx="162120" cy="82277"/>
            </a:xfrm>
            <a:custGeom>
              <a:avLst/>
              <a:gdLst/>
              <a:ahLst/>
              <a:cxnLst/>
              <a:rect l="l" t="t" r="r" b="b"/>
              <a:pathLst>
                <a:path w="2108" h="1049" extrusionOk="0">
                  <a:moveTo>
                    <a:pt x="2108" y="1"/>
                  </a:moveTo>
                  <a:lnTo>
                    <a:pt x="2108" y="1"/>
                  </a:lnTo>
                  <a:cubicBezTo>
                    <a:pt x="2060" y="36"/>
                    <a:pt x="2048" y="60"/>
                    <a:pt x="2024" y="108"/>
                  </a:cubicBezTo>
                  <a:cubicBezTo>
                    <a:pt x="1870" y="334"/>
                    <a:pt x="1703" y="537"/>
                    <a:pt x="1429" y="632"/>
                  </a:cubicBezTo>
                  <a:cubicBezTo>
                    <a:pt x="1024" y="751"/>
                    <a:pt x="619" y="894"/>
                    <a:pt x="203" y="941"/>
                  </a:cubicBezTo>
                  <a:cubicBezTo>
                    <a:pt x="131" y="941"/>
                    <a:pt x="72" y="989"/>
                    <a:pt x="0" y="1001"/>
                  </a:cubicBezTo>
                  <a:cubicBezTo>
                    <a:pt x="0" y="1001"/>
                    <a:pt x="0" y="1013"/>
                    <a:pt x="24" y="1048"/>
                  </a:cubicBezTo>
                  <a:cubicBezTo>
                    <a:pt x="548" y="989"/>
                    <a:pt x="1072" y="834"/>
                    <a:pt x="1560" y="644"/>
                  </a:cubicBezTo>
                  <a:cubicBezTo>
                    <a:pt x="1846" y="525"/>
                    <a:pt x="2000" y="286"/>
                    <a:pt x="2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781" name="Google Shape;26781;p79"/>
            <p:cNvSpPr/>
            <p:nvPr/>
          </p:nvSpPr>
          <p:spPr>
            <a:xfrm>
              <a:off x="1872491" y="3054816"/>
              <a:ext cx="38530" cy="126200"/>
            </a:xfrm>
            <a:custGeom>
              <a:avLst/>
              <a:gdLst/>
              <a:ahLst/>
              <a:cxnLst/>
              <a:rect l="l" t="t" r="r" b="b"/>
              <a:pathLst>
                <a:path w="501" h="1609" extrusionOk="0">
                  <a:moveTo>
                    <a:pt x="24" y="1"/>
                  </a:moveTo>
                  <a:cubicBezTo>
                    <a:pt x="13" y="1"/>
                    <a:pt x="1" y="25"/>
                    <a:pt x="1" y="25"/>
                  </a:cubicBezTo>
                  <a:cubicBezTo>
                    <a:pt x="24" y="156"/>
                    <a:pt x="60" y="287"/>
                    <a:pt x="96" y="418"/>
                  </a:cubicBezTo>
                  <a:cubicBezTo>
                    <a:pt x="203" y="703"/>
                    <a:pt x="358" y="977"/>
                    <a:pt x="382" y="1287"/>
                  </a:cubicBezTo>
                  <a:cubicBezTo>
                    <a:pt x="382" y="1394"/>
                    <a:pt x="429" y="1513"/>
                    <a:pt x="453" y="1608"/>
                  </a:cubicBezTo>
                  <a:cubicBezTo>
                    <a:pt x="477" y="1596"/>
                    <a:pt x="489" y="1596"/>
                    <a:pt x="501" y="1596"/>
                  </a:cubicBezTo>
                  <a:cubicBezTo>
                    <a:pt x="394" y="1394"/>
                    <a:pt x="477" y="1156"/>
                    <a:pt x="370" y="941"/>
                  </a:cubicBezTo>
                  <a:cubicBezTo>
                    <a:pt x="275" y="775"/>
                    <a:pt x="203" y="596"/>
                    <a:pt x="144" y="418"/>
                  </a:cubicBezTo>
                  <a:cubicBezTo>
                    <a:pt x="84" y="287"/>
                    <a:pt x="60" y="144"/>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782" name="Google Shape;26782;p79"/>
            <p:cNvSpPr/>
            <p:nvPr/>
          </p:nvSpPr>
          <p:spPr>
            <a:xfrm>
              <a:off x="1915559" y="3697345"/>
              <a:ext cx="60526" cy="102827"/>
            </a:xfrm>
            <a:custGeom>
              <a:avLst/>
              <a:gdLst/>
              <a:ahLst/>
              <a:cxnLst/>
              <a:rect l="l" t="t" r="r" b="b"/>
              <a:pathLst>
                <a:path w="787" h="1311" extrusionOk="0">
                  <a:moveTo>
                    <a:pt x="774" y="0"/>
                  </a:moveTo>
                  <a:lnTo>
                    <a:pt x="774" y="0"/>
                  </a:lnTo>
                  <a:cubicBezTo>
                    <a:pt x="536" y="417"/>
                    <a:pt x="274" y="846"/>
                    <a:pt x="0" y="1310"/>
                  </a:cubicBezTo>
                  <a:cubicBezTo>
                    <a:pt x="167" y="1239"/>
                    <a:pt x="786" y="108"/>
                    <a:pt x="7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783" name="Google Shape;26783;p79"/>
            <p:cNvSpPr/>
            <p:nvPr/>
          </p:nvSpPr>
          <p:spPr>
            <a:xfrm>
              <a:off x="1921019" y="3716012"/>
              <a:ext cx="71523" cy="114043"/>
            </a:xfrm>
            <a:custGeom>
              <a:avLst/>
              <a:gdLst/>
              <a:ahLst/>
              <a:cxnLst/>
              <a:rect l="l" t="t" r="r" b="b"/>
              <a:pathLst>
                <a:path w="930" h="1454" extrusionOk="0">
                  <a:moveTo>
                    <a:pt x="929" y="0"/>
                  </a:moveTo>
                  <a:lnTo>
                    <a:pt x="929" y="0"/>
                  </a:lnTo>
                  <a:cubicBezTo>
                    <a:pt x="572" y="465"/>
                    <a:pt x="263" y="941"/>
                    <a:pt x="1" y="1453"/>
                  </a:cubicBezTo>
                  <a:cubicBezTo>
                    <a:pt x="322" y="977"/>
                    <a:pt x="620" y="489"/>
                    <a:pt x="9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784" name="Google Shape;26784;p79"/>
            <p:cNvSpPr/>
            <p:nvPr/>
          </p:nvSpPr>
          <p:spPr>
            <a:xfrm>
              <a:off x="2261640" y="3306980"/>
              <a:ext cx="83444" cy="97179"/>
            </a:xfrm>
            <a:custGeom>
              <a:avLst/>
              <a:gdLst/>
              <a:ahLst/>
              <a:cxnLst/>
              <a:rect l="l" t="t" r="r" b="b"/>
              <a:pathLst>
                <a:path w="1085" h="1239" extrusionOk="0">
                  <a:moveTo>
                    <a:pt x="13" y="1"/>
                  </a:moveTo>
                  <a:cubicBezTo>
                    <a:pt x="1" y="227"/>
                    <a:pt x="727" y="1072"/>
                    <a:pt x="1084" y="1239"/>
                  </a:cubicBezTo>
                  <a:cubicBezTo>
                    <a:pt x="715" y="834"/>
                    <a:pt x="263" y="513"/>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785" name="Google Shape;26785;p79"/>
            <p:cNvSpPr/>
            <p:nvPr/>
          </p:nvSpPr>
          <p:spPr>
            <a:xfrm>
              <a:off x="2602261" y="3468554"/>
              <a:ext cx="22072" cy="116788"/>
            </a:xfrm>
            <a:custGeom>
              <a:avLst/>
              <a:gdLst/>
              <a:ahLst/>
              <a:cxnLst/>
              <a:rect l="l" t="t" r="r" b="b"/>
              <a:pathLst>
                <a:path w="287" h="1489" extrusionOk="0">
                  <a:moveTo>
                    <a:pt x="251" y="0"/>
                  </a:moveTo>
                  <a:cubicBezTo>
                    <a:pt x="168" y="500"/>
                    <a:pt x="72" y="1012"/>
                    <a:pt x="1" y="1489"/>
                  </a:cubicBezTo>
                  <a:cubicBezTo>
                    <a:pt x="215" y="1036"/>
                    <a:pt x="180" y="500"/>
                    <a:pt x="2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786" name="Google Shape;26786;p79"/>
            <p:cNvSpPr/>
            <p:nvPr/>
          </p:nvSpPr>
          <p:spPr>
            <a:xfrm>
              <a:off x="1851419" y="3531144"/>
              <a:ext cx="38530" cy="110199"/>
            </a:xfrm>
            <a:custGeom>
              <a:avLst/>
              <a:gdLst/>
              <a:ahLst/>
              <a:cxnLst/>
              <a:rect l="l" t="t" r="r" b="b"/>
              <a:pathLst>
                <a:path w="501" h="1405" extrusionOk="0">
                  <a:moveTo>
                    <a:pt x="465" y="0"/>
                  </a:moveTo>
                  <a:cubicBezTo>
                    <a:pt x="298" y="464"/>
                    <a:pt x="156" y="929"/>
                    <a:pt x="1" y="1393"/>
                  </a:cubicBezTo>
                  <a:cubicBezTo>
                    <a:pt x="13" y="1405"/>
                    <a:pt x="37" y="1405"/>
                    <a:pt x="60" y="1405"/>
                  </a:cubicBezTo>
                  <a:lnTo>
                    <a:pt x="501" y="24"/>
                  </a:lnTo>
                  <a:cubicBezTo>
                    <a:pt x="489" y="24"/>
                    <a:pt x="477" y="0"/>
                    <a:pt x="4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787" name="Google Shape;26787;p79"/>
            <p:cNvSpPr/>
            <p:nvPr/>
          </p:nvSpPr>
          <p:spPr>
            <a:xfrm>
              <a:off x="1998849" y="3152937"/>
              <a:ext cx="22072" cy="101807"/>
            </a:xfrm>
            <a:custGeom>
              <a:avLst/>
              <a:gdLst/>
              <a:ahLst/>
              <a:cxnLst/>
              <a:rect l="l" t="t" r="r" b="b"/>
              <a:pathLst>
                <a:path w="287" h="1298" extrusionOk="0">
                  <a:moveTo>
                    <a:pt x="286" y="0"/>
                  </a:moveTo>
                  <a:lnTo>
                    <a:pt x="286" y="0"/>
                  </a:lnTo>
                  <a:cubicBezTo>
                    <a:pt x="25" y="155"/>
                    <a:pt x="1" y="953"/>
                    <a:pt x="120" y="1298"/>
                  </a:cubicBezTo>
                  <a:cubicBezTo>
                    <a:pt x="120" y="869"/>
                    <a:pt x="36" y="417"/>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788" name="Google Shape;26788;p79"/>
            <p:cNvSpPr/>
            <p:nvPr/>
          </p:nvSpPr>
          <p:spPr>
            <a:xfrm>
              <a:off x="1864262" y="3548870"/>
              <a:ext cx="38530" cy="107454"/>
            </a:xfrm>
            <a:custGeom>
              <a:avLst/>
              <a:gdLst/>
              <a:ahLst/>
              <a:cxnLst/>
              <a:rect l="l" t="t" r="r" b="b"/>
              <a:pathLst>
                <a:path w="501" h="1370" extrusionOk="0">
                  <a:moveTo>
                    <a:pt x="477" y="0"/>
                  </a:moveTo>
                  <a:cubicBezTo>
                    <a:pt x="310" y="441"/>
                    <a:pt x="155" y="905"/>
                    <a:pt x="1" y="1358"/>
                  </a:cubicBezTo>
                  <a:cubicBezTo>
                    <a:pt x="24" y="1358"/>
                    <a:pt x="48" y="1369"/>
                    <a:pt x="60" y="1369"/>
                  </a:cubicBezTo>
                  <a:cubicBezTo>
                    <a:pt x="203" y="905"/>
                    <a:pt x="358" y="465"/>
                    <a:pt x="5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789" name="Google Shape;26789;p79"/>
            <p:cNvSpPr/>
            <p:nvPr/>
          </p:nvSpPr>
          <p:spPr>
            <a:xfrm>
              <a:off x="2003464" y="3838368"/>
              <a:ext cx="99902" cy="37413"/>
            </a:xfrm>
            <a:custGeom>
              <a:avLst/>
              <a:gdLst/>
              <a:ahLst/>
              <a:cxnLst/>
              <a:rect l="l" t="t" r="r" b="b"/>
              <a:pathLst>
                <a:path w="1299" h="477" extrusionOk="0">
                  <a:moveTo>
                    <a:pt x="1298" y="0"/>
                  </a:moveTo>
                  <a:lnTo>
                    <a:pt x="1298" y="0"/>
                  </a:lnTo>
                  <a:cubicBezTo>
                    <a:pt x="988" y="36"/>
                    <a:pt x="96" y="369"/>
                    <a:pt x="0" y="476"/>
                  </a:cubicBezTo>
                  <a:cubicBezTo>
                    <a:pt x="453" y="310"/>
                    <a:pt x="881" y="167"/>
                    <a:pt x="12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790" name="Google Shape;26790;p79"/>
            <p:cNvSpPr/>
            <p:nvPr/>
          </p:nvSpPr>
          <p:spPr>
            <a:xfrm>
              <a:off x="2116055" y="3893429"/>
              <a:ext cx="84367" cy="38354"/>
            </a:xfrm>
            <a:custGeom>
              <a:avLst/>
              <a:gdLst/>
              <a:ahLst/>
              <a:cxnLst/>
              <a:rect l="l" t="t" r="r" b="b"/>
              <a:pathLst>
                <a:path w="1097" h="489" extrusionOk="0">
                  <a:moveTo>
                    <a:pt x="1072" y="1"/>
                  </a:moveTo>
                  <a:cubicBezTo>
                    <a:pt x="727" y="167"/>
                    <a:pt x="346" y="263"/>
                    <a:pt x="1" y="465"/>
                  </a:cubicBezTo>
                  <a:cubicBezTo>
                    <a:pt x="1" y="465"/>
                    <a:pt x="13" y="477"/>
                    <a:pt x="13" y="489"/>
                  </a:cubicBezTo>
                  <a:cubicBezTo>
                    <a:pt x="382" y="322"/>
                    <a:pt x="739" y="179"/>
                    <a:pt x="1096" y="24"/>
                  </a:cubicBezTo>
                  <a:cubicBezTo>
                    <a:pt x="1096" y="13"/>
                    <a:pt x="1084" y="1"/>
                    <a:pt x="1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791" name="Google Shape;26791;p79"/>
            <p:cNvSpPr/>
            <p:nvPr/>
          </p:nvSpPr>
          <p:spPr>
            <a:xfrm>
              <a:off x="2638023" y="3610519"/>
              <a:ext cx="32993" cy="88787"/>
            </a:xfrm>
            <a:custGeom>
              <a:avLst/>
              <a:gdLst/>
              <a:ahLst/>
              <a:cxnLst/>
              <a:rect l="l" t="t" r="r" b="b"/>
              <a:pathLst>
                <a:path w="429" h="1132" extrusionOk="0">
                  <a:moveTo>
                    <a:pt x="381" y="0"/>
                  </a:moveTo>
                  <a:lnTo>
                    <a:pt x="381" y="0"/>
                  </a:lnTo>
                  <a:cubicBezTo>
                    <a:pt x="357" y="417"/>
                    <a:pt x="179" y="774"/>
                    <a:pt x="0" y="1131"/>
                  </a:cubicBezTo>
                  <a:cubicBezTo>
                    <a:pt x="227" y="798"/>
                    <a:pt x="429" y="441"/>
                    <a:pt x="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792" name="Google Shape;26792;p79"/>
            <p:cNvSpPr/>
            <p:nvPr/>
          </p:nvSpPr>
          <p:spPr>
            <a:xfrm>
              <a:off x="2162738" y="2660766"/>
              <a:ext cx="63294" cy="52394"/>
            </a:xfrm>
            <a:custGeom>
              <a:avLst/>
              <a:gdLst/>
              <a:ahLst/>
              <a:cxnLst/>
              <a:rect l="l" t="t" r="r" b="b"/>
              <a:pathLst>
                <a:path w="823" h="668" extrusionOk="0">
                  <a:moveTo>
                    <a:pt x="37" y="0"/>
                  </a:moveTo>
                  <a:lnTo>
                    <a:pt x="1" y="24"/>
                  </a:lnTo>
                  <a:cubicBezTo>
                    <a:pt x="72" y="131"/>
                    <a:pt x="156" y="227"/>
                    <a:pt x="239" y="322"/>
                  </a:cubicBezTo>
                  <a:lnTo>
                    <a:pt x="168" y="322"/>
                  </a:lnTo>
                  <a:cubicBezTo>
                    <a:pt x="311" y="548"/>
                    <a:pt x="584" y="548"/>
                    <a:pt x="775" y="667"/>
                  </a:cubicBezTo>
                  <a:cubicBezTo>
                    <a:pt x="775" y="655"/>
                    <a:pt x="787" y="655"/>
                    <a:pt x="822" y="643"/>
                  </a:cubicBezTo>
                  <a:cubicBezTo>
                    <a:pt x="715" y="584"/>
                    <a:pt x="596" y="548"/>
                    <a:pt x="513" y="489"/>
                  </a:cubicBezTo>
                  <a:cubicBezTo>
                    <a:pt x="406" y="417"/>
                    <a:pt x="334" y="322"/>
                    <a:pt x="239" y="239"/>
                  </a:cubicBezTo>
                  <a:cubicBezTo>
                    <a:pt x="168" y="167"/>
                    <a:pt x="108" y="84"/>
                    <a:pt x="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793" name="Google Shape;26793;p79"/>
            <p:cNvSpPr/>
            <p:nvPr/>
          </p:nvSpPr>
          <p:spPr>
            <a:xfrm>
              <a:off x="1982391" y="3827152"/>
              <a:ext cx="97134" cy="40236"/>
            </a:xfrm>
            <a:custGeom>
              <a:avLst/>
              <a:gdLst/>
              <a:ahLst/>
              <a:cxnLst/>
              <a:rect l="l" t="t" r="r" b="b"/>
              <a:pathLst>
                <a:path w="1263" h="513" extrusionOk="0">
                  <a:moveTo>
                    <a:pt x="1251" y="0"/>
                  </a:moveTo>
                  <a:cubicBezTo>
                    <a:pt x="834" y="143"/>
                    <a:pt x="417" y="310"/>
                    <a:pt x="0" y="453"/>
                  </a:cubicBezTo>
                  <a:cubicBezTo>
                    <a:pt x="0" y="477"/>
                    <a:pt x="12" y="488"/>
                    <a:pt x="24" y="512"/>
                  </a:cubicBezTo>
                  <a:cubicBezTo>
                    <a:pt x="429" y="358"/>
                    <a:pt x="846" y="191"/>
                    <a:pt x="1262" y="24"/>
                  </a:cubicBezTo>
                  <a:cubicBezTo>
                    <a:pt x="1251" y="12"/>
                    <a:pt x="1251" y="12"/>
                    <a:pt x="1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794" name="Google Shape;26794;p79"/>
            <p:cNvSpPr/>
            <p:nvPr/>
          </p:nvSpPr>
          <p:spPr>
            <a:xfrm>
              <a:off x="1997926" y="3342432"/>
              <a:ext cx="32147" cy="86042"/>
            </a:xfrm>
            <a:custGeom>
              <a:avLst/>
              <a:gdLst/>
              <a:ahLst/>
              <a:cxnLst/>
              <a:rect l="l" t="t" r="r" b="b"/>
              <a:pathLst>
                <a:path w="418" h="1097" extrusionOk="0">
                  <a:moveTo>
                    <a:pt x="13" y="1"/>
                  </a:moveTo>
                  <a:cubicBezTo>
                    <a:pt x="1" y="239"/>
                    <a:pt x="298" y="1037"/>
                    <a:pt x="418" y="1096"/>
                  </a:cubicBezTo>
                  <a:cubicBezTo>
                    <a:pt x="287" y="739"/>
                    <a:pt x="156" y="370"/>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795" name="Google Shape;26795;p79"/>
            <p:cNvSpPr/>
            <p:nvPr/>
          </p:nvSpPr>
          <p:spPr>
            <a:xfrm>
              <a:off x="2262563" y="3521732"/>
              <a:ext cx="42222" cy="86983"/>
            </a:xfrm>
            <a:custGeom>
              <a:avLst/>
              <a:gdLst/>
              <a:ahLst/>
              <a:cxnLst/>
              <a:rect l="l" t="t" r="r" b="b"/>
              <a:pathLst>
                <a:path w="549" h="1109" extrusionOk="0">
                  <a:moveTo>
                    <a:pt x="13" y="1"/>
                  </a:moveTo>
                  <a:cubicBezTo>
                    <a:pt x="1" y="120"/>
                    <a:pt x="441" y="1013"/>
                    <a:pt x="548" y="1108"/>
                  </a:cubicBezTo>
                  <a:cubicBezTo>
                    <a:pt x="370" y="751"/>
                    <a:pt x="191" y="382"/>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796" name="Google Shape;26796;p79"/>
            <p:cNvSpPr/>
            <p:nvPr/>
          </p:nvSpPr>
          <p:spPr>
            <a:xfrm>
              <a:off x="2250643" y="3870997"/>
              <a:ext cx="89827" cy="18824"/>
            </a:xfrm>
            <a:custGeom>
              <a:avLst/>
              <a:gdLst/>
              <a:ahLst/>
              <a:cxnLst/>
              <a:rect l="l" t="t" r="r" b="b"/>
              <a:pathLst>
                <a:path w="1168" h="240" extrusionOk="0">
                  <a:moveTo>
                    <a:pt x="1168" y="1"/>
                  </a:moveTo>
                  <a:cubicBezTo>
                    <a:pt x="775" y="96"/>
                    <a:pt x="382" y="49"/>
                    <a:pt x="1" y="239"/>
                  </a:cubicBezTo>
                  <a:cubicBezTo>
                    <a:pt x="394" y="180"/>
                    <a:pt x="775" y="108"/>
                    <a:pt x="1168" y="49"/>
                  </a:cubicBezTo>
                  <a:lnTo>
                    <a:pt x="11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797" name="Google Shape;26797;p79"/>
            <p:cNvSpPr/>
            <p:nvPr/>
          </p:nvSpPr>
          <p:spPr>
            <a:xfrm>
              <a:off x="1805659" y="3081013"/>
              <a:ext cx="60526" cy="90669"/>
            </a:xfrm>
            <a:custGeom>
              <a:avLst/>
              <a:gdLst/>
              <a:ahLst/>
              <a:cxnLst/>
              <a:rect l="l" t="t" r="r" b="b"/>
              <a:pathLst>
                <a:path w="787" h="1156" extrusionOk="0">
                  <a:moveTo>
                    <a:pt x="1" y="0"/>
                  </a:moveTo>
                  <a:lnTo>
                    <a:pt x="1" y="0"/>
                  </a:lnTo>
                  <a:cubicBezTo>
                    <a:pt x="179" y="441"/>
                    <a:pt x="489" y="798"/>
                    <a:pt x="786" y="1155"/>
                  </a:cubicBezTo>
                  <a:cubicBezTo>
                    <a:pt x="536" y="774"/>
                    <a:pt x="274" y="381"/>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798" name="Google Shape;26798;p79"/>
            <p:cNvSpPr/>
            <p:nvPr/>
          </p:nvSpPr>
          <p:spPr>
            <a:xfrm>
              <a:off x="2304708" y="3534830"/>
              <a:ext cx="45837" cy="87846"/>
            </a:xfrm>
            <a:custGeom>
              <a:avLst/>
              <a:gdLst/>
              <a:ahLst/>
              <a:cxnLst/>
              <a:rect l="l" t="t" r="r" b="b"/>
              <a:pathLst>
                <a:path w="596" h="1120" extrusionOk="0">
                  <a:moveTo>
                    <a:pt x="12" y="1"/>
                  </a:moveTo>
                  <a:cubicBezTo>
                    <a:pt x="0" y="155"/>
                    <a:pt x="370" y="870"/>
                    <a:pt x="596" y="1120"/>
                  </a:cubicBezTo>
                  <a:cubicBezTo>
                    <a:pt x="393" y="727"/>
                    <a:pt x="191" y="358"/>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799" name="Google Shape;26799;p79"/>
            <p:cNvSpPr/>
            <p:nvPr/>
          </p:nvSpPr>
          <p:spPr>
            <a:xfrm>
              <a:off x="2367849" y="3166898"/>
              <a:ext cx="74292" cy="84159"/>
            </a:xfrm>
            <a:custGeom>
              <a:avLst/>
              <a:gdLst/>
              <a:ahLst/>
              <a:cxnLst/>
              <a:rect l="l" t="t" r="r" b="b"/>
              <a:pathLst>
                <a:path w="966" h="1073" extrusionOk="0">
                  <a:moveTo>
                    <a:pt x="25" y="1"/>
                  </a:moveTo>
                  <a:lnTo>
                    <a:pt x="1" y="36"/>
                  </a:lnTo>
                  <a:cubicBezTo>
                    <a:pt x="311" y="394"/>
                    <a:pt x="620" y="739"/>
                    <a:pt x="942" y="1072"/>
                  </a:cubicBezTo>
                  <a:cubicBezTo>
                    <a:pt x="942" y="1060"/>
                    <a:pt x="953" y="1060"/>
                    <a:pt x="965" y="1048"/>
                  </a:cubicBezTo>
                  <a:cubicBezTo>
                    <a:pt x="656" y="703"/>
                    <a:pt x="346" y="346"/>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00" name="Google Shape;26800;p79"/>
            <p:cNvSpPr/>
            <p:nvPr/>
          </p:nvSpPr>
          <p:spPr>
            <a:xfrm>
              <a:off x="2070296" y="3511535"/>
              <a:ext cx="65063" cy="85022"/>
            </a:xfrm>
            <a:custGeom>
              <a:avLst/>
              <a:gdLst/>
              <a:ahLst/>
              <a:cxnLst/>
              <a:rect l="l" t="t" r="r" b="b"/>
              <a:pathLst>
                <a:path w="846" h="1084" extrusionOk="0">
                  <a:moveTo>
                    <a:pt x="24" y="0"/>
                  </a:moveTo>
                  <a:lnTo>
                    <a:pt x="0" y="36"/>
                  </a:lnTo>
                  <a:cubicBezTo>
                    <a:pt x="262" y="393"/>
                    <a:pt x="548" y="726"/>
                    <a:pt x="822" y="1083"/>
                  </a:cubicBezTo>
                  <a:cubicBezTo>
                    <a:pt x="834" y="1083"/>
                    <a:pt x="846" y="1072"/>
                    <a:pt x="846" y="1060"/>
                  </a:cubicBezTo>
                  <a:cubicBezTo>
                    <a:pt x="584" y="702"/>
                    <a:pt x="298" y="357"/>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01" name="Google Shape;26801;p79"/>
            <p:cNvSpPr/>
            <p:nvPr/>
          </p:nvSpPr>
          <p:spPr>
            <a:xfrm>
              <a:off x="2043763" y="3173408"/>
              <a:ext cx="26610" cy="82277"/>
            </a:xfrm>
            <a:custGeom>
              <a:avLst/>
              <a:gdLst/>
              <a:ahLst/>
              <a:cxnLst/>
              <a:rect l="l" t="t" r="r" b="b"/>
              <a:pathLst>
                <a:path w="346" h="1049" extrusionOk="0">
                  <a:moveTo>
                    <a:pt x="345" y="1"/>
                  </a:moveTo>
                  <a:lnTo>
                    <a:pt x="345" y="1"/>
                  </a:lnTo>
                  <a:cubicBezTo>
                    <a:pt x="155" y="144"/>
                    <a:pt x="0" y="775"/>
                    <a:pt x="95" y="1049"/>
                  </a:cubicBezTo>
                  <a:cubicBezTo>
                    <a:pt x="107" y="692"/>
                    <a:pt x="155" y="334"/>
                    <a:pt x="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02" name="Google Shape;26802;p79"/>
            <p:cNvSpPr/>
            <p:nvPr/>
          </p:nvSpPr>
          <p:spPr>
            <a:xfrm>
              <a:off x="2505205" y="3719777"/>
              <a:ext cx="75215" cy="49570"/>
            </a:xfrm>
            <a:custGeom>
              <a:avLst/>
              <a:gdLst/>
              <a:ahLst/>
              <a:cxnLst/>
              <a:rect l="l" t="t" r="r" b="b"/>
              <a:pathLst>
                <a:path w="978" h="632" extrusionOk="0">
                  <a:moveTo>
                    <a:pt x="953" y="0"/>
                  </a:moveTo>
                  <a:cubicBezTo>
                    <a:pt x="644" y="191"/>
                    <a:pt x="310" y="393"/>
                    <a:pt x="1" y="607"/>
                  </a:cubicBezTo>
                  <a:cubicBezTo>
                    <a:pt x="1" y="619"/>
                    <a:pt x="13" y="619"/>
                    <a:pt x="13" y="631"/>
                  </a:cubicBezTo>
                  <a:cubicBezTo>
                    <a:pt x="346" y="441"/>
                    <a:pt x="656" y="238"/>
                    <a:pt x="977" y="36"/>
                  </a:cubicBezTo>
                  <a:cubicBezTo>
                    <a:pt x="977" y="24"/>
                    <a:pt x="965" y="12"/>
                    <a:pt x="9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03" name="Google Shape;26803;p79"/>
            <p:cNvSpPr/>
            <p:nvPr/>
          </p:nvSpPr>
          <p:spPr>
            <a:xfrm>
              <a:off x="1977777" y="3352707"/>
              <a:ext cx="36762" cy="73884"/>
            </a:xfrm>
            <a:custGeom>
              <a:avLst/>
              <a:gdLst/>
              <a:ahLst/>
              <a:cxnLst/>
              <a:rect l="l" t="t" r="r" b="b"/>
              <a:pathLst>
                <a:path w="478" h="942" extrusionOk="0">
                  <a:moveTo>
                    <a:pt x="25" y="1"/>
                  </a:moveTo>
                  <a:lnTo>
                    <a:pt x="25" y="1"/>
                  </a:lnTo>
                  <a:cubicBezTo>
                    <a:pt x="1" y="394"/>
                    <a:pt x="251" y="656"/>
                    <a:pt x="477" y="942"/>
                  </a:cubicBezTo>
                  <a:cubicBezTo>
                    <a:pt x="299" y="644"/>
                    <a:pt x="72" y="358"/>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04" name="Google Shape;26804;p79"/>
            <p:cNvSpPr/>
            <p:nvPr/>
          </p:nvSpPr>
          <p:spPr>
            <a:xfrm>
              <a:off x="2281790" y="2743905"/>
              <a:ext cx="77907" cy="62590"/>
            </a:xfrm>
            <a:custGeom>
              <a:avLst/>
              <a:gdLst/>
              <a:ahLst/>
              <a:cxnLst/>
              <a:rect l="l" t="t" r="r" b="b"/>
              <a:pathLst>
                <a:path w="1013" h="798" extrusionOk="0">
                  <a:moveTo>
                    <a:pt x="1" y="0"/>
                  </a:moveTo>
                  <a:lnTo>
                    <a:pt x="1" y="0"/>
                  </a:lnTo>
                  <a:cubicBezTo>
                    <a:pt x="287" y="322"/>
                    <a:pt x="656" y="548"/>
                    <a:pt x="1013" y="798"/>
                  </a:cubicBezTo>
                  <a:cubicBezTo>
                    <a:pt x="668" y="536"/>
                    <a:pt x="346" y="262"/>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05" name="Google Shape;26805;p79"/>
            <p:cNvSpPr/>
            <p:nvPr/>
          </p:nvSpPr>
          <p:spPr>
            <a:xfrm>
              <a:off x="2096829" y="3894370"/>
              <a:ext cx="76061" cy="41178"/>
            </a:xfrm>
            <a:custGeom>
              <a:avLst/>
              <a:gdLst/>
              <a:ahLst/>
              <a:cxnLst/>
              <a:rect l="l" t="t" r="r" b="b"/>
              <a:pathLst>
                <a:path w="989" h="525" extrusionOk="0">
                  <a:moveTo>
                    <a:pt x="965" y="1"/>
                  </a:moveTo>
                  <a:cubicBezTo>
                    <a:pt x="667" y="155"/>
                    <a:pt x="358" y="298"/>
                    <a:pt x="60" y="453"/>
                  </a:cubicBezTo>
                  <a:cubicBezTo>
                    <a:pt x="25" y="465"/>
                    <a:pt x="25" y="489"/>
                    <a:pt x="1" y="524"/>
                  </a:cubicBezTo>
                  <a:cubicBezTo>
                    <a:pt x="334" y="346"/>
                    <a:pt x="667" y="179"/>
                    <a:pt x="989" y="12"/>
                  </a:cubicBezTo>
                  <a:lnTo>
                    <a:pt x="9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06" name="Google Shape;26806;p79"/>
            <p:cNvSpPr/>
            <p:nvPr/>
          </p:nvSpPr>
          <p:spPr>
            <a:xfrm>
              <a:off x="2319321" y="3281803"/>
              <a:ext cx="58680" cy="62590"/>
            </a:xfrm>
            <a:custGeom>
              <a:avLst/>
              <a:gdLst/>
              <a:ahLst/>
              <a:cxnLst/>
              <a:rect l="l" t="t" r="r" b="b"/>
              <a:pathLst>
                <a:path w="763" h="798" extrusionOk="0">
                  <a:moveTo>
                    <a:pt x="1" y="0"/>
                  </a:moveTo>
                  <a:cubicBezTo>
                    <a:pt x="1" y="3"/>
                    <a:pt x="2" y="4"/>
                    <a:pt x="5" y="5"/>
                  </a:cubicBezTo>
                  <a:lnTo>
                    <a:pt x="5" y="5"/>
                  </a:lnTo>
                  <a:cubicBezTo>
                    <a:pt x="3" y="3"/>
                    <a:pt x="2" y="2"/>
                    <a:pt x="1" y="0"/>
                  </a:cubicBezTo>
                  <a:close/>
                  <a:moveTo>
                    <a:pt x="25" y="0"/>
                  </a:moveTo>
                  <a:cubicBezTo>
                    <a:pt x="25" y="0"/>
                    <a:pt x="14" y="5"/>
                    <a:pt x="7" y="5"/>
                  </a:cubicBezTo>
                  <a:cubicBezTo>
                    <a:pt x="6" y="5"/>
                    <a:pt x="5" y="5"/>
                    <a:pt x="5" y="5"/>
                  </a:cubicBezTo>
                  <a:lnTo>
                    <a:pt x="5" y="5"/>
                  </a:lnTo>
                  <a:cubicBezTo>
                    <a:pt x="219" y="300"/>
                    <a:pt x="514" y="525"/>
                    <a:pt x="739" y="798"/>
                  </a:cubicBezTo>
                  <a:cubicBezTo>
                    <a:pt x="739" y="786"/>
                    <a:pt x="751" y="786"/>
                    <a:pt x="763" y="774"/>
                  </a:cubicBezTo>
                  <a:cubicBezTo>
                    <a:pt x="513" y="524"/>
                    <a:pt x="275" y="25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07" name="Google Shape;26807;p79"/>
            <p:cNvSpPr/>
            <p:nvPr/>
          </p:nvSpPr>
          <p:spPr>
            <a:xfrm>
              <a:off x="1815734" y="3805662"/>
              <a:ext cx="38530" cy="82277"/>
            </a:xfrm>
            <a:custGeom>
              <a:avLst/>
              <a:gdLst/>
              <a:ahLst/>
              <a:cxnLst/>
              <a:rect l="l" t="t" r="r" b="b"/>
              <a:pathLst>
                <a:path w="501" h="1049" extrusionOk="0">
                  <a:moveTo>
                    <a:pt x="465" y="0"/>
                  </a:moveTo>
                  <a:cubicBezTo>
                    <a:pt x="322" y="310"/>
                    <a:pt x="167" y="632"/>
                    <a:pt x="24" y="953"/>
                  </a:cubicBezTo>
                  <a:cubicBezTo>
                    <a:pt x="0" y="989"/>
                    <a:pt x="24" y="1013"/>
                    <a:pt x="24" y="1048"/>
                  </a:cubicBezTo>
                  <a:lnTo>
                    <a:pt x="48" y="1048"/>
                  </a:lnTo>
                  <a:cubicBezTo>
                    <a:pt x="203" y="703"/>
                    <a:pt x="346" y="346"/>
                    <a:pt x="5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08" name="Google Shape;26808;p79"/>
            <p:cNvSpPr/>
            <p:nvPr/>
          </p:nvSpPr>
          <p:spPr>
            <a:xfrm>
              <a:off x="2117901" y="2832614"/>
              <a:ext cx="54988" cy="62590"/>
            </a:xfrm>
            <a:custGeom>
              <a:avLst/>
              <a:gdLst/>
              <a:ahLst/>
              <a:cxnLst/>
              <a:rect l="l" t="t" r="r" b="b"/>
              <a:pathLst>
                <a:path w="715" h="798" extrusionOk="0">
                  <a:moveTo>
                    <a:pt x="1" y="0"/>
                  </a:moveTo>
                  <a:lnTo>
                    <a:pt x="1" y="0"/>
                  </a:lnTo>
                  <a:cubicBezTo>
                    <a:pt x="143" y="357"/>
                    <a:pt x="441" y="572"/>
                    <a:pt x="715" y="798"/>
                  </a:cubicBezTo>
                  <a:cubicBezTo>
                    <a:pt x="465" y="548"/>
                    <a:pt x="179" y="322"/>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09" name="Google Shape;26809;p79"/>
            <p:cNvSpPr/>
            <p:nvPr/>
          </p:nvSpPr>
          <p:spPr>
            <a:xfrm>
              <a:off x="2362388" y="2970814"/>
              <a:ext cx="62372" cy="60786"/>
            </a:xfrm>
            <a:custGeom>
              <a:avLst/>
              <a:gdLst/>
              <a:ahLst/>
              <a:cxnLst/>
              <a:rect l="l" t="t" r="r" b="b"/>
              <a:pathLst>
                <a:path w="811" h="775" extrusionOk="0">
                  <a:moveTo>
                    <a:pt x="24" y="0"/>
                  </a:moveTo>
                  <a:lnTo>
                    <a:pt x="1" y="36"/>
                  </a:lnTo>
                  <a:cubicBezTo>
                    <a:pt x="262" y="286"/>
                    <a:pt x="512" y="524"/>
                    <a:pt x="786" y="774"/>
                  </a:cubicBezTo>
                  <a:lnTo>
                    <a:pt x="810" y="750"/>
                  </a:lnTo>
                  <a:cubicBezTo>
                    <a:pt x="548" y="500"/>
                    <a:pt x="298" y="262"/>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10" name="Google Shape;26810;p79"/>
            <p:cNvSpPr/>
            <p:nvPr/>
          </p:nvSpPr>
          <p:spPr>
            <a:xfrm>
              <a:off x="2364234" y="2950264"/>
              <a:ext cx="62295" cy="52394"/>
            </a:xfrm>
            <a:custGeom>
              <a:avLst/>
              <a:gdLst/>
              <a:ahLst/>
              <a:cxnLst/>
              <a:rect l="l" t="t" r="r" b="b"/>
              <a:pathLst>
                <a:path w="810" h="668" extrusionOk="0">
                  <a:moveTo>
                    <a:pt x="0" y="0"/>
                  </a:moveTo>
                  <a:lnTo>
                    <a:pt x="0" y="0"/>
                  </a:lnTo>
                  <a:cubicBezTo>
                    <a:pt x="191" y="310"/>
                    <a:pt x="512" y="489"/>
                    <a:pt x="810" y="667"/>
                  </a:cubicBezTo>
                  <a:cubicBezTo>
                    <a:pt x="548" y="441"/>
                    <a:pt x="286" y="227"/>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11" name="Google Shape;26811;p79"/>
            <p:cNvSpPr/>
            <p:nvPr/>
          </p:nvSpPr>
          <p:spPr>
            <a:xfrm>
              <a:off x="1777280" y="2916616"/>
              <a:ext cx="18381" cy="75767"/>
            </a:xfrm>
            <a:custGeom>
              <a:avLst/>
              <a:gdLst/>
              <a:ahLst/>
              <a:cxnLst/>
              <a:rect l="l" t="t" r="r" b="b"/>
              <a:pathLst>
                <a:path w="239" h="966" extrusionOk="0">
                  <a:moveTo>
                    <a:pt x="0" y="1"/>
                  </a:moveTo>
                  <a:lnTo>
                    <a:pt x="0" y="1"/>
                  </a:lnTo>
                  <a:cubicBezTo>
                    <a:pt x="72" y="322"/>
                    <a:pt x="131" y="632"/>
                    <a:pt x="203" y="965"/>
                  </a:cubicBezTo>
                  <a:cubicBezTo>
                    <a:pt x="227" y="965"/>
                    <a:pt x="239" y="965"/>
                    <a:pt x="239" y="953"/>
                  </a:cubicBezTo>
                  <a:cubicBezTo>
                    <a:pt x="179" y="620"/>
                    <a:pt x="131" y="298"/>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12" name="Google Shape;26812;p79"/>
            <p:cNvSpPr/>
            <p:nvPr/>
          </p:nvSpPr>
          <p:spPr>
            <a:xfrm>
              <a:off x="2624257" y="3137956"/>
              <a:ext cx="43145" cy="79453"/>
            </a:xfrm>
            <a:custGeom>
              <a:avLst/>
              <a:gdLst/>
              <a:ahLst/>
              <a:cxnLst/>
              <a:rect l="l" t="t" r="r" b="b"/>
              <a:pathLst>
                <a:path w="561" h="1013" extrusionOk="0">
                  <a:moveTo>
                    <a:pt x="25" y="1"/>
                  </a:moveTo>
                  <a:cubicBezTo>
                    <a:pt x="25" y="1"/>
                    <a:pt x="13" y="12"/>
                    <a:pt x="1" y="12"/>
                  </a:cubicBezTo>
                  <a:cubicBezTo>
                    <a:pt x="179" y="358"/>
                    <a:pt x="358" y="691"/>
                    <a:pt x="536" y="1013"/>
                  </a:cubicBezTo>
                  <a:cubicBezTo>
                    <a:pt x="548" y="1013"/>
                    <a:pt x="548" y="1001"/>
                    <a:pt x="560" y="1001"/>
                  </a:cubicBezTo>
                  <a:cubicBezTo>
                    <a:pt x="382" y="655"/>
                    <a:pt x="203" y="334"/>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13" name="Google Shape;26813;p79"/>
            <p:cNvSpPr/>
            <p:nvPr/>
          </p:nvSpPr>
          <p:spPr>
            <a:xfrm>
              <a:off x="2548273" y="3250038"/>
              <a:ext cx="40376" cy="71061"/>
            </a:xfrm>
            <a:custGeom>
              <a:avLst/>
              <a:gdLst/>
              <a:ahLst/>
              <a:cxnLst/>
              <a:rect l="l" t="t" r="r" b="b"/>
              <a:pathLst>
                <a:path w="525" h="906" extrusionOk="0">
                  <a:moveTo>
                    <a:pt x="0" y="0"/>
                  </a:moveTo>
                  <a:lnTo>
                    <a:pt x="0" y="0"/>
                  </a:lnTo>
                  <a:cubicBezTo>
                    <a:pt x="84" y="369"/>
                    <a:pt x="334" y="631"/>
                    <a:pt x="524" y="905"/>
                  </a:cubicBezTo>
                  <a:cubicBezTo>
                    <a:pt x="346" y="607"/>
                    <a:pt x="179" y="31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14" name="Google Shape;26814;p79"/>
            <p:cNvSpPr/>
            <p:nvPr/>
          </p:nvSpPr>
          <p:spPr>
            <a:xfrm>
              <a:off x="2504282" y="2992305"/>
              <a:ext cx="57834" cy="71061"/>
            </a:xfrm>
            <a:custGeom>
              <a:avLst/>
              <a:gdLst/>
              <a:ahLst/>
              <a:cxnLst/>
              <a:rect l="l" t="t" r="r" b="b"/>
              <a:pathLst>
                <a:path w="752" h="906" extrusionOk="0">
                  <a:moveTo>
                    <a:pt x="25" y="0"/>
                  </a:moveTo>
                  <a:lnTo>
                    <a:pt x="1" y="24"/>
                  </a:lnTo>
                  <a:cubicBezTo>
                    <a:pt x="239" y="322"/>
                    <a:pt x="489" y="607"/>
                    <a:pt x="727" y="905"/>
                  </a:cubicBezTo>
                  <a:cubicBezTo>
                    <a:pt x="727" y="893"/>
                    <a:pt x="739" y="893"/>
                    <a:pt x="751" y="881"/>
                  </a:cubicBezTo>
                  <a:cubicBezTo>
                    <a:pt x="501" y="584"/>
                    <a:pt x="263" y="298"/>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15" name="Google Shape;26815;p79"/>
            <p:cNvSpPr/>
            <p:nvPr/>
          </p:nvSpPr>
          <p:spPr>
            <a:xfrm>
              <a:off x="2070296" y="3184624"/>
              <a:ext cx="13766" cy="73884"/>
            </a:xfrm>
            <a:custGeom>
              <a:avLst/>
              <a:gdLst/>
              <a:ahLst/>
              <a:cxnLst/>
              <a:rect l="l" t="t" r="r" b="b"/>
              <a:pathLst>
                <a:path w="179" h="942" extrusionOk="0">
                  <a:moveTo>
                    <a:pt x="179" y="1"/>
                  </a:moveTo>
                  <a:lnTo>
                    <a:pt x="179" y="1"/>
                  </a:lnTo>
                  <a:cubicBezTo>
                    <a:pt x="0" y="275"/>
                    <a:pt x="12" y="608"/>
                    <a:pt x="12" y="941"/>
                  </a:cubicBezTo>
                  <a:cubicBezTo>
                    <a:pt x="72" y="632"/>
                    <a:pt x="131" y="298"/>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16" name="Google Shape;26816;p79"/>
            <p:cNvSpPr/>
            <p:nvPr/>
          </p:nvSpPr>
          <p:spPr>
            <a:xfrm>
              <a:off x="2240568" y="2864301"/>
              <a:ext cx="67909" cy="54276"/>
            </a:xfrm>
            <a:custGeom>
              <a:avLst/>
              <a:gdLst/>
              <a:ahLst/>
              <a:cxnLst/>
              <a:rect l="l" t="t" r="r" b="b"/>
              <a:pathLst>
                <a:path w="883" h="692" extrusionOk="0">
                  <a:moveTo>
                    <a:pt x="1" y="1"/>
                  </a:moveTo>
                  <a:cubicBezTo>
                    <a:pt x="239" y="299"/>
                    <a:pt x="572" y="501"/>
                    <a:pt x="882" y="692"/>
                  </a:cubicBezTo>
                  <a:cubicBezTo>
                    <a:pt x="584" y="465"/>
                    <a:pt x="299" y="22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17" name="Google Shape;26817;p79"/>
            <p:cNvSpPr/>
            <p:nvPr/>
          </p:nvSpPr>
          <p:spPr>
            <a:xfrm>
              <a:off x="1828577" y="3706678"/>
              <a:ext cx="17458" cy="80394"/>
            </a:xfrm>
            <a:custGeom>
              <a:avLst/>
              <a:gdLst/>
              <a:ahLst/>
              <a:cxnLst/>
              <a:rect l="l" t="t" r="r" b="b"/>
              <a:pathLst>
                <a:path w="227" h="1025" extrusionOk="0">
                  <a:moveTo>
                    <a:pt x="179" y="0"/>
                  </a:moveTo>
                  <a:lnTo>
                    <a:pt x="0" y="1024"/>
                  </a:lnTo>
                  <a:lnTo>
                    <a:pt x="36" y="1024"/>
                  </a:lnTo>
                  <a:cubicBezTo>
                    <a:pt x="95" y="679"/>
                    <a:pt x="167" y="346"/>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18" name="Google Shape;26818;p79"/>
            <p:cNvSpPr/>
            <p:nvPr/>
          </p:nvSpPr>
          <p:spPr>
            <a:xfrm>
              <a:off x="2176504" y="2773789"/>
              <a:ext cx="54988" cy="41178"/>
            </a:xfrm>
            <a:custGeom>
              <a:avLst/>
              <a:gdLst/>
              <a:ahLst/>
              <a:cxnLst/>
              <a:rect l="l" t="t" r="r" b="b"/>
              <a:pathLst>
                <a:path w="715" h="525" extrusionOk="0">
                  <a:moveTo>
                    <a:pt x="1" y="0"/>
                  </a:moveTo>
                  <a:lnTo>
                    <a:pt x="1" y="0"/>
                  </a:lnTo>
                  <a:cubicBezTo>
                    <a:pt x="36" y="176"/>
                    <a:pt x="497" y="524"/>
                    <a:pt x="705" y="524"/>
                  </a:cubicBezTo>
                  <a:cubicBezTo>
                    <a:pt x="708" y="524"/>
                    <a:pt x="712" y="524"/>
                    <a:pt x="715" y="524"/>
                  </a:cubicBezTo>
                  <a:cubicBezTo>
                    <a:pt x="584" y="453"/>
                    <a:pt x="453" y="369"/>
                    <a:pt x="334" y="286"/>
                  </a:cubicBezTo>
                  <a:cubicBezTo>
                    <a:pt x="215" y="191"/>
                    <a:pt x="108" y="9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19" name="Google Shape;26819;p79"/>
            <p:cNvSpPr/>
            <p:nvPr/>
          </p:nvSpPr>
          <p:spPr>
            <a:xfrm>
              <a:off x="1962241" y="3958842"/>
              <a:ext cx="57757" cy="52315"/>
            </a:xfrm>
            <a:custGeom>
              <a:avLst/>
              <a:gdLst/>
              <a:ahLst/>
              <a:cxnLst/>
              <a:rect l="l" t="t" r="r" b="b"/>
              <a:pathLst>
                <a:path w="751" h="667" extrusionOk="0">
                  <a:moveTo>
                    <a:pt x="751" y="0"/>
                  </a:moveTo>
                  <a:cubicBezTo>
                    <a:pt x="465" y="179"/>
                    <a:pt x="227" y="405"/>
                    <a:pt x="0" y="643"/>
                  </a:cubicBezTo>
                  <a:lnTo>
                    <a:pt x="36" y="667"/>
                  </a:lnTo>
                  <a:cubicBezTo>
                    <a:pt x="274" y="464"/>
                    <a:pt x="501" y="238"/>
                    <a:pt x="7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20" name="Google Shape;26820;p79"/>
            <p:cNvSpPr/>
            <p:nvPr/>
          </p:nvSpPr>
          <p:spPr>
            <a:xfrm>
              <a:off x="1891718" y="3932646"/>
              <a:ext cx="54143" cy="58904"/>
            </a:xfrm>
            <a:custGeom>
              <a:avLst/>
              <a:gdLst/>
              <a:ahLst/>
              <a:cxnLst/>
              <a:rect l="l" t="t" r="r" b="b"/>
              <a:pathLst>
                <a:path w="704" h="751" extrusionOk="0">
                  <a:moveTo>
                    <a:pt x="703" y="1"/>
                  </a:moveTo>
                  <a:cubicBezTo>
                    <a:pt x="465" y="60"/>
                    <a:pt x="1" y="572"/>
                    <a:pt x="25" y="751"/>
                  </a:cubicBezTo>
                  <a:cubicBezTo>
                    <a:pt x="191" y="417"/>
                    <a:pt x="429" y="203"/>
                    <a:pt x="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21" name="Google Shape;26821;p79"/>
            <p:cNvSpPr/>
            <p:nvPr/>
          </p:nvSpPr>
          <p:spPr>
            <a:xfrm>
              <a:off x="2012616" y="3072621"/>
              <a:ext cx="35762" cy="47688"/>
            </a:xfrm>
            <a:custGeom>
              <a:avLst/>
              <a:gdLst/>
              <a:ahLst/>
              <a:cxnLst/>
              <a:rect l="l" t="t" r="r" b="b"/>
              <a:pathLst>
                <a:path w="465" h="608" extrusionOk="0">
                  <a:moveTo>
                    <a:pt x="453" y="0"/>
                  </a:moveTo>
                  <a:cubicBezTo>
                    <a:pt x="381" y="12"/>
                    <a:pt x="274" y="0"/>
                    <a:pt x="227" y="48"/>
                  </a:cubicBezTo>
                  <a:cubicBezTo>
                    <a:pt x="96" y="191"/>
                    <a:pt x="24" y="393"/>
                    <a:pt x="0" y="607"/>
                  </a:cubicBezTo>
                  <a:cubicBezTo>
                    <a:pt x="36" y="524"/>
                    <a:pt x="84" y="429"/>
                    <a:pt x="107" y="345"/>
                  </a:cubicBezTo>
                  <a:cubicBezTo>
                    <a:pt x="164" y="186"/>
                    <a:pt x="232" y="59"/>
                    <a:pt x="426" y="59"/>
                  </a:cubicBezTo>
                  <a:cubicBezTo>
                    <a:pt x="435" y="59"/>
                    <a:pt x="444" y="59"/>
                    <a:pt x="453" y="60"/>
                  </a:cubicBezTo>
                  <a:cubicBezTo>
                    <a:pt x="453" y="60"/>
                    <a:pt x="465" y="48"/>
                    <a:pt x="465" y="24"/>
                  </a:cubicBezTo>
                  <a:cubicBezTo>
                    <a:pt x="453" y="24"/>
                    <a:pt x="453" y="12"/>
                    <a:pt x="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22" name="Google Shape;26822;p79"/>
            <p:cNvSpPr/>
            <p:nvPr/>
          </p:nvSpPr>
          <p:spPr>
            <a:xfrm>
              <a:off x="1806582" y="2980147"/>
              <a:ext cx="21149" cy="77571"/>
            </a:xfrm>
            <a:custGeom>
              <a:avLst/>
              <a:gdLst/>
              <a:ahLst/>
              <a:cxnLst/>
              <a:rect l="l" t="t" r="r" b="b"/>
              <a:pathLst>
                <a:path w="275" h="989" extrusionOk="0">
                  <a:moveTo>
                    <a:pt x="48" y="0"/>
                  </a:moveTo>
                  <a:cubicBezTo>
                    <a:pt x="36" y="24"/>
                    <a:pt x="24" y="24"/>
                    <a:pt x="0" y="24"/>
                  </a:cubicBezTo>
                  <a:cubicBezTo>
                    <a:pt x="84" y="334"/>
                    <a:pt x="155" y="655"/>
                    <a:pt x="227" y="989"/>
                  </a:cubicBezTo>
                  <a:cubicBezTo>
                    <a:pt x="239" y="989"/>
                    <a:pt x="239" y="989"/>
                    <a:pt x="274" y="977"/>
                  </a:cubicBezTo>
                  <a:cubicBezTo>
                    <a:pt x="203" y="655"/>
                    <a:pt x="119" y="334"/>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23" name="Google Shape;26823;p79"/>
            <p:cNvSpPr/>
            <p:nvPr/>
          </p:nvSpPr>
          <p:spPr>
            <a:xfrm>
              <a:off x="2135282" y="2675668"/>
              <a:ext cx="55065" cy="36550"/>
            </a:xfrm>
            <a:custGeom>
              <a:avLst/>
              <a:gdLst/>
              <a:ahLst/>
              <a:cxnLst/>
              <a:rect l="l" t="t" r="r" b="b"/>
              <a:pathLst>
                <a:path w="716" h="466" extrusionOk="0">
                  <a:moveTo>
                    <a:pt x="48" y="1"/>
                  </a:moveTo>
                  <a:cubicBezTo>
                    <a:pt x="1" y="72"/>
                    <a:pt x="60" y="108"/>
                    <a:pt x="120" y="132"/>
                  </a:cubicBezTo>
                  <a:cubicBezTo>
                    <a:pt x="310" y="239"/>
                    <a:pt x="525" y="358"/>
                    <a:pt x="715" y="465"/>
                  </a:cubicBezTo>
                  <a:cubicBezTo>
                    <a:pt x="596" y="358"/>
                    <a:pt x="453" y="251"/>
                    <a:pt x="310" y="168"/>
                  </a:cubicBezTo>
                  <a:cubicBezTo>
                    <a:pt x="227" y="108"/>
                    <a:pt x="132" y="60"/>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24" name="Google Shape;26824;p79"/>
            <p:cNvSpPr/>
            <p:nvPr/>
          </p:nvSpPr>
          <p:spPr>
            <a:xfrm>
              <a:off x="2310169" y="2862497"/>
              <a:ext cx="47682" cy="45805"/>
            </a:xfrm>
            <a:custGeom>
              <a:avLst/>
              <a:gdLst/>
              <a:ahLst/>
              <a:cxnLst/>
              <a:rect l="l" t="t" r="r" b="b"/>
              <a:pathLst>
                <a:path w="620" h="584" extrusionOk="0">
                  <a:moveTo>
                    <a:pt x="1" y="0"/>
                  </a:moveTo>
                  <a:cubicBezTo>
                    <a:pt x="179" y="238"/>
                    <a:pt x="382" y="453"/>
                    <a:pt x="620" y="584"/>
                  </a:cubicBezTo>
                  <a:cubicBezTo>
                    <a:pt x="453" y="405"/>
                    <a:pt x="263" y="214"/>
                    <a:pt x="84" y="12"/>
                  </a:cubicBezTo>
                  <a:cubicBezTo>
                    <a:pt x="60" y="0"/>
                    <a:pt x="37"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25" name="Google Shape;26825;p79"/>
            <p:cNvSpPr/>
            <p:nvPr/>
          </p:nvSpPr>
          <p:spPr>
            <a:xfrm>
              <a:off x="1827654" y="3034267"/>
              <a:ext cx="33916" cy="79453"/>
            </a:xfrm>
            <a:custGeom>
              <a:avLst/>
              <a:gdLst/>
              <a:ahLst/>
              <a:cxnLst/>
              <a:rect l="l" t="t" r="r" b="b"/>
              <a:pathLst>
                <a:path w="441" h="1013" extrusionOk="0">
                  <a:moveTo>
                    <a:pt x="0" y="1"/>
                  </a:moveTo>
                  <a:lnTo>
                    <a:pt x="0" y="1"/>
                  </a:lnTo>
                  <a:cubicBezTo>
                    <a:pt x="60" y="406"/>
                    <a:pt x="262" y="703"/>
                    <a:pt x="441" y="1013"/>
                  </a:cubicBezTo>
                  <a:cubicBezTo>
                    <a:pt x="298" y="680"/>
                    <a:pt x="167" y="358"/>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26" name="Google Shape;26826;p79"/>
            <p:cNvSpPr/>
            <p:nvPr/>
          </p:nvSpPr>
          <p:spPr>
            <a:xfrm>
              <a:off x="2510742" y="3066032"/>
              <a:ext cx="45837" cy="66433"/>
            </a:xfrm>
            <a:custGeom>
              <a:avLst/>
              <a:gdLst/>
              <a:ahLst/>
              <a:cxnLst/>
              <a:rect l="l" t="t" r="r" b="b"/>
              <a:pathLst>
                <a:path w="596" h="847" extrusionOk="0">
                  <a:moveTo>
                    <a:pt x="36" y="1"/>
                  </a:moveTo>
                  <a:cubicBezTo>
                    <a:pt x="36" y="13"/>
                    <a:pt x="12" y="13"/>
                    <a:pt x="0" y="25"/>
                  </a:cubicBezTo>
                  <a:cubicBezTo>
                    <a:pt x="191" y="298"/>
                    <a:pt x="369" y="572"/>
                    <a:pt x="572" y="846"/>
                  </a:cubicBezTo>
                  <a:cubicBezTo>
                    <a:pt x="584" y="834"/>
                    <a:pt x="596" y="834"/>
                    <a:pt x="596" y="810"/>
                  </a:cubicBezTo>
                  <a:cubicBezTo>
                    <a:pt x="405" y="548"/>
                    <a:pt x="227" y="263"/>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27" name="Google Shape;26827;p79"/>
            <p:cNvSpPr/>
            <p:nvPr/>
          </p:nvSpPr>
          <p:spPr>
            <a:xfrm>
              <a:off x="2093214" y="3355531"/>
              <a:ext cx="26610" cy="61727"/>
            </a:xfrm>
            <a:custGeom>
              <a:avLst/>
              <a:gdLst/>
              <a:ahLst/>
              <a:cxnLst/>
              <a:rect l="l" t="t" r="r" b="b"/>
              <a:pathLst>
                <a:path w="346" h="787" extrusionOk="0">
                  <a:moveTo>
                    <a:pt x="24" y="1"/>
                  </a:moveTo>
                  <a:cubicBezTo>
                    <a:pt x="24" y="1"/>
                    <a:pt x="12" y="13"/>
                    <a:pt x="0" y="13"/>
                  </a:cubicBezTo>
                  <a:cubicBezTo>
                    <a:pt x="60" y="275"/>
                    <a:pt x="191" y="548"/>
                    <a:pt x="345" y="786"/>
                  </a:cubicBezTo>
                  <a:cubicBezTo>
                    <a:pt x="238" y="513"/>
                    <a:pt x="131" y="25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28" name="Google Shape;26828;p79"/>
            <p:cNvSpPr/>
            <p:nvPr/>
          </p:nvSpPr>
          <p:spPr>
            <a:xfrm>
              <a:off x="2206729" y="3797269"/>
              <a:ext cx="57757" cy="31844"/>
            </a:xfrm>
            <a:custGeom>
              <a:avLst/>
              <a:gdLst/>
              <a:ahLst/>
              <a:cxnLst/>
              <a:rect l="l" t="t" r="r" b="b"/>
              <a:pathLst>
                <a:path w="751" h="406" extrusionOk="0">
                  <a:moveTo>
                    <a:pt x="739" y="0"/>
                  </a:moveTo>
                  <a:cubicBezTo>
                    <a:pt x="489" y="119"/>
                    <a:pt x="250" y="262"/>
                    <a:pt x="0" y="381"/>
                  </a:cubicBezTo>
                  <a:cubicBezTo>
                    <a:pt x="0" y="381"/>
                    <a:pt x="12" y="393"/>
                    <a:pt x="12" y="405"/>
                  </a:cubicBezTo>
                  <a:cubicBezTo>
                    <a:pt x="262" y="286"/>
                    <a:pt x="501" y="167"/>
                    <a:pt x="751" y="48"/>
                  </a:cubicBezTo>
                  <a:cubicBezTo>
                    <a:pt x="751" y="36"/>
                    <a:pt x="739" y="24"/>
                    <a:pt x="7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29" name="Google Shape;26829;p79"/>
            <p:cNvSpPr/>
            <p:nvPr/>
          </p:nvSpPr>
          <p:spPr>
            <a:xfrm>
              <a:off x="2272638" y="2763514"/>
              <a:ext cx="60526" cy="43923"/>
            </a:xfrm>
            <a:custGeom>
              <a:avLst/>
              <a:gdLst/>
              <a:ahLst/>
              <a:cxnLst/>
              <a:rect l="l" t="t" r="r" b="b"/>
              <a:pathLst>
                <a:path w="787" h="560" extrusionOk="0">
                  <a:moveTo>
                    <a:pt x="36" y="0"/>
                  </a:moveTo>
                  <a:cubicBezTo>
                    <a:pt x="13" y="12"/>
                    <a:pt x="13" y="24"/>
                    <a:pt x="1" y="48"/>
                  </a:cubicBezTo>
                  <a:cubicBezTo>
                    <a:pt x="251" y="226"/>
                    <a:pt x="525" y="381"/>
                    <a:pt x="775" y="560"/>
                  </a:cubicBezTo>
                  <a:cubicBezTo>
                    <a:pt x="775" y="560"/>
                    <a:pt x="787" y="548"/>
                    <a:pt x="787" y="536"/>
                  </a:cubicBezTo>
                  <a:lnTo>
                    <a:pt x="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30" name="Google Shape;26830;p79"/>
            <p:cNvSpPr/>
            <p:nvPr/>
          </p:nvSpPr>
          <p:spPr>
            <a:xfrm>
              <a:off x="2064758" y="2661707"/>
              <a:ext cx="50451" cy="51845"/>
            </a:xfrm>
            <a:custGeom>
              <a:avLst/>
              <a:gdLst/>
              <a:ahLst/>
              <a:cxnLst/>
              <a:rect l="l" t="t" r="r" b="b"/>
              <a:pathLst>
                <a:path w="656" h="661" extrusionOk="0">
                  <a:moveTo>
                    <a:pt x="13" y="0"/>
                  </a:moveTo>
                  <a:cubicBezTo>
                    <a:pt x="1" y="12"/>
                    <a:pt x="1" y="48"/>
                    <a:pt x="1" y="48"/>
                  </a:cubicBezTo>
                  <a:cubicBezTo>
                    <a:pt x="180" y="250"/>
                    <a:pt x="358" y="453"/>
                    <a:pt x="549" y="655"/>
                  </a:cubicBezTo>
                  <a:cubicBezTo>
                    <a:pt x="553" y="659"/>
                    <a:pt x="562" y="660"/>
                    <a:pt x="574" y="660"/>
                  </a:cubicBezTo>
                  <a:cubicBezTo>
                    <a:pt x="598" y="660"/>
                    <a:pt x="632" y="655"/>
                    <a:pt x="656" y="655"/>
                  </a:cubicBezTo>
                  <a:cubicBezTo>
                    <a:pt x="477" y="608"/>
                    <a:pt x="394" y="477"/>
                    <a:pt x="311" y="358"/>
                  </a:cubicBezTo>
                  <a:cubicBezTo>
                    <a:pt x="203" y="238"/>
                    <a:pt x="108" y="119"/>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31" name="Google Shape;26831;p79"/>
            <p:cNvSpPr/>
            <p:nvPr/>
          </p:nvSpPr>
          <p:spPr>
            <a:xfrm>
              <a:off x="2017153" y="2871831"/>
              <a:ext cx="38530" cy="69178"/>
            </a:xfrm>
            <a:custGeom>
              <a:avLst/>
              <a:gdLst/>
              <a:ahLst/>
              <a:cxnLst/>
              <a:rect l="l" t="t" r="r" b="b"/>
              <a:pathLst>
                <a:path w="501" h="882" extrusionOk="0">
                  <a:moveTo>
                    <a:pt x="37" y="0"/>
                  </a:moveTo>
                  <a:cubicBezTo>
                    <a:pt x="25" y="0"/>
                    <a:pt x="25" y="12"/>
                    <a:pt x="1" y="12"/>
                  </a:cubicBezTo>
                  <a:cubicBezTo>
                    <a:pt x="156" y="310"/>
                    <a:pt x="322" y="596"/>
                    <a:pt x="465" y="881"/>
                  </a:cubicBezTo>
                  <a:cubicBezTo>
                    <a:pt x="477" y="881"/>
                    <a:pt x="501" y="869"/>
                    <a:pt x="501" y="846"/>
                  </a:cubicBezTo>
                  <a:cubicBezTo>
                    <a:pt x="346" y="572"/>
                    <a:pt x="179" y="286"/>
                    <a:pt x="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32" name="Google Shape;26832;p79"/>
            <p:cNvSpPr/>
            <p:nvPr/>
          </p:nvSpPr>
          <p:spPr>
            <a:xfrm>
              <a:off x="2570268" y="3235998"/>
              <a:ext cx="36685" cy="64551"/>
            </a:xfrm>
            <a:custGeom>
              <a:avLst/>
              <a:gdLst/>
              <a:ahLst/>
              <a:cxnLst/>
              <a:rect l="l" t="t" r="r" b="b"/>
              <a:pathLst>
                <a:path w="477" h="823" extrusionOk="0">
                  <a:moveTo>
                    <a:pt x="0" y="1"/>
                  </a:moveTo>
                  <a:lnTo>
                    <a:pt x="0" y="1"/>
                  </a:lnTo>
                  <a:cubicBezTo>
                    <a:pt x="72" y="310"/>
                    <a:pt x="286" y="572"/>
                    <a:pt x="453" y="822"/>
                  </a:cubicBezTo>
                  <a:cubicBezTo>
                    <a:pt x="465" y="810"/>
                    <a:pt x="476" y="810"/>
                    <a:pt x="465" y="786"/>
                  </a:cubicBezTo>
                  <a:cubicBezTo>
                    <a:pt x="310" y="536"/>
                    <a:pt x="155" y="27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33" name="Google Shape;26833;p79"/>
            <p:cNvSpPr/>
            <p:nvPr/>
          </p:nvSpPr>
          <p:spPr>
            <a:xfrm>
              <a:off x="2075756" y="3846761"/>
              <a:ext cx="60526" cy="31844"/>
            </a:xfrm>
            <a:custGeom>
              <a:avLst/>
              <a:gdLst/>
              <a:ahLst/>
              <a:cxnLst/>
              <a:rect l="l" t="t" r="r" b="b"/>
              <a:pathLst>
                <a:path w="787" h="406" extrusionOk="0">
                  <a:moveTo>
                    <a:pt x="775" y="0"/>
                  </a:moveTo>
                  <a:cubicBezTo>
                    <a:pt x="525" y="119"/>
                    <a:pt x="251" y="238"/>
                    <a:pt x="1" y="358"/>
                  </a:cubicBezTo>
                  <a:cubicBezTo>
                    <a:pt x="13" y="369"/>
                    <a:pt x="13" y="405"/>
                    <a:pt x="13" y="405"/>
                  </a:cubicBezTo>
                  <a:cubicBezTo>
                    <a:pt x="287" y="286"/>
                    <a:pt x="537" y="143"/>
                    <a:pt x="787" y="24"/>
                  </a:cubicBezTo>
                  <a:cubicBezTo>
                    <a:pt x="787" y="12"/>
                    <a:pt x="775" y="12"/>
                    <a:pt x="7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34" name="Google Shape;26834;p79"/>
            <p:cNvSpPr/>
            <p:nvPr/>
          </p:nvSpPr>
          <p:spPr>
            <a:xfrm>
              <a:off x="2620642" y="3505888"/>
              <a:ext cx="22918" cy="65492"/>
            </a:xfrm>
            <a:custGeom>
              <a:avLst/>
              <a:gdLst/>
              <a:ahLst/>
              <a:cxnLst/>
              <a:rect l="l" t="t" r="r" b="b"/>
              <a:pathLst>
                <a:path w="298" h="835" extrusionOk="0">
                  <a:moveTo>
                    <a:pt x="274" y="1"/>
                  </a:moveTo>
                  <a:cubicBezTo>
                    <a:pt x="179" y="263"/>
                    <a:pt x="95" y="548"/>
                    <a:pt x="0" y="822"/>
                  </a:cubicBezTo>
                  <a:cubicBezTo>
                    <a:pt x="0" y="822"/>
                    <a:pt x="12" y="834"/>
                    <a:pt x="36" y="834"/>
                  </a:cubicBezTo>
                  <a:cubicBezTo>
                    <a:pt x="119" y="560"/>
                    <a:pt x="214" y="286"/>
                    <a:pt x="298" y="12"/>
                  </a:cubicBezTo>
                  <a:cubicBezTo>
                    <a:pt x="286" y="12"/>
                    <a:pt x="286" y="1"/>
                    <a:pt x="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35" name="Google Shape;26835;p79"/>
            <p:cNvSpPr/>
            <p:nvPr/>
          </p:nvSpPr>
          <p:spPr>
            <a:xfrm>
              <a:off x="2019922" y="2746650"/>
              <a:ext cx="49528" cy="45884"/>
            </a:xfrm>
            <a:custGeom>
              <a:avLst/>
              <a:gdLst/>
              <a:ahLst/>
              <a:cxnLst/>
              <a:rect l="l" t="t" r="r" b="b"/>
              <a:pathLst>
                <a:path w="644" h="585" extrusionOk="0">
                  <a:moveTo>
                    <a:pt x="1" y="1"/>
                  </a:moveTo>
                  <a:cubicBezTo>
                    <a:pt x="143" y="275"/>
                    <a:pt x="370" y="453"/>
                    <a:pt x="644" y="584"/>
                  </a:cubicBezTo>
                  <a:cubicBezTo>
                    <a:pt x="524" y="501"/>
                    <a:pt x="405" y="406"/>
                    <a:pt x="298" y="322"/>
                  </a:cubicBezTo>
                  <a:cubicBezTo>
                    <a:pt x="191" y="227"/>
                    <a:pt x="108" y="10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36" name="Google Shape;26836;p79"/>
            <p:cNvSpPr/>
            <p:nvPr/>
          </p:nvSpPr>
          <p:spPr>
            <a:xfrm>
              <a:off x="2596801" y="3647853"/>
              <a:ext cx="50451" cy="59845"/>
            </a:xfrm>
            <a:custGeom>
              <a:avLst/>
              <a:gdLst/>
              <a:ahLst/>
              <a:cxnLst/>
              <a:rect l="l" t="t" r="r" b="b"/>
              <a:pathLst>
                <a:path w="656" h="763" extrusionOk="0">
                  <a:moveTo>
                    <a:pt x="620" y="0"/>
                  </a:moveTo>
                  <a:cubicBezTo>
                    <a:pt x="417" y="262"/>
                    <a:pt x="203" y="500"/>
                    <a:pt x="1" y="750"/>
                  </a:cubicBezTo>
                  <a:cubicBezTo>
                    <a:pt x="12" y="750"/>
                    <a:pt x="12" y="762"/>
                    <a:pt x="24" y="762"/>
                  </a:cubicBezTo>
                  <a:cubicBezTo>
                    <a:pt x="239" y="512"/>
                    <a:pt x="441" y="274"/>
                    <a:pt x="655" y="24"/>
                  </a:cubicBezTo>
                  <a:cubicBezTo>
                    <a:pt x="643" y="0"/>
                    <a:pt x="643" y="0"/>
                    <a:pt x="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37" name="Google Shape;26837;p79"/>
            <p:cNvSpPr/>
            <p:nvPr/>
          </p:nvSpPr>
          <p:spPr>
            <a:xfrm>
              <a:off x="2293711" y="3539536"/>
              <a:ext cx="28456" cy="60786"/>
            </a:xfrm>
            <a:custGeom>
              <a:avLst/>
              <a:gdLst/>
              <a:ahLst/>
              <a:cxnLst/>
              <a:rect l="l" t="t" r="r" b="b"/>
              <a:pathLst>
                <a:path w="370" h="775" extrusionOk="0">
                  <a:moveTo>
                    <a:pt x="1" y="0"/>
                  </a:moveTo>
                  <a:lnTo>
                    <a:pt x="1" y="0"/>
                  </a:lnTo>
                  <a:cubicBezTo>
                    <a:pt x="24" y="298"/>
                    <a:pt x="215" y="524"/>
                    <a:pt x="370" y="774"/>
                  </a:cubicBezTo>
                  <a:cubicBezTo>
                    <a:pt x="239" y="524"/>
                    <a:pt x="120" y="274"/>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38" name="Google Shape;26838;p79"/>
            <p:cNvSpPr/>
            <p:nvPr/>
          </p:nvSpPr>
          <p:spPr>
            <a:xfrm>
              <a:off x="2157278" y="2787750"/>
              <a:ext cx="52297" cy="46746"/>
            </a:xfrm>
            <a:custGeom>
              <a:avLst/>
              <a:gdLst/>
              <a:ahLst/>
              <a:cxnLst/>
              <a:rect l="l" t="t" r="r" b="b"/>
              <a:pathLst>
                <a:path w="680" h="596" extrusionOk="0">
                  <a:moveTo>
                    <a:pt x="1" y="1"/>
                  </a:moveTo>
                  <a:cubicBezTo>
                    <a:pt x="167" y="275"/>
                    <a:pt x="429" y="429"/>
                    <a:pt x="679" y="596"/>
                  </a:cubicBezTo>
                  <a:cubicBezTo>
                    <a:pt x="441" y="394"/>
                    <a:pt x="227" y="19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39" name="Google Shape;26839;p79"/>
            <p:cNvSpPr/>
            <p:nvPr/>
          </p:nvSpPr>
          <p:spPr>
            <a:xfrm>
              <a:off x="1961319" y="3493731"/>
              <a:ext cx="16535" cy="69178"/>
            </a:xfrm>
            <a:custGeom>
              <a:avLst/>
              <a:gdLst/>
              <a:ahLst/>
              <a:cxnLst/>
              <a:rect l="l" t="t" r="r" b="b"/>
              <a:pathLst>
                <a:path w="215" h="882" extrusionOk="0">
                  <a:moveTo>
                    <a:pt x="215" y="1"/>
                  </a:moveTo>
                  <a:lnTo>
                    <a:pt x="215" y="1"/>
                  </a:lnTo>
                  <a:cubicBezTo>
                    <a:pt x="132" y="60"/>
                    <a:pt x="1" y="703"/>
                    <a:pt x="36" y="882"/>
                  </a:cubicBezTo>
                  <a:cubicBezTo>
                    <a:pt x="96" y="584"/>
                    <a:pt x="155" y="287"/>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40" name="Google Shape;26840;p79"/>
            <p:cNvSpPr/>
            <p:nvPr/>
          </p:nvSpPr>
          <p:spPr>
            <a:xfrm>
              <a:off x="1982391" y="3152937"/>
              <a:ext cx="21149" cy="64472"/>
            </a:xfrm>
            <a:custGeom>
              <a:avLst/>
              <a:gdLst/>
              <a:ahLst/>
              <a:cxnLst/>
              <a:rect l="l" t="t" r="r" b="b"/>
              <a:pathLst>
                <a:path w="275" h="822" extrusionOk="0">
                  <a:moveTo>
                    <a:pt x="274" y="0"/>
                  </a:moveTo>
                  <a:lnTo>
                    <a:pt x="274" y="0"/>
                  </a:lnTo>
                  <a:cubicBezTo>
                    <a:pt x="143" y="36"/>
                    <a:pt x="84" y="107"/>
                    <a:pt x="72" y="226"/>
                  </a:cubicBezTo>
                  <a:cubicBezTo>
                    <a:pt x="60" y="417"/>
                    <a:pt x="60" y="631"/>
                    <a:pt x="36" y="822"/>
                  </a:cubicBezTo>
                  <a:lnTo>
                    <a:pt x="72" y="822"/>
                  </a:lnTo>
                  <a:cubicBezTo>
                    <a:pt x="119" y="536"/>
                    <a:pt x="0" y="226"/>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41" name="Google Shape;26841;p79"/>
            <p:cNvSpPr/>
            <p:nvPr/>
          </p:nvSpPr>
          <p:spPr>
            <a:xfrm>
              <a:off x="1955858" y="3446122"/>
              <a:ext cx="10152" cy="61727"/>
            </a:xfrm>
            <a:custGeom>
              <a:avLst/>
              <a:gdLst/>
              <a:ahLst/>
              <a:cxnLst/>
              <a:rect l="l" t="t" r="r" b="b"/>
              <a:pathLst>
                <a:path w="132" h="787" extrusionOk="0">
                  <a:moveTo>
                    <a:pt x="83" y="1"/>
                  </a:moveTo>
                  <a:cubicBezTo>
                    <a:pt x="60" y="274"/>
                    <a:pt x="24" y="524"/>
                    <a:pt x="0" y="786"/>
                  </a:cubicBezTo>
                  <a:lnTo>
                    <a:pt x="48" y="786"/>
                  </a:lnTo>
                  <a:cubicBezTo>
                    <a:pt x="72" y="524"/>
                    <a:pt x="107" y="274"/>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42" name="Google Shape;26842;p79"/>
            <p:cNvSpPr/>
            <p:nvPr/>
          </p:nvSpPr>
          <p:spPr>
            <a:xfrm>
              <a:off x="2056529" y="2680374"/>
              <a:ext cx="43145" cy="35530"/>
            </a:xfrm>
            <a:custGeom>
              <a:avLst/>
              <a:gdLst/>
              <a:ahLst/>
              <a:cxnLst/>
              <a:rect l="l" t="t" r="r" b="b"/>
              <a:pathLst>
                <a:path w="561" h="453" extrusionOk="0">
                  <a:moveTo>
                    <a:pt x="1" y="0"/>
                  </a:moveTo>
                  <a:cubicBezTo>
                    <a:pt x="1" y="72"/>
                    <a:pt x="298" y="346"/>
                    <a:pt x="560" y="453"/>
                  </a:cubicBezTo>
                  <a:cubicBezTo>
                    <a:pt x="370" y="298"/>
                    <a:pt x="179" y="15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43" name="Google Shape;26843;p79"/>
            <p:cNvSpPr/>
            <p:nvPr/>
          </p:nvSpPr>
          <p:spPr>
            <a:xfrm>
              <a:off x="2465828" y="3330354"/>
              <a:ext cx="22072" cy="70120"/>
            </a:xfrm>
            <a:custGeom>
              <a:avLst/>
              <a:gdLst/>
              <a:ahLst/>
              <a:cxnLst/>
              <a:rect l="l" t="t" r="r" b="b"/>
              <a:pathLst>
                <a:path w="287" h="894" extrusionOk="0">
                  <a:moveTo>
                    <a:pt x="49" y="0"/>
                  </a:moveTo>
                  <a:cubicBezTo>
                    <a:pt x="37" y="0"/>
                    <a:pt x="25" y="0"/>
                    <a:pt x="1" y="24"/>
                  </a:cubicBezTo>
                  <a:cubicBezTo>
                    <a:pt x="96" y="322"/>
                    <a:pt x="168" y="596"/>
                    <a:pt x="251" y="893"/>
                  </a:cubicBezTo>
                  <a:cubicBezTo>
                    <a:pt x="275" y="881"/>
                    <a:pt x="275" y="881"/>
                    <a:pt x="287" y="881"/>
                  </a:cubicBezTo>
                  <a:cubicBezTo>
                    <a:pt x="215" y="584"/>
                    <a:pt x="120" y="298"/>
                    <a:pt x="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44" name="Google Shape;26844;p79"/>
            <p:cNvSpPr/>
            <p:nvPr/>
          </p:nvSpPr>
          <p:spPr>
            <a:xfrm>
              <a:off x="2334933" y="3342432"/>
              <a:ext cx="43991" cy="53335"/>
            </a:xfrm>
            <a:custGeom>
              <a:avLst/>
              <a:gdLst/>
              <a:ahLst/>
              <a:cxnLst/>
              <a:rect l="l" t="t" r="r" b="b"/>
              <a:pathLst>
                <a:path w="572" h="680" extrusionOk="0">
                  <a:moveTo>
                    <a:pt x="24" y="1"/>
                  </a:moveTo>
                  <a:lnTo>
                    <a:pt x="0" y="25"/>
                  </a:lnTo>
                  <a:cubicBezTo>
                    <a:pt x="179" y="239"/>
                    <a:pt x="369" y="465"/>
                    <a:pt x="548" y="680"/>
                  </a:cubicBezTo>
                  <a:cubicBezTo>
                    <a:pt x="560" y="668"/>
                    <a:pt x="572" y="668"/>
                    <a:pt x="572" y="656"/>
                  </a:cubicBezTo>
                  <a:cubicBezTo>
                    <a:pt x="393" y="442"/>
                    <a:pt x="203" y="227"/>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45" name="Google Shape;26845;p79"/>
            <p:cNvSpPr/>
            <p:nvPr/>
          </p:nvSpPr>
          <p:spPr>
            <a:xfrm>
              <a:off x="2326704" y="2855909"/>
              <a:ext cx="43068" cy="46825"/>
            </a:xfrm>
            <a:custGeom>
              <a:avLst/>
              <a:gdLst/>
              <a:ahLst/>
              <a:cxnLst/>
              <a:rect l="l" t="t" r="r" b="b"/>
              <a:pathLst>
                <a:path w="560" h="597" extrusionOk="0">
                  <a:moveTo>
                    <a:pt x="0" y="1"/>
                  </a:moveTo>
                  <a:lnTo>
                    <a:pt x="0" y="1"/>
                  </a:lnTo>
                  <a:cubicBezTo>
                    <a:pt x="119" y="251"/>
                    <a:pt x="357" y="418"/>
                    <a:pt x="560" y="596"/>
                  </a:cubicBezTo>
                  <a:cubicBezTo>
                    <a:pt x="369" y="394"/>
                    <a:pt x="179" y="19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46" name="Google Shape;26846;p79"/>
            <p:cNvSpPr/>
            <p:nvPr/>
          </p:nvSpPr>
          <p:spPr>
            <a:xfrm>
              <a:off x="1737904" y="3831780"/>
              <a:ext cx="48605" cy="40236"/>
            </a:xfrm>
            <a:custGeom>
              <a:avLst/>
              <a:gdLst/>
              <a:ahLst/>
              <a:cxnLst/>
              <a:rect l="l" t="t" r="r" b="b"/>
              <a:pathLst>
                <a:path w="632" h="513" extrusionOk="0">
                  <a:moveTo>
                    <a:pt x="620" y="1"/>
                  </a:moveTo>
                  <a:cubicBezTo>
                    <a:pt x="405" y="156"/>
                    <a:pt x="215" y="310"/>
                    <a:pt x="0" y="477"/>
                  </a:cubicBezTo>
                  <a:cubicBezTo>
                    <a:pt x="24" y="489"/>
                    <a:pt x="36" y="501"/>
                    <a:pt x="36" y="513"/>
                  </a:cubicBezTo>
                  <a:cubicBezTo>
                    <a:pt x="239" y="358"/>
                    <a:pt x="441" y="191"/>
                    <a:pt x="631" y="25"/>
                  </a:cubicBezTo>
                  <a:cubicBezTo>
                    <a:pt x="631" y="13"/>
                    <a:pt x="620" y="13"/>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47" name="Google Shape;26847;p79"/>
            <p:cNvSpPr/>
            <p:nvPr/>
          </p:nvSpPr>
          <p:spPr>
            <a:xfrm>
              <a:off x="2433835" y="3809426"/>
              <a:ext cx="31147" cy="43923"/>
            </a:xfrm>
            <a:custGeom>
              <a:avLst/>
              <a:gdLst/>
              <a:ahLst/>
              <a:cxnLst/>
              <a:rect l="l" t="t" r="r" b="b"/>
              <a:pathLst>
                <a:path w="405" h="560" extrusionOk="0">
                  <a:moveTo>
                    <a:pt x="357" y="0"/>
                  </a:moveTo>
                  <a:cubicBezTo>
                    <a:pt x="238" y="179"/>
                    <a:pt x="119" y="369"/>
                    <a:pt x="0" y="548"/>
                  </a:cubicBezTo>
                  <a:cubicBezTo>
                    <a:pt x="24" y="548"/>
                    <a:pt x="36" y="560"/>
                    <a:pt x="36" y="560"/>
                  </a:cubicBezTo>
                  <a:cubicBezTo>
                    <a:pt x="155" y="381"/>
                    <a:pt x="286" y="203"/>
                    <a:pt x="405" y="24"/>
                  </a:cubicBezTo>
                  <a:cubicBezTo>
                    <a:pt x="393" y="24"/>
                    <a:pt x="381" y="12"/>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48" name="Google Shape;26848;p79"/>
            <p:cNvSpPr/>
            <p:nvPr/>
          </p:nvSpPr>
          <p:spPr>
            <a:xfrm>
              <a:off x="2340393" y="3115524"/>
              <a:ext cx="47682" cy="40236"/>
            </a:xfrm>
            <a:custGeom>
              <a:avLst/>
              <a:gdLst/>
              <a:ahLst/>
              <a:cxnLst/>
              <a:rect l="l" t="t" r="r" b="b"/>
              <a:pathLst>
                <a:path w="620" h="513" extrusionOk="0">
                  <a:moveTo>
                    <a:pt x="1" y="1"/>
                  </a:moveTo>
                  <a:lnTo>
                    <a:pt x="1" y="1"/>
                  </a:lnTo>
                  <a:cubicBezTo>
                    <a:pt x="203" y="167"/>
                    <a:pt x="417" y="346"/>
                    <a:pt x="620" y="513"/>
                  </a:cubicBezTo>
                  <a:cubicBezTo>
                    <a:pt x="465" y="287"/>
                    <a:pt x="239" y="14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49" name="Google Shape;26849;p79"/>
            <p:cNvSpPr/>
            <p:nvPr/>
          </p:nvSpPr>
          <p:spPr>
            <a:xfrm>
              <a:off x="1928325" y="3002579"/>
              <a:ext cx="31224" cy="51374"/>
            </a:xfrm>
            <a:custGeom>
              <a:avLst/>
              <a:gdLst/>
              <a:ahLst/>
              <a:cxnLst/>
              <a:rect l="l" t="t" r="r" b="b"/>
              <a:pathLst>
                <a:path w="406" h="655" extrusionOk="0">
                  <a:moveTo>
                    <a:pt x="49" y="0"/>
                  </a:moveTo>
                  <a:cubicBezTo>
                    <a:pt x="25" y="12"/>
                    <a:pt x="13" y="12"/>
                    <a:pt x="1" y="36"/>
                  </a:cubicBezTo>
                  <a:cubicBezTo>
                    <a:pt x="132" y="238"/>
                    <a:pt x="251" y="453"/>
                    <a:pt x="370" y="655"/>
                  </a:cubicBezTo>
                  <a:cubicBezTo>
                    <a:pt x="382" y="655"/>
                    <a:pt x="406" y="643"/>
                    <a:pt x="406" y="643"/>
                  </a:cubicBezTo>
                  <a:cubicBezTo>
                    <a:pt x="287" y="417"/>
                    <a:pt x="168" y="214"/>
                    <a:pt x="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50" name="Google Shape;26850;p79"/>
            <p:cNvSpPr/>
            <p:nvPr/>
          </p:nvSpPr>
          <p:spPr>
            <a:xfrm>
              <a:off x="1988774" y="3645971"/>
              <a:ext cx="23918" cy="51452"/>
            </a:xfrm>
            <a:custGeom>
              <a:avLst/>
              <a:gdLst/>
              <a:ahLst/>
              <a:cxnLst/>
              <a:rect l="l" t="t" r="r" b="b"/>
              <a:pathLst>
                <a:path w="311" h="656" extrusionOk="0">
                  <a:moveTo>
                    <a:pt x="275" y="1"/>
                  </a:moveTo>
                  <a:cubicBezTo>
                    <a:pt x="179" y="203"/>
                    <a:pt x="96" y="429"/>
                    <a:pt x="1" y="632"/>
                  </a:cubicBezTo>
                  <a:cubicBezTo>
                    <a:pt x="13" y="632"/>
                    <a:pt x="13" y="655"/>
                    <a:pt x="36" y="655"/>
                  </a:cubicBezTo>
                  <a:cubicBezTo>
                    <a:pt x="120" y="441"/>
                    <a:pt x="227" y="239"/>
                    <a:pt x="310" y="24"/>
                  </a:cubicBezTo>
                  <a:cubicBezTo>
                    <a:pt x="298" y="12"/>
                    <a:pt x="275" y="1"/>
                    <a:pt x="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51" name="Google Shape;26851;p79"/>
            <p:cNvSpPr/>
            <p:nvPr/>
          </p:nvSpPr>
          <p:spPr>
            <a:xfrm>
              <a:off x="1845958" y="3038973"/>
              <a:ext cx="26610" cy="60786"/>
            </a:xfrm>
            <a:custGeom>
              <a:avLst/>
              <a:gdLst/>
              <a:ahLst/>
              <a:cxnLst/>
              <a:rect l="l" t="t" r="r" b="b"/>
              <a:pathLst>
                <a:path w="346" h="775" extrusionOk="0">
                  <a:moveTo>
                    <a:pt x="0" y="0"/>
                  </a:moveTo>
                  <a:lnTo>
                    <a:pt x="0" y="0"/>
                  </a:lnTo>
                  <a:cubicBezTo>
                    <a:pt x="24" y="298"/>
                    <a:pt x="191" y="536"/>
                    <a:pt x="346" y="774"/>
                  </a:cubicBezTo>
                  <a:cubicBezTo>
                    <a:pt x="227" y="524"/>
                    <a:pt x="119" y="26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52" name="Google Shape;26852;p79"/>
            <p:cNvSpPr/>
            <p:nvPr/>
          </p:nvSpPr>
          <p:spPr>
            <a:xfrm>
              <a:off x="2038226" y="3106190"/>
              <a:ext cx="13843" cy="53335"/>
            </a:xfrm>
            <a:custGeom>
              <a:avLst/>
              <a:gdLst/>
              <a:ahLst/>
              <a:cxnLst/>
              <a:rect l="l" t="t" r="r" b="b"/>
              <a:pathLst>
                <a:path w="180" h="680" extrusionOk="0">
                  <a:moveTo>
                    <a:pt x="179" y="1"/>
                  </a:moveTo>
                  <a:cubicBezTo>
                    <a:pt x="13" y="203"/>
                    <a:pt x="25" y="453"/>
                    <a:pt x="1" y="679"/>
                  </a:cubicBezTo>
                  <a:cubicBezTo>
                    <a:pt x="72" y="453"/>
                    <a:pt x="132" y="227"/>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53" name="Google Shape;26853;p79"/>
            <p:cNvSpPr/>
            <p:nvPr/>
          </p:nvSpPr>
          <p:spPr>
            <a:xfrm>
              <a:off x="2198500" y="2720532"/>
              <a:ext cx="45837" cy="38354"/>
            </a:xfrm>
            <a:custGeom>
              <a:avLst/>
              <a:gdLst/>
              <a:ahLst/>
              <a:cxnLst/>
              <a:rect l="l" t="t" r="r" b="b"/>
              <a:pathLst>
                <a:path w="596" h="489" extrusionOk="0">
                  <a:moveTo>
                    <a:pt x="0" y="0"/>
                  </a:moveTo>
                  <a:lnTo>
                    <a:pt x="0" y="0"/>
                  </a:lnTo>
                  <a:cubicBezTo>
                    <a:pt x="167" y="203"/>
                    <a:pt x="346" y="393"/>
                    <a:pt x="596" y="489"/>
                  </a:cubicBezTo>
                  <a:cubicBezTo>
                    <a:pt x="381" y="322"/>
                    <a:pt x="191" y="15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54" name="Google Shape;26854;p79"/>
            <p:cNvSpPr/>
            <p:nvPr/>
          </p:nvSpPr>
          <p:spPr>
            <a:xfrm>
              <a:off x="2247028" y="3198664"/>
              <a:ext cx="19304" cy="33726"/>
            </a:xfrm>
            <a:custGeom>
              <a:avLst/>
              <a:gdLst/>
              <a:ahLst/>
              <a:cxnLst/>
              <a:rect l="l" t="t" r="r" b="b"/>
              <a:pathLst>
                <a:path w="251" h="430" extrusionOk="0">
                  <a:moveTo>
                    <a:pt x="250" y="0"/>
                  </a:moveTo>
                  <a:cubicBezTo>
                    <a:pt x="131" y="96"/>
                    <a:pt x="48" y="191"/>
                    <a:pt x="24" y="334"/>
                  </a:cubicBezTo>
                  <a:cubicBezTo>
                    <a:pt x="0" y="397"/>
                    <a:pt x="19" y="429"/>
                    <a:pt x="59" y="429"/>
                  </a:cubicBezTo>
                  <a:cubicBezTo>
                    <a:pt x="78" y="429"/>
                    <a:pt x="104" y="421"/>
                    <a:pt x="131" y="405"/>
                  </a:cubicBezTo>
                  <a:cubicBezTo>
                    <a:pt x="36" y="227"/>
                    <a:pt x="250" y="155"/>
                    <a:pt x="2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55" name="Google Shape;26855;p79"/>
            <p:cNvSpPr/>
            <p:nvPr/>
          </p:nvSpPr>
          <p:spPr>
            <a:xfrm>
              <a:off x="2404533" y="2862497"/>
              <a:ext cx="46759" cy="46746"/>
            </a:xfrm>
            <a:custGeom>
              <a:avLst/>
              <a:gdLst/>
              <a:ahLst/>
              <a:cxnLst/>
              <a:rect l="l" t="t" r="r" b="b"/>
              <a:pathLst>
                <a:path w="608" h="596" extrusionOk="0">
                  <a:moveTo>
                    <a:pt x="48" y="0"/>
                  </a:moveTo>
                  <a:cubicBezTo>
                    <a:pt x="24" y="0"/>
                    <a:pt x="12" y="12"/>
                    <a:pt x="0" y="48"/>
                  </a:cubicBezTo>
                  <a:cubicBezTo>
                    <a:pt x="191" y="226"/>
                    <a:pt x="381" y="417"/>
                    <a:pt x="584" y="595"/>
                  </a:cubicBezTo>
                  <a:lnTo>
                    <a:pt x="607" y="572"/>
                  </a:lnTo>
                  <a:cubicBezTo>
                    <a:pt x="429" y="369"/>
                    <a:pt x="238" y="191"/>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56" name="Google Shape;26856;p79"/>
            <p:cNvSpPr/>
            <p:nvPr/>
          </p:nvSpPr>
          <p:spPr>
            <a:xfrm>
              <a:off x="2299171" y="3288313"/>
              <a:ext cx="33993" cy="51452"/>
            </a:xfrm>
            <a:custGeom>
              <a:avLst/>
              <a:gdLst/>
              <a:ahLst/>
              <a:cxnLst/>
              <a:rect l="l" t="t" r="r" b="b"/>
              <a:pathLst>
                <a:path w="442" h="656" extrusionOk="0">
                  <a:moveTo>
                    <a:pt x="25" y="0"/>
                  </a:moveTo>
                  <a:cubicBezTo>
                    <a:pt x="25" y="24"/>
                    <a:pt x="13" y="24"/>
                    <a:pt x="1" y="36"/>
                  </a:cubicBezTo>
                  <a:cubicBezTo>
                    <a:pt x="132" y="239"/>
                    <a:pt x="287" y="453"/>
                    <a:pt x="418" y="655"/>
                  </a:cubicBezTo>
                  <a:cubicBezTo>
                    <a:pt x="418" y="643"/>
                    <a:pt x="430" y="643"/>
                    <a:pt x="442" y="631"/>
                  </a:cubicBezTo>
                  <a:cubicBezTo>
                    <a:pt x="311" y="417"/>
                    <a:pt x="168" y="215"/>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57" name="Google Shape;26857;p79"/>
            <p:cNvSpPr/>
            <p:nvPr/>
          </p:nvSpPr>
          <p:spPr>
            <a:xfrm>
              <a:off x="1896332" y="3954136"/>
              <a:ext cx="36685" cy="45805"/>
            </a:xfrm>
            <a:custGeom>
              <a:avLst/>
              <a:gdLst/>
              <a:ahLst/>
              <a:cxnLst/>
              <a:rect l="l" t="t" r="r" b="b"/>
              <a:pathLst>
                <a:path w="477" h="584" extrusionOk="0">
                  <a:moveTo>
                    <a:pt x="441" y="1"/>
                  </a:moveTo>
                  <a:cubicBezTo>
                    <a:pt x="298" y="179"/>
                    <a:pt x="143" y="370"/>
                    <a:pt x="0" y="548"/>
                  </a:cubicBezTo>
                  <a:cubicBezTo>
                    <a:pt x="0" y="560"/>
                    <a:pt x="12" y="584"/>
                    <a:pt x="24" y="584"/>
                  </a:cubicBezTo>
                  <a:cubicBezTo>
                    <a:pt x="179" y="405"/>
                    <a:pt x="322" y="203"/>
                    <a:pt x="476" y="24"/>
                  </a:cubicBezTo>
                  <a:lnTo>
                    <a:pt x="4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58" name="Google Shape;26858;p79"/>
            <p:cNvSpPr/>
            <p:nvPr/>
          </p:nvSpPr>
          <p:spPr>
            <a:xfrm>
              <a:off x="1723215" y="3918684"/>
              <a:ext cx="44068" cy="30903"/>
            </a:xfrm>
            <a:custGeom>
              <a:avLst/>
              <a:gdLst/>
              <a:ahLst/>
              <a:cxnLst/>
              <a:rect l="l" t="t" r="r" b="b"/>
              <a:pathLst>
                <a:path w="573" h="394" extrusionOk="0">
                  <a:moveTo>
                    <a:pt x="572" y="0"/>
                  </a:moveTo>
                  <a:lnTo>
                    <a:pt x="572" y="0"/>
                  </a:lnTo>
                  <a:cubicBezTo>
                    <a:pt x="370" y="119"/>
                    <a:pt x="191" y="238"/>
                    <a:pt x="1" y="357"/>
                  </a:cubicBezTo>
                  <a:cubicBezTo>
                    <a:pt x="13" y="381"/>
                    <a:pt x="13" y="393"/>
                    <a:pt x="37" y="393"/>
                  </a:cubicBezTo>
                  <a:cubicBezTo>
                    <a:pt x="239" y="322"/>
                    <a:pt x="406" y="155"/>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59" name="Google Shape;26859;p79"/>
            <p:cNvSpPr/>
            <p:nvPr/>
          </p:nvSpPr>
          <p:spPr>
            <a:xfrm>
              <a:off x="2076679" y="2614098"/>
              <a:ext cx="39453" cy="32707"/>
            </a:xfrm>
            <a:custGeom>
              <a:avLst/>
              <a:gdLst/>
              <a:ahLst/>
              <a:cxnLst/>
              <a:rect l="l" t="t" r="r" b="b"/>
              <a:pathLst>
                <a:path w="513" h="417" extrusionOk="0">
                  <a:moveTo>
                    <a:pt x="25" y="0"/>
                  </a:moveTo>
                  <a:cubicBezTo>
                    <a:pt x="25" y="12"/>
                    <a:pt x="1" y="12"/>
                    <a:pt x="1" y="24"/>
                  </a:cubicBezTo>
                  <a:cubicBezTo>
                    <a:pt x="120" y="226"/>
                    <a:pt x="334" y="298"/>
                    <a:pt x="513" y="417"/>
                  </a:cubicBezTo>
                  <a:cubicBezTo>
                    <a:pt x="358" y="262"/>
                    <a:pt x="203" y="131"/>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60" name="Google Shape;26860;p79"/>
            <p:cNvSpPr/>
            <p:nvPr/>
          </p:nvSpPr>
          <p:spPr>
            <a:xfrm>
              <a:off x="1864262" y="2868066"/>
              <a:ext cx="24764" cy="65492"/>
            </a:xfrm>
            <a:custGeom>
              <a:avLst/>
              <a:gdLst/>
              <a:ahLst/>
              <a:cxnLst/>
              <a:rect l="l" t="t" r="r" b="b"/>
              <a:pathLst>
                <a:path w="322" h="835" extrusionOk="0">
                  <a:moveTo>
                    <a:pt x="1" y="1"/>
                  </a:moveTo>
                  <a:cubicBezTo>
                    <a:pt x="108" y="274"/>
                    <a:pt x="191" y="560"/>
                    <a:pt x="286" y="834"/>
                  </a:cubicBezTo>
                  <a:cubicBezTo>
                    <a:pt x="298" y="834"/>
                    <a:pt x="310" y="822"/>
                    <a:pt x="322" y="822"/>
                  </a:cubicBezTo>
                  <a:cubicBezTo>
                    <a:pt x="227" y="560"/>
                    <a:pt x="131" y="286"/>
                    <a:pt x="24" y="24"/>
                  </a:cubicBezTo>
                  <a:cubicBezTo>
                    <a:pt x="24" y="1"/>
                    <a:pt x="12"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61" name="Google Shape;26861;p79"/>
            <p:cNvSpPr/>
            <p:nvPr/>
          </p:nvSpPr>
          <p:spPr>
            <a:xfrm>
              <a:off x="2422837" y="3772014"/>
              <a:ext cx="50451" cy="24393"/>
            </a:xfrm>
            <a:custGeom>
              <a:avLst/>
              <a:gdLst/>
              <a:ahLst/>
              <a:cxnLst/>
              <a:rect l="l" t="t" r="r" b="b"/>
              <a:pathLst>
                <a:path w="656" h="311" extrusionOk="0">
                  <a:moveTo>
                    <a:pt x="655" y="1"/>
                  </a:moveTo>
                  <a:cubicBezTo>
                    <a:pt x="417" y="48"/>
                    <a:pt x="48" y="227"/>
                    <a:pt x="0" y="310"/>
                  </a:cubicBezTo>
                  <a:cubicBezTo>
                    <a:pt x="215" y="203"/>
                    <a:pt x="417" y="120"/>
                    <a:pt x="6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62" name="Google Shape;26862;p79"/>
            <p:cNvSpPr/>
            <p:nvPr/>
          </p:nvSpPr>
          <p:spPr>
            <a:xfrm>
              <a:off x="2212189" y="3656245"/>
              <a:ext cx="44991" cy="40236"/>
            </a:xfrm>
            <a:custGeom>
              <a:avLst/>
              <a:gdLst/>
              <a:ahLst/>
              <a:cxnLst/>
              <a:rect l="l" t="t" r="r" b="b"/>
              <a:pathLst>
                <a:path w="585" h="513" extrusionOk="0">
                  <a:moveTo>
                    <a:pt x="1" y="0"/>
                  </a:moveTo>
                  <a:lnTo>
                    <a:pt x="1" y="0"/>
                  </a:lnTo>
                  <a:cubicBezTo>
                    <a:pt x="60" y="155"/>
                    <a:pt x="430" y="477"/>
                    <a:pt x="584" y="512"/>
                  </a:cubicBezTo>
                  <a:cubicBezTo>
                    <a:pt x="382" y="346"/>
                    <a:pt x="191" y="16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63" name="Google Shape;26863;p79"/>
            <p:cNvSpPr/>
            <p:nvPr/>
          </p:nvSpPr>
          <p:spPr>
            <a:xfrm>
              <a:off x="2452139" y="2885792"/>
              <a:ext cx="43068" cy="46825"/>
            </a:xfrm>
            <a:custGeom>
              <a:avLst/>
              <a:gdLst/>
              <a:ahLst/>
              <a:cxnLst/>
              <a:rect l="l" t="t" r="r" b="b"/>
              <a:pathLst>
                <a:path w="560" h="597" extrusionOk="0">
                  <a:moveTo>
                    <a:pt x="36" y="1"/>
                  </a:moveTo>
                  <a:cubicBezTo>
                    <a:pt x="36" y="13"/>
                    <a:pt x="24" y="13"/>
                    <a:pt x="0" y="37"/>
                  </a:cubicBezTo>
                  <a:cubicBezTo>
                    <a:pt x="179" y="227"/>
                    <a:pt x="346" y="406"/>
                    <a:pt x="524" y="596"/>
                  </a:cubicBezTo>
                  <a:lnTo>
                    <a:pt x="560" y="572"/>
                  </a:lnTo>
                  <a:cubicBezTo>
                    <a:pt x="381" y="370"/>
                    <a:pt x="215" y="19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64" name="Google Shape;26864;p79"/>
            <p:cNvSpPr/>
            <p:nvPr/>
          </p:nvSpPr>
          <p:spPr>
            <a:xfrm>
              <a:off x="1956781" y="3007207"/>
              <a:ext cx="18381" cy="44942"/>
            </a:xfrm>
            <a:custGeom>
              <a:avLst/>
              <a:gdLst/>
              <a:ahLst/>
              <a:cxnLst/>
              <a:rect l="l" t="t" r="r" b="b"/>
              <a:pathLst>
                <a:path w="239" h="573" extrusionOk="0">
                  <a:moveTo>
                    <a:pt x="0" y="1"/>
                  </a:moveTo>
                  <a:cubicBezTo>
                    <a:pt x="0" y="215"/>
                    <a:pt x="131" y="513"/>
                    <a:pt x="238" y="572"/>
                  </a:cubicBezTo>
                  <a:cubicBezTo>
                    <a:pt x="167" y="370"/>
                    <a:pt x="71" y="19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65" name="Google Shape;26865;p79"/>
            <p:cNvSpPr/>
            <p:nvPr/>
          </p:nvSpPr>
          <p:spPr>
            <a:xfrm>
              <a:off x="2206729" y="3063287"/>
              <a:ext cx="47682" cy="37413"/>
            </a:xfrm>
            <a:custGeom>
              <a:avLst/>
              <a:gdLst/>
              <a:ahLst/>
              <a:cxnLst/>
              <a:rect l="l" t="t" r="r" b="b"/>
              <a:pathLst>
                <a:path w="620" h="477" extrusionOk="0">
                  <a:moveTo>
                    <a:pt x="12" y="0"/>
                  </a:moveTo>
                  <a:cubicBezTo>
                    <a:pt x="0" y="12"/>
                    <a:pt x="0" y="12"/>
                    <a:pt x="0" y="36"/>
                  </a:cubicBezTo>
                  <a:cubicBezTo>
                    <a:pt x="203" y="179"/>
                    <a:pt x="393" y="333"/>
                    <a:pt x="608" y="476"/>
                  </a:cubicBezTo>
                  <a:cubicBezTo>
                    <a:pt x="608" y="464"/>
                    <a:pt x="620" y="464"/>
                    <a:pt x="620" y="452"/>
                  </a:cubicBezTo>
                  <a:cubicBezTo>
                    <a:pt x="417" y="298"/>
                    <a:pt x="215" y="155"/>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66" name="Google Shape;26866;p79"/>
            <p:cNvSpPr/>
            <p:nvPr/>
          </p:nvSpPr>
          <p:spPr>
            <a:xfrm>
              <a:off x="2722236" y="3339687"/>
              <a:ext cx="1923" cy="58904"/>
            </a:xfrm>
            <a:custGeom>
              <a:avLst/>
              <a:gdLst/>
              <a:ahLst/>
              <a:cxnLst/>
              <a:rect l="l" t="t" r="r" b="b"/>
              <a:pathLst>
                <a:path w="25" h="751" extrusionOk="0">
                  <a:moveTo>
                    <a:pt x="1" y="0"/>
                  </a:moveTo>
                  <a:lnTo>
                    <a:pt x="1" y="750"/>
                  </a:lnTo>
                  <a:cubicBezTo>
                    <a:pt x="24" y="500"/>
                    <a:pt x="24" y="238"/>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67" name="Google Shape;26867;p79"/>
            <p:cNvSpPr/>
            <p:nvPr/>
          </p:nvSpPr>
          <p:spPr>
            <a:xfrm>
              <a:off x="2417300" y="3817034"/>
              <a:ext cx="33993" cy="11138"/>
            </a:xfrm>
            <a:custGeom>
              <a:avLst/>
              <a:gdLst/>
              <a:ahLst/>
              <a:cxnLst/>
              <a:rect l="l" t="t" r="r" b="b"/>
              <a:pathLst>
                <a:path w="442" h="142" extrusionOk="0">
                  <a:moveTo>
                    <a:pt x="283" y="1"/>
                  </a:moveTo>
                  <a:cubicBezTo>
                    <a:pt x="175" y="1"/>
                    <a:pt x="82" y="51"/>
                    <a:pt x="1" y="141"/>
                  </a:cubicBezTo>
                  <a:cubicBezTo>
                    <a:pt x="132" y="106"/>
                    <a:pt x="275" y="82"/>
                    <a:pt x="441" y="34"/>
                  </a:cubicBezTo>
                  <a:cubicBezTo>
                    <a:pt x="385" y="12"/>
                    <a:pt x="332" y="1"/>
                    <a:pt x="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68" name="Google Shape;26868;p79"/>
            <p:cNvSpPr/>
            <p:nvPr/>
          </p:nvSpPr>
          <p:spPr>
            <a:xfrm>
              <a:off x="2011693" y="3867310"/>
              <a:ext cx="48605" cy="27138"/>
            </a:xfrm>
            <a:custGeom>
              <a:avLst/>
              <a:gdLst/>
              <a:ahLst/>
              <a:cxnLst/>
              <a:rect l="l" t="t" r="r" b="b"/>
              <a:pathLst>
                <a:path w="632" h="346" extrusionOk="0">
                  <a:moveTo>
                    <a:pt x="631" y="0"/>
                  </a:moveTo>
                  <a:cubicBezTo>
                    <a:pt x="417" y="107"/>
                    <a:pt x="215" y="203"/>
                    <a:pt x="0" y="298"/>
                  </a:cubicBezTo>
                  <a:cubicBezTo>
                    <a:pt x="0" y="322"/>
                    <a:pt x="12" y="334"/>
                    <a:pt x="12" y="346"/>
                  </a:cubicBezTo>
                  <a:cubicBezTo>
                    <a:pt x="227" y="238"/>
                    <a:pt x="417" y="143"/>
                    <a:pt x="631" y="36"/>
                  </a:cubicBezTo>
                  <a:lnTo>
                    <a:pt x="6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69" name="Google Shape;26869;p79"/>
            <p:cNvSpPr/>
            <p:nvPr/>
          </p:nvSpPr>
          <p:spPr>
            <a:xfrm>
              <a:off x="2272638" y="2969873"/>
              <a:ext cx="41299" cy="43060"/>
            </a:xfrm>
            <a:custGeom>
              <a:avLst/>
              <a:gdLst/>
              <a:ahLst/>
              <a:cxnLst/>
              <a:rect l="l" t="t" r="r" b="b"/>
              <a:pathLst>
                <a:path w="537" h="549" extrusionOk="0">
                  <a:moveTo>
                    <a:pt x="1" y="0"/>
                  </a:moveTo>
                  <a:lnTo>
                    <a:pt x="1" y="0"/>
                  </a:lnTo>
                  <a:cubicBezTo>
                    <a:pt x="179" y="191"/>
                    <a:pt x="358" y="369"/>
                    <a:pt x="536" y="548"/>
                  </a:cubicBezTo>
                  <a:cubicBezTo>
                    <a:pt x="358" y="369"/>
                    <a:pt x="179" y="179"/>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70" name="Google Shape;26870;p79"/>
            <p:cNvSpPr/>
            <p:nvPr/>
          </p:nvSpPr>
          <p:spPr>
            <a:xfrm>
              <a:off x="1874337" y="2838183"/>
              <a:ext cx="14689" cy="52394"/>
            </a:xfrm>
            <a:custGeom>
              <a:avLst/>
              <a:gdLst/>
              <a:ahLst/>
              <a:cxnLst/>
              <a:rect l="l" t="t" r="r" b="b"/>
              <a:pathLst>
                <a:path w="191" h="668" extrusionOk="0">
                  <a:moveTo>
                    <a:pt x="0" y="1"/>
                  </a:moveTo>
                  <a:cubicBezTo>
                    <a:pt x="0" y="132"/>
                    <a:pt x="12" y="263"/>
                    <a:pt x="60" y="382"/>
                  </a:cubicBezTo>
                  <a:cubicBezTo>
                    <a:pt x="94" y="484"/>
                    <a:pt x="150" y="575"/>
                    <a:pt x="186" y="656"/>
                  </a:cubicBezTo>
                  <a:lnTo>
                    <a:pt x="186" y="656"/>
                  </a:lnTo>
                  <a:cubicBezTo>
                    <a:pt x="183" y="640"/>
                    <a:pt x="188" y="614"/>
                    <a:pt x="179" y="596"/>
                  </a:cubicBezTo>
                  <a:cubicBezTo>
                    <a:pt x="131" y="429"/>
                    <a:pt x="72" y="251"/>
                    <a:pt x="24" y="84"/>
                  </a:cubicBezTo>
                  <a:cubicBezTo>
                    <a:pt x="24" y="60"/>
                    <a:pt x="12" y="24"/>
                    <a:pt x="0" y="1"/>
                  </a:cubicBezTo>
                  <a:close/>
                  <a:moveTo>
                    <a:pt x="186" y="656"/>
                  </a:moveTo>
                  <a:cubicBezTo>
                    <a:pt x="187" y="661"/>
                    <a:pt x="188" y="665"/>
                    <a:pt x="191" y="667"/>
                  </a:cubicBezTo>
                  <a:cubicBezTo>
                    <a:pt x="189" y="664"/>
                    <a:pt x="188" y="660"/>
                    <a:pt x="186" y="6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71" name="Google Shape;26871;p79"/>
            <p:cNvSpPr/>
            <p:nvPr/>
          </p:nvSpPr>
          <p:spPr>
            <a:xfrm>
              <a:off x="2128899" y="3376080"/>
              <a:ext cx="22995" cy="51452"/>
            </a:xfrm>
            <a:custGeom>
              <a:avLst/>
              <a:gdLst/>
              <a:ahLst/>
              <a:cxnLst/>
              <a:rect l="l" t="t" r="r" b="b"/>
              <a:pathLst>
                <a:path w="299" h="656" extrusionOk="0">
                  <a:moveTo>
                    <a:pt x="0" y="1"/>
                  </a:moveTo>
                  <a:lnTo>
                    <a:pt x="0" y="1"/>
                  </a:lnTo>
                  <a:cubicBezTo>
                    <a:pt x="60" y="239"/>
                    <a:pt x="119" y="465"/>
                    <a:pt x="298" y="655"/>
                  </a:cubicBezTo>
                  <a:cubicBezTo>
                    <a:pt x="191" y="429"/>
                    <a:pt x="96" y="21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72" name="Google Shape;26872;p79"/>
            <p:cNvSpPr/>
            <p:nvPr/>
          </p:nvSpPr>
          <p:spPr>
            <a:xfrm>
              <a:off x="2350468" y="3277097"/>
              <a:ext cx="40376" cy="46746"/>
            </a:xfrm>
            <a:custGeom>
              <a:avLst/>
              <a:gdLst/>
              <a:ahLst/>
              <a:cxnLst/>
              <a:rect l="l" t="t" r="r" b="b"/>
              <a:pathLst>
                <a:path w="525" h="596" extrusionOk="0">
                  <a:moveTo>
                    <a:pt x="36" y="1"/>
                  </a:moveTo>
                  <a:lnTo>
                    <a:pt x="1" y="24"/>
                  </a:lnTo>
                  <a:cubicBezTo>
                    <a:pt x="167" y="227"/>
                    <a:pt x="334" y="405"/>
                    <a:pt x="489" y="596"/>
                  </a:cubicBezTo>
                  <a:lnTo>
                    <a:pt x="525" y="560"/>
                  </a:lnTo>
                  <a:cubicBezTo>
                    <a:pt x="358" y="370"/>
                    <a:pt x="191" y="19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73" name="Google Shape;26873;p79"/>
            <p:cNvSpPr/>
            <p:nvPr/>
          </p:nvSpPr>
          <p:spPr>
            <a:xfrm>
              <a:off x="2380692" y="3856094"/>
              <a:ext cx="39453" cy="11687"/>
            </a:xfrm>
            <a:custGeom>
              <a:avLst/>
              <a:gdLst/>
              <a:ahLst/>
              <a:cxnLst/>
              <a:rect l="l" t="t" r="r" b="b"/>
              <a:pathLst>
                <a:path w="513" h="149" extrusionOk="0">
                  <a:moveTo>
                    <a:pt x="501" y="0"/>
                  </a:moveTo>
                  <a:cubicBezTo>
                    <a:pt x="334" y="48"/>
                    <a:pt x="155" y="84"/>
                    <a:pt x="1" y="131"/>
                  </a:cubicBezTo>
                  <a:cubicBezTo>
                    <a:pt x="48" y="143"/>
                    <a:pt x="94" y="148"/>
                    <a:pt x="139" y="148"/>
                  </a:cubicBezTo>
                  <a:cubicBezTo>
                    <a:pt x="274" y="148"/>
                    <a:pt x="397" y="102"/>
                    <a:pt x="513" y="48"/>
                  </a:cubicBezTo>
                  <a:cubicBezTo>
                    <a:pt x="513" y="48"/>
                    <a:pt x="513" y="24"/>
                    <a:pt x="5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74" name="Google Shape;26874;p79"/>
            <p:cNvSpPr/>
            <p:nvPr/>
          </p:nvSpPr>
          <p:spPr>
            <a:xfrm>
              <a:off x="2016230" y="3364864"/>
              <a:ext cx="23918" cy="42119"/>
            </a:xfrm>
            <a:custGeom>
              <a:avLst/>
              <a:gdLst/>
              <a:ahLst/>
              <a:cxnLst/>
              <a:rect l="l" t="t" r="r" b="b"/>
              <a:pathLst>
                <a:path w="311" h="537" extrusionOk="0">
                  <a:moveTo>
                    <a:pt x="37" y="1"/>
                  </a:moveTo>
                  <a:lnTo>
                    <a:pt x="37" y="1"/>
                  </a:lnTo>
                  <a:cubicBezTo>
                    <a:pt x="1" y="120"/>
                    <a:pt x="37" y="191"/>
                    <a:pt x="311" y="537"/>
                  </a:cubicBezTo>
                  <a:cubicBezTo>
                    <a:pt x="227" y="358"/>
                    <a:pt x="132" y="19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75" name="Google Shape;26875;p79"/>
            <p:cNvSpPr/>
            <p:nvPr/>
          </p:nvSpPr>
          <p:spPr>
            <a:xfrm>
              <a:off x="1847804" y="3126740"/>
              <a:ext cx="31147" cy="42119"/>
            </a:xfrm>
            <a:custGeom>
              <a:avLst/>
              <a:gdLst/>
              <a:ahLst/>
              <a:cxnLst/>
              <a:rect l="l" t="t" r="r" b="b"/>
              <a:pathLst>
                <a:path w="405" h="537" extrusionOk="0">
                  <a:moveTo>
                    <a:pt x="0" y="1"/>
                  </a:moveTo>
                  <a:lnTo>
                    <a:pt x="0" y="1"/>
                  </a:lnTo>
                  <a:cubicBezTo>
                    <a:pt x="60" y="239"/>
                    <a:pt x="226" y="382"/>
                    <a:pt x="405" y="536"/>
                  </a:cubicBezTo>
                  <a:cubicBezTo>
                    <a:pt x="274" y="370"/>
                    <a:pt x="155" y="19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76" name="Google Shape;26876;p79"/>
            <p:cNvSpPr/>
            <p:nvPr/>
          </p:nvSpPr>
          <p:spPr>
            <a:xfrm>
              <a:off x="2035457" y="2849399"/>
              <a:ext cx="29378" cy="44001"/>
            </a:xfrm>
            <a:custGeom>
              <a:avLst/>
              <a:gdLst/>
              <a:ahLst/>
              <a:cxnLst/>
              <a:rect l="l" t="t" r="r" b="b"/>
              <a:pathLst>
                <a:path w="382" h="561" extrusionOk="0">
                  <a:moveTo>
                    <a:pt x="1" y="0"/>
                  </a:moveTo>
                  <a:cubicBezTo>
                    <a:pt x="49" y="274"/>
                    <a:pt x="239" y="393"/>
                    <a:pt x="382" y="560"/>
                  </a:cubicBezTo>
                  <a:cubicBezTo>
                    <a:pt x="263" y="381"/>
                    <a:pt x="144" y="2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77" name="Google Shape;26877;p79"/>
            <p:cNvSpPr/>
            <p:nvPr/>
          </p:nvSpPr>
          <p:spPr>
            <a:xfrm>
              <a:off x="2145357" y="2847516"/>
              <a:ext cx="40376" cy="37413"/>
            </a:xfrm>
            <a:custGeom>
              <a:avLst/>
              <a:gdLst/>
              <a:ahLst/>
              <a:cxnLst/>
              <a:rect l="l" t="t" r="r" b="b"/>
              <a:pathLst>
                <a:path w="525" h="477" extrusionOk="0">
                  <a:moveTo>
                    <a:pt x="48" y="1"/>
                  </a:moveTo>
                  <a:cubicBezTo>
                    <a:pt x="36" y="1"/>
                    <a:pt x="25" y="13"/>
                    <a:pt x="1" y="24"/>
                  </a:cubicBezTo>
                  <a:lnTo>
                    <a:pt x="501" y="477"/>
                  </a:lnTo>
                  <a:lnTo>
                    <a:pt x="525" y="441"/>
                  </a:lnTo>
                  <a:cubicBezTo>
                    <a:pt x="382" y="298"/>
                    <a:pt x="215" y="144"/>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78" name="Google Shape;26878;p79"/>
            <p:cNvSpPr/>
            <p:nvPr/>
          </p:nvSpPr>
          <p:spPr>
            <a:xfrm>
              <a:off x="1845958" y="3730914"/>
              <a:ext cx="11075" cy="47766"/>
            </a:xfrm>
            <a:custGeom>
              <a:avLst/>
              <a:gdLst/>
              <a:ahLst/>
              <a:cxnLst/>
              <a:rect l="l" t="t" r="r" b="b"/>
              <a:pathLst>
                <a:path w="144" h="609" extrusionOk="0">
                  <a:moveTo>
                    <a:pt x="108" y="1"/>
                  </a:moveTo>
                  <a:cubicBezTo>
                    <a:pt x="72" y="215"/>
                    <a:pt x="24" y="406"/>
                    <a:pt x="0" y="608"/>
                  </a:cubicBezTo>
                  <a:lnTo>
                    <a:pt x="24" y="608"/>
                  </a:lnTo>
                  <a:cubicBezTo>
                    <a:pt x="72" y="418"/>
                    <a:pt x="108" y="215"/>
                    <a:pt x="143" y="13"/>
                  </a:cubicBezTo>
                  <a:cubicBezTo>
                    <a:pt x="131" y="13"/>
                    <a:pt x="119"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79" name="Google Shape;26879;p79"/>
            <p:cNvSpPr/>
            <p:nvPr/>
          </p:nvSpPr>
          <p:spPr>
            <a:xfrm>
              <a:off x="1842267" y="3834604"/>
              <a:ext cx="14766" cy="45805"/>
            </a:xfrm>
            <a:custGeom>
              <a:avLst/>
              <a:gdLst/>
              <a:ahLst/>
              <a:cxnLst/>
              <a:rect l="l" t="t" r="r" b="b"/>
              <a:pathLst>
                <a:path w="192" h="584" extrusionOk="0">
                  <a:moveTo>
                    <a:pt x="191" y="1"/>
                  </a:moveTo>
                  <a:cubicBezTo>
                    <a:pt x="96" y="179"/>
                    <a:pt x="1" y="358"/>
                    <a:pt x="13" y="584"/>
                  </a:cubicBezTo>
                  <a:lnTo>
                    <a:pt x="19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80" name="Google Shape;26880;p79"/>
            <p:cNvSpPr/>
            <p:nvPr/>
          </p:nvSpPr>
          <p:spPr>
            <a:xfrm>
              <a:off x="2125207" y="3530203"/>
              <a:ext cx="40376" cy="41178"/>
            </a:xfrm>
            <a:custGeom>
              <a:avLst/>
              <a:gdLst/>
              <a:ahLst/>
              <a:cxnLst/>
              <a:rect l="l" t="t" r="r" b="b"/>
              <a:pathLst>
                <a:path w="525" h="525" extrusionOk="0">
                  <a:moveTo>
                    <a:pt x="48" y="0"/>
                  </a:moveTo>
                  <a:lnTo>
                    <a:pt x="1" y="48"/>
                  </a:lnTo>
                  <a:cubicBezTo>
                    <a:pt x="167" y="214"/>
                    <a:pt x="322" y="357"/>
                    <a:pt x="525" y="524"/>
                  </a:cubicBezTo>
                  <a:cubicBezTo>
                    <a:pt x="358" y="334"/>
                    <a:pt x="191" y="167"/>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81" name="Google Shape;26881;p79"/>
            <p:cNvSpPr/>
            <p:nvPr/>
          </p:nvSpPr>
          <p:spPr>
            <a:xfrm>
              <a:off x="2596801" y="3151996"/>
              <a:ext cx="24764" cy="38354"/>
            </a:xfrm>
            <a:custGeom>
              <a:avLst/>
              <a:gdLst/>
              <a:ahLst/>
              <a:cxnLst/>
              <a:rect l="l" t="t" r="r" b="b"/>
              <a:pathLst>
                <a:path w="322" h="489" extrusionOk="0">
                  <a:moveTo>
                    <a:pt x="36" y="0"/>
                  </a:moveTo>
                  <a:cubicBezTo>
                    <a:pt x="24" y="12"/>
                    <a:pt x="12" y="12"/>
                    <a:pt x="1" y="36"/>
                  </a:cubicBezTo>
                  <a:cubicBezTo>
                    <a:pt x="108" y="191"/>
                    <a:pt x="227" y="345"/>
                    <a:pt x="322" y="488"/>
                  </a:cubicBezTo>
                  <a:cubicBezTo>
                    <a:pt x="239" y="310"/>
                    <a:pt x="179" y="131"/>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82" name="Google Shape;26882;p79"/>
            <p:cNvSpPr/>
            <p:nvPr/>
          </p:nvSpPr>
          <p:spPr>
            <a:xfrm>
              <a:off x="2490592" y="3603930"/>
              <a:ext cx="29378" cy="39295"/>
            </a:xfrm>
            <a:custGeom>
              <a:avLst/>
              <a:gdLst/>
              <a:ahLst/>
              <a:cxnLst/>
              <a:rect l="l" t="t" r="r" b="b"/>
              <a:pathLst>
                <a:path w="382" h="501" extrusionOk="0">
                  <a:moveTo>
                    <a:pt x="36" y="1"/>
                  </a:moveTo>
                  <a:cubicBezTo>
                    <a:pt x="24" y="13"/>
                    <a:pt x="12" y="13"/>
                    <a:pt x="0" y="13"/>
                  </a:cubicBezTo>
                  <a:lnTo>
                    <a:pt x="358" y="501"/>
                  </a:lnTo>
                  <a:cubicBezTo>
                    <a:pt x="369" y="501"/>
                    <a:pt x="369" y="489"/>
                    <a:pt x="381" y="489"/>
                  </a:cubicBezTo>
                  <a:cubicBezTo>
                    <a:pt x="274" y="322"/>
                    <a:pt x="155" y="167"/>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83" name="Google Shape;26883;p79"/>
            <p:cNvSpPr/>
            <p:nvPr/>
          </p:nvSpPr>
          <p:spPr>
            <a:xfrm>
              <a:off x="1887180" y="2837241"/>
              <a:ext cx="21995" cy="46825"/>
            </a:xfrm>
            <a:custGeom>
              <a:avLst/>
              <a:gdLst/>
              <a:ahLst/>
              <a:cxnLst/>
              <a:rect l="l" t="t" r="r" b="b"/>
              <a:pathLst>
                <a:path w="286" h="597" extrusionOk="0">
                  <a:moveTo>
                    <a:pt x="48" y="1"/>
                  </a:moveTo>
                  <a:cubicBezTo>
                    <a:pt x="24" y="1"/>
                    <a:pt x="12" y="13"/>
                    <a:pt x="0" y="13"/>
                  </a:cubicBezTo>
                  <a:cubicBezTo>
                    <a:pt x="72" y="203"/>
                    <a:pt x="167" y="394"/>
                    <a:pt x="238" y="596"/>
                  </a:cubicBezTo>
                  <a:cubicBezTo>
                    <a:pt x="250" y="572"/>
                    <a:pt x="250" y="572"/>
                    <a:pt x="286" y="572"/>
                  </a:cubicBezTo>
                  <a:cubicBezTo>
                    <a:pt x="191" y="382"/>
                    <a:pt x="119" y="191"/>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84" name="Google Shape;26884;p79"/>
            <p:cNvSpPr/>
            <p:nvPr/>
          </p:nvSpPr>
          <p:spPr>
            <a:xfrm>
              <a:off x="1888949" y="2891439"/>
              <a:ext cx="22995" cy="50511"/>
            </a:xfrm>
            <a:custGeom>
              <a:avLst/>
              <a:gdLst/>
              <a:ahLst/>
              <a:cxnLst/>
              <a:rect l="l" t="t" r="r" b="b"/>
              <a:pathLst>
                <a:path w="299" h="644" extrusionOk="0">
                  <a:moveTo>
                    <a:pt x="1" y="0"/>
                  </a:moveTo>
                  <a:lnTo>
                    <a:pt x="1" y="0"/>
                  </a:lnTo>
                  <a:cubicBezTo>
                    <a:pt x="84" y="215"/>
                    <a:pt x="168" y="417"/>
                    <a:pt x="263" y="643"/>
                  </a:cubicBezTo>
                  <a:cubicBezTo>
                    <a:pt x="275" y="643"/>
                    <a:pt x="287" y="631"/>
                    <a:pt x="299" y="631"/>
                  </a:cubicBezTo>
                  <a:cubicBezTo>
                    <a:pt x="203" y="417"/>
                    <a:pt x="108" y="2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85" name="Google Shape;26885;p79"/>
            <p:cNvSpPr/>
            <p:nvPr/>
          </p:nvSpPr>
          <p:spPr>
            <a:xfrm>
              <a:off x="2089523" y="2651432"/>
              <a:ext cx="34839" cy="41178"/>
            </a:xfrm>
            <a:custGeom>
              <a:avLst/>
              <a:gdLst/>
              <a:ahLst/>
              <a:cxnLst/>
              <a:rect l="l" t="t" r="r" b="b"/>
              <a:pathLst>
                <a:path w="453" h="525" extrusionOk="0">
                  <a:moveTo>
                    <a:pt x="36" y="0"/>
                  </a:moveTo>
                  <a:cubicBezTo>
                    <a:pt x="12" y="12"/>
                    <a:pt x="0" y="12"/>
                    <a:pt x="0" y="12"/>
                  </a:cubicBezTo>
                  <a:cubicBezTo>
                    <a:pt x="131" y="179"/>
                    <a:pt x="286" y="358"/>
                    <a:pt x="417" y="524"/>
                  </a:cubicBezTo>
                  <a:cubicBezTo>
                    <a:pt x="429" y="524"/>
                    <a:pt x="429" y="500"/>
                    <a:pt x="453" y="500"/>
                  </a:cubicBezTo>
                  <a:cubicBezTo>
                    <a:pt x="310" y="346"/>
                    <a:pt x="167" y="167"/>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86" name="Google Shape;26886;p79"/>
            <p:cNvSpPr/>
            <p:nvPr/>
          </p:nvSpPr>
          <p:spPr>
            <a:xfrm>
              <a:off x="2179273" y="3881272"/>
              <a:ext cx="33916" cy="8392"/>
            </a:xfrm>
            <a:custGeom>
              <a:avLst/>
              <a:gdLst/>
              <a:ahLst/>
              <a:cxnLst/>
              <a:rect l="l" t="t" r="r" b="b"/>
              <a:pathLst>
                <a:path w="441" h="107" extrusionOk="0">
                  <a:moveTo>
                    <a:pt x="441" y="1"/>
                  </a:moveTo>
                  <a:lnTo>
                    <a:pt x="441" y="1"/>
                  </a:lnTo>
                  <a:cubicBezTo>
                    <a:pt x="298" y="25"/>
                    <a:pt x="155" y="49"/>
                    <a:pt x="0" y="60"/>
                  </a:cubicBezTo>
                  <a:cubicBezTo>
                    <a:pt x="45" y="92"/>
                    <a:pt x="109" y="106"/>
                    <a:pt x="175" y="106"/>
                  </a:cubicBezTo>
                  <a:cubicBezTo>
                    <a:pt x="283" y="106"/>
                    <a:pt x="396" y="67"/>
                    <a:pt x="4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87" name="Google Shape;26887;p79"/>
            <p:cNvSpPr/>
            <p:nvPr/>
          </p:nvSpPr>
          <p:spPr>
            <a:xfrm>
              <a:off x="1774512" y="2826025"/>
              <a:ext cx="11075" cy="45884"/>
            </a:xfrm>
            <a:custGeom>
              <a:avLst/>
              <a:gdLst/>
              <a:ahLst/>
              <a:cxnLst/>
              <a:rect l="l" t="t" r="r" b="b"/>
              <a:pathLst>
                <a:path w="144" h="585" extrusionOk="0">
                  <a:moveTo>
                    <a:pt x="1" y="1"/>
                  </a:moveTo>
                  <a:lnTo>
                    <a:pt x="96" y="584"/>
                  </a:lnTo>
                  <a:lnTo>
                    <a:pt x="144" y="584"/>
                  </a:lnTo>
                  <a:cubicBezTo>
                    <a:pt x="108" y="406"/>
                    <a:pt x="84" y="215"/>
                    <a:pt x="48" y="25"/>
                  </a:cubicBezTo>
                  <a:cubicBezTo>
                    <a:pt x="36" y="25"/>
                    <a:pt x="25" y="25"/>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88" name="Google Shape;26888;p79"/>
            <p:cNvSpPr/>
            <p:nvPr/>
          </p:nvSpPr>
          <p:spPr>
            <a:xfrm>
              <a:off x="2692935" y="3314432"/>
              <a:ext cx="6460" cy="51452"/>
            </a:xfrm>
            <a:custGeom>
              <a:avLst/>
              <a:gdLst/>
              <a:ahLst/>
              <a:cxnLst/>
              <a:rect l="l" t="t" r="r" b="b"/>
              <a:pathLst>
                <a:path w="84" h="656" extrusionOk="0">
                  <a:moveTo>
                    <a:pt x="1" y="1"/>
                  </a:moveTo>
                  <a:cubicBezTo>
                    <a:pt x="24" y="227"/>
                    <a:pt x="48" y="429"/>
                    <a:pt x="72" y="656"/>
                  </a:cubicBezTo>
                  <a:lnTo>
                    <a:pt x="84" y="656"/>
                  </a:lnTo>
                  <a:cubicBezTo>
                    <a:pt x="72" y="429"/>
                    <a:pt x="60" y="227"/>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89" name="Google Shape;26889;p79"/>
            <p:cNvSpPr/>
            <p:nvPr/>
          </p:nvSpPr>
          <p:spPr>
            <a:xfrm>
              <a:off x="1989697" y="2771906"/>
              <a:ext cx="29378" cy="29962"/>
            </a:xfrm>
            <a:custGeom>
              <a:avLst/>
              <a:gdLst/>
              <a:ahLst/>
              <a:cxnLst/>
              <a:rect l="l" t="t" r="r" b="b"/>
              <a:pathLst>
                <a:path w="382" h="382" extrusionOk="0">
                  <a:moveTo>
                    <a:pt x="24" y="0"/>
                  </a:moveTo>
                  <a:cubicBezTo>
                    <a:pt x="14" y="0"/>
                    <a:pt x="8" y="3"/>
                    <a:pt x="4" y="4"/>
                  </a:cubicBezTo>
                  <a:lnTo>
                    <a:pt x="4" y="4"/>
                  </a:lnTo>
                  <a:cubicBezTo>
                    <a:pt x="3" y="3"/>
                    <a:pt x="2" y="2"/>
                    <a:pt x="1" y="0"/>
                  </a:cubicBezTo>
                  <a:lnTo>
                    <a:pt x="1" y="0"/>
                  </a:lnTo>
                  <a:cubicBezTo>
                    <a:pt x="1" y="4"/>
                    <a:pt x="1" y="6"/>
                    <a:pt x="2" y="6"/>
                  </a:cubicBezTo>
                  <a:cubicBezTo>
                    <a:pt x="2" y="6"/>
                    <a:pt x="3" y="5"/>
                    <a:pt x="4" y="4"/>
                  </a:cubicBezTo>
                  <a:lnTo>
                    <a:pt x="4" y="4"/>
                  </a:lnTo>
                  <a:cubicBezTo>
                    <a:pt x="87" y="95"/>
                    <a:pt x="182" y="180"/>
                    <a:pt x="271" y="268"/>
                  </a:cubicBezTo>
                  <a:lnTo>
                    <a:pt x="271" y="268"/>
                  </a:lnTo>
                  <a:cubicBezTo>
                    <a:pt x="189" y="181"/>
                    <a:pt x="107" y="91"/>
                    <a:pt x="24" y="0"/>
                  </a:cubicBezTo>
                  <a:close/>
                  <a:moveTo>
                    <a:pt x="271" y="268"/>
                  </a:moveTo>
                  <a:lnTo>
                    <a:pt x="271" y="268"/>
                  </a:lnTo>
                  <a:cubicBezTo>
                    <a:pt x="308" y="307"/>
                    <a:pt x="345" y="345"/>
                    <a:pt x="382" y="381"/>
                  </a:cubicBezTo>
                  <a:cubicBezTo>
                    <a:pt x="347" y="343"/>
                    <a:pt x="309" y="305"/>
                    <a:pt x="271" y="2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90" name="Google Shape;26890;p79"/>
            <p:cNvSpPr/>
            <p:nvPr/>
          </p:nvSpPr>
          <p:spPr>
            <a:xfrm>
              <a:off x="1872491" y="3913037"/>
              <a:ext cx="22995" cy="28079"/>
            </a:xfrm>
            <a:custGeom>
              <a:avLst/>
              <a:gdLst/>
              <a:ahLst/>
              <a:cxnLst/>
              <a:rect l="l" t="t" r="r" b="b"/>
              <a:pathLst>
                <a:path w="299" h="358" extrusionOk="0">
                  <a:moveTo>
                    <a:pt x="251" y="1"/>
                  </a:moveTo>
                  <a:cubicBezTo>
                    <a:pt x="155" y="108"/>
                    <a:pt x="84" y="227"/>
                    <a:pt x="1" y="334"/>
                  </a:cubicBezTo>
                  <a:cubicBezTo>
                    <a:pt x="13" y="334"/>
                    <a:pt x="24" y="346"/>
                    <a:pt x="60" y="358"/>
                  </a:cubicBezTo>
                  <a:cubicBezTo>
                    <a:pt x="132" y="251"/>
                    <a:pt x="215" y="132"/>
                    <a:pt x="298" y="36"/>
                  </a:cubicBezTo>
                  <a:cubicBezTo>
                    <a:pt x="275" y="13"/>
                    <a:pt x="263" y="13"/>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91" name="Google Shape;26891;p79"/>
            <p:cNvSpPr/>
            <p:nvPr/>
          </p:nvSpPr>
          <p:spPr>
            <a:xfrm>
              <a:off x="2191194" y="2759749"/>
              <a:ext cx="33916" cy="26197"/>
            </a:xfrm>
            <a:custGeom>
              <a:avLst/>
              <a:gdLst/>
              <a:ahLst/>
              <a:cxnLst/>
              <a:rect l="l" t="t" r="r" b="b"/>
              <a:pathLst>
                <a:path w="441" h="334" extrusionOk="0">
                  <a:moveTo>
                    <a:pt x="0" y="1"/>
                  </a:moveTo>
                  <a:lnTo>
                    <a:pt x="0" y="1"/>
                  </a:lnTo>
                  <a:cubicBezTo>
                    <a:pt x="95" y="167"/>
                    <a:pt x="238" y="274"/>
                    <a:pt x="441" y="334"/>
                  </a:cubicBezTo>
                  <a:cubicBezTo>
                    <a:pt x="286" y="215"/>
                    <a:pt x="143" y="108"/>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92" name="Google Shape;26892;p79"/>
            <p:cNvSpPr/>
            <p:nvPr/>
          </p:nvSpPr>
          <p:spPr>
            <a:xfrm>
              <a:off x="2102366" y="2860615"/>
              <a:ext cx="33916" cy="29020"/>
            </a:xfrm>
            <a:custGeom>
              <a:avLst/>
              <a:gdLst/>
              <a:ahLst/>
              <a:cxnLst/>
              <a:rect l="l" t="t" r="r" b="b"/>
              <a:pathLst>
                <a:path w="441" h="370" extrusionOk="0">
                  <a:moveTo>
                    <a:pt x="24" y="0"/>
                  </a:moveTo>
                  <a:lnTo>
                    <a:pt x="0" y="24"/>
                  </a:lnTo>
                  <a:cubicBezTo>
                    <a:pt x="143" y="143"/>
                    <a:pt x="286" y="250"/>
                    <a:pt x="429" y="369"/>
                  </a:cubicBezTo>
                  <a:cubicBezTo>
                    <a:pt x="429" y="358"/>
                    <a:pt x="441" y="358"/>
                    <a:pt x="441" y="334"/>
                  </a:cubicBezTo>
                  <a:cubicBezTo>
                    <a:pt x="310" y="238"/>
                    <a:pt x="167" y="119"/>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93" name="Google Shape;26893;p79"/>
            <p:cNvSpPr/>
            <p:nvPr/>
          </p:nvSpPr>
          <p:spPr>
            <a:xfrm>
              <a:off x="1910022" y="3409729"/>
              <a:ext cx="5614" cy="40236"/>
            </a:xfrm>
            <a:custGeom>
              <a:avLst/>
              <a:gdLst/>
              <a:ahLst/>
              <a:cxnLst/>
              <a:rect l="l" t="t" r="r" b="b"/>
              <a:pathLst>
                <a:path w="73" h="513" extrusionOk="0">
                  <a:moveTo>
                    <a:pt x="25" y="0"/>
                  </a:moveTo>
                  <a:cubicBezTo>
                    <a:pt x="13" y="167"/>
                    <a:pt x="13" y="346"/>
                    <a:pt x="1" y="512"/>
                  </a:cubicBezTo>
                  <a:lnTo>
                    <a:pt x="25" y="512"/>
                  </a:lnTo>
                  <a:cubicBezTo>
                    <a:pt x="48" y="346"/>
                    <a:pt x="60" y="167"/>
                    <a:pt x="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94" name="Google Shape;26894;p79"/>
            <p:cNvSpPr/>
            <p:nvPr/>
          </p:nvSpPr>
          <p:spPr>
            <a:xfrm>
              <a:off x="2340393" y="3568478"/>
              <a:ext cx="18381" cy="34589"/>
            </a:xfrm>
            <a:custGeom>
              <a:avLst/>
              <a:gdLst/>
              <a:ahLst/>
              <a:cxnLst/>
              <a:rect l="l" t="t" r="r" b="b"/>
              <a:pathLst>
                <a:path w="239" h="441" extrusionOk="0">
                  <a:moveTo>
                    <a:pt x="25" y="0"/>
                  </a:moveTo>
                  <a:cubicBezTo>
                    <a:pt x="25" y="0"/>
                    <a:pt x="13" y="24"/>
                    <a:pt x="1" y="24"/>
                  </a:cubicBezTo>
                  <a:cubicBezTo>
                    <a:pt x="72" y="167"/>
                    <a:pt x="132" y="298"/>
                    <a:pt x="203" y="441"/>
                  </a:cubicBezTo>
                  <a:cubicBezTo>
                    <a:pt x="227" y="417"/>
                    <a:pt x="239" y="417"/>
                    <a:pt x="239" y="417"/>
                  </a:cubicBezTo>
                  <a:cubicBezTo>
                    <a:pt x="167" y="286"/>
                    <a:pt x="108" y="131"/>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95" name="Google Shape;26895;p79"/>
            <p:cNvSpPr/>
            <p:nvPr/>
          </p:nvSpPr>
          <p:spPr>
            <a:xfrm>
              <a:off x="1754362" y="3885978"/>
              <a:ext cx="32147" cy="28079"/>
            </a:xfrm>
            <a:custGeom>
              <a:avLst/>
              <a:gdLst/>
              <a:ahLst/>
              <a:cxnLst/>
              <a:rect l="l" t="t" r="r" b="b"/>
              <a:pathLst>
                <a:path w="418" h="358" extrusionOk="0">
                  <a:moveTo>
                    <a:pt x="406" y="0"/>
                  </a:moveTo>
                  <a:cubicBezTo>
                    <a:pt x="300" y="88"/>
                    <a:pt x="208" y="176"/>
                    <a:pt x="109" y="264"/>
                  </a:cubicBezTo>
                  <a:lnTo>
                    <a:pt x="109" y="264"/>
                  </a:lnTo>
                  <a:cubicBezTo>
                    <a:pt x="205" y="185"/>
                    <a:pt x="305" y="111"/>
                    <a:pt x="417" y="24"/>
                  </a:cubicBezTo>
                  <a:lnTo>
                    <a:pt x="406" y="0"/>
                  </a:lnTo>
                  <a:close/>
                  <a:moveTo>
                    <a:pt x="109" y="264"/>
                  </a:moveTo>
                  <a:cubicBezTo>
                    <a:pt x="73" y="294"/>
                    <a:pt x="37" y="325"/>
                    <a:pt x="1" y="358"/>
                  </a:cubicBezTo>
                  <a:cubicBezTo>
                    <a:pt x="38" y="326"/>
                    <a:pt x="74" y="295"/>
                    <a:pt x="109" y="2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96" name="Google Shape;26896;p79"/>
            <p:cNvSpPr/>
            <p:nvPr/>
          </p:nvSpPr>
          <p:spPr>
            <a:xfrm>
              <a:off x="2406379" y="2930656"/>
              <a:ext cx="24764" cy="26197"/>
            </a:xfrm>
            <a:custGeom>
              <a:avLst/>
              <a:gdLst/>
              <a:ahLst/>
              <a:cxnLst/>
              <a:rect l="l" t="t" r="r" b="b"/>
              <a:pathLst>
                <a:path w="322" h="334" extrusionOk="0">
                  <a:moveTo>
                    <a:pt x="48" y="0"/>
                  </a:moveTo>
                  <a:cubicBezTo>
                    <a:pt x="36" y="0"/>
                    <a:pt x="24" y="12"/>
                    <a:pt x="0" y="24"/>
                  </a:cubicBezTo>
                  <a:cubicBezTo>
                    <a:pt x="95" y="131"/>
                    <a:pt x="202" y="238"/>
                    <a:pt x="286" y="334"/>
                  </a:cubicBezTo>
                  <a:lnTo>
                    <a:pt x="321" y="310"/>
                  </a:lnTo>
                  <a:lnTo>
                    <a:pt x="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97" name="Google Shape;26897;p79"/>
            <p:cNvSpPr/>
            <p:nvPr/>
          </p:nvSpPr>
          <p:spPr>
            <a:xfrm>
              <a:off x="2504282" y="3024933"/>
              <a:ext cx="21149" cy="27216"/>
            </a:xfrm>
            <a:custGeom>
              <a:avLst/>
              <a:gdLst/>
              <a:ahLst/>
              <a:cxnLst/>
              <a:rect l="l" t="t" r="r" b="b"/>
              <a:pathLst>
                <a:path w="275" h="347" extrusionOk="0">
                  <a:moveTo>
                    <a:pt x="25" y="1"/>
                  </a:moveTo>
                  <a:cubicBezTo>
                    <a:pt x="13" y="1"/>
                    <a:pt x="13" y="13"/>
                    <a:pt x="1" y="25"/>
                  </a:cubicBezTo>
                  <a:cubicBezTo>
                    <a:pt x="72" y="132"/>
                    <a:pt x="156" y="239"/>
                    <a:pt x="251" y="346"/>
                  </a:cubicBezTo>
                  <a:lnTo>
                    <a:pt x="275" y="310"/>
                  </a:lnTo>
                  <a:cubicBezTo>
                    <a:pt x="191" y="203"/>
                    <a:pt x="120" y="108"/>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98" name="Google Shape;26898;p79"/>
            <p:cNvSpPr/>
            <p:nvPr/>
          </p:nvSpPr>
          <p:spPr>
            <a:xfrm>
              <a:off x="2042840" y="2734572"/>
              <a:ext cx="22918" cy="28079"/>
            </a:xfrm>
            <a:custGeom>
              <a:avLst/>
              <a:gdLst/>
              <a:ahLst/>
              <a:cxnLst/>
              <a:rect l="l" t="t" r="r" b="b"/>
              <a:pathLst>
                <a:path w="298" h="358" extrusionOk="0">
                  <a:moveTo>
                    <a:pt x="0" y="0"/>
                  </a:moveTo>
                  <a:cubicBezTo>
                    <a:pt x="107" y="119"/>
                    <a:pt x="191" y="238"/>
                    <a:pt x="298" y="357"/>
                  </a:cubicBezTo>
                  <a:lnTo>
                    <a:pt x="298" y="357"/>
                  </a:lnTo>
                  <a:cubicBezTo>
                    <a:pt x="191" y="238"/>
                    <a:pt x="107" y="119"/>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899" name="Google Shape;26899;p79"/>
            <p:cNvSpPr/>
            <p:nvPr/>
          </p:nvSpPr>
          <p:spPr>
            <a:xfrm>
              <a:off x="1978700" y="2992305"/>
              <a:ext cx="17458" cy="31766"/>
            </a:xfrm>
            <a:custGeom>
              <a:avLst/>
              <a:gdLst/>
              <a:ahLst/>
              <a:cxnLst/>
              <a:rect l="l" t="t" r="r" b="b"/>
              <a:pathLst>
                <a:path w="227" h="405" extrusionOk="0">
                  <a:moveTo>
                    <a:pt x="48" y="0"/>
                  </a:moveTo>
                  <a:cubicBezTo>
                    <a:pt x="25" y="12"/>
                    <a:pt x="13" y="12"/>
                    <a:pt x="1" y="24"/>
                  </a:cubicBezTo>
                  <a:cubicBezTo>
                    <a:pt x="60" y="143"/>
                    <a:pt x="132" y="286"/>
                    <a:pt x="191" y="405"/>
                  </a:cubicBezTo>
                  <a:cubicBezTo>
                    <a:pt x="203" y="405"/>
                    <a:pt x="203" y="381"/>
                    <a:pt x="227" y="381"/>
                  </a:cubicBezTo>
                  <a:cubicBezTo>
                    <a:pt x="167" y="250"/>
                    <a:pt x="108" y="131"/>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00" name="Google Shape;26900;p79"/>
            <p:cNvSpPr/>
            <p:nvPr/>
          </p:nvSpPr>
          <p:spPr>
            <a:xfrm>
              <a:off x="1910945" y="3976568"/>
              <a:ext cx="22072" cy="16000"/>
            </a:xfrm>
            <a:custGeom>
              <a:avLst/>
              <a:gdLst/>
              <a:ahLst/>
              <a:cxnLst/>
              <a:rect l="l" t="t" r="r" b="b"/>
              <a:pathLst>
                <a:path w="287" h="204" extrusionOk="0">
                  <a:moveTo>
                    <a:pt x="286" y="0"/>
                  </a:moveTo>
                  <a:cubicBezTo>
                    <a:pt x="179" y="60"/>
                    <a:pt x="96" y="131"/>
                    <a:pt x="1" y="203"/>
                  </a:cubicBezTo>
                  <a:cubicBezTo>
                    <a:pt x="5" y="203"/>
                    <a:pt x="10" y="203"/>
                    <a:pt x="15" y="203"/>
                  </a:cubicBezTo>
                  <a:cubicBezTo>
                    <a:pt x="120" y="203"/>
                    <a:pt x="252" y="8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01" name="Google Shape;26901;p79"/>
            <p:cNvSpPr/>
            <p:nvPr/>
          </p:nvSpPr>
          <p:spPr>
            <a:xfrm>
              <a:off x="1827654" y="2819515"/>
              <a:ext cx="10152" cy="36472"/>
            </a:xfrm>
            <a:custGeom>
              <a:avLst/>
              <a:gdLst/>
              <a:ahLst/>
              <a:cxnLst/>
              <a:rect l="l" t="t" r="r" b="b"/>
              <a:pathLst>
                <a:path w="132" h="465" extrusionOk="0">
                  <a:moveTo>
                    <a:pt x="0" y="0"/>
                  </a:moveTo>
                  <a:lnTo>
                    <a:pt x="0" y="0"/>
                  </a:lnTo>
                  <a:cubicBezTo>
                    <a:pt x="24" y="167"/>
                    <a:pt x="72" y="310"/>
                    <a:pt x="107" y="465"/>
                  </a:cubicBezTo>
                  <a:lnTo>
                    <a:pt x="131" y="465"/>
                  </a:lnTo>
                  <a:lnTo>
                    <a:pt x="48" y="12"/>
                  </a:lnTo>
                  <a:cubicBezTo>
                    <a:pt x="24" y="12"/>
                    <a:pt x="12" y="1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02" name="Google Shape;26902;p79"/>
            <p:cNvSpPr/>
            <p:nvPr/>
          </p:nvSpPr>
          <p:spPr>
            <a:xfrm>
              <a:off x="1855110" y="2833555"/>
              <a:ext cx="9229" cy="34589"/>
            </a:xfrm>
            <a:custGeom>
              <a:avLst/>
              <a:gdLst/>
              <a:ahLst/>
              <a:cxnLst/>
              <a:rect l="l" t="t" r="r" b="b"/>
              <a:pathLst>
                <a:path w="120" h="441" extrusionOk="0">
                  <a:moveTo>
                    <a:pt x="48" y="0"/>
                  </a:moveTo>
                  <a:cubicBezTo>
                    <a:pt x="24" y="0"/>
                    <a:pt x="12" y="12"/>
                    <a:pt x="0" y="12"/>
                  </a:cubicBezTo>
                  <a:cubicBezTo>
                    <a:pt x="24" y="167"/>
                    <a:pt x="72" y="298"/>
                    <a:pt x="120" y="441"/>
                  </a:cubicBezTo>
                  <a:cubicBezTo>
                    <a:pt x="108" y="298"/>
                    <a:pt x="72" y="143"/>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03" name="Google Shape;26903;p79"/>
            <p:cNvSpPr/>
            <p:nvPr/>
          </p:nvSpPr>
          <p:spPr>
            <a:xfrm>
              <a:off x="2263486" y="3699227"/>
              <a:ext cx="31224" cy="20628"/>
            </a:xfrm>
            <a:custGeom>
              <a:avLst/>
              <a:gdLst/>
              <a:ahLst/>
              <a:cxnLst/>
              <a:rect l="l" t="t" r="r" b="b"/>
              <a:pathLst>
                <a:path w="406" h="263" extrusionOk="0">
                  <a:moveTo>
                    <a:pt x="36" y="0"/>
                  </a:moveTo>
                  <a:cubicBezTo>
                    <a:pt x="36" y="24"/>
                    <a:pt x="13" y="36"/>
                    <a:pt x="1" y="36"/>
                  </a:cubicBezTo>
                  <a:cubicBezTo>
                    <a:pt x="132" y="107"/>
                    <a:pt x="251" y="179"/>
                    <a:pt x="394" y="262"/>
                  </a:cubicBezTo>
                  <a:cubicBezTo>
                    <a:pt x="394" y="238"/>
                    <a:pt x="405" y="238"/>
                    <a:pt x="405" y="226"/>
                  </a:cubicBezTo>
                  <a:cubicBezTo>
                    <a:pt x="286" y="155"/>
                    <a:pt x="155" y="84"/>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04" name="Google Shape;26904;p79"/>
            <p:cNvSpPr/>
            <p:nvPr/>
          </p:nvSpPr>
          <p:spPr>
            <a:xfrm>
              <a:off x="2313860" y="3114583"/>
              <a:ext cx="26610" cy="21569"/>
            </a:xfrm>
            <a:custGeom>
              <a:avLst/>
              <a:gdLst/>
              <a:ahLst/>
              <a:cxnLst/>
              <a:rect l="l" t="t" r="r" b="b"/>
              <a:pathLst>
                <a:path w="346" h="275" extrusionOk="0">
                  <a:moveTo>
                    <a:pt x="36" y="1"/>
                  </a:moveTo>
                  <a:cubicBezTo>
                    <a:pt x="12" y="13"/>
                    <a:pt x="0" y="13"/>
                    <a:pt x="12" y="37"/>
                  </a:cubicBezTo>
                  <a:cubicBezTo>
                    <a:pt x="120" y="120"/>
                    <a:pt x="227" y="191"/>
                    <a:pt x="334" y="275"/>
                  </a:cubicBezTo>
                  <a:cubicBezTo>
                    <a:pt x="334" y="251"/>
                    <a:pt x="346" y="251"/>
                    <a:pt x="346" y="239"/>
                  </a:cubicBezTo>
                  <a:cubicBezTo>
                    <a:pt x="239" y="168"/>
                    <a:pt x="131" y="72"/>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05" name="Google Shape;26905;p79"/>
            <p:cNvSpPr/>
            <p:nvPr/>
          </p:nvSpPr>
          <p:spPr>
            <a:xfrm>
              <a:off x="2571191" y="3179055"/>
              <a:ext cx="22918" cy="28079"/>
            </a:xfrm>
            <a:custGeom>
              <a:avLst/>
              <a:gdLst/>
              <a:ahLst/>
              <a:cxnLst/>
              <a:rect l="l" t="t" r="r" b="b"/>
              <a:pathLst>
                <a:path w="298" h="358" extrusionOk="0">
                  <a:moveTo>
                    <a:pt x="36" y="0"/>
                  </a:moveTo>
                  <a:cubicBezTo>
                    <a:pt x="36" y="12"/>
                    <a:pt x="24" y="12"/>
                    <a:pt x="0" y="12"/>
                  </a:cubicBezTo>
                  <a:cubicBezTo>
                    <a:pt x="95" y="131"/>
                    <a:pt x="179" y="239"/>
                    <a:pt x="274" y="358"/>
                  </a:cubicBezTo>
                  <a:cubicBezTo>
                    <a:pt x="286" y="358"/>
                    <a:pt x="286" y="346"/>
                    <a:pt x="298" y="346"/>
                  </a:cubicBezTo>
                  <a:cubicBezTo>
                    <a:pt x="214" y="227"/>
                    <a:pt x="119" y="119"/>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06" name="Google Shape;26906;p79"/>
            <p:cNvSpPr/>
            <p:nvPr/>
          </p:nvSpPr>
          <p:spPr>
            <a:xfrm>
              <a:off x="2713084" y="3528320"/>
              <a:ext cx="1923" cy="25256"/>
            </a:xfrm>
            <a:custGeom>
              <a:avLst/>
              <a:gdLst/>
              <a:ahLst/>
              <a:cxnLst/>
              <a:rect l="l" t="t" r="r" b="b"/>
              <a:pathLst>
                <a:path w="25" h="322" extrusionOk="0">
                  <a:moveTo>
                    <a:pt x="1" y="0"/>
                  </a:moveTo>
                  <a:lnTo>
                    <a:pt x="1" y="322"/>
                  </a:lnTo>
                  <a:lnTo>
                    <a:pt x="24" y="322"/>
                  </a:lnTo>
                  <a:lnTo>
                    <a:pt x="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07" name="Google Shape;26907;p79"/>
            <p:cNvSpPr/>
            <p:nvPr/>
          </p:nvSpPr>
          <p:spPr>
            <a:xfrm>
              <a:off x="1907330" y="2886733"/>
              <a:ext cx="11921" cy="29962"/>
            </a:xfrm>
            <a:custGeom>
              <a:avLst/>
              <a:gdLst/>
              <a:ahLst/>
              <a:cxnLst/>
              <a:rect l="l" t="t" r="r" b="b"/>
              <a:pathLst>
                <a:path w="155" h="382" extrusionOk="0">
                  <a:moveTo>
                    <a:pt x="36" y="1"/>
                  </a:moveTo>
                  <a:cubicBezTo>
                    <a:pt x="24" y="1"/>
                    <a:pt x="0" y="25"/>
                    <a:pt x="0" y="25"/>
                  </a:cubicBezTo>
                  <a:cubicBezTo>
                    <a:pt x="48" y="144"/>
                    <a:pt x="83" y="263"/>
                    <a:pt x="119" y="382"/>
                  </a:cubicBezTo>
                  <a:cubicBezTo>
                    <a:pt x="143" y="358"/>
                    <a:pt x="143" y="358"/>
                    <a:pt x="155" y="358"/>
                  </a:cubicBezTo>
                  <a:cubicBezTo>
                    <a:pt x="107" y="239"/>
                    <a:pt x="83" y="120"/>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08" name="Google Shape;26908;p79"/>
            <p:cNvSpPr/>
            <p:nvPr/>
          </p:nvSpPr>
          <p:spPr>
            <a:xfrm>
              <a:off x="1851419" y="2491898"/>
              <a:ext cx="147508" cy="152161"/>
            </a:xfrm>
            <a:custGeom>
              <a:avLst/>
              <a:gdLst/>
              <a:ahLst/>
              <a:cxnLst/>
              <a:rect l="l" t="t" r="r" b="b"/>
              <a:pathLst>
                <a:path w="1918" h="1940" extrusionOk="0">
                  <a:moveTo>
                    <a:pt x="730" y="584"/>
                  </a:moveTo>
                  <a:cubicBezTo>
                    <a:pt x="737" y="584"/>
                    <a:pt x="744" y="586"/>
                    <a:pt x="751" y="594"/>
                  </a:cubicBezTo>
                  <a:cubicBezTo>
                    <a:pt x="870" y="653"/>
                    <a:pt x="1001" y="713"/>
                    <a:pt x="1120" y="772"/>
                  </a:cubicBezTo>
                  <a:cubicBezTo>
                    <a:pt x="1132" y="772"/>
                    <a:pt x="1144" y="784"/>
                    <a:pt x="1144" y="796"/>
                  </a:cubicBezTo>
                  <a:cubicBezTo>
                    <a:pt x="1203" y="891"/>
                    <a:pt x="1144" y="1189"/>
                    <a:pt x="1060" y="1272"/>
                  </a:cubicBezTo>
                  <a:cubicBezTo>
                    <a:pt x="985" y="1348"/>
                    <a:pt x="922" y="1380"/>
                    <a:pt x="847" y="1380"/>
                  </a:cubicBezTo>
                  <a:cubicBezTo>
                    <a:pt x="792" y="1380"/>
                    <a:pt x="732" y="1362"/>
                    <a:pt x="656" y="1332"/>
                  </a:cubicBezTo>
                  <a:cubicBezTo>
                    <a:pt x="537" y="1284"/>
                    <a:pt x="525" y="1165"/>
                    <a:pt x="429" y="1094"/>
                  </a:cubicBezTo>
                  <a:cubicBezTo>
                    <a:pt x="489" y="1070"/>
                    <a:pt x="537" y="1046"/>
                    <a:pt x="644" y="1010"/>
                  </a:cubicBezTo>
                  <a:cubicBezTo>
                    <a:pt x="572" y="963"/>
                    <a:pt x="525" y="927"/>
                    <a:pt x="465" y="903"/>
                  </a:cubicBezTo>
                  <a:cubicBezTo>
                    <a:pt x="489" y="844"/>
                    <a:pt x="513" y="784"/>
                    <a:pt x="549" y="725"/>
                  </a:cubicBezTo>
                  <a:cubicBezTo>
                    <a:pt x="569" y="714"/>
                    <a:pt x="598" y="687"/>
                    <a:pt x="621" y="687"/>
                  </a:cubicBezTo>
                  <a:cubicBezTo>
                    <a:pt x="625" y="687"/>
                    <a:pt x="629" y="687"/>
                    <a:pt x="632" y="689"/>
                  </a:cubicBezTo>
                  <a:cubicBezTo>
                    <a:pt x="656" y="737"/>
                    <a:pt x="691" y="784"/>
                    <a:pt x="727" y="832"/>
                  </a:cubicBezTo>
                  <a:lnTo>
                    <a:pt x="787" y="796"/>
                  </a:lnTo>
                  <a:lnTo>
                    <a:pt x="787" y="844"/>
                  </a:lnTo>
                  <a:cubicBezTo>
                    <a:pt x="751" y="891"/>
                    <a:pt x="668" y="927"/>
                    <a:pt x="668" y="987"/>
                  </a:cubicBezTo>
                  <a:cubicBezTo>
                    <a:pt x="668" y="1046"/>
                    <a:pt x="715" y="1130"/>
                    <a:pt x="763" y="1165"/>
                  </a:cubicBezTo>
                  <a:cubicBezTo>
                    <a:pt x="783" y="1182"/>
                    <a:pt x="810" y="1189"/>
                    <a:pt x="839" y="1189"/>
                  </a:cubicBezTo>
                  <a:cubicBezTo>
                    <a:pt x="912" y="1189"/>
                    <a:pt x="999" y="1142"/>
                    <a:pt x="1025" y="1082"/>
                  </a:cubicBezTo>
                  <a:cubicBezTo>
                    <a:pt x="1072" y="975"/>
                    <a:pt x="1049" y="903"/>
                    <a:pt x="941" y="844"/>
                  </a:cubicBezTo>
                  <a:cubicBezTo>
                    <a:pt x="882" y="808"/>
                    <a:pt x="846" y="772"/>
                    <a:pt x="810" y="725"/>
                  </a:cubicBezTo>
                  <a:cubicBezTo>
                    <a:pt x="775" y="677"/>
                    <a:pt x="727" y="653"/>
                    <a:pt x="656" y="606"/>
                  </a:cubicBezTo>
                  <a:cubicBezTo>
                    <a:pt x="697" y="597"/>
                    <a:pt x="715" y="584"/>
                    <a:pt x="730" y="584"/>
                  </a:cubicBezTo>
                  <a:close/>
                  <a:moveTo>
                    <a:pt x="1382" y="856"/>
                  </a:moveTo>
                  <a:cubicBezTo>
                    <a:pt x="1489" y="903"/>
                    <a:pt x="1501" y="963"/>
                    <a:pt x="1465" y="1046"/>
                  </a:cubicBezTo>
                  <a:cubicBezTo>
                    <a:pt x="1418" y="1141"/>
                    <a:pt x="1370" y="1249"/>
                    <a:pt x="1322" y="1344"/>
                  </a:cubicBezTo>
                  <a:cubicBezTo>
                    <a:pt x="1311" y="1380"/>
                    <a:pt x="1287" y="1391"/>
                    <a:pt x="1251" y="1403"/>
                  </a:cubicBezTo>
                  <a:cubicBezTo>
                    <a:pt x="1251" y="1391"/>
                    <a:pt x="1239" y="1391"/>
                    <a:pt x="1239" y="1380"/>
                  </a:cubicBezTo>
                  <a:cubicBezTo>
                    <a:pt x="1287" y="1284"/>
                    <a:pt x="1322" y="1201"/>
                    <a:pt x="1346" y="1130"/>
                  </a:cubicBezTo>
                  <a:lnTo>
                    <a:pt x="1382" y="856"/>
                  </a:lnTo>
                  <a:close/>
                  <a:moveTo>
                    <a:pt x="1022" y="1"/>
                  </a:moveTo>
                  <a:cubicBezTo>
                    <a:pt x="978" y="1"/>
                    <a:pt x="931" y="8"/>
                    <a:pt x="882" y="22"/>
                  </a:cubicBezTo>
                  <a:cubicBezTo>
                    <a:pt x="668" y="82"/>
                    <a:pt x="465" y="153"/>
                    <a:pt x="251" y="225"/>
                  </a:cubicBezTo>
                  <a:cubicBezTo>
                    <a:pt x="227" y="248"/>
                    <a:pt x="215" y="260"/>
                    <a:pt x="179" y="272"/>
                  </a:cubicBezTo>
                  <a:cubicBezTo>
                    <a:pt x="179" y="272"/>
                    <a:pt x="191" y="284"/>
                    <a:pt x="215" y="284"/>
                  </a:cubicBezTo>
                  <a:cubicBezTo>
                    <a:pt x="191" y="368"/>
                    <a:pt x="179" y="439"/>
                    <a:pt x="156" y="510"/>
                  </a:cubicBezTo>
                  <a:cubicBezTo>
                    <a:pt x="132" y="558"/>
                    <a:pt x="108" y="582"/>
                    <a:pt x="108" y="618"/>
                  </a:cubicBezTo>
                  <a:lnTo>
                    <a:pt x="108" y="856"/>
                  </a:lnTo>
                  <a:lnTo>
                    <a:pt x="37" y="784"/>
                  </a:lnTo>
                  <a:cubicBezTo>
                    <a:pt x="13" y="927"/>
                    <a:pt x="13" y="1082"/>
                    <a:pt x="1" y="1225"/>
                  </a:cubicBezTo>
                  <a:lnTo>
                    <a:pt x="37" y="1225"/>
                  </a:lnTo>
                  <a:cubicBezTo>
                    <a:pt x="48" y="1130"/>
                    <a:pt x="60" y="1010"/>
                    <a:pt x="72" y="879"/>
                  </a:cubicBezTo>
                  <a:lnTo>
                    <a:pt x="120" y="879"/>
                  </a:lnTo>
                  <a:lnTo>
                    <a:pt x="120" y="975"/>
                  </a:lnTo>
                  <a:cubicBezTo>
                    <a:pt x="108" y="1046"/>
                    <a:pt x="72" y="1130"/>
                    <a:pt x="72" y="1201"/>
                  </a:cubicBezTo>
                  <a:cubicBezTo>
                    <a:pt x="72" y="1332"/>
                    <a:pt x="96" y="1451"/>
                    <a:pt x="108" y="1582"/>
                  </a:cubicBezTo>
                  <a:cubicBezTo>
                    <a:pt x="118" y="1703"/>
                    <a:pt x="273" y="1807"/>
                    <a:pt x="393" y="1807"/>
                  </a:cubicBezTo>
                  <a:cubicBezTo>
                    <a:pt x="415" y="1807"/>
                    <a:pt x="435" y="1804"/>
                    <a:pt x="453" y="1796"/>
                  </a:cubicBezTo>
                  <a:cubicBezTo>
                    <a:pt x="465" y="1844"/>
                    <a:pt x="489" y="1868"/>
                    <a:pt x="489" y="1868"/>
                  </a:cubicBezTo>
                  <a:cubicBezTo>
                    <a:pt x="620" y="1880"/>
                    <a:pt x="775" y="1880"/>
                    <a:pt x="906" y="1880"/>
                  </a:cubicBezTo>
                  <a:cubicBezTo>
                    <a:pt x="1001" y="1868"/>
                    <a:pt x="1108" y="1844"/>
                    <a:pt x="1191" y="1820"/>
                  </a:cubicBezTo>
                  <a:cubicBezTo>
                    <a:pt x="1227" y="1820"/>
                    <a:pt x="1263" y="1856"/>
                    <a:pt x="1299" y="1880"/>
                  </a:cubicBezTo>
                  <a:cubicBezTo>
                    <a:pt x="1322" y="1903"/>
                    <a:pt x="1346" y="1927"/>
                    <a:pt x="1370" y="1939"/>
                  </a:cubicBezTo>
                  <a:cubicBezTo>
                    <a:pt x="1370" y="1939"/>
                    <a:pt x="1418" y="1915"/>
                    <a:pt x="1418" y="1903"/>
                  </a:cubicBezTo>
                  <a:cubicBezTo>
                    <a:pt x="1418" y="1868"/>
                    <a:pt x="1382" y="1856"/>
                    <a:pt x="1370" y="1820"/>
                  </a:cubicBezTo>
                  <a:lnTo>
                    <a:pt x="1311" y="1701"/>
                  </a:lnTo>
                  <a:lnTo>
                    <a:pt x="1311" y="1701"/>
                  </a:lnTo>
                  <a:cubicBezTo>
                    <a:pt x="1370" y="1713"/>
                    <a:pt x="1394" y="1737"/>
                    <a:pt x="1430" y="1737"/>
                  </a:cubicBezTo>
                  <a:cubicBezTo>
                    <a:pt x="1441" y="1701"/>
                    <a:pt x="1477" y="1653"/>
                    <a:pt x="1489" y="1630"/>
                  </a:cubicBezTo>
                  <a:cubicBezTo>
                    <a:pt x="1554" y="1664"/>
                    <a:pt x="1605" y="1682"/>
                    <a:pt x="1645" y="1682"/>
                  </a:cubicBezTo>
                  <a:cubicBezTo>
                    <a:pt x="1715" y="1682"/>
                    <a:pt x="1752" y="1628"/>
                    <a:pt x="1775" y="1522"/>
                  </a:cubicBezTo>
                  <a:cubicBezTo>
                    <a:pt x="1787" y="1439"/>
                    <a:pt x="1799" y="1344"/>
                    <a:pt x="1846" y="1272"/>
                  </a:cubicBezTo>
                  <a:cubicBezTo>
                    <a:pt x="1918" y="1153"/>
                    <a:pt x="1858" y="1046"/>
                    <a:pt x="1882" y="951"/>
                  </a:cubicBezTo>
                  <a:cubicBezTo>
                    <a:pt x="1894" y="784"/>
                    <a:pt x="1775" y="749"/>
                    <a:pt x="1680" y="689"/>
                  </a:cubicBezTo>
                  <a:cubicBezTo>
                    <a:pt x="1584" y="606"/>
                    <a:pt x="1561" y="558"/>
                    <a:pt x="1608" y="439"/>
                  </a:cubicBezTo>
                  <a:lnTo>
                    <a:pt x="1608" y="439"/>
                  </a:lnTo>
                  <a:cubicBezTo>
                    <a:pt x="1680" y="546"/>
                    <a:pt x="1763" y="629"/>
                    <a:pt x="1822" y="725"/>
                  </a:cubicBezTo>
                  <a:cubicBezTo>
                    <a:pt x="1834" y="725"/>
                    <a:pt x="1834" y="713"/>
                    <a:pt x="1846" y="713"/>
                  </a:cubicBezTo>
                  <a:cubicBezTo>
                    <a:pt x="1822" y="629"/>
                    <a:pt x="1787" y="558"/>
                    <a:pt x="1739" y="487"/>
                  </a:cubicBezTo>
                  <a:cubicBezTo>
                    <a:pt x="1680" y="403"/>
                    <a:pt x="1641" y="362"/>
                    <a:pt x="1604" y="362"/>
                  </a:cubicBezTo>
                  <a:cubicBezTo>
                    <a:pt x="1567" y="362"/>
                    <a:pt x="1531" y="403"/>
                    <a:pt x="1477" y="487"/>
                  </a:cubicBezTo>
                  <a:cubicBezTo>
                    <a:pt x="1441" y="451"/>
                    <a:pt x="1418" y="439"/>
                    <a:pt x="1370" y="415"/>
                  </a:cubicBezTo>
                  <a:cubicBezTo>
                    <a:pt x="1465" y="344"/>
                    <a:pt x="1549" y="308"/>
                    <a:pt x="1465" y="213"/>
                  </a:cubicBezTo>
                  <a:cubicBezTo>
                    <a:pt x="1333" y="99"/>
                    <a:pt x="1193" y="1"/>
                    <a:pt x="1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09" name="Google Shape;26909;p79"/>
            <p:cNvSpPr/>
            <p:nvPr/>
          </p:nvSpPr>
          <p:spPr>
            <a:xfrm>
              <a:off x="1612469" y="2499035"/>
              <a:ext cx="145662" cy="143690"/>
            </a:xfrm>
            <a:custGeom>
              <a:avLst/>
              <a:gdLst/>
              <a:ahLst/>
              <a:cxnLst/>
              <a:rect l="l" t="t" r="r" b="b"/>
              <a:pathLst>
                <a:path w="1894" h="1832" extrusionOk="0">
                  <a:moveTo>
                    <a:pt x="724" y="622"/>
                  </a:moveTo>
                  <a:cubicBezTo>
                    <a:pt x="756" y="622"/>
                    <a:pt x="793" y="631"/>
                    <a:pt x="834" y="658"/>
                  </a:cubicBezTo>
                  <a:cubicBezTo>
                    <a:pt x="762" y="741"/>
                    <a:pt x="703" y="800"/>
                    <a:pt x="631" y="836"/>
                  </a:cubicBezTo>
                  <a:cubicBezTo>
                    <a:pt x="628" y="840"/>
                    <a:pt x="619" y="841"/>
                    <a:pt x="609" y="841"/>
                  </a:cubicBezTo>
                  <a:cubicBezTo>
                    <a:pt x="584" y="841"/>
                    <a:pt x="548" y="833"/>
                    <a:pt x="548" y="824"/>
                  </a:cubicBezTo>
                  <a:cubicBezTo>
                    <a:pt x="536" y="777"/>
                    <a:pt x="536" y="705"/>
                    <a:pt x="548" y="693"/>
                  </a:cubicBezTo>
                  <a:cubicBezTo>
                    <a:pt x="597" y="669"/>
                    <a:pt x="652" y="622"/>
                    <a:pt x="724" y="622"/>
                  </a:cubicBezTo>
                  <a:close/>
                  <a:moveTo>
                    <a:pt x="798" y="419"/>
                  </a:moveTo>
                  <a:cubicBezTo>
                    <a:pt x="917" y="443"/>
                    <a:pt x="1072" y="455"/>
                    <a:pt x="1155" y="562"/>
                  </a:cubicBezTo>
                  <a:cubicBezTo>
                    <a:pt x="1370" y="777"/>
                    <a:pt x="1274" y="1050"/>
                    <a:pt x="1000" y="1134"/>
                  </a:cubicBezTo>
                  <a:cubicBezTo>
                    <a:pt x="881" y="1169"/>
                    <a:pt x="762" y="1158"/>
                    <a:pt x="608" y="1169"/>
                  </a:cubicBezTo>
                  <a:cubicBezTo>
                    <a:pt x="655" y="1110"/>
                    <a:pt x="679" y="1098"/>
                    <a:pt x="703" y="1062"/>
                  </a:cubicBezTo>
                  <a:cubicBezTo>
                    <a:pt x="667" y="1050"/>
                    <a:pt x="643" y="1015"/>
                    <a:pt x="596" y="979"/>
                  </a:cubicBezTo>
                  <a:cubicBezTo>
                    <a:pt x="596" y="1003"/>
                    <a:pt x="584" y="1039"/>
                    <a:pt x="560" y="1062"/>
                  </a:cubicBezTo>
                  <a:cubicBezTo>
                    <a:pt x="548" y="1062"/>
                    <a:pt x="548" y="1050"/>
                    <a:pt x="536" y="1050"/>
                  </a:cubicBezTo>
                  <a:lnTo>
                    <a:pt x="488" y="919"/>
                  </a:lnTo>
                  <a:cubicBezTo>
                    <a:pt x="560" y="896"/>
                    <a:pt x="619" y="884"/>
                    <a:pt x="703" y="872"/>
                  </a:cubicBezTo>
                  <a:cubicBezTo>
                    <a:pt x="751" y="940"/>
                    <a:pt x="784" y="1016"/>
                    <a:pt x="872" y="1016"/>
                  </a:cubicBezTo>
                  <a:cubicBezTo>
                    <a:pt x="892" y="1016"/>
                    <a:pt x="914" y="1012"/>
                    <a:pt x="941" y="1003"/>
                  </a:cubicBezTo>
                  <a:cubicBezTo>
                    <a:pt x="1036" y="979"/>
                    <a:pt x="1096" y="943"/>
                    <a:pt x="1096" y="836"/>
                  </a:cubicBezTo>
                  <a:cubicBezTo>
                    <a:pt x="1096" y="741"/>
                    <a:pt x="1060" y="646"/>
                    <a:pt x="917" y="622"/>
                  </a:cubicBezTo>
                  <a:cubicBezTo>
                    <a:pt x="834" y="598"/>
                    <a:pt x="738" y="574"/>
                    <a:pt x="643" y="538"/>
                  </a:cubicBezTo>
                  <a:cubicBezTo>
                    <a:pt x="679" y="467"/>
                    <a:pt x="727" y="443"/>
                    <a:pt x="798" y="419"/>
                  </a:cubicBezTo>
                  <a:close/>
                  <a:moveTo>
                    <a:pt x="846" y="1479"/>
                  </a:moveTo>
                  <a:lnTo>
                    <a:pt x="846" y="1479"/>
                  </a:lnTo>
                  <a:cubicBezTo>
                    <a:pt x="800" y="1593"/>
                    <a:pt x="779" y="1639"/>
                    <a:pt x="726" y="1639"/>
                  </a:cubicBezTo>
                  <a:cubicBezTo>
                    <a:pt x="696" y="1639"/>
                    <a:pt x="656" y="1624"/>
                    <a:pt x="596" y="1598"/>
                  </a:cubicBezTo>
                  <a:cubicBezTo>
                    <a:pt x="679" y="1550"/>
                    <a:pt x="774" y="1515"/>
                    <a:pt x="846" y="1479"/>
                  </a:cubicBezTo>
                  <a:close/>
                  <a:moveTo>
                    <a:pt x="828" y="0"/>
                  </a:moveTo>
                  <a:cubicBezTo>
                    <a:pt x="764" y="0"/>
                    <a:pt x="695" y="30"/>
                    <a:pt x="643" y="50"/>
                  </a:cubicBezTo>
                  <a:cubicBezTo>
                    <a:pt x="584" y="86"/>
                    <a:pt x="536" y="146"/>
                    <a:pt x="477" y="181"/>
                  </a:cubicBezTo>
                  <a:cubicBezTo>
                    <a:pt x="417" y="229"/>
                    <a:pt x="322" y="241"/>
                    <a:pt x="286" y="300"/>
                  </a:cubicBezTo>
                  <a:cubicBezTo>
                    <a:pt x="179" y="455"/>
                    <a:pt x="84" y="598"/>
                    <a:pt x="12" y="765"/>
                  </a:cubicBezTo>
                  <a:cubicBezTo>
                    <a:pt x="0" y="800"/>
                    <a:pt x="0" y="872"/>
                    <a:pt x="24" y="896"/>
                  </a:cubicBezTo>
                  <a:cubicBezTo>
                    <a:pt x="84" y="943"/>
                    <a:pt x="143" y="979"/>
                    <a:pt x="227" y="1015"/>
                  </a:cubicBezTo>
                  <a:cubicBezTo>
                    <a:pt x="227" y="1050"/>
                    <a:pt x="203" y="1062"/>
                    <a:pt x="203" y="1098"/>
                  </a:cubicBezTo>
                  <a:cubicBezTo>
                    <a:pt x="203" y="1241"/>
                    <a:pt x="131" y="1408"/>
                    <a:pt x="322" y="1515"/>
                  </a:cubicBezTo>
                  <a:cubicBezTo>
                    <a:pt x="405" y="1550"/>
                    <a:pt x="500" y="1610"/>
                    <a:pt x="536" y="1693"/>
                  </a:cubicBezTo>
                  <a:cubicBezTo>
                    <a:pt x="596" y="1789"/>
                    <a:pt x="679" y="1812"/>
                    <a:pt x="774" y="1824"/>
                  </a:cubicBezTo>
                  <a:cubicBezTo>
                    <a:pt x="798" y="1828"/>
                    <a:pt x="825" y="1831"/>
                    <a:pt x="853" y="1831"/>
                  </a:cubicBezTo>
                  <a:cubicBezTo>
                    <a:pt x="920" y="1831"/>
                    <a:pt x="990" y="1810"/>
                    <a:pt x="1024" y="1717"/>
                  </a:cubicBezTo>
                  <a:cubicBezTo>
                    <a:pt x="1096" y="1550"/>
                    <a:pt x="1250" y="1527"/>
                    <a:pt x="1393" y="1527"/>
                  </a:cubicBezTo>
                  <a:cubicBezTo>
                    <a:pt x="1465" y="1527"/>
                    <a:pt x="1536" y="1532"/>
                    <a:pt x="1608" y="1532"/>
                  </a:cubicBezTo>
                  <a:cubicBezTo>
                    <a:pt x="1643" y="1532"/>
                    <a:pt x="1679" y="1531"/>
                    <a:pt x="1715" y="1527"/>
                  </a:cubicBezTo>
                  <a:cubicBezTo>
                    <a:pt x="1834" y="1527"/>
                    <a:pt x="1846" y="1455"/>
                    <a:pt x="1798" y="1348"/>
                  </a:cubicBezTo>
                  <a:cubicBezTo>
                    <a:pt x="1786" y="1336"/>
                    <a:pt x="1786" y="1312"/>
                    <a:pt x="1774" y="1289"/>
                  </a:cubicBezTo>
                  <a:lnTo>
                    <a:pt x="1893" y="1289"/>
                  </a:lnTo>
                  <a:cubicBezTo>
                    <a:pt x="1870" y="1181"/>
                    <a:pt x="1893" y="1074"/>
                    <a:pt x="1846" y="1015"/>
                  </a:cubicBezTo>
                  <a:cubicBezTo>
                    <a:pt x="1774" y="800"/>
                    <a:pt x="1715" y="562"/>
                    <a:pt x="1536" y="384"/>
                  </a:cubicBezTo>
                  <a:cubicBezTo>
                    <a:pt x="1477" y="336"/>
                    <a:pt x="1441" y="229"/>
                    <a:pt x="1381" y="205"/>
                  </a:cubicBezTo>
                  <a:cubicBezTo>
                    <a:pt x="1215" y="110"/>
                    <a:pt x="1036" y="50"/>
                    <a:pt x="858" y="3"/>
                  </a:cubicBezTo>
                  <a:cubicBezTo>
                    <a:pt x="848" y="1"/>
                    <a:pt x="838" y="0"/>
                    <a:pt x="8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10" name="Google Shape;26910;p79"/>
            <p:cNvSpPr/>
            <p:nvPr/>
          </p:nvSpPr>
          <p:spPr>
            <a:xfrm>
              <a:off x="2034611" y="2344207"/>
              <a:ext cx="103517" cy="160711"/>
            </a:xfrm>
            <a:custGeom>
              <a:avLst/>
              <a:gdLst/>
              <a:ahLst/>
              <a:cxnLst/>
              <a:rect l="l" t="t" r="r" b="b"/>
              <a:pathLst>
                <a:path w="1346" h="2049" extrusionOk="0">
                  <a:moveTo>
                    <a:pt x="1119" y="0"/>
                  </a:moveTo>
                  <a:cubicBezTo>
                    <a:pt x="1024" y="60"/>
                    <a:pt x="953" y="107"/>
                    <a:pt x="881" y="167"/>
                  </a:cubicBezTo>
                  <a:cubicBezTo>
                    <a:pt x="834" y="179"/>
                    <a:pt x="786" y="191"/>
                    <a:pt x="750" y="226"/>
                  </a:cubicBezTo>
                  <a:cubicBezTo>
                    <a:pt x="655" y="262"/>
                    <a:pt x="548" y="298"/>
                    <a:pt x="488" y="369"/>
                  </a:cubicBezTo>
                  <a:cubicBezTo>
                    <a:pt x="333" y="596"/>
                    <a:pt x="179" y="834"/>
                    <a:pt x="36" y="1060"/>
                  </a:cubicBezTo>
                  <a:cubicBezTo>
                    <a:pt x="12" y="1072"/>
                    <a:pt x="12" y="1096"/>
                    <a:pt x="12" y="1131"/>
                  </a:cubicBezTo>
                  <a:cubicBezTo>
                    <a:pt x="12" y="1250"/>
                    <a:pt x="36" y="1381"/>
                    <a:pt x="36" y="1512"/>
                  </a:cubicBezTo>
                  <a:cubicBezTo>
                    <a:pt x="36" y="1548"/>
                    <a:pt x="12" y="1596"/>
                    <a:pt x="12" y="1619"/>
                  </a:cubicBezTo>
                  <a:cubicBezTo>
                    <a:pt x="12" y="1739"/>
                    <a:pt x="0" y="1846"/>
                    <a:pt x="36" y="1953"/>
                  </a:cubicBezTo>
                  <a:cubicBezTo>
                    <a:pt x="45" y="2008"/>
                    <a:pt x="250" y="2048"/>
                    <a:pt x="377" y="2048"/>
                  </a:cubicBezTo>
                  <a:cubicBezTo>
                    <a:pt x="416" y="2048"/>
                    <a:pt x="448" y="2045"/>
                    <a:pt x="464" y="2036"/>
                  </a:cubicBezTo>
                  <a:cubicBezTo>
                    <a:pt x="536" y="2012"/>
                    <a:pt x="631" y="1989"/>
                    <a:pt x="726" y="1965"/>
                  </a:cubicBezTo>
                  <a:cubicBezTo>
                    <a:pt x="726" y="1965"/>
                    <a:pt x="762" y="1929"/>
                    <a:pt x="774" y="1905"/>
                  </a:cubicBezTo>
                  <a:cubicBezTo>
                    <a:pt x="869" y="1739"/>
                    <a:pt x="1000" y="1596"/>
                    <a:pt x="1060" y="1417"/>
                  </a:cubicBezTo>
                  <a:cubicBezTo>
                    <a:pt x="1131" y="1191"/>
                    <a:pt x="1179" y="965"/>
                    <a:pt x="1322" y="774"/>
                  </a:cubicBezTo>
                  <a:lnTo>
                    <a:pt x="1322" y="738"/>
                  </a:lnTo>
                  <a:cubicBezTo>
                    <a:pt x="1250" y="727"/>
                    <a:pt x="1191" y="715"/>
                    <a:pt x="1119" y="679"/>
                  </a:cubicBezTo>
                  <a:lnTo>
                    <a:pt x="1345" y="334"/>
                  </a:lnTo>
                  <a:cubicBezTo>
                    <a:pt x="1286" y="298"/>
                    <a:pt x="1226" y="250"/>
                    <a:pt x="1167" y="226"/>
                  </a:cubicBezTo>
                  <a:cubicBezTo>
                    <a:pt x="1179" y="215"/>
                    <a:pt x="1179" y="215"/>
                    <a:pt x="1191" y="215"/>
                  </a:cubicBezTo>
                  <a:cubicBezTo>
                    <a:pt x="1179" y="155"/>
                    <a:pt x="1143" y="95"/>
                    <a:pt x="1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11" name="Google Shape;26911;p79"/>
            <p:cNvSpPr/>
            <p:nvPr/>
          </p:nvSpPr>
          <p:spPr>
            <a:xfrm>
              <a:off x="1497108" y="2346953"/>
              <a:ext cx="85213" cy="163534"/>
            </a:xfrm>
            <a:custGeom>
              <a:avLst/>
              <a:gdLst/>
              <a:ahLst/>
              <a:cxnLst/>
              <a:rect l="l" t="t" r="r" b="b"/>
              <a:pathLst>
                <a:path w="1108" h="2085" extrusionOk="0">
                  <a:moveTo>
                    <a:pt x="95" y="1"/>
                  </a:moveTo>
                  <a:lnTo>
                    <a:pt x="95" y="1"/>
                  </a:lnTo>
                  <a:cubicBezTo>
                    <a:pt x="36" y="96"/>
                    <a:pt x="274" y="180"/>
                    <a:pt x="83" y="251"/>
                  </a:cubicBezTo>
                  <a:cubicBezTo>
                    <a:pt x="143" y="322"/>
                    <a:pt x="191" y="394"/>
                    <a:pt x="238" y="477"/>
                  </a:cubicBezTo>
                  <a:cubicBezTo>
                    <a:pt x="214" y="477"/>
                    <a:pt x="214" y="489"/>
                    <a:pt x="203" y="489"/>
                  </a:cubicBezTo>
                  <a:cubicBezTo>
                    <a:pt x="143" y="477"/>
                    <a:pt x="83" y="441"/>
                    <a:pt x="0" y="418"/>
                  </a:cubicBezTo>
                  <a:lnTo>
                    <a:pt x="0" y="418"/>
                  </a:lnTo>
                  <a:cubicBezTo>
                    <a:pt x="131" y="751"/>
                    <a:pt x="238" y="1049"/>
                    <a:pt x="333" y="1370"/>
                  </a:cubicBezTo>
                  <a:cubicBezTo>
                    <a:pt x="274" y="1311"/>
                    <a:pt x="250" y="1227"/>
                    <a:pt x="203" y="1168"/>
                  </a:cubicBezTo>
                  <a:cubicBezTo>
                    <a:pt x="191" y="1144"/>
                    <a:pt x="143" y="1132"/>
                    <a:pt x="119" y="1108"/>
                  </a:cubicBezTo>
                  <a:cubicBezTo>
                    <a:pt x="119" y="1144"/>
                    <a:pt x="95" y="1192"/>
                    <a:pt x="119" y="1215"/>
                  </a:cubicBezTo>
                  <a:cubicBezTo>
                    <a:pt x="155" y="1323"/>
                    <a:pt x="203" y="1430"/>
                    <a:pt x="262" y="1525"/>
                  </a:cubicBezTo>
                  <a:cubicBezTo>
                    <a:pt x="357" y="1692"/>
                    <a:pt x="441" y="1858"/>
                    <a:pt x="536" y="2001"/>
                  </a:cubicBezTo>
                  <a:cubicBezTo>
                    <a:pt x="557" y="2051"/>
                    <a:pt x="601" y="2084"/>
                    <a:pt x="655" y="2084"/>
                  </a:cubicBezTo>
                  <a:cubicBezTo>
                    <a:pt x="691" y="2084"/>
                    <a:pt x="731" y="2070"/>
                    <a:pt x="774" y="2037"/>
                  </a:cubicBezTo>
                  <a:cubicBezTo>
                    <a:pt x="714" y="1930"/>
                    <a:pt x="655" y="1846"/>
                    <a:pt x="572" y="1739"/>
                  </a:cubicBezTo>
                  <a:cubicBezTo>
                    <a:pt x="619" y="1727"/>
                    <a:pt x="679" y="1727"/>
                    <a:pt x="738" y="1727"/>
                  </a:cubicBezTo>
                  <a:cubicBezTo>
                    <a:pt x="788" y="1731"/>
                    <a:pt x="835" y="1736"/>
                    <a:pt x="879" y="1736"/>
                  </a:cubicBezTo>
                  <a:cubicBezTo>
                    <a:pt x="972" y="1736"/>
                    <a:pt x="1051" y="1714"/>
                    <a:pt x="1107" y="1608"/>
                  </a:cubicBezTo>
                  <a:cubicBezTo>
                    <a:pt x="1048" y="1406"/>
                    <a:pt x="988" y="1203"/>
                    <a:pt x="917" y="1013"/>
                  </a:cubicBezTo>
                  <a:cubicBezTo>
                    <a:pt x="893" y="918"/>
                    <a:pt x="845" y="811"/>
                    <a:pt x="786" y="739"/>
                  </a:cubicBezTo>
                  <a:cubicBezTo>
                    <a:pt x="643" y="561"/>
                    <a:pt x="488" y="370"/>
                    <a:pt x="333" y="191"/>
                  </a:cubicBezTo>
                  <a:cubicBezTo>
                    <a:pt x="310" y="156"/>
                    <a:pt x="250" y="144"/>
                    <a:pt x="214" y="120"/>
                  </a:cubicBezTo>
                  <a:cubicBezTo>
                    <a:pt x="179" y="84"/>
                    <a:pt x="143" y="37"/>
                    <a:pt x="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12" name="Google Shape;26912;p79"/>
            <p:cNvSpPr/>
            <p:nvPr/>
          </p:nvSpPr>
          <p:spPr>
            <a:xfrm>
              <a:off x="1998849" y="2382483"/>
              <a:ext cx="41299" cy="105572"/>
            </a:xfrm>
            <a:custGeom>
              <a:avLst/>
              <a:gdLst/>
              <a:ahLst/>
              <a:cxnLst/>
              <a:rect l="l" t="t" r="r" b="b"/>
              <a:pathLst>
                <a:path w="537" h="1346" extrusionOk="0">
                  <a:moveTo>
                    <a:pt x="537" y="0"/>
                  </a:moveTo>
                  <a:lnTo>
                    <a:pt x="537" y="0"/>
                  </a:lnTo>
                  <a:cubicBezTo>
                    <a:pt x="275" y="215"/>
                    <a:pt x="1" y="1108"/>
                    <a:pt x="179" y="1346"/>
                  </a:cubicBezTo>
                  <a:cubicBezTo>
                    <a:pt x="167" y="1239"/>
                    <a:pt x="156" y="1131"/>
                    <a:pt x="167" y="1048"/>
                  </a:cubicBezTo>
                  <a:cubicBezTo>
                    <a:pt x="179" y="917"/>
                    <a:pt x="156" y="750"/>
                    <a:pt x="298" y="655"/>
                  </a:cubicBezTo>
                  <a:cubicBezTo>
                    <a:pt x="298" y="405"/>
                    <a:pt x="417" y="215"/>
                    <a:pt x="5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13" name="Google Shape;26913;p79"/>
            <p:cNvSpPr/>
            <p:nvPr/>
          </p:nvSpPr>
          <p:spPr>
            <a:xfrm>
              <a:off x="1874337" y="2451583"/>
              <a:ext cx="43991" cy="41178"/>
            </a:xfrm>
            <a:custGeom>
              <a:avLst/>
              <a:gdLst/>
              <a:ahLst/>
              <a:cxnLst/>
              <a:rect l="l" t="t" r="r" b="b"/>
              <a:pathLst>
                <a:path w="572" h="525" extrusionOk="0">
                  <a:moveTo>
                    <a:pt x="572" y="0"/>
                  </a:moveTo>
                  <a:cubicBezTo>
                    <a:pt x="429" y="12"/>
                    <a:pt x="36" y="346"/>
                    <a:pt x="0" y="524"/>
                  </a:cubicBezTo>
                  <a:cubicBezTo>
                    <a:pt x="191" y="346"/>
                    <a:pt x="393" y="167"/>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14" name="Google Shape;26914;p79"/>
            <p:cNvSpPr/>
            <p:nvPr/>
          </p:nvSpPr>
          <p:spPr>
            <a:xfrm>
              <a:off x="1775434" y="2426327"/>
              <a:ext cx="11075" cy="67374"/>
            </a:xfrm>
            <a:custGeom>
              <a:avLst/>
              <a:gdLst/>
              <a:ahLst/>
              <a:cxnLst/>
              <a:rect l="l" t="t" r="r" b="b"/>
              <a:pathLst>
                <a:path w="144" h="859" extrusionOk="0">
                  <a:moveTo>
                    <a:pt x="108" y="1"/>
                  </a:moveTo>
                  <a:cubicBezTo>
                    <a:pt x="96" y="299"/>
                    <a:pt x="1" y="572"/>
                    <a:pt x="143" y="858"/>
                  </a:cubicBezTo>
                  <a:lnTo>
                    <a:pt x="143" y="13"/>
                  </a:lnTo>
                  <a:cubicBezTo>
                    <a:pt x="132" y="13"/>
                    <a:pt x="108" y="13"/>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15" name="Google Shape;26915;p79"/>
            <p:cNvSpPr/>
            <p:nvPr/>
          </p:nvSpPr>
          <p:spPr>
            <a:xfrm>
              <a:off x="1773589" y="2373149"/>
              <a:ext cx="13843" cy="36472"/>
            </a:xfrm>
            <a:custGeom>
              <a:avLst/>
              <a:gdLst/>
              <a:ahLst/>
              <a:cxnLst/>
              <a:rect l="l" t="t" r="r" b="b"/>
              <a:pathLst>
                <a:path w="180" h="465" extrusionOk="0">
                  <a:moveTo>
                    <a:pt x="48" y="0"/>
                  </a:moveTo>
                  <a:cubicBezTo>
                    <a:pt x="48" y="0"/>
                    <a:pt x="37" y="0"/>
                    <a:pt x="1" y="24"/>
                  </a:cubicBezTo>
                  <a:lnTo>
                    <a:pt x="48" y="465"/>
                  </a:lnTo>
                  <a:lnTo>
                    <a:pt x="96" y="465"/>
                  </a:lnTo>
                  <a:cubicBezTo>
                    <a:pt x="179" y="322"/>
                    <a:pt x="108" y="167"/>
                    <a:pt x="120" y="24"/>
                  </a:cubicBezTo>
                  <a:cubicBezTo>
                    <a:pt x="120" y="24"/>
                    <a:pt x="108" y="0"/>
                    <a:pt x="96" y="0"/>
                  </a:cubicBezTo>
                  <a:cubicBezTo>
                    <a:pt x="96" y="24"/>
                    <a:pt x="72" y="48"/>
                    <a:pt x="60" y="84"/>
                  </a:cubicBezTo>
                  <a:cubicBezTo>
                    <a:pt x="60" y="48"/>
                    <a:pt x="48" y="24"/>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16" name="Google Shape;26916;p79"/>
            <p:cNvSpPr/>
            <p:nvPr/>
          </p:nvSpPr>
          <p:spPr>
            <a:xfrm>
              <a:off x="1589550" y="2401150"/>
              <a:ext cx="29378" cy="56080"/>
            </a:xfrm>
            <a:custGeom>
              <a:avLst/>
              <a:gdLst/>
              <a:ahLst/>
              <a:cxnLst/>
              <a:rect l="l" t="t" r="r" b="b"/>
              <a:pathLst>
                <a:path w="382" h="715" extrusionOk="0">
                  <a:moveTo>
                    <a:pt x="1" y="1"/>
                  </a:moveTo>
                  <a:cubicBezTo>
                    <a:pt x="1" y="298"/>
                    <a:pt x="203" y="501"/>
                    <a:pt x="382" y="715"/>
                  </a:cubicBezTo>
                  <a:cubicBezTo>
                    <a:pt x="251" y="477"/>
                    <a:pt x="120" y="239"/>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17" name="Google Shape;26917;p79"/>
            <p:cNvSpPr/>
            <p:nvPr/>
          </p:nvSpPr>
          <p:spPr>
            <a:xfrm>
              <a:off x="1879797" y="2357227"/>
              <a:ext cx="27610" cy="52394"/>
            </a:xfrm>
            <a:custGeom>
              <a:avLst/>
              <a:gdLst/>
              <a:ahLst/>
              <a:cxnLst/>
              <a:rect l="l" t="t" r="r" b="b"/>
              <a:pathLst>
                <a:path w="359" h="668" extrusionOk="0">
                  <a:moveTo>
                    <a:pt x="334" y="1"/>
                  </a:moveTo>
                  <a:cubicBezTo>
                    <a:pt x="180" y="203"/>
                    <a:pt x="96" y="430"/>
                    <a:pt x="1" y="656"/>
                  </a:cubicBezTo>
                  <a:cubicBezTo>
                    <a:pt x="25" y="656"/>
                    <a:pt x="37" y="668"/>
                    <a:pt x="37" y="668"/>
                  </a:cubicBezTo>
                  <a:cubicBezTo>
                    <a:pt x="156" y="441"/>
                    <a:pt x="263" y="239"/>
                    <a:pt x="358" y="13"/>
                  </a:cubicBezTo>
                  <a:cubicBezTo>
                    <a:pt x="346" y="13"/>
                    <a:pt x="346" y="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18" name="Google Shape;26918;p79"/>
            <p:cNvSpPr/>
            <p:nvPr/>
          </p:nvSpPr>
          <p:spPr>
            <a:xfrm>
              <a:off x="2018999" y="2571116"/>
              <a:ext cx="21149" cy="32785"/>
            </a:xfrm>
            <a:custGeom>
              <a:avLst/>
              <a:gdLst/>
              <a:ahLst/>
              <a:cxnLst/>
              <a:rect l="l" t="t" r="r" b="b"/>
              <a:pathLst>
                <a:path w="275" h="418" extrusionOk="0">
                  <a:moveTo>
                    <a:pt x="275" y="0"/>
                  </a:moveTo>
                  <a:cubicBezTo>
                    <a:pt x="96" y="84"/>
                    <a:pt x="1" y="274"/>
                    <a:pt x="1" y="417"/>
                  </a:cubicBezTo>
                  <a:cubicBezTo>
                    <a:pt x="96" y="274"/>
                    <a:pt x="191" y="131"/>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19" name="Google Shape;26919;p79"/>
            <p:cNvSpPr/>
            <p:nvPr/>
          </p:nvSpPr>
          <p:spPr>
            <a:xfrm>
              <a:off x="1758976" y="2428210"/>
              <a:ext cx="13766" cy="46825"/>
            </a:xfrm>
            <a:custGeom>
              <a:avLst/>
              <a:gdLst/>
              <a:ahLst/>
              <a:cxnLst/>
              <a:rect l="l" t="t" r="r" b="b"/>
              <a:pathLst>
                <a:path w="179" h="597" extrusionOk="0">
                  <a:moveTo>
                    <a:pt x="36" y="1"/>
                  </a:moveTo>
                  <a:cubicBezTo>
                    <a:pt x="24" y="1"/>
                    <a:pt x="12" y="13"/>
                    <a:pt x="0" y="13"/>
                  </a:cubicBezTo>
                  <a:lnTo>
                    <a:pt x="131" y="596"/>
                  </a:lnTo>
                  <a:cubicBezTo>
                    <a:pt x="143" y="584"/>
                    <a:pt x="167" y="584"/>
                    <a:pt x="179" y="584"/>
                  </a:cubicBezTo>
                  <a:lnTo>
                    <a:pt x="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20" name="Google Shape;26920;p79"/>
            <p:cNvSpPr/>
            <p:nvPr/>
          </p:nvSpPr>
          <p:spPr>
            <a:xfrm>
              <a:off x="1941169" y="2371267"/>
              <a:ext cx="38530" cy="31844"/>
            </a:xfrm>
            <a:custGeom>
              <a:avLst/>
              <a:gdLst/>
              <a:ahLst/>
              <a:cxnLst/>
              <a:rect l="l" t="t" r="r" b="b"/>
              <a:pathLst>
                <a:path w="501" h="406" extrusionOk="0">
                  <a:moveTo>
                    <a:pt x="489" y="1"/>
                  </a:moveTo>
                  <a:lnTo>
                    <a:pt x="1" y="358"/>
                  </a:lnTo>
                  <a:cubicBezTo>
                    <a:pt x="13" y="370"/>
                    <a:pt x="13" y="405"/>
                    <a:pt x="24" y="405"/>
                  </a:cubicBezTo>
                  <a:cubicBezTo>
                    <a:pt x="191" y="286"/>
                    <a:pt x="334" y="143"/>
                    <a:pt x="501" y="24"/>
                  </a:cubicBezTo>
                  <a:cubicBezTo>
                    <a:pt x="501" y="12"/>
                    <a:pt x="489" y="12"/>
                    <a:pt x="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21" name="Google Shape;26921;p79"/>
            <p:cNvSpPr/>
            <p:nvPr/>
          </p:nvSpPr>
          <p:spPr>
            <a:xfrm>
              <a:off x="1561172" y="2363816"/>
              <a:ext cx="28456" cy="32707"/>
            </a:xfrm>
            <a:custGeom>
              <a:avLst/>
              <a:gdLst/>
              <a:ahLst/>
              <a:cxnLst/>
              <a:rect l="l" t="t" r="r" b="b"/>
              <a:pathLst>
                <a:path w="370" h="417" extrusionOk="0">
                  <a:moveTo>
                    <a:pt x="1" y="0"/>
                  </a:moveTo>
                  <a:cubicBezTo>
                    <a:pt x="96" y="143"/>
                    <a:pt x="215" y="286"/>
                    <a:pt x="334" y="417"/>
                  </a:cubicBezTo>
                  <a:cubicBezTo>
                    <a:pt x="334" y="405"/>
                    <a:pt x="358" y="405"/>
                    <a:pt x="370" y="405"/>
                  </a:cubicBezTo>
                  <a:cubicBezTo>
                    <a:pt x="262" y="262"/>
                    <a:pt x="191" y="84"/>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22" name="Google Shape;26922;p79"/>
            <p:cNvSpPr/>
            <p:nvPr/>
          </p:nvSpPr>
          <p:spPr>
            <a:xfrm>
              <a:off x="1879797" y="2680374"/>
              <a:ext cx="34916" cy="28079"/>
            </a:xfrm>
            <a:custGeom>
              <a:avLst/>
              <a:gdLst/>
              <a:ahLst/>
              <a:cxnLst/>
              <a:rect l="l" t="t" r="r" b="b"/>
              <a:pathLst>
                <a:path w="454" h="358" extrusionOk="0">
                  <a:moveTo>
                    <a:pt x="1" y="0"/>
                  </a:moveTo>
                  <a:lnTo>
                    <a:pt x="1" y="0"/>
                  </a:lnTo>
                  <a:cubicBezTo>
                    <a:pt x="37" y="131"/>
                    <a:pt x="227" y="298"/>
                    <a:pt x="453" y="358"/>
                  </a:cubicBezTo>
                  <a:cubicBezTo>
                    <a:pt x="287" y="227"/>
                    <a:pt x="156" y="12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23" name="Google Shape;26923;p79"/>
            <p:cNvSpPr/>
            <p:nvPr/>
          </p:nvSpPr>
          <p:spPr>
            <a:xfrm>
              <a:off x="1810273" y="2440602"/>
              <a:ext cx="13766" cy="30668"/>
            </a:xfrm>
            <a:custGeom>
              <a:avLst/>
              <a:gdLst/>
              <a:ahLst/>
              <a:cxnLst/>
              <a:rect l="l" t="t" r="r" b="b"/>
              <a:pathLst>
                <a:path w="179" h="391" extrusionOk="0">
                  <a:moveTo>
                    <a:pt x="159" y="1"/>
                  </a:moveTo>
                  <a:cubicBezTo>
                    <a:pt x="152" y="1"/>
                    <a:pt x="143" y="4"/>
                    <a:pt x="131" y="9"/>
                  </a:cubicBezTo>
                  <a:cubicBezTo>
                    <a:pt x="95" y="129"/>
                    <a:pt x="48" y="260"/>
                    <a:pt x="0" y="390"/>
                  </a:cubicBezTo>
                  <a:cubicBezTo>
                    <a:pt x="107" y="390"/>
                    <a:pt x="107" y="390"/>
                    <a:pt x="179" y="9"/>
                  </a:cubicBezTo>
                  <a:cubicBezTo>
                    <a:pt x="173" y="4"/>
                    <a:pt x="167" y="1"/>
                    <a:pt x="1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24" name="Google Shape;26924;p79"/>
            <p:cNvSpPr/>
            <p:nvPr/>
          </p:nvSpPr>
          <p:spPr>
            <a:xfrm>
              <a:off x="1654537" y="2423582"/>
              <a:ext cx="33070" cy="35530"/>
            </a:xfrm>
            <a:custGeom>
              <a:avLst/>
              <a:gdLst/>
              <a:ahLst/>
              <a:cxnLst/>
              <a:rect l="l" t="t" r="r" b="b"/>
              <a:pathLst>
                <a:path w="430" h="453" extrusionOk="0">
                  <a:moveTo>
                    <a:pt x="49" y="0"/>
                  </a:moveTo>
                  <a:cubicBezTo>
                    <a:pt x="37" y="12"/>
                    <a:pt x="37" y="12"/>
                    <a:pt x="1" y="36"/>
                  </a:cubicBezTo>
                  <a:cubicBezTo>
                    <a:pt x="132" y="179"/>
                    <a:pt x="275" y="310"/>
                    <a:pt x="406" y="453"/>
                  </a:cubicBezTo>
                  <a:lnTo>
                    <a:pt x="430" y="417"/>
                  </a:lnTo>
                  <a:cubicBezTo>
                    <a:pt x="299" y="286"/>
                    <a:pt x="180" y="131"/>
                    <a:pt x="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25" name="Google Shape;26925;p79"/>
            <p:cNvSpPr/>
            <p:nvPr/>
          </p:nvSpPr>
          <p:spPr>
            <a:xfrm>
              <a:off x="1988774" y="2680217"/>
              <a:ext cx="30301" cy="9334"/>
            </a:xfrm>
            <a:custGeom>
              <a:avLst/>
              <a:gdLst/>
              <a:ahLst/>
              <a:cxnLst/>
              <a:rect l="l" t="t" r="r" b="b"/>
              <a:pathLst>
                <a:path w="394" h="119" extrusionOk="0">
                  <a:moveTo>
                    <a:pt x="26" y="0"/>
                  </a:moveTo>
                  <a:cubicBezTo>
                    <a:pt x="18" y="0"/>
                    <a:pt x="9" y="1"/>
                    <a:pt x="1" y="2"/>
                  </a:cubicBezTo>
                  <a:cubicBezTo>
                    <a:pt x="114" y="80"/>
                    <a:pt x="197" y="119"/>
                    <a:pt x="260" y="119"/>
                  </a:cubicBezTo>
                  <a:cubicBezTo>
                    <a:pt x="322" y="119"/>
                    <a:pt x="364" y="80"/>
                    <a:pt x="394" y="2"/>
                  </a:cubicBezTo>
                  <a:lnTo>
                    <a:pt x="394" y="2"/>
                  </a:lnTo>
                  <a:cubicBezTo>
                    <a:pt x="350" y="50"/>
                    <a:pt x="308" y="66"/>
                    <a:pt x="267" y="66"/>
                  </a:cubicBezTo>
                  <a:cubicBezTo>
                    <a:pt x="185" y="66"/>
                    <a:pt x="107"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26" name="Google Shape;26926;p79"/>
            <p:cNvSpPr/>
            <p:nvPr/>
          </p:nvSpPr>
          <p:spPr>
            <a:xfrm>
              <a:off x="1826731" y="2359110"/>
              <a:ext cx="13766" cy="29962"/>
            </a:xfrm>
            <a:custGeom>
              <a:avLst/>
              <a:gdLst/>
              <a:ahLst/>
              <a:cxnLst/>
              <a:rect l="l" t="t" r="r" b="b"/>
              <a:pathLst>
                <a:path w="179" h="382" extrusionOk="0">
                  <a:moveTo>
                    <a:pt x="119" y="1"/>
                  </a:moveTo>
                  <a:cubicBezTo>
                    <a:pt x="72" y="120"/>
                    <a:pt x="36" y="239"/>
                    <a:pt x="0" y="358"/>
                  </a:cubicBezTo>
                  <a:cubicBezTo>
                    <a:pt x="24" y="382"/>
                    <a:pt x="36" y="382"/>
                    <a:pt x="60" y="382"/>
                  </a:cubicBezTo>
                  <a:cubicBezTo>
                    <a:pt x="96" y="263"/>
                    <a:pt x="131" y="144"/>
                    <a:pt x="179" y="25"/>
                  </a:cubicBezTo>
                  <a:cubicBezTo>
                    <a:pt x="143" y="25"/>
                    <a:pt x="131"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27" name="Google Shape;26927;p79"/>
            <p:cNvSpPr/>
            <p:nvPr/>
          </p:nvSpPr>
          <p:spPr>
            <a:xfrm>
              <a:off x="1840421" y="2557076"/>
              <a:ext cx="10152" cy="42119"/>
            </a:xfrm>
            <a:custGeom>
              <a:avLst/>
              <a:gdLst/>
              <a:ahLst/>
              <a:cxnLst/>
              <a:rect l="l" t="t" r="r" b="b"/>
              <a:pathLst>
                <a:path w="132" h="537" extrusionOk="0">
                  <a:moveTo>
                    <a:pt x="84" y="1"/>
                  </a:moveTo>
                  <a:cubicBezTo>
                    <a:pt x="60" y="179"/>
                    <a:pt x="25" y="334"/>
                    <a:pt x="1" y="513"/>
                  </a:cubicBezTo>
                  <a:cubicBezTo>
                    <a:pt x="1" y="513"/>
                    <a:pt x="13" y="537"/>
                    <a:pt x="37" y="537"/>
                  </a:cubicBezTo>
                  <a:cubicBezTo>
                    <a:pt x="72" y="358"/>
                    <a:pt x="96" y="191"/>
                    <a:pt x="132" y="13"/>
                  </a:cubicBezTo>
                  <a:cubicBezTo>
                    <a:pt x="120" y="1"/>
                    <a:pt x="96"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28" name="Google Shape;26928;p79"/>
            <p:cNvSpPr/>
            <p:nvPr/>
          </p:nvSpPr>
          <p:spPr>
            <a:xfrm>
              <a:off x="1717754" y="2423582"/>
              <a:ext cx="19304" cy="35530"/>
            </a:xfrm>
            <a:custGeom>
              <a:avLst/>
              <a:gdLst/>
              <a:ahLst/>
              <a:cxnLst/>
              <a:rect l="l" t="t" r="r" b="b"/>
              <a:pathLst>
                <a:path w="251" h="453" extrusionOk="0">
                  <a:moveTo>
                    <a:pt x="1" y="0"/>
                  </a:moveTo>
                  <a:lnTo>
                    <a:pt x="1" y="0"/>
                  </a:lnTo>
                  <a:cubicBezTo>
                    <a:pt x="24" y="179"/>
                    <a:pt x="84" y="346"/>
                    <a:pt x="251" y="453"/>
                  </a:cubicBezTo>
                  <a:cubicBezTo>
                    <a:pt x="155" y="298"/>
                    <a:pt x="84" y="15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29" name="Google Shape;26929;p79"/>
            <p:cNvSpPr/>
            <p:nvPr/>
          </p:nvSpPr>
          <p:spPr>
            <a:xfrm>
              <a:off x="1957627" y="2403974"/>
              <a:ext cx="25764" cy="31844"/>
            </a:xfrm>
            <a:custGeom>
              <a:avLst/>
              <a:gdLst/>
              <a:ahLst/>
              <a:cxnLst/>
              <a:rect l="l" t="t" r="r" b="b"/>
              <a:pathLst>
                <a:path w="335" h="406" extrusionOk="0">
                  <a:moveTo>
                    <a:pt x="299" y="0"/>
                  </a:moveTo>
                  <a:cubicBezTo>
                    <a:pt x="203" y="119"/>
                    <a:pt x="108" y="238"/>
                    <a:pt x="1" y="357"/>
                  </a:cubicBezTo>
                  <a:cubicBezTo>
                    <a:pt x="25" y="357"/>
                    <a:pt x="37" y="369"/>
                    <a:pt x="49" y="405"/>
                  </a:cubicBezTo>
                  <a:cubicBezTo>
                    <a:pt x="156" y="262"/>
                    <a:pt x="239" y="143"/>
                    <a:pt x="334" y="24"/>
                  </a:cubicBezTo>
                  <a:lnTo>
                    <a:pt x="2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30" name="Google Shape;26930;p79"/>
            <p:cNvSpPr/>
            <p:nvPr/>
          </p:nvSpPr>
          <p:spPr>
            <a:xfrm>
              <a:off x="1991543" y="2393699"/>
              <a:ext cx="14689" cy="40236"/>
            </a:xfrm>
            <a:custGeom>
              <a:avLst/>
              <a:gdLst/>
              <a:ahLst/>
              <a:cxnLst/>
              <a:rect l="l" t="t" r="r" b="b"/>
              <a:pathLst>
                <a:path w="191" h="513" extrusionOk="0">
                  <a:moveTo>
                    <a:pt x="191" y="0"/>
                  </a:moveTo>
                  <a:cubicBezTo>
                    <a:pt x="60" y="179"/>
                    <a:pt x="0" y="369"/>
                    <a:pt x="24" y="512"/>
                  </a:cubicBezTo>
                  <a:cubicBezTo>
                    <a:pt x="72" y="346"/>
                    <a:pt x="131" y="191"/>
                    <a:pt x="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31" name="Google Shape;26931;p79"/>
            <p:cNvSpPr/>
            <p:nvPr/>
          </p:nvSpPr>
          <p:spPr>
            <a:xfrm>
              <a:off x="1669226" y="2739199"/>
              <a:ext cx="33916" cy="26197"/>
            </a:xfrm>
            <a:custGeom>
              <a:avLst/>
              <a:gdLst/>
              <a:ahLst/>
              <a:cxnLst/>
              <a:rect l="l" t="t" r="r" b="b"/>
              <a:pathLst>
                <a:path w="441" h="334" extrusionOk="0">
                  <a:moveTo>
                    <a:pt x="405" y="1"/>
                  </a:moveTo>
                  <a:cubicBezTo>
                    <a:pt x="274" y="96"/>
                    <a:pt x="143" y="191"/>
                    <a:pt x="0" y="298"/>
                  </a:cubicBezTo>
                  <a:cubicBezTo>
                    <a:pt x="24" y="310"/>
                    <a:pt x="24" y="322"/>
                    <a:pt x="36" y="334"/>
                  </a:cubicBezTo>
                  <a:cubicBezTo>
                    <a:pt x="167" y="251"/>
                    <a:pt x="298" y="143"/>
                    <a:pt x="441" y="36"/>
                  </a:cubicBezTo>
                  <a:cubicBezTo>
                    <a:pt x="417" y="24"/>
                    <a:pt x="417" y="12"/>
                    <a:pt x="4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32" name="Google Shape;26932;p79"/>
            <p:cNvSpPr/>
            <p:nvPr/>
          </p:nvSpPr>
          <p:spPr>
            <a:xfrm>
              <a:off x="1682992" y="2647667"/>
              <a:ext cx="31147" cy="21569"/>
            </a:xfrm>
            <a:custGeom>
              <a:avLst/>
              <a:gdLst/>
              <a:ahLst/>
              <a:cxnLst/>
              <a:rect l="l" t="t" r="r" b="b"/>
              <a:pathLst>
                <a:path w="405" h="275" extrusionOk="0">
                  <a:moveTo>
                    <a:pt x="381" y="1"/>
                  </a:moveTo>
                  <a:cubicBezTo>
                    <a:pt x="262" y="72"/>
                    <a:pt x="119" y="156"/>
                    <a:pt x="0" y="227"/>
                  </a:cubicBezTo>
                  <a:cubicBezTo>
                    <a:pt x="24" y="239"/>
                    <a:pt x="24" y="251"/>
                    <a:pt x="36" y="275"/>
                  </a:cubicBezTo>
                  <a:cubicBezTo>
                    <a:pt x="155" y="191"/>
                    <a:pt x="286" y="120"/>
                    <a:pt x="405" y="48"/>
                  </a:cubicBezTo>
                  <a:cubicBezTo>
                    <a:pt x="393" y="36"/>
                    <a:pt x="393" y="13"/>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33" name="Google Shape;26933;p79"/>
            <p:cNvSpPr/>
            <p:nvPr/>
          </p:nvSpPr>
          <p:spPr>
            <a:xfrm>
              <a:off x="1854187" y="2436602"/>
              <a:ext cx="14766" cy="29962"/>
            </a:xfrm>
            <a:custGeom>
              <a:avLst/>
              <a:gdLst/>
              <a:ahLst/>
              <a:cxnLst/>
              <a:rect l="l" t="t" r="r" b="b"/>
              <a:pathLst>
                <a:path w="192" h="382" extrusionOk="0">
                  <a:moveTo>
                    <a:pt x="143" y="1"/>
                  </a:moveTo>
                  <a:cubicBezTo>
                    <a:pt x="96" y="120"/>
                    <a:pt x="36" y="239"/>
                    <a:pt x="1" y="358"/>
                  </a:cubicBezTo>
                  <a:cubicBezTo>
                    <a:pt x="12" y="370"/>
                    <a:pt x="24" y="370"/>
                    <a:pt x="60" y="382"/>
                  </a:cubicBezTo>
                  <a:cubicBezTo>
                    <a:pt x="96" y="251"/>
                    <a:pt x="143" y="132"/>
                    <a:pt x="191" y="13"/>
                  </a:cubicBezTo>
                  <a:cubicBezTo>
                    <a:pt x="179" y="13"/>
                    <a:pt x="155"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34" name="Google Shape;26934;p79"/>
            <p:cNvSpPr/>
            <p:nvPr/>
          </p:nvSpPr>
          <p:spPr>
            <a:xfrm>
              <a:off x="1905484" y="2674805"/>
              <a:ext cx="27533" cy="19687"/>
            </a:xfrm>
            <a:custGeom>
              <a:avLst/>
              <a:gdLst/>
              <a:ahLst/>
              <a:cxnLst/>
              <a:rect l="l" t="t" r="r" b="b"/>
              <a:pathLst>
                <a:path w="358" h="251" extrusionOk="0">
                  <a:moveTo>
                    <a:pt x="24" y="0"/>
                  </a:moveTo>
                  <a:cubicBezTo>
                    <a:pt x="12" y="12"/>
                    <a:pt x="12" y="24"/>
                    <a:pt x="0" y="48"/>
                  </a:cubicBezTo>
                  <a:cubicBezTo>
                    <a:pt x="107" y="107"/>
                    <a:pt x="227" y="179"/>
                    <a:pt x="322" y="250"/>
                  </a:cubicBezTo>
                  <a:cubicBezTo>
                    <a:pt x="346" y="238"/>
                    <a:pt x="346" y="226"/>
                    <a:pt x="357" y="202"/>
                  </a:cubicBezTo>
                  <a:cubicBezTo>
                    <a:pt x="250" y="131"/>
                    <a:pt x="131" y="71"/>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35" name="Google Shape;26935;p79"/>
            <p:cNvSpPr/>
            <p:nvPr/>
          </p:nvSpPr>
          <p:spPr>
            <a:xfrm>
              <a:off x="1617929" y="2388993"/>
              <a:ext cx="26610" cy="26275"/>
            </a:xfrm>
            <a:custGeom>
              <a:avLst/>
              <a:gdLst/>
              <a:ahLst/>
              <a:cxnLst/>
              <a:rect l="l" t="t" r="r" b="b"/>
              <a:pathLst>
                <a:path w="346" h="335" extrusionOk="0">
                  <a:moveTo>
                    <a:pt x="1" y="1"/>
                  </a:moveTo>
                  <a:lnTo>
                    <a:pt x="1" y="1"/>
                  </a:lnTo>
                  <a:cubicBezTo>
                    <a:pt x="108" y="120"/>
                    <a:pt x="215" y="215"/>
                    <a:pt x="310" y="334"/>
                  </a:cubicBezTo>
                  <a:cubicBezTo>
                    <a:pt x="334" y="334"/>
                    <a:pt x="334" y="322"/>
                    <a:pt x="346" y="322"/>
                  </a:cubicBezTo>
                  <a:cubicBezTo>
                    <a:pt x="227" y="203"/>
                    <a:pt x="120" y="96"/>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36" name="Google Shape;26936;p79"/>
            <p:cNvSpPr/>
            <p:nvPr/>
          </p:nvSpPr>
          <p:spPr>
            <a:xfrm>
              <a:off x="1703988" y="2368443"/>
              <a:ext cx="19304" cy="32785"/>
            </a:xfrm>
            <a:custGeom>
              <a:avLst/>
              <a:gdLst/>
              <a:ahLst/>
              <a:cxnLst/>
              <a:rect l="l" t="t" r="r" b="b"/>
              <a:pathLst>
                <a:path w="251" h="418" extrusionOk="0">
                  <a:moveTo>
                    <a:pt x="49" y="1"/>
                  </a:moveTo>
                  <a:cubicBezTo>
                    <a:pt x="49" y="1"/>
                    <a:pt x="25" y="25"/>
                    <a:pt x="1" y="25"/>
                  </a:cubicBezTo>
                  <a:lnTo>
                    <a:pt x="227" y="418"/>
                  </a:lnTo>
                  <a:cubicBezTo>
                    <a:pt x="239" y="418"/>
                    <a:pt x="239" y="406"/>
                    <a:pt x="251" y="406"/>
                  </a:cubicBezTo>
                  <a:cubicBezTo>
                    <a:pt x="191" y="275"/>
                    <a:pt x="120" y="144"/>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37" name="Google Shape;26937;p79"/>
            <p:cNvSpPr/>
            <p:nvPr/>
          </p:nvSpPr>
          <p:spPr>
            <a:xfrm>
              <a:off x="2048300" y="2343266"/>
              <a:ext cx="25764" cy="28079"/>
            </a:xfrm>
            <a:custGeom>
              <a:avLst/>
              <a:gdLst/>
              <a:ahLst/>
              <a:cxnLst/>
              <a:rect l="l" t="t" r="r" b="b"/>
              <a:pathLst>
                <a:path w="335" h="358" extrusionOk="0">
                  <a:moveTo>
                    <a:pt x="298" y="0"/>
                  </a:moveTo>
                  <a:cubicBezTo>
                    <a:pt x="215" y="107"/>
                    <a:pt x="108" y="227"/>
                    <a:pt x="1" y="322"/>
                  </a:cubicBezTo>
                  <a:cubicBezTo>
                    <a:pt x="1" y="346"/>
                    <a:pt x="13" y="346"/>
                    <a:pt x="36" y="358"/>
                  </a:cubicBezTo>
                  <a:cubicBezTo>
                    <a:pt x="120" y="250"/>
                    <a:pt x="227" y="131"/>
                    <a:pt x="334" y="24"/>
                  </a:cubicBezTo>
                  <a:cubicBezTo>
                    <a:pt x="310" y="24"/>
                    <a:pt x="298" y="12"/>
                    <a:pt x="2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38" name="Google Shape;26938;p79"/>
            <p:cNvSpPr/>
            <p:nvPr/>
          </p:nvSpPr>
          <p:spPr>
            <a:xfrm>
              <a:off x="1799276" y="2375973"/>
              <a:ext cx="5537" cy="32707"/>
            </a:xfrm>
            <a:custGeom>
              <a:avLst/>
              <a:gdLst/>
              <a:ahLst/>
              <a:cxnLst/>
              <a:rect l="l" t="t" r="r" b="b"/>
              <a:pathLst>
                <a:path w="72" h="417" extrusionOk="0">
                  <a:moveTo>
                    <a:pt x="36" y="0"/>
                  </a:moveTo>
                  <a:cubicBezTo>
                    <a:pt x="24" y="131"/>
                    <a:pt x="12" y="286"/>
                    <a:pt x="0" y="417"/>
                  </a:cubicBezTo>
                  <a:lnTo>
                    <a:pt x="36" y="417"/>
                  </a:lnTo>
                  <a:cubicBezTo>
                    <a:pt x="60" y="274"/>
                    <a:pt x="60" y="131"/>
                    <a:pt x="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39" name="Google Shape;26939;p79"/>
            <p:cNvSpPr/>
            <p:nvPr/>
          </p:nvSpPr>
          <p:spPr>
            <a:xfrm>
              <a:off x="1983314" y="2697159"/>
              <a:ext cx="23841" cy="8157"/>
            </a:xfrm>
            <a:custGeom>
              <a:avLst/>
              <a:gdLst/>
              <a:ahLst/>
              <a:cxnLst/>
              <a:rect l="l" t="t" r="r" b="b"/>
              <a:pathLst>
                <a:path w="310" h="104" extrusionOk="0">
                  <a:moveTo>
                    <a:pt x="0" y="1"/>
                  </a:moveTo>
                  <a:lnTo>
                    <a:pt x="0" y="1"/>
                  </a:lnTo>
                  <a:cubicBezTo>
                    <a:pt x="65" y="71"/>
                    <a:pt x="129" y="104"/>
                    <a:pt x="186" y="104"/>
                  </a:cubicBezTo>
                  <a:cubicBezTo>
                    <a:pt x="234" y="104"/>
                    <a:pt x="277" y="80"/>
                    <a:pt x="310" y="37"/>
                  </a:cubicBezTo>
                  <a:cubicBezTo>
                    <a:pt x="227" y="25"/>
                    <a:pt x="119" y="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40" name="Google Shape;26940;p79"/>
            <p:cNvSpPr/>
            <p:nvPr/>
          </p:nvSpPr>
          <p:spPr>
            <a:xfrm>
              <a:off x="1959473" y="2376836"/>
              <a:ext cx="25764" cy="29099"/>
            </a:xfrm>
            <a:custGeom>
              <a:avLst/>
              <a:gdLst/>
              <a:ahLst/>
              <a:cxnLst/>
              <a:rect l="l" t="t" r="r" b="b"/>
              <a:pathLst>
                <a:path w="335" h="371" extrusionOk="0">
                  <a:moveTo>
                    <a:pt x="310" y="1"/>
                  </a:moveTo>
                  <a:cubicBezTo>
                    <a:pt x="203" y="120"/>
                    <a:pt x="96" y="227"/>
                    <a:pt x="1" y="346"/>
                  </a:cubicBezTo>
                  <a:lnTo>
                    <a:pt x="25" y="370"/>
                  </a:lnTo>
                  <a:cubicBezTo>
                    <a:pt x="132" y="251"/>
                    <a:pt x="239" y="156"/>
                    <a:pt x="334" y="37"/>
                  </a:cubicBezTo>
                  <a:lnTo>
                    <a:pt x="3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41" name="Google Shape;26941;p79"/>
            <p:cNvSpPr/>
            <p:nvPr/>
          </p:nvSpPr>
          <p:spPr>
            <a:xfrm>
              <a:off x="1579475" y="2657942"/>
              <a:ext cx="24841" cy="17804"/>
            </a:xfrm>
            <a:custGeom>
              <a:avLst/>
              <a:gdLst/>
              <a:ahLst/>
              <a:cxnLst/>
              <a:rect l="l" t="t" r="r" b="b"/>
              <a:pathLst>
                <a:path w="323" h="227" extrusionOk="0">
                  <a:moveTo>
                    <a:pt x="310" y="1"/>
                  </a:moveTo>
                  <a:lnTo>
                    <a:pt x="1" y="179"/>
                  </a:lnTo>
                  <a:cubicBezTo>
                    <a:pt x="1" y="203"/>
                    <a:pt x="13" y="215"/>
                    <a:pt x="13" y="227"/>
                  </a:cubicBezTo>
                  <a:lnTo>
                    <a:pt x="322" y="48"/>
                  </a:lnTo>
                  <a:cubicBezTo>
                    <a:pt x="310" y="36"/>
                    <a:pt x="310" y="25"/>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42" name="Google Shape;26942;p79"/>
            <p:cNvSpPr/>
            <p:nvPr/>
          </p:nvSpPr>
          <p:spPr>
            <a:xfrm>
              <a:off x="1899947" y="2391817"/>
              <a:ext cx="11075" cy="25256"/>
            </a:xfrm>
            <a:custGeom>
              <a:avLst/>
              <a:gdLst/>
              <a:ahLst/>
              <a:cxnLst/>
              <a:rect l="l" t="t" r="r" b="b"/>
              <a:pathLst>
                <a:path w="144" h="322" extrusionOk="0">
                  <a:moveTo>
                    <a:pt x="96" y="0"/>
                  </a:moveTo>
                  <a:cubicBezTo>
                    <a:pt x="72" y="108"/>
                    <a:pt x="25" y="203"/>
                    <a:pt x="1" y="298"/>
                  </a:cubicBezTo>
                  <a:cubicBezTo>
                    <a:pt x="13" y="298"/>
                    <a:pt x="25" y="322"/>
                    <a:pt x="37" y="322"/>
                  </a:cubicBezTo>
                  <a:cubicBezTo>
                    <a:pt x="72" y="227"/>
                    <a:pt x="120" y="120"/>
                    <a:pt x="144" y="36"/>
                  </a:cubicBezTo>
                  <a:cubicBezTo>
                    <a:pt x="132" y="36"/>
                    <a:pt x="120" y="24"/>
                    <a:pt x="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43" name="Google Shape;26943;p79"/>
            <p:cNvSpPr/>
            <p:nvPr/>
          </p:nvSpPr>
          <p:spPr>
            <a:xfrm>
              <a:off x="2001618" y="2358169"/>
              <a:ext cx="22995" cy="27216"/>
            </a:xfrm>
            <a:custGeom>
              <a:avLst/>
              <a:gdLst/>
              <a:ahLst/>
              <a:cxnLst/>
              <a:rect l="l" t="t" r="r" b="b"/>
              <a:pathLst>
                <a:path w="299" h="347" extrusionOk="0">
                  <a:moveTo>
                    <a:pt x="262" y="1"/>
                  </a:moveTo>
                  <a:lnTo>
                    <a:pt x="0" y="310"/>
                  </a:lnTo>
                  <a:cubicBezTo>
                    <a:pt x="12" y="334"/>
                    <a:pt x="24" y="346"/>
                    <a:pt x="48" y="346"/>
                  </a:cubicBezTo>
                  <a:cubicBezTo>
                    <a:pt x="131" y="239"/>
                    <a:pt x="203" y="132"/>
                    <a:pt x="298" y="37"/>
                  </a:cubicBezTo>
                  <a:lnTo>
                    <a:pt x="2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44" name="Google Shape;26944;p79"/>
            <p:cNvSpPr/>
            <p:nvPr/>
          </p:nvSpPr>
          <p:spPr>
            <a:xfrm>
              <a:off x="1595088" y="2711198"/>
              <a:ext cx="25687" cy="11294"/>
            </a:xfrm>
            <a:custGeom>
              <a:avLst/>
              <a:gdLst/>
              <a:ahLst/>
              <a:cxnLst/>
              <a:rect l="l" t="t" r="r" b="b"/>
              <a:pathLst>
                <a:path w="334" h="144" extrusionOk="0">
                  <a:moveTo>
                    <a:pt x="298" y="0"/>
                  </a:moveTo>
                  <a:cubicBezTo>
                    <a:pt x="214" y="24"/>
                    <a:pt x="107" y="72"/>
                    <a:pt x="0" y="96"/>
                  </a:cubicBezTo>
                  <a:cubicBezTo>
                    <a:pt x="0" y="119"/>
                    <a:pt x="12" y="131"/>
                    <a:pt x="12" y="143"/>
                  </a:cubicBezTo>
                  <a:lnTo>
                    <a:pt x="333" y="60"/>
                  </a:lnTo>
                  <a:cubicBezTo>
                    <a:pt x="333" y="36"/>
                    <a:pt x="333" y="12"/>
                    <a:pt x="2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45" name="Google Shape;26945;p79"/>
            <p:cNvSpPr/>
            <p:nvPr/>
          </p:nvSpPr>
          <p:spPr>
            <a:xfrm>
              <a:off x="1568478" y="2631824"/>
              <a:ext cx="21149" cy="8628"/>
            </a:xfrm>
            <a:custGeom>
              <a:avLst/>
              <a:gdLst/>
              <a:ahLst/>
              <a:cxnLst/>
              <a:rect l="l" t="t" r="r" b="b"/>
              <a:pathLst>
                <a:path w="275" h="110" extrusionOk="0">
                  <a:moveTo>
                    <a:pt x="275" y="0"/>
                  </a:moveTo>
                  <a:lnTo>
                    <a:pt x="1" y="84"/>
                  </a:lnTo>
                  <a:cubicBezTo>
                    <a:pt x="37" y="102"/>
                    <a:pt x="71" y="110"/>
                    <a:pt x="102" y="110"/>
                  </a:cubicBezTo>
                  <a:cubicBezTo>
                    <a:pt x="174" y="110"/>
                    <a:pt x="233" y="67"/>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46" name="Google Shape;26946;p79"/>
            <p:cNvSpPr/>
            <p:nvPr/>
          </p:nvSpPr>
          <p:spPr>
            <a:xfrm>
              <a:off x="1791893" y="2459976"/>
              <a:ext cx="6537" cy="24393"/>
            </a:xfrm>
            <a:custGeom>
              <a:avLst/>
              <a:gdLst/>
              <a:ahLst/>
              <a:cxnLst/>
              <a:rect l="l" t="t" r="r" b="b"/>
              <a:pathLst>
                <a:path w="85" h="311" extrusionOk="0">
                  <a:moveTo>
                    <a:pt x="49" y="1"/>
                  </a:moveTo>
                  <a:lnTo>
                    <a:pt x="1" y="310"/>
                  </a:lnTo>
                  <a:lnTo>
                    <a:pt x="49" y="310"/>
                  </a:lnTo>
                  <a:lnTo>
                    <a:pt x="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47" name="Google Shape;26947;p79"/>
            <p:cNvSpPr/>
            <p:nvPr/>
          </p:nvSpPr>
          <p:spPr>
            <a:xfrm>
              <a:off x="1946706" y="2675668"/>
              <a:ext cx="22918" cy="16942"/>
            </a:xfrm>
            <a:custGeom>
              <a:avLst/>
              <a:gdLst/>
              <a:ahLst/>
              <a:cxnLst/>
              <a:rect l="l" t="t" r="r" b="b"/>
              <a:pathLst>
                <a:path w="298" h="216" extrusionOk="0">
                  <a:moveTo>
                    <a:pt x="12" y="1"/>
                  </a:moveTo>
                  <a:cubicBezTo>
                    <a:pt x="12" y="13"/>
                    <a:pt x="0" y="13"/>
                    <a:pt x="0" y="37"/>
                  </a:cubicBezTo>
                  <a:cubicBezTo>
                    <a:pt x="83" y="96"/>
                    <a:pt x="191" y="156"/>
                    <a:pt x="286" y="215"/>
                  </a:cubicBezTo>
                  <a:cubicBezTo>
                    <a:pt x="298" y="215"/>
                    <a:pt x="298" y="191"/>
                    <a:pt x="298" y="180"/>
                  </a:cubicBezTo>
                  <a:cubicBezTo>
                    <a:pt x="202" y="120"/>
                    <a:pt x="95" y="60"/>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48" name="Google Shape;26948;p79"/>
            <p:cNvSpPr/>
            <p:nvPr/>
          </p:nvSpPr>
          <p:spPr>
            <a:xfrm>
              <a:off x="1703142" y="2662648"/>
              <a:ext cx="13766" cy="20628"/>
            </a:xfrm>
            <a:custGeom>
              <a:avLst/>
              <a:gdLst/>
              <a:ahLst/>
              <a:cxnLst/>
              <a:rect l="l" t="t" r="r" b="b"/>
              <a:pathLst>
                <a:path w="179" h="263" extrusionOk="0">
                  <a:moveTo>
                    <a:pt x="179" y="0"/>
                  </a:moveTo>
                  <a:lnTo>
                    <a:pt x="179" y="0"/>
                  </a:lnTo>
                  <a:cubicBezTo>
                    <a:pt x="119" y="84"/>
                    <a:pt x="60" y="167"/>
                    <a:pt x="0" y="262"/>
                  </a:cubicBezTo>
                  <a:cubicBezTo>
                    <a:pt x="131" y="226"/>
                    <a:pt x="143" y="107"/>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49" name="Google Shape;26949;p79"/>
            <p:cNvSpPr/>
            <p:nvPr/>
          </p:nvSpPr>
          <p:spPr>
            <a:xfrm>
              <a:off x="2009847" y="2653314"/>
              <a:ext cx="20227" cy="9883"/>
            </a:xfrm>
            <a:custGeom>
              <a:avLst/>
              <a:gdLst/>
              <a:ahLst/>
              <a:cxnLst/>
              <a:rect l="l" t="t" r="r" b="b"/>
              <a:pathLst>
                <a:path w="263" h="126" extrusionOk="0">
                  <a:moveTo>
                    <a:pt x="263" y="0"/>
                  </a:moveTo>
                  <a:cubicBezTo>
                    <a:pt x="191" y="36"/>
                    <a:pt x="84" y="84"/>
                    <a:pt x="1" y="107"/>
                  </a:cubicBezTo>
                  <a:cubicBezTo>
                    <a:pt x="38" y="120"/>
                    <a:pt x="73" y="126"/>
                    <a:pt x="105" y="126"/>
                  </a:cubicBezTo>
                  <a:cubicBezTo>
                    <a:pt x="193" y="126"/>
                    <a:pt x="254" y="79"/>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50" name="Google Shape;26950;p79"/>
            <p:cNvSpPr/>
            <p:nvPr/>
          </p:nvSpPr>
          <p:spPr>
            <a:xfrm>
              <a:off x="1632618" y="2371267"/>
              <a:ext cx="21995" cy="23452"/>
            </a:xfrm>
            <a:custGeom>
              <a:avLst/>
              <a:gdLst/>
              <a:ahLst/>
              <a:cxnLst/>
              <a:rect l="l" t="t" r="r" b="b"/>
              <a:pathLst>
                <a:path w="286" h="299" extrusionOk="0">
                  <a:moveTo>
                    <a:pt x="36" y="1"/>
                  </a:moveTo>
                  <a:lnTo>
                    <a:pt x="0" y="24"/>
                  </a:lnTo>
                  <a:cubicBezTo>
                    <a:pt x="95" y="120"/>
                    <a:pt x="167" y="203"/>
                    <a:pt x="262" y="298"/>
                  </a:cubicBezTo>
                  <a:cubicBezTo>
                    <a:pt x="274" y="286"/>
                    <a:pt x="286" y="286"/>
                    <a:pt x="286" y="262"/>
                  </a:cubicBezTo>
                  <a:cubicBezTo>
                    <a:pt x="203" y="179"/>
                    <a:pt x="119" y="84"/>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51" name="Google Shape;26951;p79"/>
            <p:cNvSpPr/>
            <p:nvPr/>
          </p:nvSpPr>
          <p:spPr>
            <a:xfrm>
              <a:off x="2258949" y="2049140"/>
              <a:ext cx="165811" cy="10275"/>
            </a:xfrm>
            <a:custGeom>
              <a:avLst/>
              <a:gdLst/>
              <a:ahLst/>
              <a:cxnLst/>
              <a:rect l="l" t="t" r="r" b="b"/>
              <a:pathLst>
                <a:path w="2156" h="131" extrusionOk="0">
                  <a:moveTo>
                    <a:pt x="1199" y="0"/>
                  </a:moveTo>
                  <a:cubicBezTo>
                    <a:pt x="798" y="0"/>
                    <a:pt x="399" y="41"/>
                    <a:pt x="0" y="107"/>
                  </a:cubicBezTo>
                  <a:cubicBezTo>
                    <a:pt x="369" y="83"/>
                    <a:pt x="750" y="59"/>
                    <a:pt x="1131" y="24"/>
                  </a:cubicBezTo>
                  <a:cubicBezTo>
                    <a:pt x="1163" y="20"/>
                    <a:pt x="1196" y="19"/>
                    <a:pt x="1229" y="19"/>
                  </a:cubicBezTo>
                  <a:cubicBezTo>
                    <a:pt x="1320" y="19"/>
                    <a:pt x="1413" y="30"/>
                    <a:pt x="1500" y="47"/>
                  </a:cubicBezTo>
                  <a:lnTo>
                    <a:pt x="1524" y="59"/>
                  </a:lnTo>
                  <a:lnTo>
                    <a:pt x="1429" y="107"/>
                  </a:lnTo>
                  <a:lnTo>
                    <a:pt x="1429" y="131"/>
                  </a:lnTo>
                  <a:cubicBezTo>
                    <a:pt x="1679" y="119"/>
                    <a:pt x="1917" y="107"/>
                    <a:pt x="2155" y="83"/>
                  </a:cubicBezTo>
                  <a:cubicBezTo>
                    <a:pt x="1834" y="25"/>
                    <a:pt x="1516" y="0"/>
                    <a:pt x="11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52" name="Google Shape;26952;p79"/>
            <p:cNvSpPr/>
            <p:nvPr/>
          </p:nvSpPr>
          <p:spPr>
            <a:xfrm>
              <a:off x="2033688" y="2026708"/>
              <a:ext cx="130050" cy="42040"/>
            </a:xfrm>
            <a:custGeom>
              <a:avLst/>
              <a:gdLst/>
              <a:ahLst/>
              <a:cxnLst/>
              <a:rect l="l" t="t" r="r" b="b"/>
              <a:pathLst>
                <a:path w="1691" h="536" extrusionOk="0">
                  <a:moveTo>
                    <a:pt x="1691" y="0"/>
                  </a:moveTo>
                  <a:lnTo>
                    <a:pt x="1691" y="0"/>
                  </a:lnTo>
                  <a:cubicBezTo>
                    <a:pt x="1417" y="72"/>
                    <a:pt x="1143" y="179"/>
                    <a:pt x="857" y="274"/>
                  </a:cubicBezTo>
                  <a:cubicBezTo>
                    <a:pt x="786" y="286"/>
                    <a:pt x="715" y="310"/>
                    <a:pt x="655" y="345"/>
                  </a:cubicBezTo>
                  <a:cubicBezTo>
                    <a:pt x="517" y="409"/>
                    <a:pt x="388" y="492"/>
                    <a:pt x="235" y="492"/>
                  </a:cubicBezTo>
                  <a:cubicBezTo>
                    <a:pt x="217" y="492"/>
                    <a:pt x="198" y="491"/>
                    <a:pt x="179" y="488"/>
                  </a:cubicBezTo>
                  <a:cubicBezTo>
                    <a:pt x="119" y="488"/>
                    <a:pt x="60" y="524"/>
                    <a:pt x="0" y="536"/>
                  </a:cubicBezTo>
                  <a:lnTo>
                    <a:pt x="429" y="536"/>
                  </a:lnTo>
                  <a:cubicBezTo>
                    <a:pt x="465" y="536"/>
                    <a:pt x="476" y="524"/>
                    <a:pt x="488" y="512"/>
                  </a:cubicBezTo>
                  <a:cubicBezTo>
                    <a:pt x="726" y="345"/>
                    <a:pt x="1000" y="250"/>
                    <a:pt x="1250" y="167"/>
                  </a:cubicBezTo>
                  <a:cubicBezTo>
                    <a:pt x="1393" y="107"/>
                    <a:pt x="1548" y="60"/>
                    <a:pt x="16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53" name="Google Shape;26953;p79"/>
            <p:cNvSpPr/>
            <p:nvPr/>
          </p:nvSpPr>
          <p:spPr>
            <a:xfrm>
              <a:off x="2229647" y="2267578"/>
              <a:ext cx="121821" cy="34668"/>
            </a:xfrm>
            <a:custGeom>
              <a:avLst/>
              <a:gdLst/>
              <a:ahLst/>
              <a:cxnLst/>
              <a:rect l="l" t="t" r="r" b="b"/>
              <a:pathLst>
                <a:path w="1584" h="442" extrusionOk="0">
                  <a:moveTo>
                    <a:pt x="1560" y="1"/>
                  </a:moveTo>
                  <a:cubicBezTo>
                    <a:pt x="1036" y="132"/>
                    <a:pt x="512" y="275"/>
                    <a:pt x="0" y="418"/>
                  </a:cubicBezTo>
                  <a:cubicBezTo>
                    <a:pt x="12" y="430"/>
                    <a:pt x="12" y="430"/>
                    <a:pt x="12" y="441"/>
                  </a:cubicBezTo>
                  <a:cubicBezTo>
                    <a:pt x="548" y="310"/>
                    <a:pt x="1072" y="168"/>
                    <a:pt x="1584" y="37"/>
                  </a:cubicBezTo>
                  <a:cubicBezTo>
                    <a:pt x="1584" y="25"/>
                    <a:pt x="1584" y="13"/>
                    <a:pt x="15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54" name="Google Shape;26954;p79"/>
            <p:cNvSpPr/>
            <p:nvPr/>
          </p:nvSpPr>
          <p:spPr>
            <a:xfrm>
              <a:off x="2227801" y="2250793"/>
              <a:ext cx="111746" cy="22510"/>
            </a:xfrm>
            <a:custGeom>
              <a:avLst/>
              <a:gdLst/>
              <a:ahLst/>
              <a:cxnLst/>
              <a:rect l="l" t="t" r="r" b="b"/>
              <a:pathLst>
                <a:path w="1453" h="287" extrusionOk="0">
                  <a:moveTo>
                    <a:pt x="1453" y="1"/>
                  </a:moveTo>
                  <a:cubicBezTo>
                    <a:pt x="941" y="1"/>
                    <a:pt x="477" y="167"/>
                    <a:pt x="0" y="286"/>
                  </a:cubicBezTo>
                  <a:cubicBezTo>
                    <a:pt x="477" y="191"/>
                    <a:pt x="977" y="96"/>
                    <a:pt x="14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55" name="Google Shape;26955;p79"/>
            <p:cNvSpPr/>
            <p:nvPr/>
          </p:nvSpPr>
          <p:spPr>
            <a:xfrm>
              <a:off x="2226878" y="2380601"/>
              <a:ext cx="68755" cy="20628"/>
            </a:xfrm>
            <a:custGeom>
              <a:avLst/>
              <a:gdLst/>
              <a:ahLst/>
              <a:cxnLst/>
              <a:rect l="l" t="t" r="r" b="b"/>
              <a:pathLst>
                <a:path w="894" h="263" extrusionOk="0">
                  <a:moveTo>
                    <a:pt x="893" y="1"/>
                  </a:moveTo>
                  <a:lnTo>
                    <a:pt x="893" y="1"/>
                  </a:lnTo>
                  <a:cubicBezTo>
                    <a:pt x="477" y="12"/>
                    <a:pt x="72" y="143"/>
                    <a:pt x="0" y="263"/>
                  </a:cubicBezTo>
                  <a:cubicBezTo>
                    <a:pt x="48" y="263"/>
                    <a:pt x="108" y="263"/>
                    <a:pt x="131" y="251"/>
                  </a:cubicBezTo>
                  <a:cubicBezTo>
                    <a:pt x="298" y="132"/>
                    <a:pt x="477" y="72"/>
                    <a:pt x="655" y="48"/>
                  </a:cubicBezTo>
                  <a:cubicBezTo>
                    <a:pt x="727" y="24"/>
                    <a:pt x="822" y="12"/>
                    <a:pt x="8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56" name="Google Shape;26956;p79"/>
            <p:cNvSpPr/>
            <p:nvPr/>
          </p:nvSpPr>
          <p:spPr>
            <a:xfrm>
              <a:off x="2253411" y="2228361"/>
              <a:ext cx="79753" cy="17883"/>
            </a:xfrm>
            <a:custGeom>
              <a:avLst/>
              <a:gdLst/>
              <a:ahLst/>
              <a:cxnLst/>
              <a:rect l="l" t="t" r="r" b="b"/>
              <a:pathLst>
                <a:path w="1037" h="228" extrusionOk="0">
                  <a:moveTo>
                    <a:pt x="1025" y="1"/>
                  </a:moveTo>
                  <a:cubicBezTo>
                    <a:pt x="679" y="84"/>
                    <a:pt x="346" y="144"/>
                    <a:pt x="1" y="203"/>
                  </a:cubicBezTo>
                  <a:cubicBezTo>
                    <a:pt x="1" y="215"/>
                    <a:pt x="1" y="215"/>
                    <a:pt x="13" y="227"/>
                  </a:cubicBezTo>
                  <a:lnTo>
                    <a:pt x="1037" y="48"/>
                  </a:lnTo>
                  <a:cubicBezTo>
                    <a:pt x="1025" y="37"/>
                    <a:pt x="1025" y="25"/>
                    <a:pt x="1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57" name="Google Shape;26957;p79"/>
            <p:cNvSpPr/>
            <p:nvPr/>
          </p:nvSpPr>
          <p:spPr>
            <a:xfrm>
              <a:off x="2261640" y="2296598"/>
              <a:ext cx="70601" cy="18746"/>
            </a:xfrm>
            <a:custGeom>
              <a:avLst/>
              <a:gdLst/>
              <a:ahLst/>
              <a:cxnLst/>
              <a:rect l="l" t="t" r="r" b="b"/>
              <a:pathLst>
                <a:path w="918" h="239" extrusionOk="0">
                  <a:moveTo>
                    <a:pt x="918" y="0"/>
                  </a:moveTo>
                  <a:cubicBezTo>
                    <a:pt x="916" y="0"/>
                    <a:pt x="914" y="0"/>
                    <a:pt x="913" y="1"/>
                  </a:cubicBezTo>
                  <a:lnTo>
                    <a:pt x="913" y="1"/>
                  </a:lnTo>
                  <a:cubicBezTo>
                    <a:pt x="915" y="1"/>
                    <a:pt x="916" y="0"/>
                    <a:pt x="918" y="0"/>
                  </a:cubicBezTo>
                  <a:close/>
                  <a:moveTo>
                    <a:pt x="913" y="1"/>
                  </a:moveTo>
                  <a:cubicBezTo>
                    <a:pt x="605" y="72"/>
                    <a:pt x="309" y="131"/>
                    <a:pt x="1" y="202"/>
                  </a:cubicBezTo>
                  <a:lnTo>
                    <a:pt x="1" y="238"/>
                  </a:lnTo>
                  <a:cubicBezTo>
                    <a:pt x="298" y="167"/>
                    <a:pt x="608" y="107"/>
                    <a:pt x="918" y="24"/>
                  </a:cubicBezTo>
                  <a:cubicBezTo>
                    <a:pt x="918" y="14"/>
                    <a:pt x="909" y="4"/>
                    <a:pt x="9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58" name="Google Shape;26958;p79"/>
            <p:cNvSpPr/>
            <p:nvPr/>
          </p:nvSpPr>
          <p:spPr>
            <a:xfrm>
              <a:off x="2116978" y="2039728"/>
              <a:ext cx="69678" cy="25334"/>
            </a:xfrm>
            <a:custGeom>
              <a:avLst/>
              <a:gdLst/>
              <a:ahLst/>
              <a:cxnLst/>
              <a:rect l="l" t="t" r="r" b="b"/>
              <a:pathLst>
                <a:path w="906" h="323" extrusionOk="0">
                  <a:moveTo>
                    <a:pt x="894" y="1"/>
                  </a:moveTo>
                  <a:cubicBezTo>
                    <a:pt x="691" y="72"/>
                    <a:pt x="465" y="144"/>
                    <a:pt x="251" y="227"/>
                  </a:cubicBezTo>
                  <a:cubicBezTo>
                    <a:pt x="194" y="243"/>
                    <a:pt x="143" y="270"/>
                    <a:pt x="86" y="294"/>
                  </a:cubicBezTo>
                  <a:lnTo>
                    <a:pt x="86" y="294"/>
                  </a:lnTo>
                  <a:cubicBezTo>
                    <a:pt x="224" y="250"/>
                    <a:pt x="361" y="217"/>
                    <a:pt x="489" y="167"/>
                  </a:cubicBezTo>
                  <a:cubicBezTo>
                    <a:pt x="620" y="120"/>
                    <a:pt x="775" y="72"/>
                    <a:pt x="906" y="25"/>
                  </a:cubicBezTo>
                  <a:cubicBezTo>
                    <a:pt x="894" y="13"/>
                    <a:pt x="894" y="13"/>
                    <a:pt x="894" y="1"/>
                  </a:cubicBezTo>
                  <a:close/>
                  <a:moveTo>
                    <a:pt x="86" y="294"/>
                  </a:moveTo>
                  <a:cubicBezTo>
                    <a:pt x="58" y="303"/>
                    <a:pt x="29" y="312"/>
                    <a:pt x="1" y="322"/>
                  </a:cubicBezTo>
                  <a:cubicBezTo>
                    <a:pt x="31" y="315"/>
                    <a:pt x="59" y="305"/>
                    <a:pt x="86" y="2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59" name="Google Shape;26959;p79"/>
            <p:cNvSpPr/>
            <p:nvPr/>
          </p:nvSpPr>
          <p:spPr>
            <a:xfrm>
              <a:off x="2354159" y="2404915"/>
              <a:ext cx="47682" cy="16863"/>
            </a:xfrm>
            <a:custGeom>
              <a:avLst/>
              <a:gdLst/>
              <a:ahLst/>
              <a:cxnLst/>
              <a:rect l="l" t="t" r="r" b="b"/>
              <a:pathLst>
                <a:path w="620" h="215" extrusionOk="0">
                  <a:moveTo>
                    <a:pt x="608" y="0"/>
                  </a:moveTo>
                  <a:cubicBezTo>
                    <a:pt x="405" y="72"/>
                    <a:pt x="203" y="131"/>
                    <a:pt x="0" y="214"/>
                  </a:cubicBezTo>
                  <a:cubicBezTo>
                    <a:pt x="191" y="167"/>
                    <a:pt x="405" y="107"/>
                    <a:pt x="619" y="60"/>
                  </a:cubicBezTo>
                  <a:cubicBezTo>
                    <a:pt x="619" y="36"/>
                    <a:pt x="608" y="12"/>
                    <a:pt x="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60" name="Google Shape;26960;p79"/>
            <p:cNvSpPr/>
            <p:nvPr/>
          </p:nvSpPr>
          <p:spPr>
            <a:xfrm>
              <a:off x="2066604" y="2134084"/>
              <a:ext cx="35839" cy="12157"/>
            </a:xfrm>
            <a:custGeom>
              <a:avLst/>
              <a:gdLst/>
              <a:ahLst/>
              <a:cxnLst/>
              <a:rect l="l" t="t" r="r" b="b"/>
              <a:pathLst>
                <a:path w="466" h="155" extrusionOk="0">
                  <a:moveTo>
                    <a:pt x="465" y="0"/>
                  </a:moveTo>
                  <a:lnTo>
                    <a:pt x="465" y="0"/>
                  </a:lnTo>
                  <a:cubicBezTo>
                    <a:pt x="298" y="60"/>
                    <a:pt x="156" y="96"/>
                    <a:pt x="1" y="131"/>
                  </a:cubicBezTo>
                  <a:cubicBezTo>
                    <a:pt x="13" y="147"/>
                    <a:pt x="37" y="154"/>
                    <a:pt x="68" y="154"/>
                  </a:cubicBezTo>
                  <a:cubicBezTo>
                    <a:pt x="156" y="154"/>
                    <a:pt x="307" y="97"/>
                    <a:pt x="4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61" name="Google Shape;26961;p79"/>
            <p:cNvSpPr/>
            <p:nvPr/>
          </p:nvSpPr>
          <p:spPr>
            <a:xfrm>
              <a:off x="2287327" y="2105142"/>
              <a:ext cx="36685" cy="9412"/>
            </a:xfrm>
            <a:custGeom>
              <a:avLst/>
              <a:gdLst/>
              <a:ahLst/>
              <a:cxnLst/>
              <a:rect l="l" t="t" r="r" b="b"/>
              <a:pathLst>
                <a:path w="477" h="120" extrusionOk="0">
                  <a:moveTo>
                    <a:pt x="476" y="0"/>
                  </a:moveTo>
                  <a:cubicBezTo>
                    <a:pt x="310" y="24"/>
                    <a:pt x="167" y="60"/>
                    <a:pt x="0" y="84"/>
                  </a:cubicBezTo>
                  <a:lnTo>
                    <a:pt x="0" y="119"/>
                  </a:lnTo>
                  <a:cubicBezTo>
                    <a:pt x="155" y="84"/>
                    <a:pt x="322" y="72"/>
                    <a:pt x="476" y="48"/>
                  </a:cubicBezTo>
                  <a:cubicBezTo>
                    <a:pt x="476" y="48"/>
                    <a:pt x="465" y="24"/>
                    <a:pt x="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62" name="Google Shape;26962;p79"/>
            <p:cNvSpPr/>
            <p:nvPr/>
          </p:nvSpPr>
          <p:spPr>
            <a:xfrm>
              <a:off x="2326704" y="1990707"/>
              <a:ext cx="13766" cy="8941"/>
            </a:xfrm>
            <a:custGeom>
              <a:avLst/>
              <a:gdLst/>
              <a:ahLst/>
              <a:cxnLst/>
              <a:rect l="l" t="t" r="r" b="b"/>
              <a:pathLst>
                <a:path w="179" h="114" extrusionOk="0">
                  <a:moveTo>
                    <a:pt x="58" y="1"/>
                  </a:moveTo>
                  <a:cubicBezTo>
                    <a:pt x="0" y="1"/>
                    <a:pt x="0" y="32"/>
                    <a:pt x="0" y="114"/>
                  </a:cubicBezTo>
                  <a:cubicBezTo>
                    <a:pt x="60" y="78"/>
                    <a:pt x="119" y="42"/>
                    <a:pt x="179" y="19"/>
                  </a:cubicBezTo>
                  <a:cubicBezTo>
                    <a:pt x="123" y="7"/>
                    <a:pt x="84"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63" name="Google Shape;26963;p79"/>
            <p:cNvSpPr/>
            <p:nvPr/>
          </p:nvSpPr>
          <p:spPr>
            <a:xfrm>
              <a:off x="2852286" y="2918499"/>
              <a:ext cx="75138" cy="82277"/>
            </a:xfrm>
            <a:custGeom>
              <a:avLst/>
              <a:gdLst/>
              <a:ahLst/>
              <a:cxnLst/>
              <a:rect l="l" t="t" r="r" b="b"/>
              <a:pathLst>
                <a:path w="977" h="1049" extrusionOk="0">
                  <a:moveTo>
                    <a:pt x="0" y="1"/>
                  </a:moveTo>
                  <a:cubicBezTo>
                    <a:pt x="262" y="310"/>
                    <a:pt x="619" y="548"/>
                    <a:pt x="655" y="1024"/>
                  </a:cubicBezTo>
                  <a:cubicBezTo>
                    <a:pt x="667" y="1013"/>
                    <a:pt x="679" y="1013"/>
                    <a:pt x="691" y="1001"/>
                  </a:cubicBezTo>
                  <a:cubicBezTo>
                    <a:pt x="679" y="882"/>
                    <a:pt x="655" y="774"/>
                    <a:pt x="619" y="655"/>
                  </a:cubicBezTo>
                  <a:cubicBezTo>
                    <a:pt x="619" y="643"/>
                    <a:pt x="631" y="643"/>
                    <a:pt x="655" y="643"/>
                  </a:cubicBezTo>
                  <a:cubicBezTo>
                    <a:pt x="774" y="774"/>
                    <a:pt x="870" y="905"/>
                    <a:pt x="977" y="1048"/>
                  </a:cubicBezTo>
                  <a:cubicBezTo>
                    <a:pt x="739" y="608"/>
                    <a:pt x="334" y="3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64" name="Google Shape;26964;p79"/>
            <p:cNvSpPr/>
            <p:nvPr/>
          </p:nvSpPr>
          <p:spPr>
            <a:xfrm>
              <a:off x="2893508" y="2936225"/>
              <a:ext cx="69601" cy="103768"/>
            </a:xfrm>
            <a:custGeom>
              <a:avLst/>
              <a:gdLst/>
              <a:ahLst/>
              <a:cxnLst/>
              <a:rect l="l" t="t" r="r" b="b"/>
              <a:pathLst>
                <a:path w="905" h="1323" extrusionOk="0">
                  <a:moveTo>
                    <a:pt x="0" y="1"/>
                  </a:moveTo>
                  <a:cubicBezTo>
                    <a:pt x="369" y="382"/>
                    <a:pt x="715" y="787"/>
                    <a:pt x="893" y="1322"/>
                  </a:cubicBezTo>
                  <a:cubicBezTo>
                    <a:pt x="905" y="1013"/>
                    <a:pt x="310" y="120"/>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65" name="Google Shape;26965;p79"/>
            <p:cNvSpPr/>
            <p:nvPr/>
          </p:nvSpPr>
          <p:spPr>
            <a:xfrm>
              <a:off x="2891662" y="3077248"/>
              <a:ext cx="20227" cy="105650"/>
            </a:xfrm>
            <a:custGeom>
              <a:avLst/>
              <a:gdLst/>
              <a:ahLst/>
              <a:cxnLst/>
              <a:rect l="l" t="t" r="r" b="b"/>
              <a:pathLst>
                <a:path w="263" h="1347" extrusionOk="0">
                  <a:moveTo>
                    <a:pt x="0" y="1"/>
                  </a:moveTo>
                  <a:lnTo>
                    <a:pt x="0" y="155"/>
                  </a:lnTo>
                  <a:cubicBezTo>
                    <a:pt x="36" y="370"/>
                    <a:pt x="60" y="584"/>
                    <a:pt x="72" y="810"/>
                  </a:cubicBezTo>
                  <a:cubicBezTo>
                    <a:pt x="96" y="965"/>
                    <a:pt x="60" y="1132"/>
                    <a:pt x="60" y="1298"/>
                  </a:cubicBezTo>
                  <a:cubicBezTo>
                    <a:pt x="60" y="1310"/>
                    <a:pt x="72" y="1322"/>
                    <a:pt x="72" y="1346"/>
                  </a:cubicBezTo>
                  <a:cubicBezTo>
                    <a:pt x="262" y="882"/>
                    <a:pt x="0" y="453"/>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66" name="Google Shape;26966;p79"/>
            <p:cNvSpPr/>
            <p:nvPr/>
          </p:nvSpPr>
          <p:spPr>
            <a:xfrm>
              <a:off x="2909966" y="3098739"/>
              <a:ext cx="16535" cy="84159"/>
            </a:xfrm>
            <a:custGeom>
              <a:avLst/>
              <a:gdLst/>
              <a:ahLst/>
              <a:cxnLst/>
              <a:rect l="l" t="t" r="r" b="b"/>
              <a:pathLst>
                <a:path w="215" h="1073" extrusionOk="0">
                  <a:moveTo>
                    <a:pt x="36" y="0"/>
                  </a:moveTo>
                  <a:cubicBezTo>
                    <a:pt x="36" y="12"/>
                    <a:pt x="24" y="12"/>
                    <a:pt x="0" y="24"/>
                  </a:cubicBezTo>
                  <a:cubicBezTo>
                    <a:pt x="143" y="179"/>
                    <a:pt x="120" y="358"/>
                    <a:pt x="108" y="536"/>
                  </a:cubicBezTo>
                  <a:cubicBezTo>
                    <a:pt x="96" y="715"/>
                    <a:pt x="60" y="893"/>
                    <a:pt x="36" y="1072"/>
                  </a:cubicBezTo>
                  <a:cubicBezTo>
                    <a:pt x="143" y="858"/>
                    <a:pt x="215" y="322"/>
                    <a:pt x="143" y="131"/>
                  </a:cubicBezTo>
                  <a:cubicBezTo>
                    <a:pt x="120" y="72"/>
                    <a:pt x="60" y="36"/>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67" name="Google Shape;26967;p79"/>
            <p:cNvSpPr/>
            <p:nvPr/>
          </p:nvSpPr>
          <p:spPr>
            <a:xfrm>
              <a:off x="2858669" y="2964225"/>
              <a:ext cx="34916" cy="41178"/>
            </a:xfrm>
            <a:custGeom>
              <a:avLst/>
              <a:gdLst/>
              <a:ahLst/>
              <a:cxnLst/>
              <a:rect l="l" t="t" r="r" b="b"/>
              <a:pathLst>
                <a:path w="454" h="525" extrusionOk="0">
                  <a:moveTo>
                    <a:pt x="48" y="1"/>
                  </a:moveTo>
                  <a:lnTo>
                    <a:pt x="1" y="49"/>
                  </a:lnTo>
                  <a:cubicBezTo>
                    <a:pt x="132" y="203"/>
                    <a:pt x="286" y="358"/>
                    <a:pt x="417" y="525"/>
                  </a:cubicBezTo>
                  <a:lnTo>
                    <a:pt x="453" y="489"/>
                  </a:lnTo>
                  <a:lnTo>
                    <a:pt x="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68" name="Google Shape;26968;p79"/>
            <p:cNvSpPr/>
            <p:nvPr/>
          </p:nvSpPr>
          <p:spPr>
            <a:xfrm>
              <a:off x="2950265" y="3119289"/>
              <a:ext cx="10152" cy="45805"/>
            </a:xfrm>
            <a:custGeom>
              <a:avLst/>
              <a:gdLst/>
              <a:ahLst/>
              <a:cxnLst/>
              <a:rect l="l" t="t" r="r" b="b"/>
              <a:pathLst>
                <a:path w="132" h="584" extrusionOk="0">
                  <a:moveTo>
                    <a:pt x="107" y="0"/>
                  </a:moveTo>
                  <a:cubicBezTo>
                    <a:pt x="60" y="167"/>
                    <a:pt x="36" y="346"/>
                    <a:pt x="0" y="512"/>
                  </a:cubicBezTo>
                  <a:cubicBezTo>
                    <a:pt x="0" y="536"/>
                    <a:pt x="36" y="572"/>
                    <a:pt x="48" y="584"/>
                  </a:cubicBezTo>
                  <a:cubicBezTo>
                    <a:pt x="72" y="393"/>
                    <a:pt x="107" y="191"/>
                    <a:pt x="131" y="12"/>
                  </a:cubicBezTo>
                  <a:cubicBezTo>
                    <a:pt x="119" y="12"/>
                    <a:pt x="119" y="12"/>
                    <a:pt x="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69" name="Google Shape;26969;p79"/>
            <p:cNvSpPr/>
            <p:nvPr/>
          </p:nvSpPr>
          <p:spPr>
            <a:xfrm>
              <a:off x="2934653" y="3112779"/>
              <a:ext cx="11997" cy="44864"/>
            </a:xfrm>
            <a:custGeom>
              <a:avLst/>
              <a:gdLst/>
              <a:ahLst/>
              <a:cxnLst/>
              <a:rect l="l" t="t" r="r" b="b"/>
              <a:pathLst>
                <a:path w="156" h="572" extrusionOk="0">
                  <a:moveTo>
                    <a:pt x="120" y="0"/>
                  </a:moveTo>
                  <a:lnTo>
                    <a:pt x="120" y="0"/>
                  </a:lnTo>
                  <a:cubicBezTo>
                    <a:pt x="72" y="202"/>
                    <a:pt x="25" y="381"/>
                    <a:pt x="1" y="572"/>
                  </a:cubicBezTo>
                  <a:cubicBezTo>
                    <a:pt x="72" y="560"/>
                    <a:pt x="156" y="179"/>
                    <a:pt x="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70" name="Google Shape;26970;p79"/>
            <p:cNvSpPr/>
            <p:nvPr/>
          </p:nvSpPr>
          <p:spPr>
            <a:xfrm>
              <a:off x="2942036" y="2967990"/>
              <a:ext cx="29378" cy="48629"/>
            </a:xfrm>
            <a:custGeom>
              <a:avLst/>
              <a:gdLst/>
              <a:ahLst/>
              <a:cxnLst/>
              <a:rect l="l" t="t" r="r" b="b"/>
              <a:pathLst>
                <a:path w="382" h="620" extrusionOk="0">
                  <a:moveTo>
                    <a:pt x="36" y="1"/>
                  </a:moveTo>
                  <a:cubicBezTo>
                    <a:pt x="36" y="1"/>
                    <a:pt x="12" y="12"/>
                    <a:pt x="0" y="12"/>
                  </a:cubicBezTo>
                  <a:cubicBezTo>
                    <a:pt x="119" y="215"/>
                    <a:pt x="238" y="417"/>
                    <a:pt x="357" y="620"/>
                  </a:cubicBezTo>
                  <a:cubicBezTo>
                    <a:pt x="357" y="620"/>
                    <a:pt x="381" y="620"/>
                    <a:pt x="381" y="608"/>
                  </a:cubicBezTo>
                  <a:cubicBezTo>
                    <a:pt x="274" y="393"/>
                    <a:pt x="155" y="203"/>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71" name="Google Shape;26971;p79"/>
            <p:cNvSpPr/>
            <p:nvPr/>
          </p:nvSpPr>
          <p:spPr>
            <a:xfrm>
              <a:off x="2905352" y="3193016"/>
              <a:ext cx="29378" cy="32785"/>
            </a:xfrm>
            <a:custGeom>
              <a:avLst/>
              <a:gdLst/>
              <a:ahLst/>
              <a:cxnLst/>
              <a:rect l="l" t="t" r="r" b="b"/>
              <a:pathLst>
                <a:path w="382" h="418" extrusionOk="0">
                  <a:moveTo>
                    <a:pt x="346" y="1"/>
                  </a:moveTo>
                  <a:cubicBezTo>
                    <a:pt x="239" y="132"/>
                    <a:pt x="120" y="251"/>
                    <a:pt x="1" y="382"/>
                  </a:cubicBezTo>
                  <a:cubicBezTo>
                    <a:pt x="1" y="406"/>
                    <a:pt x="25" y="406"/>
                    <a:pt x="37" y="418"/>
                  </a:cubicBezTo>
                  <a:cubicBezTo>
                    <a:pt x="108" y="322"/>
                    <a:pt x="203" y="227"/>
                    <a:pt x="287" y="120"/>
                  </a:cubicBezTo>
                  <a:cubicBezTo>
                    <a:pt x="322" y="144"/>
                    <a:pt x="322" y="180"/>
                    <a:pt x="334" y="203"/>
                  </a:cubicBezTo>
                  <a:cubicBezTo>
                    <a:pt x="346" y="132"/>
                    <a:pt x="358" y="72"/>
                    <a:pt x="382" y="13"/>
                  </a:cubicBezTo>
                  <a:cubicBezTo>
                    <a:pt x="358" y="13"/>
                    <a:pt x="358"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72" name="Google Shape;26972;p79"/>
            <p:cNvSpPr/>
            <p:nvPr/>
          </p:nvSpPr>
          <p:spPr>
            <a:xfrm>
              <a:off x="2811987" y="3048306"/>
              <a:ext cx="23918" cy="42119"/>
            </a:xfrm>
            <a:custGeom>
              <a:avLst/>
              <a:gdLst/>
              <a:ahLst/>
              <a:cxnLst/>
              <a:rect l="l" t="t" r="r" b="b"/>
              <a:pathLst>
                <a:path w="311" h="537" extrusionOk="0">
                  <a:moveTo>
                    <a:pt x="24" y="1"/>
                  </a:moveTo>
                  <a:cubicBezTo>
                    <a:pt x="12" y="1"/>
                    <a:pt x="12" y="12"/>
                    <a:pt x="0" y="12"/>
                  </a:cubicBezTo>
                  <a:cubicBezTo>
                    <a:pt x="84" y="191"/>
                    <a:pt x="179" y="358"/>
                    <a:pt x="262" y="536"/>
                  </a:cubicBezTo>
                  <a:cubicBezTo>
                    <a:pt x="286" y="524"/>
                    <a:pt x="286" y="524"/>
                    <a:pt x="310" y="524"/>
                  </a:cubicBezTo>
                  <a:cubicBezTo>
                    <a:pt x="227" y="346"/>
                    <a:pt x="120" y="179"/>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73" name="Google Shape;26973;p79"/>
            <p:cNvSpPr/>
            <p:nvPr/>
          </p:nvSpPr>
          <p:spPr>
            <a:xfrm>
              <a:off x="1758976" y="3259371"/>
              <a:ext cx="22918" cy="192476"/>
            </a:xfrm>
            <a:custGeom>
              <a:avLst/>
              <a:gdLst/>
              <a:ahLst/>
              <a:cxnLst/>
              <a:rect l="l" t="t" r="r" b="b"/>
              <a:pathLst>
                <a:path w="298" h="2454" extrusionOk="0">
                  <a:moveTo>
                    <a:pt x="24" y="0"/>
                  </a:moveTo>
                  <a:cubicBezTo>
                    <a:pt x="12" y="36"/>
                    <a:pt x="0" y="48"/>
                    <a:pt x="0" y="60"/>
                  </a:cubicBezTo>
                  <a:cubicBezTo>
                    <a:pt x="107" y="869"/>
                    <a:pt x="191" y="1667"/>
                    <a:pt x="286" y="2453"/>
                  </a:cubicBezTo>
                  <a:cubicBezTo>
                    <a:pt x="298" y="1643"/>
                    <a:pt x="143" y="834"/>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74" name="Google Shape;26974;p79"/>
            <p:cNvSpPr/>
            <p:nvPr/>
          </p:nvSpPr>
          <p:spPr>
            <a:xfrm>
              <a:off x="1832346" y="3194899"/>
              <a:ext cx="13689" cy="128004"/>
            </a:xfrm>
            <a:custGeom>
              <a:avLst/>
              <a:gdLst/>
              <a:ahLst/>
              <a:cxnLst/>
              <a:rect l="l" t="t" r="r" b="b"/>
              <a:pathLst>
                <a:path w="178" h="1632" extrusionOk="0">
                  <a:moveTo>
                    <a:pt x="130" y="1"/>
                  </a:moveTo>
                  <a:cubicBezTo>
                    <a:pt x="130" y="7"/>
                    <a:pt x="130" y="14"/>
                    <a:pt x="130" y="20"/>
                  </a:cubicBezTo>
                  <a:lnTo>
                    <a:pt x="130" y="20"/>
                  </a:lnTo>
                  <a:cubicBezTo>
                    <a:pt x="131" y="14"/>
                    <a:pt x="131" y="8"/>
                    <a:pt x="130" y="1"/>
                  </a:cubicBezTo>
                  <a:close/>
                  <a:moveTo>
                    <a:pt x="130" y="20"/>
                  </a:moveTo>
                  <a:cubicBezTo>
                    <a:pt x="124" y="107"/>
                    <a:pt x="0" y="105"/>
                    <a:pt x="23" y="227"/>
                  </a:cubicBezTo>
                  <a:cubicBezTo>
                    <a:pt x="82" y="632"/>
                    <a:pt x="118" y="1037"/>
                    <a:pt x="142" y="1453"/>
                  </a:cubicBezTo>
                  <a:lnTo>
                    <a:pt x="142" y="1632"/>
                  </a:lnTo>
                  <a:lnTo>
                    <a:pt x="177" y="1632"/>
                  </a:lnTo>
                  <a:cubicBezTo>
                    <a:pt x="166" y="1103"/>
                    <a:pt x="142" y="550"/>
                    <a:pt x="130" y="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75" name="Google Shape;26975;p79"/>
            <p:cNvSpPr/>
            <p:nvPr/>
          </p:nvSpPr>
          <p:spPr>
            <a:xfrm>
              <a:off x="1790124" y="3537654"/>
              <a:ext cx="10152" cy="113101"/>
            </a:xfrm>
            <a:custGeom>
              <a:avLst/>
              <a:gdLst/>
              <a:ahLst/>
              <a:cxnLst/>
              <a:rect l="l" t="t" r="r" b="b"/>
              <a:pathLst>
                <a:path w="132" h="1442" extrusionOk="0">
                  <a:moveTo>
                    <a:pt x="0" y="0"/>
                  </a:moveTo>
                  <a:lnTo>
                    <a:pt x="0" y="0"/>
                  </a:lnTo>
                  <a:cubicBezTo>
                    <a:pt x="36" y="489"/>
                    <a:pt x="72" y="965"/>
                    <a:pt x="95" y="1441"/>
                  </a:cubicBezTo>
                  <a:cubicBezTo>
                    <a:pt x="131" y="965"/>
                    <a:pt x="119" y="477"/>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76" name="Google Shape;26976;p79"/>
            <p:cNvSpPr/>
            <p:nvPr/>
          </p:nvSpPr>
          <p:spPr>
            <a:xfrm>
              <a:off x="1780972" y="3313490"/>
              <a:ext cx="10998" cy="109336"/>
            </a:xfrm>
            <a:custGeom>
              <a:avLst/>
              <a:gdLst/>
              <a:ahLst/>
              <a:cxnLst/>
              <a:rect l="l" t="t" r="r" b="b"/>
              <a:pathLst>
                <a:path w="143" h="1394" extrusionOk="0">
                  <a:moveTo>
                    <a:pt x="0" y="1"/>
                  </a:moveTo>
                  <a:cubicBezTo>
                    <a:pt x="24" y="453"/>
                    <a:pt x="71" y="930"/>
                    <a:pt x="95" y="1394"/>
                  </a:cubicBezTo>
                  <a:lnTo>
                    <a:pt x="143" y="1394"/>
                  </a:lnTo>
                  <a:cubicBezTo>
                    <a:pt x="95" y="930"/>
                    <a:pt x="71" y="453"/>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77" name="Google Shape;26977;p79"/>
            <p:cNvSpPr/>
            <p:nvPr/>
          </p:nvSpPr>
          <p:spPr>
            <a:xfrm>
              <a:off x="1782741" y="3712247"/>
              <a:ext cx="12920" cy="66433"/>
            </a:xfrm>
            <a:custGeom>
              <a:avLst/>
              <a:gdLst/>
              <a:ahLst/>
              <a:cxnLst/>
              <a:rect l="l" t="t" r="r" b="b"/>
              <a:pathLst>
                <a:path w="168" h="847" extrusionOk="0">
                  <a:moveTo>
                    <a:pt x="72" y="1"/>
                  </a:moveTo>
                  <a:lnTo>
                    <a:pt x="72" y="1"/>
                  </a:lnTo>
                  <a:cubicBezTo>
                    <a:pt x="1" y="120"/>
                    <a:pt x="48" y="596"/>
                    <a:pt x="168" y="846"/>
                  </a:cubicBezTo>
                  <a:lnTo>
                    <a:pt x="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78" name="Google Shape;26978;p79"/>
            <p:cNvSpPr/>
            <p:nvPr/>
          </p:nvSpPr>
          <p:spPr>
            <a:xfrm>
              <a:off x="1773589" y="3531144"/>
              <a:ext cx="7460" cy="70120"/>
            </a:xfrm>
            <a:custGeom>
              <a:avLst/>
              <a:gdLst/>
              <a:ahLst/>
              <a:cxnLst/>
              <a:rect l="l" t="t" r="r" b="b"/>
              <a:pathLst>
                <a:path w="97" h="894" extrusionOk="0">
                  <a:moveTo>
                    <a:pt x="1" y="0"/>
                  </a:moveTo>
                  <a:cubicBezTo>
                    <a:pt x="13" y="286"/>
                    <a:pt x="37" y="583"/>
                    <a:pt x="48" y="881"/>
                  </a:cubicBezTo>
                  <a:cubicBezTo>
                    <a:pt x="60" y="881"/>
                    <a:pt x="72" y="881"/>
                    <a:pt x="96" y="893"/>
                  </a:cubicBezTo>
                  <a:lnTo>
                    <a:pt x="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79" name="Google Shape;26979;p79"/>
            <p:cNvSpPr/>
            <p:nvPr/>
          </p:nvSpPr>
          <p:spPr>
            <a:xfrm>
              <a:off x="1831269" y="3421886"/>
              <a:ext cx="9229" cy="66355"/>
            </a:xfrm>
            <a:custGeom>
              <a:avLst/>
              <a:gdLst/>
              <a:ahLst/>
              <a:cxnLst/>
              <a:rect l="l" t="t" r="r" b="b"/>
              <a:pathLst>
                <a:path w="120" h="846" extrusionOk="0">
                  <a:moveTo>
                    <a:pt x="1" y="0"/>
                  </a:moveTo>
                  <a:lnTo>
                    <a:pt x="84" y="845"/>
                  </a:lnTo>
                  <a:lnTo>
                    <a:pt x="120" y="845"/>
                  </a:lnTo>
                  <a:cubicBezTo>
                    <a:pt x="96" y="560"/>
                    <a:pt x="72" y="286"/>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80" name="Google Shape;26980;p79"/>
            <p:cNvSpPr/>
            <p:nvPr/>
          </p:nvSpPr>
          <p:spPr>
            <a:xfrm>
              <a:off x="1790124" y="3129564"/>
              <a:ext cx="10152" cy="59845"/>
            </a:xfrm>
            <a:custGeom>
              <a:avLst/>
              <a:gdLst/>
              <a:ahLst/>
              <a:cxnLst/>
              <a:rect l="l" t="t" r="r" b="b"/>
              <a:pathLst>
                <a:path w="132" h="763" extrusionOk="0">
                  <a:moveTo>
                    <a:pt x="0" y="0"/>
                  </a:moveTo>
                  <a:lnTo>
                    <a:pt x="0" y="0"/>
                  </a:lnTo>
                  <a:cubicBezTo>
                    <a:pt x="36" y="262"/>
                    <a:pt x="72" y="512"/>
                    <a:pt x="119" y="762"/>
                  </a:cubicBezTo>
                  <a:cubicBezTo>
                    <a:pt x="131" y="500"/>
                    <a:pt x="131" y="227"/>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81" name="Google Shape;26981;p79"/>
            <p:cNvSpPr/>
            <p:nvPr/>
          </p:nvSpPr>
          <p:spPr>
            <a:xfrm>
              <a:off x="1811119" y="3235057"/>
              <a:ext cx="4691" cy="53335"/>
            </a:xfrm>
            <a:custGeom>
              <a:avLst/>
              <a:gdLst/>
              <a:ahLst/>
              <a:cxnLst/>
              <a:rect l="l" t="t" r="r" b="b"/>
              <a:pathLst>
                <a:path w="61" h="680" extrusionOk="0">
                  <a:moveTo>
                    <a:pt x="1" y="1"/>
                  </a:moveTo>
                  <a:cubicBezTo>
                    <a:pt x="1" y="227"/>
                    <a:pt x="25" y="465"/>
                    <a:pt x="37" y="679"/>
                  </a:cubicBezTo>
                  <a:lnTo>
                    <a:pt x="60" y="679"/>
                  </a:lnTo>
                  <a:lnTo>
                    <a:pt x="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82" name="Google Shape;26982;p79"/>
            <p:cNvSpPr/>
            <p:nvPr/>
          </p:nvSpPr>
          <p:spPr>
            <a:xfrm>
              <a:off x="1836806" y="3351844"/>
              <a:ext cx="1923" cy="39295"/>
            </a:xfrm>
            <a:custGeom>
              <a:avLst/>
              <a:gdLst/>
              <a:ahLst/>
              <a:cxnLst/>
              <a:rect l="l" t="t" r="r" b="b"/>
              <a:pathLst>
                <a:path w="25" h="501" extrusionOk="0">
                  <a:moveTo>
                    <a:pt x="0" y="0"/>
                  </a:moveTo>
                  <a:lnTo>
                    <a:pt x="0" y="500"/>
                  </a:lnTo>
                  <a:lnTo>
                    <a:pt x="24" y="500"/>
                  </a:lnTo>
                  <a:lnTo>
                    <a:pt x="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83" name="Google Shape;26983;p79"/>
            <p:cNvSpPr/>
            <p:nvPr/>
          </p:nvSpPr>
          <p:spPr>
            <a:xfrm>
              <a:off x="1849650" y="3258430"/>
              <a:ext cx="4614" cy="33726"/>
            </a:xfrm>
            <a:custGeom>
              <a:avLst/>
              <a:gdLst/>
              <a:ahLst/>
              <a:cxnLst/>
              <a:rect l="l" t="t" r="r" b="b"/>
              <a:pathLst>
                <a:path w="60" h="430" extrusionOk="0">
                  <a:moveTo>
                    <a:pt x="0" y="0"/>
                  </a:moveTo>
                  <a:cubicBezTo>
                    <a:pt x="12" y="143"/>
                    <a:pt x="12" y="286"/>
                    <a:pt x="24" y="429"/>
                  </a:cubicBezTo>
                  <a:lnTo>
                    <a:pt x="60" y="429"/>
                  </a:lnTo>
                  <a:cubicBezTo>
                    <a:pt x="36" y="286"/>
                    <a:pt x="36" y="143"/>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84" name="Google Shape;26984;p79"/>
            <p:cNvSpPr/>
            <p:nvPr/>
          </p:nvSpPr>
          <p:spPr>
            <a:xfrm>
              <a:off x="1806582" y="3369570"/>
              <a:ext cx="2846" cy="38354"/>
            </a:xfrm>
            <a:custGeom>
              <a:avLst/>
              <a:gdLst/>
              <a:ahLst/>
              <a:cxnLst/>
              <a:rect l="l" t="t" r="r" b="b"/>
              <a:pathLst>
                <a:path w="37" h="489" extrusionOk="0">
                  <a:moveTo>
                    <a:pt x="0" y="0"/>
                  </a:moveTo>
                  <a:lnTo>
                    <a:pt x="0" y="488"/>
                  </a:lnTo>
                  <a:cubicBezTo>
                    <a:pt x="24" y="488"/>
                    <a:pt x="36" y="488"/>
                    <a:pt x="36" y="477"/>
                  </a:cubicBezTo>
                  <a:lnTo>
                    <a:pt x="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85" name="Google Shape;26985;p79"/>
            <p:cNvSpPr/>
            <p:nvPr/>
          </p:nvSpPr>
          <p:spPr>
            <a:xfrm>
              <a:off x="1433891" y="2442250"/>
              <a:ext cx="26610" cy="76551"/>
            </a:xfrm>
            <a:custGeom>
              <a:avLst/>
              <a:gdLst/>
              <a:ahLst/>
              <a:cxnLst/>
              <a:rect l="l" t="t" r="r" b="b"/>
              <a:pathLst>
                <a:path w="346" h="976" extrusionOk="0">
                  <a:moveTo>
                    <a:pt x="286" y="0"/>
                  </a:moveTo>
                  <a:cubicBezTo>
                    <a:pt x="191" y="334"/>
                    <a:pt x="84" y="643"/>
                    <a:pt x="1" y="965"/>
                  </a:cubicBezTo>
                  <a:cubicBezTo>
                    <a:pt x="9" y="965"/>
                    <a:pt x="16" y="975"/>
                    <a:pt x="28" y="975"/>
                  </a:cubicBezTo>
                  <a:cubicBezTo>
                    <a:pt x="34" y="975"/>
                    <a:pt x="40" y="973"/>
                    <a:pt x="48" y="965"/>
                  </a:cubicBezTo>
                  <a:cubicBezTo>
                    <a:pt x="143" y="655"/>
                    <a:pt x="239" y="334"/>
                    <a:pt x="346" y="12"/>
                  </a:cubicBezTo>
                  <a:cubicBezTo>
                    <a:pt x="322" y="12"/>
                    <a:pt x="298"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86" name="Google Shape;26986;p79"/>
            <p:cNvSpPr/>
            <p:nvPr/>
          </p:nvSpPr>
          <p:spPr>
            <a:xfrm>
              <a:off x="1653691" y="2185458"/>
              <a:ext cx="32993" cy="27138"/>
            </a:xfrm>
            <a:custGeom>
              <a:avLst/>
              <a:gdLst/>
              <a:ahLst/>
              <a:cxnLst/>
              <a:rect l="l" t="t" r="r" b="b"/>
              <a:pathLst>
                <a:path w="429" h="346" extrusionOk="0">
                  <a:moveTo>
                    <a:pt x="405" y="0"/>
                  </a:moveTo>
                  <a:cubicBezTo>
                    <a:pt x="250" y="107"/>
                    <a:pt x="48" y="119"/>
                    <a:pt x="0" y="345"/>
                  </a:cubicBezTo>
                  <a:cubicBezTo>
                    <a:pt x="131" y="286"/>
                    <a:pt x="262" y="214"/>
                    <a:pt x="381" y="131"/>
                  </a:cubicBezTo>
                  <a:cubicBezTo>
                    <a:pt x="417" y="119"/>
                    <a:pt x="417" y="60"/>
                    <a:pt x="429" y="12"/>
                  </a:cubicBezTo>
                  <a:cubicBezTo>
                    <a:pt x="417" y="12"/>
                    <a:pt x="417" y="0"/>
                    <a:pt x="4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87" name="Google Shape;26987;p79"/>
            <p:cNvSpPr/>
            <p:nvPr/>
          </p:nvSpPr>
          <p:spPr>
            <a:xfrm>
              <a:off x="1550174" y="2219027"/>
              <a:ext cx="47682" cy="36550"/>
            </a:xfrm>
            <a:custGeom>
              <a:avLst/>
              <a:gdLst/>
              <a:ahLst/>
              <a:cxnLst/>
              <a:rect l="l" t="t" r="r" b="b"/>
              <a:pathLst>
                <a:path w="620" h="466" extrusionOk="0">
                  <a:moveTo>
                    <a:pt x="584" y="1"/>
                  </a:moveTo>
                  <a:cubicBezTo>
                    <a:pt x="394" y="156"/>
                    <a:pt x="203" y="287"/>
                    <a:pt x="1" y="441"/>
                  </a:cubicBezTo>
                  <a:cubicBezTo>
                    <a:pt x="24" y="441"/>
                    <a:pt x="24" y="453"/>
                    <a:pt x="36" y="465"/>
                  </a:cubicBezTo>
                  <a:cubicBezTo>
                    <a:pt x="227" y="322"/>
                    <a:pt x="417" y="179"/>
                    <a:pt x="620" y="37"/>
                  </a:cubicBezTo>
                  <a:lnTo>
                    <a:pt x="5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88" name="Google Shape;26988;p79"/>
            <p:cNvSpPr/>
            <p:nvPr/>
          </p:nvSpPr>
          <p:spPr>
            <a:xfrm>
              <a:off x="1508952" y="2217145"/>
              <a:ext cx="35839" cy="27609"/>
            </a:xfrm>
            <a:custGeom>
              <a:avLst/>
              <a:gdLst/>
              <a:ahLst/>
              <a:cxnLst/>
              <a:rect l="l" t="t" r="r" b="b"/>
              <a:pathLst>
                <a:path w="466" h="352" extrusionOk="0">
                  <a:moveTo>
                    <a:pt x="441" y="1"/>
                  </a:moveTo>
                  <a:cubicBezTo>
                    <a:pt x="299" y="120"/>
                    <a:pt x="168" y="227"/>
                    <a:pt x="1" y="346"/>
                  </a:cubicBezTo>
                  <a:cubicBezTo>
                    <a:pt x="41" y="349"/>
                    <a:pt x="72" y="352"/>
                    <a:pt x="96" y="352"/>
                  </a:cubicBezTo>
                  <a:cubicBezTo>
                    <a:pt x="164" y="352"/>
                    <a:pt x="177" y="333"/>
                    <a:pt x="203" y="263"/>
                  </a:cubicBezTo>
                  <a:cubicBezTo>
                    <a:pt x="215" y="239"/>
                    <a:pt x="239" y="203"/>
                    <a:pt x="275" y="180"/>
                  </a:cubicBezTo>
                  <a:cubicBezTo>
                    <a:pt x="334" y="132"/>
                    <a:pt x="406" y="84"/>
                    <a:pt x="465" y="49"/>
                  </a:cubicBezTo>
                  <a:cubicBezTo>
                    <a:pt x="453" y="49"/>
                    <a:pt x="441" y="25"/>
                    <a:pt x="4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89" name="Google Shape;26989;p79"/>
            <p:cNvSpPr/>
            <p:nvPr/>
          </p:nvSpPr>
          <p:spPr>
            <a:xfrm>
              <a:off x="1662843" y="2273225"/>
              <a:ext cx="38530" cy="23452"/>
            </a:xfrm>
            <a:custGeom>
              <a:avLst/>
              <a:gdLst/>
              <a:ahLst/>
              <a:cxnLst/>
              <a:rect l="l" t="t" r="r" b="b"/>
              <a:pathLst>
                <a:path w="501" h="299" extrusionOk="0">
                  <a:moveTo>
                    <a:pt x="476" y="0"/>
                  </a:moveTo>
                  <a:cubicBezTo>
                    <a:pt x="310" y="84"/>
                    <a:pt x="167" y="191"/>
                    <a:pt x="0" y="298"/>
                  </a:cubicBezTo>
                  <a:cubicBezTo>
                    <a:pt x="167" y="203"/>
                    <a:pt x="322" y="119"/>
                    <a:pt x="500" y="48"/>
                  </a:cubicBezTo>
                  <a:cubicBezTo>
                    <a:pt x="488" y="24"/>
                    <a:pt x="488" y="12"/>
                    <a:pt x="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sp>
          <p:nvSpPr>
            <p:cNvPr id="26990" name="Google Shape;26990;p79"/>
            <p:cNvSpPr/>
            <p:nvPr/>
          </p:nvSpPr>
          <p:spPr>
            <a:xfrm>
              <a:off x="1672917" y="3085641"/>
              <a:ext cx="31147" cy="38354"/>
            </a:xfrm>
            <a:custGeom>
              <a:avLst/>
              <a:gdLst/>
              <a:ahLst/>
              <a:cxnLst/>
              <a:rect l="l" t="t" r="r" b="b"/>
              <a:pathLst>
                <a:path w="405" h="489" extrusionOk="0">
                  <a:moveTo>
                    <a:pt x="36" y="1"/>
                  </a:moveTo>
                  <a:cubicBezTo>
                    <a:pt x="12" y="13"/>
                    <a:pt x="0" y="13"/>
                    <a:pt x="0" y="25"/>
                  </a:cubicBezTo>
                  <a:cubicBezTo>
                    <a:pt x="119" y="179"/>
                    <a:pt x="250" y="346"/>
                    <a:pt x="369" y="489"/>
                  </a:cubicBezTo>
                  <a:lnTo>
                    <a:pt x="405" y="465"/>
                  </a:lnTo>
                  <a:cubicBezTo>
                    <a:pt x="286" y="310"/>
                    <a:pt x="155" y="144"/>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B05C"/>
                </a:solidFill>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26757"/>
                                        </p:tgtEl>
                                        <p:attrNameLst>
                                          <p:attrName>style.visibility</p:attrName>
                                        </p:attrNameLst>
                                      </p:cBhvr>
                                      <p:to>
                                        <p:strVal val="visible"/>
                                      </p:to>
                                    </p:set>
                                    <p:animEffect transition="in" filter="fade">
                                      <p:cBhvr>
                                        <p:cTn id="7" dur="2000"/>
                                        <p:tgtEl>
                                          <p:spTgt spid="26757"/>
                                        </p:tgtEl>
                                      </p:cBhvr>
                                    </p:animEffect>
                                    <p:anim calcmode="lin" valueType="num">
                                      <p:cBhvr>
                                        <p:cTn id="8" dur="2000" fill="hold"/>
                                        <p:tgtEl>
                                          <p:spTgt spid="26757"/>
                                        </p:tgtEl>
                                        <p:attrNameLst>
                                          <p:attrName>ppt_w</p:attrName>
                                        </p:attrNameLst>
                                      </p:cBhvr>
                                      <p:tavLst>
                                        <p:tav tm="0" fmla="#ppt_w*sin(2.5*pi*$)">
                                          <p:val>
                                            <p:fltVal val="0"/>
                                          </p:val>
                                        </p:tav>
                                        <p:tav tm="100000">
                                          <p:val>
                                            <p:fltVal val="1"/>
                                          </p:val>
                                        </p:tav>
                                      </p:tavLst>
                                    </p:anim>
                                    <p:anim calcmode="lin" valueType="num">
                                      <p:cBhvr>
                                        <p:cTn id="9" dur="2000" fill="hold"/>
                                        <p:tgtEl>
                                          <p:spTgt spid="2675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nodeType="clickEffect">
                                  <p:stCondLst>
                                    <p:cond delay="0"/>
                                  </p:stCondLst>
                                  <p:childTnLst>
                                    <p:set>
                                      <p:cBhvr>
                                        <p:cTn id="13" dur="1" fill="hold">
                                          <p:stCondLst>
                                            <p:cond delay="0"/>
                                          </p:stCondLst>
                                        </p:cTn>
                                        <p:tgtEl>
                                          <p:spTgt spid="26756">
                                            <p:txEl>
                                              <p:pRg st="0" end="0"/>
                                            </p:txEl>
                                          </p:spTgt>
                                        </p:tgtEl>
                                        <p:attrNameLst>
                                          <p:attrName>style.visibility</p:attrName>
                                        </p:attrNameLst>
                                      </p:cBhvr>
                                      <p:to>
                                        <p:strVal val="visible"/>
                                      </p:to>
                                    </p:set>
                                    <p:animEffect transition="in" filter="diamond(in)">
                                      <p:cBhvr>
                                        <p:cTn id="14" dur="2000"/>
                                        <p:tgtEl>
                                          <p:spTgt spid="26756">
                                            <p:txEl>
                                              <p:pRg st="0" end="0"/>
                                            </p:txEl>
                                          </p:spTgt>
                                        </p:tgtEl>
                                      </p:cBhvr>
                                    </p:animEffect>
                                  </p:childTnLst>
                                </p:cTn>
                              </p:par>
                              <p:par>
                                <p:cTn id="15" presetID="8" presetClass="entr" presetSubtype="16" fill="hold" nodeType="withEffect">
                                  <p:stCondLst>
                                    <p:cond delay="0"/>
                                  </p:stCondLst>
                                  <p:childTnLst>
                                    <p:set>
                                      <p:cBhvr>
                                        <p:cTn id="16" dur="1" fill="hold">
                                          <p:stCondLst>
                                            <p:cond delay="0"/>
                                          </p:stCondLst>
                                        </p:cTn>
                                        <p:tgtEl>
                                          <p:spTgt spid="26756">
                                            <p:txEl>
                                              <p:pRg st="1" end="1"/>
                                            </p:txEl>
                                          </p:spTgt>
                                        </p:tgtEl>
                                        <p:attrNameLst>
                                          <p:attrName>style.visibility</p:attrName>
                                        </p:attrNameLst>
                                      </p:cBhvr>
                                      <p:to>
                                        <p:strVal val="visible"/>
                                      </p:to>
                                    </p:set>
                                    <p:animEffect transition="in" filter="diamond(in)">
                                      <p:cBhvr>
                                        <p:cTn id="17" dur="2000"/>
                                        <p:tgtEl>
                                          <p:spTgt spid="26756">
                                            <p:txEl>
                                              <p:pRg st="1" end="1"/>
                                            </p:txEl>
                                          </p:spTgt>
                                        </p:tgtEl>
                                      </p:cBhvr>
                                    </p:animEffect>
                                  </p:childTnLst>
                                </p:cTn>
                              </p:par>
                              <p:par>
                                <p:cTn id="18" presetID="8" presetClass="entr" presetSubtype="16" fill="hold" nodeType="withEffect">
                                  <p:stCondLst>
                                    <p:cond delay="0"/>
                                  </p:stCondLst>
                                  <p:childTnLst>
                                    <p:set>
                                      <p:cBhvr>
                                        <p:cTn id="19" dur="1" fill="hold">
                                          <p:stCondLst>
                                            <p:cond delay="0"/>
                                          </p:stCondLst>
                                        </p:cTn>
                                        <p:tgtEl>
                                          <p:spTgt spid="26756">
                                            <p:txEl>
                                              <p:pRg st="2" end="2"/>
                                            </p:txEl>
                                          </p:spTgt>
                                        </p:tgtEl>
                                        <p:attrNameLst>
                                          <p:attrName>style.visibility</p:attrName>
                                        </p:attrNameLst>
                                      </p:cBhvr>
                                      <p:to>
                                        <p:strVal val="visible"/>
                                      </p:to>
                                    </p:set>
                                    <p:animEffect transition="in" filter="diamond(in)">
                                      <p:cBhvr>
                                        <p:cTn id="20" dur="2000"/>
                                        <p:tgtEl>
                                          <p:spTgt spid="26756">
                                            <p:txEl>
                                              <p:pRg st="2" end="2"/>
                                            </p:txEl>
                                          </p:spTgt>
                                        </p:tgtEl>
                                      </p:cBhvr>
                                    </p:animEffect>
                                  </p:childTnLst>
                                </p:cTn>
                              </p:par>
                              <p:par>
                                <p:cTn id="21" presetID="8" presetClass="entr" presetSubtype="16" fill="hold" nodeType="withEffect">
                                  <p:stCondLst>
                                    <p:cond delay="0"/>
                                  </p:stCondLst>
                                  <p:childTnLst>
                                    <p:set>
                                      <p:cBhvr>
                                        <p:cTn id="22" dur="1" fill="hold">
                                          <p:stCondLst>
                                            <p:cond delay="0"/>
                                          </p:stCondLst>
                                        </p:cTn>
                                        <p:tgtEl>
                                          <p:spTgt spid="26756">
                                            <p:txEl>
                                              <p:pRg st="3" end="3"/>
                                            </p:txEl>
                                          </p:spTgt>
                                        </p:tgtEl>
                                        <p:attrNameLst>
                                          <p:attrName>style.visibility</p:attrName>
                                        </p:attrNameLst>
                                      </p:cBhvr>
                                      <p:to>
                                        <p:strVal val="visible"/>
                                      </p:to>
                                    </p:set>
                                    <p:animEffect transition="in" filter="diamond(in)">
                                      <p:cBhvr>
                                        <p:cTn id="23" dur="2000"/>
                                        <p:tgtEl>
                                          <p:spTgt spid="26756">
                                            <p:txEl>
                                              <p:pRg st="3" end="3"/>
                                            </p:txEl>
                                          </p:spTgt>
                                        </p:tgtEl>
                                      </p:cBhvr>
                                    </p:animEffect>
                                  </p:childTnLst>
                                </p:cTn>
                              </p:par>
                              <p:par>
                                <p:cTn id="24" presetID="8" presetClass="entr" presetSubtype="16" fill="hold" nodeType="withEffect">
                                  <p:stCondLst>
                                    <p:cond delay="0"/>
                                  </p:stCondLst>
                                  <p:childTnLst>
                                    <p:set>
                                      <p:cBhvr>
                                        <p:cTn id="25" dur="1" fill="hold">
                                          <p:stCondLst>
                                            <p:cond delay="0"/>
                                          </p:stCondLst>
                                        </p:cTn>
                                        <p:tgtEl>
                                          <p:spTgt spid="26756">
                                            <p:txEl>
                                              <p:pRg st="4" end="4"/>
                                            </p:txEl>
                                          </p:spTgt>
                                        </p:tgtEl>
                                        <p:attrNameLst>
                                          <p:attrName>style.visibility</p:attrName>
                                        </p:attrNameLst>
                                      </p:cBhvr>
                                      <p:to>
                                        <p:strVal val="visible"/>
                                      </p:to>
                                    </p:set>
                                    <p:animEffect transition="in" filter="diamond(in)">
                                      <p:cBhvr>
                                        <p:cTn id="26" dur="2000"/>
                                        <p:tgtEl>
                                          <p:spTgt spid="2675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5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EAD3D"/>
        </a:solidFill>
        <a:effectLst/>
      </p:bgPr>
    </p:bg>
    <p:spTree>
      <p:nvGrpSpPr>
        <p:cNvPr id="1" name="Shape 27188"/>
        <p:cNvGrpSpPr/>
        <p:nvPr/>
      </p:nvGrpSpPr>
      <p:grpSpPr>
        <a:xfrm>
          <a:off x="0" y="0"/>
          <a:ext cx="0" cy="0"/>
          <a:chOff x="0" y="0"/>
          <a:chExt cx="0" cy="0"/>
        </a:xfrm>
      </p:grpSpPr>
      <p:sp>
        <p:nvSpPr>
          <p:cNvPr id="27189" name="Google Shape;27189;p84"/>
          <p:cNvSpPr txBox="1">
            <a:spLocks noGrp="1"/>
          </p:cNvSpPr>
          <p:nvPr>
            <p:ph type="title"/>
          </p:nvPr>
        </p:nvSpPr>
        <p:spPr>
          <a:xfrm>
            <a:off x="1210530" y="-267420"/>
            <a:ext cx="6892038" cy="161461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6000"/>
              <a:buNone/>
            </a:pPr>
            <a:r>
              <a:rPr lang="en-GB" sz="4000" dirty="0"/>
              <a:t>Proposed </a:t>
            </a:r>
            <a:r>
              <a:rPr lang="en-GB" sz="4000" dirty="0">
                <a:solidFill>
                  <a:schemeClr val="tx1"/>
                </a:solidFill>
              </a:rPr>
              <a:t>solutions</a:t>
            </a:r>
            <a:endParaRPr sz="4000" dirty="0">
              <a:solidFill>
                <a:schemeClr val="tx1"/>
              </a:solidFill>
            </a:endParaRPr>
          </a:p>
        </p:txBody>
      </p:sp>
      <p:grpSp>
        <p:nvGrpSpPr>
          <p:cNvPr id="27190" name="Google Shape;27190;p84"/>
          <p:cNvGrpSpPr/>
          <p:nvPr/>
        </p:nvGrpSpPr>
        <p:grpSpPr>
          <a:xfrm flipH="1">
            <a:off x="7155571" y="733389"/>
            <a:ext cx="448034" cy="447956"/>
            <a:chOff x="10333025" y="2667100"/>
            <a:chExt cx="191100" cy="191075"/>
          </a:xfrm>
        </p:grpSpPr>
        <p:sp>
          <p:nvSpPr>
            <p:cNvPr id="27191" name="Google Shape;27191;p84"/>
            <p:cNvSpPr/>
            <p:nvPr/>
          </p:nvSpPr>
          <p:spPr>
            <a:xfrm>
              <a:off x="10423075" y="2667100"/>
              <a:ext cx="11050" cy="191075"/>
            </a:xfrm>
            <a:custGeom>
              <a:avLst/>
              <a:gdLst/>
              <a:ahLst/>
              <a:cxnLst/>
              <a:rect l="l" t="t" r="r" b="b"/>
              <a:pathLst>
                <a:path w="442" h="7643" extrusionOk="0">
                  <a:moveTo>
                    <a:pt x="218" y="0"/>
                  </a:moveTo>
                  <a:cubicBezTo>
                    <a:pt x="100" y="0"/>
                    <a:pt x="0" y="98"/>
                    <a:pt x="0" y="224"/>
                  </a:cubicBezTo>
                  <a:lnTo>
                    <a:pt x="0" y="7425"/>
                  </a:lnTo>
                  <a:cubicBezTo>
                    <a:pt x="0" y="7543"/>
                    <a:pt x="100" y="7643"/>
                    <a:pt x="218" y="7643"/>
                  </a:cubicBezTo>
                  <a:cubicBezTo>
                    <a:pt x="342" y="7643"/>
                    <a:pt x="441" y="7543"/>
                    <a:pt x="441" y="7425"/>
                  </a:cubicBezTo>
                  <a:lnTo>
                    <a:pt x="441" y="224"/>
                  </a:lnTo>
                  <a:cubicBezTo>
                    <a:pt x="441" y="98"/>
                    <a:pt x="342" y="0"/>
                    <a:pt x="21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92" name="Google Shape;27192;p84"/>
            <p:cNvSpPr/>
            <p:nvPr/>
          </p:nvSpPr>
          <p:spPr>
            <a:xfrm>
              <a:off x="10333025" y="2757100"/>
              <a:ext cx="191100" cy="11050"/>
            </a:xfrm>
            <a:custGeom>
              <a:avLst/>
              <a:gdLst/>
              <a:ahLst/>
              <a:cxnLst/>
              <a:rect l="l" t="t" r="r" b="b"/>
              <a:pathLst>
                <a:path w="7644" h="442" extrusionOk="0">
                  <a:moveTo>
                    <a:pt x="218" y="0"/>
                  </a:moveTo>
                  <a:cubicBezTo>
                    <a:pt x="101" y="0"/>
                    <a:pt x="1" y="100"/>
                    <a:pt x="1" y="224"/>
                  </a:cubicBezTo>
                  <a:cubicBezTo>
                    <a:pt x="1" y="341"/>
                    <a:pt x="101" y="441"/>
                    <a:pt x="218" y="441"/>
                  </a:cubicBezTo>
                  <a:lnTo>
                    <a:pt x="7420" y="441"/>
                  </a:lnTo>
                  <a:cubicBezTo>
                    <a:pt x="7545" y="441"/>
                    <a:pt x="7643" y="341"/>
                    <a:pt x="7643" y="224"/>
                  </a:cubicBezTo>
                  <a:cubicBezTo>
                    <a:pt x="7643" y="100"/>
                    <a:pt x="7545" y="0"/>
                    <a:pt x="74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93" name="Google Shape;27193;p84"/>
            <p:cNvSpPr/>
            <p:nvPr/>
          </p:nvSpPr>
          <p:spPr>
            <a:xfrm>
              <a:off x="10379450" y="2709800"/>
              <a:ext cx="102325" cy="113000"/>
            </a:xfrm>
            <a:custGeom>
              <a:avLst/>
              <a:gdLst/>
              <a:ahLst/>
              <a:cxnLst/>
              <a:rect l="l" t="t" r="r" b="b"/>
              <a:pathLst>
                <a:path w="4093" h="4520" extrusionOk="0">
                  <a:moveTo>
                    <a:pt x="245" y="1"/>
                  </a:moveTo>
                  <a:cubicBezTo>
                    <a:pt x="194" y="1"/>
                    <a:pt x="142" y="18"/>
                    <a:pt x="100" y="55"/>
                  </a:cubicBezTo>
                  <a:cubicBezTo>
                    <a:pt x="12" y="135"/>
                    <a:pt x="0" y="278"/>
                    <a:pt x="81" y="365"/>
                  </a:cubicBezTo>
                  <a:lnTo>
                    <a:pt x="3682" y="4445"/>
                  </a:lnTo>
                  <a:cubicBezTo>
                    <a:pt x="3726" y="4494"/>
                    <a:pt x="3788" y="4519"/>
                    <a:pt x="3849" y="4519"/>
                  </a:cubicBezTo>
                  <a:cubicBezTo>
                    <a:pt x="3900" y="4519"/>
                    <a:pt x="3955" y="4500"/>
                    <a:pt x="3992" y="4463"/>
                  </a:cubicBezTo>
                  <a:cubicBezTo>
                    <a:pt x="4086" y="4382"/>
                    <a:pt x="4092" y="4245"/>
                    <a:pt x="4012" y="4153"/>
                  </a:cubicBezTo>
                  <a:lnTo>
                    <a:pt x="410" y="73"/>
                  </a:lnTo>
                  <a:cubicBezTo>
                    <a:pt x="366" y="26"/>
                    <a:pt x="306" y="1"/>
                    <a:pt x="24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94" name="Google Shape;27194;p84"/>
            <p:cNvSpPr/>
            <p:nvPr/>
          </p:nvSpPr>
          <p:spPr>
            <a:xfrm>
              <a:off x="10373550" y="2715800"/>
              <a:ext cx="114250" cy="101075"/>
            </a:xfrm>
            <a:custGeom>
              <a:avLst/>
              <a:gdLst/>
              <a:ahLst/>
              <a:cxnLst/>
              <a:rect l="l" t="t" r="r" b="b"/>
              <a:pathLst>
                <a:path w="4570" h="4043" extrusionOk="0">
                  <a:moveTo>
                    <a:pt x="4324" y="0"/>
                  </a:moveTo>
                  <a:cubicBezTo>
                    <a:pt x="4271" y="0"/>
                    <a:pt x="4219" y="19"/>
                    <a:pt x="4179" y="56"/>
                  </a:cubicBezTo>
                  <a:lnTo>
                    <a:pt x="99" y="3658"/>
                  </a:lnTo>
                  <a:cubicBezTo>
                    <a:pt x="7" y="3738"/>
                    <a:pt x="1" y="3875"/>
                    <a:pt x="81" y="3968"/>
                  </a:cubicBezTo>
                  <a:cubicBezTo>
                    <a:pt x="125" y="4018"/>
                    <a:pt x="181" y="4042"/>
                    <a:pt x="242" y="4042"/>
                  </a:cubicBezTo>
                  <a:cubicBezTo>
                    <a:pt x="299" y="4042"/>
                    <a:pt x="348" y="4024"/>
                    <a:pt x="391" y="3987"/>
                  </a:cubicBezTo>
                  <a:lnTo>
                    <a:pt x="4471" y="386"/>
                  </a:lnTo>
                  <a:cubicBezTo>
                    <a:pt x="4558" y="305"/>
                    <a:pt x="4570" y="168"/>
                    <a:pt x="4489" y="76"/>
                  </a:cubicBezTo>
                  <a:cubicBezTo>
                    <a:pt x="4446" y="25"/>
                    <a:pt x="4385" y="0"/>
                    <a:pt x="4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 name="TextBox 2">
            <a:extLst>
              <a:ext uri="{FF2B5EF4-FFF2-40B4-BE49-F238E27FC236}">
                <a16:creationId xmlns:a16="http://schemas.microsoft.com/office/drawing/2014/main" id="{9D614CB5-E31A-5148-B211-32B3B94424D8}"/>
              </a:ext>
            </a:extLst>
          </p:cNvPr>
          <p:cNvSpPr txBox="1"/>
          <p:nvPr/>
        </p:nvSpPr>
        <p:spPr>
          <a:xfrm>
            <a:off x="2553270" y="1233835"/>
            <a:ext cx="942887" cy="3785652"/>
          </a:xfrm>
          <a:prstGeom prst="rect">
            <a:avLst/>
          </a:prstGeom>
          <a:noFill/>
        </p:spPr>
        <p:txBody>
          <a:bodyPr wrap="none" rtlCol="0">
            <a:spAutoFit/>
          </a:bodyPr>
          <a:lstStyle/>
          <a:p>
            <a:r>
              <a:rPr lang="en-US" sz="4000" b="1" dirty="0">
                <a:solidFill>
                  <a:schemeClr val="tx1"/>
                </a:solidFill>
                <a:latin typeface="Bungee"/>
                <a:sym typeface="Bungee"/>
              </a:rPr>
              <a:t>W -</a:t>
            </a:r>
          </a:p>
          <a:p>
            <a:r>
              <a:rPr lang="en-US" sz="4000" b="1" dirty="0">
                <a:solidFill>
                  <a:schemeClr val="tx1"/>
                </a:solidFill>
                <a:latin typeface="Bungee"/>
                <a:sym typeface="Bungee"/>
              </a:rPr>
              <a:t>A -</a:t>
            </a:r>
          </a:p>
          <a:p>
            <a:r>
              <a:rPr lang="en-US" sz="4000" b="1" dirty="0">
                <a:solidFill>
                  <a:schemeClr val="tx1"/>
                </a:solidFill>
                <a:latin typeface="Bungee"/>
                <a:sym typeface="Bungee"/>
              </a:rPr>
              <a:t>K -</a:t>
            </a:r>
          </a:p>
          <a:p>
            <a:r>
              <a:rPr lang="en-US" sz="4000" b="1" dirty="0">
                <a:solidFill>
                  <a:schemeClr val="tx1"/>
                </a:solidFill>
                <a:latin typeface="Bungee"/>
                <a:sym typeface="Bungee"/>
              </a:rPr>
              <a:t>E -</a:t>
            </a:r>
          </a:p>
          <a:p>
            <a:r>
              <a:rPr lang="en-US" sz="4000" b="1" dirty="0">
                <a:solidFill>
                  <a:schemeClr val="tx1"/>
                </a:solidFill>
                <a:latin typeface="Bungee"/>
                <a:sym typeface="Bungee"/>
              </a:rPr>
              <a:t>U -</a:t>
            </a:r>
          </a:p>
          <a:p>
            <a:r>
              <a:rPr lang="en-US" sz="4000" b="1" dirty="0">
                <a:solidFill>
                  <a:schemeClr val="tx1"/>
                </a:solidFill>
                <a:latin typeface="Bungee"/>
                <a:sym typeface="Bungee"/>
              </a:rPr>
              <a:t>P -</a:t>
            </a:r>
          </a:p>
        </p:txBody>
      </p:sp>
      <p:sp>
        <p:nvSpPr>
          <p:cNvPr id="4" name="TextBox 3">
            <a:extLst>
              <a:ext uri="{FF2B5EF4-FFF2-40B4-BE49-F238E27FC236}">
                <a16:creationId xmlns:a16="http://schemas.microsoft.com/office/drawing/2014/main" id="{4764909A-CF0D-924C-89AA-75C92EB8E498}"/>
              </a:ext>
            </a:extLst>
          </p:cNvPr>
          <p:cNvSpPr txBox="1"/>
          <p:nvPr/>
        </p:nvSpPr>
        <p:spPr>
          <a:xfrm>
            <a:off x="2946653" y="702145"/>
            <a:ext cx="2768707" cy="461665"/>
          </a:xfrm>
          <a:prstGeom prst="rect">
            <a:avLst/>
          </a:prstGeom>
          <a:noFill/>
        </p:spPr>
        <p:txBody>
          <a:bodyPr wrap="none" rtlCol="0">
            <a:spAutoFit/>
          </a:bodyPr>
          <a:lstStyle/>
          <a:p>
            <a:r>
              <a:rPr lang="en-US" sz="2400" dirty="0"/>
              <a:t>The </a:t>
            </a:r>
            <a:r>
              <a:rPr lang="en-US" sz="2400" b="1" dirty="0">
                <a:solidFill>
                  <a:srgbClr val="0070C0"/>
                </a:solidFill>
                <a:latin typeface="+mj-lt"/>
                <a:cs typeface="Angsana New" panose="02020603050405020304" pitchFamily="18" charset="-34"/>
              </a:rPr>
              <a:t>WAKE-UP</a:t>
            </a:r>
            <a:r>
              <a:rPr lang="en-US" sz="2400" dirty="0"/>
              <a:t> Bill</a:t>
            </a:r>
          </a:p>
        </p:txBody>
      </p:sp>
      <p:sp>
        <p:nvSpPr>
          <p:cNvPr id="6" name="TextBox 5">
            <a:extLst>
              <a:ext uri="{FF2B5EF4-FFF2-40B4-BE49-F238E27FC236}">
                <a16:creationId xmlns:a16="http://schemas.microsoft.com/office/drawing/2014/main" id="{376ED631-DE43-ED4B-91C4-34E5D7F88F2E}"/>
              </a:ext>
            </a:extLst>
          </p:cNvPr>
          <p:cNvSpPr txBox="1"/>
          <p:nvPr/>
        </p:nvSpPr>
        <p:spPr>
          <a:xfrm>
            <a:off x="3418319" y="1181345"/>
            <a:ext cx="1636987" cy="584775"/>
          </a:xfrm>
          <a:prstGeom prst="rect">
            <a:avLst/>
          </a:prstGeom>
          <a:noFill/>
        </p:spPr>
        <p:txBody>
          <a:bodyPr wrap="none" rtlCol="0">
            <a:spAutoFit/>
          </a:bodyPr>
          <a:lstStyle/>
          <a:p>
            <a:r>
              <a:rPr lang="en-US" sz="3200" b="1" i="1" dirty="0">
                <a:latin typeface="Charter" panose="02040503050506020203" pitchFamily="18" charset="0"/>
              </a:rPr>
              <a:t>Wildlife</a:t>
            </a:r>
          </a:p>
        </p:txBody>
      </p:sp>
      <p:sp>
        <p:nvSpPr>
          <p:cNvPr id="7" name="TextBox 6">
            <a:extLst>
              <a:ext uri="{FF2B5EF4-FFF2-40B4-BE49-F238E27FC236}">
                <a16:creationId xmlns:a16="http://schemas.microsoft.com/office/drawing/2014/main" id="{E571AB76-05A4-4544-8256-3BCEDB949E40}"/>
              </a:ext>
            </a:extLst>
          </p:cNvPr>
          <p:cNvSpPr txBox="1"/>
          <p:nvPr/>
        </p:nvSpPr>
        <p:spPr>
          <a:xfrm>
            <a:off x="3377994" y="1783655"/>
            <a:ext cx="2557110" cy="584775"/>
          </a:xfrm>
          <a:prstGeom prst="rect">
            <a:avLst/>
          </a:prstGeom>
          <a:noFill/>
        </p:spPr>
        <p:txBody>
          <a:bodyPr wrap="none" rtlCol="0">
            <a:spAutoFit/>
          </a:bodyPr>
          <a:lstStyle/>
          <a:p>
            <a:r>
              <a:rPr lang="en-US" sz="3200" b="1" i="1" dirty="0">
                <a:latin typeface="Charter" panose="02040503050506020203" pitchFamily="18" charset="0"/>
              </a:rPr>
              <a:t>Awareness &amp;</a:t>
            </a:r>
          </a:p>
        </p:txBody>
      </p:sp>
      <p:sp>
        <p:nvSpPr>
          <p:cNvPr id="8" name="TextBox 7">
            <a:extLst>
              <a:ext uri="{FF2B5EF4-FFF2-40B4-BE49-F238E27FC236}">
                <a16:creationId xmlns:a16="http://schemas.microsoft.com/office/drawing/2014/main" id="{BAC0A632-4C70-3D4F-AB27-882873900483}"/>
              </a:ext>
            </a:extLst>
          </p:cNvPr>
          <p:cNvSpPr txBox="1"/>
          <p:nvPr/>
        </p:nvSpPr>
        <p:spPr>
          <a:xfrm>
            <a:off x="3392728" y="2445790"/>
            <a:ext cx="3467616" cy="584775"/>
          </a:xfrm>
          <a:prstGeom prst="rect">
            <a:avLst/>
          </a:prstGeom>
          <a:noFill/>
        </p:spPr>
        <p:txBody>
          <a:bodyPr wrap="none" rtlCol="0">
            <a:spAutoFit/>
          </a:bodyPr>
          <a:lstStyle>
            <a:defPPr marR="0" lvl="0" algn="l" rtl="0">
              <a:lnSpc>
                <a:spcPct val="100000"/>
              </a:lnSpc>
              <a:spcBef>
                <a:spcPts val="0"/>
              </a:spcBef>
              <a:spcAft>
                <a:spcPts val="0"/>
              </a:spcAft>
            </a:defPPr>
            <a:lvl1pPr>
              <a:defRPr sz="3200" b="1" i="1">
                <a:latin typeface="Charter" panose="02040503050506020203" pitchFamily="18" charset="0"/>
              </a:defRPr>
            </a:lvl1pPr>
          </a:lstStyle>
          <a:p>
            <a:r>
              <a:rPr lang="en-US" dirty="0"/>
              <a:t>Kindness towards</a:t>
            </a:r>
          </a:p>
        </p:txBody>
      </p:sp>
      <p:sp>
        <p:nvSpPr>
          <p:cNvPr id="9" name="TextBox 8">
            <a:extLst>
              <a:ext uri="{FF2B5EF4-FFF2-40B4-BE49-F238E27FC236}">
                <a16:creationId xmlns:a16="http://schemas.microsoft.com/office/drawing/2014/main" id="{90062C53-78FF-E14B-BC98-8835009CAE64}"/>
              </a:ext>
            </a:extLst>
          </p:cNvPr>
          <p:cNvSpPr txBox="1"/>
          <p:nvPr/>
        </p:nvSpPr>
        <p:spPr>
          <a:xfrm>
            <a:off x="3398596" y="3006790"/>
            <a:ext cx="3241593" cy="584775"/>
          </a:xfrm>
          <a:prstGeom prst="rect">
            <a:avLst/>
          </a:prstGeom>
          <a:noFill/>
        </p:spPr>
        <p:txBody>
          <a:bodyPr wrap="none" rtlCol="0">
            <a:spAutoFit/>
          </a:bodyPr>
          <a:lstStyle>
            <a:defPPr marR="0" lvl="0" algn="l" rtl="0">
              <a:lnSpc>
                <a:spcPct val="100000"/>
              </a:lnSpc>
              <a:spcBef>
                <a:spcPts val="0"/>
              </a:spcBef>
              <a:spcAft>
                <a:spcPts val="0"/>
              </a:spcAft>
              <a:defRPr/>
            </a:defPPr>
            <a:lvl1pPr>
              <a:defRPr sz="3200" b="1" i="1">
                <a:latin typeface="Charter" panose="02040503050506020203" pitchFamily="18" charset="0"/>
              </a:defRPr>
            </a:lvl1pPr>
          </a:lstStyle>
          <a:p>
            <a:r>
              <a:rPr lang="en-US" dirty="0"/>
              <a:t>Endangered and</a:t>
            </a:r>
          </a:p>
        </p:txBody>
      </p:sp>
      <p:sp>
        <p:nvSpPr>
          <p:cNvPr id="10" name="TextBox 9">
            <a:extLst>
              <a:ext uri="{FF2B5EF4-FFF2-40B4-BE49-F238E27FC236}">
                <a16:creationId xmlns:a16="http://schemas.microsoft.com/office/drawing/2014/main" id="{48C59450-2EF0-3B4C-AC92-0F0C8AF6BAA1}"/>
              </a:ext>
            </a:extLst>
          </p:cNvPr>
          <p:cNvSpPr txBox="1"/>
          <p:nvPr/>
        </p:nvSpPr>
        <p:spPr>
          <a:xfrm>
            <a:off x="3375608" y="3657524"/>
            <a:ext cx="4132863" cy="584775"/>
          </a:xfrm>
          <a:prstGeom prst="rect">
            <a:avLst/>
          </a:prstGeom>
          <a:noFill/>
        </p:spPr>
        <p:txBody>
          <a:bodyPr wrap="none" rtlCol="0">
            <a:spAutoFit/>
          </a:bodyPr>
          <a:lstStyle/>
          <a:p>
            <a:r>
              <a:rPr lang="en-US" sz="3200" b="1" i="1" dirty="0">
                <a:latin typeface="Charter" panose="02040503050506020203" pitchFamily="18" charset="0"/>
              </a:rPr>
              <a:t>Under Threat Species</a:t>
            </a:r>
          </a:p>
        </p:txBody>
      </p:sp>
      <p:sp>
        <p:nvSpPr>
          <p:cNvPr id="11" name="TextBox 10">
            <a:extLst>
              <a:ext uri="{FF2B5EF4-FFF2-40B4-BE49-F238E27FC236}">
                <a16:creationId xmlns:a16="http://schemas.microsoft.com/office/drawing/2014/main" id="{2AC22293-6BF1-1241-ADED-FB779C338EFF}"/>
              </a:ext>
            </a:extLst>
          </p:cNvPr>
          <p:cNvSpPr txBox="1"/>
          <p:nvPr/>
        </p:nvSpPr>
        <p:spPr>
          <a:xfrm>
            <a:off x="3375608" y="4207149"/>
            <a:ext cx="2108269" cy="584775"/>
          </a:xfrm>
          <a:prstGeom prst="rect">
            <a:avLst/>
          </a:prstGeom>
          <a:noFill/>
        </p:spPr>
        <p:txBody>
          <a:bodyPr wrap="none" rtlCol="0">
            <a:spAutoFit/>
          </a:bodyPr>
          <a:lstStyle>
            <a:defPPr marR="0" lvl="0" algn="l" rtl="0">
              <a:lnSpc>
                <a:spcPct val="100000"/>
              </a:lnSpc>
              <a:spcBef>
                <a:spcPts val="0"/>
              </a:spcBef>
              <a:spcAft>
                <a:spcPts val="0"/>
              </a:spcAft>
            </a:defPPr>
            <a:lvl1pPr>
              <a:defRPr sz="3200" b="1" i="1">
                <a:latin typeface="Charter" panose="02040503050506020203" pitchFamily="18" charset="0"/>
              </a:defRPr>
            </a:lvl1pPr>
          </a:lstStyle>
          <a:p>
            <a:r>
              <a:rPr lang="en-US" dirty="0"/>
              <a:t>Protection</a:t>
            </a:r>
          </a:p>
        </p:txBody>
      </p:sp>
      <p:pic>
        <p:nvPicPr>
          <p:cNvPr id="13" name="Picture 12">
            <a:extLst>
              <a:ext uri="{FF2B5EF4-FFF2-40B4-BE49-F238E27FC236}">
                <a16:creationId xmlns:a16="http://schemas.microsoft.com/office/drawing/2014/main" id="{8B1F8E85-6BA6-FA4F-B494-F46EC2CDC03D}"/>
              </a:ext>
            </a:extLst>
          </p:cNvPr>
          <p:cNvPicPr>
            <a:picLocks noChangeAspect="1"/>
          </p:cNvPicPr>
          <p:nvPr/>
        </p:nvPicPr>
        <p:blipFill>
          <a:blip r:embed="rId3"/>
          <a:stretch>
            <a:fillRect/>
          </a:stretch>
        </p:blipFill>
        <p:spPr>
          <a:xfrm>
            <a:off x="-361180" y="651245"/>
            <a:ext cx="3354298" cy="2515724"/>
          </a:xfrm>
          <a:prstGeom prst="rect">
            <a:avLst/>
          </a:prstGeom>
        </p:spPr>
      </p:pic>
      <p:pic>
        <p:nvPicPr>
          <p:cNvPr id="15" name="Picture 14">
            <a:extLst>
              <a:ext uri="{FF2B5EF4-FFF2-40B4-BE49-F238E27FC236}">
                <a16:creationId xmlns:a16="http://schemas.microsoft.com/office/drawing/2014/main" id="{8B8DD0C1-A0A9-0C4D-815B-E89BE9E5C6E0}"/>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300"/>
                    </a14:imgEffect>
                    <a14:imgEffect>
                      <a14:brightnessContrast bright="20000" contrast="-20000"/>
                    </a14:imgEffect>
                  </a14:imgLayer>
                </a14:imgProps>
              </a:ext>
            </a:extLst>
          </a:blip>
          <a:stretch>
            <a:fillRect/>
          </a:stretch>
        </p:blipFill>
        <p:spPr>
          <a:xfrm>
            <a:off x="6664056" y="1954844"/>
            <a:ext cx="2488049" cy="2194185"/>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7189"/>
                                        </p:tgtEl>
                                        <p:attrNameLst>
                                          <p:attrName>style.visibility</p:attrName>
                                        </p:attrNameLst>
                                      </p:cBhvr>
                                      <p:to>
                                        <p:strVal val="visible"/>
                                      </p:to>
                                    </p:set>
                                    <p:animEffect transition="in" filter="wipe(down)">
                                      <p:cBhvr>
                                        <p:cTn id="7" dur="580">
                                          <p:stCondLst>
                                            <p:cond delay="0"/>
                                          </p:stCondLst>
                                        </p:cTn>
                                        <p:tgtEl>
                                          <p:spTgt spid="27189"/>
                                        </p:tgtEl>
                                      </p:cBhvr>
                                    </p:animEffect>
                                    <p:anim calcmode="lin" valueType="num">
                                      <p:cBhvr>
                                        <p:cTn id="8" dur="1822" tmFilter="0,0; 0.14,0.36; 0.43,0.73; 0.71,0.91; 1.0,1.0">
                                          <p:stCondLst>
                                            <p:cond delay="0"/>
                                          </p:stCondLst>
                                        </p:cTn>
                                        <p:tgtEl>
                                          <p:spTgt spid="2718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718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718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718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7189"/>
                                        </p:tgtEl>
                                        <p:attrNameLst>
                                          <p:attrName>ppt_y</p:attrName>
                                        </p:attrNameLst>
                                      </p:cBhvr>
                                      <p:tavLst>
                                        <p:tav tm="0" fmla="#ppt_y-sin(pi*$)/81">
                                          <p:val>
                                            <p:fltVal val="0"/>
                                          </p:val>
                                        </p:tav>
                                        <p:tav tm="100000">
                                          <p:val>
                                            <p:fltVal val="1"/>
                                          </p:val>
                                        </p:tav>
                                      </p:tavLst>
                                    </p:anim>
                                    <p:animScale>
                                      <p:cBhvr>
                                        <p:cTn id="13" dur="26">
                                          <p:stCondLst>
                                            <p:cond delay="650"/>
                                          </p:stCondLst>
                                        </p:cTn>
                                        <p:tgtEl>
                                          <p:spTgt spid="27189"/>
                                        </p:tgtEl>
                                      </p:cBhvr>
                                      <p:to x="100000" y="60000"/>
                                    </p:animScale>
                                    <p:animScale>
                                      <p:cBhvr>
                                        <p:cTn id="14" dur="166" decel="50000">
                                          <p:stCondLst>
                                            <p:cond delay="676"/>
                                          </p:stCondLst>
                                        </p:cTn>
                                        <p:tgtEl>
                                          <p:spTgt spid="27189"/>
                                        </p:tgtEl>
                                      </p:cBhvr>
                                      <p:to x="100000" y="100000"/>
                                    </p:animScale>
                                    <p:animScale>
                                      <p:cBhvr>
                                        <p:cTn id="15" dur="26">
                                          <p:stCondLst>
                                            <p:cond delay="1312"/>
                                          </p:stCondLst>
                                        </p:cTn>
                                        <p:tgtEl>
                                          <p:spTgt spid="27189"/>
                                        </p:tgtEl>
                                      </p:cBhvr>
                                      <p:to x="100000" y="80000"/>
                                    </p:animScale>
                                    <p:animScale>
                                      <p:cBhvr>
                                        <p:cTn id="16" dur="166" decel="50000">
                                          <p:stCondLst>
                                            <p:cond delay="1338"/>
                                          </p:stCondLst>
                                        </p:cTn>
                                        <p:tgtEl>
                                          <p:spTgt spid="27189"/>
                                        </p:tgtEl>
                                      </p:cBhvr>
                                      <p:to x="100000" y="100000"/>
                                    </p:animScale>
                                    <p:animScale>
                                      <p:cBhvr>
                                        <p:cTn id="17" dur="26">
                                          <p:stCondLst>
                                            <p:cond delay="1642"/>
                                          </p:stCondLst>
                                        </p:cTn>
                                        <p:tgtEl>
                                          <p:spTgt spid="27189"/>
                                        </p:tgtEl>
                                      </p:cBhvr>
                                      <p:to x="100000" y="90000"/>
                                    </p:animScale>
                                    <p:animScale>
                                      <p:cBhvr>
                                        <p:cTn id="18" dur="166" decel="50000">
                                          <p:stCondLst>
                                            <p:cond delay="1668"/>
                                          </p:stCondLst>
                                        </p:cTn>
                                        <p:tgtEl>
                                          <p:spTgt spid="27189"/>
                                        </p:tgtEl>
                                      </p:cBhvr>
                                      <p:to x="100000" y="100000"/>
                                    </p:animScale>
                                    <p:animScale>
                                      <p:cBhvr>
                                        <p:cTn id="19" dur="26">
                                          <p:stCondLst>
                                            <p:cond delay="1808"/>
                                          </p:stCondLst>
                                        </p:cTn>
                                        <p:tgtEl>
                                          <p:spTgt spid="27189"/>
                                        </p:tgtEl>
                                      </p:cBhvr>
                                      <p:to x="100000" y="95000"/>
                                    </p:animScale>
                                    <p:animScale>
                                      <p:cBhvr>
                                        <p:cTn id="20" dur="166" decel="50000">
                                          <p:stCondLst>
                                            <p:cond delay="1834"/>
                                          </p:stCondLst>
                                        </p:cTn>
                                        <p:tgtEl>
                                          <p:spTgt spid="2718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par>
                          <p:cTn id="37" fill="hold">
                            <p:stCondLst>
                              <p:cond delay="2000"/>
                            </p:stCondLst>
                            <p:childTnLst>
                              <p:par>
                                <p:cTn id="38" presetID="29" presetClass="entr" presetSubtype="0" fill="hold" grpId="0" nodeType="after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1000" fill="hold"/>
                                        <p:tgtEl>
                                          <p:spTgt spid="3"/>
                                        </p:tgtEl>
                                        <p:attrNameLst>
                                          <p:attrName>ppt_x</p:attrName>
                                        </p:attrNameLst>
                                      </p:cBhvr>
                                      <p:tavLst>
                                        <p:tav tm="0">
                                          <p:val>
                                            <p:strVal val="#ppt_x-.2"/>
                                          </p:val>
                                        </p:tav>
                                        <p:tav tm="100000">
                                          <p:val>
                                            <p:strVal val="#ppt_x"/>
                                          </p:val>
                                        </p:tav>
                                      </p:tavLst>
                                    </p:anim>
                                    <p:anim calcmode="lin" valueType="num">
                                      <p:cBhvr>
                                        <p:cTn id="41"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42" dur="1000"/>
                                        <p:tgtEl>
                                          <p:spTgt spid="3"/>
                                        </p:tgtEl>
                                      </p:cBhvr>
                                    </p:animEffect>
                                  </p:childTnLst>
                                </p:cTn>
                              </p:par>
                            </p:childTnLst>
                          </p:cTn>
                        </p:par>
                        <p:par>
                          <p:cTn id="43" fill="hold">
                            <p:stCondLst>
                              <p:cond delay="3000"/>
                            </p:stCondLst>
                            <p:childTnLst>
                              <p:par>
                                <p:cTn id="44" presetID="54" presetClass="entr" presetSubtype="0" accel="100000" fill="hold" grpId="0" nodeType="after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p:cTn id="46" dur="500" fill="hold"/>
                                        <p:tgtEl>
                                          <p:spTgt spid="6"/>
                                        </p:tgtEl>
                                        <p:attrNameLst>
                                          <p:attrName>ppt_w</p:attrName>
                                        </p:attrNameLst>
                                      </p:cBhvr>
                                      <p:tavLst>
                                        <p:tav tm="0">
                                          <p:val>
                                            <p:strVal val="#ppt_w*0.05"/>
                                          </p:val>
                                        </p:tav>
                                        <p:tav tm="100000">
                                          <p:val>
                                            <p:strVal val="#ppt_w"/>
                                          </p:val>
                                        </p:tav>
                                      </p:tavLst>
                                    </p:anim>
                                    <p:anim calcmode="lin" valueType="num">
                                      <p:cBhvr>
                                        <p:cTn id="47" dur="500" fill="hold"/>
                                        <p:tgtEl>
                                          <p:spTgt spid="6"/>
                                        </p:tgtEl>
                                        <p:attrNameLst>
                                          <p:attrName>ppt_h</p:attrName>
                                        </p:attrNameLst>
                                      </p:cBhvr>
                                      <p:tavLst>
                                        <p:tav tm="0">
                                          <p:val>
                                            <p:strVal val="#ppt_h"/>
                                          </p:val>
                                        </p:tav>
                                        <p:tav tm="100000">
                                          <p:val>
                                            <p:strVal val="#ppt_h"/>
                                          </p:val>
                                        </p:tav>
                                      </p:tavLst>
                                    </p:anim>
                                    <p:anim calcmode="lin" valueType="num">
                                      <p:cBhvr>
                                        <p:cTn id="48" dur="500" fill="hold"/>
                                        <p:tgtEl>
                                          <p:spTgt spid="6"/>
                                        </p:tgtEl>
                                        <p:attrNameLst>
                                          <p:attrName>ppt_x</p:attrName>
                                        </p:attrNameLst>
                                      </p:cBhvr>
                                      <p:tavLst>
                                        <p:tav tm="0">
                                          <p:val>
                                            <p:strVal val="#ppt_x-.2"/>
                                          </p:val>
                                        </p:tav>
                                        <p:tav tm="100000">
                                          <p:val>
                                            <p:strVal val="#ppt_x"/>
                                          </p:val>
                                        </p:tav>
                                      </p:tavLst>
                                    </p:anim>
                                    <p:anim calcmode="lin" valueType="num">
                                      <p:cBhvr>
                                        <p:cTn id="49" dur="500" fill="hold"/>
                                        <p:tgtEl>
                                          <p:spTgt spid="6"/>
                                        </p:tgtEl>
                                        <p:attrNameLst>
                                          <p:attrName>ppt_y</p:attrName>
                                        </p:attrNameLst>
                                      </p:cBhvr>
                                      <p:tavLst>
                                        <p:tav tm="0">
                                          <p:val>
                                            <p:strVal val="#ppt_y"/>
                                          </p:val>
                                        </p:tav>
                                        <p:tav tm="100000">
                                          <p:val>
                                            <p:strVal val="#ppt_y"/>
                                          </p:val>
                                        </p:tav>
                                      </p:tavLst>
                                    </p:anim>
                                    <p:animEffect transition="in" filter="fade">
                                      <p:cBhvr>
                                        <p:cTn id="50" dur="500"/>
                                        <p:tgtEl>
                                          <p:spTgt spid="6"/>
                                        </p:tgtEl>
                                      </p:cBhvr>
                                    </p:animEffect>
                                  </p:childTnLst>
                                </p:cTn>
                              </p:par>
                            </p:childTnLst>
                          </p:cTn>
                        </p:par>
                        <p:par>
                          <p:cTn id="51" fill="hold">
                            <p:stCondLst>
                              <p:cond delay="3500"/>
                            </p:stCondLst>
                            <p:childTnLst>
                              <p:par>
                                <p:cTn id="52" presetID="54" presetClass="entr" presetSubtype="0" accel="100000" fill="hold" grpId="0" nodeType="after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500" fill="hold"/>
                                        <p:tgtEl>
                                          <p:spTgt spid="7"/>
                                        </p:tgtEl>
                                        <p:attrNameLst>
                                          <p:attrName>ppt_w</p:attrName>
                                        </p:attrNameLst>
                                      </p:cBhvr>
                                      <p:tavLst>
                                        <p:tav tm="0">
                                          <p:val>
                                            <p:strVal val="#ppt_w*0.05"/>
                                          </p:val>
                                        </p:tav>
                                        <p:tav tm="100000">
                                          <p:val>
                                            <p:strVal val="#ppt_w"/>
                                          </p:val>
                                        </p:tav>
                                      </p:tavLst>
                                    </p:anim>
                                    <p:anim calcmode="lin" valueType="num">
                                      <p:cBhvr>
                                        <p:cTn id="55" dur="500" fill="hold"/>
                                        <p:tgtEl>
                                          <p:spTgt spid="7"/>
                                        </p:tgtEl>
                                        <p:attrNameLst>
                                          <p:attrName>ppt_h</p:attrName>
                                        </p:attrNameLst>
                                      </p:cBhvr>
                                      <p:tavLst>
                                        <p:tav tm="0">
                                          <p:val>
                                            <p:strVal val="#ppt_h"/>
                                          </p:val>
                                        </p:tav>
                                        <p:tav tm="100000">
                                          <p:val>
                                            <p:strVal val="#ppt_h"/>
                                          </p:val>
                                        </p:tav>
                                      </p:tavLst>
                                    </p:anim>
                                    <p:anim calcmode="lin" valueType="num">
                                      <p:cBhvr>
                                        <p:cTn id="56" dur="500" fill="hold"/>
                                        <p:tgtEl>
                                          <p:spTgt spid="7"/>
                                        </p:tgtEl>
                                        <p:attrNameLst>
                                          <p:attrName>ppt_x</p:attrName>
                                        </p:attrNameLst>
                                      </p:cBhvr>
                                      <p:tavLst>
                                        <p:tav tm="0">
                                          <p:val>
                                            <p:strVal val="#ppt_x-.2"/>
                                          </p:val>
                                        </p:tav>
                                        <p:tav tm="100000">
                                          <p:val>
                                            <p:strVal val="#ppt_x"/>
                                          </p:val>
                                        </p:tav>
                                      </p:tavLst>
                                    </p:anim>
                                    <p:anim calcmode="lin" valueType="num">
                                      <p:cBhvr>
                                        <p:cTn id="57" dur="500" fill="hold"/>
                                        <p:tgtEl>
                                          <p:spTgt spid="7"/>
                                        </p:tgtEl>
                                        <p:attrNameLst>
                                          <p:attrName>ppt_y</p:attrName>
                                        </p:attrNameLst>
                                      </p:cBhvr>
                                      <p:tavLst>
                                        <p:tav tm="0">
                                          <p:val>
                                            <p:strVal val="#ppt_y"/>
                                          </p:val>
                                        </p:tav>
                                        <p:tav tm="100000">
                                          <p:val>
                                            <p:strVal val="#ppt_y"/>
                                          </p:val>
                                        </p:tav>
                                      </p:tavLst>
                                    </p:anim>
                                    <p:animEffect transition="in" filter="fade">
                                      <p:cBhvr>
                                        <p:cTn id="58" dur="500"/>
                                        <p:tgtEl>
                                          <p:spTgt spid="7"/>
                                        </p:tgtEl>
                                      </p:cBhvr>
                                    </p:animEffect>
                                  </p:childTnLst>
                                </p:cTn>
                              </p:par>
                            </p:childTnLst>
                          </p:cTn>
                        </p:par>
                        <p:par>
                          <p:cTn id="59" fill="hold">
                            <p:stCondLst>
                              <p:cond delay="4000"/>
                            </p:stCondLst>
                            <p:childTnLst>
                              <p:par>
                                <p:cTn id="60" presetID="54" presetClass="entr" presetSubtype="0" accel="100000" fill="hold" grpId="0" nodeType="after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500" fill="hold"/>
                                        <p:tgtEl>
                                          <p:spTgt spid="8"/>
                                        </p:tgtEl>
                                        <p:attrNameLst>
                                          <p:attrName>ppt_w</p:attrName>
                                        </p:attrNameLst>
                                      </p:cBhvr>
                                      <p:tavLst>
                                        <p:tav tm="0">
                                          <p:val>
                                            <p:strVal val="#ppt_w*0.05"/>
                                          </p:val>
                                        </p:tav>
                                        <p:tav tm="100000">
                                          <p:val>
                                            <p:strVal val="#ppt_w"/>
                                          </p:val>
                                        </p:tav>
                                      </p:tavLst>
                                    </p:anim>
                                    <p:anim calcmode="lin" valueType="num">
                                      <p:cBhvr>
                                        <p:cTn id="63" dur="500" fill="hold"/>
                                        <p:tgtEl>
                                          <p:spTgt spid="8"/>
                                        </p:tgtEl>
                                        <p:attrNameLst>
                                          <p:attrName>ppt_h</p:attrName>
                                        </p:attrNameLst>
                                      </p:cBhvr>
                                      <p:tavLst>
                                        <p:tav tm="0">
                                          <p:val>
                                            <p:strVal val="#ppt_h"/>
                                          </p:val>
                                        </p:tav>
                                        <p:tav tm="100000">
                                          <p:val>
                                            <p:strVal val="#ppt_h"/>
                                          </p:val>
                                        </p:tav>
                                      </p:tavLst>
                                    </p:anim>
                                    <p:anim calcmode="lin" valueType="num">
                                      <p:cBhvr>
                                        <p:cTn id="64" dur="500" fill="hold"/>
                                        <p:tgtEl>
                                          <p:spTgt spid="8"/>
                                        </p:tgtEl>
                                        <p:attrNameLst>
                                          <p:attrName>ppt_x</p:attrName>
                                        </p:attrNameLst>
                                      </p:cBhvr>
                                      <p:tavLst>
                                        <p:tav tm="0">
                                          <p:val>
                                            <p:strVal val="#ppt_x-.2"/>
                                          </p:val>
                                        </p:tav>
                                        <p:tav tm="100000">
                                          <p:val>
                                            <p:strVal val="#ppt_x"/>
                                          </p:val>
                                        </p:tav>
                                      </p:tavLst>
                                    </p:anim>
                                    <p:anim calcmode="lin" valueType="num">
                                      <p:cBhvr>
                                        <p:cTn id="65" dur="500" fill="hold"/>
                                        <p:tgtEl>
                                          <p:spTgt spid="8"/>
                                        </p:tgtEl>
                                        <p:attrNameLst>
                                          <p:attrName>ppt_y</p:attrName>
                                        </p:attrNameLst>
                                      </p:cBhvr>
                                      <p:tavLst>
                                        <p:tav tm="0">
                                          <p:val>
                                            <p:strVal val="#ppt_y"/>
                                          </p:val>
                                        </p:tav>
                                        <p:tav tm="100000">
                                          <p:val>
                                            <p:strVal val="#ppt_y"/>
                                          </p:val>
                                        </p:tav>
                                      </p:tavLst>
                                    </p:anim>
                                    <p:animEffect transition="in" filter="fade">
                                      <p:cBhvr>
                                        <p:cTn id="66" dur="500"/>
                                        <p:tgtEl>
                                          <p:spTgt spid="8"/>
                                        </p:tgtEl>
                                      </p:cBhvr>
                                    </p:animEffect>
                                  </p:childTnLst>
                                </p:cTn>
                              </p:par>
                            </p:childTnLst>
                          </p:cTn>
                        </p:par>
                        <p:par>
                          <p:cTn id="67" fill="hold">
                            <p:stCondLst>
                              <p:cond delay="4500"/>
                            </p:stCondLst>
                            <p:childTnLst>
                              <p:par>
                                <p:cTn id="68" presetID="54" presetClass="entr" presetSubtype="0" accel="100000" fill="hold" grpId="0" nodeType="after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p:cTn id="70" dur="500" fill="hold"/>
                                        <p:tgtEl>
                                          <p:spTgt spid="9"/>
                                        </p:tgtEl>
                                        <p:attrNameLst>
                                          <p:attrName>ppt_w</p:attrName>
                                        </p:attrNameLst>
                                      </p:cBhvr>
                                      <p:tavLst>
                                        <p:tav tm="0">
                                          <p:val>
                                            <p:strVal val="#ppt_w*0.05"/>
                                          </p:val>
                                        </p:tav>
                                        <p:tav tm="100000">
                                          <p:val>
                                            <p:strVal val="#ppt_w"/>
                                          </p:val>
                                        </p:tav>
                                      </p:tavLst>
                                    </p:anim>
                                    <p:anim calcmode="lin" valueType="num">
                                      <p:cBhvr>
                                        <p:cTn id="71" dur="500" fill="hold"/>
                                        <p:tgtEl>
                                          <p:spTgt spid="9"/>
                                        </p:tgtEl>
                                        <p:attrNameLst>
                                          <p:attrName>ppt_h</p:attrName>
                                        </p:attrNameLst>
                                      </p:cBhvr>
                                      <p:tavLst>
                                        <p:tav tm="0">
                                          <p:val>
                                            <p:strVal val="#ppt_h"/>
                                          </p:val>
                                        </p:tav>
                                        <p:tav tm="100000">
                                          <p:val>
                                            <p:strVal val="#ppt_h"/>
                                          </p:val>
                                        </p:tav>
                                      </p:tavLst>
                                    </p:anim>
                                    <p:anim calcmode="lin" valueType="num">
                                      <p:cBhvr>
                                        <p:cTn id="72" dur="500" fill="hold"/>
                                        <p:tgtEl>
                                          <p:spTgt spid="9"/>
                                        </p:tgtEl>
                                        <p:attrNameLst>
                                          <p:attrName>ppt_x</p:attrName>
                                        </p:attrNameLst>
                                      </p:cBhvr>
                                      <p:tavLst>
                                        <p:tav tm="0">
                                          <p:val>
                                            <p:strVal val="#ppt_x-.2"/>
                                          </p:val>
                                        </p:tav>
                                        <p:tav tm="100000">
                                          <p:val>
                                            <p:strVal val="#ppt_x"/>
                                          </p:val>
                                        </p:tav>
                                      </p:tavLst>
                                    </p:anim>
                                    <p:anim calcmode="lin" valueType="num">
                                      <p:cBhvr>
                                        <p:cTn id="73" dur="500" fill="hold"/>
                                        <p:tgtEl>
                                          <p:spTgt spid="9"/>
                                        </p:tgtEl>
                                        <p:attrNameLst>
                                          <p:attrName>ppt_y</p:attrName>
                                        </p:attrNameLst>
                                      </p:cBhvr>
                                      <p:tavLst>
                                        <p:tav tm="0">
                                          <p:val>
                                            <p:strVal val="#ppt_y"/>
                                          </p:val>
                                        </p:tav>
                                        <p:tav tm="100000">
                                          <p:val>
                                            <p:strVal val="#ppt_y"/>
                                          </p:val>
                                        </p:tav>
                                      </p:tavLst>
                                    </p:anim>
                                    <p:animEffect transition="in" filter="fade">
                                      <p:cBhvr>
                                        <p:cTn id="74" dur="500"/>
                                        <p:tgtEl>
                                          <p:spTgt spid="9"/>
                                        </p:tgtEl>
                                      </p:cBhvr>
                                    </p:animEffect>
                                  </p:childTnLst>
                                </p:cTn>
                              </p:par>
                            </p:childTnLst>
                          </p:cTn>
                        </p:par>
                        <p:par>
                          <p:cTn id="75" fill="hold">
                            <p:stCondLst>
                              <p:cond delay="5000"/>
                            </p:stCondLst>
                            <p:childTnLst>
                              <p:par>
                                <p:cTn id="76" presetID="54" presetClass="entr" presetSubtype="0" accel="100000" fill="hold" grpId="0" nodeType="afterEffect">
                                  <p:stCondLst>
                                    <p:cond delay="0"/>
                                  </p:stCondLst>
                                  <p:childTnLst>
                                    <p:set>
                                      <p:cBhvr>
                                        <p:cTn id="77" dur="1" fill="hold">
                                          <p:stCondLst>
                                            <p:cond delay="0"/>
                                          </p:stCondLst>
                                        </p:cTn>
                                        <p:tgtEl>
                                          <p:spTgt spid="10"/>
                                        </p:tgtEl>
                                        <p:attrNameLst>
                                          <p:attrName>style.visibility</p:attrName>
                                        </p:attrNameLst>
                                      </p:cBhvr>
                                      <p:to>
                                        <p:strVal val="visible"/>
                                      </p:to>
                                    </p:set>
                                    <p:anim calcmode="lin" valueType="num">
                                      <p:cBhvr>
                                        <p:cTn id="78" dur="500" fill="hold"/>
                                        <p:tgtEl>
                                          <p:spTgt spid="10"/>
                                        </p:tgtEl>
                                        <p:attrNameLst>
                                          <p:attrName>ppt_w</p:attrName>
                                        </p:attrNameLst>
                                      </p:cBhvr>
                                      <p:tavLst>
                                        <p:tav tm="0">
                                          <p:val>
                                            <p:strVal val="#ppt_w*0.05"/>
                                          </p:val>
                                        </p:tav>
                                        <p:tav tm="100000">
                                          <p:val>
                                            <p:strVal val="#ppt_w"/>
                                          </p:val>
                                        </p:tav>
                                      </p:tavLst>
                                    </p:anim>
                                    <p:anim calcmode="lin" valueType="num">
                                      <p:cBhvr>
                                        <p:cTn id="79" dur="500" fill="hold"/>
                                        <p:tgtEl>
                                          <p:spTgt spid="10"/>
                                        </p:tgtEl>
                                        <p:attrNameLst>
                                          <p:attrName>ppt_h</p:attrName>
                                        </p:attrNameLst>
                                      </p:cBhvr>
                                      <p:tavLst>
                                        <p:tav tm="0">
                                          <p:val>
                                            <p:strVal val="#ppt_h"/>
                                          </p:val>
                                        </p:tav>
                                        <p:tav tm="100000">
                                          <p:val>
                                            <p:strVal val="#ppt_h"/>
                                          </p:val>
                                        </p:tav>
                                      </p:tavLst>
                                    </p:anim>
                                    <p:anim calcmode="lin" valueType="num">
                                      <p:cBhvr>
                                        <p:cTn id="80" dur="500" fill="hold"/>
                                        <p:tgtEl>
                                          <p:spTgt spid="10"/>
                                        </p:tgtEl>
                                        <p:attrNameLst>
                                          <p:attrName>ppt_x</p:attrName>
                                        </p:attrNameLst>
                                      </p:cBhvr>
                                      <p:tavLst>
                                        <p:tav tm="0">
                                          <p:val>
                                            <p:strVal val="#ppt_x-.2"/>
                                          </p:val>
                                        </p:tav>
                                        <p:tav tm="100000">
                                          <p:val>
                                            <p:strVal val="#ppt_x"/>
                                          </p:val>
                                        </p:tav>
                                      </p:tavLst>
                                    </p:anim>
                                    <p:anim calcmode="lin" valueType="num">
                                      <p:cBhvr>
                                        <p:cTn id="81" dur="500" fill="hold"/>
                                        <p:tgtEl>
                                          <p:spTgt spid="10"/>
                                        </p:tgtEl>
                                        <p:attrNameLst>
                                          <p:attrName>ppt_y</p:attrName>
                                        </p:attrNameLst>
                                      </p:cBhvr>
                                      <p:tavLst>
                                        <p:tav tm="0">
                                          <p:val>
                                            <p:strVal val="#ppt_y"/>
                                          </p:val>
                                        </p:tav>
                                        <p:tav tm="100000">
                                          <p:val>
                                            <p:strVal val="#ppt_y"/>
                                          </p:val>
                                        </p:tav>
                                      </p:tavLst>
                                    </p:anim>
                                    <p:animEffect transition="in" filter="fade">
                                      <p:cBhvr>
                                        <p:cTn id="82" dur="500"/>
                                        <p:tgtEl>
                                          <p:spTgt spid="10"/>
                                        </p:tgtEl>
                                      </p:cBhvr>
                                    </p:animEffect>
                                  </p:childTnLst>
                                </p:cTn>
                              </p:par>
                            </p:childTnLst>
                          </p:cTn>
                        </p:par>
                        <p:par>
                          <p:cTn id="83" fill="hold">
                            <p:stCondLst>
                              <p:cond delay="5500"/>
                            </p:stCondLst>
                            <p:childTnLst>
                              <p:par>
                                <p:cTn id="84" presetID="54" presetClass="entr" presetSubtype="0" accel="100000" fill="hold" grpId="0" nodeType="afterEffect">
                                  <p:stCondLst>
                                    <p:cond delay="0"/>
                                  </p:stCondLst>
                                  <p:childTnLst>
                                    <p:set>
                                      <p:cBhvr>
                                        <p:cTn id="85" dur="1" fill="hold">
                                          <p:stCondLst>
                                            <p:cond delay="0"/>
                                          </p:stCondLst>
                                        </p:cTn>
                                        <p:tgtEl>
                                          <p:spTgt spid="11"/>
                                        </p:tgtEl>
                                        <p:attrNameLst>
                                          <p:attrName>style.visibility</p:attrName>
                                        </p:attrNameLst>
                                      </p:cBhvr>
                                      <p:to>
                                        <p:strVal val="visible"/>
                                      </p:to>
                                    </p:set>
                                    <p:anim calcmode="lin" valueType="num">
                                      <p:cBhvr>
                                        <p:cTn id="86" dur="500" fill="hold"/>
                                        <p:tgtEl>
                                          <p:spTgt spid="11"/>
                                        </p:tgtEl>
                                        <p:attrNameLst>
                                          <p:attrName>ppt_w</p:attrName>
                                        </p:attrNameLst>
                                      </p:cBhvr>
                                      <p:tavLst>
                                        <p:tav tm="0">
                                          <p:val>
                                            <p:strVal val="#ppt_w*0.05"/>
                                          </p:val>
                                        </p:tav>
                                        <p:tav tm="100000">
                                          <p:val>
                                            <p:strVal val="#ppt_w"/>
                                          </p:val>
                                        </p:tav>
                                      </p:tavLst>
                                    </p:anim>
                                    <p:anim calcmode="lin" valueType="num">
                                      <p:cBhvr>
                                        <p:cTn id="87" dur="500" fill="hold"/>
                                        <p:tgtEl>
                                          <p:spTgt spid="11"/>
                                        </p:tgtEl>
                                        <p:attrNameLst>
                                          <p:attrName>ppt_h</p:attrName>
                                        </p:attrNameLst>
                                      </p:cBhvr>
                                      <p:tavLst>
                                        <p:tav tm="0">
                                          <p:val>
                                            <p:strVal val="#ppt_h"/>
                                          </p:val>
                                        </p:tav>
                                        <p:tav tm="100000">
                                          <p:val>
                                            <p:strVal val="#ppt_h"/>
                                          </p:val>
                                        </p:tav>
                                      </p:tavLst>
                                    </p:anim>
                                    <p:anim calcmode="lin" valueType="num">
                                      <p:cBhvr>
                                        <p:cTn id="88" dur="500" fill="hold"/>
                                        <p:tgtEl>
                                          <p:spTgt spid="11"/>
                                        </p:tgtEl>
                                        <p:attrNameLst>
                                          <p:attrName>ppt_x</p:attrName>
                                        </p:attrNameLst>
                                      </p:cBhvr>
                                      <p:tavLst>
                                        <p:tav tm="0">
                                          <p:val>
                                            <p:strVal val="#ppt_x-.2"/>
                                          </p:val>
                                        </p:tav>
                                        <p:tav tm="100000">
                                          <p:val>
                                            <p:strVal val="#ppt_x"/>
                                          </p:val>
                                        </p:tav>
                                      </p:tavLst>
                                    </p:anim>
                                    <p:anim calcmode="lin" valueType="num">
                                      <p:cBhvr>
                                        <p:cTn id="89" dur="500" fill="hold"/>
                                        <p:tgtEl>
                                          <p:spTgt spid="11"/>
                                        </p:tgtEl>
                                        <p:attrNameLst>
                                          <p:attrName>ppt_y</p:attrName>
                                        </p:attrNameLst>
                                      </p:cBhvr>
                                      <p:tavLst>
                                        <p:tav tm="0">
                                          <p:val>
                                            <p:strVal val="#ppt_y"/>
                                          </p:val>
                                        </p:tav>
                                        <p:tav tm="100000">
                                          <p:val>
                                            <p:strVal val="#ppt_y"/>
                                          </p:val>
                                        </p:tav>
                                      </p:tavLst>
                                    </p:anim>
                                    <p:animEffect transition="in" filter="fade">
                                      <p:cBhvr>
                                        <p:cTn id="9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89" grpId="0"/>
      <p:bldP spid="3" grpId="0"/>
      <p:bldP spid="4" grpId="0"/>
      <p:bldP spid="6" grpId="0"/>
      <p:bldP spid="7" grpId="0"/>
      <p:bldP spid="8"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2E8AB"/>
        </a:solidFill>
        <a:effectLst/>
      </p:bgPr>
    </p:bg>
    <p:spTree>
      <p:nvGrpSpPr>
        <p:cNvPr id="1" name="Shape 2685"/>
        <p:cNvGrpSpPr/>
        <p:nvPr/>
      </p:nvGrpSpPr>
      <p:grpSpPr>
        <a:xfrm>
          <a:off x="0" y="0"/>
          <a:ext cx="0" cy="0"/>
          <a:chOff x="0" y="0"/>
          <a:chExt cx="0" cy="0"/>
        </a:xfrm>
      </p:grpSpPr>
      <p:sp>
        <p:nvSpPr>
          <p:cNvPr id="9" name="Freeform 8">
            <a:extLst>
              <a:ext uri="{FF2B5EF4-FFF2-40B4-BE49-F238E27FC236}">
                <a16:creationId xmlns:a16="http://schemas.microsoft.com/office/drawing/2014/main" id="{4852002C-A321-584F-AB4E-537E9BF2E360}"/>
              </a:ext>
            </a:extLst>
          </p:cNvPr>
          <p:cNvSpPr/>
          <p:nvPr/>
        </p:nvSpPr>
        <p:spPr>
          <a:xfrm>
            <a:off x="282861" y="1263480"/>
            <a:ext cx="4316819" cy="1821814"/>
          </a:xfrm>
          <a:custGeom>
            <a:avLst/>
            <a:gdLst>
              <a:gd name="connsiteX0" fmla="*/ 2030819 w 4316819"/>
              <a:gd name="connsiteY0" fmla="*/ 78074 h 1821814"/>
              <a:gd name="connsiteX1" fmla="*/ 2030819 w 4316819"/>
              <a:gd name="connsiteY1" fmla="*/ 78074 h 1821814"/>
              <a:gd name="connsiteX2" fmla="*/ 1573619 w 4316819"/>
              <a:gd name="connsiteY2" fmla="*/ 35544 h 1821814"/>
              <a:gd name="connsiteX3" fmla="*/ 1509823 w 4316819"/>
              <a:gd name="connsiteY3" fmla="*/ 56809 h 1821814"/>
              <a:gd name="connsiteX4" fmla="*/ 1467293 w 4316819"/>
              <a:gd name="connsiteY4" fmla="*/ 67441 h 1821814"/>
              <a:gd name="connsiteX5" fmla="*/ 1435396 w 4316819"/>
              <a:gd name="connsiteY5" fmla="*/ 78074 h 1821814"/>
              <a:gd name="connsiteX6" fmla="*/ 1371600 w 4316819"/>
              <a:gd name="connsiteY6" fmla="*/ 120604 h 1821814"/>
              <a:gd name="connsiteX7" fmla="*/ 1339702 w 4316819"/>
              <a:gd name="connsiteY7" fmla="*/ 141869 h 1821814"/>
              <a:gd name="connsiteX8" fmla="*/ 1297172 w 4316819"/>
              <a:gd name="connsiteY8" fmla="*/ 216297 h 1821814"/>
              <a:gd name="connsiteX9" fmla="*/ 1307805 w 4316819"/>
              <a:gd name="connsiteY9" fmla="*/ 205665 h 1821814"/>
              <a:gd name="connsiteX10" fmla="*/ 1244009 w 4316819"/>
              <a:gd name="connsiteY10" fmla="*/ 141869 h 1821814"/>
              <a:gd name="connsiteX11" fmla="*/ 1212112 w 4316819"/>
              <a:gd name="connsiteY11" fmla="*/ 131237 h 1821814"/>
              <a:gd name="connsiteX12" fmla="*/ 1180214 w 4316819"/>
              <a:gd name="connsiteY12" fmla="*/ 109972 h 1821814"/>
              <a:gd name="connsiteX13" fmla="*/ 1148316 w 4316819"/>
              <a:gd name="connsiteY13" fmla="*/ 99339 h 1821814"/>
              <a:gd name="connsiteX14" fmla="*/ 1116419 w 4316819"/>
              <a:gd name="connsiteY14" fmla="*/ 78074 h 1821814"/>
              <a:gd name="connsiteX15" fmla="*/ 1010093 w 4316819"/>
              <a:gd name="connsiteY15" fmla="*/ 46176 h 1821814"/>
              <a:gd name="connsiteX16" fmla="*/ 829340 w 4316819"/>
              <a:gd name="connsiteY16" fmla="*/ 56809 h 1821814"/>
              <a:gd name="connsiteX17" fmla="*/ 744279 w 4316819"/>
              <a:gd name="connsiteY17" fmla="*/ 78074 h 1821814"/>
              <a:gd name="connsiteX18" fmla="*/ 691116 w 4316819"/>
              <a:gd name="connsiteY18" fmla="*/ 120604 h 1821814"/>
              <a:gd name="connsiteX19" fmla="*/ 648586 w 4316819"/>
              <a:gd name="connsiteY19" fmla="*/ 184400 h 1821814"/>
              <a:gd name="connsiteX20" fmla="*/ 637954 w 4316819"/>
              <a:gd name="connsiteY20" fmla="*/ 226930 h 1821814"/>
              <a:gd name="connsiteX21" fmla="*/ 637954 w 4316819"/>
              <a:gd name="connsiteY21" fmla="*/ 226930 h 1821814"/>
              <a:gd name="connsiteX22" fmla="*/ 542261 w 4316819"/>
              <a:gd name="connsiteY22" fmla="*/ 205665 h 1821814"/>
              <a:gd name="connsiteX23" fmla="*/ 510363 w 4316819"/>
              <a:gd name="connsiteY23" fmla="*/ 195032 h 1821814"/>
              <a:gd name="connsiteX24" fmla="*/ 212651 w 4316819"/>
              <a:gd name="connsiteY24" fmla="*/ 205665 h 1821814"/>
              <a:gd name="connsiteX25" fmla="*/ 138223 w 4316819"/>
              <a:gd name="connsiteY25" fmla="*/ 226930 h 1821814"/>
              <a:gd name="connsiteX26" fmla="*/ 106326 w 4316819"/>
              <a:gd name="connsiteY26" fmla="*/ 258827 h 1821814"/>
              <a:gd name="connsiteX27" fmla="*/ 74428 w 4316819"/>
              <a:gd name="connsiteY27" fmla="*/ 280093 h 1821814"/>
              <a:gd name="connsiteX28" fmla="*/ 53163 w 4316819"/>
              <a:gd name="connsiteY28" fmla="*/ 311990 h 1821814"/>
              <a:gd name="connsiteX29" fmla="*/ 31898 w 4316819"/>
              <a:gd name="connsiteY29" fmla="*/ 375786 h 1821814"/>
              <a:gd name="connsiteX30" fmla="*/ 21265 w 4316819"/>
              <a:gd name="connsiteY30" fmla="*/ 407683 h 1821814"/>
              <a:gd name="connsiteX31" fmla="*/ 10633 w 4316819"/>
              <a:gd name="connsiteY31" fmla="*/ 439581 h 1821814"/>
              <a:gd name="connsiteX32" fmla="*/ 0 w 4316819"/>
              <a:gd name="connsiteY32" fmla="*/ 471479 h 1821814"/>
              <a:gd name="connsiteX33" fmla="*/ 10633 w 4316819"/>
              <a:gd name="connsiteY33" fmla="*/ 609702 h 1821814"/>
              <a:gd name="connsiteX34" fmla="*/ 42530 w 4316819"/>
              <a:gd name="connsiteY34" fmla="*/ 684130 h 1821814"/>
              <a:gd name="connsiteX35" fmla="*/ 53163 w 4316819"/>
              <a:gd name="connsiteY35" fmla="*/ 716027 h 1821814"/>
              <a:gd name="connsiteX36" fmla="*/ 74428 w 4316819"/>
              <a:gd name="connsiteY36" fmla="*/ 737293 h 1821814"/>
              <a:gd name="connsiteX37" fmla="*/ 95693 w 4316819"/>
              <a:gd name="connsiteY37" fmla="*/ 769190 h 1821814"/>
              <a:gd name="connsiteX38" fmla="*/ 191386 w 4316819"/>
              <a:gd name="connsiteY38" fmla="*/ 822353 h 1821814"/>
              <a:gd name="connsiteX39" fmla="*/ 223284 w 4316819"/>
              <a:gd name="connsiteY39" fmla="*/ 832986 h 1821814"/>
              <a:gd name="connsiteX40" fmla="*/ 255182 w 4316819"/>
              <a:gd name="connsiteY40" fmla="*/ 843618 h 1821814"/>
              <a:gd name="connsiteX41" fmla="*/ 414670 w 4316819"/>
              <a:gd name="connsiteY41" fmla="*/ 832986 h 1821814"/>
              <a:gd name="connsiteX42" fmla="*/ 414670 w 4316819"/>
              <a:gd name="connsiteY42" fmla="*/ 832986 h 1821814"/>
              <a:gd name="connsiteX43" fmla="*/ 350875 w 4316819"/>
              <a:gd name="connsiteY43" fmla="*/ 907414 h 1821814"/>
              <a:gd name="connsiteX44" fmla="*/ 329609 w 4316819"/>
              <a:gd name="connsiteY44" fmla="*/ 928679 h 1821814"/>
              <a:gd name="connsiteX45" fmla="*/ 308344 w 4316819"/>
              <a:gd name="connsiteY45" fmla="*/ 1003107 h 1821814"/>
              <a:gd name="connsiteX46" fmla="*/ 308344 w 4316819"/>
              <a:gd name="connsiteY46" fmla="*/ 1300818 h 1821814"/>
              <a:gd name="connsiteX47" fmla="*/ 340242 w 4316819"/>
              <a:gd name="connsiteY47" fmla="*/ 1375246 h 1821814"/>
              <a:gd name="connsiteX48" fmla="*/ 361507 w 4316819"/>
              <a:gd name="connsiteY48" fmla="*/ 1407144 h 1821814"/>
              <a:gd name="connsiteX49" fmla="*/ 372140 w 4316819"/>
              <a:gd name="connsiteY49" fmla="*/ 1439041 h 1821814"/>
              <a:gd name="connsiteX50" fmla="*/ 393405 w 4316819"/>
              <a:gd name="connsiteY50" fmla="*/ 1460307 h 1821814"/>
              <a:gd name="connsiteX51" fmla="*/ 425302 w 4316819"/>
              <a:gd name="connsiteY51" fmla="*/ 1502837 h 1821814"/>
              <a:gd name="connsiteX52" fmla="*/ 478465 w 4316819"/>
              <a:gd name="connsiteY52" fmla="*/ 1545367 h 1821814"/>
              <a:gd name="connsiteX53" fmla="*/ 552893 w 4316819"/>
              <a:gd name="connsiteY53" fmla="*/ 1566632 h 1821814"/>
              <a:gd name="connsiteX54" fmla="*/ 733647 w 4316819"/>
              <a:gd name="connsiteY54" fmla="*/ 1598530 h 1821814"/>
              <a:gd name="connsiteX55" fmla="*/ 850605 w 4316819"/>
              <a:gd name="connsiteY55" fmla="*/ 1587897 h 1821814"/>
              <a:gd name="connsiteX56" fmla="*/ 914400 w 4316819"/>
              <a:gd name="connsiteY56" fmla="*/ 1513469 h 1821814"/>
              <a:gd name="connsiteX57" fmla="*/ 914400 w 4316819"/>
              <a:gd name="connsiteY57" fmla="*/ 1513469 h 1821814"/>
              <a:gd name="connsiteX58" fmla="*/ 935665 w 4316819"/>
              <a:gd name="connsiteY58" fmla="*/ 1609162 h 1821814"/>
              <a:gd name="connsiteX59" fmla="*/ 967563 w 4316819"/>
              <a:gd name="connsiteY59" fmla="*/ 1630427 h 1821814"/>
              <a:gd name="connsiteX60" fmla="*/ 1020726 w 4316819"/>
              <a:gd name="connsiteY60" fmla="*/ 1662325 h 1821814"/>
              <a:gd name="connsiteX61" fmla="*/ 1041991 w 4316819"/>
              <a:gd name="connsiteY61" fmla="*/ 1694223 h 1821814"/>
              <a:gd name="connsiteX62" fmla="*/ 1148316 w 4316819"/>
              <a:gd name="connsiteY62" fmla="*/ 1736753 h 1821814"/>
              <a:gd name="connsiteX63" fmla="*/ 1254642 w 4316819"/>
              <a:gd name="connsiteY63" fmla="*/ 1779283 h 1821814"/>
              <a:gd name="connsiteX64" fmla="*/ 1318437 w 4316819"/>
              <a:gd name="connsiteY64" fmla="*/ 1789916 h 1821814"/>
              <a:gd name="connsiteX65" fmla="*/ 1541721 w 4316819"/>
              <a:gd name="connsiteY65" fmla="*/ 1779283 h 1821814"/>
              <a:gd name="connsiteX66" fmla="*/ 1637414 w 4316819"/>
              <a:gd name="connsiteY66" fmla="*/ 1736753 h 1821814"/>
              <a:gd name="connsiteX67" fmla="*/ 1669312 w 4316819"/>
              <a:gd name="connsiteY67" fmla="*/ 1726121 h 1821814"/>
              <a:gd name="connsiteX68" fmla="*/ 1701209 w 4316819"/>
              <a:gd name="connsiteY68" fmla="*/ 1704855 h 1821814"/>
              <a:gd name="connsiteX69" fmla="*/ 1754372 w 4316819"/>
              <a:gd name="connsiteY69" fmla="*/ 1662325 h 1821814"/>
              <a:gd name="connsiteX70" fmla="*/ 1754372 w 4316819"/>
              <a:gd name="connsiteY70" fmla="*/ 1651693 h 1821814"/>
              <a:gd name="connsiteX71" fmla="*/ 1754372 w 4316819"/>
              <a:gd name="connsiteY71" fmla="*/ 1651693 h 1821814"/>
              <a:gd name="connsiteX72" fmla="*/ 1807535 w 4316819"/>
              <a:gd name="connsiteY72" fmla="*/ 1726121 h 1821814"/>
              <a:gd name="connsiteX73" fmla="*/ 1839433 w 4316819"/>
              <a:gd name="connsiteY73" fmla="*/ 1747386 h 1821814"/>
              <a:gd name="connsiteX74" fmla="*/ 1913861 w 4316819"/>
              <a:gd name="connsiteY74" fmla="*/ 1779283 h 1821814"/>
              <a:gd name="connsiteX75" fmla="*/ 1956391 w 4316819"/>
              <a:gd name="connsiteY75" fmla="*/ 1789916 h 1821814"/>
              <a:gd name="connsiteX76" fmla="*/ 2020186 w 4316819"/>
              <a:gd name="connsiteY76" fmla="*/ 1811181 h 1821814"/>
              <a:gd name="connsiteX77" fmla="*/ 2094614 w 4316819"/>
              <a:gd name="connsiteY77" fmla="*/ 1821814 h 1821814"/>
              <a:gd name="connsiteX78" fmla="*/ 2339163 w 4316819"/>
              <a:gd name="connsiteY78" fmla="*/ 1811181 h 1821814"/>
              <a:gd name="connsiteX79" fmla="*/ 2424223 w 4316819"/>
              <a:gd name="connsiteY79" fmla="*/ 1779283 h 1821814"/>
              <a:gd name="connsiteX80" fmla="*/ 2456121 w 4316819"/>
              <a:gd name="connsiteY80" fmla="*/ 1768651 h 1821814"/>
              <a:gd name="connsiteX81" fmla="*/ 2583712 w 4316819"/>
              <a:gd name="connsiteY81" fmla="*/ 1715488 h 1821814"/>
              <a:gd name="connsiteX82" fmla="*/ 2636875 w 4316819"/>
              <a:gd name="connsiteY82" fmla="*/ 1672958 h 1821814"/>
              <a:gd name="connsiteX83" fmla="*/ 2679405 w 4316819"/>
              <a:gd name="connsiteY83" fmla="*/ 1598530 h 1821814"/>
              <a:gd name="connsiteX84" fmla="*/ 2700670 w 4316819"/>
              <a:gd name="connsiteY84" fmla="*/ 1566632 h 1821814"/>
              <a:gd name="connsiteX85" fmla="*/ 2721935 w 4316819"/>
              <a:gd name="connsiteY85" fmla="*/ 1524102 h 1821814"/>
              <a:gd name="connsiteX86" fmla="*/ 2721935 w 4316819"/>
              <a:gd name="connsiteY86" fmla="*/ 1524102 h 1821814"/>
              <a:gd name="connsiteX87" fmla="*/ 2817628 w 4316819"/>
              <a:gd name="connsiteY87" fmla="*/ 1534734 h 1821814"/>
              <a:gd name="connsiteX88" fmla="*/ 2955851 w 4316819"/>
              <a:gd name="connsiteY88" fmla="*/ 1556000 h 1821814"/>
              <a:gd name="connsiteX89" fmla="*/ 2987749 w 4316819"/>
              <a:gd name="connsiteY89" fmla="*/ 1566632 h 1821814"/>
              <a:gd name="connsiteX90" fmla="*/ 3242930 w 4316819"/>
              <a:gd name="connsiteY90" fmla="*/ 1556000 h 1821814"/>
              <a:gd name="connsiteX91" fmla="*/ 3338623 w 4316819"/>
              <a:gd name="connsiteY91" fmla="*/ 1513469 h 1821814"/>
              <a:gd name="connsiteX92" fmla="*/ 3391786 w 4316819"/>
              <a:gd name="connsiteY92" fmla="*/ 1460307 h 1821814"/>
              <a:gd name="connsiteX93" fmla="*/ 3455582 w 4316819"/>
              <a:gd name="connsiteY93" fmla="*/ 1385879 h 1821814"/>
              <a:gd name="connsiteX94" fmla="*/ 3487479 w 4316819"/>
              <a:gd name="connsiteY94" fmla="*/ 1353981 h 1821814"/>
              <a:gd name="connsiteX95" fmla="*/ 3519377 w 4316819"/>
              <a:gd name="connsiteY95" fmla="*/ 1311451 h 1821814"/>
              <a:gd name="connsiteX96" fmla="*/ 3551275 w 4316819"/>
              <a:gd name="connsiteY96" fmla="*/ 1290186 h 1821814"/>
              <a:gd name="connsiteX97" fmla="*/ 3615070 w 4316819"/>
              <a:gd name="connsiteY97" fmla="*/ 1205125 h 1821814"/>
              <a:gd name="connsiteX98" fmla="*/ 3615070 w 4316819"/>
              <a:gd name="connsiteY98" fmla="*/ 1173227 h 1821814"/>
              <a:gd name="connsiteX99" fmla="*/ 3615070 w 4316819"/>
              <a:gd name="connsiteY99" fmla="*/ 1173227 h 1821814"/>
              <a:gd name="connsiteX100" fmla="*/ 3912782 w 4316819"/>
              <a:gd name="connsiteY100" fmla="*/ 1162595 h 1821814"/>
              <a:gd name="connsiteX101" fmla="*/ 3976577 w 4316819"/>
              <a:gd name="connsiteY101" fmla="*/ 1120065 h 1821814"/>
              <a:gd name="connsiteX102" fmla="*/ 4029740 w 4316819"/>
              <a:gd name="connsiteY102" fmla="*/ 1077534 h 1821814"/>
              <a:gd name="connsiteX103" fmla="*/ 4072270 w 4316819"/>
              <a:gd name="connsiteY103" fmla="*/ 1013739 h 1821814"/>
              <a:gd name="connsiteX104" fmla="*/ 4093535 w 4316819"/>
              <a:gd name="connsiteY104" fmla="*/ 981841 h 1821814"/>
              <a:gd name="connsiteX105" fmla="*/ 4114800 w 4316819"/>
              <a:gd name="connsiteY105" fmla="*/ 949944 h 1821814"/>
              <a:gd name="connsiteX106" fmla="*/ 4114800 w 4316819"/>
              <a:gd name="connsiteY106" fmla="*/ 896781 h 1821814"/>
              <a:gd name="connsiteX107" fmla="*/ 4114800 w 4316819"/>
              <a:gd name="connsiteY107" fmla="*/ 896781 h 1821814"/>
              <a:gd name="connsiteX108" fmla="*/ 4199861 w 4316819"/>
              <a:gd name="connsiteY108" fmla="*/ 854251 h 1821814"/>
              <a:gd name="connsiteX109" fmla="*/ 4263656 w 4316819"/>
              <a:gd name="connsiteY109" fmla="*/ 811721 h 1821814"/>
              <a:gd name="connsiteX110" fmla="*/ 4284921 w 4316819"/>
              <a:gd name="connsiteY110" fmla="*/ 779823 h 1821814"/>
              <a:gd name="connsiteX111" fmla="*/ 4316819 w 4316819"/>
              <a:gd name="connsiteY111" fmla="*/ 716027 h 1821814"/>
              <a:gd name="connsiteX112" fmla="*/ 4306186 w 4316819"/>
              <a:gd name="connsiteY112" fmla="*/ 577804 h 1821814"/>
              <a:gd name="connsiteX113" fmla="*/ 4263656 w 4316819"/>
              <a:gd name="connsiteY113" fmla="*/ 524641 h 1821814"/>
              <a:gd name="connsiteX114" fmla="*/ 4157330 w 4316819"/>
              <a:gd name="connsiteY114" fmla="*/ 471479 h 1821814"/>
              <a:gd name="connsiteX115" fmla="*/ 4093535 w 4316819"/>
              <a:gd name="connsiteY115" fmla="*/ 450214 h 1821814"/>
              <a:gd name="connsiteX116" fmla="*/ 3997842 w 4316819"/>
              <a:gd name="connsiteY116" fmla="*/ 450214 h 1821814"/>
              <a:gd name="connsiteX117" fmla="*/ 3997842 w 4316819"/>
              <a:gd name="connsiteY117" fmla="*/ 450214 h 1821814"/>
              <a:gd name="connsiteX118" fmla="*/ 3987209 w 4316819"/>
              <a:gd name="connsiteY118" fmla="*/ 269460 h 1821814"/>
              <a:gd name="connsiteX119" fmla="*/ 3965944 w 4316819"/>
              <a:gd name="connsiteY119" fmla="*/ 205665 h 1821814"/>
              <a:gd name="connsiteX120" fmla="*/ 3934047 w 4316819"/>
              <a:gd name="connsiteY120" fmla="*/ 184400 h 1821814"/>
              <a:gd name="connsiteX121" fmla="*/ 3912782 w 4316819"/>
              <a:gd name="connsiteY121" fmla="*/ 163134 h 1821814"/>
              <a:gd name="connsiteX122" fmla="*/ 3817089 w 4316819"/>
              <a:gd name="connsiteY122" fmla="*/ 131237 h 1821814"/>
              <a:gd name="connsiteX123" fmla="*/ 3785191 w 4316819"/>
              <a:gd name="connsiteY123" fmla="*/ 120604 h 1821814"/>
              <a:gd name="connsiteX124" fmla="*/ 3753293 w 4316819"/>
              <a:gd name="connsiteY124" fmla="*/ 109972 h 1821814"/>
              <a:gd name="connsiteX125" fmla="*/ 3615070 w 4316819"/>
              <a:gd name="connsiteY125" fmla="*/ 120604 h 1821814"/>
              <a:gd name="connsiteX126" fmla="*/ 3551275 w 4316819"/>
              <a:gd name="connsiteY126" fmla="*/ 141869 h 1821814"/>
              <a:gd name="connsiteX127" fmla="*/ 3508744 w 4316819"/>
              <a:gd name="connsiteY127" fmla="*/ 184400 h 1821814"/>
              <a:gd name="connsiteX128" fmla="*/ 3444949 w 4316819"/>
              <a:gd name="connsiteY128" fmla="*/ 237562 h 1821814"/>
              <a:gd name="connsiteX129" fmla="*/ 3444949 w 4316819"/>
              <a:gd name="connsiteY129" fmla="*/ 280093 h 1821814"/>
              <a:gd name="connsiteX130" fmla="*/ 3455582 w 4316819"/>
              <a:gd name="connsiteY130" fmla="*/ 280093 h 1821814"/>
              <a:gd name="connsiteX131" fmla="*/ 3391786 w 4316819"/>
              <a:gd name="connsiteY131" fmla="*/ 163134 h 1821814"/>
              <a:gd name="connsiteX132" fmla="*/ 3327991 w 4316819"/>
              <a:gd name="connsiteY132" fmla="*/ 109972 h 1821814"/>
              <a:gd name="connsiteX133" fmla="*/ 3296093 w 4316819"/>
              <a:gd name="connsiteY133" fmla="*/ 99339 h 1821814"/>
              <a:gd name="connsiteX134" fmla="*/ 3211033 w 4316819"/>
              <a:gd name="connsiteY134" fmla="*/ 67441 h 1821814"/>
              <a:gd name="connsiteX135" fmla="*/ 3030279 w 4316819"/>
              <a:gd name="connsiteY135" fmla="*/ 78074 h 1821814"/>
              <a:gd name="connsiteX136" fmla="*/ 2945219 w 4316819"/>
              <a:gd name="connsiteY136" fmla="*/ 120604 h 1821814"/>
              <a:gd name="connsiteX137" fmla="*/ 2902689 w 4316819"/>
              <a:gd name="connsiteY137" fmla="*/ 131237 h 1821814"/>
              <a:gd name="connsiteX138" fmla="*/ 2828261 w 4316819"/>
              <a:gd name="connsiteY138" fmla="*/ 184400 h 1821814"/>
              <a:gd name="connsiteX139" fmla="*/ 2785730 w 4316819"/>
              <a:gd name="connsiteY139" fmla="*/ 226930 h 1821814"/>
              <a:gd name="connsiteX140" fmla="*/ 2796363 w 4316819"/>
              <a:gd name="connsiteY140" fmla="*/ 237562 h 1821814"/>
              <a:gd name="connsiteX141" fmla="*/ 2753833 w 4316819"/>
              <a:gd name="connsiteY141" fmla="*/ 109972 h 1821814"/>
              <a:gd name="connsiteX142" fmla="*/ 2690037 w 4316819"/>
              <a:gd name="connsiteY142" fmla="*/ 78074 h 1821814"/>
              <a:gd name="connsiteX143" fmla="*/ 2658140 w 4316819"/>
              <a:gd name="connsiteY143" fmla="*/ 56809 h 1821814"/>
              <a:gd name="connsiteX144" fmla="*/ 2626242 w 4316819"/>
              <a:gd name="connsiteY144" fmla="*/ 46176 h 1821814"/>
              <a:gd name="connsiteX145" fmla="*/ 2594344 w 4316819"/>
              <a:gd name="connsiteY145" fmla="*/ 24911 h 1821814"/>
              <a:gd name="connsiteX146" fmla="*/ 2509284 w 4316819"/>
              <a:gd name="connsiteY146" fmla="*/ 3646 h 1821814"/>
              <a:gd name="connsiteX147" fmla="*/ 2275368 w 4316819"/>
              <a:gd name="connsiteY147" fmla="*/ 14279 h 1821814"/>
              <a:gd name="connsiteX148" fmla="*/ 2211572 w 4316819"/>
              <a:gd name="connsiteY148" fmla="*/ 35544 h 1821814"/>
              <a:gd name="connsiteX149" fmla="*/ 2179675 w 4316819"/>
              <a:gd name="connsiteY149" fmla="*/ 46176 h 1821814"/>
              <a:gd name="connsiteX150" fmla="*/ 2083982 w 4316819"/>
              <a:gd name="connsiteY150" fmla="*/ 99339 h 1821814"/>
              <a:gd name="connsiteX151" fmla="*/ 2062716 w 4316819"/>
              <a:gd name="connsiteY151" fmla="*/ 120604 h 1821814"/>
              <a:gd name="connsiteX152" fmla="*/ 2041451 w 4316819"/>
              <a:gd name="connsiteY152" fmla="*/ 152502 h 1821814"/>
              <a:gd name="connsiteX153" fmla="*/ 2009554 w 4316819"/>
              <a:gd name="connsiteY153" fmla="*/ 173767 h 1821814"/>
              <a:gd name="connsiteX154" fmla="*/ 1998921 w 4316819"/>
              <a:gd name="connsiteY154" fmla="*/ 205665 h 1821814"/>
              <a:gd name="connsiteX155" fmla="*/ 1988289 w 4316819"/>
              <a:gd name="connsiteY155" fmla="*/ 226930 h 1821814"/>
              <a:gd name="connsiteX156" fmla="*/ 2030819 w 4316819"/>
              <a:gd name="connsiteY156" fmla="*/ 78074 h 182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4316819" h="1821814">
                <a:moveTo>
                  <a:pt x="2030819" y="78074"/>
                </a:moveTo>
                <a:lnTo>
                  <a:pt x="2030819" y="78074"/>
                </a:lnTo>
                <a:cubicBezTo>
                  <a:pt x="1858010" y="-45361"/>
                  <a:pt x="1963910" y="7666"/>
                  <a:pt x="1573619" y="35544"/>
                </a:cubicBezTo>
                <a:cubicBezTo>
                  <a:pt x="1551260" y="37141"/>
                  <a:pt x="1531569" y="51373"/>
                  <a:pt x="1509823" y="56809"/>
                </a:cubicBezTo>
                <a:cubicBezTo>
                  <a:pt x="1495646" y="60353"/>
                  <a:pt x="1481344" y="63426"/>
                  <a:pt x="1467293" y="67441"/>
                </a:cubicBezTo>
                <a:cubicBezTo>
                  <a:pt x="1456517" y="70520"/>
                  <a:pt x="1445193" y="72631"/>
                  <a:pt x="1435396" y="78074"/>
                </a:cubicBezTo>
                <a:cubicBezTo>
                  <a:pt x="1413055" y="90486"/>
                  <a:pt x="1392865" y="106427"/>
                  <a:pt x="1371600" y="120604"/>
                </a:cubicBezTo>
                <a:lnTo>
                  <a:pt x="1339702" y="141869"/>
                </a:lnTo>
                <a:cubicBezTo>
                  <a:pt x="1295206" y="208614"/>
                  <a:pt x="1297172" y="180107"/>
                  <a:pt x="1297172" y="216297"/>
                </a:cubicBezTo>
                <a:lnTo>
                  <a:pt x="1307805" y="205665"/>
                </a:lnTo>
                <a:cubicBezTo>
                  <a:pt x="1286540" y="184400"/>
                  <a:pt x="1267748" y="160332"/>
                  <a:pt x="1244009" y="141869"/>
                </a:cubicBezTo>
                <a:cubicBezTo>
                  <a:pt x="1235162" y="134988"/>
                  <a:pt x="1222136" y="136249"/>
                  <a:pt x="1212112" y="131237"/>
                </a:cubicBezTo>
                <a:cubicBezTo>
                  <a:pt x="1200682" y="125522"/>
                  <a:pt x="1191644" y="115687"/>
                  <a:pt x="1180214" y="109972"/>
                </a:cubicBezTo>
                <a:cubicBezTo>
                  <a:pt x="1170189" y="104960"/>
                  <a:pt x="1158341" y="104351"/>
                  <a:pt x="1148316" y="99339"/>
                </a:cubicBezTo>
                <a:cubicBezTo>
                  <a:pt x="1136887" y="93624"/>
                  <a:pt x="1128096" y="83264"/>
                  <a:pt x="1116419" y="78074"/>
                </a:cubicBezTo>
                <a:cubicBezTo>
                  <a:pt x="1083141" y="63284"/>
                  <a:pt x="1045437" y="55012"/>
                  <a:pt x="1010093" y="46176"/>
                </a:cubicBezTo>
                <a:cubicBezTo>
                  <a:pt x="949842" y="49720"/>
                  <a:pt x="889265" y="49618"/>
                  <a:pt x="829340" y="56809"/>
                </a:cubicBezTo>
                <a:cubicBezTo>
                  <a:pt x="800322" y="60291"/>
                  <a:pt x="744279" y="78074"/>
                  <a:pt x="744279" y="78074"/>
                </a:cubicBezTo>
                <a:cubicBezTo>
                  <a:pt x="723357" y="92022"/>
                  <a:pt x="706265" y="100406"/>
                  <a:pt x="691116" y="120604"/>
                </a:cubicBezTo>
                <a:cubicBezTo>
                  <a:pt x="675781" y="141050"/>
                  <a:pt x="648586" y="184400"/>
                  <a:pt x="648586" y="184400"/>
                </a:cubicBezTo>
                <a:cubicBezTo>
                  <a:pt x="636833" y="219659"/>
                  <a:pt x="637954" y="205090"/>
                  <a:pt x="637954" y="226930"/>
                </a:cubicBezTo>
                <a:lnTo>
                  <a:pt x="637954" y="226930"/>
                </a:lnTo>
                <a:cubicBezTo>
                  <a:pt x="606056" y="219842"/>
                  <a:pt x="573961" y="213590"/>
                  <a:pt x="542261" y="205665"/>
                </a:cubicBezTo>
                <a:cubicBezTo>
                  <a:pt x="531388" y="202947"/>
                  <a:pt x="521571" y="195032"/>
                  <a:pt x="510363" y="195032"/>
                </a:cubicBezTo>
                <a:cubicBezTo>
                  <a:pt x="411062" y="195032"/>
                  <a:pt x="311888" y="202121"/>
                  <a:pt x="212651" y="205665"/>
                </a:cubicBezTo>
                <a:cubicBezTo>
                  <a:pt x="206976" y="207084"/>
                  <a:pt x="147377" y="220827"/>
                  <a:pt x="138223" y="226930"/>
                </a:cubicBezTo>
                <a:cubicBezTo>
                  <a:pt x="125712" y="235271"/>
                  <a:pt x="117877" y="249201"/>
                  <a:pt x="106326" y="258827"/>
                </a:cubicBezTo>
                <a:cubicBezTo>
                  <a:pt x="96509" y="267008"/>
                  <a:pt x="85061" y="273004"/>
                  <a:pt x="74428" y="280093"/>
                </a:cubicBezTo>
                <a:cubicBezTo>
                  <a:pt x="67340" y="290725"/>
                  <a:pt x="58353" y="300313"/>
                  <a:pt x="53163" y="311990"/>
                </a:cubicBezTo>
                <a:cubicBezTo>
                  <a:pt x="44059" y="332474"/>
                  <a:pt x="38987" y="354521"/>
                  <a:pt x="31898" y="375786"/>
                </a:cubicBezTo>
                <a:lnTo>
                  <a:pt x="21265" y="407683"/>
                </a:lnTo>
                <a:lnTo>
                  <a:pt x="10633" y="439581"/>
                </a:lnTo>
                <a:lnTo>
                  <a:pt x="0" y="471479"/>
                </a:lnTo>
                <a:cubicBezTo>
                  <a:pt x="3544" y="517553"/>
                  <a:pt x="4901" y="563848"/>
                  <a:pt x="10633" y="609702"/>
                </a:cubicBezTo>
                <a:cubicBezTo>
                  <a:pt x="13567" y="633173"/>
                  <a:pt x="34227" y="664757"/>
                  <a:pt x="42530" y="684130"/>
                </a:cubicBezTo>
                <a:cubicBezTo>
                  <a:pt x="46945" y="694431"/>
                  <a:pt x="47397" y="706417"/>
                  <a:pt x="53163" y="716027"/>
                </a:cubicBezTo>
                <a:cubicBezTo>
                  <a:pt x="58321" y="724623"/>
                  <a:pt x="68166" y="729465"/>
                  <a:pt x="74428" y="737293"/>
                </a:cubicBezTo>
                <a:cubicBezTo>
                  <a:pt x="82411" y="747271"/>
                  <a:pt x="87512" y="759373"/>
                  <a:pt x="95693" y="769190"/>
                </a:cubicBezTo>
                <a:cubicBezTo>
                  <a:pt x="132423" y="813265"/>
                  <a:pt x="129750" y="801808"/>
                  <a:pt x="191386" y="822353"/>
                </a:cubicBezTo>
                <a:lnTo>
                  <a:pt x="223284" y="832986"/>
                </a:lnTo>
                <a:lnTo>
                  <a:pt x="255182" y="843618"/>
                </a:lnTo>
                <a:cubicBezTo>
                  <a:pt x="407572" y="832733"/>
                  <a:pt x="354292" y="832986"/>
                  <a:pt x="414670" y="832986"/>
                </a:cubicBezTo>
                <a:lnTo>
                  <a:pt x="414670" y="832986"/>
                </a:lnTo>
                <a:cubicBezTo>
                  <a:pt x="393405" y="857795"/>
                  <a:pt x="372584" y="882992"/>
                  <a:pt x="350875" y="907414"/>
                </a:cubicBezTo>
                <a:cubicBezTo>
                  <a:pt x="344215" y="914906"/>
                  <a:pt x="334767" y="920083"/>
                  <a:pt x="329609" y="928679"/>
                </a:cubicBezTo>
                <a:cubicBezTo>
                  <a:pt x="323073" y="939572"/>
                  <a:pt x="310329" y="995167"/>
                  <a:pt x="308344" y="1003107"/>
                </a:cubicBezTo>
                <a:cubicBezTo>
                  <a:pt x="296868" y="1152303"/>
                  <a:pt x="290900" y="1143822"/>
                  <a:pt x="308344" y="1300818"/>
                </a:cubicBezTo>
                <a:cubicBezTo>
                  <a:pt x="310401" y="1319327"/>
                  <a:pt x="333182" y="1362891"/>
                  <a:pt x="340242" y="1375246"/>
                </a:cubicBezTo>
                <a:cubicBezTo>
                  <a:pt x="346582" y="1386341"/>
                  <a:pt x="355792" y="1395714"/>
                  <a:pt x="361507" y="1407144"/>
                </a:cubicBezTo>
                <a:cubicBezTo>
                  <a:pt x="366519" y="1417168"/>
                  <a:pt x="366374" y="1429431"/>
                  <a:pt x="372140" y="1439041"/>
                </a:cubicBezTo>
                <a:cubicBezTo>
                  <a:pt x="377298" y="1447637"/>
                  <a:pt x="386987" y="1452606"/>
                  <a:pt x="393405" y="1460307"/>
                </a:cubicBezTo>
                <a:cubicBezTo>
                  <a:pt x="404749" y="1473921"/>
                  <a:pt x="413957" y="1489224"/>
                  <a:pt x="425302" y="1502837"/>
                </a:cubicBezTo>
                <a:cubicBezTo>
                  <a:pt x="439428" y="1519788"/>
                  <a:pt x="458846" y="1535557"/>
                  <a:pt x="478465" y="1545367"/>
                </a:cubicBezTo>
                <a:cubicBezTo>
                  <a:pt x="492415" y="1552342"/>
                  <a:pt x="540965" y="1564076"/>
                  <a:pt x="552893" y="1566632"/>
                </a:cubicBezTo>
                <a:cubicBezTo>
                  <a:pt x="657615" y="1589072"/>
                  <a:pt x="641590" y="1585378"/>
                  <a:pt x="733647" y="1598530"/>
                </a:cubicBezTo>
                <a:cubicBezTo>
                  <a:pt x="772633" y="1594986"/>
                  <a:pt x="813951" y="1601642"/>
                  <a:pt x="850605" y="1587897"/>
                </a:cubicBezTo>
                <a:cubicBezTo>
                  <a:pt x="886771" y="1574335"/>
                  <a:pt x="899708" y="1542855"/>
                  <a:pt x="914400" y="1513469"/>
                </a:cubicBezTo>
                <a:lnTo>
                  <a:pt x="914400" y="1513469"/>
                </a:lnTo>
                <a:cubicBezTo>
                  <a:pt x="921488" y="1545367"/>
                  <a:pt x="922144" y="1579415"/>
                  <a:pt x="935665" y="1609162"/>
                </a:cubicBezTo>
                <a:cubicBezTo>
                  <a:pt x="940953" y="1620795"/>
                  <a:pt x="957584" y="1622444"/>
                  <a:pt x="967563" y="1630427"/>
                </a:cubicBezTo>
                <a:cubicBezTo>
                  <a:pt x="1009264" y="1663788"/>
                  <a:pt x="965330" y="1643861"/>
                  <a:pt x="1020726" y="1662325"/>
                </a:cubicBezTo>
                <a:cubicBezTo>
                  <a:pt x="1027814" y="1672958"/>
                  <a:pt x="1032174" y="1686042"/>
                  <a:pt x="1041991" y="1694223"/>
                </a:cubicBezTo>
                <a:cubicBezTo>
                  <a:pt x="1069861" y="1717448"/>
                  <a:pt x="1118570" y="1721881"/>
                  <a:pt x="1148316" y="1736753"/>
                </a:cubicBezTo>
                <a:cubicBezTo>
                  <a:pt x="1183024" y="1754106"/>
                  <a:pt x="1215227" y="1772713"/>
                  <a:pt x="1254642" y="1779283"/>
                </a:cubicBezTo>
                <a:lnTo>
                  <a:pt x="1318437" y="1789916"/>
                </a:lnTo>
                <a:cubicBezTo>
                  <a:pt x="1392865" y="1786372"/>
                  <a:pt x="1467664" y="1787512"/>
                  <a:pt x="1541721" y="1779283"/>
                </a:cubicBezTo>
                <a:cubicBezTo>
                  <a:pt x="1612259" y="1771445"/>
                  <a:pt x="1589933" y="1760493"/>
                  <a:pt x="1637414" y="1736753"/>
                </a:cubicBezTo>
                <a:cubicBezTo>
                  <a:pt x="1647439" y="1731741"/>
                  <a:pt x="1658679" y="1729665"/>
                  <a:pt x="1669312" y="1726121"/>
                </a:cubicBezTo>
                <a:cubicBezTo>
                  <a:pt x="1679944" y="1719032"/>
                  <a:pt x="1689779" y="1710570"/>
                  <a:pt x="1701209" y="1704855"/>
                </a:cubicBezTo>
                <a:cubicBezTo>
                  <a:pt x="1742088" y="1684415"/>
                  <a:pt x="1730473" y="1710124"/>
                  <a:pt x="1754372" y="1662325"/>
                </a:cubicBezTo>
                <a:cubicBezTo>
                  <a:pt x="1755957" y="1659155"/>
                  <a:pt x="1754372" y="1655237"/>
                  <a:pt x="1754372" y="1651693"/>
                </a:cubicBezTo>
                <a:lnTo>
                  <a:pt x="1754372" y="1651693"/>
                </a:lnTo>
                <a:cubicBezTo>
                  <a:pt x="1772093" y="1676502"/>
                  <a:pt x="1787280" y="1703334"/>
                  <a:pt x="1807535" y="1726121"/>
                </a:cubicBezTo>
                <a:cubicBezTo>
                  <a:pt x="1816025" y="1735672"/>
                  <a:pt x="1828338" y="1741046"/>
                  <a:pt x="1839433" y="1747386"/>
                </a:cubicBezTo>
                <a:cubicBezTo>
                  <a:pt x="1867791" y="1763591"/>
                  <a:pt x="1884036" y="1770762"/>
                  <a:pt x="1913861" y="1779283"/>
                </a:cubicBezTo>
                <a:cubicBezTo>
                  <a:pt x="1927912" y="1783297"/>
                  <a:pt x="1942394" y="1785717"/>
                  <a:pt x="1956391" y="1789916"/>
                </a:cubicBezTo>
                <a:cubicBezTo>
                  <a:pt x="1977861" y="1796357"/>
                  <a:pt x="1997996" y="1808011"/>
                  <a:pt x="2020186" y="1811181"/>
                </a:cubicBezTo>
                <a:lnTo>
                  <a:pt x="2094614" y="1821814"/>
                </a:lnTo>
                <a:cubicBezTo>
                  <a:pt x="2176130" y="1818270"/>
                  <a:pt x="2257793" y="1817209"/>
                  <a:pt x="2339163" y="1811181"/>
                </a:cubicBezTo>
                <a:cubicBezTo>
                  <a:pt x="2378660" y="1808255"/>
                  <a:pt x="2388590" y="1794554"/>
                  <a:pt x="2424223" y="1779283"/>
                </a:cubicBezTo>
                <a:cubicBezTo>
                  <a:pt x="2434525" y="1774868"/>
                  <a:pt x="2445918" y="1773289"/>
                  <a:pt x="2456121" y="1768651"/>
                </a:cubicBezTo>
                <a:cubicBezTo>
                  <a:pt x="2576064" y="1714133"/>
                  <a:pt x="2500374" y="1736324"/>
                  <a:pt x="2583712" y="1715488"/>
                </a:cubicBezTo>
                <a:cubicBezTo>
                  <a:pt x="2607393" y="1699700"/>
                  <a:pt x="2619562" y="1694599"/>
                  <a:pt x="2636875" y="1672958"/>
                </a:cubicBezTo>
                <a:cubicBezTo>
                  <a:pt x="2662777" y="1640581"/>
                  <a:pt x="2657579" y="1636726"/>
                  <a:pt x="2679405" y="1598530"/>
                </a:cubicBezTo>
                <a:cubicBezTo>
                  <a:pt x="2685745" y="1587435"/>
                  <a:pt x="2693582" y="1577265"/>
                  <a:pt x="2700670" y="1566632"/>
                </a:cubicBezTo>
                <a:cubicBezTo>
                  <a:pt x="2712887" y="1529979"/>
                  <a:pt x="2703377" y="1542659"/>
                  <a:pt x="2721935" y="1524102"/>
                </a:cubicBezTo>
                <a:lnTo>
                  <a:pt x="2721935" y="1524102"/>
                </a:lnTo>
                <a:lnTo>
                  <a:pt x="2817628" y="1534734"/>
                </a:lnTo>
                <a:cubicBezTo>
                  <a:pt x="2866414" y="1540474"/>
                  <a:pt x="2908952" y="1544275"/>
                  <a:pt x="2955851" y="1556000"/>
                </a:cubicBezTo>
                <a:cubicBezTo>
                  <a:pt x="2966724" y="1558718"/>
                  <a:pt x="2977116" y="1563088"/>
                  <a:pt x="2987749" y="1566632"/>
                </a:cubicBezTo>
                <a:cubicBezTo>
                  <a:pt x="3072809" y="1563088"/>
                  <a:pt x="3158218" y="1564471"/>
                  <a:pt x="3242930" y="1556000"/>
                </a:cubicBezTo>
                <a:cubicBezTo>
                  <a:pt x="3272156" y="1553077"/>
                  <a:pt x="3314693" y="1534407"/>
                  <a:pt x="3338623" y="1513469"/>
                </a:cubicBezTo>
                <a:cubicBezTo>
                  <a:pt x="3357483" y="1496966"/>
                  <a:pt x="3374065" y="1478028"/>
                  <a:pt x="3391786" y="1460307"/>
                </a:cubicBezTo>
                <a:cubicBezTo>
                  <a:pt x="3445246" y="1406847"/>
                  <a:pt x="3370231" y="1483423"/>
                  <a:pt x="3455582" y="1385879"/>
                </a:cubicBezTo>
                <a:cubicBezTo>
                  <a:pt x="3465484" y="1374563"/>
                  <a:pt x="3477693" y="1365398"/>
                  <a:pt x="3487479" y="1353981"/>
                </a:cubicBezTo>
                <a:cubicBezTo>
                  <a:pt x="3499012" y="1340526"/>
                  <a:pt x="3506846" y="1323981"/>
                  <a:pt x="3519377" y="1311451"/>
                </a:cubicBezTo>
                <a:cubicBezTo>
                  <a:pt x="3528413" y="1302415"/>
                  <a:pt x="3542239" y="1299222"/>
                  <a:pt x="3551275" y="1290186"/>
                </a:cubicBezTo>
                <a:cubicBezTo>
                  <a:pt x="3576531" y="1264930"/>
                  <a:pt x="3595439" y="1234573"/>
                  <a:pt x="3615070" y="1205125"/>
                </a:cubicBezTo>
                <a:cubicBezTo>
                  <a:pt x="3626823" y="1169865"/>
                  <a:pt x="3636910" y="1173227"/>
                  <a:pt x="3615070" y="1173227"/>
                </a:cubicBezTo>
                <a:lnTo>
                  <a:pt x="3615070" y="1173227"/>
                </a:lnTo>
                <a:cubicBezTo>
                  <a:pt x="3714307" y="1169683"/>
                  <a:pt x="3814538" y="1177042"/>
                  <a:pt x="3912782" y="1162595"/>
                </a:cubicBezTo>
                <a:cubicBezTo>
                  <a:pt x="3938067" y="1158877"/>
                  <a:pt x="3955312" y="1134242"/>
                  <a:pt x="3976577" y="1120065"/>
                </a:cubicBezTo>
                <a:cubicBezTo>
                  <a:pt x="3997506" y="1106112"/>
                  <a:pt x="4014587" y="1097738"/>
                  <a:pt x="4029740" y="1077534"/>
                </a:cubicBezTo>
                <a:cubicBezTo>
                  <a:pt x="4045074" y="1057088"/>
                  <a:pt x="4058093" y="1035004"/>
                  <a:pt x="4072270" y="1013739"/>
                </a:cubicBezTo>
                <a:lnTo>
                  <a:pt x="4093535" y="981841"/>
                </a:lnTo>
                <a:cubicBezTo>
                  <a:pt x="4100623" y="971209"/>
                  <a:pt x="4114800" y="962723"/>
                  <a:pt x="4114800" y="949944"/>
                </a:cubicBezTo>
                <a:lnTo>
                  <a:pt x="4114800" y="896781"/>
                </a:lnTo>
                <a:lnTo>
                  <a:pt x="4114800" y="896781"/>
                </a:lnTo>
                <a:cubicBezTo>
                  <a:pt x="4143154" y="882604"/>
                  <a:pt x="4172337" y="869979"/>
                  <a:pt x="4199861" y="854251"/>
                </a:cubicBezTo>
                <a:cubicBezTo>
                  <a:pt x="4222051" y="841571"/>
                  <a:pt x="4263656" y="811721"/>
                  <a:pt x="4263656" y="811721"/>
                </a:cubicBezTo>
                <a:cubicBezTo>
                  <a:pt x="4270744" y="801088"/>
                  <a:pt x="4279206" y="791253"/>
                  <a:pt x="4284921" y="779823"/>
                </a:cubicBezTo>
                <a:cubicBezTo>
                  <a:pt x="4328942" y="691781"/>
                  <a:pt x="4255877" y="807442"/>
                  <a:pt x="4316819" y="716027"/>
                </a:cubicBezTo>
                <a:cubicBezTo>
                  <a:pt x="4313275" y="669953"/>
                  <a:pt x="4314702" y="623223"/>
                  <a:pt x="4306186" y="577804"/>
                </a:cubicBezTo>
                <a:cubicBezTo>
                  <a:pt x="4303904" y="565631"/>
                  <a:pt x="4274703" y="532926"/>
                  <a:pt x="4263656" y="524641"/>
                </a:cubicBezTo>
                <a:cubicBezTo>
                  <a:pt x="4188684" y="468411"/>
                  <a:pt x="4224094" y="491508"/>
                  <a:pt x="4157330" y="471479"/>
                </a:cubicBezTo>
                <a:cubicBezTo>
                  <a:pt x="4135860" y="465038"/>
                  <a:pt x="4115950" y="450214"/>
                  <a:pt x="4093535" y="450214"/>
                </a:cubicBezTo>
                <a:lnTo>
                  <a:pt x="3997842" y="450214"/>
                </a:lnTo>
                <a:lnTo>
                  <a:pt x="3997842" y="450214"/>
                </a:lnTo>
                <a:cubicBezTo>
                  <a:pt x="3994298" y="389963"/>
                  <a:pt x="3995015" y="329309"/>
                  <a:pt x="3987209" y="269460"/>
                </a:cubicBezTo>
                <a:cubicBezTo>
                  <a:pt x="3984310" y="247233"/>
                  <a:pt x="3984595" y="218099"/>
                  <a:pt x="3965944" y="205665"/>
                </a:cubicBezTo>
                <a:cubicBezTo>
                  <a:pt x="3955312" y="198577"/>
                  <a:pt x="3944025" y="192383"/>
                  <a:pt x="3934047" y="184400"/>
                </a:cubicBezTo>
                <a:cubicBezTo>
                  <a:pt x="3926219" y="178138"/>
                  <a:pt x="3921748" y="167617"/>
                  <a:pt x="3912782" y="163134"/>
                </a:cubicBezTo>
                <a:cubicBezTo>
                  <a:pt x="3912778" y="163132"/>
                  <a:pt x="3833041" y="136554"/>
                  <a:pt x="3817089" y="131237"/>
                </a:cubicBezTo>
                <a:lnTo>
                  <a:pt x="3785191" y="120604"/>
                </a:lnTo>
                <a:lnTo>
                  <a:pt x="3753293" y="109972"/>
                </a:lnTo>
                <a:cubicBezTo>
                  <a:pt x="3707219" y="113516"/>
                  <a:pt x="3660715" y="113397"/>
                  <a:pt x="3615070" y="120604"/>
                </a:cubicBezTo>
                <a:cubicBezTo>
                  <a:pt x="3592929" y="124100"/>
                  <a:pt x="3551275" y="141869"/>
                  <a:pt x="3551275" y="141869"/>
                </a:cubicBezTo>
                <a:cubicBezTo>
                  <a:pt x="3537098" y="156046"/>
                  <a:pt x="3525426" y="173279"/>
                  <a:pt x="3508744" y="184400"/>
                </a:cubicBezTo>
                <a:cubicBezTo>
                  <a:pt x="3464336" y="214006"/>
                  <a:pt x="3485883" y="196629"/>
                  <a:pt x="3444949" y="237562"/>
                </a:cubicBezTo>
                <a:cubicBezTo>
                  <a:pt x="3432731" y="274215"/>
                  <a:pt x="3426391" y="261535"/>
                  <a:pt x="3444949" y="280093"/>
                </a:cubicBezTo>
                <a:lnTo>
                  <a:pt x="3455582" y="280093"/>
                </a:lnTo>
                <a:cubicBezTo>
                  <a:pt x="3443479" y="255887"/>
                  <a:pt x="3416065" y="192270"/>
                  <a:pt x="3391786" y="163134"/>
                </a:cubicBezTo>
                <a:cubicBezTo>
                  <a:pt x="3374989" y="142978"/>
                  <a:pt x="3351888" y="121920"/>
                  <a:pt x="3327991" y="109972"/>
                </a:cubicBezTo>
                <a:cubicBezTo>
                  <a:pt x="3317966" y="104960"/>
                  <a:pt x="3306395" y="103754"/>
                  <a:pt x="3296093" y="99339"/>
                </a:cubicBezTo>
                <a:cubicBezTo>
                  <a:pt x="3218253" y="65979"/>
                  <a:pt x="3289444" y="87045"/>
                  <a:pt x="3211033" y="67441"/>
                </a:cubicBezTo>
                <a:cubicBezTo>
                  <a:pt x="3150782" y="70985"/>
                  <a:pt x="3090081" y="69919"/>
                  <a:pt x="3030279" y="78074"/>
                </a:cubicBezTo>
                <a:cubicBezTo>
                  <a:pt x="2965774" y="86870"/>
                  <a:pt x="2992647" y="100277"/>
                  <a:pt x="2945219" y="120604"/>
                </a:cubicBezTo>
                <a:cubicBezTo>
                  <a:pt x="2931788" y="126360"/>
                  <a:pt x="2916866" y="127693"/>
                  <a:pt x="2902689" y="131237"/>
                </a:cubicBezTo>
                <a:cubicBezTo>
                  <a:pt x="2827515" y="181352"/>
                  <a:pt x="2920579" y="118458"/>
                  <a:pt x="2828261" y="184400"/>
                </a:cubicBezTo>
                <a:cubicBezTo>
                  <a:pt x="2788343" y="212913"/>
                  <a:pt x="2802963" y="192467"/>
                  <a:pt x="2785730" y="226930"/>
                </a:cubicBezTo>
                <a:lnTo>
                  <a:pt x="2796363" y="237562"/>
                </a:lnTo>
                <a:cubicBezTo>
                  <a:pt x="2786715" y="194145"/>
                  <a:pt x="2787596" y="143735"/>
                  <a:pt x="2753833" y="109972"/>
                </a:cubicBezTo>
                <a:cubicBezTo>
                  <a:pt x="2723362" y="79501"/>
                  <a:pt x="2724628" y="95370"/>
                  <a:pt x="2690037" y="78074"/>
                </a:cubicBezTo>
                <a:cubicBezTo>
                  <a:pt x="2678608" y="72359"/>
                  <a:pt x="2669569" y="62524"/>
                  <a:pt x="2658140" y="56809"/>
                </a:cubicBezTo>
                <a:cubicBezTo>
                  <a:pt x="2648115" y="51797"/>
                  <a:pt x="2636267" y="51188"/>
                  <a:pt x="2626242" y="46176"/>
                </a:cubicBezTo>
                <a:cubicBezTo>
                  <a:pt x="2614812" y="40461"/>
                  <a:pt x="2605774" y="30626"/>
                  <a:pt x="2594344" y="24911"/>
                </a:cubicBezTo>
                <a:cubicBezTo>
                  <a:pt x="2572550" y="14014"/>
                  <a:pt x="2529501" y="7689"/>
                  <a:pt x="2509284" y="3646"/>
                </a:cubicBezTo>
                <a:cubicBezTo>
                  <a:pt x="2431312" y="7190"/>
                  <a:pt x="2352976" y="5964"/>
                  <a:pt x="2275368" y="14279"/>
                </a:cubicBezTo>
                <a:cubicBezTo>
                  <a:pt x="2253080" y="16667"/>
                  <a:pt x="2232837" y="28456"/>
                  <a:pt x="2211572" y="35544"/>
                </a:cubicBezTo>
                <a:lnTo>
                  <a:pt x="2179675" y="46176"/>
                </a:lnTo>
                <a:cubicBezTo>
                  <a:pt x="2139564" y="59546"/>
                  <a:pt x="2120543" y="62780"/>
                  <a:pt x="2083982" y="99339"/>
                </a:cubicBezTo>
                <a:cubicBezTo>
                  <a:pt x="2076893" y="106427"/>
                  <a:pt x="2068978" y="112776"/>
                  <a:pt x="2062716" y="120604"/>
                </a:cubicBezTo>
                <a:cubicBezTo>
                  <a:pt x="2054733" y="130583"/>
                  <a:pt x="2050487" y="143466"/>
                  <a:pt x="2041451" y="152502"/>
                </a:cubicBezTo>
                <a:cubicBezTo>
                  <a:pt x="2032415" y="161538"/>
                  <a:pt x="2020186" y="166679"/>
                  <a:pt x="2009554" y="173767"/>
                </a:cubicBezTo>
                <a:cubicBezTo>
                  <a:pt x="2006010" y="184400"/>
                  <a:pt x="2003933" y="195640"/>
                  <a:pt x="1998921" y="205665"/>
                </a:cubicBezTo>
                <a:cubicBezTo>
                  <a:pt x="1986897" y="229712"/>
                  <a:pt x="1963904" y="251312"/>
                  <a:pt x="1988289" y="226930"/>
                </a:cubicBezTo>
                <a:lnTo>
                  <a:pt x="2030819" y="78074"/>
                </a:lnTo>
                <a:close/>
              </a:path>
            </a:pathLst>
          </a:cu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7F814A9C-A5E2-5949-9CDE-2EB09EE116B2}"/>
              </a:ext>
            </a:extLst>
          </p:cNvPr>
          <p:cNvSpPr/>
          <p:nvPr/>
        </p:nvSpPr>
        <p:spPr>
          <a:xfrm>
            <a:off x="4920348" y="3045733"/>
            <a:ext cx="4098758" cy="1991761"/>
          </a:xfrm>
          <a:custGeom>
            <a:avLst/>
            <a:gdLst>
              <a:gd name="connsiteX0" fmla="*/ 1716506 w 4098758"/>
              <a:gd name="connsiteY0" fmla="*/ 320842 h 2141621"/>
              <a:gd name="connsiteX1" fmla="*/ 1716506 w 4098758"/>
              <a:gd name="connsiteY1" fmla="*/ 320842 h 2141621"/>
              <a:gd name="connsiteX2" fmla="*/ 1700464 w 4098758"/>
              <a:gd name="connsiteY2" fmla="*/ 248653 h 2141621"/>
              <a:gd name="connsiteX3" fmla="*/ 1692442 w 4098758"/>
              <a:gd name="connsiteY3" fmla="*/ 224590 h 2141621"/>
              <a:gd name="connsiteX4" fmla="*/ 1660358 w 4098758"/>
              <a:gd name="connsiteY4" fmla="*/ 200527 h 2141621"/>
              <a:gd name="connsiteX5" fmla="*/ 1620253 w 4098758"/>
              <a:gd name="connsiteY5" fmla="*/ 160421 h 2141621"/>
              <a:gd name="connsiteX6" fmla="*/ 1588169 w 4098758"/>
              <a:gd name="connsiteY6" fmla="*/ 144379 h 2141621"/>
              <a:gd name="connsiteX7" fmla="*/ 1564106 w 4098758"/>
              <a:gd name="connsiteY7" fmla="*/ 120316 h 2141621"/>
              <a:gd name="connsiteX8" fmla="*/ 1499937 w 4098758"/>
              <a:gd name="connsiteY8" fmla="*/ 88232 h 2141621"/>
              <a:gd name="connsiteX9" fmla="*/ 1459832 w 4098758"/>
              <a:gd name="connsiteY9" fmla="*/ 64169 h 2141621"/>
              <a:gd name="connsiteX10" fmla="*/ 1427748 w 4098758"/>
              <a:gd name="connsiteY10" fmla="*/ 56148 h 2141621"/>
              <a:gd name="connsiteX11" fmla="*/ 1395664 w 4098758"/>
              <a:gd name="connsiteY11" fmla="*/ 40106 h 2141621"/>
              <a:gd name="connsiteX12" fmla="*/ 1331495 w 4098758"/>
              <a:gd name="connsiteY12" fmla="*/ 24064 h 2141621"/>
              <a:gd name="connsiteX13" fmla="*/ 1307432 w 4098758"/>
              <a:gd name="connsiteY13" fmla="*/ 16042 h 2141621"/>
              <a:gd name="connsiteX14" fmla="*/ 1267327 w 4098758"/>
              <a:gd name="connsiteY14" fmla="*/ 8021 h 2141621"/>
              <a:gd name="connsiteX15" fmla="*/ 1235242 w 4098758"/>
              <a:gd name="connsiteY15" fmla="*/ 0 h 2141621"/>
              <a:gd name="connsiteX16" fmla="*/ 1074821 w 4098758"/>
              <a:gd name="connsiteY16" fmla="*/ 8021 h 2141621"/>
              <a:gd name="connsiteX17" fmla="*/ 1002632 w 4098758"/>
              <a:gd name="connsiteY17" fmla="*/ 32085 h 2141621"/>
              <a:gd name="connsiteX18" fmla="*/ 970548 w 4098758"/>
              <a:gd name="connsiteY18" fmla="*/ 40106 h 2141621"/>
              <a:gd name="connsiteX19" fmla="*/ 938464 w 4098758"/>
              <a:gd name="connsiteY19" fmla="*/ 64169 h 2141621"/>
              <a:gd name="connsiteX20" fmla="*/ 866274 w 4098758"/>
              <a:gd name="connsiteY20" fmla="*/ 104274 h 2141621"/>
              <a:gd name="connsiteX21" fmla="*/ 826169 w 4098758"/>
              <a:gd name="connsiteY21" fmla="*/ 152400 h 2141621"/>
              <a:gd name="connsiteX22" fmla="*/ 802106 w 4098758"/>
              <a:gd name="connsiteY22" fmla="*/ 176464 h 2141621"/>
              <a:gd name="connsiteX23" fmla="*/ 786064 w 4098758"/>
              <a:gd name="connsiteY23" fmla="*/ 200527 h 2141621"/>
              <a:gd name="connsiteX24" fmla="*/ 753979 w 4098758"/>
              <a:gd name="connsiteY24" fmla="*/ 240632 h 2141621"/>
              <a:gd name="connsiteX25" fmla="*/ 745958 w 4098758"/>
              <a:gd name="connsiteY25" fmla="*/ 264695 h 2141621"/>
              <a:gd name="connsiteX26" fmla="*/ 713874 w 4098758"/>
              <a:gd name="connsiteY26" fmla="*/ 328864 h 2141621"/>
              <a:gd name="connsiteX27" fmla="*/ 713874 w 4098758"/>
              <a:gd name="connsiteY27" fmla="*/ 328864 h 2141621"/>
              <a:gd name="connsiteX28" fmla="*/ 609600 w 4098758"/>
              <a:gd name="connsiteY28" fmla="*/ 248653 h 2141621"/>
              <a:gd name="connsiteX29" fmla="*/ 529390 w 4098758"/>
              <a:gd name="connsiteY29" fmla="*/ 224590 h 2141621"/>
              <a:gd name="connsiteX30" fmla="*/ 441158 w 4098758"/>
              <a:gd name="connsiteY30" fmla="*/ 200527 h 2141621"/>
              <a:gd name="connsiteX31" fmla="*/ 409074 w 4098758"/>
              <a:gd name="connsiteY31" fmla="*/ 192506 h 2141621"/>
              <a:gd name="connsiteX32" fmla="*/ 192506 w 4098758"/>
              <a:gd name="connsiteY32" fmla="*/ 200527 h 2141621"/>
              <a:gd name="connsiteX33" fmla="*/ 168442 w 4098758"/>
              <a:gd name="connsiteY33" fmla="*/ 208548 h 2141621"/>
              <a:gd name="connsiteX34" fmla="*/ 120316 w 4098758"/>
              <a:gd name="connsiteY34" fmla="*/ 248653 h 2141621"/>
              <a:gd name="connsiteX35" fmla="*/ 104274 w 4098758"/>
              <a:gd name="connsiteY35" fmla="*/ 272716 h 2141621"/>
              <a:gd name="connsiteX36" fmla="*/ 80211 w 4098758"/>
              <a:gd name="connsiteY36" fmla="*/ 296779 h 2141621"/>
              <a:gd name="connsiteX37" fmla="*/ 56148 w 4098758"/>
              <a:gd name="connsiteY37" fmla="*/ 352927 h 2141621"/>
              <a:gd name="connsiteX38" fmla="*/ 32085 w 4098758"/>
              <a:gd name="connsiteY38" fmla="*/ 425116 h 2141621"/>
              <a:gd name="connsiteX39" fmla="*/ 16042 w 4098758"/>
              <a:gd name="connsiteY39" fmla="*/ 473242 h 2141621"/>
              <a:gd name="connsiteX40" fmla="*/ 8021 w 4098758"/>
              <a:gd name="connsiteY40" fmla="*/ 497306 h 2141621"/>
              <a:gd name="connsiteX41" fmla="*/ 0 w 4098758"/>
              <a:gd name="connsiteY41" fmla="*/ 537411 h 2141621"/>
              <a:gd name="connsiteX42" fmla="*/ 8021 w 4098758"/>
              <a:gd name="connsiteY42" fmla="*/ 786064 h 2141621"/>
              <a:gd name="connsiteX43" fmla="*/ 24064 w 4098758"/>
              <a:gd name="connsiteY43" fmla="*/ 874295 h 2141621"/>
              <a:gd name="connsiteX44" fmla="*/ 40106 w 4098758"/>
              <a:gd name="connsiteY44" fmla="*/ 914400 h 2141621"/>
              <a:gd name="connsiteX45" fmla="*/ 48127 w 4098758"/>
              <a:gd name="connsiteY45" fmla="*/ 938464 h 2141621"/>
              <a:gd name="connsiteX46" fmla="*/ 64169 w 4098758"/>
              <a:gd name="connsiteY46" fmla="*/ 962527 h 2141621"/>
              <a:gd name="connsiteX47" fmla="*/ 72190 w 4098758"/>
              <a:gd name="connsiteY47" fmla="*/ 986590 h 2141621"/>
              <a:gd name="connsiteX48" fmla="*/ 88232 w 4098758"/>
              <a:gd name="connsiteY48" fmla="*/ 1018674 h 2141621"/>
              <a:gd name="connsiteX49" fmla="*/ 96253 w 4098758"/>
              <a:gd name="connsiteY49" fmla="*/ 1042737 h 2141621"/>
              <a:gd name="connsiteX50" fmla="*/ 128337 w 4098758"/>
              <a:gd name="connsiteY50" fmla="*/ 1090864 h 2141621"/>
              <a:gd name="connsiteX51" fmla="*/ 184485 w 4098758"/>
              <a:gd name="connsiteY51" fmla="*/ 1122948 h 2141621"/>
              <a:gd name="connsiteX52" fmla="*/ 240632 w 4098758"/>
              <a:gd name="connsiteY52" fmla="*/ 1171074 h 2141621"/>
              <a:gd name="connsiteX53" fmla="*/ 296779 w 4098758"/>
              <a:gd name="connsiteY53" fmla="*/ 1211179 h 2141621"/>
              <a:gd name="connsiteX54" fmla="*/ 320842 w 4098758"/>
              <a:gd name="connsiteY54" fmla="*/ 1219200 h 2141621"/>
              <a:gd name="connsiteX55" fmla="*/ 336885 w 4098758"/>
              <a:gd name="connsiteY55" fmla="*/ 1227221 h 2141621"/>
              <a:gd name="connsiteX56" fmla="*/ 336885 w 4098758"/>
              <a:gd name="connsiteY56" fmla="*/ 1227221 h 2141621"/>
              <a:gd name="connsiteX57" fmla="*/ 280737 w 4098758"/>
              <a:gd name="connsiteY57" fmla="*/ 1267327 h 2141621"/>
              <a:gd name="connsiteX58" fmla="*/ 232611 w 4098758"/>
              <a:gd name="connsiteY58" fmla="*/ 1347537 h 2141621"/>
              <a:gd name="connsiteX59" fmla="*/ 216569 w 4098758"/>
              <a:gd name="connsiteY59" fmla="*/ 1395664 h 2141621"/>
              <a:gd name="connsiteX60" fmla="*/ 208548 w 4098758"/>
              <a:gd name="connsiteY60" fmla="*/ 1419727 h 2141621"/>
              <a:gd name="connsiteX61" fmla="*/ 216569 w 4098758"/>
              <a:gd name="connsiteY61" fmla="*/ 1660358 h 2141621"/>
              <a:gd name="connsiteX62" fmla="*/ 224590 w 4098758"/>
              <a:gd name="connsiteY62" fmla="*/ 1684421 h 2141621"/>
              <a:gd name="connsiteX63" fmla="*/ 256674 w 4098758"/>
              <a:gd name="connsiteY63" fmla="*/ 1732548 h 2141621"/>
              <a:gd name="connsiteX64" fmla="*/ 272716 w 4098758"/>
              <a:gd name="connsiteY64" fmla="*/ 1756611 h 2141621"/>
              <a:gd name="connsiteX65" fmla="*/ 288758 w 4098758"/>
              <a:gd name="connsiteY65" fmla="*/ 1780674 h 2141621"/>
              <a:gd name="connsiteX66" fmla="*/ 312821 w 4098758"/>
              <a:gd name="connsiteY66" fmla="*/ 1796716 h 2141621"/>
              <a:gd name="connsiteX67" fmla="*/ 328864 w 4098758"/>
              <a:gd name="connsiteY67" fmla="*/ 1820779 h 2141621"/>
              <a:gd name="connsiteX68" fmla="*/ 352927 w 4098758"/>
              <a:gd name="connsiteY68" fmla="*/ 1836821 h 2141621"/>
              <a:gd name="connsiteX69" fmla="*/ 368969 w 4098758"/>
              <a:gd name="connsiteY69" fmla="*/ 1852864 h 2141621"/>
              <a:gd name="connsiteX70" fmla="*/ 393032 w 4098758"/>
              <a:gd name="connsiteY70" fmla="*/ 1868906 h 2141621"/>
              <a:gd name="connsiteX71" fmla="*/ 425116 w 4098758"/>
              <a:gd name="connsiteY71" fmla="*/ 1892969 h 2141621"/>
              <a:gd name="connsiteX72" fmla="*/ 449179 w 4098758"/>
              <a:gd name="connsiteY72" fmla="*/ 1909011 h 2141621"/>
              <a:gd name="connsiteX73" fmla="*/ 529390 w 4098758"/>
              <a:gd name="connsiteY73" fmla="*/ 1949116 h 2141621"/>
              <a:gd name="connsiteX74" fmla="*/ 593558 w 4098758"/>
              <a:gd name="connsiteY74" fmla="*/ 1965158 h 2141621"/>
              <a:gd name="connsiteX75" fmla="*/ 617621 w 4098758"/>
              <a:gd name="connsiteY75" fmla="*/ 1973179 h 2141621"/>
              <a:gd name="connsiteX76" fmla="*/ 681790 w 4098758"/>
              <a:gd name="connsiteY76" fmla="*/ 1989221 h 2141621"/>
              <a:gd name="connsiteX77" fmla="*/ 866274 w 4098758"/>
              <a:gd name="connsiteY77" fmla="*/ 1981200 h 2141621"/>
              <a:gd name="connsiteX78" fmla="*/ 890337 w 4098758"/>
              <a:gd name="connsiteY78" fmla="*/ 1973179 h 2141621"/>
              <a:gd name="connsiteX79" fmla="*/ 946485 w 4098758"/>
              <a:gd name="connsiteY79" fmla="*/ 1965158 h 2141621"/>
              <a:gd name="connsiteX80" fmla="*/ 1002632 w 4098758"/>
              <a:gd name="connsiteY80" fmla="*/ 1949116 h 2141621"/>
              <a:gd name="connsiteX81" fmla="*/ 1050758 w 4098758"/>
              <a:gd name="connsiteY81" fmla="*/ 1941095 h 2141621"/>
              <a:gd name="connsiteX82" fmla="*/ 1098885 w 4098758"/>
              <a:gd name="connsiteY82" fmla="*/ 1925053 h 2141621"/>
              <a:gd name="connsiteX83" fmla="*/ 1122948 w 4098758"/>
              <a:gd name="connsiteY83" fmla="*/ 1884948 h 2141621"/>
              <a:gd name="connsiteX84" fmla="*/ 1122948 w 4098758"/>
              <a:gd name="connsiteY84" fmla="*/ 1884948 h 2141621"/>
              <a:gd name="connsiteX85" fmla="*/ 1179095 w 4098758"/>
              <a:gd name="connsiteY85" fmla="*/ 1949116 h 2141621"/>
              <a:gd name="connsiteX86" fmla="*/ 1195137 w 4098758"/>
              <a:gd name="connsiteY86" fmla="*/ 1973179 h 2141621"/>
              <a:gd name="connsiteX87" fmla="*/ 1219200 w 4098758"/>
              <a:gd name="connsiteY87" fmla="*/ 1997242 h 2141621"/>
              <a:gd name="connsiteX88" fmla="*/ 1235242 w 4098758"/>
              <a:gd name="connsiteY88" fmla="*/ 2021306 h 2141621"/>
              <a:gd name="connsiteX89" fmla="*/ 1307432 w 4098758"/>
              <a:gd name="connsiteY89" fmla="*/ 2061411 h 2141621"/>
              <a:gd name="connsiteX90" fmla="*/ 1331495 w 4098758"/>
              <a:gd name="connsiteY90" fmla="*/ 2077453 h 2141621"/>
              <a:gd name="connsiteX91" fmla="*/ 1379621 w 4098758"/>
              <a:gd name="connsiteY91" fmla="*/ 2093495 h 2141621"/>
              <a:gd name="connsiteX92" fmla="*/ 1403685 w 4098758"/>
              <a:gd name="connsiteY92" fmla="*/ 2101516 h 2141621"/>
              <a:gd name="connsiteX93" fmla="*/ 1427748 w 4098758"/>
              <a:gd name="connsiteY93" fmla="*/ 2109537 h 2141621"/>
              <a:gd name="connsiteX94" fmla="*/ 1459832 w 4098758"/>
              <a:gd name="connsiteY94" fmla="*/ 2117558 h 2141621"/>
              <a:gd name="connsiteX95" fmla="*/ 1515979 w 4098758"/>
              <a:gd name="connsiteY95" fmla="*/ 2133600 h 2141621"/>
              <a:gd name="connsiteX96" fmla="*/ 1700464 w 4098758"/>
              <a:gd name="connsiteY96" fmla="*/ 2125579 h 2141621"/>
              <a:gd name="connsiteX97" fmla="*/ 1796716 w 4098758"/>
              <a:gd name="connsiteY97" fmla="*/ 2109537 h 2141621"/>
              <a:gd name="connsiteX98" fmla="*/ 1852864 w 4098758"/>
              <a:gd name="connsiteY98" fmla="*/ 2093495 h 2141621"/>
              <a:gd name="connsiteX99" fmla="*/ 1909011 w 4098758"/>
              <a:gd name="connsiteY99" fmla="*/ 2077453 h 2141621"/>
              <a:gd name="connsiteX100" fmla="*/ 1933074 w 4098758"/>
              <a:gd name="connsiteY100" fmla="*/ 2061411 h 2141621"/>
              <a:gd name="connsiteX101" fmla="*/ 1957137 w 4098758"/>
              <a:gd name="connsiteY101" fmla="*/ 2053390 h 2141621"/>
              <a:gd name="connsiteX102" fmla="*/ 2005264 w 4098758"/>
              <a:gd name="connsiteY102" fmla="*/ 2021306 h 2141621"/>
              <a:gd name="connsiteX103" fmla="*/ 2029327 w 4098758"/>
              <a:gd name="connsiteY103" fmla="*/ 2005264 h 2141621"/>
              <a:gd name="connsiteX104" fmla="*/ 2077453 w 4098758"/>
              <a:gd name="connsiteY104" fmla="*/ 1989221 h 2141621"/>
              <a:gd name="connsiteX105" fmla="*/ 2101516 w 4098758"/>
              <a:gd name="connsiteY105" fmla="*/ 1965158 h 2141621"/>
              <a:gd name="connsiteX106" fmla="*/ 2125579 w 4098758"/>
              <a:gd name="connsiteY106" fmla="*/ 1957137 h 2141621"/>
              <a:gd name="connsiteX107" fmla="*/ 2181727 w 4098758"/>
              <a:gd name="connsiteY107" fmla="*/ 1909011 h 2141621"/>
              <a:gd name="connsiteX108" fmla="*/ 2181727 w 4098758"/>
              <a:gd name="connsiteY108" fmla="*/ 1909011 h 2141621"/>
              <a:gd name="connsiteX109" fmla="*/ 2261937 w 4098758"/>
              <a:gd name="connsiteY109" fmla="*/ 1989221 h 2141621"/>
              <a:gd name="connsiteX110" fmla="*/ 2286000 w 4098758"/>
              <a:gd name="connsiteY110" fmla="*/ 2005264 h 2141621"/>
              <a:gd name="connsiteX111" fmla="*/ 2334127 w 4098758"/>
              <a:gd name="connsiteY111" fmla="*/ 2037348 h 2141621"/>
              <a:gd name="connsiteX112" fmla="*/ 2350169 w 4098758"/>
              <a:gd name="connsiteY112" fmla="*/ 2061411 h 2141621"/>
              <a:gd name="connsiteX113" fmla="*/ 2374232 w 4098758"/>
              <a:gd name="connsiteY113" fmla="*/ 2069432 h 2141621"/>
              <a:gd name="connsiteX114" fmla="*/ 2398295 w 4098758"/>
              <a:gd name="connsiteY114" fmla="*/ 2085474 h 2141621"/>
              <a:gd name="connsiteX115" fmla="*/ 2422358 w 4098758"/>
              <a:gd name="connsiteY115" fmla="*/ 2093495 h 2141621"/>
              <a:gd name="connsiteX116" fmla="*/ 2446421 w 4098758"/>
              <a:gd name="connsiteY116" fmla="*/ 2109537 h 2141621"/>
              <a:gd name="connsiteX117" fmla="*/ 2494548 w 4098758"/>
              <a:gd name="connsiteY117" fmla="*/ 2125579 h 2141621"/>
              <a:gd name="connsiteX118" fmla="*/ 2550695 w 4098758"/>
              <a:gd name="connsiteY118" fmla="*/ 2141621 h 2141621"/>
              <a:gd name="connsiteX119" fmla="*/ 2743200 w 4098758"/>
              <a:gd name="connsiteY119" fmla="*/ 2133600 h 2141621"/>
              <a:gd name="connsiteX120" fmla="*/ 2775285 w 4098758"/>
              <a:gd name="connsiteY120" fmla="*/ 2117558 h 2141621"/>
              <a:gd name="connsiteX121" fmla="*/ 2831432 w 4098758"/>
              <a:gd name="connsiteY121" fmla="*/ 2101516 h 2141621"/>
              <a:gd name="connsiteX122" fmla="*/ 2863516 w 4098758"/>
              <a:gd name="connsiteY122" fmla="*/ 2085474 h 2141621"/>
              <a:gd name="connsiteX123" fmla="*/ 2887579 w 4098758"/>
              <a:gd name="connsiteY123" fmla="*/ 2077453 h 2141621"/>
              <a:gd name="connsiteX124" fmla="*/ 2919664 w 4098758"/>
              <a:gd name="connsiteY124" fmla="*/ 2061411 h 2141621"/>
              <a:gd name="connsiteX125" fmla="*/ 2951748 w 4098758"/>
              <a:gd name="connsiteY125" fmla="*/ 2053390 h 2141621"/>
              <a:gd name="connsiteX126" fmla="*/ 2975811 w 4098758"/>
              <a:gd name="connsiteY126" fmla="*/ 2037348 h 2141621"/>
              <a:gd name="connsiteX127" fmla="*/ 2999874 w 4098758"/>
              <a:gd name="connsiteY127" fmla="*/ 2029327 h 2141621"/>
              <a:gd name="connsiteX128" fmla="*/ 3048000 w 4098758"/>
              <a:gd name="connsiteY128" fmla="*/ 1997242 h 2141621"/>
              <a:gd name="connsiteX129" fmla="*/ 3072064 w 4098758"/>
              <a:gd name="connsiteY129" fmla="*/ 1981200 h 2141621"/>
              <a:gd name="connsiteX130" fmla="*/ 3112169 w 4098758"/>
              <a:gd name="connsiteY130" fmla="*/ 1925053 h 2141621"/>
              <a:gd name="connsiteX131" fmla="*/ 3128211 w 4098758"/>
              <a:gd name="connsiteY131" fmla="*/ 1860885 h 2141621"/>
              <a:gd name="connsiteX132" fmla="*/ 3144253 w 4098758"/>
              <a:gd name="connsiteY132" fmla="*/ 1836821 h 2141621"/>
              <a:gd name="connsiteX133" fmla="*/ 3144253 w 4098758"/>
              <a:gd name="connsiteY133" fmla="*/ 1844842 h 2141621"/>
              <a:gd name="connsiteX134" fmla="*/ 3208421 w 4098758"/>
              <a:gd name="connsiteY134" fmla="*/ 1892969 h 2141621"/>
              <a:gd name="connsiteX135" fmla="*/ 3280611 w 4098758"/>
              <a:gd name="connsiteY135" fmla="*/ 1949116 h 2141621"/>
              <a:gd name="connsiteX136" fmla="*/ 3304674 w 4098758"/>
              <a:gd name="connsiteY136" fmla="*/ 1957137 h 2141621"/>
              <a:gd name="connsiteX137" fmla="*/ 3360821 w 4098758"/>
              <a:gd name="connsiteY137" fmla="*/ 1989221 h 2141621"/>
              <a:gd name="connsiteX138" fmla="*/ 3449053 w 4098758"/>
              <a:gd name="connsiteY138" fmla="*/ 2005264 h 2141621"/>
              <a:gd name="connsiteX139" fmla="*/ 3850106 w 4098758"/>
              <a:gd name="connsiteY139" fmla="*/ 1997242 h 2141621"/>
              <a:gd name="connsiteX140" fmla="*/ 3874169 w 4098758"/>
              <a:gd name="connsiteY140" fmla="*/ 1981200 h 2141621"/>
              <a:gd name="connsiteX141" fmla="*/ 3930316 w 4098758"/>
              <a:gd name="connsiteY141" fmla="*/ 1941095 h 2141621"/>
              <a:gd name="connsiteX142" fmla="*/ 3954379 w 4098758"/>
              <a:gd name="connsiteY142" fmla="*/ 1892969 h 2141621"/>
              <a:gd name="connsiteX143" fmla="*/ 3986464 w 4098758"/>
              <a:gd name="connsiteY143" fmla="*/ 1828800 h 2141621"/>
              <a:gd name="connsiteX144" fmla="*/ 3994485 w 4098758"/>
              <a:gd name="connsiteY144" fmla="*/ 1804737 h 2141621"/>
              <a:gd name="connsiteX145" fmla="*/ 4002506 w 4098758"/>
              <a:gd name="connsiteY145" fmla="*/ 1772653 h 2141621"/>
              <a:gd name="connsiteX146" fmla="*/ 4034590 w 4098758"/>
              <a:gd name="connsiteY146" fmla="*/ 1716506 h 2141621"/>
              <a:gd name="connsiteX147" fmla="*/ 4042611 w 4098758"/>
              <a:gd name="connsiteY147" fmla="*/ 1491916 h 2141621"/>
              <a:gd name="connsiteX148" fmla="*/ 4034590 w 4098758"/>
              <a:gd name="connsiteY148" fmla="*/ 1459832 h 2141621"/>
              <a:gd name="connsiteX149" fmla="*/ 4026569 w 4098758"/>
              <a:gd name="connsiteY149" fmla="*/ 1435769 h 2141621"/>
              <a:gd name="connsiteX150" fmla="*/ 3970421 w 4098758"/>
              <a:gd name="connsiteY150" fmla="*/ 1403685 h 2141621"/>
              <a:gd name="connsiteX151" fmla="*/ 3970421 w 4098758"/>
              <a:gd name="connsiteY151" fmla="*/ 1403685 h 2141621"/>
              <a:gd name="connsiteX152" fmla="*/ 3994485 w 4098758"/>
              <a:gd name="connsiteY152" fmla="*/ 1339516 h 2141621"/>
              <a:gd name="connsiteX153" fmla="*/ 4026569 w 4098758"/>
              <a:gd name="connsiteY153" fmla="*/ 1291390 h 2141621"/>
              <a:gd name="connsiteX154" fmla="*/ 4050632 w 4098758"/>
              <a:gd name="connsiteY154" fmla="*/ 1219200 h 2141621"/>
              <a:gd name="connsiteX155" fmla="*/ 4058653 w 4098758"/>
              <a:gd name="connsiteY155" fmla="*/ 1195137 h 2141621"/>
              <a:gd name="connsiteX156" fmla="*/ 4066674 w 4098758"/>
              <a:gd name="connsiteY156" fmla="*/ 1171074 h 2141621"/>
              <a:gd name="connsiteX157" fmla="*/ 4082716 w 4098758"/>
              <a:gd name="connsiteY157" fmla="*/ 1090864 h 2141621"/>
              <a:gd name="connsiteX158" fmla="*/ 4098758 w 4098758"/>
              <a:gd name="connsiteY158" fmla="*/ 986590 h 2141621"/>
              <a:gd name="connsiteX159" fmla="*/ 4090737 w 4098758"/>
              <a:gd name="connsiteY159" fmla="*/ 786064 h 2141621"/>
              <a:gd name="connsiteX160" fmla="*/ 4074695 w 4098758"/>
              <a:gd name="connsiteY160" fmla="*/ 737937 h 2141621"/>
              <a:gd name="connsiteX161" fmla="*/ 4042611 w 4098758"/>
              <a:gd name="connsiteY161" fmla="*/ 689811 h 2141621"/>
              <a:gd name="connsiteX162" fmla="*/ 4026569 w 4098758"/>
              <a:gd name="connsiteY162" fmla="*/ 665748 h 2141621"/>
              <a:gd name="connsiteX163" fmla="*/ 4002506 w 4098758"/>
              <a:gd name="connsiteY163" fmla="*/ 649706 h 2141621"/>
              <a:gd name="connsiteX164" fmla="*/ 3954379 w 4098758"/>
              <a:gd name="connsiteY164" fmla="*/ 633664 h 2141621"/>
              <a:gd name="connsiteX165" fmla="*/ 3858127 w 4098758"/>
              <a:gd name="connsiteY165" fmla="*/ 625642 h 2141621"/>
              <a:gd name="connsiteX166" fmla="*/ 3858127 w 4098758"/>
              <a:gd name="connsiteY166" fmla="*/ 625642 h 2141621"/>
              <a:gd name="connsiteX167" fmla="*/ 3842085 w 4098758"/>
              <a:gd name="connsiteY167" fmla="*/ 481264 h 2141621"/>
              <a:gd name="connsiteX168" fmla="*/ 3810000 w 4098758"/>
              <a:gd name="connsiteY168" fmla="*/ 409074 h 2141621"/>
              <a:gd name="connsiteX169" fmla="*/ 3761874 w 4098758"/>
              <a:gd name="connsiteY169" fmla="*/ 368969 h 2141621"/>
              <a:gd name="connsiteX170" fmla="*/ 3705727 w 4098758"/>
              <a:gd name="connsiteY170" fmla="*/ 328864 h 2141621"/>
              <a:gd name="connsiteX171" fmla="*/ 3681664 w 4098758"/>
              <a:gd name="connsiteY171" fmla="*/ 320842 h 2141621"/>
              <a:gd name="connsiteX172" fmla="*/ 3641558 w 4098758"/>
              <a:gd name="connsiteY172" fmla="*/ 296779 h 2141621"/>
              <a:gd name="connsiteX173" fmla="*/ 3617495 w 4098758"/>
              <a:gd name="connsiteY173" fmla="*/ 280737 h 2141621"/>
              <a:gd name="connsiteX174" fmla="*/ 3585411 w 4098758"/>
              <a:gd name="connsiteY174" fmla="*/ 272716 h 2141621"/>
              <a:gd name="connsiteX175" fmla="*/ 3465095 w 4098758"/>
              <a:gd name="connsiteY175" fmla="*/ 256674 h 2141621"/>
              <a:gd name="connsiteX176" fmla="*/ 3264569 w 4098758"/>
              <a:gd name="connsiteY176" fmla="*/ 272716 h 2141621"/>
              <a:gd name="connsiteX177" fmla="*/ 3208421 w 4098758"/>
              <a:gd name="connsiteY177" fmla="*/ 288758 h 2141621"/>
              <a:gd name="connsiteX178" fmla="*/ 3152274 w 4098758"/>
              <a:gd name="connsiteY178" fmla="*/ 320842 h 2141621"/>
              <a:gd name="connsiteX179" fmla="*/ 3128211 w 4098758"/>
              <a:gd name="connsiteY179" fmla="*/ 328864 h 2141621"/>
              <a:gd name="connsiteX180" fmla="*/ 3056021 w 4098758"/>
              <a:gd name="connsiteY180" fmla="*/ 368969 h 2141621"/>
              <a:gd name="connsiteX181" fmla="*/ 3039979 w 4098758"/>
              <a:gd name="connsiteY181" fmla="*/ 385011 h 2141621"/>
              <a:gd name="connsiteX182" fmla="*/ 3039979 w 4098758"/>
              <a:gd name="connsiteY182" fmla="*/ 385011 h 2141621"/>
              <a:gd name="connsiteX183" fmla="*/ 3015916 w 4098758"/>
              <a:gd name="connsiteY183" fmla="*/ 320842 h 2141621"/>
              <a:gd name="connsiteX184" fmla="*/ 2959769 w 4098758"/>
              <a:gd name="connsiteY184" fmla="*/ 248653 h 2141621"/>
              <a:gd name="connsiteX185" fmla="*/ 2919664 w 4098758"/>
              <a:gd name="connsiteY185" fmla="*/ 216569 h 2141621"/>
              <a:gd name="connsiteX186" fmla="*/ 2903621 w 4098758"/>
              <a:gd name="connsiteY186" fmla="*/ 200527 h 2141621"/>
              <a:gd name="connsiteX187" fmla="*/ 2879558 w 4098758"/>
              <a:gd name="connsiteY187" fmla="*/ 192506 h 2141621"/>
              <a:gd name="connsiteX188" fmla="*/ 2847474 w 4098758"/>
              <a:gd name="connsiteY188" fmla="*/ 176464 h 2141621"/>
              <a:gd name="connsiteX189" fmla="*/ 2799348 w 4098758"/>
              <a:gd name="connsiteY189" fmla="*/ 160421 h 2141621"/>
              <a:gd name="connsiteX190" fmla="*/ 2775285 w 4098758"/>
              <a:gd name="connsiteY190" fmla="*/ 152400 h 2141621"/>
              <a:gd name="connsiteX191" fmla="*/ 2614864 w 4098758"/>
              <a:gd name="connsiteY191" fmla="*/ 160421 h 2141621"/>
              <a:gd name="connsiteX192" fmla="*/ 2518611 w 4098758"/>
              <a:gd name="connsiteY192" fmla="*/ 192506 h 2141621"/>
              <a:gd name="connsiteX193" fmla="*/ 2486527 w 4098758"/>
              <a:gd name="connsiteY193" fmla="*/ 200527 h 2141621"/>
              <a:gd name="connsiteX194" fmla="*/ 2462464 w 4098758"/>
              <a:gd name="connsiteY194" fmla="*/ 216569 h 2141621"/>
              <a:gd name="connsiteX195" fmla="*/ 2398295 w 4098758"/>
              <a:gd name="connsiteY195" fmla="*/ 248653 h 2141621"/>
              <a:gd name="connsiteX196" fmla="*/ 2350169 w 4098758"/>
              <a:gd name="connsiteY196" fmla="*/ 280737 h 2141621"/>
              <a:gd name="connsiteX197" fmla="*/ 2326106 w 4098758"/>
              <a:gd name="connsiteY197" fmla="*/ 296779 h 2141621"/>
              <a:gd name="connsiteX198" fmla="*/ 2310064 w 4098758"/>
              <a:gd name="connsiteY198" fmla="*/ 312821 h 2141621"/>
              <a:gd name="connsiteX199" fmla="*/ 2310064 w 4098758"/>
              <a:gd name="connsiteY199" fmla="*/ 312821 h 2141621"/>
              <a:gd name="connsiteX200" fmla="*/ 2302042 w 4098758"/>
              <a:gd name="connsiteY200" fmla="*/ 240632 h 2141621"/>
              <a:gd name="connsiteX201" fmla="*/ 2253916 w 4098758"/>
              <a:gd name="connsiteY201" fmla="*/ 208548 h 2141621"/>
              <a:gd name="connsiteX202" fmla="*/ 2205790 w 4098758"/>
              <a:gd name="connsiteY202" fmla="*/ 176464 h 2141621"/>
              <a:gd name="connsiteX203" fmla="*/ 2181727 w 4098758"/>
              <a:gd name="connsiteY203" fmla="*/ 160421 h 2141621"/>
              <a:gd name="connsiteX204" fmla="*/ 2157664 w 4098758"/>
              <a:gd name="connsiteY204" fmla="*/ 152400 h 2141621"/>
              <a:gd name="connsiteX205" fmla="*/ 2141621 w 4098758"/>
              <a:gd name="connsiteY205" fmla="*/ 136358 h 2141621"/>
              <a:gd name="connsiteX206" fmla="*/ 2117558 w 4098758"/>
              <a:gd name="connsiteY206" fmla="*/ 128337 h 2141621"/>
              <a:gd name="connsiteX207" fmla="*/ 1933074 w 4098758"/>
              <a:gd name="connsiteY207" fmla="*/ 136358 h 2141621"/>
              <a:gd name="connsiteX208" fmla="*/ 1852864 w 4098758"/>
              <a:gd name="connsiteY208" fmla="*/ 160421 h 2141621"/>
              <a:gd name="connsiteX209" fmla="*/ 1828800 w 4098758"/>
              <a:gd name="connsiteY209" fmla="*/ 168442 h 2141621"/>
              <a:gd name="connsiteX210" fmla="*/ 1812758 w 4098758"/>
              <a:gd name="connsiteY210" fmla="*/ 184485 h 2141621"/>
              <a:gd name="connsiteX211" fmla="*/ 1764632 w 4098758"/>
              <a:gd name="connsiteY211" fmla="*/ 216569 h 2141621"/>
              <a:gd name="connsiteX212" fmla="*/ 1756611 w 4098758"/>
              <a:gd name="connsiteY212" fmla="*/ 240632 h 2141621"/>
              <a:gd name="connsiteX213" fmla="*/ 1740569 w 4098758"/>
              <a:gd name="connsiteY213" fmla="*/ 264695 h 2141621"/>
              <a:gd name="connsiteX214" fmla="*/ 1716506 w 4098758"/>
              <a:gd name="connsiteY214" fmla="*/ 320842 h 214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4098758" h="2141621">
                <a:moveTo>
                  <a:pt x="1716506" y="320842"/>
                </a:moveTo>
                <a:lnTo>
                  <a:pt x="1716506" y="320842"/>
                </a:lnTo>
                <a:cubicBezTo>
                  <a:pt x="1711159" y="296779"/>
                  <a:pt x="1706443" y="272567"/>
                  <a:pt x="1700464" y="248653"/>
                </a:cubicBezTo>
                <a:cubicBezTo>
                  <a:pt x="1698413" y="240450"/>
                  <a:pt x="1697855" y="231085"/>
                  <a:pt x="1692442" y="224590"/>
                </a:cubicBezTo>
                <a:cubicBezTo>
                  <a:pt x="1683884" y="214320"/>
                  <a:pt x="1670350" y="209409"/>
                  <a:pt x="1660358" y="200527"/>
                </a:cubicBezTo>
                <a:cubicBezTo>
                  <a:pt x="1646228" y="187966"/>
                  <a:pt x="1637163" y="168876"/>
                  <a:pt x="1620253" y="160421"/>
                </a:cubicBezTo>
                <a:cubicBezTo>
                  <a:pt x="1609558" y="155074"/>
                  <a:pt x="1597899" y="151329"/>
                  <a:pt x="1588169" y="144379"/>
                </a:cubicBezTo>
                <a:cubicBezTo>
                  <a:pt x="1578938" y="137786"/>
                  <a:pt x="1573676" y="126406"/>
                  <a:pt x="1564106" y="120316"/>
                </a:cubicBezTo>
                <a:cubicBezTo>
                  <a:pt x="1543930" y="107477"/>
                  <a:pt x="1520443" y="100536"/>
                  <a:pt x="1499937" y="88232"/>
                </a:cubicBezTo>
                <a:cubicBezTo>
                  <a:pt x="1486569" y="80211"/>
                  <a:pt x="1474078" y="70501"/>
                  <a:pt x="1459832" y="64169"/>
                </a:cubicBezTo>
                <a:cubicBezTo>
                  <a:pt x="1449758" y="59692"/>
                  <a:pt x="1438070" y="60019"/>
                  <a:pt x="1427748" y="56148"/>
                </a:cubicBezTo>
                <a:cubicBezTo>
                  <a:pt x="1416552" y="51950"/>
                  <a:pt x="1407007" y="43887"/>
                  <a:pt x="1395664" y="40106"/>
                </a:cubicBezTo>
                <a:cubicBezTo>
                  <a:pt x="1374747" y="33134"/>
                  <a:pt x="1352411" y="31037"/>
                  <a:pt x="1331495" y="24064"/>
                </a:cubicBezTo>
                <a:cubicBezTo>
                  <a:pt x="1323474" y="21390"/>
                  <a:pt x="1315635" y="18093"/>
                  <a:pt x="1307432" y="16042"/>
                </a:cubicBezTo>
                <a:cubicBezTo>
                  <a:pt x="1294206" y="12735"/>
                  <a:pt x="1280635" y="10978"/>
                  <a:pt x="1267327" y="8021"/>
                </a:cubicBezTo>
                <a:cubicBezTo>
                  <a:pt x="1256565" y="5630"/>
                  <a:pt x="1245937" y="2674"/>
                  <a:pt x="1235242" y="0"/>
                </a:cubicBezTo>
                <a:cubicBezTo>
                  <a:pt x="1181768" y="2674"/>
                  <a:pt x="1128191" y="3751"/>
                  <a:pt x="1074821" y="8021"/>
                </a:cubicBezTo>
                <a:cubicBezTo>
                  <a:pt x="1022680" y="12192"/>
                  <a:pt x="1047182" y="15378"/>
                  <a:pt x="1002632" y="32085"/>
                </a:cubicBezTo>
                <a:cubicBezTo>
                  <a:pt x="992310" y="35956"/>
                  <a:pt x="981243" y="37432"/>
                  <a:pt x="970548" y="40106"/>
                </a:cubicBezTo>
                <a:cubicBezTo>
                  <a:pt x="959853" y="48127"/>
                  <a:pt x="950071" y="57537"/>
                  <a:pt x="938464" y="64169"/>
                </a:cubicBezTo>
                <a:cubicBezTo>
                  <a:pt x="891394" y="91066"/>
                  <a:pt x="932188" y="38360"/>
                  <a:pt x="866274" y="104274"/>
                </a:cubicBezTo>
                <a:cubicBezTo>
                  <a:pt x="795982" y="174566"/>
                  <a:pt x="881998" y="85404"/>
                  <a:pt x="826169" y="152400"/>
                </a:cubicBezTo>
                <a:cubicBezTo>
                  <a:pt x="818907" y="161115"/>
                  <a:pt x="809368" y="167749"/>
                  <a:pt x="802106" y="176464"/>
                </a:cubicBezTo>
                <a:cubicBezTo>
                  <a:pt x="795935" y="183870"/>
                  <a:pt x="792086" y="192999"/>
                  <a:pt x="786064" y="200527"/>
                </a:cubicBezTo>
                <a:cubicBezTo>
                  <a:pt x="766167" y="225397"/>
                  <a:pt x="770439" y="207712"/>
                  <a:pt x="753979" y="240632"/>
                </a:cubicBezTo>
                <a:cubicBezTo>
                  <a:pt x="750198" y="248194"/>
                  <a:pt x="750064" y="257304"/>
                  <a:pt x="745958" y="264695"/>
                </a:cubicBezTo>
                <a:cubicBezTo>
                  <a:pt x="710908" y="327786"/>
                  <a:pt x="713874" y="290624"/>
                  <a:pt x="713874" y="328864"/>
                </a:cubicBezTo>
                <a:lnTo>
                  <a:pt x="713874" y="328864"/>
                </a:lnTo>
                <a:cubicBezTo>
                  <a:pt x="703308" y="319807"/>
                  <a:pt x="631136" y="254037"/>
                  <a:pt x="609600" y="248653"/>
                </a:cubicBezTo>
                <a:cubicBezTo>
                  <a:pt x="561111" y="236531"/>
                  <a:pt x="587974" y="244118"/>
                  <a:pt x="529390" y="224590"/>
                </a:cubicBezTo>
                <a:cubicBezTo>
                  <a:pt x="484410" y="209597"/>
                  <a:pt x="513531" y="218620"/>
                  <a:pt x="441158" y="200527"/>
                </a:cubicBezTo>
                <a:lnTo>
                  <a:pt x="409074" y="192506"/>
                </a:lnTo>
                <a:cubicBezTo>
                  <a:pt x="336885" y="195180"/>
                  <a:pt x="264585" y="195722"/>
                  <a:pt x="192506" y="200527"/>
                </a:cubicBezTo>
                <a:cubicBezTo>
                  <a:pt x="184070" y="201089"/>
                  <a:pt x="176005" y="204767"/>
                  <a:pt x="168442" y="208548"/>
                </a:cubicBezTo>
                <a:cubicBezTo>
                  <a:pt x="150415" y="217561"/>
                  <a:pt x="132987" y="233448"/>
                  <a:pt x="120316" y="248653"/>
                </a:cubicBezTo>
                <a:cubicBezTo>
                  <a:pt x="114145" y="256059"/>
                  <a:pt x="110445" y="265310"/>
                  <a:pt x="104274" y="272716"/>
                </a:cubicBezTo>
                <a:cubicBezTo>
                  <a:pt x="97012" y="281430"/>
                  <a:pt x="88232" y="288758"/>
                  <a:pt x="80211" y="296779"/>
                </a:cubicBezTo>
                <a:cubicBezTo>
                  <a:pt x="54392" y="374236"/>
                  <a:pt x="95794" y="253811"/>
                  <a:pt x="56148" y="352927"/>
                </a:cubicBezTo>
                <a:lnTo>
                  <a:pt x="32085" y="425116"/>
                </a:lnTo>
                <a:lnTo>
                  <a:pt x="16042" y="473242"/>
                </a:lnTo>
                <a:cubicBezTo>
                  <a:pt x="13368" y="481263"/>
                  <a:pt x="9679" y="489015"/>
                  <a:pt x="8021" y="497306"/>
                </a:cubicBezTo>
                <a:lnTo>
                  <a:pt x="0" y="537411"/>
                </a:lnTo>
                <a:cubicBezTo>
                  <a:pt x="2674" y="620295"/>
                  <a:pt x="3662" y="703251"/>
                  <a:pt x="8021" y="786064"/>
                </a:cubicBezTo>
                <a:cubicBezTo>
                  <a:pt x="9065" y="805904"/>
                  <a:pt x="16433" y="851404"/>
                  <a:pt x="24064" y="874295"/>
                </a:cubicBezTo>
                <a:cubicBezTo>
                  <a:pt x="28617" y="887954"/>
                  <a:pt x="35051" y="900919"/>
                  <a:pt x="40106" y="914400"/>
                </a:cubicBezTo>
                <a:cubicBezTo>
                  <a:pt x="43075" y="922317"/>
                  <a:pt x="44346" y="930901"/>
                  <a:pt x="48127" y="938464"/>
                </a:cubicBezTo>
                <a:cubicBezTo>
                  <a:pt x="52438" y="947086"/>
                  <a:pt x="59858" y="953905"/>
                  <a:pt x="64169" y="962527"/>
                </a:cubicBezTo>
                <a:cubicBezTo>
                  <a:pt x="67950" y="970089"/>
                  <a:pt x="68859" y="978819"/>
                  <a:pt x="72190" y="986590"/>
                </a:cubicBezTo>
                <a:cubicBezTo>
                  <a:pt x="76900" y="997580"/>
                  <a:pt x="83522" y="1007684"/>
                  <a:pt x="88232" y="1018674"/>
                </a:cubicBezTo>
                <a:cubicBezTo>
                  <a:pt x="91563" y="1026445"/>
                  <a:pt x="92147" y="1035346"/>
                  <a:pt x="96253" y="1042737"/>
                </a:cubicBezTo>
                <a:cubicBezTo>
                  <a:pt x="105616" y="1059591"/>
                  <a:pt x="112295" y="1080169"/>
                  <a:pt x="128337" y="1090864"/>
                </a:cubicBezTo>
                <a:cubicBezTo>
                  <a:pt x="162349" y="1113539"/>
                  <a:pt x="143778" y="1102595"/>
                  <a:pt x="184485" y="1122948"/>
                </a:cubicBezTo>
                <a:cubicBezTo>
                  <a:pt x="232968" y="1171431"/>
                  <a:pt x="197877" y="1140535"/>
                  <a:pt x="240632" y="1171074"/>
                </a:cubicBezTo>
                <a:cubicBezTo>
                  <a:pt x="249110" y="1177129"/>
                  <a:pt x="284177" y="1204878"/>
                  <a:pt x="296779" y="1211179"/>
                </a:cubicBezTo>
                <a:cubicBezTo>
                  <a:pt x="304341" y="1214960"/>
                  <a:pt x="312992" y="1216060"/>
                  <a:pt x="320842" y="1219200"/>
                </a:cubicBezTo>
                <a:cubicBezTo>
                  <a:pt x="326393" y="1221420"/>
                  <a:pt x="331537" y="1224547"/>
                  <a:pt x="336885" y="1227221"/>
                </a:cubicBezTo>
                <a:lnTo>
                  <a:pt x="336885" y="1227221"/>
                </a:lnTo>
                <a:cubicBezTo>
                  <a:pt x="318169" y="1240590"/>
                  <a:pt x="297001" y="1251063"/>
                  <a:pt x="280737" y="1267327"/>
                </a:cubicBezTo>
                <a:cubicBezTo>
                  <a:pt x="268183" y="1279881"/>
                  <a:pt x="241050" y="1326439"/>
                  <a:pt x="232611" y="1347537"/>
                </a:cubicBezTo>
                <a:cubicBezTo>
                  <a:pt x="226331" y="1363238"/>
                  <a:pt x="221916" y="1379622"/>
                  <a:pt x="216569" y="1395664"/>
                </a:cubicBezTo>
                <a:lnTo>
                  <a:pt x="208548" y="1419727"/>
                </a:lnTo>
                <a:cubicBezTo>
                  <a:pt x="211222" y="1499937"/>
                  <a:pt x="211714" y="1580250"/>
                  <a:pt x="216569" y="1660358"/>
                </a:cubicBezTo>
                <a:cubicBezTo>
                  <a:pt x="217080" y="1668797"/>
                  <a:pt x="220484" y="1677030"/>
                  <a:pt x="224590" y="1684421"/>
                </a:cubicBezTo>
                <a:cubicBezTo>
                  <a:pt x="233953" y="1701275"/>
                  <a:pt x="245979" y="1716506"/>
                  <a:pt x="256674" y="1732548"/>
                </a:cubicBezTo>
                <a:lnTo>
                  <a:pt x="272716" y="1756611"/>
                </a:lnTo>
                <a:cubicBezTo>
                  <a:pt x="278063" y="1764632"/>
                  <a:pt x="280737" y="1775327"/>
                  <a:pt x="288758" y="1780674"/>
                </a:cubicBezTo>
                <a:lnTo>
                  <a:pt x="312821" y="1796716"/>
                </a:lnTo>
                <a:cubicBezTo>
                  <a:pt x="318169" y="1804737"/>
                  <a:pt x="322047" y="1813962"/>
                  <a:pt x="328864" y="1820779"/>
                </a:cubicBezTo>
                <a:cubicBezTo>
                  <a:pt x="335681" y="1827595"/>
                  <a:pt x="345399" y="1830799"/>
                  <a:pt x="352927" y="1836821"/>
                </a:cubicBezTo>
                <a:cubicBezTo>
                  <a:pt x="358832" y="1841545"/>
                  <a:pt x="363064" y="1848140"/>
                  <a:pt x="368969" y="1852864"/>
                </a:cubicBezTo>
                <a:cubicBezTo>
                  <a:pt x="376497" y="1858886"/>
                  <a:pt x="385188" y="1863303"/>
                  <a:pt x="393032" y="1868906"/>
                </a:cubicBezTo>
                <a:cubicBezTo>
                  <a:pt x="403910" y="1876676"/>
                  <a:pt x="414238" y="1885199"/>
                  <a:pt x="425116" y="1892969"/>
                </a:cubicBezTo>
                <a:cubicBezTo>
                  <a:pt x="432960" y="1898572"/>
                  <a:pt x="441004" y="1903902"/>
                  <a:pt x="449179" y="1909011"/>
                </a:cubicBezTo>
                <a:cubicBezTo>
                  <a:pt x="480305" y="1928464"/>
                  <a:pt x="494506" y="1938382"/>
                  <a:pt x="529390" y="1949116"/>
                </a:cubicBezTo>
                <a:cubicBezTo>
                  <a:pt x="550463" y="1955600"/>
                  <a:pt x="572642" y="1958186"/>
                  <a:pt x="593558" y="1965158"/>
                </a:cubicBezTo>
                <a:cubicBezTo>
                  <a:pt x="601579" y="1967832"/>
                  <a:pt x="609464" y="1970954"/>
                  <a:pt x="617621" y="1973179"/>
                </a:cubicBezTo>
                <a:cubicBezTo>
                  <a:pt x="638892" y="1978980"/>
                  <a:pt x="681790" y="1989221"/>
                  <a:pt x="681790" y="1989221"/>
                </a:cubicBezTo>
                <a:cubicBezTo>
                  <a:pt x="743285" y="1986547"/>
                  <a:pt x="804903" y="1985921"/>
                  <a:pt x="866274" y="1981200"/>
                </a:cubicBezTo>
                <a:cubicBezTo>
                  <a:pt x="874704" y="1980552"/>
                  <a:pt x="882046" y="1974837"/>
                  <a:pt x="890337" y="1973179"/>
                </a:cubicBezTo>
                <a:cubicBezTo>
                  <a:pt x="908876" y="1969471"/>
                  <a:pt x="927769" y="1967832"/>
                  <a:pt x="946485" y="1965158"/>
                </a:cubicBezTo>
                <a:cubicBezTo>
                  <a:pt x="969419" y="1957513"/>
                  <a:pt x="977453" y="1954152"/>
                  <a:pt x="1002632" y="1949116"/>
                </a:cubicBezTo>
                <a:cubicBezTo>
                  <a:pt x="1018579" y="1945927"/>
                  <a:pt x="1034980" y="1945039"/>
                  <a:pt x="1050758" y="1941095"/>
                </a:cubicBezTo>
                <a:cubicBezTo>
                  <a:pt x="1067163" y="1936994"/>
                  <a:pt x="1098885" y="1925053"/>
                  <a:pt x="1098885" y="1925053"/>
                </a:cubicBezTo>
                <a:cubicBezTo>
                  <a:pt x="1126729" y="1897209"/>
                  <a:pt x="1122948" y="1912333"/>
                  <a:pt x="1122948" y="1884948"/>
                </a:cubicBezTo>
                <a:lnTo>
                  <a:pt x="1122948" y="1884948"/>
                </a:lnTo>
                <a:cubicBezTo>
                  <a:pt x="1141664" y="1906337"/>
                  <a:pt x="1161097" y="1927119"/>
                  <a:pt x="1179095" y="1949116"/>
                </a:cubicBezTo>
                <a:cubicBezTo>
                  <a:pt x="1185199" y="1956577"/>
                  <a:pt x="1188966" y="1965773"/>
                  <a:pt x="1195137" y="1973179"/>
                </a:cubicBezTo>
                <a:cubicBezTo>
                  <a:pt x="1202399" y="1981893"/>
                  <a:pt x="1211938" y="1988528"/>
                  <a:pt x="1219200" y="1997242"/>
                </a:cubicBezTo>
                <a:cubicBezTo>
                  <a:pt x="1225372" y="2004648"/>
                  <a:pt x="1227987" y="2014958"/>
                  <a:pt x="1235242" y="2021306"/>
                </a:cubicBezTo>
                <a:cubicBezTo>
                  <a:pt x="1302682" y="2080316"/>
                  <a:pt x="1259694" y="2037542"/>
                  <a:pt x="1307432" y="2061411"/>
                </a:cubicBezTo>
                <a:cubicBezTo>
                  <a:pt x="1316054" y="2065722"/>
                  <a:pt x="1322686" y="2073538"/>
                  <a:pt x="1331495" y="2077453"/>
                </a:cubicBezTo>
                <a:cubicBezTo>
                  <a:pt x="1346947" y="2084321"/>
                  <a:pt x="1363579" y="2088148"/>
                  <a:pt x="1379621" y="2093495"/>
                </a:cubicBezTo>
                <a:lnTo>
                  <a:pt x="1403685" y="2101516"/>
                </a:lnTo>
                <a:cubicBezTo>
                  <a:pt x="1411706" y="2104190"/>
                  <a:pt x="1419546" y="2107486"/>
                  <a:pt x="1427748" y="2109537"/>
                </a:cubicBezTo>
                <a:cubicBezTo>
                  <a:pt x="1438443" y="2112211"/>
                  <a:pt x="1449232" y="2114530"/>
                  <a:pt x="1459832" y="2117558"/>
                </a:cubicBezTo>
                <a:cubicBezTo>
                  <a:pt x="1540381" y="2140572"/>
                  <a:pt x="1415679" y="2108525"/>
                  <a:pt x="1515979" y="2133600"/>
                </a:cubicBezTo>
                <a:cubicBezTo>
                  <a:pt x="1577474" y="2130926"/>
                  <a:pt x="1639136" y="2130836"/>
                  <a:pt x="1700464" y="2125579"/>
                </a:cubicBezTo>
                <a:cubicBezTo>
                  <a:pt x="1732872" y="2122801"/>
                  <a:pt x="1765859" y="2119823"/>
                  <a:pt x="1796716" y="2109537"/>
                </a:cubicBezTo>
                <a:cubicBezTo>
                  <a:pt x="1854410" y="2090306"/>
                  <a:pt x="1782362" y="2113638"/>
                  <a:pt x="1852864" y="2093495"/>
                </a:cubicBezTo>
                <a:cubicBezTo>
                  <a:pt x="1933425" y="2070478"/>
                  <a:pt x="1808696" y="2102532"/>
                  <a:pt x="1909011" y="2077453"/>
                </a:cubicBezTo>
                <a:cubicBezTo>
                  <a:pt x="1917032" y="2072106"/>
                  <a:pt x="1924452" y="2065722"/>
                  <a:pt x="1933074" y="2061411"/>
                </a:cubicBezTo>
                <a:cubicBezTo>
                  <a:pt x="1940636" y="2057630"/>
                  <a:pt x="1949746" y="2057496"/>
                  <a:pt x="1957137" y="2053390"/>
                </a:cubicBezTo>
                <a:cubicBezTo>
                  <a:pt x="1973991" y="2044027"/>
                  <a:pt x="1989222" y="2032001"/>
                  <a:pt x="2005264" y="2021306"/>
                </a:cubicBezTo>
                <a:cubicBezTo>
                  <a:pt x="2013285" y="2015959"/>
                  <a:pt x="2020182" y="2008313"/>
                  <a:pt x="2029327" y="2005264"/>
                </a:cubicBezTo>
                <a:lnTo>
                  <a:pt x="2077453" y="1989221"/>
                </a:lnTo>
                <a:cubicBezTo>
                  <a:pt x="2085474" y="1981200"/>
                  <a:pt x="2092078" y="1971450"/>
                  <a:pt x="2101516" y="1965158"/>
                </a:cubicBezTo>
                <a:cubicBezTo>
                  <a:pt x="2108551" y="1960468"/>
                  <a:pt x="2118815" y="1962210"/>
                  <a:pt x="2125579" y="1957137"/>
                </a:cubicBezTo>
                <a:cubicBezTo>
                  <a:pt x="2214246" y="1890638"/>
                  <a:pt x="2134756" y="1932497"/>
                  <a:pt x="2181727" y="1909011"/>
                </a:cubicBezTo>
                <a:lnTo>
                  <a:pt x="2181727" y="1909011"/>
                </a:lnTo>
                <a:cubicBezTo>
                  <a:pt x="2208464" y="1935748"/>
                  <a:pt x="2230477" y="1968246"/>
                  <a:pt x="2261937" y="1989221"/>
                </a:cubicBezTo>
                <a:cubicBezTo>
                  <a:pt x="2269958" y="1994569"/>
                  <a:pt x="2278594" y="1999092"/>
                  <a:pt x="2286000" y="2005264"/>
                </a:cubicBezTo>
                <a:cubicBezTo>
                  <a:pt x="2326054" y="2038643"/>
                  <a:pt x="2291841" y="2023253"/>
                  <a:pt x="2334127" y="2037348"/>
                </a:cubicBezTo>
                <a:cubicBezTo>
                  <a:pt x="2339474" y="2045369"/>
                  <a:pt x="2342641" y="2055389"/>
                  <a:pt x="2350169" y="2061411"/>
                </a:cubicBezTo>
                <a:cubicBezTo>
                  <a:pt x="2356771" y="2066693"/>
                  <a:pt x="2366670" y="2065651"/>
                  <a:pt x="2374232" y="2069432"/>
                </a:cubicBezTo>
                <a:cubicBezTo>
                  <a:pt x="2382854" y="2073743"/>
                  <a:pt x="2389673" y="2081163"/>
                  <a:pt x="2398295" y="2085474"/>
                </a:cubicBezTo>
                <a:cubicBezTo>
                  <a:pt x="2405857" y="2089255"/>
                  <a:pt x="2414796" y="2089714"/>
                  <a:pt x="2422358" y="2093495"/>
                </a:cubicBezTo>
                <a:cubicBezTo>
                  <a:pt x="2430980" y="2097806"/>
                  <a:pt x="2437612" y="2105622"/>
                  <a:pt x="2446421" y="2109537"/>
                </a:cubicBezTo>
                <a:cubicBezTo>
                  <a:pt x="2461874" y="2116405"/>
                  <a:pt x="2478506" y="2120232"/>
                  <a:pt x="2494548" y="2125579"/>
                </a:cubicBezTo>
                <a:cubicBezTo>
                  <a:pt x="2529071" y="2137087"/>
                  <a:pt x="2510406" y="2131549"/>
                  <a:pt x="2550695" y="2141621"/>
                </a:cubicBezTo>
                <a:cubicBezTo>
                  <a:pt x="2614863" y="2138947"/>
                  <a:pt x="2679341" y="2140442"/>
                  <a:pt x="2743200" y="2133600"/>
                </a:cubicBezTo>
                <a:cubicBezTo>
                  <a:pt x="2755089" y="2132326"/>
                  <a:pt x="2764089" y="2121756"/>
                  <a:pt x="2775285" y="2117558"/>
                </a:cubicBezTo>
                <a:cubicBezTo>
                  <a:pt x="2829549" y="2097209"/>
                  <a:pt x="2786190" y="2120905"/>
                  <a:pt x="2831432" y="2101516"/>
                </a:cubicBezTo>
                <a:cubicBezTo>
                  <a:pt x="2842422" y="2096806"/>
                  <a:pt x="2852526" y="2090184"/>
                  <a:pt x="2863516" y="2085474"/>
                </a:cubicBezTo>
                <a:cubicBezTo>
                  <a:pt x="2871287" y="2082143"/>
                  <a:pt x="2879808" y="2080783"/>
                  <a:pt x="2887579" y="2077453"/>
                </a:cubicBezTo>
                <a:cubicBezTo>
                  <a:pt x="2898570" y="2072743"/>
                  <a:pt x="2908468" y="2065609"/>
                  <a:pt x="2919664" y="2061411"/>
                </a:cubicBezTo>
                <a:cubicBezTo>
                  <a:pt x="2929986" y="2057540"/>
                  <a:pt x="2941053" y="2056064"/>
                  <a:pt x="2951748" y="2053390"/>
                </a:cubicBezTo>
                <a:cubicBezTo>
                  <a:pt x="2959769" y="2048043"/>
                  <a:pt x="2967189" y="2041659"/>
                  <a:pt x="2975811" y="2037348"/>
                </a:cubicBezTo>
                <a:cubicBezTo>
                  <a:pt x="2983373" y="2033567"/>
                  <a:pt x="2992483" y="2033433"/>
                  <a:pt x="2999874" y="2029327"/>
                </a:cubicBezTo>
                <a:cubicBezTo>
                  <a:pt x="3016728" y="2019963"/>
                  <a:pt x="3031958" y="2007937"/>
                  <a:pt x="3048000" y="1997242"/>
                </a:cubicBezTo>
                <a:lnTo>
                  <a:pt x="3072064" y="1981200"/>
                </a:lnTo>
                <a:cubicBezTo>
                  <a:pt x="3077514" y="1973934"/>
                  <a:pt x="3106305" y="1936782"/>
                  <a:pt x="3112169" y="1925053"/>
                </a:cubicBezTo>
                <a:cubicBezTo>
                  <a:pt x="3121336" y="1906718"/>
                  <a:pt x="3123635" y="1879190"/>
                  <a:pt x="3128211" y="1860885"/>
                </a:cubicBezTo>
                <a:cubicBezTo>
                  <a:pt x="3134861" y="1834285"/>
                  <a:pt x="3128478" y="1836821"/>
                  <a:pt x="3144253" y="1836821"/>
                </a:cubicBezTo>
                <a:lnTo>
                  <a:pt x="3144253" y="1844842"/>
                </a:lnTo>
                <a:cubicBezTo>
                  <a:pt x="3165642" y="1860884"/>
                  <a:pt x="3187728" y="1876038"/>
                  <a:pt x="3208421" y="1892969"/>
                </a:cubicBezTo>
                <a:cubicBezTo>
                  <a:pt x="3236967" y="1916325"/>
                  <a:pt x="3238601" y="1935113"/>
                  <a:pt x="3280611" y="1949116"/>
                </a:cubicBezTo>
                <a:cubicBezTo>
                  <a:pt x="3288632" y="1951790"/>
                  <a:pt x="3297112" y="1953356"/>
                  <a:pt x="3304674" y="1957137"/>
                </a:cubicBezTo>
                <a:cubicBezTo>
                  <a:pt x="3351214" y="1980407"/>
                  <a:pt x="3304575" y="1968129"/>
                  <a:pt x="3360821" y="1989221"/>
                </a:cubicBezTo>
                <a:cubicBezTo>
                  <a:pt x="3384091" y="1997947"/>
                  <a:pt x="3428563" y="2002337"/>
                  <a:pt x="3449053" y="2005264"/>
                </a:cubicBezTo>
                <a:cubicBezTo>
                  <a:pt x="3582737" y="2002590"/>
                  <a:pt x="3716609" y="2004799"/>
                  <a:pt x="3850106" y="1997242"/>
                </a:cubicBezTo>
                <a:cubicBezTo>
                  <a:pt x="3859731" y="1996697"/>
                  <a:pt x="3865799" y="1985983"/>
                  <a:pt x="3874169" y="1981200"/>
                </a:cubicBezTo>
                <a:cubicBezTo>
                  <a:pt x="3910291" y="1960559"/>
                  <a:pt x="3903592" y="1973164"/>
                  <a:pt x="3930316" y="1941095"/>
                </a:cubicBezTo>
                <a:cubicBezTo>
                  <a:pt x="3954926" y="1911563"/>
                  <a:pt x="3939908" y="1924804"/>
                  <a:pt x="3954379" y="1892969"/>
                </a:cubicBezTo>
                <a:cubicBezTo>
                  <a:pt x="3964275" y="1871198"/>
                  <a:pt x="3978902" y="1851487"/>
                  <a:pt x="3986464" y="1828800"/>
                </a:cubicBezTo>
                <a:cubicBezTo>
                  <a:pt x="3989138" y="1820779"/>
                  <a:pt x="3992162" y="1812867"/>
                  <a:pt x="3994485" y="1804737"/>
                </a:cubicBezTo>
                <a:cubicBezTo>
                  <a:pt x="3997513" y="1794137"/>
                  <a:pt x="3998635" y="1782975"/>
                  <a:pt x="4002506" y="1772653"/>
                </a:cubicBezTo>
                <a:cubicBezTo>
                  <a:pt x="4011229" y="1749392"/>
                  <a:pt x="4021292" y="1736453"/>
                  <a:pt x="4034590" y="1716506"/>
                </a:cubicBezTo>
                <a:cubicBezTo>
                  <a:pt x="4067832" y="1616778"/>
                  <a:pt x="4056344" y="1670440"/>
                  <a:pt x="4042611" y="1491916"/>
                </a:cubicBezTo>
                <a:cubicBezTo>
                  <a:pt x="4041766" y="1480925"/>
                  <a:pt x="4037618" y="1470432"/>
                  <a:pt x="4034590" y="1459832"/>
                </a:cubicBezTo>
                <a:cubicBezTo>
                  <a:pt x="4032267" y="1451702"/>
                  <a:pt x="4032548" y="1441747"/>
                  <a:pt x="4026569" y="1435769"/>
                </a:cubicBezTo>
                <a:cubicBezTo>
                  <a:pt x="3993001" y="1402202"/>
                  <a:pt x="3995395" y="1403685"/>
                  <a:pt x="3970421" y="1403685"/>
                </a:cubicBezTo>
                <a:lnTo>
                  <a:pt x="3970421" y="1403685"/>
                </a:lnTo>
                <a:cubicBezTo>
                  <a:pt x="3978442" y="1382295"/>
                  <a:pt x="3984269" y="1359948"/>
                  <a:pt x="3994485" y="1339516"/>
                </a:cubicBezTo>
                <a:cubicBezTo>
                  <a:pt x="4003107" y="1322271"/>
                  <a:pt x="4020472" y="1309681"/>
                  <a:pt x="4026569" y="1291390"/>
                </a:cubicBezTo>
                <a:lnTo>
                  <a:pt x="4050632" y="1219200"/>
                </a:lnTo>
                <a:lnTo>
                  <a:pt x="4058653" y="1195137"/>
                </a:lnTo>
                <a:cubicBezTo>
                  <a:pt x="4061327" y="1187116"/>
                  <a:pt x="4065016" y="1179365"/>
                  <a:pt x="4066674" y="1171074"/>
                </a:cubicBezTo>
                <a:cubicBezTo>
                  <a:pt x="4072021" y="1144337"/>
                  <a:pt x="4078234" y="1117759"/>
                  <a:pt x="4082716" y="1090864"/>
                </a:cubicBezTo>
                <a:cubicBezTo>
                  <a:pt x="4093845" y="1024089"/>
                  <a:pt x="4088437" y="1058837"/>
                  <a:pt x="4098758" y="986590"/>
                </a:cubicBezTo>
                <a:cubicBezTo>
                  <a:pt x="4096084" y="919748"/>
                  <a:pt x="4097181" y="852648"/>
                  <a:pt x="4090737" y="786064"/>
                </a:cubicBezTo>
                <a:cubicBezTo>
                  <a:pt x="4089108" y="769233"/>
                  <a:pt x="4084075" y="752007"/>
                  <a:pt x="4074695" y="737937"/>
                </a:cubicBezTo>
                <a:lnTo>
                  <a:pt x="4042611" y="689811"/>
                </a:lnTo>
                <a:cubicBezTo>
                  <a:pt x="4037264" y="681790"/>
                  <a:pt x="4034590" y="671095"/>
                  <a:pt x="4026569" y="665748"/>
                </a:cubicBezTo>
                <a:cubicBezTo>
                  <a:pt x="4018548" y="660401"/>
                  <a:pt x="4011315" y="653621"/>
                  <a:pt x="4002506" y="649706"/>
                </a:cubicBezTo>
                <a:cubicBezTo>
                  <a:pt x="3987053" y="642838"/>
                  <a:pt x="3970421" y="639012"/>
                  <a:pt x="3954379" y="633664"/>
                </a:cubicBezTo>
                <a:cubicBezTo>
                  <a:pt x="3907484" y="618032"/>
                  <a:pt x="3938784" y="625642"/>
                  <a:pt x="3858127" y="625642"/>
                </a:cubicBezTo>
                <a:lnTo>
                  <a:pt x="3858127" y="625642"/>
                </a:lnTo>
                <a:cubicBezTo>
                  <a:pt x="3852964" y="553361"/>
                  <a:pt x="3858137" y="534770"/>
                  <a:pt x="3842085" y="481264"/>
                </a:cubicBezTo>
                <a:cubicBezTo>
                  <a:pt x="3832248" y="448476"/>
                  <a:pt x="3830146" y="433249"/>
                  <a:pt x="3810000" y="409074"/>
                </a:cubicBezTo>
                <a:cubicBezTo>
                  <a:pt x="3787971" y="382639"/>
                  <a:pt x="3787854" y="387526"/>
                  <a:pt x="3761874" y="368969"/>
                </a:cubicBezTo>
                <a:cubicBezTo>
                  <a:pt x="3753395" y="362912"/>
                  <a:pt x="3718330" y="335166"/>
                  <a:pt x="3705727" y="328864"/>
                </a:cubicBezTo>
                <a:cubicBezTo>
                  <a:pt x="3698165" y="325083"/>
                  <a:pt x="3689685" y="323516"/>
                  <a:pt x="3681664" y="320842"/>
                </a:cubicBezTo>
                <a:cubicBezTo>
                  <a:pt x="3650328" y="289508"/>
                  <a:pt x="3683209" y="317605"/>
                  <a:pt x="3641558" y="296779"/>
                </a:cubicBezTo>
                <a:cubicBezTo>
                  <a:pt x="3632936" y="292468"/>
                  <a:pt x="3626356" y="284534"/>
                  <a:pt x="3617495" y="280737"/>
                </a:cubicBezTo>
                <a:cubicBezTo>
                  <a:pt x="3607363" y="276395"/>
                  <a:pt x="3596257" y="274688"/>
                  <a:pt x="3585411" y="272716"/>
                </a:cubicBezTo>
                <a:cubicBezTo>
                  <a:pt x="3561056" y="268288"/>
                  <a:pt x="3487443" y="259467"/>
                  <a:pt x="3465095" y="256674"/>
                </a:cubicBezTo>
                <a:cubicBezTo>
                  <a:pt x="3337985" y="263029"/>
                  <a:pt x="3345226" y="254792"/>
                  <a:pt x="3264569" y="272716"/>
                </a:cubicBezTo>
                <a:cubicBezTo>
                  <a:pt x="3250482" y="275847"/>
                  <a:pt x="3222848" y="282575"/>
                  <a:pt x="3208421" y="288758"/>
                </a:cubicBezTo>
                <a:cubicBezTo>
                  <a:pt x="3110025" y="330927"/>
                  <a:pt x="3232796" y="280579"/>
                  <a:pt x="3152274" y="320842"/>
                </a:cubicBezTo>
                <a:cubicBezTo>
                  <a:pt x="3144712" y="324623"/>
                  <a:pt x="3135602" y="324758"/>
                  <a:pt x="3128211" y="328864"/>
                </a:cubicBezTo>
                <a:cubicBezTo>
                  <a:pt x="3045476" y="374829"/>
                  <a:pt x="3110468" y="350821"/>
                  <a:pt x="3056021" y="368969"/>
                </a:cubicBezTo>
                <a:cubicBezTo>
                  <a:pt x="3029733" y="386494"/>
                  <a:pt x="3022318" y="385011"/>
                  <a:pt x="3039979" y="385011"/>
                </a:cubicBezTo>
                <a:lnTo>
                  <a:pt x="3039979" y="385011"/>
                </a:lnTo>
                <a:cubicBezTo>
                  <a:pt x="3031958" y="363621"/>
                  <a:pt x="3026132" y="341274"/>
                  <a:pt x="3015916" y="320842"/>
                </a:cubicBezTo>
                <a:cubicBezTo>
                  <a:pt x="2985508" y="260025"/>
                  <a:pt x="2992777" y="288263"/>
                  <a:pt x="2959769" y="248653"/>
                </a:cubicBezTo>
                <a:cubicBezTo>
                  <a:pt x="2931861" y="215163"/>
                  <a:pt x="2959166" y="229736"/>
                  <a:pt x="2919664" y="216569"/>
                </a:cubicBezTo>
                <a:cubicBezTo>
                  <a:pt x="2914316" y="211222"/>
                  <a:pt x="2910106" y="204418"/>
                  <a:pt x="2903621" y="200527"/>
                </a:cubicBezTo>
                <a:cubicBezTo>
                  <a:pt x="2896371" y="196177"/>
                  <a:pt x="2887329" y="195837"/>
                  <a:pt x="2879558" y="192506"/>
                </a:cubicBezTo>
                <a:cubicBezTo>
                  <a:pt x="2868568" y="187796"/>
                  <a:pt x="2858576" y="180905"/>
                  <a:pt x="2847474" y="176464"/>
                </a:cubicBezTo>
                <a:cubicBezTo>
                  <a:pt x="2831774" y="170184"/>
                  <a:pt x="2815390" y="165769"/>
                  <a:pt x="2799348" y="160421"/>
                </a:cubicBezTo>
                <a:lnTo>
                  <a:pt x="2775285" y="152400"/>
                </a:lnTo>
                <a:cubicBezTo>
                  <a:pt x="2721811" y="155074"/>
                  <a:pt x="2668100" y="154717"/>
                  <a:pt x="2614864" y="160421"/>
                </a:cubicBezTo>
                <a:cubicBezTo>
                  <a:pt x="2534929" y="168986"/>
                  <a:pt x="2572674" y="172232"/>
                  <a:pt x="2518611" y="192506"/>
                </a:cubicBezTo>
                <a:cubicBezTo>
                  <a:pt x="2508289" y="196377"/>
                  <a:pt x="2497222" y="197853"/>
                  <a:pt x="2486527" y="200527"/>
                </a:cubicBezTo>
                <a:cubicBezTo>
                  <a:pt x="2478506" y="205874"/>
                  <a:pt x="2470927" y="211953"/>
                  <a:pt x="2462464" y="216569"/>
                </a:cubicBezTo>
                <a:cubicBezTo>
                  <a:pt x="2441470" y="228020"/>
                  <a:pt x="2418193" y="235388"/>
                  <a:pt x="2398295" y="248653"/>
                </a:cubicBezTo>
                <a:lnTo>
                  <a:pt x="2350169" y="280737"/>
                </a:lnTo>
                <a:lnTo>
                  <a:pt x="2326106" y="296779"/>
                </a:lnTo>
                <a:cubicBezTo>
                  <a:pt x="2299818" y="314304"/>
                  <a:pt x="2292402" y="312821"/>
                  <a:pt x="2310064" y="312821"/>
                </a:cubicBezTo>
                <a:lnTo>
                  <a:pt x="2310064" y="312821"/>
                </a:lnTo>
                <a:cubicBezTo>
                  <a:pt x="2307390" y="288758"/>
                  <a:pt x="2313521" y="261949"/>
                  <a:pt x="2302042" y="240632"/>
                </a:cubicBezTo>
                <a:cubicBezTo>
                  <a:pt x="2292901" y="223657"/>
                  <a:pt x="2269958" y="219243"/>
                  <a:pt x="2253916" y="208548"/>
                </a:cubicBezTo>
                <a:lnTo>
                  <a:pt x="2205790" y="176464"/>
                </a:lnTo>
                <a:cubicBezTo>
                  <a:pt x="2197769" y="171116"/>
                  <a:pt x="2190873" y="163470"/>
                  <a:pt x="2181727" y="160421"/>
                </a:cubicBezTo>
                <a:lnTo>
                  <a:pt x="2157664" y="152400"/>
                </a:lnTo>
                <a:cubicBezTo>
                  <a:pt x="2152316" y="147053"/>
                  <a:pt x="2148106" y="140249"/>
                  <a:pt x="2141621" y="136358"/>
                </a:cubicBezTo>
                <a:cubicBezTo>
                  <a:pt x="2134371" y="132008"/>
                  <a:pt x="2126013" y="128337"/>
                  <a:pt x="2117558" y="128337"/>
                </a:cubicBezTo>
                <a:cubicBezTo>
                  <a:pt x="2056005" y="128337"/>
                  <a:pt x="1994569" y="133684"/>
                  <a:pt x="1933074" y="136358"/>
                </a:cubicBezTo>
                <a:cubicBezTo>
                  <a:pt x="1884583" y="148481"/>
                  <a:pt x="1911451" y="140892"/>
                  <a:pt x="1852864" y="160421"/>
                </a:cubicBezTo>
                <a:lnTo>
                  <a:pt x="1828800" y="168442"/>
                </a:lnTo>
                <a:cubicBezTo>
                  <a:pt x="1823453" y="173790"/>
                  <a:pt x="1818808" y="179947"/>
                  <a:pt x="1812758" y="184485"/>
                </a:cubicBezTo>
                <a:cubicBezTo>
                  <a:pt x="1797334" y="196053"/>
                  <a:pt x="1764632" y="216569"/>
                  <a:pt x="1764632" y="216569"/>
                </a:cubicBezTo>
                <a:cubicBezTo>
                  <a:pt x="1761958" y="224590"/>
                  <a:pt x="1760392" y="233070"/>
                  <a:pt x="1756611" y="240632"/>
                </a:cubicBezTo>
                <a:cubicBezTo>
                  <a:pt x="1752300" y="249254"/>
                  <a:pt x="1744880" y="256073"/>
                  <a:pt x="1740569" y="264695"/>
                </a:cubicBezTo>
                <a:cubicBezTo>
                  <a:pt x="1731703" y="282428"/>
                  <a:pt x="1720516" y="311484"/>
                  <a:pt x="1716506" y="320842"/>
                </a:cubicBezTo>
                <a:close/>
              </a:path>
            </a:pathLst>
          </a:cu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6" name="Google Shape;2686;p62"/>
          <p:cNvSpPr txBox="1">
            <a:spLocks noGrp="1"/>
          </p:cNvSpPr>
          <p:nvPr>
            <p:ph type="title"/>
          </p:nvPr>
        </p:nvSpPr>
        <p:spPr>
          <a:xfrm>
            <a:off x="535406" y="244490"/>
            <a:ext cx="3239100" cy="1032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1. </a:t>
            </a:r>
            <a:r>
              <a:rPr lang="en-IN" i="1" dirty="0">
                <a:solidFill>
                  <a:schemeClr val="accent2"/>
                </a:solidFill>
              </a:rPr>
              <a:t>use</a:t>
            </a:r>
            <a:r>
              <a:rPr lang="en" i="1" dirty="0">
                <a:solidFill>
                  <a:schemeClr val="accent2"/>
                </a:solidFill>
              </a:rPr>
              <a:t> of technology</a:t>
            </a:r>
            <a:endParaRPr i="1" dirty="0">
              <a:solidFill>
                <a:schemeClr val="accent2"/>
              </a:solidFill>
            </a:endParaRPr>
          </a:p>
        </p:txBody>
      </p:sp>
      <p:sp>
        <p:nvSpPr>
          <p:cNvPr id="2687" name="Google Shape;2687;p62"/>
          <p:cNvSpPr txBox="1">
            <a:spLocks noGrp="1"/>
          </p:cNvSpPr>
          <p:nvPr>
            <p:ph type="subTitle" idx="1"/>
          </p:nvPr>
        </p:nvSpPr>
        <p:spPr>
          <a:xfrm>
            <a:off x="365433" y="1500825"/>
            <a:ext cx="4469779" cy="1389355"/>
          </a:xfrm>
          <a:prstGeom prst="rect">
            <a:avLst/>
          </a:prstGeom>
          <a:noFill/>
        </p:spPr>
        <p:txBody>
          <a:bodyPr spcFirstLastPara="1" wrap="square" lIns="182875" tIns="91425" rIns="182875" bIns="91425" anchor="t" anchorCtr="0">
            <a:noAutofit/>
          </a:bodyPr>
          <a:lstStyle/>
          <a:p>
            <a:pPr marL="285750" indent="-285750">
              <a:buFont typeface="Wingdings" pitchFamily="2" charset="2"/>
              <a:buChar char="ü"/>
            </a:pPr>
            <a:r>
              <a:rPr lang="en-IN" sz="1800" dirty="0">
                <a:solidFill>
                  <a:schemeClr val="tx1"/>
                </a:solidFill>
                <a:latin typeface="Century" panose="02040604050505020304" pitchFamily="18" charset="0"/>
                <a:cs typeface="Arial"/>
                <a:sym typeface="Arial"/>
              </a:rPr>
              <a:t>Conducting </a:t>
            </a:r>
            <a:r>
              <a:rPr lang="en-IN" sz="1800" b="1" dirty="0">
                <a:solidFill>
                  <a:schemeClr val="accent6">
                    <a:lumMod val="50000"/>
                  </a:schemeClr>
                </a:solidFill>
                <a:latin typeface="Marion" panose="02020502060400020003" pitchFamily="18" charset="77"/>
                <a:cs typeface="Arial"/>
                <a:sym typeface="Arial"/>
              </a:rPr>
              <a:t>scientific research</a:t>
            </a:r>
            <a:r>
              <a:rPr lang="en-IN" sz="1800" dirty="0">
                <a:solidFill>
                  <a:schemeClr val="tx1"/>
                </a:solidFill>
                <a:latin typeface="Century" panose="02040604050505020304" pitchFamily="18" charset="0"/>
                <a:cs typeface="Arial"/>
                <a:sym typeface="Arial"/>
              </a:rPr>
              <a:t>, synthesizing data and using that information to prioritize conservation efforts.</a:t>
            </a:r>
          </a:p>
        </p:txBody>
      </p:sp>
      <p:grpSp>
        <p:nvGrpSpPr>
          <p:cNvPr id="2688" name="Google Shape;2688;p62"/>
          <p:cNvGrpSpPr/>
          <p:nvPr/>
        </p:nvGrpSpPr>
        <p:grpSpPr>
          <a:xfrm>
            <a:off x="5273151" y="399719"/>
            <a:ext cx="3587988" cy="2641874"/>
            <a:chOff x="741941" y="1602100"/>
            <a:chExt cx="3929889" cy="2893935"/>
          </a:xfrm>
        </p:grpSpPr>
        <p:sp>
          <p:nvSpPr>
            <p:cNvPr id="2689" name="Google Shape;2689;p62"/>
            <p:cNvSpPr/>
            <p:nvPr/>
          </p:nvSpPr>
          <p:spPr>
            <a:xfrm>
              <a:off x="2509869" y="4168024"/>
              <a:ext cx="394033" cy="321293"/>
            </a:xfrm>
            <a:custGeom>
              <a:avLst/>
              <a:gdLst/>
              <a:ahLst/>
              <a:cxnLst/>
              <a:rect l="l" t="t" r="r" b="b"/>
              <a:pathLst>
                <a:path w="24604" h="20062" extrusionOk="0">
                  <a:moveTo>
                    <a:pt x="1335" y="0"/>
                  </a:moveTo>
                  <a:lnTo>
                    <a:pt x="0" y="20061"/>
                  </a:lnTo>
                  <a:lnTo>
                    <a:pt x="24603" y="20061"/>
                  </a:lnTo>
                  <a:lnTo>
                    <a:pt x="23269" y="0"/>
                  </a:lnTo>
                  <a:close/>
                </a:path>
              </a:pathLst>
            </a:custGeom>
            <a:solidFill>
              <a:schemeClr val="lt2"/>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62"/>
            <p:cNvSpPr/>
            <p:nvPr/>
          </p:nvSpPr>
          <p:spPr>
            <a:xfrm>
              <a:off x="741941" y="1602100"/>
              <a:ext cx="3929889" cy="2587239"/>
            </a:xfrm>
            <a:custGeom>
              <a:avLst/>
              <a:gdLst/>
              <a:ahLst/>
              <a:cxnLst/>
              <a:rect l="l" t="t" r="r" b="b"/>
              <a:pathLst>
                <a:path w="245388" h="161551" extrusionOk="0">
                  <a:moveTo>
                    <a:pt x="10334" y="1"/>
                  </a:moveTo>
                  <a:cubicBezTo>
                    <a:pt x="4628" y="1"/>
                    <a:pt x="1" y="4628"/>
                    <a:pt x="1" y="10334"/>
                  </a:cubicBezTo>
                  <a:lnTo>
                    <a:pt x="1" y="151216"/>
                  </a:lnTo>
                  <a:cubicBezTo>
                    <a:pt x="1" y="156923"/>
                    <a:pt x="4628" y="161550"/>
                    <a:pt x="10334" y="161550"/>
                  </a:cubicBezTo>
                  <a:lnTo>
                    <a:pt x="235053" y="161550"/>
                  </a:lnTo>
                  <a:cubicBezTo>
                    <a:pt x="240760" y="161550"/>
                    <a:pt x="245387" y="156923"/>
                    <a:pt x="245387" y="151216"/>
                  </a:cubicBezTo>
                  <a:lnTo>
                    <a:pt x="245387" y="10334"/>
                  </a:lnTo>
                  <a:cubicBezTo>
                    <a:pt x="245387" y="4628"/>
                    <a:pt x="240760" y="1"/>
                    <a:pt x="235053" y="1"/>
                  </a:cubicBezTo>
                  <a:close/>
                </a:path>
              </a:pathLst>
            </a:custGeom>
            <a:solidFill>
              <a:schemeClr val="accent3"/>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62"/>
            <p:cNvSpPr/>
            <p:nvPr/>
          </p:nvSpPr>
          <p:spPr>
            <a:xfrm>
              <a:off x="2033165" y="4372576"/>
              <a:ext cx="1347454" cy="123460"/>
            </a:xfrm>
            <a:custGeom>
              <a:avLst/>
              <a:gdLst/>
              <a:ahLst/>
              <a:cxnLst/>
              <a:rect l="l" t="t" r="r" b="b"/>
              <a:pathLst>
                <a:path w="84137" h="7709" extrusionOk="0">
                  <a:moveTo>
                    <a:pt x="7709" y="0"/>
                  </a:moveTo>
                  <a:cubicBezTo>
                    <a:pt x="3451" y="0"/>
                    <a:pt x="1" y="3450"/>
                    <a:pt x="1" y="7708"/>
                  </a:cubicBezTo>
                  <a:lnTo>
                    <a:pt x="84137" y="7708"/>
                  </a:lnTo>
                  <a:cubicBezTo>
                    <a:pt x="84137" y="3450"/>
                    <a:pt x="80687" y="0"/>
                    <a:pt x="76429" y="0"/>
                  </a:cubicBezTo>
                  <a:close/>
                </a:path>
              </a:pathLst>
            </a:custGeom>
            <a:solidFill>
              <a:schemeClr val="accent3"/>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3" name="Google Shape;2693;p62"/>
          <p:cNvGrpSpPr/>
          <p:nvPr/>
        </p:nvGrpSpPr>
        <p:grpSpPr>
          <a:xfrm flipH="1">
            <a:off x="4112737" y="451587"/>
            <a:ext cx="448034" cy="447956"/>
            <a:chOff x="10333025" y="2667100"/>
            <a:chExt cx="191100" cy="191075"/>
          </a:xfrm>
        </p:grpSpPr>
        <p:sp>
          <p:nvSpPr>
            <p:cNvPr id="2694" name="Google Shape;2694;p62"/>
            <p:cNvSpPr/>
            <p:nvPr/>
          </p:nvSpPr>
          <p:spPr>
            <a:xfrm>
              <a:off x="10423075" y="2667100"/>
              <a:ext cx="11050" cy="191075"/>
            </a:xfrm>
            <a:custGeom>
              <a:avLst/>
              <a:gdLst/>
              <a:ahLst/>
              <a:cxnLst/>
              <a:rect l="l" t="t" r="r" b="b"/>
              <a:pathLst>
                <a:path w="442" h="7643" extrusionOk="0">
                  <a:moveTo>
                    <a:pt x="218" y="0"/>
                  </a:moveTo>
                  <a:cubicBezTo>
                    <a:pt x="100" y="0"/>
                    <a:pt x="0" y="98"/>
                    <a:pt x="0" y="224"/>
                  </a:cubicBezTo>
                  <a:lnTo>
                    <a:pt x="0" y="7425"/>
                  </a:lnTo>
                  <a:cubicBezTo>
                    <a:pt x="0" y="7543"/>
                    <a:pt x="100" y="7643"/>
                    <a:pt x="218" y="7643"/>
                  </a:cubicBezTo>
                  <a:cubicBezTo>
                    <a:pt x="342" y="7643"/>
                    <a:pt x="441" y="7543"/>
                    <a:pt x="441" y="7425"/>
                  </a:cubicBezTo>
                  <a:lnTo>
                    <a:pt x="441" y="224"/>
                  </a:lnTo>
                  <a:cubicBezTo>
                    <a:pt x="441" y="98"/>
                    <a:pt x="342"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62"/>
            <p:cNvSpPr/>
            <p:nvPr/>
          </p:nvSpPr>
          <p:spPr>
            <a:xfrm>
              <a:off x="10333025" y="2757100"/>
              <a:ext cx="191100" cy="11050"/>
            </a:xfrm>
            <a:custGeom>
              <a:avLst/>
              <a:gdLst/>
              <a:ahLst/>
              <a:cxnLst/>
              <a:rect l="l" t="t" r="r" b="b"/>
              <a:pathLst>
                <a:path w="7644" h="442" extrusionOk="0">
                  <a:moveTo>
                    <a:pt x="218" y="0"/>
                  </a:moveTo>
                  <a:cubicBezTo>
                    <a:pt x="101" y="0"/>
                    <a:pt x="1" y="100"/>
                    <a:pt x="1" y="224"/>
                  </a:cubicBezTo>
                  <a:cubicBezTo>
                    <a:pt x="1" y="341"/>
                    <a:pt x="101" y="441"/>
                    <a:pt x="218" y="441"/>
                  </a:cubicBezTo>
                  <a:lnTo>
                    <a:pt x="7420" y="441"/>
                  </a:lnTo>
                  <a:cubicBezTo>
                    <a:pt x="7545" y="441"/>
                    <a:pt x="7643" y="341"/>
                    <a:pt x="7643" y="224"/>
                  </a:cubicBezTo>
                  <a:cubicBezTo>
                    <a:pt x="7643" y="100"/>
                    <a:pt x="7545" y="0"/>
                    <a:pt x="7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62"/>
            <p:cNvSpPr/>
            <p:nvPr/>
          </p:nvSpPr>
          <p:spPr>
            <a:xfrm>
              <a:off x="10379450" y="2709800"/>
              <a:ext cx="102325" cy="113000"/>
            </a:xfrm>
            <a:custGeom>
              <a:avLst/>
              <a:gdLst/>
              <a:ahLst/>
              <a:cxnLst/>
              <a:rect l="l" t="t" r="r" b="b"/>
              <a:pathLst>
                <a:path w="4093" h="4520" extrusionOk="0">
                  <a:moveTo>
                    <a:pt x="245" y="1"/>
                  </a:moveTo>
                  <a:cubicBezTo>
                    <a:pt x="194" y="1"/>
                    <a:pt x="142" y="18"/>
                    <a:pt x="100" y="55"/>
                  </a:cubicBezTo>
                  <a:cubicBezTo>
                    <a:pt x="12" y="135"/>
                    <a:pt x="0" y="278"/>
                    <a:pt x="81" y="365"/>
                  </a:cubicBezTo>
                  <a:lnTo>
                    <a:pt x="3682" y="4445"/>
                  </a:lnTo>
                  <a:cubicBezTo>
                    <a:pt x="3726" y="4494"/>
                    <a:pt x="3788" y="4519"/>
                    <a:pt x="3849" y="4519"/>
                  </a:cubicBezTo>
                  <a:cubicBezTo>
                    <a:pt x="3900" y="4519"/>
                    <a:pt x="3955" y="4500"/>
                    <a:pt x="3992" y="4463"/>
                  </a:cubicBezTo>
                  <a:cubicBezTo>
                    <a:pt x="4086" y="4382"/>
                    <a:pt x="4092" y="4245"/>
                    <a:pt x="4012" y="4153"/>
                  </a:cubicBezTo>
                  <a:lnTo>
                    <a:pt x="410" y="73"/>
                  </a:lnTo>
                  <a:cubicBezTo>
                    <a:pt x="366" y="26"/>
                    <a:pt x="306"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62"/>
            <p:cNvSpPr/>
            <p:nvPr/>
          </p:nvSpPr>
          <p:spPr>
            <a:xfrm>
              <a:off x="10373550" y="2715800"/>
              <a:ext cx="114250" cy="101075"/>
            </a:xfrm>
            <a:custGeom>
              <a:avLst/>
              <a:gdLst/>
              <a:ahLst/>
              <a:cxnLst/>
              <a:rect l="l" t="t" r="r" b="b"/>
              <a:pathLst>
                <a:path w="4570" h="4043" extrusionOk="0">
                  <a:moveTo>
                    <a:pt x="4324" y="0"/>
                  </a:moveTo>
                  <a:cubicBezTo>
                    <a:pt x="4271" y="0"/>
                    <a:pt x="4219" y="19"/>
                    <a:pt x="4179" y="56"/>
                  </a:cubicBezTo>
                  <a:lnTo>
                    <a:pt x="99" y="3658"/>
                  </a:lnTo>
                  <a:cubicBezTo>
                    <a:pt x="7" y="3738"/>
                    <a:pt x="1" y="3875"/>
                    <a:pt x="81" y="3968"/>
                  </a:cubicBezTo>
                  <a:cubicBezTo>
                    <a:pt x="125" y="4018"/>
                    <a:pt x="181" y="4042"/>
                    <a:pt x="242" y="4042"/>
                  </a:cubicBezTo>
                  <a:cubicBezTo>
                    <a:pt x="299" y="4042"/>
                    <a:pt x="348" y="4024"/>
                    <a:pt x="391" y="3987"/>
                  </a:cubicBezTo>
                  <a:lnTo>
                    <a:pt x="4471" y="386"/>
                  </a:lnTo>
                  <a:cubicBezTo>
                    <a:pt x="4558" y="305"/>
                    <a:pt x="4570" y="168"/>
                    <a:pt x="4489" y="76"/>
                  </a:cubicBezTo>
                  <a:cubicBezTo>
                    <a:pt x="4446" y="25"/>
                    <a:pt x="4385" y="0"/>
                    <a:pt x="4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416814A6-7597-CC41-AB39-675BBFD3AAB5}"/>
              </a:ext>
            </a:extLst>
          </p:cNvPr>
          <p:cNvSpPr txBox="1"/>
          <p:nvPr/>
        </p:nvSpPr>
        <p:spPr>
          <a:xfrm>
            <a:off x="4944834" y="3439329"/>
            <a:ext cx="4049785" cy="1356966"/>
          </a:xfrm>
          <a:prstGeom prst="rect">
            <a:avLst/>
          </a:prstGeom>
          <a:noFill/>
          <a:ln>
            <a:noFill/>
          </a:ln>
        </p:spPr>
        <p:txBody>
          <a:bodyPr spcFirstLastPara="1" wrap="square" lIns="182875" tIns="91425" rIns="182875" bIns="91425" anchor="t" anchorCtr="0">
            <a:noAutofit/>
          </a:bodyPr>
          <a:lstStyle>
            <a:defPPr marR="0" lvl="0" algn="l" rtl="0">
              <a:lnSpc>
                <a:spcPct val="100000"/>
              </a:lnSpc>
              <a:spcBef>
                <a:spcPts val="0"/>
              </a:spcBef>
              <a:spcAft>
                <a:spcPts val="0"/>
              </a:spcAft>
            </a:defPPr>
            <a:lvl1pPr marL="285750" indent="-285750">
              <a:buClr>
                <a:schemeClr val="accent2"/>
              </a:buClr>
              <a:buSzPts val="1400"/>
              <a:buFont typeface="Wingdings" pitchFamily="2" charset="2"/>
              <a:buChar char="ü"/>
              <a:defRPr>
                <a:sym typeface="Jura Medium"/>
              </a:defRPr>
            </a:lvl1pPr>
            <a:lvl2pPr marL="914400" indent="-317500" algn="ctr">
              <a:buClr>
                <a:schemeClr val="dk1"/>
              </a:buClr>
              <a:buSzPts val="1400"/>
              <a:buFont typeface="Jura Medium"/>
              <a:buChar char="○"/>
              <a:defRPr>
                <a:solidFill>
                  <a:schemeClr val="dk1"/>
                </a:solidFill>
                <a:latin typeface="Jura Medium"/>
                <a:ea typeface="Jura Medium"/>
                <a:cs typeface="Jura Medium"/>
                <a:sym typeface="Jura Medium"/>
              </a:defRPr>
            </a:lvl2pPr>
            <a:lvl3pPr marL="1371600" indent="-317500" algn="ctr">
              <a:buClr>
                <a:schemeClr val="dk1"/>
              </a:buClr>
              <a:buSzPts val="1400"/>
              <a:buFont typeface="Jura Medium"/>
              <a:buChar char="■"/>
              <a:defRPr>
                <a:solidFill>
                  <a:schemeClr val="dk1"/>
                </a:solidFill>
                <a:latin typeface="Jura Medium"/>
                <a:ea typeface="Jura Medium"/>
                <a:cs typeface="Jura Medium"/>
                <a:sym typeface="Jura Medium"/>
              </a:defRPr>
            </a:lvl3pPr>
            <a:lvl4pPr marL="1828800" indent="-317500" algn="ctr">
              <a:buClr>
                <a:schemeClr val="dk1"/>
              </a:buClr>
              <a:buSzPts val="1400"/>
              <a:buFont typeface="Jura Medium"/>
              <a:buChar char="●"/>
              <a:defRPr>
                <a:solidFill>
                  <a:schemeClr val="dk1"/>
                </a:solidFill>
                <a:latin typeface="Jura Medium"/>
                <a:ea typeface="Jura Medium"/>
                <a:cs typeface="Jura Medium"/>
                <a:sym typeface="Jura Medium"/>
              </a:defRPr>
            </a:lvl4pPr>
            <a:lvl5pPr marL="2286000" indent="-317500" algn="ctr">
              <a:buClr>
                <a:schemeClr val="dk1"/>
              </a:buClr>
              <a:buSzPts val="1400"/>
              <a:buFont typeface="Jura Medium"/>
              <a:buChar char="○"/>
              <a:defRPr>
                <a:solidFill>
                  <a:schemeClr val="dk1"/>
                </a:solidFill>
                <a:latin typeface="Jura Medium"/>
                <a:ea typeface="Jura Medium"/>
                <a:cs typeface="Jura Medium"/>
                <a:sym typeface="Jura Medium"/>
              </a:defRPr>
            </a:lvl5pPr>
            <a:lvl6pPr marL="2743200" indent="-317500" algn="ctr">
              <a:buClr>
                <a:schemeClr val="dk1"/>
              </a:buClr>
              <a:buSzPts val="1400"/>
              <a:buFont typeface="Jura Medium"/>
              <a:buChar char="■"/>
              <a:defRPr>
                <a:solidFill>
                  <a:schemeClr val="dk1"/>
                </a:solidFill>
                <a:latin typeface="Jura Medium"/>
                <a:ea typeface="Jura Medium"/>
                <a:cs typeface="Jura Medium"/>
                <a:sym typeface="Jura Medium"/>
              </a:defRPr>
            </a:lvl6pPr>
            <a:lvl7pPr marL="3200400" indent="-317500" algn="ctr">
              <a:buClr>
                <a:schemeClr val="dk1"/>
              </a:buClr>
              <a:buSzPts val="1400"/>
              <a:buFont typeface="Jura Medium"/>
              <a:buChar char="●"/>
              <a:defRPr>
                <a:solidFill>
                  <a:schemeClr val="dk1"/>
                </a:solidFill>
                <a:latin typeface="Jura Medium"/>
                <a:ea typeface="Jura Medium"/>
                <a:cs typeface="Jura Medium"/>
                <a:sym typeface="Jura Medium"/>
              </a:defRPr>
            </a:lvl7pPr>
            <a:lvl8pPr marL="3657600" indent="-317500" algn="ctr">
              <a:buClr>
                <a:schemeClr val="dk1"/>
              </a:buClr>
              <a:buSzPts val="1400"/>
              <a:buFont typeface="Jura Medium"/>
              <a:buChar char="○"/>
              <a:defRPr>
                <a:solidFill>
                  <a:schemeClr val="dk1"/>
                </a:solidFill>
                <a:latin typeface="Jura Medium"/>
                <a:ea typeface="Jura Medium"/>
                <a:cs typeface="Jura Medium"/>
                <a:sym typeface="Jura Medium"/>
              </a:defRPr>
            </a:lvl8pPr>
            <a:lvl9pPr marL="4114800" indent="-317500" algn="ctr">
              <a:buClr>
                <a:schemeClr val="dk1"/>
              </a:buClr>
              <a:buSzPts val="1400"/>
              <a:buFont typeface="Jura Medium"/>
              <a:buChar char="■"/>
              <a:defRPr>
                <a:solidFill>
                  <a:schemeClr val="dk1"/>
                </a:solidFill>
                <a:latin typeface="Jura Medium"/>
                <a:ea typeface="Jura Medium"/>
                <a:cs typeface="Jura Medium"/>
                <a:sym typeface="Jura Medium"/>
              </a:defRPr>
            </a:lvl9pPr>
          </a:lstStyle>
          <a:p>
            <a:r>
              <a:rPr lang="en-IN" sz="1800" dirty="0">
                <a:solidFill>
                  <a:schemeClr val="tx1"/>
                </a:solidFill>
                <a:latin typeface="Century" panose="02040604050505020304" pitchFamily="18" charset="0"/>
                <a:ea typeface="Jura Medium"/>
              </a:rPr>
              <a:t>Develop an </a:t>
            </a:r>
            <a:r>
              <a:rPr lang="en-IN" sz="1800" b="1" dirty="0">
                <a:solidFill>
                  <a:schemeClr val="accent6">
                    <a:lumMod val="50000"/>
                  </a:schemeClr>
                </a:solidFill>
                <a:latin typeface="Marion" panose="02020502060400020003" pitchFamily="18" charset="77"/>
                <a:ea typeface="Jura Medium"/>
              </a:rPr>
              <a:t>AI system</a:t>
            </a:r>
            <a:r>
              <a:rPr lang="en-IN" sz="1800" dirty="0">
                <a:solidFill>
                  <a:schemeClr val="tx1"/>
                </a:solidFill>
                <a:latin typeface="Century" panose="02040604050505020304" pitchFamily="18" charset="0"/>
                <a:ea typeface="Jura Medium"/>
              </a:rPr>
              <a:t> capable of providing 24/7 monitoring for any given conservation area or wildlife reserve in the country. </a:t>
            </a:r>
          </a:p>
          <a:p>
            <a:endParaRPr lang="en-US" dirty="0"/>
          </a:p>
        </p:txBody>
      </p:sp>
      <p:pic>
        <p:nvPicPr>
          <p:cNvPr id="10" name="Picture 9">
            <a:extLst>
              <a:ext uri="{FF2B5EF4-FFF2-40B4-BE49-F238E27FC236}">
                <a16:creationId xmlns:a16="http://schemas.microsoft.com/office/drawing/2014/main" id="{D792A04C-C7A5-8D4E-ABC9-B00CD45A0CBF}"/>
              </a:ext>
            </a:extLst>
          </p:cNvPr>
          <p:cNvPicPr>
            <a:picLocks noChangeAspect="1"/>
          </p:cNvPicPr>
          <p:nvPr/>
        </p:nvPicPr>
        <p:blipFill>
          <a:blip r:embed="rId3"/>
          <a:stretch>
            <a:fillRect/>
          </a:stretch>
        </p:blipFill>
        <p:spPr>
          <a:xfrm>
            <a:off x="535406" y="3075518"/>
            <a:ext cx="1845647" cy="1991761"/>
          </a:xfrm>
          <a:prstGeom prst="rect">
            <a:avLst/>
          </a:prstGeom>
        </p:spPr>
      </p:pic>
      <p:pic>
        <p:nvPicPr>
          <p:cNvPr id="5" name="Picture 4">
            <a:extLst>
              <a:ext uri="{FF2B5EF4-FFF2-40B4-BE49-F238E27FC236}">
                <a16:creationId xmlns:a16="http://schemas.microsoft.com/office/drawing/2014/main" id="{6510B32D-543F-C248-B598-037F1C2211C2}"/>
              </a:ext>
            </a:extLst>
          </p:cNvPr>
          <p:cNvPicPr>
            <a:picLocks noChangeAspect="1"/>
          </p:cNvPicPr>
          <p:nvPr/>
        </p:nvPicPr>
        <p:blipFill>
          <a:blip r:embed="rId4"/>
          <a:stretch>
            <a:fillRect/>
          </a:stretch>
        </p:blipFill>
        <p:spPr>
          <a:xfrm>
            <a:off x="5642603" y="592496"/>
            <a:ext cx="2903413" cy="1956878"/>
          </a:xfrm>
          <a:prstGeom prst="rect">
            <a:avLst/>
          </a:prstGeom>
        </p:spPr>
      </p:pic>
      <p:pic>
        <p:nvPicPr>
          <p:cNvPr id="13" name="Picture 12">
            <a:extLst>
              <a:ext uri="{FF2B5EF4-FFF2-40B4-BE49-F238E27FC236}">
                <a16:creationId xmlns:a16="http://schemas.microsoft.com/office/drawing/2014/main" id="{9C6C5D6F-C8EF-1840-A103-39C2C45601D1}"/>
              </a:ext>
            </a:extLst>
          </p:cNvPr>
          <p:cNvPicPr>
            <a:picLocks noChangeAspect="1"/>
          </p:cNvPicPr>
          <p:nvPr/>
        </p:nvPicPr>
        <p:blipFill>
          <a:blip r:embed="rId5"/>
          <a:stretch>
            <a:fillRect/>
          </a:stretch>
        </p:blipFill>
        <p:spPr>
          <a:xfrm>
            <a:off x="2370368" y="3280408"/>
            <a:ext cx="2559196" cy="1674808"/>
          </a:xfrm>
          <a:prstGeom prst="rect">
            <a:avLst/>
          </a:prstGeom>
        </p:spPr>
      </p:pic>
      <p:sp>
        <p:nvSpPr>
          <p:cNvPr id="8" name="TextBox 7">
            <a:extLst>
              <a:ext uri="{FF2B5EF4-FFF2-40B4-BE49-F238E27FC236}">
                <a16:creationId xmlns:a16="http://schemas.microsoft.com/office/drawing/2014/main" id="{B36B3AB1-26E2-9C4B-97CB-939FFB89F431}"/>
              </a:ext>
            </a:extLst>
          </p:cNvPr>
          <p:cNvSpPr txBox="1"/>
          <p:nvPr/>
        </p:nvSpPr>
        <p:spPr>
          <a:xfrm>
            <a:off x="4835212" y="78553"/>
            <a:ext cx="4248279" cy="307777"/>
          </a:xfrm>
          <a:prstGeom prst="rect">
            <a:avLst/>
          </a:prstGeom>
          <a:noFill/>
        </p:spPr>
        <p:txBody>
          <a:bodyPr wrap="none" rtlCol="0">
            <a:spAutoFit/>
          </a:bodyPr>
          <a:lstStyle/>
          <a:p>
            <a:r>
              <a:rPr lang="en-US" b="1" dirty="0">
                <a:latin typeface="Baghdad" pitchFamily="2" charset="-78"/>
                <a:cs typeface="Baghdad" pitchFamily="2" charset="-78"/>
              </a:rPr>
              <a:t>Poachers’ photograph captured by AI technology</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2686"/>
                                        </p:tgtEl>
                                        <p:attrNameLst>
                                          <p:attrName>style.visibility</p:attrName>
                                        </p:attrNameLst>
                                      </p:cBhvr>
                                      <p:to>
                                        <p:strVal val="visible"/>
                                      </p:to>
                                    </p:set>
                                    <p:anim calcmode="lin" valueType="num">
                                      <p:cBhvr>
                                        <p:cTn id="7" dur="500" fill="hold"/>
                                        <p:tgtEl>
                                          <p:spTgt spid="2686"/>
                                        </p:tgtEl>
                                        <p:attrNameLst>
                                          <p:attrName>ppt_w</p:attrName>
                                        </p:attrNameLst>
                                      </p:cBhvr>
                                      <p:tavLst>
                                        <p:tav tm="0">
                                          <p:val>
                                            <p:fltVal val="0"/>
                                          </p:val>
                                        </p:tav>
                                        <p:tav tm="100000">
                                          <p:val>
                                            <p:strVal val="#ppt_w"/>
                                          </p:val>
                                        </p:tav>
                                      </p:tavLst>
                                    </p:anim>
                                    <p:anim calcmode="lin" valueType="num">
                                      <p:cBhvr>
                                        <p:cTn id="8" dur="500" fill="hold"/>
                                        <p:tgtEl>
                                          <p:spTgt spid="2686"/>
                                        </p:tgtEl>
                                        <p:attrNameLst>
                                          <p:attrName>ppt_h</p:attrName>
                                        </p:attrNameLst>
                                      </p:cBhvr>
                                      <p:tavLst>
                                        <p:tav tm="0">
                                          <p:val>
                                            <p:fltVal val="0"/>
                                          </p:val>
                                        </p:tav>
                                        <p:tav tm="100000">
                                          <p:val>
                                            <p:strVal val="#ppt_h"/>
                                          </p:val>
                                        </p:tav>
                                      </p:tavLst>
                                    </p:anim>
                                    <p:anim calcmode="lin" valueType="num">
                                      <p:cBhvr>
                                        <p:cTn id="9" dur="500" fill="hold"/>
                                        <p:tgtEl>
                                          <p:spTgt spid="2686"/>
                                        </p:tgtEl>
                                        <p:attrNameLst>
                                          <p:attrName>style.rotation</p:attrName>
                                        </p:attrNameLst>
                                      </p:cBhvr>
                                      <p:tavLst>
                                        <p:tav tm="0">
                                          <p:val>
                                            <p:fltVal val="360"/>
                                          </p:val>
                                        </p:tav>
                                        <p:tav tm="100000">
                                          <p:val>
                                            <p:fltVal val="0"/>
                                          </p:val>
                                        </p:tav>
                                      </p:tavLst>
                                    </p:anim>
                                    <p:animEffect transition="in" filter="fade">
                                      <p:cBhvr>
                                        <p:cTn id="10" dur="500"/>
                                        <p:tgtEl>
                                          <p:spTgt spid="2686"/>
                                        </p:tgtEl>
                                      </p:cBhvr>
                                    </p:animEffect>
                                  </p:childTnLst>
                                </p:cTn>
                              </p:par>
                            </p:childTnLst>
                          </p:cTn>
                        </p:par>
                        <p:par>
                          <p:cTn id="11" fill="hold">
                            <p:stCondLst>
                              <p:cond delay="500"/>
                            </p:stCondLst>
                            <p:childTnLst>
                              <p:par>
                                <p:cTn id="12" presetID="51" presetClass="entr" presetSubtype="0" fill="hold" grpId="1" nodeType="afterEffect">
                                  <p:stCondLst>
                                    <p:cond delay="0"/>
                                  </p:stCondLst>
                                  <p:childTnLst>
                                    <p:set>
                                      <p:cBhvr>
                                        <p:cTn id="13" dur="1" fill="hold">
                                          <p:stCondLst>
                                            <p:cond delay="0"/>
                                          </p:stCondLst>
                                        </p:cTn>
                                        <p:tgtEl>
                                          <p:spTgt spid="2686"/>
                                        </p:tgtEl>
                                        <p:attrNameLst>
                                          <p:attrName>style.visibility</p:attrName>
                                        </p:attrNameLst>
                                      </p:cBhvr>
                                      <p:to>
                                        <p:strVal val="visible"/>
                                      </p:to>
                                    </p:set>
                                    <p:animEffect transition="in" filter="fade">
                                      <p:cBhvr>
                                        <p:cTn id="14" dur="770" decel="100000"/>
                                        <p:tgtEl>
                                          <p:spTgt spid="2686"/>
                                        </p:tgtEl>
                                      </p:cBhvr>
                                    </p:animEffect>
                                    <p:animScale>
                                      <p:cBhvr>
                                        <p:cTn id="15" dur="770" decel="100000"/>
                                        <p:tgtEl>
                                          <p:spTgt spid="2686"/>
                                        </p:tgtEl>
                                      </p:cBhvr>
                                      <p:from x="10000" y="10000"/>
                                      <p:to x="200000" y="450000"/>
                                    </p:animScale>
                                    <p:animScale>
                                      <p:cBhvr>
                                        <p:cTn id="16" dur="1230" accel="100000" fill="hold">
                                          <p:stCondLst>
                                            <p:cond delay="770"/>
                                          </p:stCondLst>
                                        </p:cTn>
                                        <p:tgtEl>
                                          <p:spTgt spid="2686"/>
                                        </p:tgtEl>
                                      </p:cBhvr>
                                      <p:from x="200000" y="450000"/>
                                      <p:to x="100000" y="100000"/>
                                    </p:animScale>
                                    <p:set>
                                      <p:cBhvr>
                                        <p:cTn id="17" dur="770" fill="hold"/>
                                        <p:tgtEl>
                                          <p:spTgt spid="2686"/>
                                        </p:tgtEl>
                                        <p:attrNameLst>
                                          <p:attrName>ppt_x</p:attrName>
                                        </p:attrNameLst>
                                      </p:cBhvr>
                                      <p:to>
                                        <p:strVal val="(0.5)"/>
                                      </p:to>
                                    </p:set>
                                    <p:anim from="(0.5)" to="(#ppt_x)" calcmode="lin" valueType="num">
                                      <p:cBhvr>
                                        <p:cTn id="18" dur="1230" accel="100000" fill="hold">
                                          <p:stCondLst>
                                            <p:cond delay="770"/>
                                          </p:stCondLst>
                                        </p:cTn>
                                        <p:tgtEl>
                                          <p:spTgt spid="2686"/>
                                        </p:tgtEl>
                                        <p:attrNameLst>
                                          <p:attrName>ppt_x</p:attrName>
                                        </p:attrNameLst>
                                      </p:cBhvr>
                                    </p:anim>
                                    <p:set>
                                      <p:cBhvr>
                                        <p:cTn id="19" dur="770" fill="hold"/>
                                        <p:tgtEl>
                                          <p:spTgt spid="2686"/>
                                        </p:tgtEl>
                                        <p:attrNameLst>
                                          <p:attrName>ppt_y</p:attrName>
                                        </p:attrNameLst>
                                      </p:cBhvr>
                                      <p:to>
                                        <p:strVal val="(#ppt_y+0.4)"/>
                                      </p:to>
                                    </p:set>
                                    <p:anim from="(#ppt_y+0.4)" to="(#ppt_y)" calcmode="lin" valueType="num">
                                      <p:cBhvr>
                                        <p:cTn id="20" dur="1230" accel="100000" fill="hold">
                                          <p:stCondLst>
                                            <p:cond delay="770"/>
                                          </p:stCondLst>
                                        </p:cTn>
                                        <p:tgtEl>
                                          <p:spTgt spid="2686"/>
                                        </p:tgtEl>
                                        <p:attrNameLst>
                                          <p:attrName>ppt_y</p:attrName>
                                        </p:attrNameLst>
                                      </p:cBhvr>
                                    </p:anim>
                                  </p:childTnLst>
                                </p:cTn>
                              </p:par>
                            </p:childTnLst>
                          </p:cTn>
                        </p:par>
                        <p:par>
                          <p:cTn id="21" fill="hold">
                            <p:stCondLst>
                              <p:cond delay="2500"/>
                            </p:stCondLst>
                            <p:childTnLst>
                              <p:par>
                                <p:cTn id="22" presetID="25" presetClass="entr" presetSubtype="0" fill="hold" nodeType="afterEffect">
                                  <p:stCondLst>
                                    <p:cond delay="0"/>
                                  </p:stCondLst>
                                  <p:childTnLst>
                                    <p:set>
                                      <p:cBhvr>
                                        <p:cTn id="23" dur="1" fill="hold">
                                          <p:stCondLst>
                                            <p:cond delay="0"/>
                                          </p:stCondLst>
                                        </p:cTn>
                                        <p:tgtEl>
                                          <p:spTgt spid="2688"/>
                                        </p:tgtEl>
                                        <p:attrNameLst>
                                          <p:attrName>style.visibility</p:attrName>
                                        </p:attrNameLst>
                                      </p:cBhvr>
                                      <p:to>
                                        <p:strVal val="visible"/>
                                      </p:to>
                                    </p:set>
                                    <p:anim calcmode="lin" valueType="num">
                                      <p:cBhvr>
                                        <p:cTn id="24" dur="500" decel="50000" fill="hold">
                                          <p:stCondLst>
                                            <p:cond delay="0"/>
                                          </p:stCondLst>
                                        </p:cTn>
                                        <p:tgtEl>
                                          <p:spTgt spid="2688"/>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2688"/>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2688"/>
                                        </p:tgtEl>
                                        <p:attrNameLst>
                                          <p:attrName>ppt_w</p:attrName>
                                        </p:attrNameLst>
                                      </p:cBhvr>
                                      <p:tavLst>
                                        <p:tav tm="0">
                                          <p:val>
                                            <p:strVal val="#ppt_w*.05"/>
                                          </p:val>
                                        </p:tav>
                                        <p:tav tm="100000">
                                          <p:val>
                                            <p:strVal val="#ppt_w"/>
                                          </p:val>
                                        </p:tav>
                                      </p:tavLst>
                                    </p:anim>
                                    <p:anim calcmode="lin" valueType="num">
                                      <p:cBhvr>
                                        <p:cTn id="27" dur="1000" fill="hold"/>
                                        <p:tgtEl>
                                          <p:spTgt spid="2688"/>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2688"/>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2688"/>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2688"/>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2688"/>
                                        </p:tgtEl>
                                      </p:cBhvr>
                                    </p:animEffect>
                                  </p:childTnLst>
                                </p:cTn>
                              </p:par>
                            </p:childTnLst>
                          </p:cTn>
                        </p:par>
                        <p:par>
                          <p:cTn id="32" fill="hold">
                            <p:stCondLst>
                              <p:cond delay="3500"/>
                            </p:stCondLst>
                            <p:childTnLst>
                              <p:par>
                                <p:cTn id="33" presetID="34"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 from="(-#ppt_w/2)" to="(#ppt_x)" calcmode="lin" valueType="num">
                                      <p:cBhvr>
                                        <p:cTn id="35" dur="600" fill="hold">
                                          <p:stCondLst>
                                            <p:cond delay="0"/>
                                          </p:stCondLst>
                                        </p:cTn>
                                        <p:tgtEl>
                                          <p:spTgt spid="5"/>
                                        </p:tgtEl>
                                        <p:attrNameLst>
                                          <p:attrName>ppt_x</p:attrName>
                                        </p:attrNameLst>
                                      </p:cBhvr>
                                    </p:anim>
                                    <p:anim from="0" to="-1.0" calcmode="lin" valueType="num">
                                      <p:cBhvr>
                                        <p:cTn id="36" dur="200" decel="50000" autoRev="1" fill="hold">
                                          <p:stCondLst>
                                            <p:cond delay="600"/>
                                          </p:stCondLst>
                                        </p:cTn>
                                        <p:tgtEl>
                                          <p:spTgt spid="5"/>
                                        </p:tgtEl>
                                        <p:attrNameLst>
                                          <p:attrName>xshear</p:attrName>
                                        </p:attrNameLst>
                                      </p:cBhvr>
                                    </p:anim>
                                    <p:animScale>
                                      <p:cBhvr>
                                        <p:cTn id="37" dur="200" decel="100000" autoRev="1" fill="hold">
                                          <p:stCondLst>
                                            <p:cond delay="600"/>
                                          </p:stCondLst>
                                        </p:cTn>
                                        <p:tgtEl>
                                          <p:spTgt spid="5"/>
                                        </p:tgtEl>
                                      </p:cBhvr>
                                      <p:from x="100000" y="100000"/>
                                      <p:to x="80000" y="100000"/>
                                    </p:animScale>
                                    <p:anim by="(#ppt_h/3+#ppt_w*0.1)" calcmode="lin" valueType="num">
                                      <p:cBhvr additive="sum">
                                        <p:cTn id="38" dur="200" decel="100000" autoRev="1" fill="hold">
                                          <p:stCondLst>
                                            <p:cond delay="600"/>
                                          </p:stCondLst>
                                        </p:cTn>
                                        <p:tgtEl>
                                          <p:spTgt spid="5"/>
                                        </p:tgtEl>
                                        <p:attrNameLst>
                                          <p:attrName>ppt_x</p:attrName>
                                        </p:attrNameLst>
                                      </p:cBhvr>
                                    </p:anim>
                                  </p:childTnLst>
                                </p:cTn>
                              </p:par>
                            </p:childTnLst>
                          </p:cTn>
                        </p:par>
                        <p:par>
                          <p:cTn id="39" fill="hold">
                            <p:stCondLst>
                              <p:cond delay="4500"/>
                            </p:stCondLst>
                            <p:childTnLst>
                              <p:par>
                                <p:cTn id="40" presetID="52" presetClass="entr" presetSubtype="0"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Scale>
                                      <p:cBhvr>
                                        <p:cTn id="4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9"/>
                                        </p:tgtEl>
                                        <p:attrNameLst>
                                          <p:attrName>ppt_x</p:attrName>
                                          <p:attrName>ppt_y</p:attrName>
                                        </p:attrNameLst>
                                      </p:cBhvr>
                                    </p:animMotion>
                                    <p:animEffect transition="in" filter="fade">
                                      <p:cBhvr>
                                        <p:cTn id="44" dur="1000"/>
                                        <p:tgtEl>
                                          <p:spTgt spid="9"/>
                                        </p:tgtEl>
                                      </p:cBhvr>
                                    </p:animEffect>
                                  </p:childTnLst>
                                </p:cTn>
                              </p:par>
                            </p:childTnLst>
                          </p:cTn>
                        </p:par>
                        <p:par>
                          <p:cTn id="45" fill="hold">
                            <p:stCondLst>
                              <p:cond delay="5500"/>
                            </p:stCondLst>
                            <p:childTnLst>
                              <p:par>
                                <p:cTn id="46" presetID="49" presetClass="entr" presetSubtype="0" decel="100000" fill="hold" nodeType="afterEffect">
                                  <p:stCondLst>
                                    <p:cond delay="0"/>
                                  </p:stCondLst>
                                  <p:childTnLst>
                                    <p:set>
                                      <p:cBhvr>
                                        <p:cTn id="47" dur="1" fill="hold">
                                          <p:stCondLst>
                                            <p:cond delay="0"/>
                                          </p:stCondLst>
                                        </p:cTn>
                                        <p:tgtEl>
                                          <p:spTgt spid="2687">
                                            <p:txEl>
                                              <p:pRg st="0" end="0"/>
                                            </p:txEl>
                                          </p:spTgt>
                                        </p:tgtEl>
                                        <p:attrNameLst>
                                          <p:attrName>style.visibility</p:attrName>
                                        </p:attrNameLst>
                                      </p:cBhvr>
                                      <p:to>
                                        <p:strVal val="visible"/>
                                      </p:to>
                                    </p:set>
                                    <p:anim calcmode="lin" valueType="num">
                                      <p:cBhvr>
                                        <p:cTn id="48" dur="500" fill="hold"/>
                                        <p:tgtEl>
                                          <p:spTgt spid="2687">
                                            <p:txEl>
                                              <p:pRg st="0" end="0"/>
                                            </p:txEl>
                                          </p:spTgt>
                                        </p:tgtEl>
                                        <p:attrNameLst>
                                          <p:attrName>ppt_w</p:attrName>
                                        </p:attrNameLst>
                                      </p:cBhvr>
                                      <p:tavLst>
                                        <p:tav tm="0">
                                          <p:val>
                                            <p:fltVal val="0"/>
                                          </p:val>
                                        </p:tav>
                                        <p:tav tm="100000">
                                          <p:val>
                                            <p:strVal val="#ppt_w"/>
                                          </p:val>
                                        </p:tav>
                                      </p:tavLst>
                                    </p:anim>
                                    <p:anim calcmode="lin" valueType="num">
                                      <p:cBhvr>
                                        <p:cTn id="49" dur="500" fill="hold"/>
                                        <p:tgtEl>
                                          <p:spTgt spid="2687">
                                            <p:txEl>
                                              <p:pRg st="0" end="0"/>
                                            </p:txEl>
                                          </p:spTgt>
                                        </p:tgtEl>
                                        <p:attrNameLst>
                                          <p:attrName>ppt_h</p:attrName>
                                        </p:attrNameLst>
                                      </p:cBhvr>
                                      <p:tavLst>
                                        <p:tav tm="0">
                                          <p:val>
                                            <p:fltVal val="0"/>
                                          </p:val>
                                        </p:tav>
                                        <p:tav tm="100000">
                                          <p:val>
                                            <p:strVal val="#ppt_h"/>
                                          </p:val>
                                        </p:tav>
                                      </p:tavLst>
                                    </p:anim>
                                    <p:anim calcmode="lin" valueType="num">
                                      <p:cBhvr>
                                        <p:cTn id="50" dur="500" fill="hold"/>
                                        <p:tgtEl>
                                          <p:spTgt spid="2687">
                                            <p:txEl>
                                              <p:pRg st="0" end="0"/>
                                            </p:txEl>
                                          </p:spTgt>
                                        </p:tgtEl>
                                        <p:attrNameLst>
                                          <p:attrName>style.rotation</p:attrName>
                                        </p:attrNameLst>
                                      </p:cBhvr>
                                      <p:tavLst>
                                        <p:tav tm="0">
                                          <p:val>
                                            <p:fltVal val="360"/>
                                          </p:val>
                                        </p:tav>
                                        <p:tav tm="100000">
                                          <p:val>
                                            <p:fltVal val="0"/>
                                          </p:val>
                                        </p:tav>
                                      </p:tavLst>
                                    </p:anim>
                                    <p:animEffect transition="in" filter="fade">
                                      <p:cBhvr>
                                        <p:cTn id="51" dur="500"/>
                                        <p:tgtEl>
                                          <p:spTgt spid="2687">
                                            <p:txEl>
                                              <p:pRg st="0" end="0"/>
                                            </p:txEl>
                                          </p:spTgt>
                                        </p:tgtEl>
                                      </p:cBhvr>
                                    </p:animEffect>
                                  </p:childTnLst>
                                </p:cTn>
                              </p:par>
                            </p:childTnLst>
                          </p:cTn>
                        </p:par>
                        <p:par>
                          <p:cTn id="52" fill="hold">
                            <p:stCondLst>
                              <p:cond delay="6000"/>
                            </p:stCondLst>
                            <p:childTnLst>
                              <p:par>
                                <p:cTn id="53" presetID="52" presetClass="entr" presetSubtype="0"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Scale>
                                      <p:cBhvr>
                                        <p:cTn id="55"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6" dur="1000" decel="50000" fill="hold">
                                          <p:stCondLst>
                                            <p:cond delay="0"/>
                                          </p:stCondLst>
                                        </p:cTn>
                                        <p:tgtEl>
                                          <p:spTgt spid="7"/>
                                        </p:tgtEl>
                                        <p:attrNameLst>
                                          <p:attrName>ppt_x</p:attrName>
                                          <p:attrName>ppt_y</p:attrName>
                                        </p:attrNameLst>
                                      </p:cBhvr>
                                    </p:animMotion>
                                    <p:animEffect transition="in" filter="fade">
                                      <p:cBhvr>
                                        <p:cTn id="57" dur="1000"/>
                                        <p:tgtEl>
                                          <p:spTgt spid="7"/>
                                        </p:tgtEl>
                                      </p:cBhvr>
                                    </p:animEffect>
                                  </p:childTnLst>
                                </p:cTn>
                              </p:par>
                            </p:childTnLst>
                          </p:cTn>
                        </p:par>
                        <p:par>
                          <p:cTn id="58" fill="hold">
                            <p:stCondLst>
                              <p:cond delay="7000"/>
                            </p:stCondLst>
                            <p:childTnLst>
                              <p:par>
                                <p:cTn id="59" presetID="49" presetClass="entr" presetSubtype="0" decel="100000" fill="hold" nodeType="afterEffect">
                                  <p:stCondLst>
                                    <p:cond delay="0"/>
                                  </p:stCondLst>
                                  <p:childTnLst>
                                    <p:set>
                                      <p:cBhvr>
                                        <p:cTn id="60" dur="1" fill="hold">
                                          <p:stCondLst>
                                            <p:cond delay="0"/>
                                          </p:stCondLst>
                                        </p:cTn>
                                        <p:tgtEl>
                                          <p:spTgt spid="6">
                                            <p:txEl>
                                              <p:pRg st="0" end="0"/>
                                            </p:txEl>
                                          </p:spTgt>
                                        </p:tgtEl>
                                        <p:attrNameLst>
                                          <p:attrName>style.visibility</p:attrName>
                                        </p:attrNameLst>
                                      </p:cBhvr>
                                      <p:to>
                                        <p:strVal val="visible"/>
                                      </p:to>
                                    </p:set>
                                    <p:anim calcmode="lin" valueType="num">
                                      <p:cBhvr>
                                        <p:cTn id="61"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62" dur="500" fill="hold"/>
                                        <p:tgtEl>
                                          <p:spTgt spid="6">
                                            <p:txEl>
                                              <p:pRg st="0" end="0"/>
                                            </p:txEl>
                                          </p:spTgt>
                                        </p:tgtEl>
                                        <p:attrNameLst>
                                          <p:attrName>ppt_h</p:attrName>
                                        </p:attrNameLst>
                                      </p:cBhvr>
                                      <p:tavLst>
                                        <p:tav tm="0">
                                          <p:val>
                                            <p:fltVal val="0"/>
                                          </p:val>
                                        </p:tav>
                                        <p:tav tm="100000">
                                          <p:val>
                                            <p:strVal val="#ppt_h"/>
                                          </p:val>
                                        </p:tav>
                                      </p:tavLst>
                                    </p:anim>
                                    <p:anim calcmode="lin" valueType="num">
                                      <p:cBhvr>
                                        <p:cTn id="63" dur="500" fill="hold"/>
                                        <p:tgtEl>
                                          <p:spTgt spid="6">
                                            <p:txEl>
                                              <p:pRg st="0" end="0"/>
                                            </p:txEl>
                                          </p:spTgt>
                                        </p:tgtEl>
                                        <p:attrNameLst>
                                          <p:attrName>style.rotation</p:attrName>
                                        </p:attrNameLst>
                                      </p:cBhvr>
                                      <p:tavLst>
                                        <p:tav tm="0">
                                          <p:val>
                                            <p:fltVal val="360"/>
                                          </p:val>
                                        </p:tav>
                                        <p:tav tm="100000">
                                          <p:val>
                                            <p:fltVal val="0"/>
                                          </p:val>
                                        </p:tav>
                                      </p:tavLst>
                                    </p:anim>
                                    <p:animEffect transition="in" filter="fade">
                                      <p:cBhvr>
                                        <p:cTn id="6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2686" grpId="0"/>
      <p:bldP spid="2686"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EAD3D"/>
        </a:solidFill>
        <a:effectLst/>
      </p:bgPr>
    </p:bg>
    <p:spTree>
      <p:nvGrpSpPr>
        <p:cNvPr id="1" name="Shape 1155"/>
        <p:cNvGrpSpPr/>
        <p:nvPr/>
      </p:nvGrpSpPr>
      <p:grpSpPr>
        <a:xfrm>
          <a:off x="0" y="0"/>
          <a:ext cx="0" cy="0"/>
          <a:chOff x="0" y="0"/>
          <a:chExt cx="0" cy="0"/>
        </a:xfrm>
      </p:grpSpPr>
      <p:sp>
        <p:nvSpPr>
          <p:cNvPr id="6" name="Rectangular Callout 5">
            <a:extLst>
              <a:ext uri="{FF2B5EF4-FFF2-40B4-BE49-F238E27FC236}">
                <a16:creationId xmlns:a16="http://schemas.microsoft.com/office/drawing/2014/main" id="{01B70BFC-3BF8-7440-9C16-ABFC6C0B2B02}"/>
              </a:ext>
            </a:extLst>
          </p:cNvPr>
          <p:cNvSpPr/>
          <p:nvPr/>
        </p:nvSpPr>
        <p:spPr>
          <a:xfrm rot="10800000">
            <a:off x="4868798" y="1466354"/>
            <a:ext cx="3550432" cy="3473322"/>
          </a:xfrm>
          <a:custGeom>
            <a:avLst/>
            <a:gdLst>
              <a:gd name="connsiteX0" fmla="*/ 0 w 3550432"/>
              <a:gd name="connsiteY0" fmla="*/ 0 h 2842579"/>
              <a:gd name="connsiteX1" fmla="*/ 591739 w 3550432"/>
              <a:gd name="connsiteY1" fmla="*/ 0 h 2842579"/>
              <a:gd name="connsiteX2" fmla="*/ 591739 w 3550432"/>
              <a:gd name="connsiteY2" fmla="*/ 0 h 2842579"/>
              <a:gd name="connsiteX3" fmla="*/ 1479347 w 3550432"/>
              <a:gd name="connsiteY3" fmla="*/ 0 h 2842579"/>
              <a:gd name="connsiteX4" fmla="*/ 3550432 w 3550432"/>
              <a:gd name="connsiteY4" fmla="*/ 0 h 2842579"/>
              <a:gd name="connsiteX5" fmla="*/ 3550432 w 3550432"/>
              <a:gd name="connsiteY5" fmla="*/ 1658171 h 2842579"/>
              <a:gd name="connsiteX6" fmla="*/ 3550432 w 3550432"/>
              <a:gd name="connsiteY6" fmla="*/ 1658171 h 2842579"/>
              <a:gd name="connsiteX7" fmla="*/ 3550432 w 3550432"/>
              <a:gd name="connsiteY7" fmla="*/ 2368816 h 2842579"/>
              <a:gd name="connsiteX8" fmla="*/ 3550432 w 3550432"/>
              <a:gd name="connsiteY8" fmla="*/ 2842579 h 2842579"/>
              <a:gd name="connsiteX9" fmla="*/ 1479347 w 3550432"/>
              <a:gd name="connsiteY9" fmla="*/ 2842579 h 2842579"/>
              <a:gd name="connsiteX10" fmla="*/ 1035555 w 3550432"/>
              <a:gd name="connsiteY10" fmla="*/ 3197901 h 2842579"/>
              <a:gd name="connsiteX11" fmla="*/ 591739 w 3550432"/>
              <a:gd name="connsiteY11" fmla="*/ 2842579 h 2842579"/>
              <a:gd name="connsiteX12" fmla="*/ 0 w 3550432"/>
              <a:gd name="connsiteY12" fmla="*/ 2842579 h 2842579"/>
              <a:gd name="connsiteX13" fmla="*/ 0 w 3550432"/>
              <a:gd name="connsiteY13" fmla="*/ 2368816 h 2842579"/>
              <a:gd name="connsiteX14" fmla="*/ 0 w 3550432"/>
              <a:gd name="connsiteY14" fmla="*/ 1658171 h 2842579"/>
              <a:gd name="connsiteX15" fmla="*/ 0 w 3550432"/>
              <a:gd name="connsiteY15" fmla="*/ 1658171 h 2842579"/>
              <a:gd name="connsiteX16" fmla="*/ 0 w 3550432"/>
              <a:gd name="connsiteY16" fmla="*/ 0 h 2842579"/>
              <a:gd name="connsiteX0" fmla="*/ 0 w 3550432"/>
              <a:gd name="connsiteY0" fmla="*/ 0 h 3197901"/>
              <a:gd name="connsiteX1" fmla="*/ 591739 w 3550432"/>
              <a:gd name="connsiteY1" fmla="*/ 0 h 3197901"/>
              <a:gd name="connsiteX2" fmla="*/ 591739 w 3550432"/>
              <a:gd name="connsiteY2" fmla="*/ 0 h 3197901"/>
              <a:gd name="connsiteX3" fmla="*/ 1479347 w 3550432"/>
              <a:gd name="connsiteY3" fmla="*/ 0 h 3197901"/>
              <a:gd name="connsiteX4" fmla="*/ 3550432 w 3550432"/>
              <a:gd name="connsiteY4" fmla="*/ 0 h 3197901"/>
              <a:gd name="connsiteX5" fmla="*/ 3550432 w 3550432"/>
              <a:gd name="connsiteY5" fmla="*/ 1658171 h 3197901"/>
              <a:gd name="connsiteX6" fmla="*/ 3550432 w 3550432"/>
              <a:gd name="connsiteY6" fmla="*/ 1658171 h 3197901"/>
              <a:gd name="connsiteX7" fmla="*/ 3550432 w 3550432"/>
              <a:gd name="connsiteY7" fmla="*/ 2368816 h 3197901"/>
              <a:gd name="connsiteX8" fmla="*/ 3550432 w 3550432"/>
              <a:gd name="connsiteY8" fmla="*/ 2842579 h 3197901"/>
              <a:gd name="connsiteX9" fmla="*/ 1479347 w 3550432"/>
              <a:gd name="connsiteY9" fmla="*/ 2842579 h 3197901"/>
              <a:gd name="connsiteX10" fmla="*/ 1035555 w 3550432"/>
              <a:gd name="connsiteY10" fmla="*/ 3197901 h 3197901"/>
              <a:gd name="connsiteX11" fmla="*/ 371402 w 3550432"/>
              <a:gd name="connsiteY11" fmla="*/ 2831562 h 3197901"/>
              <a:gd name="connsiteX12" fmla="*/ 0 w 3550432"/>
              <a:gd name="connsiteY12" fmla="*/ 2842579 h 3197901"/>
              <a:gd name="connsiteX13" fmla="*/ 0 w 3550432"/>
              <a:gd name="connsiteY13" fmla="*/ 2368816 h 3197901"/>
              <a:gd name="connsiteX14" fmla="*/ 0 w 3550432"/>
              <a:gd name="connsiteY14" fmla="*/ 1658171 h 3197901"/>
              <a:gd name="connsiteX15" fmla="*/ 0 w 3550432"/>
              <a:gd name="connsiteY15" fmla="*/ 1658171 h 3197901"/>
              <a:gd name="connsiteX16" fmla="*/ 0 w 3550432"/>
              <a:gd name="connsiteY16" fmla="*/ 0 h 3197901"/>
              <a:gd name="connsiteX0" fmla="*/ 0 w 3550432"/>
              <a:gd name="connsiteY0" fmla="*/ 0 h 3473322"/>
              <a:gd name="connsiteX1" fmla="*/ 591739 w 3550432"/>
              <a:gd name="connsiteY1" fmla="*/ 0 h 3473322"/>
              <a:gd name="connsiteX2" fmla="*/ 591739 w 3550432"/>
              <a:gd name="connsiteY2" fmla="*/ 0 h 3473322"/>
              <a:gd name="connsiteX3" fmla="*/ 1479347 w 3550432"/>
              <a:gd name="connsiteY3" fmla="*/ 0 h 3473322"/>
              <a:gd name="connsiteX4" fmla="*/ 3550432 w 3550432"/>
              <a:gd name="connsiteY4" fmla="*/ 0 h 3473322"/>
              <a:gd name="connsiteX5" fmla="*/ 3550432 w 3550432"/>
              <a:gd name="connsiteY5" fmla="*/ 1658171 h 3473322"/>
              <a:gd name="connsiteX6" fmla="*/ 3550432 w 3550432"/>
              <a:gd name="connsiteY6" fmla="*/ 1658171 h 3473322"/>
              <a:gd name="connsiteX7" fmla="*/ 3550432 w 3550432"/>
              <a:gd name="connsiteY7" fmla="*/ 2368816 h 3473322"/>
              <a:gd name="connsiteX8" fmla="*/ 3550432 w 3550432"/>
              <a:gd name="connsiteY8" fmla="*/ 2842579 h 3473322"/>
              <a:gd name="connsiteX9" fmla="*/ 1479347 w 3550432"/>
              <a:gd name="connsiteY9" fmla="*/ 2842579 h 3473322"/>
              <a:gd name="connsiteX10" fmla="*/ 622423 w 3550432"/>
              <a:gd name="connsiteY10" fmla="*/ 3473322 h 3473322"/>
              <a:gd name="connsiteX11" fmla="*/ 371402 w 3550432"/>
              <a:gd name="connsiteY11" fmla="*/ 2831562 h 3473322"/>
              <a:gd name="connsiteX12" fmla="*/ 0 w 3550432"/>
              <a:gd name="connsiteY12" fmla="*/ 2842579 h 3473322"/>
              <a:gd name="connsiteX13" fmla="*/ 0 w 3550432"/>
              <a:gd name="connsiteY13" fmla="*/ 2368816 h 3473322"/>
              <a:gd name="connsiteX14" fmla="*/ 0 w 3550432"/>
              <a:gd name="connsiteY14" fmla="*/ 1658171 h 3473322"/>
              <a:gd name="connsiteX15" fmla="*/ 0 w 3550432"/>
              <a:gd name="connsiteY15" fmla="*/ 1658171 h 3473322"/>
              <a:gd name="connsiteX16" fmla="*/ 0 w 3550432"/>
              <a:gd name="connsiteY16" fmla="*/ 0 h 3473322"/>
              <a:gd name="connsiteX0" fmla="*/ 0 w 3550432"/>
              <a:gd name="connsiteY0" fmla="*/ 0 h 3473322"/>
              <a:gd name="connsiteX1" fmla="*/ 591739 w 3550432"/>
              <a:gd name="connsiteY1" fmla="*/ 0 h 3473322"/>
              <a:gd name="connsiteX2" fmla="*/ 591739 w 3550432"/>
              <a:gd name="connsiteY2" fmla="*/ 0 h 3473322"/>
              <a:gd name="connsiteX3" fmla="*/ 1479347 w 3550432"/>
              <a:gd name="connsiteY3" fmla="*/ 0 h 3473322"/>
              <a:gd name="connsiteX4" fmla="*/ 3550432 w 3550432"/>
              <a:gd name="connsiteY4" fmla="*/ 0 h 3473322"/>
              <a:gd name="connsiteX5" fmla="*/ 3550432 w 3550432"/>
              <a:gd name="connsiteY5" fmla="*/ 1658171 h 3473322"/>
              <a:gd name="connsiteX6" fmla="*/ 3550432 w 3550432"/>
              <a:gd name="connsiteY6" fmla="*/ 1658171 h 3473322"/>
              <a:gd name="connsiteX7" fmla="*/ 3550432 w 3550432"/>
              <a:gd name="connsiteY7" fmla="*/ 2368816 h 3473322"/>
              <a:gd name="connsiteX8" fmla="*/ 3550432 w 3550432"/>
              <a:gd name="connsiteY8" fmla="*/ 2842579 h 3473322"/>
              <a:gd name="connsiteX9" fmla="*/ 834861 w 3550432"/>
              <a:gd name="connsiteY9" fmla="*/ 2842579 h 3473322"/>
              <a:gd name="connsiteX10" fmla="*/ 622423 w 3550432"/>
              <a:gd name="connsiteY10" fmla="*/ 3473322 h 3473322"/>
              <a:gd name="connsiteX11" fmla="*/ 371402 w 3550432"/>
              <a:gd name="connsiteY11" fmla="*/ 2831562 h 3473322"/>
              <a:gd name="connsiteX12" fmla="*/ 0 w 3550432"/>
              <a:gd name="connsiteY12" fmla="*/ 2842579 h 3473322"/>
              <a:gd name="connsiteX13" fmla="*/ 0 w 3550432"/>
              <a:gd name="connsiteY13" fmla="*/ 2368816 h 3473322"/>
              <a:gd name="connsiteX14" fmla="*/ 0 w 3550432"/>
              <a:gd name="connsiteY14" fmla="*/ 1658171 h 3473322"/>
              <a:gd name="connsiteX15" fmla="*/ 0 w 3550432"/>
              <a:gd name="connsiteY15" fmla="*/ 1658171 h 3473322"/>
              <a:gd name="connsiteX16" fmla="*/ 0 w 3550432"/>
              <a:gd name="connsiteY16" fmla="*/ 0 h 347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50432" h="3473322">
                <a:moveTo>
                  <a:pt x="0" y="0"/>
                </a:moveTo>
                <a:lnTo>
                  <a:pt x="591739" y="0"/>
                </a:lnTo>
                <a:lnTo>
                  <a:pt x="591739" y="0"/>
                </a:lnTo>
                <a:lnTo>
                  <a:pt x="1479347" y="0"/>
                </a:lnTo>
                <a:lnTo>
                  <a:pt x="3550432" y="0"/>
                </a:lnTo>
                <a:lnTo>
                  <a:pt x="3550432" y="1658171"/>
                </a:lnTo>
                <a:lnTo>
                  <a:pt x="3550432" y="1658171"/>
                </a:lnTo>
                <a:lnTo>
                  <a:pt x="3550432" y="2368816"/>
                </a:lnTo>
                <a:lnTo>
                  <a:pt x="3550432" y="2842579"/>
                </a:lnTo>
                <a:lnTo>
                  <a:pt x="834861" y="2842579"/>
                </a:lnTo>
                <a:lnTo>
                  <a:pt x="622423" y="3473322"/>
                </a:lnTo>
                <a:lnTo>
                  <a:pt x="371402" y="2831562"/>
                </a:lnTo>
                <a:lnTo>
                  <a:pt x="0" y="2842579"/>
                </a:lnTo>
                <a:lnTo>
                  <a:pt x="0" y="2368816"/>
                </a:lnTo>
                <a:lnTo>
                  <a:pt x="0" y="1658171"/>
                </a:lnTo>
                <a:lnTo>
                  <a:pt x="0" y="1658171"/>
                </a:lnTo>
                <a:lnTo>
                  <a:pt x="0" y="0"/>
                </a:lnTo>
                <a:close/>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ular Callout 4">
            <a:extLst>
              <a:ext uri="{FF2B5EF4-FFF2-40B4-BE49-F238E27FC236}">
                <a16:creationId xmlns:a16="http://schemas.microsoft.com/office/drawing/2014/main" id="{59987FC1-2400-4B4C-96E4-D7EB57F68D9D}"/>
              </a:ext>
            </a:extLst>
          </p:cNvPr>
          <p:cNvSpPr/>
          <p:nvPr/>
        </p:nvSpPr>
        <p:spPr>
          <a:xfrm>
            <a:off x="600440" y="1715397"/>
            <a:ext cx="3610053" cy="2983557"/>
          </a:xfrm>
          <a:custGeom>
            <a:avLst/>
            <a:gdLst>
              <a:gd name="connsiteX0" fmla="*/ 0 w 3610053"/>
              <a:gd name="connsiteY0" fmla="*/ 0 h 2620923"/>
              <a:gd name="connsiteX1" fmla="*/ 601676 w 3610053"/>
              <a:gd name="connsiteY1" fmla="*/ 0 h 2620923"/>
              <a:gd name="connsiteX2" fmla="*/ 601676 w 3610053"/>
              <a:gd name="connsiteY2" fmla="*/ 0 h 2620923"/>
              <a:gd name="connsiteX3" fmla="*/ 1504189 w 3610053"/>
              <a:gd name="connsiteY3" fmla="*/ 0 h 2620923"/>
              <a:gd name="connsiteX4" fmla="*/ 3610053 w 3610053"/>
              <a:gd name="connsiteY4" fmla="*/ 0 h 2620923"/>
              <a:gd name="connsiteX5" fmla="*/ 3610053 w 3610053"/>
              <a:gd name="connsiteY5" fmla="*/ 1528872 h 2620923"/>
              <a:gd name="connsiteX6" fmla="*/ 3610053 w 3610053"/>
              <a:gd name="connsiteY6" fmla="*/ 1528872 h 2620923"/>
              <a:gd name="connsiteX7" fmla="*/ 3610053 w 3610053"/>
              <a:gd name="connsiteY7" fmla="*/ 2184103 h 2620923"/>
              <a:gd name="connsiteX8" fmla="*/ 3610053 w 3610053"/>
              <a:gd name="connsiteY8" fmla="*/ 2620923 h 2620923"/>
              <a:gd name="connsiteX9" fmla="*/ 1504189 w 3610053"/>
              <a:gd name="connsiteY9" fmla="*/ 2620923 h 2620923"/>
              <a:gd name="connsiteX10" fmla="*/ 1052944 w 3610053"/>
              <a:gd name="connsiteY10" fmla="*/ 2948538 h 2620923"/>
              <a:gd name="connsiteX11" fmla="*/ 601676 w 3610053"/>
              <a:gd name="connsiteY11" fmla="*/ 2620923 h 2620923"/>
              <a:gd name="connsiteX12" fmla="*/ 0 w 3610053"/>
              <a:gd name="connsiteY12" fmla="*/ 2620923 h 2620923"/>
              <a:gd name="connsiteX13" fmla="*/ 0 w 3610053"/>
              <a:gd name="connsiteY13" fmla="*/ 2184103 h 2620923"/>
              <a:gd name="connsiteX14" fmla="*/ 0 w 3610053"/>
              <a:gd name="connsiteY14" fmla="*/ 1528872 h 2620923"/>
              <a:gd name="connsiteX15" fmla="*/ 0 w 3610053"/>
              <a:gd name="connsiteY15" fmla="*/ 1528872 h 2620923"/>
              <a:gd name="connsiteX16" fmla="*/ 0 w 3610053"/>
              <a:gd name="connsiteY16" fmla="*/ 0 h 2620923"/>
              <a:gd name="connsiteX0" fmla="*/ 0 w 3610053"/>
              <a:gd name="connsiteY0" fmla="*/ 0 h 2948538"/>
              <a:gd name="connsiteX1" fmla="*/ 601676 w 3610053"/>
              <a:gd name="connsiteY1" fmla="*/ 0 h 2948538"/>
              <a:gd name="connsiteX2" fmla="*/ 601676 w 3610053"/>
              <a:gd name="connsiteY2" fmla="*/ 0 h 2948538"/>
              <a:gd name="connsiteX3" fmla="*/ 1504189 w 3610053"/>
              <a:gd name="connsiteY3" fmla="*/ 0 h 2948538"/>
              <a:gd name="connsiteX4" fmla="*/ 3610053 w 3610053"/>
              <a:gd name="connsiteY4" fmla="*/ 0 h 2948538"/>
              <a:gd name="connsiteX5" fmla="*/ 3610053 w 3610053"/>
              <a:gd name="connsiteY5" fmla="*/ 1528872 h 2948538"/>
              <a:gd name="connsiteX6" fmla="*/ 3610053 w 3610053"/>
              <a:gd name="connsiteY6" fmla="*/ 1528872 h 2948538"/>
              <a:gd name="connsiteX7" fmla="*/ 3610053 w 3610053"/>
              <a:gd name="connsiteY7" fmla="*/ 2184103 h 2948538"/>
              <a:gd name="connsiteX8" fmla="*/ 3610053 w 3610053"/>
              <a:gd name="connsiteY8" fmla="*/ 2620923 h 2948538"/>
              <a:gd name="connsiteX9" fmla="*/ 1504189 w 3610053"/>
              <a:gd name="connsiteY9" fmla="*/ 2620923 h 2948538"/>
              <a:gd name="connsiteX10" fmla="*/ 1052944 w 3610053"/>
              <a:gd name="connsiteY10" fmla="*/ 2948538 h 2948538"/>
              <a:gd name="connsiteX11" fmla="*/ 220351 w 3610053"/>
              <a:gd name="connsiteY11" fmla="*/ 2605359 h 2948538"/>
              <a:gd name="connsiteX12" fmla="*/ 0 w 3610053"/>
              <a:gd name="connsiteY12" fmla="*/ 2620923 h 2948538"/>
              <a:gd name="connsiteX13" fmla="*/ 0 w 3610053"/>
              <a:gd name="connsiteY13" fmla="*/ 2184103 h 2948538"/>
              <a:gd name="connsiteX14" fmla="*/ 0 w 3610053"/>
              <a:gd name="connsiteY14" fmla="*/ 1528872 h 2948538"/>
              <a:gd name="connsiteX15" fmla="*/ 0 w 3610053"/>
              <a:gd name="connsiteY15" fmla="*/ 1528872 h 2948538"/>
              <a:gd name="connsiteX16" fmla="*/ 0 w 3610053"/>
              <a:gd name="connsiteY16" fmla="*/ 0 h 2948538"/>
              <a:gd name="connsiteX0" fmla="*/ 0 w 3610053"/>
              <a:gd name="connsiteY0" fmla="*/ 0 h 2983557"/>
              <a:gd name="connsiteX1" fmla="*/ 601676 w 3610053"/>
              <a:gd name="connsiteY1" fmla="*/ 0 h 2983557"/>
              <a:gd name="connsiteX2" fmla="*/ 601676 w 3610053"/>
              <a:gd name="connsiteY2" fmla="*/ 0 h 2983557"/>
              <a:gd name="connsiteX3" fmla="*/ 1504189 w 3610053"/>
              <a:gd name="connsiteY3" fmla="*/ 0 h 2983557"/>
              <a:gd name="connsiteX4" fmla="*/ 3610053 w 3610053"/>
              <a:gd name="connsiteY4" fmla="*/ 0 h 2983557"/>
              <a:gd name="connsiteX5" fmla="*/ 3610053 w 3610053"/>
              <a:gd name="connsiteY5" fmla="*/ 1528872 h 2983557"/>
              <a:gd name="connsiteX6" fmla="*/ 3610053 w 3610053"/>
              <a:gd name="connsiteY6" fmla="*/ 1528872 h 2983557"/>
              <a:gd name="connsiteX7" fmla="*/ 3610053 w 3610053"/>
              <a:gd name="connsiteY7" fmla="*/ 2184103 h 2983557"/>
              <a:gd name="connsiteX8" fmla="*/ 3610053 w 3610053"/>
              <a:gd name="connsiteY8" fmla="*/ 2620923 h 2983557"/>
              <a:gd name="connsiteX9" fmla="*/ 1504189 w 3610053"/>
              <a:gd name="connsiteY9" fmla="*/ 2620923 h 2983557"/>
              <a:gd name="connsiteX10" fmla="*/ 558779 w 3610053"/>
              <a:gd name="connsiteY10" fmla="*/ 2983557 h 2983557"/>
              <a:gd name="connsiteX11" fmla="*/ 220351 w 3610053"/>
              <a:gd name="connsiteY11" fmla="*/ 2605359 h 2983557"/>
              <a:gd name="connsiteX12" fmla="*/ 0 w 3610053"/>
              <a:gd name="connsiteY12" fmla="*/ 2620923 h 2983557"/>
              <a:gd name="connsiteX13" fmla="*/ 0 w 3610053"/>
              <a:gd name="connsiteY13" fmla="*/ 2184103 h 2983557"/>
              <a:gd name="connsiteX14" fmla="*/ 0 w 3610053"/>
              <a:gd name="connsiteY14" fmla="*/ 1528872 h 2983557"/>
              <a:gd name="connsiteX15" fmla="*/ 0 w 3610053"/>
              <a:gd name="connsiteY15" fmla="*/ 1528872 h 2983557"/>
              <a:gd name="connsiteX16" fmla="*/ 0 w 3610053"/>
              <a:gd name="connsiteY16" fmla="*/ 0 h 2983557"/>
              <a:gd name="connsiteX0" fmla="*/ 0 w 3610053"/>
              <a:gd name="connsiteY0" fmla="*/ 0 h 2983557"/>
              <a:gd name="connsiteX1" fmla="*/ 601676 w 3610053"/>
              <a:gd name="connsiteY1" fmla="*/ 0 h 2983557"/>
              <a:gd name="connsiteX2" fmla="*/ 601676 w 3610053"/>
              <a:gd name="connsiteY2" fmla="*/ 0 h 2983557"/>
              <a:gd name="connsiteX3" fmla="*/ 1504189 w 3610053"/>
              <a:gd name="connsiteY3" fmla="*/ 0 h 2983557"/>
              <a:gd name="connsiteX4" fmla="*/ 3610053 w 3610053"/>
              <a:gd name="connsiteY4" fmla="*/ 0 h 2983557"/>
              <a:gd name="connsiteX5" fmla="*/ 3610053 w 3610053"/>
              <a:gd name="connsiteY5" fmla="*/ 1528872 h 2983557"/>
              <a:gd name="connsiteX6" fmla="*/ 3610053 w 3610053"/>
              <a:gd name="connsiteY6" fmla="*/ 1528872 h 2983557"/>
              <a:gd name="connsiteX7" fmla="*/ 3610053 w 3610053"/>
              <a:gd name="connsiteY7" fmla="*/ 2184103 h 2983557"/>
              <a:gd name="connsiteX8" fmla="*/ 3610053 w 3610053"/>
              <a:gd name="connsiteY8" fmla="*/ 2620923 h 2983557"/>
              <a:gd name="connsiteX9" fmla="*/ 644264 w 3610053"/>
              <a:gd name="connsiteY9" fmla="*/ 2613141 h 2983557"/>
              <a:gd name="connsiteX10" fmla="*/ 558779 w 3610053"/>
              <a:gd name="connsiteY10" fmla="*/ 2983557 h 2983557"/>
              <a:gd name="connsiteX11" fmla="*/ 220351 w 3610053"/>
              <a:gd name="connsiteY11" fmla="*/ 2605359 h 2983557"/>
              <a:gd name="connsiteX12" fmla="*/ 0 w 3610053"/>
              <a:gd name="connsiteY12" fmla="*/ 2620923 h 2983557"/>
              <a:gd name="connsiteX13" fmla="*/ 0 w 3610053"/>
              <a:gd name="connsiteY13" fmla="*/ 2184103 h 2983557"/>
              <a:gd name="connsiteX14" fmla="*/ 0 w 3610053"/>
              <a:gd name="connsiteY14" fmla="*/ 1528872 h 2983557"/>
              <a:gd name="connsiteX15" fmla="*/ 0 w 3610053"/>
              <a:gd name="connsiteY15" fmla="*/ 1528872 h 2983557"/>
              <a:gd name="connsiteX16" fmla="*/ 0 w 3610053"/>
              <a:gd name="connsiteY16" fmla="*/ 0 h 2983557"/>
              <a:gd name="connsiteX0" fmla="*/ 0 w 3610053"/>
              <a:gd name="connsiteY0" fmla="*/ 0 h 2983557"/>
              <a:gd name="connsiteX1" fmla="*/ 601676 w 3610053"/>
              <a:gd name="connsiteY1" fmla="*/ 0 h 2983557"/>
              <a:gd name="connsiteX2" fmla="*/ 601676 w 3610053"/>
              <a:gd name="connsiteY2" fmla="*/ 0 h 2983557"/>
              <a:gd name="connsiteX3" fmla="*/ 1504189 w 3610053"/>
              <a:gd name="connsiteY3" fmla="*/ 0 h 2983557"/>
              <a:gd name="connsiteX4" fmla="*/ 3610053 w 3610053"/>
              <a:gd name="connsiteY4" fmla="*/ 0 h 2983557"/>
              <a:gd name="connsiteX5" fmla="*/ 3610053 w 3610053"/>
              <a:gd name="connsiteY5" fmla="*/ 1528872 h 2983557"/>
              <a:gd name="connsiteX6" fmla="*/ 3610053 w 3610053"/>
              <a:gd name="connsiteY6" fmla="*/ 1528872 h 2983557"/>
              <a:gd name="connsiteX7" fmla="*/ 3610053 w 3610053"/>
              <a:gd name="connsiteY7" fmla="*/ 2184103 h 2983557"/>
              <a:gd name="connsiteX8" fmla="*/ 3610053 w 3610053"/>
              <a:gd name="connsiteY8" fmla="*/ 2620923 h 2983557"/>
              <a:gd name="connsiteX9" fmla="*/ 644264 w 3610053"/>
              <a:gd name="connsiteY9" fmla="*/ 2613141 h 2983557"/>
              <a:gd name="connsiteX10" fmla="*/ 410918 w 3610053"/>
              <a:gd name="connsiteY10" fmla="*/ 2983557 h 2983557"/>
              <a:gd name="connsiteX11" fmla="*/ 220351 w 3610053"/>
              <a:gd name="connsiteY11" fmla="*/ 2605359 h 2983557"/>
              <a:gd name="connsiteX12" fmla="*/ 0 w 3610053"/>
              <a:gd name="connsiteY12" fmla="*/ 2620923 h 2983557"/>
              <a:gd name="connsiteX13" fmla="*/ 0 w 3610053"/>
              <a:gd name="connsiteY13" fmla="*/ 2184103 h 2983557"/>
              <a:gd name="connsiteX14" fmla="*/ 0 w 3610053"/>
              <a:gd name="connsiteY14" fmla="*/ 1528872 h 2983557"/>
              <a:gd name="connsiteX15" fmla="*/ 0 w 3610053"/>
              <a:gd name="connsiteY15" fmla="*/ 1528872 h 2983557"/>
              <a:gd name="connsiteX16" fmla="*/ 0 w 3610053"/>
              <a:gd name="connsiteY16" fmla="*/ 0 h 298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10053" h="2983557">
                <a:moveTo>
                  <a:pt x="0" y="0"/>
                </a:moveTo>
                <a:lnTo>
                  <a:pt x="601676" y="0"/>
                </a:lnTo>
                <a:lnTo>
                  <a:pt x="601676" y="0"/>
                </a:lnTo>
                <a:lnTo>
                  <a:pt x="1504189" y="0"/>
                </a:lnTo>
                <a:lnTo>
                  <a:pt x="3610053" y="0"/>
                </a:lnTo>
                <a:lnTo>
                  <a:pt x="3610053" y="1528872"/>
                </a:lnTo>
                <a:lnTo>
                  <a:pt x="3610053" y="1528872"/>
                </a:lnTo>
                <a:lnTo>
                  <a:pt x="3610053" y="2184103"/>
                </a:lnTo>
                <a:lnTo>
                  <a:pt x="3610053" y="2620923"/>
                </a:lnTo>
                <a:lnTo>
                  <a:pt x="644264" y="2613141"/>
                </a:lnTo>
                <a:lnTo>
                  <a:pt x="410918" y="2983557"/>
                </a:lnTo>
                <a:lnTo>
                  <a:pt x="220351" y="2605359"/>
                </a:lnTo>
                <a:lnTo>
                  <a:pt x="0" y="2620923"/>
                </a:lnTo>
                <a:lnTo>
                  <a:pt x="0" y="2184103"/>
                </a:lnTo>
                <a:lnTo>
                  <a:pt x="0" y="1528872"/>
                </a:lnTo>
                <a:lnTo>
                  <a:pt x="0" y="1528872"/>
                </a:lnTo>
                <a:lnTo>
                  <a:pt x="0" y="0"/>
                </a:lnTo>
                <a:close/>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6" name="Google Shape;1156;p45"/>
          <p:cNvSpPr txBox="1">
            <a:spLocks noGrp="1"/>
          </p:cNvSpPr>
          <p:nvPr>
            <p:ph type="title"/>
          </p:nvPr>
        </p:nvSpPr>
        <p:spPr>
          <a:xfrm>
            <a:off x="2607172" y="558346"/>
            <a:ext cx="3343200" cy="1169521"/>
          </a:xfrm>
          <a:prstGeom prst="rect">
            <a:avLst/>
          </a:prstGeom>
        </p:spPr>
        <p:txBody>
          <a:bodyPr spcFirstLastPara="1" wrap="square" lIns="91425" tIns="91425" rIns="91425" bIns="91425" anchor="ctr" anchorCtr="0">
            <a:spAutoFit/>
          </a:bodyPr>
          <a:lstStyle/>
          <a:p>
            <a:pPr marL="0" marR="0" lvl="0" indent="0" algn="r" rtl="0">
              <a:lnSpc>
                <a:spcPct val="100000"/>
              </a:lnSpc>
              <a:spcBef>
                <a:spcPts val="0"/>
              </a:spcBef>
              <a:spcAft>
                <a:spcPts val="0"/>
              </a:spcAft>
              <a:buNone/>
            </a:pPr>
            <a:r>
              <a:rPr lang="en" sz="3200" i="1" dirty="0">
                <a:solidFill>
                  <a:schemeClr val="tx1"/>
                </a:solidFill>
              </a:rPr>
              <a:t>Ecosystem restoration</a:t>
            </a:r>
            <a:endParaRPr sz="3200" i="1" dirty="0">
              <a:solidFill>
                <a:schemeClr val="tx1"/>
              </a:solidFill>
            </a:endParaRPr>
          </a:p>
        </p:txBody>
      </p:sp>
      <p:sp>
        <p:nvSpPr>
          <p:cNvPr id="1157" name="Google Shape;1157;p45"/>
          <p:cNvSpPr txBox="1">
            <a:spLocks noGrp="1"/>
          </p:cNvSpPr>
          <p:nvPr>
            <p:ph type="title" idx="2"/>
          </p:nvPr>
        </p:nvSpPr>
        <p:spPr>
          <a:xfrm>
            <a:off x="5159201" y="77266"/>
            <a:ext cx="756909" cy="830967"/>
          </a:xfrm>
          <a:prstGeom prst="rect">
            <a:avLst/>
          </a:prstGeom>
        </p:spPr>
        <p:txBody>
          <a:bodyPr spcFirstLastPara="1" wrap="square" lIns="91425" tIns="91425" rIns="54850" bIns="91425" anchor="ctr" anchorCtr="0">
            <a:noAutofit/>
          </a:bodyPr>
          <a:lstStyle/>
          <a:p>
            <a:pPr marL="0" lvl="0" indent="0" algn="r" rtl="0">
              <a:spcBef>
                <a:spcPts val="0"/>
              </a:spcBef>
              <a:spcAft>
                <a:spcPts val="0"/>
              </a:spcAft>
              <a:buNone/>
            </a:pPr>
            <a:r>
              <a:rPr lang="en" sz="3600" dirty="0"/>
              <a:t>2.</a:t>
            </a:r>
            <a:endParaRPr sz="3600" dirty="0"/>
          </a:p>
        </p:txBody>
      </p:sp>
      <p:sp>
        <p:nvSpPr>
          <p:cNvPr id="1158" name="Google Shape;1158;p45"/>
          <p:cNvSpPr txBox="1">
            <a:spLocks noGrp="1"/>
          </p:cNvSpPr>
          <p:nvPr>
            <p:ph type="subTitle" idx="1"/>
          </p:nvPr>
        </p:nvSpPr>
        <p:spPr>
          <a:xfrm>
            <a:off x="587428" y="1715396"/>
            <a:ext cx="3816376" cy="2730729"/>
          </a:xfrm>
          <a:prstGeom prst="rect">
            <a:avLst/>
          </a:prstGeom>
          <a:noFill/>
        </p:spPr>
        <p:txBody>
          <a:bodyPr spcFirstLastPara="1" wrap="square" lIns="182875" tIns="45700" rIns="182875" bIns="91425" anchor="ctr" anchorCtr="0">
            <a:noAutofit/>
          </a:bodyPr>
          <a:lstStyle/>
          <a:p>
            <a:pPr lvl="0" algn="l">
              <a:lnSpc>
                <a:spcPct val="115000"/>
              </a:lnSpc>
              <a:buClr>
                <a:srgbClr val="000000"/>
              </a:buClr>
              <a:buFont typeface="Arial"/>
              <a:buChar char="➔"/>
            </a:pPr>
            <a:r>
              <a:rPr lang="en-IN" sz="1800" b="1" dirty="0">
                <a:solidFill>
                  <a:schemeClr val="accent1">
                    <a:lumMod val="50000"/>
                  </a:schemeClr>
                </a:solidFill>
                <a:latin typeface="Arial"/>
                <a:ea typeface="Arial"/>
                <a:cs typeface="Arial"/>
                <a:sym typeface="Arial"/>
              </a:rPr>
              <a:t>Preserve</a:t>
            </a:r>
            <a:r>
              <a:rPr lang="en-IN" sz="1800" dirty="0">
                <a:solidFill>
                  <a:srgbClr val="000000"/>
                </a:solidFill>
                <a:latin typeface="Arial"/>
                <a:ea typeface="Arial"/>
                <a:cs typeface="Arial"/>
                <a:sym typeface="Arial"/>
              </a:rPr>
              <a:t> habitat.</a:t>
            </a:r>
          </a:p>
          <a:p>
            <a:pPr lvl="0" algn="l">
              <a:lnSpc>
                <a:spcPct val="115000"/>
              </a:lnSpc>
              <a:buClr>
                <a:srgbClr val="000000"/>
              </a:buClr>
              <a:buFont typeface="Arial"/>
              <a:buChar char="➔"/>
            </a:pPr>
            <a:r>
              <a:rPr lang="en-IN" sz="1800" dirty="0">
                <a:solidFill>
                  <a:srgbClr val="000000"/>
                </a:solidFill>
                <a:latin typeface="Arial"/>
                <a:ea typeface="Arial"/>
                <a:cs typeface="Arial"/>
                <a:sym typeface="Arial"/>
              </a:rPr>
              <a:t>Restoration of degraded habitats </a:t>
            </a:r>
            <a:r>
              <a:rPr lang="en-IN" sz="1800" b="1" dirty="0">
                <a:solidFill>
                  <a:schemeClr val="accent1">
                    <a:lumMod val="50000"/>
                  </a:schemeClr>
                </a:solidFill>
                <a:latin typeface="Arial"/>
                <a:cs typeface="Arial"/>
                <a:sym typeface="Arial"/>
              </a:rPr>
              <a:t>outside protected areas.</a:t>
            </a:r>
          </a:p>
          <a:p>
            <a:pPr lvl="0" algn="l">
              <a:lnSpc>
                <a:spcPct val="115000"/>
              </a:lnSpc>
              <a:buClr>
                <a:srgbClr val="000000"/>
              </a:buClr>
              <a:buFont typeface="Arial"/>
              <a:buChar char="➔"/>
            </a:pPr>
            <a:r>
              <a:rPr lang="en-IN" sz="1800" dirty="0">
                <a:solidFill>
                  <a:srgbClr val="000000"/>
                </a:solidFill>
                <a:latin typeface="Arial"/>
                <a:ea typeface="Arial"/>
                <a:cs typeface="Arial"/>
                <a:sym typeface="Arial"/>
              </a:rPr>
              <a:t>Try and restore extinct species by </a:t>
            </a:r>
            <a:r>
              <a:rPr lang="en-IN" sz="1800" b="1" dirty="0">
                <a:solidFill>
                  <a:schemeClr val="accent1">
                    <a:lumMod val="50000"/>
                  </a:schemeClr>
                </a:solidFill>
                <a:latin typeface="Arial"/>
                <a:cs typeface="Arial"/>
                <a:sym typeface="Arial"/>
              </a:rPr>
              <a:t>recreating</a:t>
            </a:r>
            <a:r>
              <a:rPr lang="en-IN" sz="1800" dirty="0">
                <a:solidFill>
                  <a:srgbClr val="000000"/>
                </a:solidFill>
                <a:latin typeface="Arial"/>
                <a:ea typeface="Arial"/>
                <a:cs typeface="Arial"/>
                <a:sym typeface="Arial"/>
              </a:rPr>
              <a:t> their natural habitat.</a:t>
            </a:r>
          </a:p>
          <a:p>
            <a:pPr lvl="0" algn="l">
              <a:lnSpc>
                <a:spcPct val="115000"/>
              </a:lnSpc>
              <a:buClr>
                <a:srgbClr val="000000"/>
              </a:buClr>
              <a:buFont typeface="Arial"/>
              <a:buChar char="➔"/>
            </a:pPr>
            <a:r>
              <a:rPr lang="en-IN" sz="1800" b="1" dirty="0">
                <a:solidFill>
                  <a:schemeClr val="accent1">
                    <a:lumMod val="50000"/>
                  </a:schemeClr>
                </a:solidFill>
                <a:latin typeface="Arial"/>
                <a:cs typeface="Arial"/>
                <a:sym typeface="Arial"/>
              </a:rPr>
              <a:t>Afforestation</a:t>
            </a:r>
          </a:p>
        </p:txBody>
      </p:sp>
      <p:grpSp>
        <p:nvGrpSpPr>
          <p:cNvPr id="1228" name="Google Shape;1228;p45"/>
          <p:cNvGrpSpPr/>
          <p:nvPr/>
        </p:nvGrpSpPr>
        <p:grpSpPr>
          <a:xfrm>
            <a:off x="363411" y="4222147"/>
            <a:ext cx="448034" cy="447956"/>
            <a:chOff x="10333025" y="2667100"/>
            <a:chExt cx="191100" cy="191075"/>
          </a:xfrm>
        </p:grpSpPr>
        <p:sp>
          <p:nvSpPr>
            <p:cNvPr id="1229" name="Google Shape;1229;p45"/>
            <p:cNvSpPr/>
            <p:nvPr/>
          </p:nvSpPr>
          <p:spPr>
            <a:xfrm>
              <a:off x="10423075" y="2667100"/>
              <a:ext cx="11050" cy="191075"/>
            </a:xfrm>
            <a:custGeom>
              <a:avLst/>
              <a:gdLst/>
              <a:ahLst/>
              <a:cxnLst/>
              <a:rect l="l" t="t" r="r" b="b"/>
              <a:pathLst>
                <a:path w="442" h="7643" extrusionOk="0">
                  <a:moveTo>
                    <a:pt x="218" y="0"/>
                  </a:moveTo>
                  <a:cubicBezTo>
                    <a:pt x="100" y="0"/>
                    <a:pt x="0" y="98"/>
                    <a:pt x="0" y="224"/>
                  </a:cubicBezTo>
                  <a:lnTo>
                    <a:pt x="0" y="7425"/>
                  </a:lnTo>
                  <a:cubicBezTo>
                    <a:pt x="0" y="7543"/>
                    <a:pt x="100" y="7643"/>
                    <a:pt x="218" y="7643"/>
                  </a:cubicBezTo>
                  <a:cubicBezTo>
                    <a:pt x="342" y="7643"/>
                    <a:pt x="441" y="7543"/>
                    <a:pt x="441" y="7425"/>
                  </a:cubicBezTo>
                  <a:lnTo>
                    <a:pt x="441" y="224"/>
                  </a:lnTo>
                  <a:cubicBezTo>
                    <a:pt x="441" y="98"/>
                    <a:pt x="342"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5"/>
            <p:cNvSpPr/>
            <p:nvPr/>
          </p:nvSpPr>
          <p:spPr>
            <a:xfrm>
              <a:off x="10333025" y="2757100"/>
              <a:ext cx="191100" cy="11050"/>
            </a:xfrm>
            <a:custGeom>
              <a:avLst/>
              <a:gdLst/>
              <a:ahLst/>
              <a:cxnLst/>
              <a:rect l="l" t="t" r="r" b="b"/>
              <a:pathLst>
                <a:path w="7644" h="442" extrusionOk="0">
                  <a:moveTo>
                    <a:pt x="218" y="0"/>
                  </a:moveTo>
                  <a:cubicBezTo>
                    <a:pt x="101" y="0"/>
                    <a:pt x="1" y="100"/>
                    <a:pt x="1" y="224"/>
                  </a:cubicBezTo>
                  <a:cubicBezTo>
                    <a:pt x="1" y="341"/>
                    <a:pt x="101" y="441"/>
                    <a:pt x="218" y="441"/>
                  </a:cubicBezTo>
                  <a:lnTo>
                    <a:pt x="7420" y="441"/>
                  </a:lnTo>
                  <a:cubicBezTo>
                    <a:pt x="7545" y="441"/>
                    <a:pt x="7643" y="341"/>
                    <a:pt x="7643" y="224"/>
                  </a:cubicBezTo>
                  <a:cubicBezTo>
                    <a:pt x="7643" y="100"/>
                    <a:pt x="7545" y="0"/>
                    <a:pt x="7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5"/>
            <p:cNvSpPr/>
            <p:nvPr/>
          </p:nvSpPr>
          <p:spPr>
            <a:xfrm>
              <a:off x="10379450" y="2709800"/>
              <a:ext cx="102325" cy="113000"/>
            </a:xfrm>
            <a:custGeom>
              <a:avLst/>
              <a:gdLst/>
              <a:ahLst/>
              <a:cxnLst/>
              <a:rect l="l" t="t" r="r" b="b"/>
              <a:pathLst>
                <a:path w="4093" h="4520" extrusionOk="0">
                  <a:moveTo>
                    <a:pt x="245" y="1"/>
                  </a:moveTo>
                  <a:cubicBezTo>
                    <a:pt x="194" y="1"/>
                    <a:pt x="142" y="18"/>
                    <a:pt x="100" y="55"/>
                  </a:cubicBezTo>
                  <a:cubicBezTo>
                    <a:pt x="12" y="135"/>
                    <a:pt x="0" y="278"/>
                    <a:pt x="81" y="365"/>
                  </a:cubicBezTo>
                  <a:lnTo>
                    <a:pt x="3682" y="4445"/>
                  </a:lnTo>
                  <a:cubicBezTo>
                    <a:pt x="3726" y="4494"/>
                    <a:pt x="3788" y="4519"/>
                    <a:pt x="3849" y="4519"/>
                  </a:cubicBezTo>
                  <a:cubicBezTo>
                    <a:pt x="3900" y="4519"/>
                    <a:pt x="3955" y="4500"/>
                    <a:pt x="3992" y="4463"/>
                  </a:cubicBezTo>
                  <a:cubicBezTo>
                    <a:pt x="4086" y="4382"/>
                    <a:pt x="4092" y="4245"/>
                    <a:pt x="4012" y="4153"/>
                  </a:cubicBezTo>
                  <a:lnTo>
                    <a:pt x="410" y="73"/>
                  </a:lnTo>
                  <a:cubicBezTo>
                    <a:pt x="366" y="26"/>
                    <a:pt x="306"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5"/>
            <p:cNvSpPr/>
            <p:nvPr/>
          </p:nvSpPr>
          <p:spPr>
            <a:xfrm>
              <a:off x="10373550" y="2715800"/>
              <a:ext cx="114250" cy="101075"/>
            </a:xfrm>
            <a:custGeom>
              <a:avLst/>
              <a:gdLst/>
              <a:ahLst/>
              <a:cxnLst/>
              <a:rect l="l" t="t" r="r" b="b"/>
              <a:pathLst>
                <a:path w="4570" h="4043" extrusionOk="0">
                  <a:moveTo>
                    <a:pt x="4324" y="0"/>
                  </a:moveTo>
                  <a:cubicBezTo>
                    <a:pt x="4271" y="0"/>
                    <a:pt x="4219" y="19"/>
                    <a:pt x="4179" y="56"/>
                  </a:cubicBezTo>
                  <a:lnTo>
                    <a:pt x="99" y="3658"/>
                  </a:lnTo>
                  <a:cubicBezTo>
                    <a:pt x="7" y="3738"/>
                    <a:pt x="1" y="3875"/>
                    <a:pt x="81" y="3968"/>
                  </a:cubicBezTo>
                  <a:cubicBezTo>
                    <a:pt x="125" y="4018"/>
                    <a:pt x="181" y="4042"/>
                    <a:pt x="242" y="4042"/>
                  </a:cubicBezTo>
                  <a:cubicBezTo>
                    <a:pt x="299" y="4042"/>
                    <a:pt x="348" y="4024"/>
                    <a:pt x="391" y="3987"/>
                  </a:cubicBezTo>
                  <a:lnTo>
                    <a:pt x="4471" y="386"/>
                  </a:lnTo>
                  <a:cubicBezTo>
                    <a:pt x="4558" y="305"/>
                    <a:pt x="4570" y="168"/>
                    <a:pt x="4489" y="76"/>
                  </a:cubicBezTo>
                  <a:cubicBezTo>
                    <a:pt x="4446" y="25"/>
                    <a:pt x="4385" y="0"/>
                    <a:pt x="4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883D8620-5D68-A949-89B9-FF9D6689B5B2}"/>
              </a:ext>
            </a:extLst>
          </p:cNvPr>
          <p:cNvSpPr txBox="1"/>
          <p:nvPr/>
        </p:nvSpPr>
        <p:spPr>
          <a:xfrm>
            <a:off x="4740198" y="2182694"/>
            <a:ext cx="3731617" cy="2730729"/>
          </a:xfrm>
          <a:prstGeom prst="rect">
            <a:avLst/>
          </a:prstGeom>
          <a:noFill/>
          <a:ln>
            <a:noFill/>
          </a:ln>
        </p:spPr>
        <p:txBody>
          <a:bodyPr spcFirstLastPara="1" wrap="square" lIns="182875" tIns="45700" rIns="182875" bIns="91425" anchor="ctr" anchorCtr="0">
            <a:noAutofit/>
          </a:bodyPr>
          <a:lstStyle>
            <a:defPPr marR="0" lvl="0" algn="l" rtl="0">
              <a:lnSpc>
                <a:spcPct val="100000"/>
              </a:lnSpc>
              <a:spcBef>
                <a:spcPts val="0"/>
              </a:spcBef>
              <a:spcAft>
                <a:spcPts val="0"/>
              </a:spcAft>
            </a:defPPr>
            <a:lvl1pPr marL="457200" indent="-317500">
              <a:lnSpc>
                <a:spcPct val="115000"/>
              </a:lnSpc>
              <a:buSzPts val="1400"/>
              <a:buChar char="➔"/>
              <a:defRPr>
                <a:sym typeface="Jura Medium"/>
              </a:defRPr>
            </a:lvl1pPr>
            <a:lvl2pPr marL="914400" indent="-317500" algn="ctr">
              <a:buClr>
                <a:schemeClr val="dk1"/>
              </a:buClr>
              <a:buSzPts val="1400"/>
              <a:buFont typeface="Jura Medium"/>
              <a:buNone/>
              <a:defRPr>
                <a:solidFill>
                  <a:schemeClr val="dk1"/>
                </a:solidFill>
                <a:latin typeface="Jura Medium"/>
                <a:ea typeface="Jura Medium"/>
                <a:cs typeface="Jura Medium"/>
                <a:sym typeface="Jura Medium"/>
              </a:defRPr>
            </a:lvl2pPr>
            <a:lvl3pPr marL="1371600" indent="-317500" algn="ctr">
              <a:buClr>
                <a:schemeClr val="dk1"/>
              </a:buClr>
              <a:buSzPts val="1400"/>
              <a:buFont typeface="Jura Medium"/>
              <a:buNone/>
              <a:defRPr>
                <a:solidFill>
                  <a:schemeClr val="dk1"/>
                </a:solidFill>
                <a:latin typeface="Jura Medium"/>
                <a:ea typeface="Jura Medium"/>
                <a:cs typeface="Jura Medium"/>
                <a:sym typeface="Jura Medium"/>
              </a:defRPr>
            </a:lvl3pPr>
            <a:lvl4pPr marL="1828800" indent="-317500" algn="ctr">
              <a:buClr>
                <a:schemeClr val="dk1"/>
              </a:buClr>
              <a:buSzPts val="1400"/>
              <a:buFont typeface="Jura Medium"/>
              <a:buNone/>
              <a:defRPr>
                <a:solidFill>
                  <a:schemeClr val="dk1"/>
                </a:solidFill>
                <a:latin typeface="Jura Medium"/>
                <a:ea typeface="Jura Medium"/>
                <a:cs typeface="Jura Medium"/>
                <a:sym typeface="Jura Medium"/>
              </a:defRPr>
            </a:lvl4pPr>
            <a:lvl5pPr marL="2286000" indent="-317500" algn="ctr">
              <a:buClr>
                <a:schemeClr val="dk1"/>
              </a:buClr>
              <a:buSzPts val="1400"/>
              <a:buFont typeface="Jura Medium"/>
              <a:buNone/>
              <a:defRPr>
                <a:solidFill>
                  <a:schemeClr val="dk1"/>
                </a:solidFill>
                <a:latin typeface="Jura Medium"/>
                <a:ea typeface="Jura Medium"/>
                <a:cs typeface="Jura Medium"/>
                <a:sym typeface="Jura Medium"/>
              </a:defRPr>
            </a:lvl5pPr>
            <a:lvl6pPr marL="2743200" indent="-317500" algn="ctr">
              <a:buClr>
                <a:schemeClr val="dk1"/>
              </a:buClr>
              <a:buSzPts val="1400"/>
              <a:buFont typeface="Jura Medium"/>
              <a:buNone/>
              <a:defRPr>
                <a:solidFill>
                  <a:schemeClr val="dk1"/>
                </a:solidFill>
                <a:latin typeface="Jura Medium"/>
                <a:ea typeface="Jura Medium"/>
                <a:cs typeface="Jura Medium"/>
                <a:sym typeface="Jura Medium"/>
              </a:defRPr>
            </a:lvl6pPr>
            <a:lvl7pPr marL="3200400" indent="-317500" algn="ctr">
              <a:buClr>
                <a:schemeClr val="dk1"/>
              </a:buClr>
              <a:buSzPts val="1400"/>
              <a:buFont typeface="Jura Medium"/>
              <a:buNone/>
              <a:defRPr>
                <a:solidFill>
                  <a:schemeClr val="dk1"/>
                </a:solidFill>
                <a:latin typeface="Jura Medium"/>
                <a:ea typeface="Jura Medium"/>
                <a:cs typeface="Jura Medium"/>
                <a:sym typeface="Jura Medium"/>
              </a:defRPr>
            </a:lvl7pPr>
            <a:lvl8pPr marL="3657600" indent="-317500" algn="ctr">
              <a:buClr>
                <a:schemeClr val="dk1"/>
              </a:buClr>
              <a:buSzPts val="1400"/>
              <a:buFont typeface="Jura Medium"/>
              <a:buNone/>
              <a:defRPr>
                <a:solidFill>
                  <a:schemeClr val="dk1"/>
                </a:solidFill>
                <a:latin typeface="Jura Medium"/>
                <a:ea typeface="Jura Medium"/>
                <a:cs typeface="Jura Medium"/>
                <a:sym typeface="Jura Medium"/>
              </a:defRPr>
            </a:lvl8pPr>
            <a:lvl9pPr marL="4114800" indent="-317500" algn="ctr">
              <a:buClr>
                <a:schemeClr val="dk1"/>
              </a:buClr>
              <a:buSzPts val="1400"/>
              <a:buFont typeface="Jura Medium"/>
              <a:buNone/>
              <a:defRPr>
                <a:solidFill>
                  <a:schemeClr val="dk1"/>
                </a:solidFill>
                <a:latin typeface="Jura Medium"/>
                <a:ea typeface="Jura Medium"/>
                <a:cs typeface="Jura Medium"/>
                <a:sym typeface="Jura Medium"/>
              </a:defRPr>
            </a:lvl9pPr>
          </a:lstStyle>
          <a:p>
            <a:pPr marL="139700" indent="0" algn="ctr">
              <a:buNone/>
            </a:pPr>
            <a:r>
              <a:rPr lang="en-IN" sz="2000" b="1" dirty="0">
                <a:solidFill>
                  <a:schemeClr val="accent6">
                    <a:lumMod val="50000"/>
                  </a:schemeClr>
                </a:solidFill>
                <a:latin typeface="Chalkboard" panose="03050602040202020205" pitchFamily="66" charset="77"/>
                <a:ea typeface="Jura Medium"/>
              </a:rPr>
              <a:t>THE 3 R’s</a:t>
            </a:r>
          </a:p>
          <a:p>
            <a:r>
              <a:rPr lang="en-IN" sz="2000" b="1" dirty="0">
                <a:solidFill>
                  <a:schemeClr val="accent1">
                    <a:lumMod val="50000"/>
                  </a:schemeClr>
                </a:solidFill>
                <a:ea typeface="Jura Medium"/>
              </a:rPr>
              <a:t>Restrict</a:t>
            </a:r>
            <a:r>
              <a:rPr lang="en-IN" sz="2000" dirty="0"/>
              <a:t> livestock from riparian areas.</a:t>
            </a:r>
          </a:p>
          <a:p>
            <a:r>
              <a:rPr lang="en-IN" sz="2000" b="1" dirty="0">
                <a:solidFill>
                  <a:schemeClr val="accent1">
                    <a:lumMod val="50000"/>
                  </a:schemeClr>
                </a:solidFill>
                <a:ea typeface="Jura Medium"/>
              </a:rPr>
              <a:t>Remove</a:t>
            </a:r>
            <a:r>
              <a:rPr lang="en-IN" sz="2000" dirty="0"/>
              <a:t> toxic materials from soil and sediments.</a:t>
            </a:r>
          </a:p>
          <a:p>
            <a:r>
              <a:rPr lang="en-IN" sz="2000" b="1" dirty="0">
                <a:solidFill>
                  <a:schemeClr val="accent1">
                    <a:lumMod val="50000"/>
                  </a:schemeClr>
                </a:solidFill>
                <a:ea typeface="Jura Medium"/>
              </a:rPr>
              <a:t>Root out</a:t>
            </a:r>
            <a:r>
              <a:rPr lang="en-IN" sz="2000" dirty="0"/>
              <a:t> invasive exotic species.</a:t>
            </a:r>
            <a:endParaRPr lang="en-US" sz="2000" dirty="0"/>
          </a:p>
        </p:txBody>
      </p: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afterEffect">
                                  <p:stCondLst>
                                    <p:cond delay="0"/>
                                  </p:stCondLst>
                                  <p:childTnLst>
                                    <p:set>
                                      <p:cBhvr>
                                        <p:cTn id="6" dur="1" fill="hold">
                                          <p:stCondLst>
                                            <p:cond delay="0"/>
                                          </p:stCondLst>
                                        </p:cTn>
                                        <p:tgtEl>
                                          <p:spTgt spid="1157"/>
                                        </p:tgtEl>
                                        <p:attrNameLst>
                                          <p:attrName>style.visibility</p:attrName>
                                        </p:attrNameLst>
                                      </p:cBhvr>
                                      <p:to>
                                        <p:strVal val="visible"/>
                                      </p:to>
                                    </p:set>
                                    <p:anim from="(-#ppt_w/2)" to="(#ppt_x)" calcmode="lin" valueType="num">
                                      <p:cBhvr>
                                        <p:cTn id="7" dur="600" fill="hold">
                                          <p:stCondLst>
                                            <p:cond delay="0"/>
                                          </p:stCondLst>
                                        </p:cTn>
                                        <p:tgtEl>
                                          <p:spTgt spid="1157"/>
                                        </p:tgtEl>
                                        <p:attrNameLst>
                                          <p:attrName>ppt_x</p:attrName>
                                        </p:attrNameLst>
                                      </p:cBhvr>
                                    </p:anim>
                                    <p:anim from="0" to="-1.0" calcmode="lin" valueType="num">
                                      <p:cBhvr>
                                        <p:cTn id="8" dur="200" decel="50000" autoRev="1" fill="hold">
                                          <p:stCondLst>
                                            <p:cond delay="600"/>
                                          </p:stCondLst>
                                        </p:cTn>
                                        <p:tgtEl>
                                          <p:spTgt spid="1157"/>
                                        </p:tgtEl>
                                        <p:attrNameLst>
                                          <p:attrName>xshear</p:attrName>
                                        </p:attrNameLst>
                                      </p:cBhvr>
                                    </p:anim>
                                    <p:animScale>
                                      <p:cBhvr>
                                        <p:cTn id="9" dur="200" decel="100000" autoRev="1" fill="hold">
                                          <p:stCondLst>
                                            <p:cond delay="600"/>
                                          </p:stCondLst>
                                        </p:cTn>
                                        <p:tgtEl>
                                          <p:spTgt spid="1157"/>
                                        </p:tgtEl>
                                      </p:cBhvr>
                                      <p:from x="100000" y="100000"/>
                                      <p:to x="80000" y="100000"/>
                                    </p:animScale>
                                    <p:anim by="(#ppt_h/3+#ppt_w*0.1)" calcmode="lin" valueType="num">
                                      <p:cBhvr additive="sum">
                                        <p:cTn id="10" dur="200" decel="100000" autoRev="1" fill="hold">
                                          <p:stCondLst>
                                            <p:cond delay="600"/>
                                          </p:stCondLst>
                                        </p:cTn>
                                        <p:tgtEl>
                                          <p:spTgt spid="1157"/>
                                        </p:tgtEl>
                                        <p:attrNameLst>
                                          <p:attrName>ppt_x</p:attrName>
                                        </p:attrNameLst>
                                      </p:cBhvr>
                                    </p:anim>
                                  </p:childTnLst>
                                </p:cTn>
                              </p:par>
                              <p:par>
                                <p:cTn id="11" presetID="34" presetClass="entr" presetSubtype="0" fill="hold" grpId="0" nodeType="withEffect">
                                  <p:stCondLst>
                                    <p:cond delay="0"/>
                                  </p:stCondLst>
                                  <p:childTnLst>
                                    <p:set>
                                      <p:cBhvr>
                                        <p:cTn id="12" dur="1" fill="hold">
                                          <p:stCondLst>
                                            <p:cond delay="0"/>
                                          </p:stCondLst>
                                        </p:cTn>
                                        <p:tgtEl>
                                          <p:spTgt spid="1156"/>
                                        </p:tgtEl>
                                        <p:attrNameLst>
                                          <p:attrName>style.visibility</p:attrName>
                                        </p:attrNameLst>
                                      </p:cBhvr>
                                      <p:to>
                                        <p:strVal val="visible"/>
                                      </p:to>
                                    </p:set>
                                    <p:anim from="(-#ppt_w/2)" to="(#ppt_x)" calcmode="lin" valueType="num">
                                      <p:cBhvr>
                                        <p:cTn id="13" dur="600" fill="hold">
                                          <p:stCondLst>
                                            <p:cond delay="0"/>
                                          </p:stCondLst>
                                        </p:cTn>
                                        <p:tgtEl>
                                          <p:spTgt spid="1156"/>
                                        </p:tgtEl>
                                        <p:attrNameLst>
                                          <p:attrName>ppt_x</p:attrName>
                                        </p:attrNameLst>
                                      </p:cBhvr>
                                    </p:anim>
                                    <p:anim from="0" to="-1.0" calcmode="lin" valueType="num">
                                      <p:cBhvr>
                                        <p:cTn id="14" dur="200" decel="50000" autoRev="1" fill="hold">
                                          <p:stCondLst>
                                            <p:cond delay="600"/>
                                          </p:stCondLst>
                                        </p:cTn>
                                        <p:tgtEl>
                                          <p:spTgt spid="1156"/>
                                        </p:tgtEl>
                                        <p:attrNameLst>
                                          <p:attrName>xshear</p:attrName>
                                        </p:attrNameLst>
                                      </p:cBhvr>
                                    </p:anim>
                                    <p:animScale>
                                      <p:cBhvr>
                                        <p:cTn id="15" dur="200" decel="100000" autoRev="1" fill="hold">
                                          <p:stCondLst>
                                            <p:cond delay="600"/>
                                          </p:stCondLst>
                                        </p:cTn>
                                        <p:tgtEl>
                                          <p:spTgt spid="1156"/>
                                        </p:tgtEl>
                                      </p:cBhvr>
                                      <p:from x="100000" y="100000"/>
                                      <p:to x="80000" y="100000"/>
                                    </p:animScale>
                                    <p:anim by="(#ppt_h/3+#ppt_w*0.1)" calcmode="lin" valueType="num">
                                      <p:cBhvr additive="sum">
                                        <p:cTn id="16" dur="200" decel="100000" autoRev="1" fill="hold">
                                          <p:stCondLst>
                                            <p:cond delay="600"/>
                                          </p:stCondLst>
                                        </p:cTn>
                                        <p:tgtEl>
                                          <p:spTgt spid="1156"/>
                                        </p:tgtEl>
                                        <p:attrNameLst>
                                          <p:attrName>ppt_x</p:attrName>
                                        </p:attrNameLst>
                                      </p:cBhvr>
                                    </p:anim>
                                  </p:childTnLst>
                                </p:cTn>
                              </p:par>
                            </p:childTnLst>
                          </p:cTn>
                        </p:par>
                        <p:par>
                          <p:cTn id="17" fill="hold">
                            <p:stCondLst>
                              <p:cond delay="1000"/>
                            </p:stCondLst>
                            <p:childTnLst>
                              <p:par>
                                <p:cTn id="18" presetID="29" presetClass="entr" presetSubtype="0" fill="hold" grpId="0" nodeType="afterEffect">
                                  <p:stCondLst>
                                    <p:cond delay="0"/>
                                  </p:stCondLst>
                                  <p:childTnLst>
                                    <p:set>
                                      <p:cBhvr>
                                        <p:cTn id="19" dur="1" fill="hold">
                                          <p:stCondLst>
                                            <p:cond delay="0"/>
                                          </p:stCondLst>
                                        </p:cTn>
                                        <p:tgtEl>
                                          <p:spTgt spid="1158">
                                            <p:txEl>
                                              <p:pRg st="0" end="0"/>
                                            </p:txEl>
                                          </p:spTgt>
                                        </p:tgtEl>
                                        <p:attrNameLst>
                                          <p:attrName>style.visibility</p:attrName>
                                        </p:attrNameLst>
                                      </p:cBhvr>
                                      <p:to>
                                        <p:strVal val="visible"/>
                                      </p:to>
                                    </p:set>
                                    <p:anim calcmode="lin" valueType="num">
                                      <p:cBhvr>
                                        <p:cTn id="20" dur="2000" fill="hold"/>
                                        <p:tgtEl>
                                          <p:spTgt spid="1158">
                                            <p:txEl>
                                              <p:pRg st="0" end="0"/>
                                            </p:txEl>
                                          </p:spTgt>
                                        </p:tgtEl>
                                        <p:attrNameLst>
                                          <p:attrName>ppt_x</p:attrName>
                                        </p:attrNameLst>
                                      </p:cBhvr>
                                      <p:tavLst>
                                        <p:tav tm="0">
                                          <p:val>
                                            <p:strVal val="#ppt_x-.2"/>
                                          </p:val>
                                        </p:tav>
                                        <p:tav tm="100000">
                                          <p:val>
                                            <p:strVal val="#ppt_x"/>
                                          </p:val>
                                        </p:tav>
                                      </p:tavLst>
                                    </p:anim>
                                    <p:anim calcmode="lin" valueType="num">
                                      <p:cBhvr>
                                        <p:cTn id="21" dur="2000" fill="hold"/>
                                        <p:tgtEl>
                                          <p:spTgt spid="115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2" dur="2000"/>
                                        <p:tgtEl>
                                          <p:spTgt spid="1158">
                                            <p:txEl>
                                              <p:pRg st="0" end="0"/>
                                            </p:txEl>
                                          </p:spTgt>
                                        </p:tgtEl>
                                      </p:cBhvr>
                                    </p:animEffect>
                                  </p:childTnLst>
                                </p:cTn>
                              </p:par>
                            </p:childTnLst>
                          </p:cTn>
                        </p:par>
                        <p:par>
                          <p:cTn id="23" fill="hold">
                            <p:stCondLst>
                              <p:cond delay="3000"/>
                            </p:stCondLst>
                            <p:childTnLst>
                              <p:par>
                                <p:cTn id="24" presetID="29" presetClass="entr" presetSubtype="0" fill="hold" grpId="0" nodeType="afterEffect">
                                  <p:stCondLst>
                                    <p:cond delay="0"/>
                                  </p:stCondLst>
                                  <p:childTnLst>
                                    <p:set>
                                      <p:cBhvr>
                                        <p:cTn id="25" dur="1" fill="hold">
                                          <p:stCondLst>
                                            <p:cond delay="0"/>
                                          </p:stCondLst>
                                        </p:cTn>
                                        <p:tgtEl>
                                          <p:spTgt spid="1158">
                                            <p:txEl>
                                              <p:pRg st="1" end="1"/>
                                            </p:txEl>
                                          </p:spTgt>
                                        </p:tgtEl>
                                        <p:attrNameLst>
                                          <p:attrName>style.visibility</p:attrName>
                                        </p:attrNameLst>
                                      </p:cBhvr>
                                      <p:to>
                                        <p:strVal val="visible"/>
                                      </p:to>
                                    </p:set>
                                    <p:anim calcmode="lin" valueType="num">
                                      <p:cBhvr>
                                        <p:cTn id="26" dur="2000" fill="hold"/>
                                        <p:tgtEl>
                                          <p:spTgt spid="1158">
                                            <p:txEl>
                                              <p:pRg st="1" end="1"/>
                                            </p:txEl>
                                          </p:spTgt>
                                        </p:tgtEl>
                                        <p:attrNameLst>
                                          <p:attrName>ppt_x</p:attrName>
                                        </p:attrNameLst>
                                      </p:cBhvr>
                                      <p:tavLst>
                                        <p:tav tm="0">
                                          <p:val>
                                            <p:strVal val="#ppt_x-.2"/>
                                          </p:val>
                                        </p:tav>
                                        <p:tav tm="100000">
                                          <p:val>
                                            <p:strVal val="#ppt_x"/>
                                          </p:val>
                                        </p:tav>
                                      </p:tavLst>
                                    </p:anim>
                                    <p:anim calcmode="lin" valueType="num">
                                      <p:cBhvr>
                                        <p:cTn id="27" dur="2000" fill="hold"/>
                                        <p:tgtEl>
                                          <p:spTgt spid="115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8" dur="2000"/>
                                        <p:tgtEl>
                                          <p:spTgt spid="1158">
                                            <p:txEl>
                                              <p:pRg st="1" end="1"/>
                                            </p:txEl>
                                          </p:spTgt>
                                        </p:tgtEl>
                                      </p:cBhvr>
                                    </p:animEffect>
                                  </p:childTnLst>
                                </p:cTn>
                              </p:par>
                            </p:childTnLst>
                          </p:cTn>
                        </p:par>
                        <p:par>
                          <p:cTn id="29" fill="hold">
                            <p:stCondLst>
                              <p:cond delay="5000"/>
                            </p:stCondLst>
                            <p:childTnLst>
                              <p:par>
                                <p:cTn id="30" presetID="29" presetClass="entr" presetSubtype="0" fill="hold" grpId="0" nodeType="afterEffect">
                                  <p:stCondLst>
                                    <p:cond delay="0"/>
                                  </p:stCondLst>
                                  <p:childTnLst>
                                    <p:set>
                                      <p:cBhvr>
                                        <p:cTn id="31" dur="1" fill="hold">
                                          <p:stCondLst>
                                            <p:cond delay="0"/>
                                          </p:stCondLst>
                                        </p:cTn>
                                        <p:tgtEl>
                                          <p:spTgt spid="1158">
                                            <p:txEl>
                                              <p:pRg st="2" end="2"/>
                                            </p:txEl>
                                          </p:spTgt>
                                        </p:tgtEl>
                                        <p:attrNameLst>
                                          <p:attrName>style.visibility</p:attrName>
                                        </p:attrNameLst>
                                      </p:cBhvr>
                                      <p:to>
                                        <p:strVal val="visible"/>
                                      </p:to>
                                    </p:set>
                                    <p:anim calcmode="lin" valueType="num">
                                      <p:cBhvr>
                                        <p:cTn id="32" dur="2000" fill="hold"/>
                                        <p:tgtEl>
                                          <p:spTgt spid="1158">
                                            <p:txEl>
                                              <p:pRg st="2" end="2"/>
                                            </p:txEl>
                                          </p:spTgt>
                                        </p:tgtEl>
                                        <p:attrNameLst>
                                          <p:attrName>ppt_x</p:attrName>
                                        </p:attrNameLst>
                                      </p:cBhvr>
                                      <p:tavLst>
                                        <p:tav tm="0">
                                          <p:val>
                                            <p:strVal val="#ppt_x-.2"/>
                                          </p:val>
                                        </p:tav>
                                        <p:tav tm="100000">
                                          <p:val>
                                            <p:strVal val="#ppt_x"/>
                                          </p:val>
                                        </p:tav>
                                      </p:tavLst>
                                    </p:anim>
                                    <p:anim calcmode="lin" valueType="num">
                                      <p:cBhvr>
                                        <p:cTn id="33" dur="2000" fill="hold"/>
                                        <p:tgtEl>
                                          <p:spTgt spid="1158">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4" dur="2000"/>
                                        <p:tgtEl>
                                          <p:spTgt spid="115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9" presetClass="entr" presetSubtype="0" fill="hold" grpId="0" nodeType="clickEffect">
                                  <p:stCondLst>
                                    <p:cond delay="0"/>
                                  </p:stCondLst>
                                  <p:childTnLst>
                                    <p:set>
                                      <p:cBhvr>
                                        <p:cTn id="38" dur="1" fill="hold">
                                          <p:stCondLst>
                                            <p:cond delay="0"/>
                                          </p:stCondLst>
                                        </p:cTn>
                                        <p:tgtEl>
                                          <p:spTgt spid="1158">
                                            <p:txEl>
                                              <p:pRg st="3" end="3"/>
                                            </p:txEl>
                                          </p:spTgt>
                                        </p:tgtEl>
                                        <p:attrNameLst>
                                          <p:attrName>style.visibility</p:attrName>
                                        </p:attrNameLst>
                                      </p:cBhvr>
                                      <p:to>
                                        <p:strVal val="visible"/>
                                      </p:to>
                                    </p:set>
                                    <p:anim calcmode="lin" valueType="num">
                                      <p:cBhvr>
                                        <p:cTn id="39" dur="2000" fill="hold"/>
                                        <p:tgtEl>
                                          <p:spTgt spid="1158">
                                            <p:txEl>
                                              <p:pRg st="3" end="3"/>
                                            </p:txEl>
                                          </p:spTgt>
                                        </p:tgtEl>
                                        <p:attrNameLst>
                                          <p:attrName>ppt_x</p:attrName>
                                        </p:attrNameLst>
                                      </p:cBhvr>
                                      <p:tavLst>
                                        <p:tav tm="0">
                                          <p:val>
                                            <p:strVal val="#ppt_x-.2"/>
                                          </p:val>
                                        </p:tav>
                                        <p:tav tm="100000">
                                          <p:val>
                                            <p:strVal val="#ppt_x"/>
                                          </p:val>
                                        </p:tav>
                                      </p:tavLst>
                                    </p:anim>
                                    <p:anim calcmode="lin" valueType="num">
                                      <p:cBhvr>
                                        <p:cTn id="40" dur="2000" fill="hold"/>
                                        <p:tgtEl>
                                          <p:spTgt spid="1158">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41" dur="2000"/>
                                        <p:tgtEl>
                                          <p:spTgt spid="1158">
                                            <p:txEl>
                                              <p:pRg st="3" end="3"/>
                                            </p:txEl>
                                          </p:spTgt>
                                        </p:tgtEl>
                                      </p:cBhvr>
                                    </p:animEffect>
                                  </p:childTnLst>
                                </p:cTn>
                              </p:par>
                            </p:childTnLst>
                          </p:cTn>
                        </p:par>
                        <p:par>
                          <p:cTn id="42" fill="hold">
                            <p:stCondLst>
                              <p:cond delay="2000"/>
                            </p:stCondLst>
                            <p:childTnLst>
                              <p:par>
                                <p:cTn id="43" presetID="51" presetClass="entr" presetSubtype="0"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770" decel="100000"/>
                                        <p:tgtEl>
                                          <p:spTgt spid="6"/>
                                        </p:tgtEl>
                                      </p:cBhvr>
                                    </p:animEffect>
                                    <p:animScale>
                                      <p:cBhvr>
                                        <p:cTn id="46" dur="770" decel="100000"/>
                                        <p:tgtEl>
                                          <p:spTgt spid="6"/>
                                        </p:tgtEl>
                                      </p:cBhvr>
                                      <p:from x="10000" y="10000"/>
                                      <p:to x="200000" y="450000"/>
                                    </p:animScale>
                                    <p:animScale>
                                      <p:cBhvr>
                                        <p:cTn id="47" dur="1230" accel="100000" fill="hold">
                                          <p:stCondLst>
                                            <p:cond delay="770"/>
                                          </p:stCondLst>
                                        </p:cTn>
                                        <p:tgtEl>
                                          <p:spTgt spid="6"/>
                                        </p:tgtEl>
                                      </p:cBhvr>
                                      <p:from x="200000" y="450000"/>
                                      <p:to x="100000" y="100000"/>
                                    </p:animScale>
                                    <p:set>
                                      <p:cBhvr>
                                        <p:cTn id="48" dur="770" fill="hold"/>
                                        <p:tgtEl>
                                          <p:spTgt spid="6"/>
                                        </p:tgtEl>
                                        <p:attrNameLst>
                                          <p:attrName>ppt_x</p:attrName>
                                        </p:attrNameLst>
                                      </p:cBhvr>
                                      <p:to>
                                        <p:strVal val="(0.5)"/>
                                      </p:to>
                                    </p:set>
                                    <p:anim from="(0.5)" to="(#ppt_x)" calcmode="lin" valueType="num">
                                      <p:cBhvr>
                                        <p:cTn id="49" dur="1230" accel="100000" fill="hold">
                                          <p:stCondLst>
                                            <p:cond delay="770"/>
                                          </p:stCondLst>
                                        </p:cTn>
                                        <p:tgtEl>
                                          <p:spTgt spid="6"/>
                                        </p:tgtEl>
                                        <p:attrNameLst>
                                          <p:attrName>ppt_x</p:attrName>
                                        </p:attrNameLst>
                                      </p:cBhvr>
                                    </p:anim>
                                    <p:set>
                                      <p:cBhvr>
                                        <p:cTn id="50" dur="770" fill="hold"/>
                                        <p:tgtEl>
                                          <p:spTgt spid="6"/>
                                        </p:tgtEl>
                                        <p:attrNameLst>
                                          <p:attrName>ppt_y</p:attrName>
                                        </p:attrNameLst>
                                      </p:cBhvr>
                                      <p:to>
                                        <p:strVal val="(#ppt_y+0.4)"/>
                                      </p:to>
                                    </p:set>
                                    <p:anim from="(#ppt_y+0.4)" to="(#ppt_y)" calcmode="lin" valueType="num">
                                      <p:cBhvr>
                                        <p:cTn id="51" dur="1230" accel="100000" fill="hold">
                                          <p:stCondLst>
                                            <p:cond delay="770"/>
                                          </p:stCondLst>
                                        </p:cTn>
                                        <p:tgtEl>
                                          <p:spTgt spid="6"/>
                                        </p:tgtEl>
                                        <p:attrNameLst>
                                          <p:attrName>ppt_y</p:attrName>
                                        </p:attrNameLst>
                                      </p:cBhvr>
                                    </p:anim>
                                  </p:childTnLst>
                                </p:cTn>
                              </p:par>
                            </p:childTnLst>
                          </p:cTn>
                        </p:par>
                        <p:par>
                          <p:cTn id="52" fill="hold">
                            <p:stCondLst>
                              <p:cond delay="4000"/>
                            </p:stCondLst>
                            <p:childTnLst>
                              <p:par>
                                <p:cTn id="53" presetID="29" presetClass="entr" presetSubtype="0" fill="hold" nodeType="afterEffect">
                                  <p:stCondLst>
                                    <p:cond delay="0"/>
                                  </p:stCondLst>
                                  <p:childTnLst>
                                    <p:set>
                                      <p:cBhvr>
                                        <p:cTn id="54" dur="1" fill="hold">
                                          <p:stCondLst>
                                            <p:cond delay="0"/>
                                          </p:stCondLst>
                                        </p:cTn>
                                        <p:tgtEl>
                                          <p:spTgt spid="2">
                                            <p:txEl>
                                              <p:pRg st="0" end="0"/>
                                            </p:txEl>
                                          </p:spTgt>
                                        </p:tgtEl>
                                        <p:attrNameLst>
                                          <p:attrName>style.visibility</p:attrName>
                                        </p:attrNameLst>
                                      </p:cBhvr>
                                      <p:to>
                                        <p:strVal val="visible"/>
                                      </p:to>
                                    </p:set>
                                    <p:anim calcmode="lin" valueType="num">
                                      <p:cBhvr>
                                        <p:cTn id="55" dur="1000" fill="hold"/>
                                        <p:tgtEl>
                                          <p:spTgt spid="2">
                                            <p:txEl>
                                              <p:pRg st="0" end="0"/>
                                            </p:txEl>
                                          </p:spTgt>
                                        </p:tgtEl>
                                        <p:attrNameLst>
                                          <p:attrName>ppt_x</p:attrName>
                                        </p:attrNameLst>
                                      </p:cBhvr>
                                      <p:tavLst>
                                        <p:tav tm="0">
                                          <p:val>
                                            <p:strVal val="#ppt_x-.2"/>
                                          </p:val>
                                        </p:tav>
                                        <p:tav tm="100000">
                                          <p:val>
                                            <p:strVal val="#ppt_x"/>
                                          </p:val>
                                        </p:tav>
                                      </p:tavLst>
                                    </p:anim>
                                    <p:anim calcmode="lin" valueType="num">
                                      <p:cBhvr>
                                        <p:cTn id="56" dur="1000" fill="hold"/>
                                        <p:tgtEl>
                                          <p:spTgt spid="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57" dur="1000"/>
                                        <p:tgtEl>
                                          <p:spTgt spid="2">
                                            <p:txEl>
                                              <p:pRg st="0" end="0"/>
                                            </p:txEl>
                                          </p:spTgt>
                                        </p:tgtEl>
                                      </p:cBhvr>
                                    </p:animEffect>
                                  </p:childTnLst>
                                </p:cTn>
                              </p:par>
                            </p:childTnLst>
                          </p:cTn>
                        </p:par>
                        <p:par>
                          <p:cTn id="58" fill="hold">
                            <p:stCondLst>
                              <p:cond delay="5000"/>
                            </p:stCondLst>
                            <p:childTnLst>
                              <p:par>
                                <p:cTn id="59" presetID="29" presetClass="entr" presetSubtype="0" fill="hold" nodeType="afterEffect">
                                  <p:stCondLst>
                                    <p:cond delay="0"/>
                                  </p:stCondLst>
                                  <p:childTnLst>
                                    <p:set>
                                      <p:cBhvr>
                                        <p:cTn id="60" dur="1" fill="hold">
                                          <p:stCondLst>
                                            <p:cond delay="0"/>
                                          </p:stCondLst>
                                        </p:cTn>
                                        <p:tgtEl>
                                          <p:spTgt spid="2">
                                            <p:txEl>
                                              <p:pRg st="1" end="1"/>
                                            </p:txEl>
                                          </p:spTgt>
                                        </p:tgtEl>
                                        <p:attrNameLst>
                                          <p:attrName>style.visibility</p:attrName>
                                        </p:attrNameLst>
                                      </p:cBhvr>
                                      <p:to>
                                        <p:strVal val="visible"/>
                                      </p:to>
                                    </p:set>
                                    <p:anim calcmode="lin" valueType="num">
                                      <p:cBhvr>
                                        <p:cTn id="61" dur="1000" fill="hold"/>
                                        <p:tgtEl>
                                          <p:spTgt spid="2">
                                            <p:txEl>
                                              <p:pRg st="1" end="1"/>
                                            </p:txEl>
                                          </p:spTgt>
                                        </p:tgtEl>
                                        <p:attrNameLst>
                                          <p:attrName>ppt_x</p:attrName>
                                        </p:attrNameLst>
                                      </p:cBhvr>
                                      <p:tavLst>
                                        <p:tav tm="0">
                                          <p:val>
                                            <p:strVal val="#ppt_x-.2"/>
                                          </p:val>
                                        </p:tav>
                                        <p:tav tm="100000">
                                          <p:val>
                                            <p:strVal val="#ppt_x"/>
                                          </p:val>
                                        </p:tav>
                                      </p:tavLst>
                                    </p:anim>
                                    <p:anim calcmode="lin" valueType="num">
                                      <p:cBhvr>
                                        <p:cTn id="62" dur="1000" fill="hold"/>
                                        <p:tgtEl>
                                          <p:spTgt spid="2">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63" dur="1000"/>
                                        <p:tgtEl>
                                          <p:spTgt spid="2">
                                            <p:txEl>
                                              <p:pRg st="1" end="1"/>
                                            </p:txEl>
                                          </p:spTgt>
                                        </p:tgtEl>
                                      </p:cBhvr>
                                    </p:animEffect>
                                  </p:childTnLst>
                                </p:cTn>
                              </p:par>
                            </p:childTnLst>
                          </p:cTn>
                        </p:par>
                        <p:par>
                          <p:cTn id="64" fill="hold">
                            <p:stCondLst>
                              <p:cond delay="6000"/>
                            </p:stCondLst>
                            <p:childTnLst>
                              <p:par>
                                <p:cTn id="65" presetID="29" presetClass="entr" presetSubtype="0" fill="hold" nodeType="afterEffect">
                                  <p:stCondLst>
                                    <p:cond delay="0"/>
                                  </p:stCondLst>
                                  <p:childTnLst>
                                    <p:set>
                                      <p:cBhvr>
                                        <p:cTn id="66" dur="1" fill="hold">
                                          <p:stCondLst>
                                            <p:cond delay="0"/>
                                          </p:stCondLst>
                                        </p:cTn>
                                        <p:tgtEl>
                                          <p:spTgt spid="2">
                                            <p:txEl>
                                              <p:pRg st="2" end="2"/>
                                            </p:txEl>
                                          </p:spTgt>
                                        </p:tgtEl>
                                        <p:attrNameLst>
                                          <p:attrName>style.visibility</p:attrName>
                                        </p:attrNameLst>
                                      </p:cBhvr>
                                      <p:to>
                                        <p:strVal val="visible"/>
                                      </p:to>
                                    </p:set>
                                    <p:anim calcmode="lin" valueType="num">
                                      <p:cBhvr>
                                        <p:cTn id="67" dur="1000" fill="hold"/>
                                        <p:tgtEl>
                                          <p:spTgt spid="2">
                                            <p:txEl>
                                              <p:pRg st="2" end="2"/>
                                            </p:txEl>
                                          </p:spTgt>
                                        </p:tgtEl>
                                        <p:attrNameLst>
                                          <p:attrName>ppt_x</p:attrName>
                                        </p:attrNameLst>
                                      </p:cBhvr>
                                      <p:tavLst>
                                        <p:tav tm="0">
                                          <p:val>
                                            <p:strVal val="#ppt_x-.2"/>
                                          </p:val>
                                        </p:tav>
                                        <p:tav tm="100000">
                                          <p:val>
                                            <p:strVal val="#ppt_x"/>
                                          </p:val>
                                        </p:tav>
                                      </p:tavLst>
                                    </p:anim>
                                    <p:anim calcmode="lin" valueType="num">
                                      <p:cBhvr>
                                        <p:cTn id="68" dur="1000" fill="hold"/>
                                        <p:tgtEl>
                                          <p:spTgt spid="2">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69" dur="1000"/>
                                        <p:tgtEl>
                                          <p:spTgt spid="2">
                                            <p:txEl>
                                              <p:pRg st="2" end="2"/>
                                            </p:txEl>
                                          </p:spTgt>
                                        </p:tgtEl>
                                      </p:cBhvr>
                                    </p:animEffect>
                                  </p:childTnLst>
                                </p:cTn>
                              </p:par>
                            </p:childTnLst>
                          </p:cTn>
                        </p:par>
                        <p:par>
                          <p:cTn id="70" fill="hold">
                            <p:stCondLst>
                              <p:cond delay="7000"/>
                            </p:stCondLst>
                            <p:childTnLst>
                              <p:par>
                                <p:cTn id="71" presetID="29" presetClass="entr" presetSubtype="0" fill="hold" nodeType="afterEffect">
                                  <p:stCondLst>
                                    <p:cond delay="0"/>
                                  </p:stCondLst>
                                  <p:childTnLst>
                                    <p:set>
                                      <p:cBhvr>
                                        <p:cTn id="72" dur="1" fill="hold">
                                          <p:stCondLst>
                                            <p:cond delay="0"/>
                                          </p:stCondLst>
                                        </p:cTn>
                                        <p:tgtEl>
                                          <p:spTgt spid="2">
                                            <p:txEl>
                                              <p:pRg st="3" end="3"/>
                                            </p:txEl>
                                          </p:spTgt>
                                        </p:tgtEl>
                                        <p:attrNameLst>
                                          <p:attrName>style.visibility</p:attrName>
                                        </p:attrNameLst>
                                      </p:cBhvr>
                                      <p:to>
                                        <p:strVal val="visible"/>
                                      </p:to>
                                    </p:set>
                                    <p:anim calcmode="lin" valueType="num">
                                      <p:cBhvr>
                                        <p:cTn id="73" dur="1000" fill="hold"/>
                                        <p:tgtEl>
                                          <p:spTgt spid="2">
                                            <p:txEl>
                                              <p:pRg st="3" end="3"/>
                                            </p:txEl>
                                          </p:spTgt>
                                        </p:tgtEl>
                                        <p:attrNameLst>
                                          <p:attrName>ppt_x</p:attrName>
                                        </p:attrNameLst>
                                      </p:cBhvr>
                                      <p:tavLst>
                                        <p:tav tm="0">
                                          <p:val>
                                            <p:strVal val="#ppt_x-.2"/>
                                          </p:val>
                                        </p:tav>
                                        <p:tav tm="100000">
                                          <p:val>
                                            <p:strVal val="#ppt_x"/>
                                          </p:val>
                                        </p:tav>
                                      </p:tavLst>
                                    </p:anim>
                                    <p:anim calcmode="lin" valueType="num">
                                      <p:cBhvr>
                                        <p:cTn id="74" dur="1000" fill="hold"/>
                                        <p:tgtEl>
                                          <p:spTgt spid="2">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75" dur="1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56" grpId="0"/>
      <p:bldP spid="1157" grpId="0"/>
      <p:bldP spid="115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2E8AB"/>
        </a:solidFill>
        <a:effectLst/>
      </p:bgPr>
    </p:bg>
    <p:spTree>
      <p:nvGrpSpPr>
        <p:cNvPr id="1" name="Shape 1236"/>
        <p:cNvGrpSpPr/>
        <p:nvPr/>
      </p:nvGrpSpPr>
      <p:grpSpPr>
        <a:xfrm>
          <a:off x="0" y="0"/>
          <a:ext cx="0" cy="0"/>
          <a:chOff x="0" y="0"/>
          <a:chExt cx="0" cy="0"/>
        </a:xfrm>
      </p:grpSpPr>
      <p:sp>
        <p:nvSpPr>
          <p:cNvPr id="8" name="Freeform 7">
            <a:extLst>
              <a:ext uri="{FF2B5EF4-FFF2-40B4-BE49-F238E27FC236}">
                <a16:creationId xmlns:a16="http://schemas.microsoft.com/office/drawing/2014/main" id="{459A1074-F9C5-7146-95E8-C36CDFA02B90}"/>
              </a:ext>
            </a:extLst>
          </p:cNvPr>
          <p:cNvSpPr/>
          <p:nvPr/>
        </p:nvSpPr>
        <p:spPr>
          <a:xfrm>
            <a:off x="518160" y="3261360"/>
            <a:ext cx="3830320" cy="1828800"/>
          </a:xfrm>
          <a:custGeom>
            <a:avLst/>
            <a:gdLst>
              <a:gd name="connsiteX0" fmla="*/ 1513840 w 3830320"/>
              <a:gd name="connsiteY0" fmla="*/ 142240 h 1828800"/>
              <a:gd name="connsiteX1" fmla="*/ 1513840 w 3830320"/>
              <a:gd name="connsiteY1" fmla="*/ 142240 h 1828800"/>
              <a:gd name="connsiteX2" fmla="*/ 1463040 w 3830320"/>
              <a:gd name="connsiteY2" fmla="*/ 71120 h 1828800"/>
              <a:gd name="connsiteX3" fmla="*/ 1432560 w 3830320"/>
              <a:gd name="connsiteY3" fmla="*/ 60960 h 1828800"/>
              <a:gd name="connsiteX4" fmla="*/ 1402080 w 3830320"/>
              <a:gd name="connsiteY4" fmla="*/ 40640 h 1828800"/>
              <a:gd name="connsiteX5" fmla="*/ 1341120 w 3830320"/>
              <a:gd name="connsiteY5" fmla="*/ 20320 h 1828800"/>
              <a:gd name="connsiteX6" fmla="*/ 1310640 w 3830320"/>
              <a:gd name="connsiteY6" fmla="*/ 10160 h 1828800"/>
              <a:gd name="connsiteX7" fmla="*/ 1280160 w 3830320"/>
              <a:gd name="connsiteY7" fmla="*/ 0 h 1828800"/>
              <a:gd name="connsiteX8" fmla="*/ 1036320 w 3830320"/>
              <a:gd name="connsiteY8" fmla="*/ 10160 h 1828800"/>
              <a:gd name="connsiteX9" fmla="*/ 914400 w 3830320"/>
              <a:gd name="connsiteY9" fmla="*/ 71120 h 1828800"/>
              <a:gd name="connsiteX10" fmla="*/ 883920 w 3830320"/>
              <a:gd name="connsiteY10" fmla="*/ 91440 h 1828800"/>
              <a:gd name="connsiteX11" fmla="*/ 833120 w 3830320"/>
              <a:gd name="connsiteY11" fmla="*/ 152400 h 1828800"/>
              <a:gd name="connsiteX12" fmla="*/ 822960 w 3830320"/>
              <a:gd name="connsiteY12" fmla="*/ 182880 h 1828800"/>
              <a:gd name="connsiteX13" fmla="*/ 833120 w 3830320"/>
              <a:gd name="connsiteY13" fmla="*/ 213360 h 1828800"/>
              <a:gd name="connsiteX14" fmla="*/ 843280 w 3830320"/>
              <a:gd name="connsiteY14" fmla="*/ 213360 h 1828800"/>
              <a:gd name="connsiteX15" fmla="*/ 802640 w 3830320"/>
              <a:gd name="connsiteY15" fmla="*/ 132080 h 1828800"/>
              <a:gd name="connsiteX16" fmla="*/ 711200 w 3830320"/>
              <a:gd name="connsiteY16" fmla="*/ 91440 h 1828800"/>
              <a:gd name="connsiteX17" fmla="*/ 680720 w 3830320"/>
              <a:gd name="connsiteY17" fmla="*/ 81280 h 1828800"/>
              <a:gd name="connsiteX18" fmla="*/ 629920 w 3830320"/>
              <a:gd name="connsiteY18" fmla="*/ 71120 h 1828800"/>
              <a:gd name="connsiteX19" fmla="*/ 518160 w 3830320"/>
              <a:gd name="connsiteY19" fmla="*/ 50800 h 1828800"/>
              <a:gd name="connsiteX20" fmla="*/ 325120 w 3830320"/>
              <a:gd name="connsiteY20" fmla="*/ 81280 h 1828800"/>
              <a:gd name="connsiteX21" fmla="*/ 264160 w 3830320"/>
              <a:gd name="connsiteY21" fmla="*/ 121920 h 1828800"/>
              <a:gd name="connsiteX22" fmla="*/ 223520 w 3830320"/>
              <a:gd name="connsiteY22" fmla="*/ 182880 h 1828800"/>
              <a:gd name="connsiteX23" fmla="*/ 193040 w 3830320"/>
              <a:gd name="connsiteY23" fmla="*/ 274320 h 1828800"/>
              <a:gd name="connsiteX24" fmla="*/ 172720 w 3830320"/>
              <a:gd name="connsiteY24" fmla="*/ 335280 h 1828800"/>
              <a:gd name="connsiteX25" fmla="*/ 162560 w 3830320"/>
              <a:gd name="connsiteY25" fmla="*/ 365760 h 1828800"/>
              <a:gd name="connsiteX26" fmla="*/ 162560 w 3830320"/>
              <a:gd name="connsiteY26" fmla="*/ 365760 h 1828800"/>
              <a:gd name="connsiteX27" fmla="*/ 71120 w 3830320"/>
              <a:gd name="connsiteY27" fmla="*/ 386080 h 1828800"/>
              <a:gd name="connsiteX28" fmla="*/ 50800 w 3830320"/>
              <a:gd name="connsiteY28" fmla="*/ 447040 h 1828800"/>
              <a:gd name="connsiteX29" fmla="*/ 30480 w 3830320"/>
              <a:gd name="connsiteY29" fmla="*/ 477520 h 1828800"/>
              <a:gd name="connsiteX30" fmla="*/ 10160 w 3830320"/>
              <a:gd name="connsiteY30" fmla="*/ 538480 h 1828800"/>
              <a:gd name="connsiteX31" fmla="*/ 0 w 3830320"/>
              <a:gd name="connsiteY31" fmla="*/ 568960 h 1828800"/>
              <a:gd name="connsiteX32" fmla="*/ 10160 w 3830320"/>
              <a:gd name="connsiteY32" fmla="*/ 690880 h 1828800"/>
              <a:gd name="connsiteX33" fmla="*/ 20320 w 3830320"/>
              <a:gd name="connsiteY33" fmla="*/ 721360 h 1828800"/>
              <a:gd name="connsiteX34" fmla="*/ 91440 w 3830320"/>
              <a:gd name="connsiteY34" fmla="*/ 812800 h 1828800"/>
              <a:gd name="connsiteX35" fmla="*/ 182880 w 3830320"/>
              <a:gd name="connsiteY35" fmla="*/ 853440 h 1828800"/>
              <a:gd name="connsiteX36" fmla="*/ 213360 w 3830320"/>
              <a:gd name="connsiteY36" fmla="*/ 863600 h 1828800"/>
              <a:gd name="connsiteX37" fmla="*/ 243840 w 3830320"/>
              <a:gd name="connsiteY37" fmla="*/ 873760 h 1828800"/>
              <a:gd name="connsiteX38" fmla="*/ 243840 w 3830320"/>
              <a:gd name="connsiteY38" fmla="*/ 873760 h 1828800"/>
              <a:gd name="connsiteX39" fmla="*/ 162560 w 3830320"/>
              <a:gd name="connsiteY39" fmla="*/ 975360 h 1828800"/>
              <a:gd name="connsiteX40" fmla="*/ 152400 w 3830320"/>
              <a:gd name="connsiteY40" fmla="*/ 1005840 h 1828800"/>
              <a:gd name="connsiteX41" fmla="*/ 132080 w 3830320"/>
              <a:gd name="connsiteY41" fmla="*/ 1046480 h 1828800"/>
              <a:gd name="connsiteX42" fmla="*/ 111760 w 3830320"/>
              <a:gd name="connsiteY42" fmla="*/ 1107440 h 1828800"/>
              <a:gd name="connsiteX43" fmla="*/ 101600 w 3830320"/>
              <a:gd name="connsiteY43" fmla="*/ 1137920 h 1828800"/>
              <a:gd name="connsiteX44" fmla="*/ 111760 w 3830320"/>
              <a:gd name="connsiteY44" fmla="*/ 1351280 h 1828800"/>
              <a:gd name="connsiteX45" fmla="*/ 121920 w 3830320"/>
              <a:gd name="connsiteY45" fmla="*/ 1381760 h 1828800"/>
              <a:gd name="connsiteX46" fmla="*/ 142240 w 3830320"/>
              <a:gd name="connsiteY46" fmla="*/ 1412240 h 1828800"/>
              <a:gd name="connsiteX47" fmla="*/ 233680 w 3830320"/>
              <a:gd name="connsiteY47" fmla="*/ 1452880 h 1828800"/>
              <a:gd name="connsiteX48" fmla="*/ 264160 w 3830320"/>
              <a:gd name="connsiteY48" fmla="*/ 1463040 h 1828800"/>
              <a:gd name="connsiteX49" fmla="*/ 325120 w 3830320"/>
              <a:gd name="connsiteY49" fmla="*/ 1463040 h 1828800"/>
              <a:gd name="connsiteX50" fmla="*/ 325120 w 3830320"/>
              <a:gd name="connsiteY50" fmla="*/ 1463040 h 1828800"/>
              <a:gd name="connsiteX51" fmla="*/ 335280 w 3830320"/>
              <a:gd name="connsiteY51" fmla="*/ 1564640 h 1828800"/>
              <a:gd name="connsiteX52" fmla="*/ 375920 w 3830320"/>
              <a:gd name="connsiteY52" fmla="*/ 1625600 h 1828800"/>
              <a:gd name="connsiteX53" fmla="*/ 396240 w 3830320"/>
              <a:gd name="connsiteY53" fmla="*/ 1656080 h 1828800"/>
              <a:gd name="connsiteX54" fmla="*/ 447040 w 3830320"/>
              <a:gd name="connsiteY54" fmla="*/ 1717040 h 1828800"/>
              <a:gd name="connsiteX55" fmla="*/ 477520 w 3830320"/>
              <a:gd name="connsiteY55" fmla="*/ 1727200 h 1828800"/>
              <a:gd name="connsiteX56" fmla="*/ 508000 w 3830320"/>
              <a:gd name="connsiteY56" fmla="*/ 1747520 h 1828800"/>
              <a:gd name="connsiteX57" fmla="*/ 548640 w 3830320"/>
              <a:gd name="connsiteY57" fmla="*/ 1757680 h 1828800"/>
              <a:gd name="connsiteX58" fmla="*/ 629920 w 3830320"/>
              <a:gd name="connsiteY58" fmla="*/ 1778000 h 1828800"/>
              <a:gd name="connsiteX59" fmla="*/ 751840 w 3830320"/>
              <a:gd name="connsiteY59" fmla="*/ 1767840 h 1828800"/>
              <a:gd name="connsiteX60" fmla="*/ 843280 w 3830320"/>
              <a:gd name="connsiteY60" fmla="*/ 1747520 h 1828800"/>
              <a:gd name="connsiteX61" fmla="*/ 934720 w 3830320"/>
              <a:gd name="connsiteY61" fmla="*/ 1706880 h 1828800"/>
              <a:gd name="connsiteX62" fmla="*/ 965200 w 3830320"/>
              <a:gd name="connsiteY62" fmla="*/ 1696720 h 1828800"/>
              <a:gd name="connsiteX63" fmla="*/ 1026160 w 3830320"/>
              <a:gd name="connsiteY63" fmla="*/ 1656080 h 1828800"/>
              <a:gd name="connsiteX64" fmla="*/ 1056640 w 3830320"/>
              <a:gd name="connsiteY64" fmla="*/ 1635760 h 1828800"/>
              <a:gd name="connsiteX65" fmla="*/ 1087120 w 3830320"/>
              <a:gd name="connsiteY65" fmla="*/ 1615440 h 1828800"/>
              <a:gd name="connsiteX66" fmla="*/ 1107440 w 3830320"/>
              <a:gd name="connsiteY66" fmla="*/ 1584960 h 1828800"/>
              <a:gd name="connsiteX67" fmla="*/ 1107440 w 3830320"/>
              <a:gd name="connsiteY67" fmla="*/ 1584960 h 1828800"/>
              <a:gd name="connsiteX68" fmla="*/ 1158240 w 3830320"/>
              <a:gd name="connsiteY68" fmla="*/ 1676400 h 1828800"/>
              <a:gd name="connsiteX69" fmla="*/ 1188720 w 3830320"/>
              <a:gd name="connsiteY69" fmla="*/ 1696720 h 1828800"/>
              <a:gd name="connsiteX70" fmla="*/ 1239520 w 3830320"/>
              <a:gd name="connsiteY70" fmla="*/ 1757680 h 1828800"/>
              <a:gd name="connsiteX71" fmla="*/ 1300480 w 3830320"/>
              <a:gd name="connsiteY71" fmla="*/ 1788160 h 1828800"/>
              <a:gd name="connsiteX72" fmla="*/ 1371600 w 3830320"/>
              <a:gd name="connsiteY72" fmla="*/ 1818640 h 1828800"/>
              <a:gd name="connsiteX73" fmla="*/ 1442720 w 3830320"/>
              <a:gd name="connsiteY73" fmla="*/ 1828800 h 1828800"/>
              <a:gd name="connsiteX74" fmla="*/ 1727200 w 3830320"/>
              <a:gd name="connsiteY74" fmla="*/ 1818640 h 1828800"/>
              <a:gd name="connsiteX75" fmla="*/ 1788160 w 3830320"/>
              <a:gd name="connsiteY75" fmla="*/ 1798320 h 1828800"/>
              <a:gd name="connsiteX76" fmla="*/ 1818640 w 3830320"/>
              <a:gd name="connsiteY76" fmla="*/ 1767840 h 1828800"/>
              <a:gd name="connsiteX77" fmla="*/ 1849120 w 3830320"/>
              <a:gd name="connsiteY77" fmla="*/ 1747520 h 1828800"/>
              <a:gd name="connsiteX78" fmla="*/ 1889760 w 3830320"/>
              <a:gd name="connsiteY78" fmla="*/ 1717040 h 1828800"/>
              <a:gd name="connsiteX79" fmla="*/ 1971040 w 3830320"/>
              <a:gd name="connsiteY79" fmla="*/ 1656080 h 1828800"/>
              <a:gd name="connsiteX80" fmla="*/ 1960880 w 3830320"/>
              <a:gd name="connsiteY80" fmla="*/ 1656080 h 1828800"/>
              <a:gd name="connsiteX81" fmla="*/ 2042160 w 3830320"/>
              <a:gd name="connsiteY81" fmla="*/ 1696720 h 1828800"/>
              <a:gd name="connsiteX82" fmla="*/ 2072640 w 3830320"/>
              <a:gd name="connsiteY82" fmla="*/ 1706880 h 1828800"/>
              <a:gd name="connsiteX83" fmla="*/ 2103120 w 3830320"/>
              <a:gd name="connsiteY83" fmla="*/ 1727200 h 1828800"/>
              <a:gd name="connsiteX84" fmla="*/ 2174240 w 3830320"/>
              <a:gd name="connsiteY84" fmla="*/ 1737360 h 1828800"/>
              <a:gd name="connsiteX85" fmla="*/ 2377440 w 3830320"/>
              <a:gd name="connsiteY85" fmla="*/ 1727200 h 1828800"/>
              <a:gd name="connsiteX86" fmla="*/ 2407920 w 3830320"/>
              <a:gd name="connsiteY86" fmla="*/ 1717040 h 1828800"/>
              <a:gd name="connsiteX87" fmla="*/ 2438400 w 3830320"/>
              <a:gd name="connsiteY87" fmla="*/ 1696720 h 1828800"/>
              <a:gd name="connsiteX88" fmla="*/ 2448560 w 3830320"/>
              <a:gd name="connsiteY88" fmla="*/ 1666240 h 1828800"/>
              <a:gd name="connsiteX89" fmla="*/ 2448560 w 3830320"/>
              <a:gd name="connsiteY89" fmla="*/ 1666240 h 1828800"/>
              <a:gd name="connsiteX90" fmla="*/ 2550160 w 3830320"/>
              <a:gd name="connsiteY90" fmla="*/ 1737360 h 1828800"/>
              <a:gd name="connsiteX91" fmla="*/ 2580640 w 3830320"/>
              <a:gd name="connsiteY91" fmla="*/ 1757680 h 1828800"/>
              <a:gd name="connsiteX92" fmla="*/ 2651760 w 3830320"/>
              <a:gd name="connsiteY92" fmla="*/ 1778000 h 1828800"/>
              <a:gd name="connsiteX93" fmla="*/ 2854960 w 3830320"/>
              <a:gd name="connsiteY93" fmla="*/ 1767840 h 1828800"/>
              <a:gd name="connsiteX94" fmla="*/ 2885440 w 3830320"/>
              <a:gd name="connsiteY94" fmla="*/ 1757680 h 1828800"/>
              <a:gd name="connsiteX95" fmla="*/ 2997200 w 3830320"/>
              <a:gd name="connsiteY95" fmla="*/ 1727200 h 1828800"/>
              <a:gd name="connsiteX96" fmla="*/ 3027680 w 3830320"/>
              <a:gd name="connsiteY96" fmla="*/ 1696720 h 1828800"/>
              <a:gd name="connsiteX97" fmla="*/ 3048000 w 3830320"/>
              <a:gd name="connsiteY97" fmla="*/ 1625600 h 1828800"/>
              <a:gd name="connsiteX98" fmla="*/ 3048000 w 3830320"/>
              <a:gd name="connsiteY98" fmla="*/ 1625600 h 1828800"/>
              <a:gd name="connsiteX99" fmla="*/ 3291840 w 3830320"/>
              <a:gd name="connsiteY99" fmla="*/ 1595120 h 1828800"/>
              <a:gd name="connsiteX100" fmla="*/ 3322320 w 3830320"/>
              <a:gd name="connsiteY100" fmla="*/ 1584960 h 1828800"/>
              <a:gd name="connsiteX101" fmla="*/ 3352800 w 3830320"/>
              <a:gd name="connsiteY101" fmla="*/ 1574800 h 1828800"/>
              <a:gd name="connsiteX102" fmla="*/ 3413760 w 3830320"/>
              <a:gd name="connsiteY102" fmla="*/ 1534160 h 1828800"/>
              <a:gd name="connsiteX103" fmla="*/ 3434080 w 3830320"/>
              <a:gd name="connsiteY103" fmla="*/ 1503680 h 1828800"/>
              <a:gd name="connsiteX104" fmla="*/ 3484880 w 3830320"/>
              <a:gd name="connsiteY104" fmla="*/ 1452880 h 1828800"/>
              <a:gd name="connsiteX105" fmla="*/ 3505200 w 3830320"/>
              <a:gd name="connsiteY105" fmla="*/ 1391920 h 1828800"/>
              <a:gd name="connsiteX106" fmla="*/ 3484880 w 3830320"/>
              <a:gd name="connsiteY106" fmla="*/ 1341120 h 1828800"/>
              <a:gd name="connsiteX107" fmla="*/ 3484880 w 3830320"/>
              <a:gd name="connsiteY107" fmla="*/ 1351280 h 1828800"/>
              <a:gd name="connsiteX108" fmla="*/ 3667760 w 3830320"/>
              <a:gd name="connsiteY108" fmla="*/ 1280160 h 1828800"/>
              <a:gd name="connsiteX109" fmla="*/ 3728720 w 3830320"/>
              <a:gd name="connsiteY109" fmla="*/ 1219200 h 1828800"/>
              <a:gd name="connsiteX110" fmla="*/ 3738880 w 3830320"/>
              <a:gd name="connsiteY110" fmla="*/ 1188720 h 1828800"/>
              <a:gd name="connsiteX111" fmla="*/ 3789680 w 3830320"/>
              <a:gd name="connsiteY111" fmla="*/ 1117600 h 1828800"/>
              <a:gd name="connsiteX112" fmla="*/ 3820160 w 3830320"/>
              <a:gd name="connsiteY112" fmla="*/ 1026160 h 1828800"/>
              <a:gd name="connsiteX113" fmla="*/ 3830320 w 3830320"/>
              <a:gd name="connsiteY113" fmla="*/ 995680 h 1828800"/>
              <a:gd name="connsiteX114" fmla="*/ 3789680 w 3830320"/>
              <a:gd name="connsiteY114" fmla="*/ 873760 h 1828800"/>
              <a:gd name="connsiteX115" fmla="*/ 3759200 w 3830320"/>
              <a:gd name="connsiteY115" fmla="*/ 853440 h 1828800"/>
              <a:gd name="connsiteX116" fmla="*/ 3698240 w 3830320"/>
              <a:gd name="connsiteY116" fmla="*/ 833120 h 1828800"/>
              <a:gd name="connsiteX117" fmla="*/ 3657600 w 3830320"/>
              <a:gd name="connsiteY117" fmla="*/ 822960 h 1828800"/>
              <a:gd name="connsiteX118" fmla="*/ 3667760 w 3830320"/>
              <a:gd name="connsiteY118" fmla="*/ 822960 h 1828800"/>
              <a:gd name="connsiteX119" fmla="*/ 3637280 w 3830320"/>
              <a:gd name="connsiteY119" fmla="*/ 579120 h 1828800"/>
              <a:gd name="connsiteX120" fmla="*/ 3586480 w 3830320"/>
              <a:gd name="connsiteY120" fmla="*/ 528320 h 1828800"/>
              <a:gd name="connsiteX121" fmla="*/ 3525520 w 3830320"/>
              <a:gd name="connsiteY121" fmla="*/ 508000 h 1828800"/>
              <a:gd name="connsiteX122" fmla="*/ 3434080 w 3830320"/>
              <a:gd name="connsiteY122" fmla="*/ 467360 h 1828800"/>
              <a:gd name="connsiteX123" fmla="*/ 3393440 w 3830320"/>
              <a:gd name="connsiteY123" fmla="*/ 467360 h 1828800"/>
              <a:gd name="connsiteX124" fmla="*/ 3393440 w 3830320"/>
              <a:gd name="connsiteY124" fmla="*/ 467360 h 1828800"/>
              <a:gd name="connsiteX125" fmla="*/ 3383280 w 3830320"/>
              <a:gd name="connsiteY125" fmla="*/ 274320 h 1828800"/>
              <a:gd name="connsiteX126" fmla="*/ 3352800 w 3830320"/>
              <a:gd name="connsiteY126" fmla="*/ 213360 h 1828800"/>
              <a:gd name="connsiteX127" fmla="*/ 3322320 w 3830320"/>
              <a:gd name="connsiteY127" fmla="*/ 193040 h 1828800"/>
              <a:gd name="connsiteX128" fmla="*/ 3291840 w 3830320"/>
              <a:gd name="connsiteY128" fmla="*/ 162560 h 1828800"/>
              <a:gd name="connsiteX129" fmla="*/ 3220720 w 3830320"/>
              <a:gd name="connsiteY129" fmla="*/ 142240 h 1828800"/>
              <a:gd name="connsiteX130" fmla="*/ 3190240 w 3830320"/>
              <a:gd name="connsiteY130" fmla="*/ 132080 h 1828800"/>
              <a:gd name="connsiteX131" fmla="*/ 3149600 w 3830320"/>
              <a:gd name="connsiteY131" fmla="*/ 111760 h 1828800"/>
              <a:gd name="connsiteX132" fmla="*/ 3088640 w 3830320"/>
              <a:gd name="connsiteY132" fmla="*/ 101600 h 1828800"/>
              <a:gd name="connsiteX133" fmla="*/ 3037840 w 3830320"/>
              <a:gd name="connsiteY133" fmla="*/ 91440 h 1828800"/>
              <a:gd name="connsiteX134" fmla="*/ 2895600 w 3830320"/>
              <a:gd name="connsiteY134" fmla="*/ 101600 h 1828800"/>
              <a:gd name="connsiteX135" fmla="*/ 2814320 w 3830320"/>
              <a:gd name="connsiteY135" fmla="*/ 162560 h 1828800"/>
              <a:gd name="connsiteX136" fmla="*/ 2824480 w 3830320"/>
              <a:gd name="connsiteY136" fmla="*/ 162560 h 1828800"/>
              <a:gd name="connsiteX137" fmla="*/ 2682240 w 3830320"/>
              <a:gd name="connsiteY137" fmla="*/ 40640 h 1828800"/>
              <a:gd name="connsiteX138" fmla="*/ 2651760 w 3830320"/>
              <a:gd name="connsiteY138" fmla="*/ 30480 h 1828800"/>
              <a:gd name="connsiteX139" fmla="*/ 2570480 w 3830320"/>
              <a:gd name="connsiteY139" fmla="*/ 10160 h 1828800"/>
              <a:gd name="connsiteX140" fmla="*/ 2255520 w 3830320"/>
              <a:gd name="connsiteY140" fmla="*/ 20320 h 1828800"/>
              <a:gd name="connsiteX141" fmla="*/ 2225040 w 3830320"/>
              <a:gd name="connsiteY141" fmla="*/ 40640 h 1828800"/>
              <a:gd name="connsiteX142" fmla="*/ 2164080 w 3830320"/>
              <a:gd name="connsiteY142" fmla="*/ 101600 h 1828800"/>
              <a:gd name="connsiteX143" fmla="*/ 2143760 w 3830320"/>
              <a:gd name="connsiteY143" fmla="*/ 132080 h 1828800"/>
              <a:gd name="connsiteX144" fmla="*/ 2143760 w 3830320"/>
              <a:gd name="connsiteY144" fmla="*/ 111760 h 1828800"/>
              <a:gd name="connsiteX145" fmla="*/ 2164080 w 3830320"/>
              <a:gd name="connsiteY145" fmla="*/ 111760 h 1828800"/>
              <a:gd name="connsiteX146" fmla="*/ 2092960 w 3830320"/>
              <a:gd name="connsiteY146" fmla="*/ 60960 h 1828800"/>
              <a:gd name="connsiteX147" fmla="*/ 2021840 w 3830320"/>
              <a:gd name="connsiteY147" fmla="*/ 30480 h 1828800"/>
              <a:gd name="connsiteX148" fmla="*/ 1981200 w 3830320"/>
              <a:gd name="connsiteY148" fmla="*/ 20320 h 1828800"/>
              <a:gd name="connsiteX149" fmla="*/ 1920240 w 3830320"/>
              <a:gd name="connsiteY149" fmla="*/ 0 h 1828800"/>
              <a:gd name="connsiteX150" fmla="*/ 1686560 w 3830320"/>
              <a:gd name="connsiteY150" fmla="*/ 10160 h 1828800"/>
              <a:gd name="connsiteX151" fmla="*/ 1645920 w 3830320"/>
              <a:gd name="connsiteY151" fmla="*/ 20320 h 1828800"/>
              <a:gd name="connsiteX152" fmla="*/ 1584960 w 3830320"/>
              <a:gd name="connsiteY152" fmla="*/ 60960 h 1828800"/>
              <a:gd name="connsiteX153" fmla="*/ 1554480 w 3830320"/>
              <a:gd name="connsiteY153" fmla="*/ 81280 h 1828800"/>
              <a:gd name="connsiteX154" fmla="*/ 1544320 w 3830320"/>
              <a:gd name="connsiteY154" fmla="*/ 111760 h 1828800"/>
              <a:gd name="connsiteX155" fmla="*/ 1513840 w 3830320"/>
              <a:gd name="connsiteY155" fmla="*/ 14224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3830320" h="1828800">
                <a:moveTo>
                  <a:pt x="1513840" y="142240"/>
                </a:moveTo>
                <a:lnTo>
                  <a:pt x="1513840" y="142240"/>
                </a:lnTo>
                <a:cubicBezTo>
                  <a:pt x="1496907" y="118533"/>
                  <a:pt x="1483640" y="91720"/>
                  <a:pt x="1463040" y="71120"/>
                </a:cubicBezTo>
                <a:cubicBezTo>
                  <a:pt x="1455467" y="63547"/>
                  <a:pt x="1442139" y="65749"/>
                  <a:pt x="1432560" y="60960"/>
                </a:cubicBezTo>
                <a:cubicBezTo>
                  <a:pt x="1421638" y="55499"/>
                  <a:pt x="1413238" y="45599"/>
                  <a:pt x="1402080" y="40640"/>
                </a:cubicBezTo>
                <a:cubicBezTo>
                  <a:pt x="1382507" y="31941"/>
                  <a:pt x="1361440" y="27093"/>
                  <a:pt x="1341120" y="20320"/>
                </a:cubicBezTo>
                <a:lnTo>
                  <a:pt x="1310640" y="10160"/>
                </a:lnTo>
                <a:lnTo>
                  <a:pt x="1280160" y="0"/>
                </a:lnTo>
                <a:cubicBezTo>
                  <a:pt x="1198880" y="3387"/>
                  <a:pt x="1117267" y="2065"/>
                  <a:pt x="1036320" y="10160"/>
                </a:cubicBezTo>
                <a:cubicBezTo>
                  <a:pt x="986833" y="15109"/>
                  <a:pt x="953685" y="44930"/>
                  <a:pt x="914400" y="71120"/>
                </a:cubicBezTo>
                <a:cubicBezTo>
                  <a:pt x="904240" y="77893"/>
                  <a:pt x="892554" y="82806"/>
                  <a:pt x="883920" y="91440"/>
                </a:cubicBezTo>
                <a:cubicBezTo>
                  <a:pt x="861450" y="113910"/>
                  <a:pt x="847265" y="124110"/>
                  <a:pt x="833120" y="152400"/>
                </a:cubicBezTo>
                <a:cubicBezTo>
                  <a:pt x="828331" y="161979"/>
                  <a:pt x="826347" y="172720"/>
                  <a:pt x="822960" y="182880"/>
                </a:cubicBezTo>
                <a:lnTo>
                  <a:pt x="833120" y="213360"/>
                </a:lnTo>
                <a:lnTo>
                  <a:pt x="843280" y="213360"/>
                </a:lnTo>
                <a:cubicBezTo>
                  <a:pt x="829733" y="186267"/>
                  <a:pt x="820011" y="156896"/>
                  <a:pt x="802640" y="132080"/>
                </a:cubicBezTo>
                <a:cubicBezTo>
                  <a:pt x="787939" y="111079"/>
                  <a:pt x="724804" y="95975"/>
                  <a:pt x="711200" y="91440"/>
                </a:cubicBezTo>
                <a:cubicBezTo>
                  <a:pt x="701040" y="88053"/>
                  <a:pt x="691222" y="83380"/>
                  <a:pt x="680720" y="81280"/>
                </a:cubicBezTo>
                <a:lnTo>
                  <a:pt x="629920" y="71120"/>
                </a:lnTo>
                <a:cubicBezTo>
                  <a:pt x="486932" y="45122"/>
                  <a:pt x="643644" y="75897"/>
                  <a:pt x="518160" y="50800"/>
                </a:cubicBezTo>
                <a:cubicBezTo>
                  <a:pt x="484568" y="53384"/>
                  <a:pt x="369838" y="51468"/>
                  <a:pt x="325120" y="81280"/>
                </a:cubicBezTo>
                <a:lnTo>
                  <a:pt x="264160" y="121920"/>
                </a:lnTo>
                <a:cubicBezTo>
                  <a:pt x="250613" y="142240"/>
                  <a:pt x="231243" y="159712"/>
                  <a:pt x="223520" y="182880"/>
                </a:cubicBezTo>
                <a:lnTo>
                  <a:pt x="193040" y="274320"/>
                </a:lnTo>
                <a:lnTo>
                  <a:pt x="172720" y="335280"/>
                </a:lnTo>
                <a:lnTo>
                  <a:pt x="162560" y="365760"/>
                </a:lnTo>
                <a:lnTo>
                  <a:pt x="162560" y="365760"/>
                </a:lnTo>
                <a:cubicBezTo>
                  <a:pt x="132080" y="372533"/>
                  <a:pt x="96372" y="367715"/>
                  <a:pt x="71120" y="386080"/>
                </a:cubicBezTo>
                <a:cubicBezTo>
                  <a:pt x="53798" y="398678"/>
                  <a:pt x="62681" y="429218"/>
                  <a:pt x="50800" y="447040"/>
                </a:cubicBezTo>
                <a:cubicBezTo>
                  <a:pt x="44027" y="457200"/>
                  <a:pt x="35439" y="466362"/>
                  <a:pt x="30480" y="477520"/>
                </a:cubicBezTo>
                <a:cubicBezTo>
                  <a:pt x="21781" y="497093"/>
                  <a:pt x="16933" y="518160"/>
                  <a:pt x="10160" y="538480"/>
                </a:cubicBezTo>
                <a:lnTo>
                  <a:pt x="0" y="568960"/>
                </a:lnTo>
                <a:cubicBezTo>
                  <a:pt x="3387" y="609600"/>
                  <a:pt x="4770" y="650457"/>
                  <a:pt x="10160" y="690880"/>
                </a:cubicBezTo>
                <a:cubicBezTo>
                  <a:pt x="11575" y="701496"/>
                  <a:pt x="15119" y="711998"/>
                  <a:pt x="20320" y="721360"/>
                </a:cubicBezTo>
                <a:cubicBezTo>
                  <a:pt x="39852" y="756517"/>
                  <a:pt x="60800" y="787266"/>
                  <a:pt x="91440" y="812800"/>
                </a:cubicBezTo>
                <a:cubicBezTo>
                  <a:pt x="123641" y="839634"/>
                  <a:pt x="138578" y="838673"/>
                  <a:pt x="182880" y="853440"/>
                </a:cubicBezTo>
                <a:lnTo>
                  <a:pt x="213360" y="863600"/>
                </a:lnTo>
                <a:lnTo>
                  <a:pt x="243840" y="873760"/>
                </a:lnTo>
                <a:lnTo>
                  <a:pt x="243840" y="873760"/>
                </a:lnTo>
                <a:cubicBezTo>
                  <a:pt x="232681" y="886779"/>
                  <a:pt x="177616" y="945248"/>
                  <a:pt x="162560" y="975360"/>
                </a:cubicBezTo>
                <a:cubicBezTo>
                  <a:pt x="157771" y="984939"/>
                  <a:pt x="156619" y="995996"/>
                  <a:pt x="152400" y="1005840"/>
                </a:cubicBezTo>
                <a:cubicBezTo>
                  <a:pt x="146434" y="1019761"/>
                  <a:pt x="137705" y="1032418"/>
                  <a:pt x="132080" y="1046480"/>
                </a:cubicBezTo>
                <a:cubicBezTo>
                  <a:pt x="124125" y="1066367"/>
                  <a:pt x="118533" y="1087120"/>
                  <a:pt x="111760" y="1107440"/>
                </a:cubicBezTo>
                <a:lnTo>
                  <a:pt x="101600" y="1137920"/>
                </a:lnTo>
                <a:cubicBezTo>
                  <a:pt x="104987" y="1209040"/>
                  <a:pt x="105847" y="1280325"/>
                  <a:pt x="111760" y="1351280"/>
                </a:cubicBezTo>
                <a:cubicBezTo>
                  <a:pt x="112649" y="1361953"/>
                  <a:pt x="117131" y="1372181"/>
                  <a:pt x="121920" y="1381760"/>
                </a:cubicBezTo>
                <a:cubicBezTo>
                  <a:pt x="127381" y="1392682"/>
                  <a:pt x="133606" y="1403606"/>
                  <a:pt x="142240" y="1412240"/>
                </a:cubicBezTo>
                <a:cubicBezTo>
                  <a:pt x="166391" y="1436391"/>
                  <a:pt x="203499" y="1442820"/>
                  <a:pt x="233680" y="1452880"/>
                </a:cubicBezTo>
                <a:cubicBezTo>
                  <a:pt x="243840" y="1456267"/>
                  <a:pt x="253450" y="1463040"/>
                  <a:pt x="264160" y="1463040"/>
                </a:cubicBezTo>
                <a:lnTo>
                  <a:pt x="325120" y="1463040"/>
                </a:lnTo>
                <a:lnTo>
                  <a:pt x="325120" y="1463040"/>
                </a:lnTo>
                <a:cubicBezTo>
                  <a:pt x="328507" y="1496907"/>
                  <a:pt x="325128" y="1532154"/>
                  <a:pt x="335280" y="1564640"/>
                </a:cubicBezTo>
                <a:cubicBezTo>
                  <a:pt x="342564" y="1587950"/>
                  <a:pt x="362373" y="1605280"/>
                  <a:pt x="375920" y="1625600"/>
                </a:cubicBezTo>
                <a:lnTo>
                  <a:pt x="396240" y="1656080"/>
                </a:lnTo>
                <a:cubicBezTo>
                  <a:pt x="411234" y="1678571"/>
                  <a:pt x="423571" y="1701394"/>
                  <a:pt x="447040" y="1717040"/>
                </a:cubicBezTo>
                <a:cubicBezTo>
                  <a:pt x="455951" y="1722981"/>
                  <a:pt x="467941" y="1722411"/>
                  <a:pt x="477520" y="1727200"/>
                </a:cubicBezTo>
                <a:cubicBezTo>
                  <a:pt x="488442" y="1732661"/>
                  <a:pt x="496777" y="1742710"/>
                  <a:pt x="508000" y="1747520"/>
                </a:cubicBezTo>
                <a:cubicBezTo>
                  <a:pt x="520835" y="1753021"/>
                  <a:pt x="535214" y="1753844"/>
                  <a:pt x="548640" y="1757680"/>
                </a:cubicBezTo>
                <a:cubicBezTo>
                  <a:pt x="621537" y="1778508"/>
                  <a:pt x="526639" y="1757344"/>
                  <a:pt x="629920" y="1778000"/>
                </a:cubicBezTo>
                <a:cubicBezTo>
                  <a:pt x="670560" y="1774613"/>
                  <a:pt x="711338" y="1772605"/>
                  <a:pt x="751840" y="1767840"/>
                </a:cubicBezTo>
                <a:cubicBezTo>
                  <a:pt x="776204" y="1764974"/>
                  <a:pt x="818335" y="1753756"/>
                  <a:pt x="843280" y="1747520"/>
                </a:cubicBezTo>
                <a:cubicBezTo>
                  <a:pt x="891582" y="1715319"/>
                  <a:pt x="862176" y="1731061"/>
                  <a:pt x="934720" y="1706880"/>
                </a:cubicBezTo>
                <a:cubicBezTo>
                  <a:pt x="944880" y="1703493"/>
                  <a:pt x="956289" y="1702661"/>
                  <a:pt x="965200" y="1696720"/>
                </a:cubicBezTo>
                <a:lnTo>
                  <a:pt x="1026160" y="1656080"/>
                </a:lnTo>
                <a:lnTo>
                  <a:pt x="1056640" y="1635760"/>
                </a:lnTo>
                <a:lnTo>
                  <a:pt x="1087120" y="1615440"/>
                </a:lnTo>
                <a:lnTo>
                  <a:pt x="1107440" y="1584960"/>
                </a:lnTo>
                <a:lnTo>
                  <a:pt x="1107440" y="1584960"/>
                </a:lnTo>
                <a:cubicBezTo>
                  <a:pt x="1124373" y="1615440"/>
                  <a:pt x="1137732" y="1648201"/>
                  <a:pt x="1158240" y="1676400"/>
                </a:cubicBezTo>
                <a:cubicBezTo>
                  <a:pt x="1165422" y="1686275"/>
                  <a:pt x="1179339" y="1688903"/>
                  <a:pt x="1188720" y="1696720"/>
                </a:cubicBezTo>
                <a:cubicBezTo>
                  <a:pt x="1288587" y="1779942"/>
                  <a:pt x="1159600" y="1677760"/>
                  <a:pt x="1239520" y="1757680"/>
                </a:cubicBezTo>
                <a:cubicBezTo>
                  <a:pt x="1263926" y="1782086"/>
                  <a:pt x="1271558" y="1775765"/>
                  <a:pt x="1300480" y="1788160"/>
                </a:cubicBezTo>
                <a:cubicBezTo>
                  <a:pt x="1329394" y="1800552"/>
                  <a:pt x="1341816" y="1812683"/>
                  <a:pt x="1371600" y="1818640"/>
                </a:cubicBezTo>
                <a:cubicBezTo>
                  <a:pt x="1395082" y="1823336"/>
                  <a:pt x="1419013" y="1825413"/>
                  <a:pt x="1442720" y="1828800"/>
                </a:cubicBezTo>
                <a:cubicBezTo>
                  <a:pt x="1537547" y="1825413"/>
                  <a:pt x="1632680" y="1826980"/>
                  <a:pt x="1727200" y="1818640"/>
                </a:cubicBezTo>
                <a:cubicBezTo>
                  <a:pt x="1748536" y="1816757"/>
                  <a:pt x="1788160" y="1798320"/>
                  <a:pt x="1788160" y="1798320"/>
                </a:cubicBezTo>
                <a:cubicBezTo>
                  <a:pt x="1798320" y="1788160"/>
                  <a:pt x="1807602" y="1777038"/>
                  <a:pt x="1818640" y="1767840"/>
                </a:cubicBezTo>
                <a:cubicBezTo>
                  <a:pt x="1828021" y="1760023"/>
                  <a:pt x="1839184" y="1754617"/>
                  <a:pt x="1849120" y="1747520"/>
                </a:cubicBezTo>
                <a:cubicBezTo>
                  <a:pt x="1862899" y="1737678"/>
                  <a:pt x="1875888" y="1726751"/>
                  <a:pt x="1889760" y="1717040"/>
                </a:cubicBezTo>
                <a:cubicBezTo>
                  <a:pt x="1966349" y="1663428"/>
                  <a:pt x="1930447" y="1696673"/>
                  <a:pt x="1971040" y="1656080"/>
                </a:cubicBezTo>
                <a:lnTo>
                  <a:pt x="1960880" y="1656080"/>
                </a:lnTo>
                <a:cubicBezTo>
                  <a:pt x="1987973" y="1669627"/>
                  <a:pt x="2014584" y="1684185"/>
                  <a:pt x="2042160" y="1696720"/>
                </a:cubicBezTo>
                <a:cubicBezTo>
                  <a:pt x="2051910" y="1701152"/>
                  <a:pt x="2063061" y="1702091"/>
                  <a:pt x="2072640" y="1706880"/>
                </a:cubicBezTo>
                <a:cubicBezTo>
                  <a:pt x="2083562" y="1712341"/>
                  <a:pt x="2091424" y="1723691"/>
                  <a:pt x="2103120" y="1727200"/>
                </a:cubicBezTo>
                <a:cubicBezTo>
                  <a:pt x="2126057" y="1734081"/>
                  <a:pt x="2150533" y="1733973"/>
                  <a:pt x="2174240" y="1737360"/>
                </a:cubicBezTo>
                <a:cubicBezTo>
                  <a:pt x="2241973" y="1733973"/>
                  <a:pt x="2309877" y="1733075"/>
                  <a:pt x="2377440" y="1727200"/>
                </a:cubicBezTo>
                <a:cubicBezTo>
                  <a:pt x="2388109" y="1726272"/>
                  <a:pt x="2398341" y="1721829"/>
                  <a:pt x="2407920" y="1717040"/>
                </a:cubicBezTo>
                <a:cubicBezTo>
                  <a:pt x="2418842" y="1711579"/>
                  <a:pt x="2428240" y="1703493"/>
                  <a:pt x="2438400" y="1696720"/>
                </a:cubicBezTo>
                <a:lnTo>
                  <a:pt x="2448560" y="1666240"/>
                </a:lnTo>
                <a:lnTo>
                  <a:pt x="2448560" y="1666240"/>
                </a:lnTo>
                <a:lnTo>
                  <a:pt x="2550160" y="1737360"/>
                </a:lnTo>
                <a:cubicBezTo>
                  <a:pt x="2560200" y="1744311"/>
                  <a:pt x="2569056" y="1753819"/>
                  <a:pt x="2580640" y="1757680"/>
                </a:cubicBezTo>
                <a:cubicBezTo>
                  <a:pt x="2624367" y="1772256"/>
                  <a:pt x="2600730" y="1765243"/>
                  <a:pt x="2651760" y="1778000"/>
                </a:cubicBezTo>
                <a:cubicBezTo>
                  <a:pt x="2719493" y="1774613"/>
                  <a:pt x="2787397" y="1773715"/>
                  <a:pt x="2854960" y="1767840"/>
                </a:cubicBezTo>
                <a:cubicBezTo>
                  <a:pt x="2865629" y="1766912"/>
                  <a:pt x="2875108" y="1760498"/>
                  <a:pt x="2885440" y="1757680"/>
                </a:cubicBezTo>
                <a:cubicBezTo>
                  <a:pt x="3011486" y="1723304"/>
                  <a:pt x="2927043" y="1750586"/>
                  <a:pt x="2997200" y="1727200"/>
                </a:cubicBezTo>
                <a:cubicBezTo>
                  <a:pt x="3007360" y="1717040"/>
                  <a:pt x="3020702" y="1709280"/>
                  <a:pt x="3027680" y="1696720"/>
                </a:cubicBezTo>
                <a:cubicBezTo>
                  <a:pt x="3049071" y="1658216"/>
                  <a:pt x="3048000" y="1653121"/>
                  <a:pt x="3048000" y="1625600"/>
                </a:cubicBezTo>
                <a:lnTo>
                  <a:pt x="3048000" y="1625600"/>
                </a:lnTo>
                <a:cubicBezTo>
                  <a:pt x="3252266" y="1614252"/>
                  <a:pt x="3172959" y="1634747"/>
                  <a:pt x="3291840" y="1595120"/>
                </a:cubicBezTo>
                <a:lnTo>
                  <a:pt x="3322320" y="1584960"/>
                </a:lnTo>
                <a:cubicBezTo>
                  <a:pt x="3332480" y="1581573"/>
                  <a:pt x="3343889" y="1580741"/>
                  <a:pt x="3352800" y="1574800"/>
                </a:cubicBezTo>
                <a:lnTo>
                  <a:pt x="3413760" y="1534160"/>
                </a:lnTo>
                <a:cubicBezTo>
                  <a:pt x="3420533" y="1524000"/>
                  <a:pt x="3425446" y="1512314"/>
                  <a:pt x="3434080" y="1503680"/>
                </a:cubicBezTo>
                <a:cubicBezTo>
                  <a:pt x="3469301" y="1468459"/>
                  <a:pt x="3463205" y="1501648"/>
                  <a:pt x="3484880" y="1452880"/>
                </a:cubicBezTo>
                <a:cubicBezTo>
                  <a:pt x="3493579" y="1433307"/>
                  <a:pt x="3505200" y="1391920"/>
                  <a:pt x="3505200" y="1391920"/>
                </a:cubicBezTo>
                <a:cubicBezTo>
                  <a:pt x="3492645" y="1354256"/>
                  <a:pt x="3499829" y="1371019"/>
                  <a:pt x="3484880" y="1341120"/>
                </a:cubicBezTo>
                <a:lnTo>
                  <a:pt x="3484880" y="1351280"/>
                </a:lnTo>
                <a:cubicBezTo>
                  <a:pt x="3521358" y="1340337"/>
                  <a:pt x="3635501" y="1312419"/>
                  <a:pt x="3667760" y="1280160"/>
                </a:cubicBezTo>
                <a:lnTo>
                  <a:pt x="3728720" y="1219200"/>
                </a:lnTo>
                <a:cubicBezTo>
                  <a:pt x="3732107" y="1209040"/>
                  <a:pt x="3734091" y="1198299"/>
                  <a:pt x="3738880" y="1188720"/>
                </a:cubicBezTo>
                <a:cubicBezTo>
                  <a:pt x="3746308" y="1173864"/>
                  <a:pt x="3782777" y="1126804"/>
                  <a:pt x="3789680" y="1117600"/>
                </a:cubicBezTo>
                <a:lnTo>
                  <a:pt x="3820160" y="1026160"/>
                </a:lnTo>
                <a:lnTo>
                  <a:pt x="3830320" y="995680"/>
                </a:lnTo>
                <a:cubicBezTo>
                  <a:pt x="3823589" y="955292"/>
                  <a:pt x="3821180" y="905260"/>
                  <a:pt x="3789680" y="873760"/>
                </a:cubicBezTo>
                <a:cubicBezTo>
                  <a:pt x="3781046" y="865126"/>
                  <a:pt x="3770358" y="858399"/>
                  <a:pt x="3759200" y="853440"/>
                </a:cubicBezTo>
                <a:cubicBezTo>
                  <a:pt x="3739627" y="844741"/>
                  <a:pt x="3718560" y="839893"/>
                  <a:pt x="3698240" y="833120"/>
                </a:cubicBezTo>
                <a:cubicBezTo>
                  <a:pt x="3664547" y="821889"/>
                  <a:pt x="3678470" y="822960"/>
                  <a:pt x="3657600" y="822960"/>
                </a:cubicBezTo>
                <a:lnTo>
                  <a:pt x="3667760" y="822960"/>
                </a:lnTo>
                <a:cubicBezTo>
                  <a:pt x="3666680" y="803528"/>
                  <a:pt x="3673305" y="633157"/>
                  <a:pt x="3637280" y="579120"/>
                </a:cubicBezTo>
                <a:cubicBezTo>
                  <a:pt x="3618742" y="551314"/>
                  <a:pt x="3618564" y="542580"/>
                  <a:pt x="3586480" y="528320"/>
                </a:cubicBezTo>
                <a:cubicBezTo>
                  <a:pt x="3566907" y="519621"/>
                  <a:pt x="3543342" y="519881"/>
                  <a:pt x="3525520" y="508000"/>
                </a:cubicBezTo>
                <a:cubicBezTo>
                  <a:pt x="3497896" y="489584"/>
                  <a:pt x="3470352" y="467360"/>
                  <a:pt x="3434080" y="467360"/>
                </a:cubicBezTo>
                <a:lnTo>
                  <a:pt x="3393440" y="467360"/>
                </a:lnTo>
                <a:lnTo>
                  <a:pt x="3393440" y="467360"/>
                </a:lnTo>
                <a:cubicBezTo>
                  <a:pt x="3390053" y="403013"/>
                  <a:pt x="3389114" y="338491"/>
                  <a:pt x="3383280" y="274320"/>
                </a:cubicBezTo>
                <a:cubicBezTo>
                  <a:pt x="3381627" y="256141"/>
                  <a:pt x="3364958" y="225518"/>
                  <a:pt x="3352800" y="213360"/>
                </a:cubicBezTo>
                <a:cubicBezTo>
                  <a:pt x="3344166" y="204726"/>
                  <a:pt x="3331701" y="200857"/>
                  <a:pt x="3322320" y="193040"/>
                </a:cubicBezTo>
                <a:cubicBezTo>
                  <a:pt x="3311282" y="183842"/>
                  <a:pt x="3303795" y="170530"/>
                  <a:pt x="3291840" y="162560"/>
                </a:cubicBezTo>
                <a:cubicBezTo>
                  <a:pt x="3282705" y="156470"/>
                  <a:pt x="3226647" y="143934"/>
                  <a:pt x="3220720" y="142240"/>
                </a:cubicBezTo>
                <a:cubicBezTo>
                  <a:pt x="3210422" y="139298"/>
                  <a:pt x="3200084" y="136299"/>
                  <a:pt x="3190240" y="132080"/>
                </a:cubicBezTo>
                <a:cubicBezTo>
                  <a:pt x="3176319" y="126114"/>
                  <a:pt x="3164107" y="116112"/>
                  <a:pt x="3149600" y="111760"/>
                </a:cubicBezTo>
                <a:cubicBezTo>
                  <a:pt x="3129869" y="105841"/>
                  <a:pt x="3108908" y="105285"/>
                  <a:pt x="3088640" y="101600"/>
                </a:cubicBezTo>
                <a:cubicBezTo>
                  <a:pt x="3071650" y="98511"/>
                  <a:pt x="3054773" y="94827"/>
                  <a:pt x="3037840" y="91440"/>
                </a:cubicBezTo>
                <a:cubicBezTo>
                  <a:pt x="2990427" y="94827"/>
                  <a:pt x="2941715" y="90071"/>
                  <a:pt x="2895600" y="101600"/>
                </a:cubicBezTo>
                <a:cubicBezTo>
                  <a:pt x="2864964" y="109259"/>
                  <a:pt x="2836888" y="139992"/>
                  <a:pt x="2814320" y="162560"/>
                </a:cubicBezTo>
                <a:lnTo>
                  <a:pt x="2824480" y="162560"/>
                </a:lnTo>
                <a:cubicBezTo>
                  <a:pt x="2766135" y="84767"/>
                  <a:pt x="2775216" y="71632"/>
                  <a:pt x="2682240" y="40640"/>
                </a:cubicBezTo>
                <a:cubicBezTo>
                  <a:pt x="2672080" y="37253"/>
                  <a:pt x="2662092" y="33298"/>
                  <a:pt x="2651760" y="30480"/>
                </a:cubicBezTo>
                <a:cubicBezTo>
                  <a:pt x="2624817" y="23132"/>
                  <a:pt x="2570480" y="10160"/>
                  <a:pt x="2570480" y="10160"/>
                </a:cubicBezTo>
                <a:cubicBezTo>
                  <a:pt x="2465493" y="13547"/>
                  <a:pt x="2360155" y="11088"/>
                  <a:pt x="2255520" y="20320"/>
                </a:cubicBezTo>
                <a:cubicBezTo>
                  <a:pt x="2243356" y="21393"/>
                  <a:pt x="2234166" y="32528"/>
                  <a:pt x="2225040" y="40640"/>
                </a:cubicBezTo>
                <a:cubicBezTo>
                  <a:pt x="2203562" y="59732"/>
                  <a:pt x="2180020" y="77690"/>
                  <a:pt x="2164080" y="101600"/>
                </a:cubicBezTo>
                <a:cubicBezTo>
                  <a:pt x="2157307" y="111760"/>
                  <a:pt x="2154682" y="126619"/>
                  <a:pt x="2143760" y="132080"/>
                </a:cubicBezTo>
                <a:cubicBezTo>
                  <a:pt x="2137702" y="135109"/>
                  <a:pt x="2143760" y="118533"/>
                  <a:pt x="2143760" y="111760"/>
                </a:cubicBezTo>
                <a:lnTo>
                  <a:pt x="2164080" y="111760"/>
                </a:lnTo>
                <a:cubicBezTo>
                  <a:pt x="2140373" y="94827"/>
                  <a:pt x="2117539" y="76601"/>
                  <a:pt x="2092960" y="60960"/>
                </a:cubicBezTo>
                <a:cubicBezTo>
                  <a:pt x="2070884" y="46912"/>
                  <a:pt x="2046788" y="37608"/>
                  <a:pt x="2021840" y="30480"/>
                </a:cubicBezTo>
                <a:cubicBezTo>
                  <a:pt x="2008414" y="26644"/>
                  <a:pt x="1994575" y="24332"/>
                  <a:pt x="1981200" y="20320"/>
                </a:cubicBezTo>
                <a:cubicBezTo>
                  <a:pt x="1960684" y="14165"/>
                  <a:pt x="1920240" y="0"/>
                  <a:pt x="1920240" y="0"/>
                </a:cubicBezTo>
                <a:cubicBezTo>
                  <a:pt x="1842347" y="3387"/>
                  <a:pt x="1764314" y="4400"/>
                  <a:pt x="1686560" y="10160"/>
                </a:cubicBezTo>
                <a:cubicBezTo>
                  <a:pt x="1672635" y="11192"/>
                  <a:pt x="1658409" y="14075"/>
                  <a:pt x="1645920" y="20320"/>
                </a:cubicBezTo>
                <a:cubicBezTo>
                  <a:pt x="1624077" y="31242"/>
                  <a:pt x="1605280" y="47413"/>
                  <a:pt x="1584960" y="60960"/>
                </a:cubicBezTo>
                <a:lnTo>
                  <a:pt x="1554480" y="81280"/>
                </a:lnTo>
                <a:cubicBezTo>
                  <a:pt x="1551093" y="91440"/>
                  <a:pt x="1549109" y="102181"/>
                  <a:pt x="1544320" y="111760"/>
                </a:cubicBezTo>
                <a:cubicBezTo>
                  <a:pt x="1531503" y="137393"/>
                  <a:pt x="1518920" y="137160"/>
                  <a:pt x="1513840" y="142240"/>
                </a:cubicBezTo>
                <a:close/>
              </a:path>
            </a:pathLst>
          </a:cu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Freeform 175">
            <a:extLst>
              <a:ext uri="{FF2B5EF4-FFF2-40B4-BE49-F238E27FC236}">
                <a16:creationId xmlns:a16="http://schemas.microsoft.com/office/drawing/2014/main" id="{887B0F08-C873-6C49-972D-F9BA89A874F6}"/>
              </a:ext>
            </a:extLst>
          </p:cNvPr>
          <p:cNvSpPr/>
          <p:nvPr/>
        </p:nvSpPr>
        <p:spPr>
          <a:xfrm>
            <a:off x="3981186" y="2302021"/>
            <a:ext cx="4360199" cy="1188720"/>
          </a:xfrm>
          <a:custGeom>
            <a:avLst/>
            <a:gdLst>
              <a:gd name="connsiteX0" fmla="*/ 985520 w 4053840"/>
              <a:gd name="connsiteY0" fmla="*/ 172720 h 1188720"/>
              <a:gd name="connsiteX1" fmla="*/ 985520 w 4053840"/>
              <a:gd name="connsiteY1" fmla="*/ 172720 h 1188720"/>
              <a:gd name="connsiteX2" fmla="*/ 883920 w 4053840"/>
              <a:gd name="connsiteY2" fmla="*/ 101600 h 1188720"/>
              <a:gd name="connsiteX3" fmla="*/ 792480 w 4053840"/>
              <a:gd name="connsiteY3" fmla="*/ 81280 h 1188720"/>
              <a:gd name="connsiteX4" fmla="*/ 751840 w 4053840"/>
              <a:gd name="connsiteY4" fmla="*/ 71120 h 1188720"/>
              <a:gd name="connsiteX5" fmla="*/ 680720 w 4053840"/>
              <a:gd name="connsiteY5" fmla="*/ 60960 h 1188720"/>
              <a:gd name="connsiteX6" fmla="*/ 497840 w 4053840"/>
              <a:gd name="connsiteY6" fmla="*/ 81280 h 1188720"/>
              <a:gd name="connsiteX7" fmla="*/ 416560 w 4053840"/>
              <a:gd name="connsiteY7" fmla="*/ 101600 h 1188720"/>
              <a:gd name="connsiteX8" fmla="*/ 386080 w 4053840"/>
              <a:gd name="connsiteY8" fmla="*/ 121920 h 1188720"/>
              <a:gd name="connsiteX9" fmla="*/ 304800 w 4053840"/>
              <a:gd name="connsiteY9" fmla="*/ 213360 h 1188720"/>
              <a:gd name="connsiteX10" fmla="*/ 304800 w 4053840"/>
              <a:gd name="connsiteY10" fmla="*/ 223520 h 1188720"/>
              <a:gd name="connsiteX11" fmla="*/ 314960 w 4053840"/>
              <a:gd name="connsiteY11" fmla="*/ 223520 h 1188720"/>
              <a:gd name="connsiteX12" fmla="*/ 233680 w 4053840"/>
              <a:gd name="connsiteY12" fmla="*/ 193040 h 1188720"/>
              <a:gd name="connsiteX13" fmla="*/ 203200 w 4053840"/>
              <a:gd name="connsiteY13" fmla="*/ 182880 h 1188720"/>
              <a:gd name="connsiteX14" fmla="*/ 142240 w 4053840"/>
              <a:gd name="connsiteY14" fmla="*/ 213360 h 1188720"/>
              <a:gd name="connsiteX15" fmla="*/ 111760 w 4053840"/>
              <a:gd name="connsiteY15" fmla="*/ 243840 h 1188720"/>
              <a:gd name="connsiteX16" fmla="*/ 71120 w 4053840"/>
              <a:gd name="connsiteY16" fmla="*/ 264160 h 1188720"/>
              <a:gd name="connsiteX17" fmla="*/ 50800 w 4053840"/>
              <a:gd name="connsiteY17" fmla="*/ 325120 h 1188720"/>
              <a:gd name="connsiteX18" fmla="*/ 40640 w 4053840"/>
              <a:gd name="connsiteY18" fmla="*/ 355600 h 1188720"/>
              <a:gd name="connsiteX19" fmla="*/ 30480 w 4053840"/>
              <a:gd name="connsiteY19" fmla="*/ 396240 h 1188720"/>
              <a:gd name="connsiteX20" fmla="*/ 10160 w 4053840"/>
              <a:gd name="connsiteY20" fmla="*/ 467360 h 1188720"/>
              <a:gd name="connsiteX21" fmla="*/ 0 w 4053840"/>
              <a:gd name="connsiteY21" fmla="*/ 538480 h 1188720"/>
              <a:gd name="connsiteX22" fmla="*/ 10160 w 4053840"/>
              <a:gd name="connsiteY22" fmla="*/ 711200 h 1188720"/>
              <a:gd name="connsiteX23" fmla="*/ 20320 w 4053840"/>
              <a:gd name="connsiteY23" fmla="*/ 741680 h 1188720"/>
              <a:gd name="connsiteX24" fmla="*/ 60960 w 4053840"/>
              <a:gd name="connsiteY24" fmla="*/ 802640 h 1188720"/>
              <a:gd name="connsiteX25" fmla="*/ 91440 w 4053840"/>
              <a:gd name="connsiteY25" fmla="*/ 833120 h 1188720"/>
              <a:gd name="connsiteX26" fmla="*/ 162560 w 4053840"/>
              <a:gd name="connsiteY26" fmla="*/ 853440 h 1188720"/>
              <a:gd name="connsiteX27" fmla="*/ 193040 w 4053840"/>
              <a:gd name="connsiteY27" fmla="*/ 873760 h 1188720"/>
              <a:gd name="connsiteX28" fmla="*/ 304800 w 4053840"/>
              <a:gd name="connsiteY28" fmla="*/ 894080 h 1188720"/>
              <a:gd name="connsiteX29" fmla="*/ 477520 w 4053840"/>
              <a:gd name="connsiteY29" fmla="*/ 883920 h 1188720"/>
              <a:gd name="connsiteX30" fmla="*/ 508000 w 4053840"/>
              <a:gd name="connsiteY30" fmla="*/ 843280 h 1188720"/>
              <a:gd name="connsiteX31" fmla="*/ 508000 w 4053840"/>
              <a:gd name="connsiteY31" fmla="*/ 843280 h 1188720"/>
              <a:gd name="connsiteX32" fmla="*/ 538480 w 4053840"/>
              <a:gd name="connsiteY32" fmla="*/ 1026160 h 1188720"/>
              <a:gd name="connsiteX33" fmla="*/ 558800 w 4053840"/>
              <a:gd name="connsiteY33" fmla="*/ 1056640 h 1188720"/>
              <a:gd name="connsiteX34" fmla="*/ 589280 w 4053840"/>
              <a:gd name="connsiteY34" fmla="*/ 1076960 h 1188720"/>
              <a:gd name="connsiteX35" fmla="*/ 619760 w 4053840"/>
              <a:gd name="connsiteY35" fmla="*/ 1117600 h 1188720"/>
              <a:gd name="connsiteX36" fmla="*/ 650240 w 4053840"/>
              <a:gd name="connsiteY36" fmla="*/ 1127760 h 1188720"/>
              <a:gd name="connsiteX37" fmla="*/ 721360 w 4053840"/>
              <a:gd name="connsiteY37" fmla="*/ 1158240 h 1188720"/>
              <a:gd name="connsiteX38" fmla="*/ 802640 w 4053840"/>
              <a:gd name="connsiteY38" fmla="*/ 1178560 h 1188720"/>
              <a:gd name="connsiteX39" fmla="*/ 1158240 w 4053840"/>
              <a:gd name="connsiteY39" fmla="*/ 1168400 h 1188720"/>
              <a:gd name="connsiteX40" fmla="*/ 1188720 w 4053840"/>
              <a:gd name="connsiteY40" fmla="*/ 1158240 h 1188720"/>
              <a:gd name="connsiteX41" fmla="*/ 1239520 w 4053840"/>
              <a:gd name="connsiteY41" fmla="*/ 1148080 h 1188720"/>
              <a:gd name="connsiteX42" fmla="*/ 1280160 w 4053840"/>
              <a:gd name="connsiteY42" fmla="*/ 1127760 h 1188720"/>
              <a:gd name="connsiteX43" fmla="*/ 1310640 w 4053840"/>
              <a:gd name="connsiteY43" fmla="*/ 1117600 h 1188720"/>
              <a:gd name="connsiteX44" fmla="*/ 1341120 w 4053840"/>
              <a:gd name="connsiteY44" fmla="*/ 1097280 h 1188720"/>
              <a:gd name="connsiteX45" fmla="*/ 1361440 w 4053840"/>
              <a:gd name="connsiteY45" fmla="*/ 1066800 h 1188720"/>
              <a:gd name="connsiteX46" fmla="*/ 1391920 w 4053840"/>
              <a:gd name="connsiteY46" fmla="*/ 1046480 h 1188720"/>
              <a:gd name="connsiteX47" fmla="*/ 1422400 w 4053840"/>
              <a:gd name="connsiteY47" fmla="*/ 1016000 h 1188720"/>
              <a:gd name="connsiteX48" fmla="*/ 1483360 w 4053840"/>
              <a:gd name="connsiteY48" fmla="*/ 965200 h 1188720"/>
              <a:gd name="connsiteX49" fmla="*/ 1503680 w 4053840"/>
              <a:gd name="connsiteY49" fmla="*/ 934720 h 1188720"/>
              <a:gd name="connsiteX50" fmla="*/ 1534160 w 4053840"/>
              <a:gd name="connsiteY50" fmla="*/ 904240 h 1188720"/>
              <a:gd name="connsiteX51" fmla="*/ 1524000 w 4053840"/>
              <a:gd name="connsiteY51" fmla="*/ 904240 h 1188720"/>
              <a:gd name="connsiteX52" fmla="*/ 1574800 w 4053840"/>
              <a:gd name="connsiteY52" fmla="*/ 995680 h 1188720"/>
              <a:gd name="connsiteX53" fmla="*/ 1635760 w 4053840"/>
              <a:gd name="connsiteY53" fmla="*/ 1056640 h 1188720"/>
              <a:gd name="connsiteX54" fmla="*/ 1656080 w 4053840"/>
              <a:gd name="connsiteY54" fmla="*/ 1087120 h 1188720"/>
              <a:gd name="connsiteX55" fmla="*/ 1747520 w 4053840"/>
              <a:gd name="connsiteY55" fmla="*/ 1158240 h 1188720"/>
              <a:gd name="connsiteX56" fmla="*/ 1808480 w 4053840"/>
              <a:gd name="connsiteY56" fmla="*/ 1188720 h 1188720"/>
              <a:gd name="connsiteX57" fmla="*/ 2072640 w 4053840"/>
              <a:gd name="connsiteY57" fmla="*/ 1168400 h 1188720"/>
              <a:gd name="connsiteX58" fmla="*/ 2164080 w 4053840"/>
              <a:gd name="connsiteY58" fmla="*/ 1148080 h 1188720"/>
              <a:gd name="connsiteX59" fmla="*/ 2194560 w 4053840"/>
              <a:gd name="connsiteY59" fmla="*/ 1137920 h 1188720"/>
              <a:gd name="connsiteX60" fmla="*/ 2225040 w 4053840"/>
              <a:gd name="connsiteY60" fmla="*/ 1117600 h 1188720"/>
              <a:gd name="connsiteX61" fmla="*/ 2245360 w 4053840"/>
              <a:gd name="connsiteY61" fmla="*/ 1087120 h 1188720"/>
              <a:gd name="connsiteX62" fmla="*/ 2275840 w 4053840"/>
              <a:gd name="connsiteY62" fmla="*/ 1056640 h 1188720"/>
              <a:gd name="connsiteX63" fmla="*/ 2286000 w 4053840"/>
              <a:gd name="connsiteY63" fmla="*/ 1026160 h 1188720"/>
              <a:gd name="connsiteX64" fmla="*/ 2306320 w 4053840"/>
              <a:gd name="connsiteY64" fmla="*/ 995680 h 1188720"/>
              <a:gd name="connsiteX65" fmla="*/ 2316480 w 4053840"/>
              <a:gd name="connsiteY65" fmla="*/ 975360 h 1188720"/>
              <a:gd name="connsiteX66" fmla="*/ 2316480 w 4053840"/>
              <a:gd name="connsiteY66" fmla="*/ 975360 h 1188720"/>
              <a:gd name="connsiteX67" fmla="*/ 2367280 w 4053840"/>
              <a:gd name="connsiteY67" fmla="*/ 1046480 h 1188720"/>
              <a:gd name="connsiteX68" fmla="*/ 2428240 w 4053840"/>
              <a:gd name="connsiteY68" fmla="*/ 1097280 h 1188720"/>
              <a:gd name="connsiteX69" fmla="*/ 2458720 w 4053840"/>
              <a:gd name="connsiteY69" fmla="*/ 1107440 h 1188720"/>
              <a:gd name="connsiteX70" fmla="*/ 2540000 w 4053840"/>
              <a:gd name="connsiteY70" fmla="*/ 1137920 h 1188720"/>
              <a:gd name="connsiteX71" fmla="*/ 2773680 w 4053840"/>
              <a:gd name="connsiteY71" fmla="*/ 1107440 h 1188720"/>
              <a:gd name="connsiteX72" fmla="*/ 2844800 w 4053840"/>
              <a:gd name="connsiteY72" fmla="*/ 1087120 h 1188720"/>
              <a:gd name="connsiteX73" fmla="*/ 2905760 w 4053840"/>
              <a:gd name="connsiteY73" fmla="*/ 1066800 h 1188720"/>
              <a:gd name="connsiteX74" fmla="*/ 2976880 w 4053840"/>
              <a:gd name="connsiteY74" fmla="*/ 975360 h 1188720"/>
              <a:gd name="connsiteX75" fmla="*/ 2997200 w 4053840"/>
              <a:gd name="connsiteY75" fmla="*/ 924560 h 1188720"/>
              <a:gd name="connsiteX76" fmla="*/ 2997200 w 4053840"/>
              <a:gd name="connsiteY76" fmla="*/ 934720 h 1188720"/>
              <a:gd name="connsiteX77" fmla="*/ 3078480 w 4053840"/>
              <a:gd name="connsiteY77" fmla="*/ 975360 h 1188720"/>
              <a:gd name="connsiteX78" fmla="*/ 3149600 w 4053840"/>
              <a:gd name="connsiteY78" fmla="*/ 995680 h 1188720"/>
              <a:gd name="connsiteX79" fmla="*/ 3484880 w 4053840"/>
              <a:gd name="connsiteY79" fmla="*/ 975360 h 1188720"/>
              <a:gd name="connsiteX80" fmla="*/ 3545840 w 4053840"/>
              <a:gd name="connsiteY80" fmla="*/ 944880 h 1188720"/>
              <a:gd name="connsiteX81" fmla="*/ 3627120 w 4053840"/>
              <a:gd name="connsiteY81" fmla="*/ 853440 h 1188720"/>
              <a:gd name="connsiteX82" fmla="*/ 3627120 w 4053840"/>
              <a:gd name="connsiteY82" fmla="*/ 833120 h 1188720"/>
              <a:gd name="connsiteX83" fmla="*/ 3627120 w 4053840"/>
              <a:gd name="connsiteY83" fmla="*/ 833120 h 1188720"/>
              <a:gd name="connsiteX84" fmla="*/ 3870960 w 4053840"/>
              <a:gd name="connsiteY84" fmla="*/ 812800 h 1188720"/>
              <a:gd name="connsiteX85" fmla="*/ 3901440 w 4053840"/>
              <a:gd name="connsiteY85" fmla="*/ 802640 h 1188720"/>
              <a:gd name="connsiteX86" fmla="*/ 3931920 w 4053840"/>
              <a:gd name="connsiteY86" fmla="*/ 782320 h 1188720"/>
              <a:gd name="connsiteX87" fmla="*/ 3992880 w 4053840"/>
              <a:gd name="connsiteY87" fmla="*/ 660400 h 1188720"/>
              <a:gd name="connsiteX88" fmla="*/ 4003040 w 4053840"/>
              <a:gd name="connsiteY88" fmla="*/ 629920 h 1188720"/>
              <a:gd name="connsiteX89" fmla="*/ 3982720 w 4053840"/>
              <a:gd name="connsiteY89" fmla="*/ 518160 h 1188720"/>
              <a:gd name="connsiteX90" fmla="*/ 3982720 w 4053840"/>
              <a:gd name="connsiteY90" fmla="*/ 518160 h 1188720"/>
              <a:gd name="connsiteX91" fmla="*/ 4013200 w 4053840"/>
              <a:gd name="connsiteY91" fmla="*/ 436880 h 1188720"/>
              <a:gd name="connsiteX92" fmla="*/ 4033520 w 4053840"/>
              <a:gd name="connsiteY92" fmla="*/ 406400 h 1188720"/>
              <a:gd name="connsiteX93" fmla="*/ 4053840 w 4053840"/>
              <a:gd name="connsiteY93" fmla="*/ 345440 h 1188720"/>
              <a:gd name="connsiteX94" fmla="*/ 4033520 w 4053840"/>
              <a:gd name="connsiteY94" fmla="*/ 274320 h 1188720"/>
              <a:gd name="connsiteX95" fmla="*/ 4003040 w 4053840"/>
              <a:gd name="connsiteY95" fmla="*/ 243840 h 1188720"/>
              <a:gd name="connsiteX96" fmla="*/ 3972560 w 4053840"/>
              <a:gd name="connsiteY96" fmla="*/ 233680 h 1188720"/>
              <a:gd name="connsiteX97" fmla="*/ 3911600 w 4053840"/>
              <a:gd name="connsiteY97" fmla="*/ 193040 h 1188720"/>
              <a:gd name="connsiteX98" fmla="*/ 3820160 w 4053840"/>
              <a:gd name="connsiteY98" fmla="*/ 162560 h 1188720"/>
              <a:gd name="connsiteX99" fmla="*/ 3789680 w 4053840"/>
              <a:gd name="connsiteY99" fmla="*/ 152400 h 1188720"/>
              <a:gd name="connsiteX100" fmla="*/ 3525520 w 4053840"/>
              <a:gd name="connsiteY100" fmla="*/ 162560 h 1188720"/>
              <a:gd name="connsiteX101" fmla="*/ 3444240 w 4053840"/>
              <a:gd name="connsiteY101" fmla="*/ 182880 h 1188720"/>
              <a:gd name="connsiteX102" fmla="*/ 3413760 w 4053840"/>
              <a:gd name="connsiteY102" fmla="*/ 203200 h 1188720"/>
              <a:gd name="connsiteX103" fmla="*/ 3413760 w 4053840"/>
              <a:gd name="connsiteY103" fmla="*/ 203200 h 1188720"/>
              <a:gd name="connsiteX104" fmla="*/ 3362960 w 4053840"/>
              <a:gd name="connsiteY104" fmla="*/ 91440 h 1188720"/>
              <a:gd name="connsiteX105" fmla="*/ 3241040 w 4053840"/>
              <a:gd name="connsiteY105" fmla="*/ 30480 h 1188720"/>
              <a:gd name="connsiteX106" fmla="*/ 3159760 w 4053840"/>
              <a:gd name="connsiteY106" fmla="*/ 10160 h 1188720"/>
              <a:gd name="connsiteX107" fmla="*/ 2895600 w 4053840"/>
              <a:gd name="connsiteY107" fmla="*/ 40640 h 1188720"/>
              <a:gd name="connsiteX108" fmla="*/ 2854960 w 4053840"/>
              <a:gd name="connsiteY108" fmla="*/ 50800 h 1188720"/>
              <a:gd name="connsiteX109" fmla="*/ 2794000 w 4053840"/>
              <a:gd name="connsiteY109" fmla="*/ 71120 h 1188720"/>
              <a:gd name="connsiteX110" fmla="*/ 2743200 w 4053840"/>
              <a:gd name="connsiteY110" fmla="*/ 162560 h 1188720"/>
              <a:gd name="connsiteX111" fmla="*/ 2753360 w 4053840"/>
              <a:gd name="connsiteY111" fmla="*/ 172720 h 1188720"/>
              <a:gd name="connsiteX112" fmla="*/ 2753360 w 4053840"/>
              <a:gd name="connsiteY112" fmla="*/ 172720 h 1188720"/>
              <a:gd name="connsiteX113" fmla="*/ 2692400 w 4053840"/>
              <a:gd name="connsiteY113" fmla="*/ 60960 h 1188720"/>
              <a:gd name="connsiteX114" fmla="*/ 2631440 w 4053840"/>
              <a:gd name="connsiteY114" fmla="*/ 40640 h 1188720"/>
              <a:gd name="connsiteX115" fmla="*/ 2600960 w 4053840"/>
              <a:gd name="connsiteY115" fmla="*/ 20320 h 1188720"/>
              <a:gd name="connsiteX116" fmla="*/ 2540000 w 4053840"/>
              <a:gd name="connsiteY116" fmla="*/ 0 h 1188720"/>
              <a:gd name="connsiteX117" fmla="*/ 2387600 w 4053840"/>
              <a:gd name="connsiteY117" fmla="*/ 20320 h 1188720"/>
              <a:gd name="connsiteX118" fmla="*/ 2336800 w 4053840"/>
              <a:gd name="connsiteY118" fmla="*/ 30480 h 1188720"/>
              <a:gd name="connsiteX119" fmla="*/ 2275840 w 4053840"/>
              <a:gd name="connsiteY119" fmla="*/ 50800 h 1188720"/>
              <a:gd name="connsiteX120" fmla="*/ 2194560 w 4053840"/>
              <a:gd name="connsiteY120" fmla="*/ 142240 h 1188720"/>
              <a:gd name="connsiteX121" fmla="*/ 2164080 w 4053840"/>
              <a:gd name="connsiteY121" fmla="*/ 172720 h 1188720"/>
              <a:gd name="connsiteX122" fmla="*/ 2143760 w 4053840"/>
              <a:gd name="connsiteY122" fmla="*/ 203200 h 1188720"/>
              <a:gd name="connsiteX123" fmla="*/ 2153920 w 4053840"/>
              <a:gd name="connsiteY123" fmla="*/ 203200 h 1188720"/>
              <a:gd name="connsiteX124" fmla="*/ 2113280 w 4053840"/>
              <a:gd name="connsiteY124" fmla="*/ 81280 h 1188720"/>
              <a:gd name="connsiteX125" fmla="*/ 2021840 w 4053840"/>
              <a:gd name="connsiteY125" fmla="*/ 50800 h 1188720"/>
              <a:gd name="connsiteX126" fmla="*/ 1991360 w 4053840"/>
              <a:gd name="connsiteY126" fmla="*/ 40640 h 1188720"/>
              <a:gd name="connsiteX127" fmla="*/ 1849120 w 4053840"/>
              <a:gd name="connsiteY127" fmla="*/ 60960 h 1188720"/>
              <a:gd name="connsiteX128" fmla="*/ 1767840 w 4053840"/>
              <a:gd name="connsiteY128" fmla="*/ 81280 h 1188720"/>
              <a:gd name="connsiteX129" fmla="*/ 1737360 w 4053840"/>
              <a:gd name="connsiteY129" fmla="*/ 101600 h 1188720"/>
              <a:gd name="connsiteX130" fmla="*/ 1686560 w 4053840"/>
              <a:gd name="connsiteY130" fmla="*/ 162560 h 1188720"/>
              <a:gd name="connsiteX131" fmla="*/ 1676400 w 4053840"/>
              <a:gd name="connsiteY131" fmla="*/ 193040 h 1188720"/>
              <a:gd name="connsiteX132" fmla="*/ 1676400 w 4053840"/>
              <a:gd name="connsiteY132" fmla="*/ 203200 h 1188720"/>
              <a:gd name="connsiteX133" fmla="*/ 1676400 w 4053840"/>
              <a:gd name="connsiteY133" fmla="*/ 203200 h 1188720"/>
              <a:gd name="connsiteX134" fmla="*/ 1656080 w 4053840"/>
              <a:gd name="connsiteY134" fmla="*/ 111760 h 1188720"/>
              <a:gd name="connsiteX135" fmla="*/ 1595120 w 4053840"/>
              <a:gd name="connsiteY135" fmla="*/ 60960 h 1188720"/>
              <a:gd name="connsiteX136" fmla="*/ 1524000 w 4053840"/>
              <a:gd name="connsiteY136" fmla="*/ 40640 h 1188720"/>
              <a:gd name="connsiteX137" fmla="*/ 1463040 w 4053840"/>
              <a:gd name="connsiteY137" fmla="*/ 20320 h 1188720"/>
              <a:gd name="connsiteX138" fmla="*/ 1198880 w 4053840"/>
              <a:gd name="connsiteY138" fmla="*/ 30480 h 1188720"/>
              <a:gd name="connsiteX139" fmla="*/ 1127760 w 4053840"/>
              <a:gd name="connsiteY139" fmla="*/ 50800 h 1188720"/>
              <a:gd name="connsiteX140" fmla="*/ 1097280 w 4053840"/>
              <a:gd name="connsiteY140" fmla="*/ 71120 h 1188720"/>
              <a:gd name="connsiteX141" fmla="*/ 1066800 w 4053840"/>
              <a:gd name="connsiteY141" fmla="*/ 81280 h 1188720"/>
              <a:gd name="connsiteX142" fmla="*/ 1036320 w 4053840"/>
              <a:gd name="connsiteY142" fmla="*/ 111760 h 1188720"/>
              <a:gd name="connsiteX143" fmla="*/ 965200 w 4053840"/>
              <a:gd name="connsiteY143" fmla="*/ 193040 h 1188720"/>
              <a:gd name="connsiteX144" fmla="*/ 955040 w 4053840"/>
              <a:gd name="connsiteY144" fmla="*/ 223520 h 1188720"/>
              <a:gd name="connsiteX145" fmla="*/ 985520 w 4053840"/>
              <a:gd name="connsiteY145" fmla="*/ 172720 h 1188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053840" h="1188720">
                <a:moveTo>
                  <a:pt x="985520" y="172720"/>
                </a:moveTo>
                <a:lnTo>
                  <a:pt x="985520" y="172720"/>
                </a:lnTo>
                <a:cubicBezTo>
                  <a:pt x="951653" y="149013"/>
                  <a:pt x="924025" y="111626"/>
                  <a:pt x="883920" y="101600"/>
                </a:cubicBezTo>
                <a:cubicBezTo>
                  <a:pt x="784808" y="76822"/>
                  <a:pt x="908566" y="107077"/>
                  <a:pt x="792480" y="81280"/>
                </a:cubicBezTo>
                <a:cubicBezTo>
                  <a:pt x="778849" y="78251"/>
                  <a:pt x="765578" y="73618"/>
                  <a:pt x="751840" y="71120"/>
                </a:cubicBezTo>
                <a:cubicBezTo>
                  <a:pt x="728279" y="66836"/>
                  <a:pt x="704427" y="64347"/>
                  <a:pt x="680720" y="60960"/>
                </a:cubicBezTo>
                <a:cubicBezTo>
                  <a:pt x="470150" y="76001"/>
                  <a:pt x="600576" y="58450"/>
                  <a:pt x="497840" y="81280"/>
                </a:cubicBezTo>
                <a:cubicBezTo>
                  <a:pt x="476972" y="85917"/>
                  <a:pt x="438346" y="90707"/>
                  <a:pt x="416560" y="101600"/>
                </a:cubicBezTo>
                <a:cubicBezTo>
                  <a:pt x="405638" y="107061"/>
                  <a:pt x="395206" y="113808"/>
                  <a:pt x="386080" y="121920"/>
                </a:cubicBezTo>
                <a:cubicBezTo>
                  <a:pt x="361846" y="143462"/>
                  <a:pt x="321786" y="179388"/>
                  <a:pt x="304800" y="213360"/>
                </a:cubicBezTo>
                <a:cubicBezTo>
                  <a:pt x="303285" y="216389"/>
                  <a:pt x="304800" y="220133"/>
                  <a:pt x="304800" y="223520"/>
                </a:cubicBezTo>
                <a:lnTo>
                  <a:pt x="314960" y="223520"/>
                </a:lnTo>
                <a:lnTo>
                  <a:pt x="233680" y="193040"/>
                </a:lnTo>
                <a:cubicBezTo>
                  <a:pt x="223615" y="189380"/>
                  <a:pt x="213910" y="182880"/>
                  <a:pt x="203200" y="182880"/>
                </a:cubicBezTo>
                <a:cubicBezTo>
                  <a:pt x="184871" y="182880"/>
                  <a:pt x="154569" y="203086"/>
                  <a:pt x="142240" y="213360"/>
                </a:cubicBezTo>
                <a:cubicBezTo>
                  <a:pt x="131202" y="222558"/>
                  <a:pt x="123452" y="235489"/>
                  <a:pt x="111760" y="243840"/>
                </a:cubicBezTo>
                <a:cubicBezTo>
                  <a:pt x="99435" y="252643"/>
                  <a:pt x="84667" y="257387"/>
                  <a:pt x="71120" y="264160"/>
                </a:cubicBezTo>
                <a:lnTo>
                  <a:pt x="50800" y="325120"/>
                </a:lnTo>
                <a:cubicBezTo>
                  <a:pt x="47413" y="335280"/>
                  <a:pt x="43237" y="345210"/>
                  <a:pt x="40640" y="355600"/>
                </a:cubicBezTo>
                <a:cubicBezTo>
                  <a:pt x="37253" y="369147"/>
                  <a:pt x="34316" y="382814"/>
                  <a:pt x="30480" y="396240"/>
                </a:cubicBezTo>
                <a:cubicBezTo>
                  <a:pt x="19599" y="434324"/>
                  <a:pt x="18100" y="423688"/>
                  <a:pt x="10160" y="467360"/>
                </a:cubicBezTo>
                <a:cubicBezTo>
                  <a:pt x="5876" y="490921"/>
                  <a:pt x="3387" y="514773"/>
                  <a:pt x="0" y="538480"/>
                </a:cubicBezTo>
                <a:cubicBezTo>
                  <a:pt x="3387" y="596053"/>
                  <a:pt x="4421" y="653813"/>
                  <a:pt x="10160" y="711200"/>
                </a:cubicBezTo>
                <a:cubicBezTo>
                  <a:pt x="11226" y="721856"/>
                  <a:pt x="15119" y="732318"/>
                  <a:pt x="20320" y="741680"/>
                </a:cubicBezTo>
                <a:cubicBezTo>
                  <a:pt x="32180" y="763028"/>
                  <a:pt x="43691" y="785371"/>
                  <a:pt x="60960" y="802640"/>
                </a:cubicBezTo>
                <a:cubicBezTo>
                  <a:pt x="71120" y="812800"/>
                  <a:pt x="79485" y="825150"/>
                  <a:pt x="91440" y="833120"/>
                </a:cubicBezTo>
                <a:cubicBezTo>
                  <a:pt x="100185" y="838950"/>
                  <a:pt x="157141" y="852085"/>
                  <a:pt x="162560" y="853440"/>
                </a:cubicBezTo>
                <a:cubicBezTo>
                  <a:pt x="172720" y="860213"/>
                  <a:pt x="181607" y="869473"/>
                  <a:pt x="193040" y="873760"/>
                </a:cubicBezTo>
                <a:cubicBezTo>
                  <a:pt x="204400" y="878020"/>
                  <a:pt x="297953" y="892939"/>
                  <a:pt x="304800" y="894080"/>
                </a:cubicBezTo>
                <a:cubicBezTo>
                  <a:pt x="362373" y="890693"/>
                  <a:pt x="420967" y="895231"/>
                  <a:pt x="477520" y="883920"/>
                </a:cubicBezTo>
                <a:cubicBezTo>
                  <a:pt x="510395" y="877345"/>
                  <a:pt x="508000" y="861609"/>
                  <a:pt x="508000" y="843280"/>
                </a:cubicBezTo>
                <a:lnTo>
                  <a:pt x="508000" y="843280"/>
                </a:lnTo>
                <a:cubicBezTo>
                  <a:pt x="510904" y="878131"/>
                  <a:pt x="510009" y="983454"/>
                  <a:pt x="538480" y="1026160"/>
                </a:cubicBezTo>
                <a:cubicBezTo>
                  <a:pt x="545253" y="1036320"/>
                  <a:pt x="550166" y="1048006"/>
                  <a:pt x="558800" y="1056640"/>
                </a:cubicBezTo>
                <a:cubicBezTo>
                  <a:pt x="567434" y="1065274"/>
                  <a:pt x="580646" y="1068326"/>
                  <a:pt x="589280" y="1076960"/>
                </a:cubicBezTo>
                <a:cubicBezTo>
                  <a:pt x="601254" y="1088934"/>
                  <a:pt x="606751" y="1106760"/>
                  <a:pt x="619760" y="1117600"/>
                </a:cubicBezTo>
                <a:cubicBezTo>
                  <a:pt x="627987" y="1124456"/>
                  <a:pt x="640396" y="1123541"/>
                  <a:pt x="650240" y="1127760"/>
                </a:cubicBezTo>
                <a:cubicBezTo>
                  <a:pt x="698811" y="1148576"/>
                  <a:pt x="677677" y="1146326"/>
                  <a:pt x="721360" y="1158240"/>
                </a:cubicBezTo>
                <a:cubicBezTo>
                  <a:pt x="748303" y="1165588"/>
                  <a:pt x="802640" y="1178560"/>
                  <a:pt x="802640" y="1178560"/>
                </a:cubicBezTo>
                <a:cubicBezTo>
                  <a:pt x="921173" y="1175173"/>
                  <a:pt x="1039822" y="1174633"/>
                  <a:pt x="1158240" y="1168400"/>
                </a:cubicBezTo>
                <a:cubicBezTo>
                  <a:pt x="1168935" y="1167837"/>
                  <a:pt x="1178330" y="1160837"/>
                  <a:pt x="1188720" y="1158240"/>
                </a:cubicBezTo>
                <a:cubicBezTo>
                  <a:pt x="1205473" y="1154052"/>
                  <a:pt x="1222587" y="1151467"/>
                  <a:pt x="1239520" y="1148080"/>
                </a:cubicBezTo>
                <a:cubicBezTo>
                  <a:pt x="1253067" y="1141307"/>
                  <a:pt x="1266239" y="1133726"/>
                  <a:pt x="1280160" y="1127760"/>
                </a:cubicBezTo>
                <a:cubicBezTo>
                  <a:pt x="1290004" y="1123541"/>
                  <a:pt x="1301061" y="1122389"/>
                  <a:pt x="1310640" y="1117600"/>
                </a:cubicBezTo>
                <a:cubicBezTo>
                  <a:pt x="1321562" y="1112139"/>
                  <a:pt x="1330960" y="1104053"/>
                  <a:pt x="1341120" y="1097280"/>
                </a:cubicBezTo>
                <a:cubicBezTo>
                  <a:pt x="1347893" y="1087120"/>
                  <a:pt x="1352806" y="1075434"/>
                  <a:pt x="1361440" y="1066800"/>
                </a:cubicBezTo>
                <a:cubicBezTo>
                  <a:pt x="1370074" y="1058166"/>
                  <a:pt x="1382539" y="1054297"/>
                  <a:pt x="1391920" y="1046480"/>
                </a:cubicBezTo>
                <a:cubicBezTo>
                  <a:pt x="1402958" y="1037282"/>
                  <a:pt x="1411362" y="1025198"/>
                  <a:pt x="1422400" y="1016000"/>
                </a:cubicBezTo>
                <a:cubicBezTo>
                  <a:pt x="1465993" y="979673"/>
                  <a:pt x="1442884" y="1013772"/>
                  <a:pt x="1483360" y="965200"/>
                </a:cubicBezTo>
                <a:cubicBezTo>
                  <a:pt x="1491177" y="955819"/>
                  <a:pt x="1495863" y="944101"/>
                  <a:pt x="1503680" y="934720"/>
                </a:cubicBezTo>
                <a:cubicBezTo>
                  <a:pt x="1512878" y="923682"/>
                  <a:pt x="1534160" y="904240"/>
                  <a:pt x="1534160" y="904240"/>
                </a:cubicBezTo>
                <a:lnTo>
                  <a:pt x="1524000" y="904240"/>
                </a:lnTo>
                <a:cubicBezTo>
                  <a:pt x="1540933" y="934720"/>
                  <a:pt x="1554180" y="967562"/>
                  <a:pt x="1574800" y="995680"/>
                </a:cubicBezTo>
                <a:cubicBezTo>
                  <a:pt x="1591794" y="1018854"/>
                  <a:pt x="1619820" y="1032730"/>
                  <a:pt x="1635760" y="1056640"/>
                </a:cubicBezTo>
                <a:cubicBezTo>
                  <a:pt x="1642533" y="1066800"/>
                  <a:pt x="1648263" y="1077739"/>
                  <a:pt x="1656080" y="1087120"/>
                </a:cubicBezTo>
                <a:cubicBezTo>
                  <a:pt x="1685923" y="1122932"/>
                  <a:pt x="1705039" y="1129919"/>
                  <a:pt x="1747520" y="1158240"/>
                </a:cubicBezTo>
                <a:cubicBezTo>
                  <a:pt x="1786911" y="1184501"/>
                  <a:pt x="1766416" y="1174699"/>
                  <a:pt x="1808480" y="1188720"/>
                </a:cubicBezTo>
                <a:cubicBezTo>
                  <a:pt x="2140793" y="1173615"/>
                  <a:pt x="1941887" y="1197456"/>
                  <a:pt x="2072640" y="1168400"/>
                </a:cubicBezTo>
                <a:cubicBezTo>
                  <a:pt x="2119780" y="1157924"/>
                  <a:pt x="2120718" y="1160469"/>
                  <a:pt x="2164080" y="1148080"/>
                </a:cubicBezTo>
                <a:cubicBezTo>
                  <a:pt x="2174378" y="1145138"/>
                  <a:pt x="2184981" y="1142709"/>
                  <a:pt x="2194560" y="1137920"/>
                </a:cubicBezTo>
                <a:cubicBezTo>
                  <a:pt x="2205482" y="1132459"/>
                  <a:pt x="2214880" y="1124373"/>
                  <a:pt x="2225040" y="1117600"/>
                </a:cubicBezTo>
                <a:cubicBezTo>
                  <a:pt x="2231813" y="1107440"/>
                  <a:pt x="2237543" y="1096501"/>
                  <a:pt x="2245360" y="1087120"/>
                </a:cubicBezTo>
                <a:cubicBezTo>
                  <a:pt x="2254558" y="1076082"/>
                  <a:pt x="2267870" y="1068595"/>
                  <a:pt x="2275840" y="1056640"/>
                </a:cubicBezTo>
                <a:cubicBezTo>
                  <a:pt x="2281781" y="1047729"/>
                  <a:pt x="2281211" y="1035739"/>
                  <a:pt x="2286000" y="1026160"/>
                </a:cubicBezTo>
                <a:cubicBezTo>
                  <a:pt x="2291461" y="1015238"/>
                  <a:pt x="2300038" y="1006151"/>
                  <a:pt x="2306320" y="995680"/>
                </a:cubicBezTo>
                <a:cubicBezTo>
                  <a:pt x="2310216" y="989186"/>
                  <a:pt x="2313093" y="982133"/>
                  <a:pt x="2316480" y="975360"/>
                </a:cubicBezTo>
                <a:lnTo>
                  <a:pt x="2316480" y="975360"/>
                </a:lnTo>
                <a:cubicBezTo>
                  <a:pt x="2333413" y="999067"/>
                  <a:pt x="2349081" y="1023731"/>
                  <a:pt x="2367280" y="1046480"/>
                </a:cubicBezTo>
                <a:cubicBezTo>
                  <a:pt x="2382260" y="1065205"/>
                  <a:pt x="2406315" y="1086318"/>
                  <a:pt x="2428240" y="1097280"/>
                </a:cubicBezTo>
                <a:cubicBezTo>
                  <a:pt x="2437819" y="1102069"/>
                  <a:pt x="2449141" y="1102651"/>
                  <a:pt x="2458720" y="1107440"/>
                </a:cubicBezTo>
                <a:cubicBezTo>
                  <a:pt x="2528484" y="1142322"/>
                  <a:pt x="2441990" y="1118318"/>
                  <a:pt x="2540000" y="1137920"/>
                </a:cubicBezTo>
                <a:cubicBezTo>
                  <a:pt x="2645821" y="1130865"/>
                  <a:pt x="2683843" y="1137386"/>
                  <a:pt x="2773680" y="1107440"/>
                </a:cubicBezTo>
                <a:cubicBezTo>
                  <a:pt x="2876114" y="1073295"/>
                  <a:pt x="2717225" y="1125392"/>
                  <a:pt x="2844800" y="1087120"/>
                </a:cubicBezTo>
                <a:cubicBezTo>
                  <a:pt x="2865316" y="1080965"/>
                  <a:pt x="2905760" y="1066800"/>
                  <a:pt x="2905760" y="1066800"/>
                </a:cubicBezTo>
                <a:cubicBezTo>
                  <a:pt x="2932059" y="1040501"/>
                  <a:pt x="2964727" y="1011818"/>
                  <a:pt x="2976880" y="975360"/>
                </a:cubicBezTo>
                <a:cubicBezTo>
                  <a:pt x="2989435" y="937696"/>
                  <a:pt x="2982251" y="954459"/>
                  <a:pt x="2997200" y="924560"/>
                </a:cubicBezTo>
                <a:lnTo>
                  <a:pt x="2997200" y="934720"/>
                </a:lnTo>
                <a:cubicBezTo>
                  <a:pt x="3024293" y="948267"/>
                  <a:pt x="3050904" y="962825"/>
                  <a:pt x="3078480" y="975360"/>
                </a:cubicBezTo>
                <a:cubicBezTo>
                  <a:pt x="3096295" y="983458"/>
                  <a:pt x="3132356" y="991369"/>
                  <a:pt x="3149600" y="995680"/>
                </a:cubicBezTo>
                <a:cubicBezTo>
                  <a:pt x="3322155" y="989730"/>
                  <a:pt x="3368233" y="1008688"/>
                  <a:pt x="3484880" y="975360"/>
                </a:cubicBezTo>
                <a:cubicBezTo>
                  <a:pt x="3510895" y="967927"/>
                  <a:pt x="3524748" y="963629"/>
                  <a:pt x="3545840" y="944880"/>
                </a:cubicBezTo>
                <a:cubicBezTo>
                  <a:pt x="3557668" y="934366"/>
                  <a:pt x="3615406" y="882726"/>
                  <a:pt x="3627120" y="853440"/>
                </a:cubicBezTo>
                <a:cubicBezTo>
                  <a:pt x="3629636" y="847151"/>
                  <a:pt x="3627120" y="839893"/>
                  <a:pt x="3627120" y="833120"/>
                </a:cubicBezTo>
                <a:lnTo>
                  <a:pt x="3627120" y="833120"/>
                </a:lnTo>
                <a:cubicBezTo>
                  <a:pt x="3765945" y="826179"/>
                  <a:pt x="3780653" y="838602"/>
                  <a:pt x="3870960" y="812800"/>
                </a:cubicBezTo>
                <a:cubicBezTo>
                  <a:pt x="3881258" y="809858"/>
                  <a:pt x="3891861" y="807429"/>
                  <a:pt x="3901440" y="802640"/>
                </a:cubicBezTo>
                <a:cubicBezTo>
                  <a:pt x="3912362" y="797179"/>
                  <a:pt x="3921760" y="789093"/>
                  <a:pt x="3931920" y="782320"/>
                </a:cubicBezTo>
                <a:cubicBezTo>
                  <a:pt x="3984441" y="703538"/>
                  <a:pt x="3964837" y="744528"/>
                  <a:pt x="3992880" y="660400"/>
                </a:cubicBezTo>
                <a:lnTo>
                  <a:pt x="4003040" y="629920"/>
                </a:lnTo>
                <a:cubicBezTo>
                  <a:pt x="3992573" y="514787"/>
                  <a:pt x="4030287" y="518160"/>
                  <a:pt x="3982720" y="518160"/>
                </a:cubicBezTo>
                <a:lnTo>
                  <a:pt x="3982720" y="518160"/>
                </a:lnTo>
                <a:cubicBezTo>
                  <a:pt x="3992880" y="491067"/>
                  <a:pt x="4001226" y="463222"/>
                  <a:pt x="4013200" y="436880"/>
                </a:cubicBezTo>
                <a:cubicBezTo>
                  <a:pt x="4018253" y="425764"/>
                  <a:pt x="4028561" y="417558"/>
                  <a:pt x="4033520" y="406400"/>
                </a:cubicBezTo>
                <a:cubicBezTo>
                  <a:pt x="4042219" y="386827"/>
                  <a:pt x="4053840" y="345440"/>
                  <a:pt x="4053840" y="345440"/>
                </a:cubicBezTo>
                <a:cubicBezTo>
                  <a:pt x="4052485" y="340021"/>
                  <a:pt x="4039350" y="283065"/>
                  <a:pt x="4033520" y="274320"/>
                </a:cubicBezTo>
                <a:cubicBezTo>
                  <a:pt x="4025550" y="262365"/>
                  <a:pt x="4014995" y="251810"/>
                  <a:pt x="4003040" y="243840"/>
                </a:cubicBezTo>
                <a:cubicBezTo>
                  <a:pt x="3994129" y="237899"/>
                  <a:pt x="3981922" y="238881"/>
                  <a:pt x="3972560" y="233680"/>
                </a:cubicBezTo>
                <a:cubicBezTo>
                  <a:pt x="3951212" y="221820"/>
                  <a:pt x="3934768" y="200763"/>
                  <a:pt x="3911600" y="193040"/>
                </a:cubicBezTo>
                <a:lnTo>
                  <a:pt x="3820160" y="162560"/>
                </a:lnTo>
                <a:lnTo>
                  <a:pt x="3789680" y="152400"/>
                </a:lnTo>
                <a:cubicBezTo>
                  <a:pt x="3701627" y="155787"/>
                  <a:pt x="3613456" y="156887"/>
                  <a:pt x="3525520" y="162560"/>
                </a:cubicBezTo>
                <a:cubicBezTo>
                  <a:pt x="3512209" y="163419"/>
                  <a:pt x="3461340" y="174330"/>
                  <a:pt x="3444240" y="182880"/>
                </a:cubicBezTo>
                <a:cubicBezTo>
                  <a:pt x="3433318" y="188341"/>
                  <a:pt x="3413760" y="203200"/>
                  <a:pt x="3413760" y="203200"/>
                </a:cubicBezTo>
                <a:lnTo>
                  <a:pt x="3413760" y="203200"/>
                </a:lnTo>
                <a:cubicBezTo>
                  <a:pt x="3409058" y="190660"/>
                  <a:pt x="3386643" y="112163"/>
                  <a:pt x="3362960" y="91440"/>
                </a:cubicBezTo>
                <a:cubicBezTo>
                  <a:pt x="3314479" y="49019"/>
                  <a:pt x="3298593" y="49664"/>
                  <a:pt x="3241040" y="30480"/>
                </a:cubicBezTo>
                <a:cubicBezTo>
                  <a:pt x="3194177" y="14859"/>
                  <a:pt x="3221062" y="22420"/>
                  <a:pt x="3159760" y="10160"/>
                </a:cubicBezTo>
                <a:cubicBezTo>
                  <a:pt x="3067311" y="16764"/>
                  <a:pt x="2985631" y="18132"/>
                  <a:pt x="2895600" y="40640"/>
                </a:cubicBezTo>
                <a:cubicBezTo>
                  <a:pt x="2882053" y="44027"/>
                  <a:pt x="2868335" y="46788"/>
                  <a:pt x="2854960" y="50800"/>
                </a:cubicBezTo>
                <a:cubicBezTo>
                  <a:pt x="2834444" y="56955"/>
                  <a:pt x="2794000" y="71120"/>
                  <a:pt x="2794000" y="71120"/>
                </a:cubicBezTo>
                <a:cubicBezTo>
                  <a:pt x="2788198" y="79822"/>
                  <a:pt x="2743200" y="135736"/>
                  <a:pt x="2743200" y="162560"/>
                </a:cubicBezTo>
                <a:lnTo>
                  <a:pt x="2753360" y="172720"/>
                </a:lnTo>
                <a:lnTo>
                  <a:pt x="2753360" y="172720"/>
                </a:lnTo>
                <a:cubicBezTo>
                  <a:pt x="2739432" y="135579"/>
                  <a:pt x="2732616" y="83302"/>
                  <a:pt x="2692400" y="60960"/>
                </a:cubicBezTo>
                <a:cubicBezTo>
                  <a:pt x="2673676" y="50558"/>
                  <a:pt x="2649262" y="52521"/>
                  <a:pt x="2631440" y="40640"/>
                </a:cubicBezTo>
                <a:cubicBezTo>
                  <a:pt x="2621280" y="33867"/>
                  <a:pt x="2612118" y="25279"/>
                  <a:pt x="2600960" y="20320"/>
                </a:cubicBezTo>
                <a:cubicBezTo>
                  <a:pt x="2581387" y="11621"/>
                  <a:pt x="2540000" y="0"/>
                  <a:pt x="2540000" y="0"/>
                </a:cubicBezTo>
                <a:cubicBezTo>
                  <a:pt x="2370738" y="15387"/>
                  <a:pt x="2480804" y="-392"/>
                  <a:pt x="2387600" y="20320"/>
                </a:cubicBezTo>
                <a:cubicBezTo>
                  <a:pt x="2370743" y="24066"/>
                  <a:pt x="2353460" y="25936"/>
                  <a:pt x="2336800" y="30480"/>
                </a:cubicBezTo>
                <a:cubicBezTo>
                  <a:pt x="2316136" y="36116"/>
                  <a:pt x="2275840" y="50800"/>
                  <a:pt x="2275840" y="50800"/>
                </a:cubicBezTo>
                <a:cubicBezTo>
                  <a:pt x="2239580" y="105190"/>
                  <a:pt x="2264154" y="72646"/>
                  <a:pt x="2194560" y="142240"/>
                </a:cubicBezTo>
                <a:cubicBezTo>
                  <a:pt x="2184400" y="152400"/>
                  <a:pt x="2172050" y="160765"/>
                  <a:pt x="2164080" y="172720"/>
                </a:cubicBezTo>
                <a:lnTo>
                  <a:pt x="2143760" y="203200"/>
                </a:lnTo>
                <a:lnTo>
                  <a:pt x="2153920" y="203200"/>
                </a:lnTo>
                <a:cubicBezTo>
                  <a:pt x="2152684" y="197639"/>
                  <a:pt x="2142420" y="99493"/>
                  <a:pt x="2113280" y="81280"/>
                </a:cubicBezTo>
                <a:lnTo>
                  <a:pt x="2021840" y="50800"/>
                </a:lnTo>
                <a:lnTo>
                  <a:pt x="1991360" y="40640"/>
                </a:lnTo>
                <a:cubicBezTo>
                  <a:pt x="1792130" y="58752"/>
                  <a:pt x="1937076" y="36972"/>
                  <a:pt x="1849120" y="60960"/>
                </a:cubicBezTo>
                <a:cubicBezTo>
                  <a:pt x="1822177" y="68308"/>
                  <a:pt x="1767840" y="81280"/>
                  <a:pt x="1767840" y="81280"/>
                </a:cubicBezTo>
                <a:cubicBezTo>
                  <a:pt x="1757680" y="88053"/>
                  <a:pt x="1746741" y="93783"/>
                  <a:pt x="1737360" y="101600"/>
                </a:cubicBezTo>
                <a:cubicBezTo>
                  <a:pt x="1718100" y="117650"/>
                  <a:pt x="1697977" y="139726"/>
                  <a:pt x="1686560" y="162560"/>
                </a:cubicBezTo>
                <a:cubicBezTo>
                  <a:pt x="1681771" y="172139"/>
                  <a:pt x="1678997" y="182650"/>
                  <a:pt x="1676400" y="193040"/>
                </a:cubicBezTo>
                <a:cubicBezTo>
                  <a:pt x="1675579" y="196326"/>
                  <a:pt x="1676400" y="199813"/>
                  <a:pt x="1676400" y="203200"/>
                </a:cubicBezTo>
                <a:lnTo>
                  <a:pt x="1676400" y="203200"/>
                </a:lnTo>
                <a:cubicBezTo>
                  <a:pt x="1669627" y="172720"/>
                  <a:pt x="1668089" y="140582"/>
                  <a:pt x="1656080" y="111760"/>
                </a:cubicBezTo>
                <a:cubicBezTo>
                  <a:pt x="1650167" y="97569"/>
                  <a:pt x="1609340" y="68070"/>
                  <a:pt x="1595120" y="60960"/>
                </a:cubicBezTo>
                <a:cubicBezTo>
                  <a:pt x="1578048" y="52424"/>
                  <a:pt x="1540276" y="45523"/>
                  <a:pt x="1524000" y="40640"/>
                </a:cubicBezTo>
                <a:cubicBezTo>
                  <a:pt x="1503484" y="34485"/>
                  <a:pt x="1463040" y="20320"/>
                  <a:pt x="1463040" y="20320"/>
                </a:cubicBezTo>
                <a:cubicBezTo>
                  <a:pt x="1374987" y="23707"/>
                  <a:pt x="1286803" y="24618"/>
                  <a:pt x="1198880" y="30480"/>
                </a:cubicBezTo>
                <a:cubicBezTo>
                  <a:pt x="1191368" y="30981"/>
                  <a:pt x="1138111" y="45625"/>
                  <a:pt x="1127760" y="50800"/>
                </a:cubicBezTo>
                <a:cubicBezTo>
                  <a:pt x="1116838" y="56261"/>
                  <a:pt x="1108202" y="65659"/>
                  <a:pt x="1097280" y="71120"/>
                </a:cubicBezTo>
                <a:cubicBezTo>
                  <a:pt x="1087701" y="75909"/>
                  <a:pt x="1076960" y="77893"/>
                  <a:pt x="1066800" y="81280"/>
                </a:cubicBezTo>
                <a:cubicBezTo>
                  <a:pt x="1056640" y="91440"/>
                  <a:pt x="1047358" y="102562"/>
                  <a:pt x="1036320" y="111760"/>
                </a:cubicBezTo>
                <a:cubicBezTo>
                  <a:pt x="998025" y="143673"/>
                  <a:pt x="987604" y="125828"/>
                  <a:pt x="965200" y="193040"/>
                </a:cubicBezTo>
                <a:cubicBezTo>
                  <a:pt x="961813" y="203200"/>
                  <a:pt x="955040" y="212810"/>
                  <a:pt x="955040" y="223520"/>
                </a:cubicBezTo>
                <a:cubicBezTo>
                  <a:pt x="955040" y="231093"/>
                  <a:pt x="980440" y="181187"/>
                  <a:pt x="985520" y="172720"/>
                </a:cubicBezTo>
                <a:close/>
              </a:path>
            </a:pathLst>
          </a:cu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161655B4-709F-8845-9133-5CA4B6CE7B5F}"/>
              </a:ext>
            </a:extLst>
          </p:cNvPr>
          <p:cNvSpPr/>
          <p:nvPr/>
        </p:nvSpPr>
        <p:spPr>
          <a:xfrm>
            <a:off x="193040" y="1280160"/>
            <a:ext cx="4053840" cy="1188720"/>
          </a:xfrm>
          <a:custGeom>
            <a:avLst/>
            <a:gdLst>
              <a:gd name="connsiteX0" fmla="*/ 985520 w 4053840"/>
              <a:gd name="connsiteY0" fmla="*/ 172720 h 1188720"/>
              <a:gd name="connsiteX1" fmla="*/ 985520 w 4053840"/>
              <a:gd name="connsiteY1" fmla="*/ 172720 h 1188720"/>
              <a:gd name="connsiteX2" fmla="*/ 883920 w 4053840"/>
              <a:gd name="connsiteY2" fmla="*/ 101600 h 1188720"/>
              <a:gd name="connsiteX3" fmla="*/ 792480 w 4053840"/>
              <a:gd name="connsiteY3" fmla="*/ 81280 h 1188720"/>
              <a:gd name="connsiteX4" fmla="*/ 751840 w 4053840"/>
              <a:gd name="connsiteY4" fmla="*/ 71120 h 1188720"/>
              <a:gd name="connsiteX5" fmla="*/ 680720 w 4053840"/>
              <a:gd name="connsiteY5" fmla="*/ 60960 h 1188720"/>
              <a:gd name="connsiteX6" fmla="*/ 497840 w 4053840"/>
              <a:gd name="connsiteY6" fmla="*/ 81280 h 1188720"/>
              <a:gd name="connsiteX7" fmla="*/ 416560 w 4053840"/>
              <a:gd name="connsiteY7" fmla="*/ 101600 h 1188720"/>
              <a:gd name="connsiteX8" fmla="*/ 386080 w 4053840"/>
              <a:gd name="connsiteY8" fmla="*/ 121920 h 1188720"/>
              <a:gd name="connsiteX9" fmla="*/ 304800 w 4053840"/>
              <a:gd name="connsiteY9" fmla="*/ 213360 h 1188720"/>
              <a:gd name="connsiteX10" fmla="*/ 304800 w 4053840"/>
              <a:gd name="connsiteY10" fmla="*/ 223520 h 1188720"/>
              <a:gd name="connsiteX11" fmla="*/ 314960 w 4053840"/>
              <a:gd name="connsiteY11" fmla="*/ 223520 h 1188720"/>
              <a:gd name="connsiteX12" fmla="*/ 233680 w 4053840"/>
              <a:gd name="connsiteY12" fmla="*/ 193040 h 1188720"/>
              <a:gd name="connsiteX13" fmla="*/ 203200 w 4053840"/>
              <a:gd name="connsiteY13" fmla="*/ 182880 h 1188720"/>
              <a:gd name="connsiteX14" fmla="*/ 142240 w 4053840"/>
              <a:gd name="connsiteY14" fmla="*/ 213360 h 1188720"/>
              <a:gd name="connsiteX15" fmla="*/ 111760 w 4053840"/>
              <a:gd name="connsiteY15" fmla="*/ 243840 h 1188720"/>
              <a:gd name="connsiteX16" fmla="*/ 71120 w 4053840"/>
              <a:gd name="connsiteY16" fmla="*/ 264160 h 1188720"/>
              <a:gd name="connsiteX17" fmla="*/ 50800 w 4053840"/>
              <a:gd name="connsiteY17" fmla="*/ 325120 h 1188720"/>
              <a:gd name="connsiteX18" fmla="*/ 40640 w 4053840"/>
              <a:gd name="connsiteY18" fmla="*/ 355600 h 1188720"/>
              <a:gd name="connsiteX19" fmla="*/ 30480 w 4053840"/>
              <a:gd name="connsiteY19" fmla="*/ 396240 h 1188720"/>
              <a:gd name="connsiteX20" fmla="*/ 10160 w 4053840"/>
              <a:gd name="connsiteY20" fmla="*/ 467360 h 1188720"/>
              <a:gd name="connsiteX21" fmla="*/ 0 w 4053840"/>
              <a:gd name="connsiteY21" fmla="*/ 538480 h 1188720"/>
              <a:gd name="connsiteX22" fmla="*/ 10160 w 4053840"/>
              <a:gd name="connsiteY22" fmla="*/ 711200 h 1188720"/>
              <a:gd name="connsiteX23" fmla="*/ 20320 w 4053840"/>
              <a:gd name="connsiteY23" fmla="*/ 741680 h 1188720"/>
              <a:gd name="connsiteX24" fmla="*/ 60960 w 4053840"/>
              <a:gd name="connsiteY24" fmla="*/ 802640 h 1188720"/>
              <a:gd name="connsiteX25" fmla="*/ 91440 w 4053840"/>
              <a:gd name="connsiteY25" fmla="*/ 833120 h 1188720"/>
              <a:gd name="connsiteX26" fmla="*/ 162560 w 4053840"/>
              <a:gd name="connsiteY26" fmla="*/ 853440 h 1188720"/>
              <a:gd name="connsiteX27" fmla="*/ 193040 w 4053840"/>
              <a:gd name="connsiteY27" fmla="*/ 873760 h 1188720"/>
              <a:gd name="connsiteX28" fmla="*/ 304800 w 4053840"/>
              <a:gd name="connsiteY28" fmla="*/ 894080 h 1188720"/>
              <a:gd name="connsiteX29" fmla="*/ 477520 w 4053840"/>
              <a:gd name="connsiteY29" fmla="*/ 883920 h 1188720"/>
              <a:gd name="connsiteX30" fmla="*/ 508000 w 4053840"/>
              <a:gd name="connsiteY30" fmla="*/ 843280 h 1188720"/>
              <a:gd name="connsiteX31" fmla="*/ 508000 w 4053840"/>
              <a:gd name="connsiteY31" fmla="*/ 843280 h 1188720"/>
              <a:gd name="connsiteX32" fmla="*/ 538480 w 4053840"/>
              <a:gd name="connsiteY32" fmla="*/ 1026160 h 1188720"/>
              <a:gd name="connsiteX33" fmla="*/ 558800 w 4053840"/>
              <a:gd name="connsiteY33" fmla="*/ 1056640 h 1188720"/>
              <a:gd name="connsiteX34" fmla="*/ 589280 w 4053840"/>
              <a:gd name="connsiteY34" fmla="*/ 1076960 h 1188720"/>
              <a:gd name="connsiteX35" fmla="*/ 619760 w 4053840"/>
              <a:gd name="connsiteY35" fmla="*/ 1117600 h 1188720"/>
              <a:gd name="connsiteX36" fmla="*/ 650240 w 4053840"/>
              <a:gd name="connsiteY36" fmla="*/ 1127760 h 1188720"/>
              <a:gd name="connsiteX37" fmla="*/ 721360 w 4053840"/>
              <a:gd name="connsiteY37" fmla="*/ 1158240 h 1188720"/>
              <a:gd name="connsiteX38" fmla="*/ 802640 w 4053840"/>
              <a:gd name="connsiteY38" fmla="*/ 1178560 h 1188720"/>
              <a:gd name="connsiteX39" fmla="*/ 1158240 w 4053840"/>
              <a:gd name="connsiteY39" fmla="*/ 1168400 h 1188720"/>
              <a:gd name="connsiteX40" fmla="*/ 1188720 w 4053840"/>
              <a:gd name="connsiteY40" fmla="*/ 1158240 h 1188720"/>
              <a:gd name="connsiteX41" fmla="*/ 1239520 w 4053840"/>
              <a:gd name="connsiteY41" fmla="*/ 1148080 h 1188720"/>
              <a:gd name="connsiteX42" fmla="*/ 1280160 w 4053840"/>
              <a:gd name="connsiteY42" fmla="*/ 1127760 h 1188720"/>
              <a:gd name="connsiteX43" fmla="*/ 1310640 w 4053840"/>
              <a:gd name="connsiteY43" fmla="*/ 1117600 h 1188720"/>
              <a:gd name="connsiteX44" fmla="*/ 1341120 w 4053840"/>
              <a:gd name="connsiteY44" fmla="*/ 1097280 h 1188720"/>
              <a:gd name="connsiteX45" fmla="*/ 1361440 w 4053840"/>
              <a:gd name="connsiteY45" fmla="*/ 1066800 h 1188720"/>
              <a:gd name="connsiteX46" fmla="*/ 1391920 w 4053840"/>
              <a:gd name="connsiteY46" fmla="*/ 1046480 h 1188720"/>
              <a:gd name="connsiteX47" fmla="*/ 1422400 w 4053840"/>
              <a:gd name="connsiteY47" fmla="*/ 1016000 h 1188720"/>
              <a:gd name="connsiteX48" fmla="*/ 1483360 w 4053840"/>
              <a:gd name="connsiteY48" fmla="*/ 965200 h 1188720"/>
              <a:gd name="connsiteX49" fmla="*/ 1503680 w 4053840"/>
              <a:gd name="connsiteY49" fmla="*/ 934720 h 1188720"/>
              <a:gd name="connsiteX50" fmla="*/ 1534160 w 4053840"/>
              <a:gd name="connsiteY50" fmla="*/ 904240 h 1188720"/>
              <a:gd name="connsiteX51" fmla="*/ 1524000 w 4053840"/>
              <a:gd name="connsiteY51" fmla="*/ 904240 h 1188720"/>
              <a:gd name="connsiteX52" fmla="*/ 1574800 w 4053840"/>
              <a:gd name="connsiteY52" fmla="*/ 995680 h 1188720"/>
              <a:gd name="connsiteX53" fmla="*/ 1635760 w 4053840"/>
              <a:gd name="connsiteY53" fmla="*/ 1056640 h 1188720"/>
              <a:gd name="connsiteX54" fmla="*/ 1656080 w 4053840"/>
              <a:gd name="connsiteY54" fmla="*/ 1087120 h 1188720"/>
              <a:gd name="connsiteX55" fmla="*/ 1747520 w 4053840"/>
              <a:gd name="connsiteY55" fmla="*/ 1158240 h 1188720"/>
              <a:gd name="connsiteX56" fmla="*/ 1808480 w 4053840"/>
              <a:gd name="connsiteY56" fmla="*/ 1188720 h 1188720"/>
              <a:gd name="connsiteX57" fmla="*/ 2072640 w 4053840"/>
              <a:gd name="connsiteY57" fmla="*/ 1168400 h 1188720"/>
              <a:gd name="connsiteX58" fmla="*/ 2164080 w 4053840"/>
              <a:gd name="connsiteY58" fmla="*/ 1148080 h 1188720"/>
              <a:gd name="connsiteX59" fmla="*/ 2194560 w 4053840"/>
              <a:gd name="connsiteY59" fmla="*/ 1137920 h 1188720"/>
              <a:gd name="connsiteX60" fmla="*/ 2225040 w 4053840"/>
              <a:gd name="connsiteY60" fmla="*/ 1117600 h 1188720"/>
              <a:gd name="connsiteX61" fmla="*/ 2245360 w 4053840"/>
              <a:gd name="connsiteY61" fmla="*/ 1087120 h 1188720"/>
              <a:gd name="connsiteX62" fmla="*/ 2275840 w 4053840"/>
              <a:gd name="connsiteY62" fmla="*/ 1056640 h 1188720"/>
              <a:gd name="connsiteX63" fmla="*/ 2286000 w 4053840"/>
              <a:gd name="connsiteY63" fmla="*/ 1026160 h 1188720"/>
              <a:gd name="connsiteX64" fmla="*/ 2306320 w 4053840"/>
              <a:gd name="connsiteY64" fmla="*/ 995680 h 1188720"/>
              <a:gd name="connsiteX65" fmla="*/ 2316480 w 4053840"/>
              <a:gd name="connsiteY65" fmla="*/ 975360 h 1188720"/>
              <a:gd name="connsiteX66" fmla="*/ 2316480 w 4053840"/>
              <a:gd name="connsiteY66" fmla="*/ 975360 h 1188720"/>
              <a:gd name="connsiteX67" fmla="*/ 2367280 w 4053840"/>
              <a:gd name="connsiteY67" fmla="*/ 1046480 h 1188720"/>
              <a:gd name="connsiteX68" fmla="*/ 2428240 w 4053840"/>
              <a:gd name="connsiteY68" fmla="*/ 1097280 h 1188720"/>
              <a:gd name="connsiteX69" fmla="*/ 2458720 w 4053840"/>
              <a:gd name="connsiteY69" fmla="*/ 1107440 h 1188720"/>
              <a:gd name="connsiteX70" fmla="*/ 2540000 w 4053840"/>
              <a:gd name="connsiteY70" fmla="*/ 1137920 h 1188720"/>
              <a:gd name="connsiteX71" fmla="*/ 2773680 w 4053840"/>
              <a:gd name="connsiteY71" fmla="*/ 1107440 h 1188720"/>
              <a:gd name="connsiteX72" fmla="*/ 2844800 w 4053840"/>
              <a:gd name="connsiteY72" fmla="*/ 1087120 h 1188720"/>
              <a:gd name="connsiteX73" fmla="*/ 2905760 w 4053840"/>
              <a:gd name="connsiteY73" fmla="*/ 1066800 h 1188720"/>
              <a:gd name="connsiteX74" fmla="*/ 2976880 w 4053840"/>
              <a:gd name="connsiteY74" fmla="*/ 975360 h 1188720"/>
              <a:gd name="connsiteX75" fmla="*/ 2997200 w 4053840"/>
              <a:gd name="connsiteY75" fmla="*/ 924560 h 1188720"/>
              <a:gd name="connsiteX76" fmla="*/ 2997200 w 4053840"/>
              <a:gd name="connsiteY76" fmla="*/ 934720 h 1188720"/>
              <a:gd name="connsiteX77" fmla="*/ 3078480 w 4053840"/>
              <a:gd name="connsiteY77" fmla="*/ 975360 h 1188720"/>
              <a:gd name="connsiteX78" fmla="*/ 3149600 w 4053840"/>
              <a:gd name="connsiteY78" fmla="*/ 995680 h 1188720"/>
              <a:gd name="connsiteX79" fmla="*/ 3484880 w 4053840"/>
              <a:gd name="connsiteY79" fmla="*/ 975360 h 1188720"/>
              <a:gd name="connsiteX80" fmla="*/ 3545840 w 4053840"/>
              <a:gd name="connsiteY80" fmla="*/ 944880 h 1188720"/>
              <a:gd name="connsiteX81" fmla="*/ 3627120 w 4053840"/>
              <a:gd name="connsiteY81" fmla="*/ 853440 h 1188720"/>
              <a:gd name="connsiteX82" fmla="*/ 3627120 w 4053840"/>
              <a:gd name="connsiteY82" fmla="*/ 833120 h 1188720"/>
              <a:gd name="connsiteX83" fmla="*/ 3627120 w 4053840"/>
              <a:gd name="connsiteY83" fmla="*/ 833120 h 1188720"/>
              <a:gd name="connsiteX84" fmla="*/ 3870960 w 4053840"/>
              <a:gd name="connsiteY84" fmla="*/ 812800 h 1188720"/>
              <a:gd name="connsiteX85" fmla="*/ 3901440 w 4053840"/>
              <a:gd name="connsiteY85" fmla="*/ 802640 h 1188720"/>
              <a:gd name="connsiteX86" fmla="*/ 3931920 w 4053840"/>
              <a:gd name="connsiteY86" fmla="*/ 782320 h 1188720"/>
              <a:gd name="connsiteX87" fmla="*/ 3992880 w 4053840"/>
              <a:gd name="connsiteY87" fmla="*/ 660400 h 1188720"/>
              <a:gd name="connsiteX88" fmla="*/ 4003040 w 4053840"/>
              <a:gd name="connsiteY88" fmla="*/ 629920 h 1188720"/>
              <a:gd name="connsiteX89" fmla="*/ 3982720 w 4053840"/>
              <a:gd name="connsiteY89" fmla="*/ 518160 h 1188720"/>
              <a:gd name="connsiteX90" fmla="*/ 3982720 w 4053840"/>
              <a:gd name="connsiteY90" fmla="*/ 518160 h 1188720"/>
              <a:gd name="connsiteX91" fmla="*/ 4013200 w 4053840"/>
              <a:gd name="connsiteY91" fmla="*/ 436880 h 1188720"/>
              <a:gd name="connsiteX92" fmla="*/ 4033520 w 4053840"/>
              <a:gd name="connsiteY92" fmla="*/ 406400 h 1188720"/>
              <a:gd name="connsiteX93" fmla="*/ 4053840 w 4053840"/>
              <a:gd name="connsiteY93" fmla="*/ 345440 h 1188720"/>
              <a:gd name="connsiteX94" fmla="*/ 4033520 w 4053840"/>
              <a:gd name="connsiteY94" fmla="*/ 274320 h 1188720"/>
              <a:gd name="connsiteX95" fmla="*/ 4003040 w 4053840"/>
              <a:gd name="connsiteY95" fmla="*/ 243840 h 1188720"/>
              <a:gd name="connsiteX96" fmla="*/ 3972560 w 4053840"/>
              <a:gd name="connsiteY96" fmla="*/ 233680 h 1188720"/>
              <a:gd name="connsiteX97" fmla="*/ 3911600 w 4053840"/>
              <a:gd name="connsiteY97" fmla="*/ 193040 h 1188720"/>
              <a:gd name="connsiteX98" fmla="*/ 3820160 w 4053840"/>
              <a:gd name="connsiteY98" fmla="*/ 162560 h 1188720"/>
              <a:gd name="connsiteX99" fmla="*/ 3789680 w 4053840"/>
              <a:gd name="connsiteY99" fmla="*/ 152400 h 1188720"/>
              <a:gd name="connsiteX100" fmla="*/ 3525520 w 4053840"/>
              <a:gd name="connsiteY100" fmla="*/ 162560 h 1188720"/>
              <a:gd name="connsiteX101" fmla="*/ 3444240 w 4053840"/>
              <a:gd name="connsiteY101" fmla="*/ 182880 h 1188720"/>
              <a:gd name="connsiteX102" fmla="*/ 3413760 w 4053840"/>
              <a:gd name="connsiteY102" fmla="*/ 203200 h 1188720"/>
              <a:gd name="connsiteX103" fmla="*/ 3413760 w 4053840"/>
              <a:gd name="connsiteY103" fmla="*/ 203200 h 1188720"/>
              <a:gd name="connsiteX104" fmla="*/ 3362960 w 4053840"/>
              <a:gd name="connsiteY104" fmla="*/ 91440 h 1188720"/>
              <a:gd name="connsiteX105" fmla="*/ 3241040 w 4053840"/>
              <a:gd name="connsiteY105" fmla="*/ 30480 h 1188720"/>
              <a:gd name="connsiteX106" fmla="*/ 3159760 w 4053840"/>
              <a:gd name="connsiteY106" fmla="*/ 10160 h 1188720"/>
              <a:gd name="connsiteX107" fmla="*/ 2895600 w 4053840"/>
              <a:gd name="connsiteY107" fmla="*/ 40640 h 1188720"/>
              <a:gd name="connsiteX108" fmla="*/ 2854960 w 4053840"/>
              <a:gd name="connsiteY108" fmla="*/ 50800 h 1188720"/>
              <a:gd name="connsiteX109" fmla="*/ 2794000 w 4053840"/>
              <a:gd name="connsiteY109" fmla="*/ 71120 h 1188720"/>
              <a:gd name="connsiteX110" fmla="*/ 2743200 w 4053840"/>
              <a:gd name="connsiteY110" fmla="*/ 162560 h 1188720"/>
              <a:gd name="connsiteX111" fmla="*/ 2753360 w 4053840"/>
              <a:gd name="connsiteY111" fmla="*/ 172720 h 1188720"/>
              <a:gd name="connsiteX112" fmla="*/ 2753360 w 4053840"/>
              <a:gd name="connsiteY112" fmla="*/ 172720 h 1188720"/>
              <a:gd name="connsiteX113" fmla="*/ 2692400 w 4053840"/>
              <a:gd name="connsiteY113" fmla="*/ 60960 h 1188720"/>
              <a:gd name="connsiteX114" fmla="*/ 2631440 w 4053840"/>
              <a:gd name="connsiteY114" fmla="*/ 40640 h 1188720"/>
              <a:gd name="connsiteX115" fmla="*/ 2600960 w 4053840"/>
              <a:gd name="connsiteY115" fmla="*/ 20320 h 1188720"/>
              <a:gd name="connsiteX116" fmla="*/ 2540000 w 4053840"/>
              <a:gd name="connsiteY116" fmla="*/ 0 h 1188720"/>
              <a:gd name="connsiteX117" fmla="*/ 2387600 w 4053840"/>
              <a:gd name="connsiteY117" fmla="*/ 20320 h 1188720"/>
              <a:gd name="connsiteX118" fmla="*/ 2336800 w 4053840"/>
              <a:gd name="connsiteY118" fmla="*/ 30480 h 1188720"/>
              <a:gd name="connsiteX119" fmla="*/ 2275840 w 4053840"/>
              <a:gd name="connsiteY119" fmla="*/ 50800 h 1188720"/>
              <a:gd name="connsiteX120" fmla="*/ 2194560 w 4053840"/>
              <a:gd name="connsiteY120" fmla="*/ 142240 h 1188720"/>
              <a:gd name="connsiteX121" fmla="*/ 2164080 w 4053840"/>
              <a:gd name="connsiteY121" fmla="*/ 172720 h 1188720"/>
              <a:gd name="connsiteX122" fmla="*/ 2143760 w 4053840"/>
              <a:gd name="connsiteY122" fmla="*/ 203200 h 1188720"/>
              <a:gd name="connsiteX123" fmla="*/ 2153920 w 4053840"/>
              <a:gd name="connsiteY123" fmla="*/ 203200 h 1188720"/>
              <a:gd name="connsiteX124" fmla="*/ 2113280 w 4053840"/>
              <a:gd name="connsiteY124" fmla="*/ 81280 h 1188720"/>
              <a:gd name="connsiteX125" fmla="*/ 2021840 w 4053840"/>
              <a:gd name="connsiteY125" fmla="*/ 50800 h 1188720"/>
              <a:gd name="connsiteX126" fmla="*/ 1991360 w 4053840"/>
              <a:gd name="connsiteY126" fmla="*/ 40640 h 1188720"/>
              <a:gd name="connsiteX127" fmla="*/ 1849120 w 4053840"/>
              <a:gd name="connsiteY127" fmla="*/ 60960 h 1188720"/>
              <a:gd name="connsiteX128" fmla="*/ 1767840 w 4053840"/>
              <a:gd name="connsiteY128" fmla="*/ 81280 h 1188720"/>
              <a:gd name="connsiteX129" fmla="*/ 1737360 w 4053840"/>
              <a:gd name="connsiteY129" fmla="*/ 101600 h 1188720"/>
              <a:gd name="connsiteX130" fmla="*/ 1686560 w 4053840"/>
              <a:gd name="connsiteY130" fmla="*/ 162560 h 1188720"/>
              <a:gd name="connsiteX131" fmla="*/ 1676400 w 4053840"/>
              <a:gd name="connsiteY131" fmla="*/ 193040 h 1188720"/>
              <a:gd name="connsiteX132" fmla="*/ 1676400 w 4053840"/>
              <a:gd name="connsiteY132" fmla="*/ 203200 h 1188720"/>
              <a:gd name="connsiteX133" fmla="*/ 1676400 w 4053840"/>
              <a:gd name="connsiteY133" fmla="*/ 203200 h 1188720"/>
              <a:gd name="connsiteX134" fmla="*/ 1656080 w 4053840"/>
              <a:gd name="connsiteY134" fmla="*/ 111760 h 1188720"/>
              <a:gd name="connsiteX135" fmla="*/ 1595120 w 4053840"/>
              <a:gd name="connsiteY135" fmla="*/ 60960 h 1188720"/>
              <a:gd name="connsiteX136" fmla="*/ 1524000 w 4053840"/>
              <a:gd name="connsiteY136" fmla="*/ 40640 h 1188720"/>
              <a:gd name="connsiteX137" fmla="*/ 1463040 w 4053840"/>
              <a:gd name="connsiteY137" fmla="*/ 20320 h 1188720"/>
              <a:gd name="connsiteX138" fmla="*/ 1198880 w 4053840"/>
              <a:gd name="connsiteY138" fmla="*/ 30480 h 1188720"/>
              <a:gd name="connsiteX139" fmla="*/ 1127760 w 4053840"/>
              <a:gd name="connsiteY139" fmla="*/ 50800 h 1188720"/>
              <a:gd name="connsiteX140" fmla="*/ 1097280 w 4053840"/>
              <a:gd name="connsiteY140" fmla="*/ 71120 h 1188720"/>
              <a:gd name="connsiteX141" fmla="*/ 1066800 w 4053840"/>
              <a:gd name="connsiteY141" fmla="*/ 81280 h 1188720"/>
              <a:gd name="connsiteX142" fmla="*/ 1036320 w 4053840"/>
              <a:gd name="connsiteY142" fmla="*/ 111760 h 1188720"/>
              <a:gd name="connsiteX143" fmla="*/ 965200 w 4053840"/>
              <a:gd name="connsiteY143" fmla="*/ 193040 h 1188720"/>
              <a:gd name="connsiteX144" fmla="*/ 955040 w 4053840"/>
              <a:gd name="connsiteY144" fmla="*/ 223520 h 1188720"/>
              <a:gd name="connsiteX145" fmla="*/ 985520 w 4053840"/>
              <a:gd name="connsiteY145" fmla="*/ 172720 h 1188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053840" h="1188720">
                <a:moveTo>
                  <a:pt x="985520" y="172720"/>
                </a:moveTo>
                <a:lnTo>
                  <a:pt x="985520" y="172720"/>
                </a:lnTo>
                <a:cubicBezTo>
                  <a:pt x="951653" y="149013"/>
                  <a:pt x="924025" y="111626"/>
                  <a:pt x="883920" y="101600"/>
                </a:cubicBezTo>
                <a:cubicBezTo>
                  <a:pt x="784808" y="76822"/>
                  <a:pt x="908566" y="107077"/>
                  <a:pt x="792480" y="81280"/>
                </a:cubicBezTo>
                <a:cubicBezTo>
                  <a:pt x="778849" y="78251"/>
                  <a:pt x="765578" y="73618"/>
                  <a:pt x="751840" y="71120"/>
                </a:cubicBezTo>
                <a:cubicBezTo>
                  <a:pt x="728279" y="66836"/>
                  <a:pt x="704427" y="64347"/>
                  <a:pt x="680720" y="60960"/>
                </a:cubicBezTo>
                <a:cubicBezTo>
                  <a:pt x="470150" y="76001"/>
                  <a:pt x="600576" y="58450"/>
                  <a:pt x="497840" y="81280"/>
                </a:cubicBezTo>
                <a:cubicBezTo>
                  <a:pt x="476972" y="85917"/>
                  <a:pt x="438346" y="90707"/>
                  <a:pt x="416560" y="101600"/>
                </a:cubicBezTo>
                <a:cubicBezTo>
                  <a:pt x="405638" y="107061"/>
                  <a:pt x="395206" y="113808"/>
                  <a:pt x="386080" y="121920"/>
                </a:cubicBezTo>
                <a:cubicBezTo>
                  <a:pt x="361846" y="143462"/>
                  <a:pt x="321786" y="179388"/>
                  <a:pt x="304800" y="213360"/>
                </a:cubicBezTo>
                <a:cubicBezTo>
                  <a:pt x="303285" y="216389"/>
                  <a:pt x="304800" y="220133"/>
                  <a:pt x="304800" y="223520"/>
                </a:cubicBezTo>
                <a:lnTo>
                  <a:pt x="314960" y="223520"/>
                </a:lnTo>
                <a:lnTo>
                  <a:pt x="233680" y="193040"/>
                </a:lnTo>
                <a:cubicBezTo>
                  <a:pt x="223615" y="189380"/>
                  <a:pt x="213910" y="182880"/>
                  <a:pt x="203200" y="182880"/>
                </a:cubicBezTo>
                <a:cubicBezTo>
                  <a:pt x="184871" y="182880"/>
                  <a:pt x="154569" y="203086"/>
                  <a:pt x="142240" y="213360"/>
                </a:cubicBezTo>
                <a:cubicBezTo>
                  <a:pt x="131202" y="222558"/>
                  <a:pt x="123452" y="235489"/>
                  <a:pt x="111760" y="243840"/>
                </a:cubicBezTo>
                <a:cubicBezTo>
                  <a:pt x="99435" y="252643"/>
                  <a:pt x="84667" y="257387"/>
                  <a:pt x="71120" y="264160"/>
                </a:cubicBezTo>
                <a:lnTo>
                  <a:pt x="50800" y="325120"/>
                </a:lnTo>
                <a:cubicBezTo>
                  <a:pt x="47413" y="335280"/>
                  <a:pt x="43237" y="345210"/>
                  <a:pt x="40640" y="355600"/>
                </a:cubicBezTo>
                <a:cubicBezTo>
                  <a:pt x="37253" y="369147"/>
                  <a:pt x="34316" y="382814"/>
                  <a:pt x="30480" y="396240"/>
                </a:cubicBezTo>
                <a:cubicBezTo>
                  <a:pt x="19599" y="434324"/>
                  <a:pt x="18100" y="423688"/>
                  <a:pt x="10160" y="467360"/>
                </a:cubicBezTo>
                <a:cubicBezTo>
                  <a:pt x="5876" y="490921"/>
                  <a:pt x="3387" y="514773"/>
                  <a:pt x="0" y="538480"/>
                </a:cubicBezTo>
                <a:cubicBezTo>
                  <a:pt x="3387" y="596053"/>
                  <a:pt x="4421" y="653813"/>
                  <a:pt x="10160" y="711200"/>
                </a:cubicBezTo>
                <a:cubicBezTo>
                  <a:pt x="11226" y="721856"/>
                  <a:pt x="15119" y="732318"/>
                  <a:pt x="20320" y="741680"/>
                </a:cubicBezTo>
                <a:cubicBezTo>
                  <a:pt x="32180" y="763028"/>
                  <a:pt x="43691" y="785371"/>
                  <a:pt x="60960" y="802640"/>
                </a:cubicBezTo>
                <a:cubicBezTo>
                  <a:pt x="71120" y="812800"/>
                  <a:pt x="79485" y="825150"/>
                  <a:pt x="91440" y="833120"/>
                </a:cubicBezTo>
                <a:cubicBezTo>
                  <a:pt x="100185" y="838950"/>
                  <a:pt x="157141" y="852085"/>
                  <a:pt x="162560" y="853440"/>
                </a:cubicBezTo>
                <a:cubicBezTo>
                  <a:pt x="172720" y="860213"/>
                  <a:pt x="181607" y="869473"/>
                  <a:pt x="193040" y="873760"/>
                </a:cubicBezTo>
                <a:cubicBezTo>
                  <a:pt x="204400" y="878020"/>
                  <a:pt x="297953" y="892939"/>
                  <a:pt x="304800" y="894080"/>
                </a:cubicBezTo>
                <a:cubicBezTo>
                  <a:pt x="362373" y="890693"/>
                  <a:pt x="420967" y="895231"/>
                  <a:pt x="477520" y="883920"/>
                </a:cubicBezTo>
                <a:cubicBezTo>
                  <a:pt x="510395" y="877345"/>
                  <a:pt x="508000" y="861609"/>
                  <a:pt x="508000" y="843280"/>
                </a:cubicBezTo>
                <a:lnTo>
                  <a:pt x="508000" y="843280"/>
                </a:lnTo>
                <a:cubicBezTo>
                  <a:pt x="510904" y="878131"/>
                  <a:pt x="510009" y="983454"/>
                  <a:pt x="538480" y="1026160"/>
                </a:cubicBezTo>
                <a:cubicBezTo>
                  <a:pt x="545253" y="1036320"/>
                  <a:pt x="550166" y="1048006"/>
                  <a:pt x="558800" y="1056640"/>
                </a:cubicBezTo>
                <a:cubicBezTo>
                  <a:pt x="567434" y="1065274"/>
                  <a:pt x="580646" y="1068326"/>
                  <a:pt x="589280" y="1076960"/>
                </a:cubicBezTo>
                <a:cubicBezTo>
                  <a:pt x="601254" y="1088934"/>
                  <a:pt x="606751" y="1106760"/>
                  <a:pt x="619760" y="1117600"/>
                </a:cubicBezTo>
                <a:cubicBezTo>
                  <a:pt x="627987" y="1124456"/>
                  <a:pt x="640396" y="1123541"/>
                  <a:pt x="650240" y="1127760"/>
                </a:cubicBezTo>
                <a:cubicBezTo>
                  <a:pt x="698811" y="1148576"/>
                  <a:pt x="677677" y="1146326"/>
                  <a:pt x="721360" y="1158240"/>
                </a:cubicBezTo>
                <a:cubicBezTo>
                  <a:pt x="748303" y="1165588"/>
                  <a:pt x="802640" y="1178560"/>
                  <a:pt x="802640" y="1178560"/>
                </a:cubicBezTo>
                <a:cubicBezTo>
                  <a:pt x="921173" y="1175173"/>
                  <a:pt x="1039822" y="1174633"/>
                  <a:pt x="1158240" y="1168400"/>
                </a:cubicBezTo>
                <a:cubicBezTo>
                  <a:pt x="1168935" y="1167837"/>
                  <a:pt x="1178330" y="1160837"/>
                  <a:pt x="1188720" y="1158240"/>
                </a:cubicBezTo>
                <a:cubicBezTo>
                  <a:pt x="1205473" y="1154052"/>
                  <a:pt x="1222587" y="1151467"/>
                  <a:pt x="1239520" y="1148080"/>
                </a:cubicBezTo>
                <a:cubicBezTo>
                  <a:pt x="1253067" y="1141307"/>
                  <a:pt x="1266239" y="1133726"/>
                  <a:pt x="1280160" y="1127760"/>
                </a:cubicBezTo>
                <a:cubicBezTo>
                  <a:pt x="1290004" y="1123541"/>
                  <a:pt x="1301061" y="1122389"/>
                  <a:pt x="1310640" y="1117600"/>
                </a:cubicBezTo>
                <a:cubicBezTo>
                  <a:pt x="1321562" y="1112139"/>
                  <a:pt x="1330960" y="1104053"/>
                  <a:pt x="1341120" y="1097280"/>
                </a:cubicBezTo>
                <a:cubicBezTo>
                  <a:pt x="1347893" y="1087120"/>
                  <a:pt x="1352806" y="1075434"/>
                  <a:pt x="1361440" y="1066800"/>
                </a:cubicBezTo>
                <a:cubicBezTo>
                  <a:pt x="1370074" y="1058166"/>
                  <a:pt x="1382539" y="1054297"/>
                  <a:pt x="1391920" y="1046480"/>
                </a:cubicBezTo>
                <a:cubicBezTo>
                  <a:pt x="1402958" y="1037282"/>
                  <a:pt x="1411362" y="1025198"/>
                  <a:pt x="1422400" y="1016000"/>
                </a:cubicBezTo>
                <a:cubicBezTo>
                  <a:pt x="1465993" y="979673"/>
                  <a:pt x="1442884" y="1013772"/>
                  <a:pt x="1483360" y="965200"/>
                </a:cubicBezTo>
                <a:cubicBezTo>
                  <a:pt x="1491177" y="955819"/>
                  <a:pt x="1495863" y="944101"/>
                  <a:pt x="1503680" y="934720"/>
                </a:cubicBezTo>
                <a:cubicBezTo>
                  <a:pt x="1512878" y="923682"/>
                  <a:pt x="1534160" y="904240"/>
                  <a:pt x="1534160" y="904240"/>
                </a:cubicBezTo>
                <a:lnTo>
                  <a:pt x="1524000" y="904240"/>
                </a:lnTo>
                <a:cubicBezTo>
                  <a:pt x="1540933" y="934720"/>
                  <a:pt x="1554180" y="967562"/>
                  <a:pt x="1574800" y="995680"/>
                </a:cubicBezTo>
                <a:cubicBezTo>
                  <a:pt x="1591794" y="1018854"/>
                  <a:pt x="1619820" y="1032730"/>
                  <a:pt x="1635760" y="1056640"/>
                </a:cubicBezTo>
                <a:cubicBezTo>
                  <a:pt x="1642533" y="1066800"/>
                  <a:pt x="1648263" y="1077739"/>
                  <a:pt x="1656080" y="1087120"/>
                </a:cubicBezTo>
                <a:cubicBezTo>
                  <a:pt x="1685923" y="1122932"/>
                  <a:pt x="1705039" y="1129919"/>
                  <a:pt x="1747520" y="1158240"/>
                </a:cubicBezTo>
                <a:cubicBezTo>
                  <a:pt x="1786911" y="1184501"/>
                  <a:pt x="1766416" y="1174699"/>
                  <a:pt x="1808480" y="1188720"/>
                </a:cubicBezTo>
                <a:cubicBezTo>
                  <a:pt x="2140793" y="1173615"/>
                  <a:pt x="1941887" y="1197456"/>
                  <a:pt x="2072640" y="1168400"/>
                </a:cubicBezTo>
                <a:cubicBezTo>
                  <a:pt x="2119780" y="1157924"/>
                  <a:pt x="2120718" y="1160469"/>
                  <a:pt x="2164080" y="1148080"/>
                </a:cubicBezTo>
                <a:cubicBezTo>
                  <a:pt x="2174378" y="1145138"/>
                  <a:pt x="2184981" y="1142709"/>
                  <a:pt x="2194560" y="1137920"/>
                </a:cubicBezTo>
                <a:cubicBezTo>
                  <a:pt x="2205482" y="1132459"/>
                  <a:pt x="2214880" y="1124373"/>
                  <a:pt x="2225040" y="1117600"/>
                </a:cubicBezTo>
                <a:cubicBezTo>
                  <a:pt x="2231813" y="1107440"/>
                  <a:pt x="2237543" y="1096501"/>
                  <a:pt x="2245360" y="1087120"/>
                </a:cubicBezTo>
                <a:cubicBezTo>
                  <a:pt x="2254558" y="1076082"/>
                  <a:pt x="2267870" y="1068595"/>
                  <a:pt x="2275840" y="1056640"/>
                </a:cubicBezTo>
                <a:cubicBezTo>
                  <a:pt x="2281781" y="1047729"/>
                  <a:pt x="2281211" y="1035739"/>
                  <a:pt x="2286000" y="1026160"/>
                </a:cubicBezTo>
                <a:cubicBezTo>
                  <a:pt x="2291461" y="1015238"/>
                  <a:pt x="2300038" y="1006151"/>
                  <a:pt x="2306320" y="995680"/>
                </a:cubicBezTo>
                <a:cubicBezTo>
                  <a:pt x="2310216" y="989186"/>
                  <a:pt x="2313093" y="982133"/>
                  <a:pt x="2316480" y="975360"/>
                </a:cubicBezTo>
                <a:lnTo>
                  <a:pt x="2316480" y="975360"/>
                </a:lnTo>
                <a:cubicBezTo>
                  <a:pt x="2333413" y="999067"/>
                  <a:pt x="2349081" y="1023731"/>
                  <a:pt x="2367280" y="1046480"/>
                </a:cubicBezTo>
                <a:cubicBezTo>
                  <a:pt x="2382260" y="1065205"/>
                  <a:pt x="2406315" y="1086318"/>
                  <a:pt x="2428240" y="1097280"/>
                </a:cubicBezTo>
                <a:cubicBezTo>
                  <a:pt x="2437819" y="1102069"/>
                  <a:pt x="2449141" y="1102651"/>
                  <a:pt x="2458720" y="1107440"/>
                </a:cubicBezTo>
                <a:cubicBezTo>
                  <a:pt x="2528484" y="1142322"/>
                  <a:pt x="2441990" y="1118318"/>
                  <a:pt x="2540000" y="1137920"/>
                </a:cubicBezTo>
                <a:cubicBezTo>
                  <a:pt x="2645821" y="1130865"/>
                  <a:pt x="2683843" y="1137386"/>
                  <a:pt x="2773680" y="1107440"/>
                </a:cubicBezTo>
                <a:cubicBezTo>
                  <a:pt x="2876114" y="1073295"/>
                  <a:pt x="2717225" y="1125392"/>
                  <a:pt x="2844800" y="1087120"/>
                </a:cubicBezTo>
                <a:cubicBezTo>
                  <a:pt x="2865316" y="1080965"/>
                  <a:pt x="2905760" y="1066800"/>
                  <a:pt x="2905760" y="1066800"/>
                </a:cubicBezTo>
                <a:cubicBezTo>
                  <a:pt x="2932059" y="1040501"/>
                  <a:pt x="2964727" y="1011818"/>
                  <a:pt x="2976880" y="975360"/>
                </a:cubicBezTo>
                <a:cubicBezTo>
                  <a:pt x="2989435" y="937696"/>
                  <a:pt x="2982251" y="954459"/>
                  <a:pt x="2997200" y="924560"/>
                </a:cubicBezTo>
                <a:lnTo>
                  <a:pt x="2997200" y="934720"/>
                </a:lnTo>
                <a:cubicBezTo>
                  <a:pt x="3024293" y="948267"/>
                  <a:pt x="3050904" y="962825"/>
                  <a:pt x="3078480" y="975360"/>
                </a:cubicBezTo>
                <a:cubicBezTo>
                  <a:pt x="3096295" y="983458"/>
                  <a:pt x="3132356" y="991369"/>
                  <a:pt x="3149600" y="995680"/>
                </a:cubicBezTo>
                <a:cubicBezTo>
                  <a:pt x="3322155" y="989730"/>
                  <a:pt x="3368233" y="1008688"/>
                  <a:pt x="3484880" y="975360"/>
                </a:cubicBezTo>
                <a:cubicBezTo>
                  <a:pt x="3510895" y="967927"/>
                  <a:pt x="3524748" y="963629"/>
                  <a:pt x="3545840" y="944880"/>
                </a:cubicBezTo>
                <a:cubicBezTo>
                  <a:pt x="3557668" y="934366"/>
                  <a:pt x="3615406" y="882726"/>
                  <a:pt x="3627120" y="853440"/>
                </a:cubicBezTo>
                <a:cubicBezTo>
                  <a:pt x="3629636" y="847151"/>
                  <a:pt x="3627120" y="839893"/>
                  <a:pt x="3627120" y="833120"/>
                </a:cubicBezTo>
                <a:lnTo>
                  <a:pt x="3627120" y="833120"/>
                </a:lnTo>
                <a:cubicBezTo>
                  <a:pt x="3765945" y="826179"/>
                  <a:pt x="3780653" y="838602"/>
                  <a:pt x="3870960" y="812800"/>
                </a:cubicBezTo>
                <a:cubicBezTo>
                  <a:pt x="3881258" y="809858"/>
                  <a:pt x="3891861" y="807429"/>
                  <a:pt x="3901440" y="802640"/>
                </a:cubicBezTo>
                <a:cubicBezTo>
                  <a:pt x="3912362" y="797179"/>
                  <a:pt x="3921760" y="789093"/>
                  <a:pt x="3931920" y="782320"/>
                </a:cubicBezTo>
                <a:cubicBezTo>
                  <a:pt x="3984441" y="703538"/>
                  <a:pt x="3964837" y="744528"/>
                  <a:pt x="3992880" y="660400"/>
                </a:cubicBezTo>
                <a:lnTo>
                  <a:pt x="4003040" y="629920"/>
                </a:lnTo>
                <a:cubicBezTo>
                  <a:pt x="3992573" y="514787"/>
                  <a:pt x="4030287" y="518160"/>
                  <a:pt x="3982720" y="518160"/>
                </a:cubicBezTo>
                <a:lnTo>
                  <a:pt x="3982720" y="518160"/>
                </a:lnTo>
                <a:cubicBezTo>
                  <a:pt x="3992880" y="491067"/>
                  <a:pt x="4001226" y="463222"/>
                  <a:pt x="4013200" y="436880"/>
                </a:cubicBezTo>
                <a:cubicBezTo>
                  <a:pt x="4018253" y="425764"/>
                  <a:pt x="4028561" y="417558"/>
                  <a:pt x="4033520" y="406400"/>
                </a:cubicBezTo>
                <a:cubicBezTo>
                  <a:pt x="4042219" y="386827"/>
                  <a:pt x="4053840" y="345440"/>
                  <a:pt x="4053840" y="345440"/>
                </a:cubicBezTo>
                <a:cubicBezTo>
                  <a:pt x="4052485" y="340021"/>
                  <a:pt x="4039350" y="283065"/>
                  <a:pt x="4033520" y="274320"/>
                </a:cubicBezTo>
                <a:cubicBezTo>
                  <a:pt x="4025550" y="262365"/>
                  <a:pt x="4014995" y="251810"/>
                  <a:pt x="4003040" y="243840"/>
                </a:cubicBezTo>
                <a:cubicBezTo>
                  <a:pt x="3994129" y="237899"/>
                  <a:pt x="3981922" y="238881"/>
                  <a:pt x="3972560" y="233680"/>
                </a:cubicBezTo>
                <a:cubicBezTo>
                  <a:pt x="3951212" y="221820"/>
                  <a:pt x="3934768" y="200763"/>
                  <a:pt x="3911600" y="193040"/>
                </a:cubicBezTo>
                <a:lnTo>
                  <a:pt x="3820160" y="162560"/>
                </a:lnTo>
                <a:lnTo>
                  <a:pt x="3789680" y="152400"/>
                </a:lnTo>
                <a:cubicBezTo>
                  <a:pt x="3701627" y="155787"/>
                  <a:pt x="3613456" y="156887"/>
                  <a:pt x="3525520" y="162560"/>
                </a:cubicBezTo>
                <a:cubicBezTo>
                  <a:pt x="3512209" y="163419"/>
                  <a:pt x="3461340" y="174330"/>
                  <a:pt x="3444240" y="182880"/>
                </a:cubicBezTo>
                <a:cubicBezTo>
                  <a:pt x="3433318" y="188341"/>
                  <a:pt x="3413760" y="203200"/>
                  <a:pt x="3413760" y="203200"/>
                </a:cubicBezTo>
                <a:lnTo>
                  <a:pt x="3413760" y="203200"/>
                </a:lnTo>
                <a:cubicBezTo>
                  <a:pt x="3409058" y="190660"/>
                  <a:pt x="3386643" y="112163"/>
                  <a:pt x="3362960" y="91440"/>
                </a:cubicBezTo>
                <a:cubicBezTo>
                  <a:pt x="3314479" y="49019"/>
                  <a:pt x="3298593" y="49664"/>
                  <a:pt x="3241040" y="30480"/>
                </a:cubicBezTo>
                <a:cubicBezTo>
                  <a:pt x="3194177" y="14859"/>
                  <a:pt x="3221062" y="22420"/>
                  <a:pt x="3159760" y="10160"/>
                </a:cubicBezTo>
                <a:cubicBezTo>
                  <a:pt x="3067311" y="16764"/>
                  <a:pt x="2985631" y="18132"/>
                  <a:pt x="2895600" y="40640"/>
                </a:cubicBezTo>
                <a:cubicBezTo>
                  <a:pt x="2882053" y="44027"/>
                  <a:pt x="2868335" y="46788"/>
                  <a:pt x="2854960" y="50800"/>
                </a:cubicBezTo>
                <a:cubicBezTo>
                  <a:pt x="2834444" y="56955"/>
                  <a:pt x="2794000" y="71120"/>
                  <a:pt x="2794000" y="71120"/>
                </a:cubicBezTo>
                <a:cubicBezTo>
                  <a:pt x="2788198" y="79822"/>
                  <a:pt x="2743200" y="135736"/>
                  <a:pt x="2743200" y="162560"/>
                </a:cubicBezTo>
                <a:lnTo>
                  <a:pt x="2753360" y="172720"/>
                </a:lnTo>
                <a:lnTo>
                  <a:pt x="2753360" y="172720"/>
                </a:lnTo>
                <a:cubicBezTo>
                  <a:pt x="2739432" y="135579"/>
                  <a:pt x="2732616" y="83302"/>
                  <a:pt x="2692400" y="60960"/>
                </a:cubicBezTo>
                <a:cubicBezTo>
                  <a:pt x="2673676" y="50558"/>
                  <a:pt x="2649262" y="52521"/>
                  <a:pt x="2631440" y="40640"/>
                </a:cubicBezTo>
                <a:cubicBezTo>
                  <a:pt x="2621280" y="33867"/>
                  <a:pt x="2612118" y="25279"/>
                  <a:pt x="2600960" y="20320"/>
                </a:cubicBezTo>
                <a:cubicBezTo>
                  <a:pt x="2581387" y="11621"/>
                  <a:pt x="2540000" y="0"/>
                  <a:pt x="2540000" y="0"/>
                </a:cubicBezTo>
                <a:cubicBezTo>
                  <a:pt x="2370738" y="15387"/>
                  <a:pt x="2480804" y="-392"/>
                  <a:pt x="2387600" y="20320"/>
                </a:cubicBezTo>
                <a:cubicBezTo>
                  <a:pt x="2370743" y="24066"/>
                  <a:pt x="2353460" y="25936"/>
                  <a:pt x="2336800" y="30480"/>
                </a:cubicBezTo>
                <a:cubicBezTo>
                  <a:pt x="2316136" y="36116"/>
                  <a:pt x="2275840" y="50800"/>
                  <a:pt x="2275840" y="50800"/>
                </a:cubicBezTo>
                <a:cubicBezTo>
                  <a:pt x="2239580" y="105190"/>
                  <a:pt x="2264154" y="72646"/>
                  <a:pt x="2194560" y="142240"/>
                </a:cubicBezTo>
                <a:cubicBezTo>
                  <a:pt x="2184400" y="152400"/>
                  <a:pt x="2172050" y="160765"/>
                  <a:pt x="2164080" y="172720"/>
                </a:cubicBezTo>
                <a:lnTo>
                  <a:pt x="2143760" y="203200"/>
                </a:lnTo>
                <a:lnTo>
                  <a:pt x="2153920" y="203200"/>
                </a:lnTo>
                <a:cubicBezTo>
                  <a:pt x="2152684" y="197639"/>
                  <a:pt x="2142420" y="99493"/>
                  <a:pt x="2113280" y="81280"/>
                </a:cubicBezTo>
                <a:lnTo>
                  <a:pt x="2021840" y="50800"/>
                </a:lnTo>
                <a:lnTo>
                  <a:pt x="1991360" y="40640"/>
                </a:lnTo>
                <a:cubicBezTo>
                  <a:pt x="1792130" y="58752"/>
                  <a:pt x="1937076" y="36972"/>
                  <a:pt x="1849120" y="60960"/>
                </a:cubicBezTo>
                <a:cubicBezTo>
                  <a:pt x="1822177" y="68308"/>
                  <a:pt x="1767840" y="81280"/>
                  <a:pt x="1767840" y="81280"/>
                </a:cubicBezTo>
                <a:cubicBezTo>
                  <a:pt x="1757680" y="88053"/>
                  <a:pt x="1746741" y="93783"/>
                  <a:pt x="1737360" y="101600"/>
                </a:cubicBezTo>
                <a:cubicBezTo>
                  <a:pt x="1718100" y="117650"/>
                  <a:pt x="1697977" y="139726"/>
                  <a:pt x="1686560" y="162560"/>
                </a:cubicBezTo>
                <a:cubicBezTo>
                  <a:pt x="1681771" y="172139"/>
                  <a:pt x="1678997" y="182650"/>
                  <a:pt x="1676400" y="193040"/>
                </a:cubicBezTo>
                <a:cubicBezTo>
                  <a:pt x="1675579" y="196326"/>
                  <a:pt x="1676400" y="199813"/>
                  <a:pt x="1676400" y="203200"/>
                </a:cubicBezTo>
                <a:lnTo>
                  <a:pt x="1676400" y="203200"/>
                </a:lnTo>
                <a:cubicBezTo>
                  <a:pt x="1669627" y="172720"/>
                  <a:pt x="1668089" y="140582"/>
                  <a:pt x="1656080" y="111760"/>
                </a:cubicBezTo>
                <a:cubicBezTo>
                  <a:pt x="1650167" y="97569"/>
                  <a:pt x="1609340" y="68070"/>
                  <a:pt x="1595120" y="60960"/>
                </a:cubicBezTo>
                <a:cubicBezTo>
                  <a:pt x="1578048" y="52424"/>
                  <a:pt x="1540276" y="45523"/>
                  <a:pt x="1524000" y="40640"/>
                </a:cubicBezTo>
                <a:cubicBezTo>
                  <a:pt x="1503484" y="34485"/>
                  <a:pt x="1463040" y="20320"/>
                  <a:pt x="1463040" y="20320"/>
                </a:cubicBezTo>
                <a:cubicBezTo>
                  <a:pt x="1374987" y="23707"/>
                  <a:pt x="1286803" y="24618"/>
                  <a:pt x="1198880" y="30480"/>
                </a:cubicBezTo>
                <a:cubicBezTo>
                  <a:pt x="1191368" y="30981"/>
                  <a:pt x="1138111" y="45625"/>
                  <a:pt x="1127760" y="50800"/>
                </a:cubicBezTo>
                <a:cubicBezTo>
                  <a:pt x="1116838" y="56261"/>
                  <a:pt x="1108202" y="65659"/>
                  <a:pt x="1097280" y="71120"/>
                </a:cubicBezTo>
                <a:cubicBezTo>
                  <a:pt x="1087701" y="75909"/>
                  <a:pt x="1076960" y="77893"/>
                  <a:pt x="1066800" y="81280"/>
                </a:cubicBezTo>
                <a:cubicBezTo>
                  <a:pt x="1056640" y="91440"/>
                  <a:pt x="1047358" y="102562"/>
                  <a:pt x="1036320" y="111760"/>
                </a:cubicBezTo>
                <a:cubicBezTo>
                  <a:pt x="998025" y="143673"/>
                  <a:pt x="987604" y="125828"/>
                  <a:pt x="965200" y="193040"/>
                </a:cubicBezTo>
                <a:cubicBezTo>
                  <a:pt x="961813" y="203200"/>
                  <a:pt x="955040" y="212810"/>
                  <a:pt x="955040" y="223520"/>
                </a:cubicBezTo>
                <a:cubicBezTo>
                  <a:pt x="955040" y="231093"/>
                  <a:pt x="980440" y="181187"/>
                  <a:pt x="985520" y="172720"/>
                </a:cubicBezTo>
                <a:close/>
              </a:path>
            </a:pathLst>
          </a:cu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7" name="Google Shape;1237;p46"/>
          <p:cNvSpPr txBox="1">
            <a:spLocks noGrp="1"/>
          </p:cNvSpPr>
          <p:nvPr>
            <p:ph type="title"/>
          </p:nvPr>
        </p:nvSpPr>
        <p:spPr>
          <a:xfrm>
            <a:off x="848750" y="458753"/>
            <a:ext cx="4360200" cy="567000"/>
          </a:xfrm>
          <a:prstGeom prst="rect">
            <a:avLst/>
          </a:prstGeom>
        </p:spPr>
        <p:txBody>
          <a:bodyPr spcFirstLastPara="1" wrap="square" lIns="137150" tIns="91425" rIns="91425" bIns="91425" anchor="ctr" anchorCtr="0">
            <a:noAutofit/>
          </a:bodyPr>
          <a:lstStyle/>
          <a:p>
            <a:pPr marL="0" lvl="0" indent="0" algn="l" rtl="0">
              <a:spcBef>
                <a:spcPts val="0"/>
              </a:spcBef>
              <a:spcAft>
                <a:spcPts val="0"/>
              </a:spcAft>
              <a:buNone/>
            </a:pPr>
            <a:r>
              <a:rPr lang="en" sz="3200" i="1" dirty="0"/>
              <a:t>Wildlife crime prevention</a:t>
            </a:r>
            <a:endParaRPr sz="3200" i="1" dirty="0"/>
          </a:p>
        </p:txBody>
      </p:sp>
      <p:sp>
        <p:nvSpPr>
          <p:cNvPr id="1238" name="Google Shape;1238;p46"/>
          <p:cNvSpPr txBox="1">
            <a:spLocks noGrp="1"/>
          </p:cNvSpPr>
          <p:nvPr>
            <p:ph type="title" idx="2"/>
          </p:nvPr>
        </p:nvSpPr>
        <p:spPr>
          <a:xfrm>
            <a:off x="276562" y="252642"/>
            <a:ext cx="777797" cy="567001"/>
          </a:xfrm>
          <a:prstGeom prst="rect">
            <a:avLst/>
          </a:prstGeom>
        </p:spPr>
        <p:txBody>
          <a:bodyPr spcFirstLastPara="1" wrap="square" lIns="137150" tIns="91425" rIns="91425" bIns="91425" anchor="ctr" anchorCtr="0">
            <a:noAutofit/>
          </a:bodyPr>
          <a:lstStyle/>
          <a:p>
            <a:pPr marL="0" lvl="0" indent="0" algn="l" rtl="0">
              <a:spcBef>
                <a:spcPts val="0"/>
              </a:spcBef>
              <a:spcAft>
                <a:spcPts val="0"/>
              </a:spcAft>
              <a:buNone/>
            </a:pPr>
            <a:r>
              <a:rPr lang="en" sz="3600" dirty="0"/>
              <a:t>3.</a:t>
            </a:r>
            <a:endParaRPr sz="3600" dirty="0"/>
          </a:p>
        </p:txBody>
      </p:sp>
      <p:sp>
        <p:nvSpPr>
          <p:cNvPr id="1239" name="Google Shape;1239;p46"/>
          <p:cNvSpPr txBox="1">
            <a:spLocks noGrp="1"/>
          </p:cNvSpPr>
          <p:nvPr>
            <p:ph type="subTitle" idx="1"/>
          </p:nvPr>
        </p:nvSpPr>
        <p:spPr>
          <a:xfrm>
            <a:off x="204903" y="1454241"/>
            <a:ext cx="4295438" cy="792879"/>
          </a:xfrm>
          <a:prstGeom prst="rect">
            <a:avLst/>
          </a:prstGeom>
          <a:noFill/>
        </p:spPr>
        <p:txBody>
          <a:bodyPr spcFirstLastPara="1" wrap="square" lIns="182875" tIns="91425" rIns="182875" bIns="91425" anchor="ctr" anchorCtr="0">
            <a:noAutofit/>
          </a:bodyPr>
          <a:lstStyle/>
          <a:p>
            <a:pPr marL="285750" lvl="0" indent="-285750">
              <a:buFont typeface="Wingdings" pitchFamily="2" charset="2"/>
              <a:buChar char="ü"/>
            </a:pPr>
            <a:r>
              <a:rPr lang="en-IN" sz="1800" dirty="0">
                <a:solidFill>
                  <a:srgbClr val="000000"/>
                </a:solidFill>
                <a:latin typeface="Arial"/>
                <a:cs typeface="Arial"/>
              </a:rPr>
              <a:t>Increasing the </a:t>
            </a:r>
            <a:r>
              <a:rPr lang="en-IN" sz="1800" b="1" dirty="0">
                <a:solidFill>
                  <a:schemeClr val="accent6">
                    <a:lumMod val="50000"/>
                  </a:schemeClr>
                </a:solidFill>
                <a:latin typeface="Arial"/>
                <a:cs typeface="Arial"/>
              </a:rPr>
              <a:t>funding</a:t>
            </a:r>
            <a:r>
              <a:rPr lang="en-IN" sz="1800" dirty="0">
                <a:solidFill>
                  <a:srgbClr val="000000"/>
                </a:solidFill>
                <a:latin typeface="Arial"/>
                <a:cs typeface="Arial"/>
              </a:rPr>
              <a:t> to tackle and prosecute illegal poachers</a:t>
            </a:r>
          </a:p>
        </p:txBody>
      </p:sp>
      <p:grpSp>
        <p:nvGrpSpPr>
          <p:cNvPr id="1240" name="Google Shape;1240;p46"/>
          <p:cNvGrpSpPr/>
          <p:nvPr/>
        </p:nvGrpSpPr>
        <p:grpSpPr>
          <a:xfrm>
            <a:off x="5234623" y="82180"/>
            <a:ext cx="1848880" cy="1971214"/>
            <a:chOff x="4380800" y="535000"/>
            <a:chExt cx="1670775" cy="1781325"/>
          </a:xfrm>
        </p:grpSpPr>
        <p:sp>
          <p:nvSpPr>
            <p:cNvPr id="1241" name="Google Shape;1241;p46"/>
            <p:cNvSpPr/>
            <p:nvPr/>
          </p:nvSpPr>
          <p:spPr>
            <a:xfrm>
              <a:off x="4380800" y="535000"/>
              <a:ext cx="1670775" cy="1781325"/>
            </a:xfrm>
            <a:custGeom>
              <a:avLst/>
              <a:gdLst/>
              <a:ahLst/>
              <a:cxnLst/>
              <a:rect l="l" t="t" r="r" b="b"/>
              <a:pathLst>
                <a:path w="66831" h="71253" extrusionOk="0">
                  <a:moveTo>
                    <a:pt x="35854" y="1"/>
                  </a:moveTo>
                  <a:cubicBezTo>
                    <a:pt x="34402" y="1"/>
                    <a:pt x="33893" y="1236"/>
                    <a:pt x="33558" y="2056"/>
                  </a:cubicBezTo>
                  <a:cubicBezTo>
                    <a:pt x="33403" y="2428"/>
                    <a:pt x="33217" y="2883"/>
                    <a:pt x="32962" y="3410"/>
                  </a:cubicBezTo>
                  <a:cubicBezTo>
                    <a:pt x="32956" y="3428"/>
                    <a:pt x="32925" y="3497"/>
                    <a:pt x="32919" y="3509"/>
                  </a:cubicBezTo>
                  <a:cubicBezTo>
                    <a:pt x="32762" y="3826"/>
                    <a:pt x="32602" y="4130"/>
                    <a:pt x="32441" y="4428"/>
                  </a:cubicBezTo>
                  <a:cubicBezTo>
                    <a:pt x="25045" y="4646"/>
                    <a:pt x="17893" y="7328"/>
                    <a:pt x="12170" y="12047"/>
                  </a:cubicBezTo>
                  <a:cubicBezTo>
                    <a:pt x="11182" y="12537"/>
                    <a:pt x="10313" y="13331"/>
                    <a:pt x="9686" y="14312"/>
                  </a:cubicBezTo>
                  <a:cubicBezTo>
                    <a:pt x="4600" y="19441"/>
                    <a:pt x="1273" y="26171"/>
                    <a:pt x="304" y="33292"/>
                  </a:cubicBezTo>
                  <a:cubicBezTo>
                    <a:pt x="100" y="34788"/>
                    <a:pt x="0" y="36316"/>
                    <a:pt x="0" y="37831"/>
                  </a:cubicBezTo>
                  <a:cubicBezTo>
                    <a:pt x="0" y="39370"/>
                    <a:pt x="100" y="40904"/>
                    <a:pt x="310" y="42419"/>
                  </a:cubicBezTo>
                  <a:lnTo>
                    <a:pt x="384" y="42921"/>
                  </a:lnTo>
                  <a:cubicBezTo>
                    <a:pt x="441" y="43313"/>
                    <a:pt x="510" y="43698"/>
                    <a:pt x="584" y="44089"/>
                  </a:cubicBezTo>
                  <a:cubicBezTo>
                    <a:pt x="602" y="44188"/>
                    <a:pt x="621" y="44282"/>
                    <a:pt x="645" y="44381"/>
                  </a:cubicBezTo>
                  <a:lnTo>
                    <a:pt x="671" y="44511"/>
                  </a:lnTo>
                  <a:cubicBezTo>
                    <a:pt x="720" y="44760"/>
                    <a:pt x="770" y="45001"/>
                    <a:pt x="826" y="45244"/>
                  </a:cubicBezTo>
                  <a:cubicBezTo>
                    <a:pt x="857" y="45380"/>
                    <a:pt x="888" y="45511"/>
                    <a:pt x="919" y="45641"/>
                  </a:cubicBezTo>
                  <a:lnTo>
                    <a:pt x="943" y="45734"/>
                  </a:lnTo>
                  <a:cubicBezTo>
                    <a:pt x="994" y="45952"/>
                    <a:pt x="1049" y="46176"/>
                    <a:pt x="1112" y="46393"/>
                  </a:cubicBezTo>
                  <a:cubicBezTo>
                    <a:pt x="1155" y="46560"/>
                    <a:pt x="1198" y="46728"/>
                    <a:pt x="1247" y="46895"/>
                  </a:cubicBezTo>
                  <a:cubicBezTo>
                    <a:pt x="1304" y="47107"/>
                    <a:pt x="1366" y="47317"/>
                    <a:pt x="1433" y="47529"/>
                  </a:cubicBezTo>
                  <a:cubicBezTo>
                    <a:pt x="1484" y="47697"/>
                    <a:pt x="1533" y="47858"/>
                    <a:pt x="1583" y="48025"/>
                  </a:cubicBezTo>
                  <a:cubicBezTo>
                    <a:pt x="1651" y="48236"/>
                    <a:pt x="1726" y="48448"/>
                    <a:pt x="1794" y="48658"/>
                  </a:cubicBezTo>
                  <a:lnTo>
                    <a:pt x="1825" y="48740"/>
                  </a:lnTo>
                  <a:cubicBezTo>
                    <a:pt x="1869" y="48870"/>
                    <a:pt x="1912" y="49007"/>
                    <a:pt x="1962" y="49136"/>
                  </a:cubicBezTo>
                  <a:cubicBezTo>
                    <a:pt x="2043" y="49354"/>
                    <a:pt x="2123" y="49571"/>
                    <a:pt x="2204" y="49789"/>
                  </a:cubicBezTo>
                  <a:lnTo>
                    <a:pt x="2253" y="49913"/>
                  </a:lnTo>
                  <a:cubicBezTo>
                    <a:pt x="2290" y="50018"/>
                    <a:pt x="2335" y="50124"/>
                    <a:pt x="2372" y="50223"/>
                  </a:cubicBezTo>
                  <a:cubicBezTo>
                    <a:pt x="2484" y="50497"/>
                    <a:pt x="2596" y="50769"/>
                    <a:pt x="2713" y="51042"/>
                  </a:cubicBezTo>
                  <a:cubicBezTo>
                    <a:pt x="2713" y="51042"/>
                    <a:pt x="2794" y="51236"/>
                    <a:pt x="2819" y="51291"/>
                  </a:cubicBezTo>
                  <a:cubicBezTo>
                    <a:pt x="2974" y="51638"/>
                    <a:pt x="3135" y="51987"/>
                    <a:pt x="3304" y="52334"/>
                  </a:cubicBezTo>
                  <a:lnTo>
                    <a:pt x="3470" y="52669"/>
                  </a:lnTo>
                  <a:cubicBezTo>
                    <a:pt x="3582" y="52899"/>
                    <a:pt x="3700" y="53136"/>
                    <a:pt x="3825" y="53365"/>
                  </a:cubicBezTo>
                  <a:cubicBezTo>
                    <a:pt x="3874" y="53463"/>
                    <a:pt x="3929" y="53563"/>
                    <a:pt x="3980" y="53663"/>
                  </a:cubicBezTo>
                  <a:lnTo>
                    <a:pt x="4035" y="53756"/>
                  </a:lnTo>
                  <a:cubicBezTo>
                    <a:pt x="4147" y="53967"/>
                    <a:pt x="4265" y="54171"/>
                    <a:pt x="4376" y="54383"/>
                  </a:cubicBezTo>
                  <a:cubicBezTo>
                    <a:pt x="4451" y="54501"/>
                    <a:pt x="4519" y="54626"/>
                    <a:pt x="4594" y="54743"/>
                  </a:cubicBezTo>
                  <a:lnTo>
                    <a:pt x="4613" y="54781"/>
                  </a:lnTo>
                  <a:cubicBezTo>
                    <a:pt x="4731" y="54985"/>
                    <a:pt x="4855" y="55185"/>
                    <a:pt x="4972" y="55383"/>
                  </a:cubicBezTo>
                  <a:cubicBezTo>
                    <a:pt x="5054" y="55512"/>
                    <a:pt x="5135" y="55643"/>
                    <a:pt x="5221" y="55767"/>
                  </a:cubicBezTo>
                  <a:cubicBezTo>
                    <a:pt x="5345" y="55973"/>
                    <a:pt x="5476" y="56171"/>
                    <a:pt x="5613" y="56369"/>
                  </a:cubicBezTo>
                  <a:cubicBezTo>
                    <a:pt x="5613" y="56369"/>
                    <a:pt x="5786" y="56630"/>
                    <a:pt x="5855" y="56730"/>
                  </a:cubicBezTo>
                  <a:cubicBezTo>
                    <a:pt x="5998" y="56941"/>
                    <a:pt x="6147" y="57151"/>
                    <a:pt x="6296" y="57357"/>
                  </a:cubicBezTo>
                  <a:cubicBezTo>
                    <a:pt x="6296" y="57357"/>
                    <a:pt x="6470" y="57592"/>
                    <a:pt x="6519" y="57667"/>
                  </a:cubicBezTo>
                  <a:cubicBezTo>
                    <a:pt x="6711" y="57922"/>
                    <a:pt x="6904" y="58177"/>
                    <a:pt x="7096" y="58425"/>
                  </a:cubicBezTo>
                  <a:lnTo>
                    <a:pt x="7215" y="58574"/>
                  </a:lnTo>
                  <a:cubicBezTo>
                    <a:pt x="7456" y="58878"/>
                    <a:pt x="7705" y="59176"/>
                    <a:pt x="7953" y="59474"/>
                  </a:cubicBezTo>
                  <a:lnTo>
                    <a:pt x="8096" y="59635"/>
                  </a:lnTo>
                  <a:cubicBezTo>
                    <a:pt x="8295" y="59871"/>
                    <a:pt x="8505" y="60108"/>
                    <a:pt x="8711" y="60331"/>
                  </a:cubicBezTo>
                  <a:lnTo>
                    <a:pt x="8772" y="60406"/>
                  </a:lnTo>
                  <a:lnTo>
                    <a:pt x="8884" y="60518"/>
                  </a:lnTo>
                  <a:lnTo>
                    <a:pt x="8903" y="60541"/>
                  </a:lnTo>
                  <a:cubicBezTo>
                    <a:pt x="9152" y="60810"/>
                    <a:pt x="9405" y="61076"/>
                    <a:pt x="9666" y="61337"/>
                  </a:cubicBezTo>
                  <a:lnTo>
                    <a:pt x="9934" y="61604"/>
                  </a:lnTo>
                  <a:cubicBezTo>
                    <a:pt x="10276" y="61939"/>
                    <a:pt x="10586" y="62237"/>
                    <a:pt x="10890" y="62516"/>
                  </a:cubicBezTo>
                  <a:lnTo>
                    <a:pt x="11045" y="62659"/>
                  </a:lnTo>
                  <a:cubicBezTo>
                    <a:pt x="11331" y="62914"/>
                    <a:pt x="11623" y="63168"/>
                    <a:pt x="11921" y="63417"/>
                  </a:cubicBezTo>
                  <a:cubicBezTo>
                    <a:pt x="12021" y="63498"/>
                    <a:pt x="12113" y="63578"/>
                    <a:pt x="12213" y="63659"/>
                  </a:cubicBezTo>
                  <a:cubicBezTo>
                    <a:pt x="12566" y="63951"/>
                    <a:pt x="12889" y="64205"/>
                    <a:pt x="13199" y="64441"/>
                  </a:cubicBezTo>
                  <a:cubicBezTo>
                    <a:pt x="13225" y="64460"/>
                    <a:pt x="13274" y="64498"/>
                    <a:pt x="13274" y="64503"/>
                  </a:cubicBezTo>
                  <a:cubicBezTo>
                    <a:pt x="14262" y="65243"/>
                    <a:pt x="15311" y="65943"/>
                    <a:pt x="16397" y="66590"/>
                  </a:cubicBezTo>
                  <a:lnTo>
                    <a:pt x="16608" y="66719"/>
                  </a:lnTo>
                  <a:cubicBezTo>
                    <a:pt x="17067" y="66980"/>
                    <a:pt x="17489" y="67217"/>
                    <a:pt x="17912" y="67440"/>
                  </a:cubicBezTo>
                  <a:cubicBezTo>
                    <a:pt x="17924" y="67446"/>
                    <a:pt x="18018" y="67496"/>
                    <a:pt x="18042" y="67507"/>
                  </a:cubicBezTo>
                  <a:cubicBezTo>
                    <a:pt x="18397" y="67688"/>
                    <a:pt x="18763" y="67868"/>
                    <a:pt x="19160" y="68054"/>
                  </a:cubicBezTo>
                  <a:cubicBezTo>
                    <a:pt x="19253" y="68104"/>
                    <a:pt x="19352" y="68148"/>
                    <a:pt x="19452" y="68197"/>
                  </a:cubicBezTo>
                  <a:cubicBezTo>
                    <a:pt x="19942" y="68421"/>
                    <a:pt x="20358" y="68601"/>
                    <a:pt x="20749" y="68762"/>
                  </a:cubicBezTo>
                  <a:cubicBezTo>
                    <a:pt x="21755" y="69178"/>
                    <a:pt x="22755" y="69532"/>
                    <a:pt x="23724" y="69817"/>
                  </a:cubicBezTo>
                  <a:cubicBezTo>
                    <a:pt x="23779" y="69836"/>
                    <a:pt x="23847" y="69854"/>
                    <a:pt x="23922" y="69880"/>
                  </a:cubicBezTo>
                  <a:cubicBezTo>
                    <a:pt x="23934" y="69880"/>
                    <a:pt x="23947" y="69886"/>
                    <a:pt x="23959" y="69886"/>
                  </a:cubicBezTo>
                  <a:cubicBezTo>
                    <a:pt x="24375" y="70011"/>
                    <a:pt x="24816" y="70134"/>
                    <a:pt x="25349" y="70264"/>
                  </a:cubicBezTo>
                  <a:cubicBezTo>
                    <a:pt x="25592" y="70327"/>
                    <a:pt x="25834" y="70383"/>
                    <a:pt x="26076" y="70438"/>
                  </a:cubicBezTo>
                  <a:lnTo>
                    <a:pt x="26392" y="70507"/>
                  </a:lnTo>
                  <a:cubicBezTo>
                    <a:pt x="26641" y="70562"/>
                    <a:pt x="26896" y="70613"/>
                    <a:pt x="27151" y="70662"/>
                  </a:cubicBezTo>
                  <a:lnTo>
                    <a:pt x="27467" y="70719"/>
                  </a:lnTo>
                  <a:cubicBezTo>
                    <a:pt x="27808" y="70780"/>
                    <a:pt x="28157" y="70842"/>
                    <a:pt x="28510" y="70891"/>
                  </a:cubicBezTo>
                  <a:cubicBezTo>
                    <a:pt x="28870" y="70948"/>
                    <a:pt x="29237" y="70991"/>
                    <a:pt x="29596" y="71034"/>
                  </a:cubicBezTo>
                  <a:cubicBezTo>
                    <a:pt x="29696" y="71040"/>
                    <a:pt x="30125" y="71084"/>
                    <a:pt x="30125" y="71084"/>
                  </a:cubicBezTo>
                  <a:cubicBezTo>
                    <a:pt x="30237" y="71097"/>
                    <a:pt x="30341" y="71109"/>
                    <a:pt x="30453" y="71121"/>
                  </a:cubicBezTo>
                  <a:cubicBezTo>
                    <a:pt x="30509" y="71121"/>
                    <a:pt x="30658" y="71134"/>
                    <a:pt x="30658" y="71134"/>
                  </a:cubicBezTo>
                  <a:cubicBezTo>
                    <a:pt x="30937" y="71158"/>
                    <a:pt x="31223" y="71178"/>
                    <a:pt x="31509" y="71189"/>
                  </a:cubicBezTo>
                  <a:lnTo>
                    <a:pt x="31633" y="71195"/>
                  </a:lnTo>
                  <a:cubicBezTo>
                    <a:pt x="31739" y="71203"/>
                    <a:pt x="31845" y="71209"/>
                    <a:pt x="31943" y="71215"/>
                  </a:cubicBezTo>
                  <a:cubicBezTo>
                    <a:pt x="32341" y="71233"/>
                    <a:pt x="32739" y="71240"/>
                    <a:pt x="33135" y="71246"/>
                  </a:cubicBezTo>
                  <a:cubicBezTo>
                    <a:pt x="33229" y="71252"/>
                    <a:pt x="33321" y="71252"/>
                    <a:pt x="33415" y="71252"/>
                  </a:cubicBezTo>
                  <a:cubicBezTo>
                    <a:pt x="33750" y="71252"/>
                    <a:pt x="34092" y="71246"/>
                    <a:pt x="34427" y="71233"/>
                  </a:cubicBezTo>
                  <a:lnTo>
                    <a:pt x="34558" y="71227"/>
                  </a:lnTo>
                  <a:lnTo>
                    <a:pt x="34731" y="71227"/>
                  </a:lnTo>
                  <a:cubicBezTo>
                    <a:pt x="34787" y="71221"/>
                    <a:pt x="35086" y="71209"/>
                    <a:pt x="35086" y="71209"/>
                  </a:cubicBezTo>
                  <a:cubicBezTo>
                    <a:pt x="35203" y="71203"/>
                    <a:pt x="35321" y="71195"/>
                    <a:pt x="35439" y="71189"/>
                  </a:cubicBezTo>
                  <a:cubicBezTo>
                    <a:pt x="35513" y="71184"/>
                    <a:pt x="36450" y="71115"/>
                    <a:pt x="36450" y="71115"/>
                  </a:cubicBezTo>
                  <a:lnTo>
                    <a:pt x="36693" y="71091"/>
                  </a:lnTo>
                  <a:cubicBezTo>
                    <a:pt x="36948" y="71066"/>
                    <a:pt x="37203" y="71034"/>
                    <a:pt x="37450" y="71009"/>
                  </a:cubicBezTo>
                  <a:cubicBezTo>
                    <a:pt x="37464" y="71003"/>
                    <a:pt x="37613" y="70985"/>
                    <a:pt x="37613" y="70985"/>
                  </a:cubicBezTo>
                  <a:cubicBezTo>
                    <a:pt x="38854" y="70830"/>
                    <a:pt x="40095" y="70599"/>
                    <a:pt x="41330" y="70301"/>
                  </a:cubicBezTo>
                  <a:cubicBezTo>
                    <a:pt x="41344" y="70301"/>
                    <a:pt x="41473" y="70264"/>
                    <a:pt x="41473" y="70264"/>
                  </a:cubicBezTo>
                  <a:cubicBezTo>
                    <a:pt x="41766" y="70197"/>
                    <a:pt x="42052" y="70123"/>
                    <a:pt x="42336" y="70041"/>
                  </a:cubicBezTo>
                  <a:cubicBezTo>
                    <a:pt x="42418" y="70017"/>
                    <a:pt x="42660" y="69948"/>
                    <a:pt x="42660" y="69948"/>
                  </a:cubicBezTo>
                  <a:cubicBezTo>
                    <a:pt x="42883" y="69886"/>
                    <a:pt x="43107" y="69817"/>
                    <a:pt x="43330" y="69750"/>
                  </a:cubicBezTo>
                  <a:lnTo>
                    <a:pt x="43677" y="69638"/>
                  </a:lnTo>
                  <a:cubicBezTo>
                    <a:pt x="43895" y="69570"/>
                    <a:pt x="44112" y="69495"/>
                    <a:pt x="44330" y="69421"/>
                  </a:cubicBezTo>
                  <a:cubicBezTo>
                    <a:pt x="44442" y="69383"/>
                    <a:pt x="44553" y="69340"/>
                    <a:pt x="44665" y="69303"/>
                  </a:cubicBezTo>
                  <a:cubicBezTo>
                    <a:pt x="44883" y="69229"/>
                    <a:pt x="45093" y="69147"/>
                    <a:pt x="45310" y="69066"/>
                  </a:cubicBezTo>
                  <a:cubicBezTo>
                    <a:pt x="45310" y="69066"/>
                    <a:pt x="45485" y="68998"/>
                    <a:pt x="45540" y="68974"/>
                  </a:cubicBezTo>
                  <a:cubicBezTo>
                    <a:pt x="45577" y="68960"/>
                    <a:pt x="45608" y="68948"/>
                    <a:pt x="45614" y="68942"/>
                  </a:cubicBezTo>
                  <a:cubicBezTo>
                    <a:pt x="46038" y="68781"/>
                    <a:pt x="46471" y="68595"/>
                    <a:pt x="46906" y="68402"/>
                  </a:cubicBezTo>
                  <a:lnTo>
                    <a:pt x="47081" y="68327"/>
                  </a:lnTo>
                  <a:cubicBezTo>
                    <a:pt x="47559" y="68111"/>
                    <a:pt x="47975" y="67917"/>
                    <a:pt x="48359" y="67725"/>
                  </a:cubicBezTo>
                  <a:cubicBezTo>
                    <a:pt x="48557" y="67627"/>
                    <a:pt x="48757" y="67527"/>
                    <a:pt x="48949" y="67421"/>
                  </a:cubicBezTo>
                  <a:cubicBezTo>
                    <a:pt x="55090" y="64192"/>
                    <a:pt x="60187" y="59008"/>
                    <a:pt x="63297" y="52812"/>
                  </a:cubicBezTo>
                  <a:cubicBezTo>
                    <a:pt x="65644" y="48144"/>
                    <a:pt x="66830" y="43101"/>
                    <a:pt x="66830" y="37831"/>
                  </a:cubicBezTo>
                  <a:cubicBezTo>
                    <a:pt x="66830" y="30381"/>
                    <a:pt x="64346" y="23172"/>
                    <a:pt x="59801" y="17329"/>
                  </a:cubicBezTo>
                  <a:cubicBezTo>
                    <a:pt x="60076" y="17094"/>
                    <a:pt x="60336" y="16839"/>
                    <a:pt x="60590" y="16572"/>
                  </a:cubicBezTo>
                  <a:cubicBezTo>
                    <a:pt x="60627" y="16535"/>
                    <a:pt x="60664" y="16498"/>
                    <a:pt x="60696" y="16460"/>
                  </a:cubicBezTo>
                  <a:cubicBezTo>
                    <a:pt x="61000" y="16131"/>
                    <a:pt x="61292" y="15772"/>
                    <a:pt x="61578" y="15374"/>
                  </a:cubicBezTo>
                  <a:cubicBezTo>
                    <a:pt x="61578" y="15374"/>
                    <a:pt x="61640" y="15288"/>
                    <a:pt x="61646" y="15280"/>
                  </a:cubicBezTo>
                  <a:cubicBezTo>
                    <a:pt x="61993" y="14784"/>
                    <a:pt x="62311" y="14268"/>
                    <a:pt x="62589" y="13735"/>
                  </a:cubicBezTo>
                  <a:cubicBezTo>
                    <a:pt x="62595" y="13723"/>
                    <a:pt x="62609" y="13710"/>
                    <a:pt x="62615" y="13698"/>
                  </a:cubicBezTo>
                  <a:lnTo>
                    <a:pt x="62615" y="13698"/>
                  </a:lnTo>
                  <a:lnTo>
                    <a:pt x="62601" y="13716"/>
                  </a:lnTo>
                  <a:cubicBezTo>
                    <a:pt x="62615" y="13692"/>
                    <a:pt x="62633" y="13666"/>
                    <a:pt x="62646" y="13635"/>
                  </a:cubicBezTo>
                  <a:cubicBezTo>
                    <a:pt x="62987" y="12959"/>
                    <a:pt x="63291" y="12245"/>
                    <a:pt x="63540" y="11500"/>
                  </a:cubicBezTo>
                  <a:lnTo>
                    <a:pt x="63595" y="11332"/>
                  </a:lnTo>
                  <a:cubicBezTo>
                    <a:pt x="63764" y="10835"/>
                    <a:pt x="63899" y="10333"/>
                    <a:pt x="64005" y="9841"/>
                  </a:cubicBezTo>
                  <a:cubicBezTo>
                    <a:pt x="64030" y="9774"/>
                    <a:pt x="64042" y="9700"/>
                    <a:pt x="64054" y="9625"/>
                  </a:cubicBezTo>
                  <a:cubicBezTo>
                    <a:pt x="64191" y="8998"/>
                    <a:pt x="64291" y="8371"/>
                    <a:pt x="64346" y="7763"/>
                  </a:cubicBezTo>
                  <a:cubicBezTo>
                    <a:pt x="64352" y="7718"/>
                    <a:pt x="64360" y="7669"/>
                    <a:pt x="64360" y="7626"/>
                  </a:cubicBezTo>
                  <a:cubicBezTo>
                    <a:pt x="64372" y="7526"/>
                    <a:pt x="64378" y="7433"/>
                    <a:pt x="64383" y="7334"/>
                  </a:cubicBezTo>
                  <a:cubicBezTo>
                    <a:pt x="64421" y="6869"/>
                    <a:pt x="64446" y="6446"/>
                    <a:pt x="64452" y="6092"/>
                  </a:cubicBezTo>
                  <a:cubicBezTo>
                    <a:pt x="64458" y="6067"/>
                    <a:pt x="64458" y="5955"/>
                    <a:pt x="64458" y="5955"/>
                  </a:cubicBezTo>
                  <a:cubicBezTo>
                    <a:pt x="64471" y="5081"/>
                    <a:pt x="64427" y="4173"/>
                    <a:pt x="63756" y="3491"/>
                  </a:cubicBezTo>
                  <a:cubicBezTo>
                    <a:pt x="63354" y="3075"/>
                    <a:pt x="62807" y="2846"/>
                    <a:pt x="62229" y="2846"/>
                  </a:cubicBezTo>
                  <a:cubicBezTo>
                    <a:pt x="61801" y="2846"/>
                    <a:pt x="61372" y="2975"/>
                    <a:pt x="61000" y="3224"/>
                  </a:cubicBezTo>
                  <a:cubicBezTo>
                    <a:pt x="60988" y="3236"/>
                    <a:pt x="60976" y="3242"/>
                    <a:pt x="60956" y="3255"/>
                  </a:cubicBezTo>
                  <a:cubicBezTo>
                    <a:pt x="60125" y="3838"/>
                    <a:pt x="60044" y="4701"/>
                    <a:pt x="59988" y="5322"/>
                  </a:cubicBezTo>
                  <a:cubicBezTo>
                    <a:pt x="59976" y="5459"/>
                    <a:pt x="59964" y="5614"/>
                    <a:pt x="59945" y="5781"/>
                  </a:cubicBezTo>
                  <a:lnTo>
                    <a:pt x="59933" y="5863"/>
                  </a:lnTo>
                  <a:cubicBezTo>
                    <a:pt x="59882" y="6228"/>
                    <a:pt x="59815" y="6551"/>
                    <a:pt x="59721" y="6861"/>
                  </a:cubicBezTo>
                  <a:cubicBezTo>
                    <a:pt x="59715" y="6887"/>
                    <a:pt x="59709" y="6912"/>
                    <a:pt x="59696" y="6936"/>
                  </a:cubicBezTo>
                  <a:cubicBezTo>
                    <a:pt x="59554" y="7377"/>
                    <a:pt x="59360" y="7763"/>
                    <a:pt x="59119" y="8104"/>
                  </a:cubicBezTo>
                  <a:cubicBezTo>
                    <a:pt x="59100" y="8128"/>
                    <a:pt x="59062" y="8184"/>
                    <a:pt x="59062" y="8184"/>
                  </a:cubicBezTo>
                  <a:cubicBezTo>
                    <a:pt x="58907" y="8402"/>
                    <a:pt x="58709" y="8626"/>
                    <a:pt x="58480" y="8836"/>
                  </a:cubicBezTo>
                  <a:cubicBezTo>
                    <a:pt x="58466" y="8843"/>
                    <a:pt x="58443" y="8867"/>
                    <a:pt x="58443" y="8873"/>
                  </a:cubicBezTo>
                  <a:cubicBezTo>
                    <a:pt x="58405" y="8898"/>
                    <a:pt x="58368" y="8930"/>
                    <a:pt x="58337" y="8961"/>
                  </a:cubicBezTo>
                  <a:cubicBezTo>
                    <a:pt x="57982" y="9277"/>
                    <a:pt x="57586" y="9575"/>
                    <a:pt x="57113" y="9879"/>
                  </a:cubicBezTo>
                  <a:cubicBezTo>
                    <a:pt x="57088" y="9898"/>
                    <a:pt x="57058" y="9916"/>
                    <a:pt x="57027" y="9935"/>
                  </a:cubicBezTo>
                  <a:cubicBezTo>
                    <a:pt x="56803" y="10084"/>
                    <a:pt x="56567" y="10214"/>
                    <a:pt x="56337" y="10339"/>
                  </a:cubicBezTo>
                  <a:cubicBezTo>
                    <a:pt x="56313" y="10357"/>
                    <a:pt x="56251" y="10388"/>
                    <a:pt x="56245" y="10394"/>
                  </a:cubicBezTo>
                  <a:cubicBezTo>
                    <a:pt x="56015" y="10512"/>
                    <a:pt x="55804" y="10618"/>
                    <a:pt x="55598" y="10712"/>
                  </a:cubicBezTo>
                  <a:cubicBezTo>
                    <a:pt x="55574" y="10724"/>
                    <a:pt x="55512" y="10755"/>
                    <a:pt x="55506" y="10755"/>
                  </a:cubicBezTo>
                  <a:cubicBezTo>
                    <a:pt x="55096" y="10947"/>
                    <a:pt x="54680" y="11121"/>
                    <a:pt x="54264" y="11276"/>
                  </a:cubicBezTo>
                  <a:cubicBezTo>
                    <a:pt x="54227" y="11288"/>
                    <a:pt x="54190" y="11308"/>
                    <a:pt x="54145" y="11326"/>
                  </a:cubicBezTo>
                  <a:cubicBezTo>
                    <a:pt x="54059" y="11357"/>
                    <a:pt x="53978" y="11388"/>
                    <a:pt x="53892" y="11419"/>
                  </a:cubicBezTo>
                  <a:cubicBezTo>
                    <a:pt x="53239" y="10916"/>
                    <a:pt x="52569" y="10432"/>
                    <a:pt x="51892" y="9984"/>
                  </a:cubicBezTo>
                  <a:cubicBezTo>
                    <a:pt x="47738" y="7222"/>
                    <a:pt x="43001" y="5428"/>
                    <a:pt x="38066" y="4738"/>
                  </a:cubicBezTo>
                  <a:cubicBezTo>
                    <a:pt x="38215" y="3354"/>
                    <a:pt x="38201" y="1640"/>
                    <a:pt x="37464" y="752"/>
                  </a:cubicBezTo>
                  <a:cubicBezTo>
                    <a:pt x="37060" y="275"/>
                    <a:pt x="36476" y="1"/>
                    <a:pt x="35854" y="1"/>
                  </a:cubicBezTo>
                  <a:close/>
                </a:path>
              </a:pathLst>
            </a:custGeom>
            <a:solidFill>
              <a:srgbClr val="FFFFFF"/>
            </a:solidFill>
            <a:ln>
              <a:noFill/>
            </a:ln>
            <a:effectLst>
              <a:outerShdw blurRad="42863" dist="76200" dir="37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6"/>
            <p:cNvSpPr/>
            <p:nvPr/>
          </p:nvSpPr>
          <p:spPr>
            <a:xfrm>
              <a:off x="4428725" y="704850"/>
              <a:ext cx="1569125" cy="1568925"/>
            </a:xfrm>
            <a:custGeom>
              <a:avLst/>
              <a:gdLst/>
              <a:ahLst/>
              <a:cxnLst/>
              <a:rect l="l" t="t" r="r" b="b"/>
              <a:pathLst>
                <a:path w="62765" h="62757" extrusionOk="0">
                  <a:moveTo>
                    <a:pt x="31380" y="0"/>
                  </a:moveTo>
                  <a:cubicBezTo>
                    <a:pt x="15498" y="0"/>
                    <a:pt x="2373" y="11796"/>
                    <a:pt x="293" y="27112"/>
                  </a:cubicBezTo>
                  <a:cubicBezTo>
                    <a:pt x="101" y="28510"/>
                    <a:pt x="1" y="29931"/>
                    <a:pt x="1" y="31378"/>
                  </a:cubicBezTo>
                  <a:cubicBezTo>
                    <a:pt x="1" y="32831"/>
                    <a:pt x="101" y="34265"/>
                    <a:pt x="293" y="35668"/>
                  </a:cubicBezTo>
                  <a:cubicBezTo>
                    <a:pt x="318" y="35829"/>
                    <a:pt x="343" y="35992"/>
                    <a:pt x="367" y="36158"/>
                  </a:cubicBezTo>
                  <a:cubicBezTo>
                    <a:pt x="1324" y="42436"/>
                    <a:pt x="4143" y="48098"/>
                    <a:pt x="8241" y="52575"/>
                  </a:cubicBezTo>
                  <a:cubicBezTo>
                    <a:pt x="9525" y="53971"/>
                    <a:pt x="10935" y="55257"/>
                    <a:pt x="12450" y="56406"/>
                  </a:cubicBezTo>
                  <a:cubicBezTo>
                    <a:pt x="13021" y="56833"/>
                    <a:pt x="13598" y="57243"/>
                    <a:pt x="14194" y="57635"/>
                  </a:cubicBezTo>
                  <a:cubicBezTo>
                    <a:pt x="15058" y="58200"/>
                    <a:pt x="15952" y="58727"/>
                    <a:pt x="16864" y="59206"/>
                  </a:cubicBezTo>
                  <a:cubicBezTo>
                    <a:pt x="17703" y="59641"/>
                    <a:pt x="18566" y="60043"/>
                    <a:pt x="19446" y="60404"/>
                  </a:cubicBezTo>
                  <a:cubicBezTo>
                    <a:pt x="19466" y="60410"/>
                    <a:pt x="19478" y="60415"/>
                    <a:pt x="19497" y="60429"/>
                  </a:cubicBezTo>
                  <a:cubicBezTo>
                    <a:pt x="20409" y="60801"/>
                    <a:pt x="21346" y="61137"/>
                    <a:pt x="22309" y="61421"/>
                  </a:cubicBezTo>
                  <a:cubicBezTo>
                    <a:pt x="22371" y="61447"/>
                    <a:pt x="22440" y="61459"/>
                    <a:pt x="22508" y="61484"/>
                  </a:cubicBezTo>
                  <a:cubicBezTo>
                    <a:pt x="22844" y="61578"/>
                    <a:pt x="23179" y="61676"/>
                    <a:pt x="23526" y="61764"/>
                  </a:cubicBezTo>
                  <a:cubicBezTo>
                    <a:pt x="24581" y="62043"/>
                    <a:pt x="25667" y="62260"/>
                    <a:pt x="26767" y="62421"/>
                  </a:cubicBezTo>
                  <a:cubicBezTo>
                    <a:pt x="27375" y="62509"/>
                    <a:pt x="27985" y="62584"/>
                    <a:pt x="28598" y="62639"/>
                  </a:cubicBezTo>
                  <a:cubicBezTo>
                    <a:pt x="29449" y="62713"/>
                    <a:pt x="30312" y="62750"/>
                    <a:pt x="31181" y="62756"/>
                  </a:cubicBezTo>
                  <a:lnTo>
                    <a:pt x="31380" y="62756"/>
                  </a:lnTo>
                  <a:cubicBezTo>
                    <a:pt x="31796" y="62756"/>
                    <a:pt x="32206" y="62750"/>
                    <a:pt x="32616" y="62733"/>
                  </a:cubicBezTo>
                  <a:cubicBezTo>
                    <a:pt x="33484" y="62701"/>
                    <a:pt x="34347" y="62633"/>
                    <a:pt x="35198" y="62527"/>
                  </a:cubicBezTo>
                  <a:cubicBezTo>
                    <a:pt x="35776" y="62458"/>
                    <a:pt x="36347" y="62372"/>
                    <a:pt x="36906" y="62266"/>
                  </a:cubicBezTo>
                  <a:cubicBezTo>
                    <a:pt x="37564" y="62154"/>
                    <a:pt x="38215" y="62017"/>
                    <a:pt x="38862" y="61856"/>
                  </a:cubicBezTo>
                  <a:cubicBezTo>
                    <a:pt x="40203" y="61533"/>
                    <a:pt x="41500" y="61117"/>
                    <a:pt x="42766" y="60627"/>
                  </a:cubicBezTo>
                  <a:cubicBezTo>
                    <a:pt x="43674" y="60266"/>
                    <a:pt x="44568" y="59870"/>
                    <a:pt x="45430" y="59435"/>
                  </a:cubicBezTo>
                  <a:cubicBezTo>
                    <a:pt x="45611" y="59355"/>
                    <a:pt x="45791" y="59261"/>
                    <a:pt x="45970" y="59168"/>
                  </a:cubicBezTo>
                  <a:cubicBezTo>
                    <a:pt x="51769" y="56120"/>
                    <a:pt x="56500" y="51308"/>
                    <a:pt x="59443" y="45448"/>
                  </a:cubicBezTo>
                  <a:cubicBezTo>
                    <a:pt x="61566" y="41213"/>
                    <a:pt x="62765" y="36439"/>
                    <a:pt x="62765" y="31378"/>
                  </a:cubicBezTo>
                  <a:cubicBezTo>
                    <a:pt x="62765" y="23475"/>
                    <a:pt x="59841" y="16254"/>
                    <a:pt x="55016" y="10741"/>
                  </a:cubicBezTo>
                  <a:cubicBezTo>
                    <a:pt x="54936" y="10647"/>
                    <a:pt x="54855" y="10548"/>
                    <a:pt x="54769" y="10455"/>
                  </a:cubicBezTo>
                  <a:cubicBezTo>
                    <a:pt x="54396" y="10039"/>
                    <a:pt x="54010" y="9629"/>
                    <a:pt x="53614" y="9231"/>
                  </a:cubicBezTo>
                  <a:cubicBezTo>
                    <a:pt x="52924" y="8537"/>
                    <a:pt x="52210" y="7878"/>
                    <a:pt x="51459" y="7257"/>
                  </a:cubicBezTo>
                  <a:cubicBezTo>
                    <a:pt x="50589" y="6531"/>
                    <a:pt x="49677" y="5855"/>
                    <a:pt x="48734" y="5227"/>
                  </a:cubicBezTo>
                  <a:cubicBezTo>
                    <a:pt x="44350" y="2316"/>
                    <a:pt x="39197" y="477"/>
                    <a:pt x="33647" y="81"/>
                  </a:cubicBezTo>
                  <a:cubicBezTo>
                    <a:pt x="32994" y="30"/>
                    <a:pt x="32336" y="6"/>
                    <a:pt x="31672" y="0"/>
                  </a:cubicBezTo>
                  <a:close/>
                </a:path>
              </a:pathLst>
            </a:custGeom>
            <a:solidFill>
              <a:srgbClr val="B4E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6"/>
            <p:cNvSpPr/>
            <p:nvPr/>
          </p:nvSpPr>
          <p:spPr>
            <a:xfrm>
              <a:off x="4874075" y="803200"/>
              <a:ext cx="327850" cy="220450"/>
            </a:xfrm>
            <a:custGeom>
              <a:avLst/>
              <a:gdLst/>
              <a:ahLst/>
              <a:cxnLst/>
              <a:rect l="l" t="t" r="r" b="b"/>
              <a:pathLst>
                <a:path w="13114" h="8818" extrusionOk="0">
                  <a:moveTo>
                    <a:pt x="8739" y="0"/>
                  </a:moveTo>
                  <a:cubicBezTo>
                    <a:pt x="7772" y="0"/>
                    <a:pt x="6806" y="186"/>
                    <a:pt x="5898" y="529"/>
                  </a:cubicBezTo>
                  <a:cubicBezTo>
                    <a:pt x="5743" y="586"/>
                    <a:pt x="5594" y="654"/>
                    <a:pt x="5440" y="715"/>
                  </a:cubicBezTo>
                  <a:cubicBezTo>
                    <a:pt x="5389" y="741"/>
                    <a:pt x="5340" y="766"/>
                    <a:pt x="5290" y="790"/>
                  </a:cubicBezTo>
                  <a:cubicBezTo>
                    <a:pt x="4359" y="1219"/>
                    <a:pt x="3458" y="1821"/>
                    <a:pt x="2701" y="2511"/>
                  </a:cubicBezTo>
                  <a:cubicBezTo>
                    <a:pt x="2658" y="2548"/>
                    <a:pt x="2620" y="2585"/>
                    <a:pt x="2577" y="2629"/>
                  </a:cubicBezTo>
                  <a:cubicBezTo>
                    <a:pt x="2465" y="2727"/>
                    <a:pt x="2360" y="2833"/>
                    <a:pt x="2260" y="2938"/>
                  </a:cubicBezTo>
                  <a:cubicBezTo>
                    <a:pt x="1677" y="3540"/>
                    <a:pt x="1248" y="4230"/>
                    <a:pt x="919" y="4969"/>
                  </a:cubicBezTo>
                  <a:cubicBezTo>
                    <a:pt x="881" y="5050"/>
                    <a:pt x="850" y="5124"/>
                    <a:pt x="820" y="5205"/>
                  </a:cubicBezTo>
                  <a:cubicBezTo>
                    <a:pt x="627" y="5658"/>
                    <a:pt x="472" y="6136"/>
                    <a:pt x="342" y="6626"/>
                  </a:cubicBezTo>
                  <a:cubicBezTo>
                    <a:pt x="211" y="7085"/>
                    <a:pt x="1" y="8564"/>
                    <a:pt x="136" y="8806"/>
                  </a:cubicBezTo>
                  <a:cubicBezTo>
                    <a:pt x="140" y="8814"/>
                    <a:pt x="160" y="8818"/>
                    <a:pt x="193" y="8818"/>
                  </a:cubicBezTo>
                  <a:cubicBezTo>
                    <a:pt x="370" y="8818"/>
                    <a:pt x="925" y="8711"/>
                    <a:pt x="1366" y="8564"/>
                  </a:cubicBezTo>
                  <a:cubicBezTo>
                    <a:pt x="2961" y="8042"/>
                    <a:pt x="4626" y="7850"/>
                    <a:pt x="6283" y="7601"/>
                  </a:cubicBezTo>
                  <a:cubicBezTo>
                    <a:pt x="6357" y="7589"/>
                    <a:pt x="6426" y="7583"/>
                    <a:pt x="6500" y="7570"/>
                  </a:cubicBezTo>
                  <a:cubicBezTo>
                    <a:pt x="7171" y="7471"/>
                    <a:pt x="7842" y="7354"/>
                    <a:pt x="8506" y="7205"/>
                  </a:cubicBezTo>
                  <a:cubicBezTo>
                    <a:pt x="8569" y="7191"/>
                    <a:pt x="8624" y="7179"/>
                    <a:pt x="8680" y="7160"/>
                  </a:cubicBezTo>
                  <a:cubicBezTo>
                    <a:pt x="8718" y="7154"/>
                    <a:pt x="8747" y="7148"/>
                    <a:pt x="8785" y="7142"/>
                  </a:cubicBezTo>
                  <a:cubicBezTo>
                    <a:pt x="9624" y="6930"/>
                    <a:pt x="10469" y="6652"/>
                    <a:pt x="11194" y="6191"/>
                  </a:cubicBezTo>
                  <a:cubicBezTo>
                    <a:pt x="11231" y="6173"/>
                    <a:pt x="11269" y="6142"/>
                    <a:pt x="11306" y="6117"/>
                  </a:cubicBezTo>
                  <a:cubicBezTo>
                    <a:pt x="11455" y="6024"/>
                    <a:pt x="11592" y="5919"/>
                    <a:pt x="11728" y="5801"/>
                  </a:cubicBezTo>
                  <a:cubicBezTo>
                    <a:pt x="11971" y="5603"/>
                    <a:pt x="12188" y="5372"/>
                    <a:pt x="12374" y="5118"/>
                  </a:cubicBezTo>
                  <a:cubicBezTo>
                    <a:pt x="12398" y="5087"/>
                    <a:pt x="12424" y="5056"/>
                    <a:pt x="12449" y="5019"/>
                  </a:cubicBezTo>
                  <a:cubicBezTo>
                    <a:pt x="12871" y="4411"/>
                    <a:pt x="13113" y="3684"/>
                    <a:pt x="13039" y="2958"/>
                  </a:cubicBezTo>
                  <a:cubicBezTo>
                    <a:pt x="12896" y="1517"/>
                    <a:pt x="11555" y="417"/>
                    <a:pt x="10139" y="139"/>
                  </a:cubicBezTo>
                  <a:cubicBezTo>
                    <a:pt x="9779" y="64"/>
                    <a:pt x="9412" y="27"/>
                    <a:pt x="9040" y="15"/>
                  </a:cubicBezTo>
                  <a:lnTo>
                    <a:pt x="9040" y="7"/>
                  </a:lnTo>
                  <a:cubicBezTo>
                    <a:pt x="8984" y="7"/>
                    <a:pt x="8928" y="2"/>
                    <a:pt x="8873" y="2"/>
                  </a:cubicBezTo>
                  <a:cubicBezTo>
                    <a:pt x="8828" y="1"/>
                    <a:pt x="8784" y="0"/>
                    <a:pt x="8739" y="0"/>
                  </a:cubicBezTo>
                  <a:close/>
                </a:path>
              </a:pathLst>
            </a:custGeom>
            <a:solidFill>
              <a:srgbClr val="FFC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6"/>
            <p:cNvSpPr/>
            <p:nvPr/>
          </p:nvSpPr>
          <p:spPr>
            <a:xfrm>
              <a:off x="5052100" y="803225"/>
              <a:ext cx="47975" cy="70325"/>
            </a:xfrm>
            <a:custGeom>
              <a:avLst/>
              <a:gdLst/>
              <a:ahLst/>
              <a:cxnLst/>
              <a:rect l="l" t="t" r="r" b="b"/>
              <a:pathLst>
                <a:path w="1919" h="2813" extrusionOk="0">
                  <a:moveTo>
                    <a:pt x="1752" y="1"/>
                  </a:moveTo>
                  <a:cubicBezTo>
                    <a:pt x="993" y="783"/>
                    <a:pt x="397" y="1714"/>
                    <a:pt x="13" y="2726"/>
                  </a:cubicBezTo>
                  <a:cubicBezTo>
                    <a:pt x="1" y="2757"/>
                    <a:pt x="19" y="2788"/>
                    <a:pt x="44" y="2808"/>
                  </a:cubicBezTo>
                  <a:lnTo>
                    <a:pt x="50" y="2808"/>
                  </a:lnTo>
                  <a:cubicBezTo>
                    <a:pt x="59" y="2811"/>
                    <a:pt x="68" y="2812"/>
                    <a:pt x="76" y="2812"/>
                  </a:cubicBezTo>
                  <a:cubicBezTo>
                    <a:pt x="102" y="2812"/>
                    <a:pt x="121" y="2799"/>
                    <a:pt x="130" y="2771"/>
                  </a:cubicBezTo>
                  <a:cubicBezTo>
                    <a:pt x="522" y="1739"/>
                    <a:pt x="1136" y="789"/>
                    <a:pt x="1919" y="6"/>
                  </a:cubicBezTo>
                  <a:cubicBezTo>
                    <a:pt x="1863" y="6"/>
                    <a:pt x="1807" y="1"/>
                    <a:pt x="1752" y="1"/>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6"/>
            <p:cNvSpPr/>
            <p:nvPr/>
          </p:nvSpPr>
          <p:spPr>
            <a:xfrm>
              <a:off x="5083925" y="857950"/>
              <a:ext cx="101375" cy="73225"/>
            </a:xfrm>
            <a:custGeom>
              <a:avLst/>
              <a:gdLst/>
              <a:ahLst/>
              <a:cxnLst/>
              <a:rect l="l" t="t" r="r" b="b"/>
              <a:pathLst>
                <a:path w="4055" h="2929" extrusionOk="0">
                  <a:moveTo>
                    <a:pt x="74" y="1"/>
                  </a:moveTo>
                  <a:cubicBezTo>
                    <a:pt x="52" y="1"/>
                    <a:pt x="31" y="12"/>
                    <a:pt x="18" y="29"/>
                  </a:cubicBezTo>
                  <a:cubicBezTo>
                    <a:pt x="0" y="60"/>
                    <a:pt x="12" y="97"/>
                    <a:pt x="38" y="115"/>
                  </a:cubicBezTo>
                  <a:cubicBezTo>
                    <a:pt x="1428" y="935"/>
                    <a:pt x="2757" y="1878"/>
                    <a:pt x="3980" y="2928"/>
                  </a:cubicBezTo>
                  <a:cubicBezTo>
                    <a:pt x="4004" y="2897"/>
                    <a:pt x="4030" y="2866"/>
                    <a:pt x="4055" y="2829"/>
                  </a:cubicBezTo>
                  <a:cubicBezTo>
                    <a:pt x="2826" y="1774"/>
                    <a:pt x="1496" y="829"/>
                    <a:pt x="106" y="9"/>
                  </a:cubicBezTo>
                  <a:cubicBezTo>
                    <a:pt x="96" y="3"/>
                    <a:pt x="85" y="1"/>
                    <a:pt x="74" y="1"/>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6"/>
            <p:cNvSpPr/>
            <p:nvPr/>
          </p:nvSpPr>
          <p:spPr>
            <a:xfrm>
              <a:off x="4996525" y="821075"/>
              <a:ext cx="13550" cy="84325"/>
            </a:xfrm>
            <a:custGeom>
              <a:avLst/>
              <a:gdLst/>
              <a:ahLst/>
              <a:cxnLst/>
              <a:rect l="l" t="t" r="r" b="b"/>
              <a:pathLst>
                <a:path w="542" h="3373" extrusionOk="0">
                  <a:moveTo>
                    <a:pt x="542" y="0"/>
                  </a:moveTo>
                  <a:lnTo>
                    <a:pt x="542" y="0"/>
                  </a:lnTo>
                  <a:cubicBezTo>
                    <a:pt x="491" y="26"/>
                    <a:pt x="442" y="51"/>
                    <a:pt x="392" y="75"/>
                  </a:cubicBezTo>
                  <a:cubicBezTo>
                    <a:pt x="112" y="1125"/>
                    <a:pt x="1" y="2229"/>
                    <a:pt x="75" y="3310"/>
                  </a:cubicBezTo>
                  <a:cubicBezTo>
                    <a:pt x="75" y="3335"/>
                    <a:pt x="87" y="3353"/>
                    <a:pt x="106" y="3366"/>
                  </a:cubicBezTo>
                  <a:cubicBezTo>
                    <a:pt x="118" y="3372"/>
                    <a:pt x="124" y="3372"/>
                    <a:pt x="138" y="3372"/>
                  </a:cubicBezTo>
                  <a:cubicBezTo>
                    <a:pt x="175" y="3366"/>
                    <a:pt x="199" y="3341"/>
                    <a:pt x="199" y="3304"/>
                  </a:cubicBezTo>
                  <a:cubicBezTo>
                    <a:pt x="124" y="2206"/>
                    <a:pt x="243" y="1075"/>
                    <a:pt x="542" y="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6"/>
            <p:cNvSpPr/>
            <p:nvPr/>
          </p:nvSpPr>
          <p:spPr>
            <a:xfrm>
              <a:off x="4980700" y="915675"/>
              <a:ext cx="110400" cy="67650"/>
            </a:xfrm>
            <a:custGeom>
              <a:avLst/>
              <a:gdLst/>
              <a:ahLst/>
              <a:cxnLst/>
              <a:rect l="l" t="t" r="r" b="b"/>
              <a:pathLst>
                <a:path w="4416" h="2706" extrusionOk="0">
                  <a:moveTo>
                    <a:pt x="70" y="0"/>
                  </a:moveTo>
                  <a:cubicBezTo>
                    <a:pt x="50" y="0"/>
                    <a:pt x="31" y="10"/>
                    <a:pt x="20" y="29"/>
                  </a:cubicBezTo>
                  <a:cubicBezTo>
                    <a:pt x="0" y="61"/>
                    <a:pt x="12" y="104"/>
                    <a:pt x="38" y="122"/>
                  </a:cubicBezTo>
                  <a:lnTo>
                    <a:pt x="4241" y="2706"/>
                  </a:lnTo>
                  <a:cubicBezTo>
                    <a:pt x="4304" y="2692"/>
                    <a:pt x="4359" y="2680"/>
                    <a:pt x="4415" y="2661"/>
                  </a:cubicBezTo>
                  <a:lnTo>
                    <a:pt x="106" y="10"/>
                  </a:lnTo>
                  <a:cubicBezTo>
                    <a:pt x="95" y="3"/>
                    <a:pt x="82" y="0"/>
                    <a:pt x="70" y="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6"/>
            <p:cNvSpPr/>
            <p:nvPr/>
          </p:nvSpPr>
          <p:spPr>
            <a:xfrm>
              <a:off x="5037500" y="878550"/>
              <a:ext cx="119225" cy="79450"/>
            </a:xfrm>
            <a:custGeom>
              <a:avLst/>
              <a:gdLst/>
              <a:ahLst/>
              <a:cxnLst/>
              <a:rect l="l" t="t" r="r" b="b"/>
              <a:pathLst>
                <a:path w="4769" h="3178" extrusionOk="0">
                  <a:moveTo>
                    <a:pt x="69" y="1"/>
                  </a:moveTo>
                  <a:cubicBezTo>
                    <a:pt x="47" y="1"/>
                    <a:pt x="28" y="11"/>
                    <a:pt x="20" y="30"/>
                  </a:cubicBezTo>
                  <a:cubicBezTo>
                    <a:pt x="1" y="62"/>
                    <a:pt x="7" y="99"/>
                    <a:pt x="38" y="117"/>
                  </a:cubicBezTo>
                  <a:cubicBezTo>
                    <a:pt x="1603" y="1079"/>
                    <a:pt x="3161" y="2104"/>
                    <a:pt x="4657" y="3177"/>
                  </a:cubicBezTo>
                  <a:cubicBezTo>
                    <a:pt x="4694" y="3159"/>
                    <a:pt x="4732" y="3128"/>
                    <a:pt x="4769" y="3103"/>
                  </a:cubicBezTo>
                  <a:cubicBezTo>
                    <a:pt x="3254" y="2023"/>
                    <a:pt x="1689" y="979"/>
                    <a:pt x="106" y="11"/>
                  </a:cubicBezTo>
                  <a:cubicBezTo>
                    <a:pt x="95" y="4"/>
                    <a:pt x="82" y="1"/>
                    <a:pt x="69" y="1"/>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6"/>
            <p:cNvSpPr/>
            <p:nvPr/>
          </p:nvSpPr>
          <p:spPr>
            <a:xfrm>
              <a:off x="4938500" y="865950"/>
              <a:ext cx="98100" cy="127275"/>
            </a:xfrm>
            <a:custGeom>
              <a:avLst/>
              <a:gdLst/>
              <a:ahLst/>
              <a:cxnLst/>
              <a:rect l="l" t="t" r="r" b="b"/>
              <a:pathLst>
                <a:path w="3924" h="5091" extrusionOk="0">
                  <a:moveTo>
                    <a:pt x="124" y="1"/>
                  </a:moveTo>
                  <a:cubicBezTo>
                    <a:pt x="81" y="38"/>
                    <a:pt x="43" y="75"/>
                    <a:pt x="0" y="119"/>
                  </a:cubicBezTo>
                  <a:cubicBezTo>
                    <a:pt x="6" y="1136"/>
                    <a:pt x="130" y="2154"/>
                    <a:pt x="379" y="3154"/>
                  </a:cubicBezTo>
                  <a:cubicBezTo>
                    <a:pt x="379" y="3167"/>
                    <a:pt x="390" y="3179"/>
                    <a:pt x="404" y="3191"/>
                  </a:cubicBezTo>
                  <a:cubicBezTo>
                    <a:pt x="1551" y="3912"/>
                    <a:pt x="2639" y="4538"/>
                    <a:pt x="3706" y="5091"/>
                  </a:cubicBezTo>
                  <a:cubicBezTo>
                    <a:pt x="3780" y="5079"/>
                    <a:pt x="3849" y="5073"/>
                    <a:pt x="3923" y="5060"/>
                  </a:cubicBezTo>
                  <a:cubicBezTo>
                    <a:pt x="2818" y="4495"/>
                    <a:pt x="1682" y="3844"/>
                    <a:pt x="490" y="3099"/>
                  </a:cubicBezTo>
                  <a:cubicBezTo>
                    <a:pt x="247" y="2079"/>
                    <a:pt x="124" y="1044"/>
                    <a:pt x="124" y="1"/>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6"/>
            <p:cNvSpPr/>
            <p:nvPr/>
          </p:nvSpPr>
          <p:spPr>
            <a:xfrm>
              <a:off x="4894575" y="927425"/>
              <a:ext cx="15675" cy="58650"/>
            </a:xfrm>
            <a:custGeom>
              <a:avLst/>
              <a:gdLst/>
              <a:ahLst/>
              <a:cxnLst/>
              <a:rect l="l" t="t" r="r" b="b"/>
              <a:pathLst>
                <a:path w="627" h="2346" extrusionOk="0">
                  <a:moveTo>
                    <a:pt x="99" y="0"/>
                  </a:moveTo>
                  <a:cubicBezTo>
                    <a:pt x="61" y="81"/>
                    <a:pt x="30" y="155"/>
                    <a:pt x="0" y="236"/>
                  </a:cubicBezTo>
                  <a:cubicBezTo>
                    <a:pt x="93" y="938"/>
                    <a:pt x="254" y="1632"/>
                    <a:pt x="496" y="2303"/>
                  </a:cubicBezTo>
                  <a:cubicBezTo>
                    <a:pt x="496" y="2322"/>
                    <a:pt x="508" y="2328"/>
                    <a:pt x="522" y="2340"/>
                  </a:cubicBezTo>
                  <a:cubicBezTo>
                    <a:pt x="531" y="2344"/>
                    <a:pt x="540" y="2345"/>
                    <a:pt x="549" y="2345"/>
                  </a:cubicBezTo>
                  <a:cubicBezTo>
                    <a:pt x="559" y="2345"/>
                    <a:pt x="568" y="2344"/>
                    <a:pt x="577" y="2340"/>
                  </a:cubicBezTo>
                  <a:cubicBezTo>
                    <a:pt x="608" y="2328"/>
                    <a:pt x="626" y="2297"/>
                    <a:pt x="614" y="2259"/>
                  </a:cubicBezTo>
                  <a:cubicBezTo>
                    <a:pt x="353" y="1528"/>
                    <a:pt x="179" y="769"/>
                    <a:pt x="99" y="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6"/>
            <p:cNvSpPr/>
            <p:nvPr/>
          </p:nvSpPr>
          <p:spPr>
            <a:xfrm>
              <a:off x="4821150" y="1089775"/>
              <a:ext cx="237500" cy="224300"/>
            </a:xfrm>
            <a:custGeom>
              <a:avLst/>
              <a:gdLst/>
              <a:ahLst/>
              <a:cxnLst/>
              <a:rect l="l" t="t" r="r" b="b"/>
              <a:pathLst>
                <a:path w="9500" h="8972" extrusionOk="0">
                  <a:moveTo>
                    <a:pt x="6010" y="0"/>
                  </a:moveTo>
                  <a:cubicBezTo>
                    <a:pt x="4023" y="0"/>
                    <a:pt x="2277" y="1488"/>
                    <a:pt x="1379" y="3259"/>
                  </a:cubicBezTo>
                  <a:cubicBezTo>
                    <a:pt x="546" y="4868"/>
                    <a:pt x="0" y="7165"/>
                    <a:pt x="87" y="8972"/>
                  </a:cubicBezTo>
                  <a:cubicBezTo>
                    <a:pt x="1434" y="8786"/>
                    <a:pt x="2912" y="7960"/>
                    <a:pt x="4196" y="7482"/>
                  </a:cubicBezTo>
                  <a:cubicBezTo>
                    <a:pt x="5545" y="6978"/>
                    <a:pt x="6935" y="6451"/>
                    <a:pt x="7947" y="5433"/>
                  </a:cubicBezTo>
                  <a:cubicBezTo>
                    <a:pt x="8965" y="4421"/>
                    <a:pt x="9500" y="2775"/>
                    <a:pt x="8816" y="1508"/>
                  </a:cubicBezTo>
                  <a:cubicBezTo>
                    <a:pt x="8288" y="534"/>
                    <a:pt x="7133" y="0"/>
                    <a:pt x="6022" y="0"/>
                  </a:cubicBezTo>
                  <a:cubicBezTo>
                    <a:pt x="6018" y="0"/>
                    <a:pt x="6014" y="0"/>
                    <a:pt x="6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6"/>
            <p:cNvSpPr/>
            <p:nvPr/>
          </p:nvSpPr>
          <p:spPr>
            <a:xfrm>
              <a:off x="4764625" y="835200"/>
              <a:ext cx="413375" cy="1019200"/>
            </a:xfrm>
            <a:custGeom>
              <a:avLst/>
              <a:gdLst/>
              <a:ahLst/>
              <a:cxnLst/>
              <a:rect l="l" t="t" r="r" b="b"/>
              <a:pathLst>
                <a:path w="16535" h="40768" extrusionOk="0">
                  <a:moveTo>
                    <a:pt x="16473" y="0"/>
                  </a:moveTo>
                  <a:cubicBezTo>
                    <a:pt x="16469" y="0"/>
                    <a:pt x="16465" y="1"/>
                    <a:pt x="16460" y="2"/>
                  </a:cubicBezTo>
                  <a:cubicBezTo>
                    <a:pt x="11382" y="560"/>
                    <a:pt x="6445" y="4011"/>
                    <a:pt x="3571" y="9009"/>
                  </a:cubicBezTo>
                  <a:cubicBezTo>
                    <a:pt x="1124" y="13275"/>
                    <a:pt x="1" y="18720"/>
                    <a:pt x="318" y="24755"/>
                  </a:cubicBezTo>
                  <a:cubicBezTo>
                    <a:pt x="603" y="30101"/>
                    <a:pt x="1913" y="35360"/>
                    <a:pt x="3354" y="40718"/>
                  </a:cubicBezTo>
                  <a:cubicBezTo>
                    <a:pt x="3359" y="40748"/>
                    <a:pt x="3385" y="40767"/>
                    <a:pt x="3416" y="40767"/>
                  </a:cubicBezTo>
                  <a:lnTo>
                    <a:pt x="3428" y="40767"/>
                  </a:lnTo>
                  <a:cubicBezTo>
                    <a:pt x="3465" y="40755"/>
                    <a:pt x="3485" y="40724"/>
                    <a:pt x="3471" y="40687"/>
                  </a:cubicBezTo>
                  <a:cubicBezTo>
                    <a:pt x="2038" y="35328"/>
                    <a:pt x="728" y="30082"/>
                    <a:pt x="442" y="24749"/>
                  </a:cubicBezTo>
                  <a:cubicBezTo>
                    <a:pt x="125" y="18739"/>
                    <a:pt x="1242" y="13318"/>
                    <a:pt x="3683" y="9078"/>
                  </a:cubicBezTo>
                  <a:cubicBezTo>
                    <a:pt x="6532" y="4111"/>
                    <a:pt x="11437" y="678"/>
                    <a:pt x="16472" y="125"/>
                  </a:cubicBezTo>
                  <a:cubicBezTo>
                    <a:pt x="16509" y="119"/>
                    <a:pt x="16535" y="88"/>
                    <a:pt x="16529" y="51"/>
                  </a:cubicBezTo>
                  <a:cubicBezTo>
                    <a:pt x="16529" y="23"/>
                    <a:pt x="16505" y="0"/>
                    <a:pt x="16473" y="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6"/>
            <p:cNvSpPr/>
            <p:nvPr/>
          </p:nvSpPr>
          <p:spPr>
            <a:xfrm>
              <a:off x="4771925" y="1108225"/>
              <a:ext cx="258000" cy="262675"/>
            </a:xfrm>
            <a:custGeom>
              <a:avLst/>
              <a:gdLst/>
              <a:ahLst/>
              <a:cxnLst/>
              <a:rect l="l" t="t" r="r" b="b"/>
              <a:pathLst>
                <a:path w="10320" h="10507" extrusionOk="0">
                  <a:moveTo>
                    <a:pt x="10247" y="0"/>
                  </a:moveTo>
                  <a:cubicBezTo>
                    <a:pt x="10243" y="0"/>
                    <a:pt x="10238" y="1"/>
                    <a:pt x="10233" y="1"/>
                  </a:cubicBezTo>
                  <a:cubicBezTo>
                    <a:pt x="9755" y="144"/>
                    <a:pt x="9332" y="398"/>
                    <a:pt x="8848" y="740"/>
                  </a:cubicBezTo>
                  <a:cubicBezTo>
                    <a:pt x="7544" y="1646"/>
                    <a:pt x="6346" y="2707"/>
                    <a:pt x="5297" y="3899"/>
                  </a:cubicBezTo>
                  <a:cubicBezTo>
                    <a:pt x="4540" y="4764"/>
                    <a:pt x="3856" y="5695"/>
                    <a:pt x="3199" y="6601"/>
                  </a:cubicBezTo>
                  <a:cubicBezTo>
                    <a:pt x="2248" y="7911"/>
                    <a:pt x="1262" y="9271"/>
                    <a:pt x="26" y="10395"/>
                  </a:cubicBezTo>
                  <a:cubicBezTo>
                    <a:pt x="1" y="10418"/>
                    <a:pt x="1" y="10456"/>
                    <a:pt x="26" y="10481"/>
                  </a:cubicBezTo>
                  <a:cubicBezTo>
                    <a:pt x="38" y="10500"/>
                    <a:pt x="50" y="10506"/>
                    <a:pt x="69" y="10506"/>
                  </a:cubicBezTo>
                  <a:cubicBezTo>
                    <a:pt x="81" y="10506"/>
                    <a:pt x="101" y="10500"/>
                    <a:pt x="113" y="10487"/>
                  </a:cubicBezTo>
                  <a:cubicBezTo>
                    <a:pt x="1354" y="9357"/>
                    <a:pt x="2348" y="7991"/>
                    <a:pt x="3304" y="6675"/>
                  </a:cubicBezTo>
                  <a:cubicBezTo>
                    <a:pt x="3956" y="5775"/>
                    <a:pt x="4638" y="4844"/>
                    <a:pt x="5391" y="3987"/>
                  </a:cubicBezTo>
                  <a:cubicBezTo>
                    <a:pt x="6440" y="2801"/>
                    <a:pt x="7626" y="1739"/>
                    <a:pt x="8922" y="839"/>
                  </a:cubicBezTo>
                  <a:cubicBezTo>
                    <a:pt x="9394" y="509"/>
                    <a:pt x="9810" y="262"/>
                    <a:pt x="10271" y="125"/>
                  </a:cubicBezTo>
                  <a:cubicBezTo>
                    <a:pt x="10300" y="113"/>
                    <a:pt x="10320" y="82"/>
                    <a:pt x="10314" y="45"/>
                  </a:cubicBezTo>
                  <a:cubicBezTo>
                    <a:pt x="10302" y="17"/>
                    <a:pt x="10278" y="0"/>
                    <a:pt x="10247" y="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6"/>
            <p:cNvSpPr/>
            <p:nvPr/>
          </p:nvSpPr>
          <p:spPr>
            <a:xfrm>
              <a:off x="4642775" y="880825"/>
              <a:ext cx="186150" cy="315625"/>
            </a:xfrm>
            <a:custGeom>
              <a:avLst/>
              <a:gdLst/>
              <a:ahLst/>
              <a:cxnLst/>
              <a:rect l="l" t="t" r="r" b="b"/>
              <a:pathLst>
                <a:path w="7446" h="12625" extrusionOk="0">
                  <a:moveTo>
                    <a:pt x="4062" y="1"/>
                  </a:moveTo>
                  <a:cubicBezTo>
                    <a:pt x="3888" y="1"/>
                    <a:pt x="3713" y="13"/>
                    <a:pt x="3540" y="39"/>
                  </a:cubicBezTo>
                  <a:cubicBezTo>
                    <a:pt x="3502" y="45"/>
                    <a:pt x="3459" y="45"/>
                    <a:pt x="3416" y="57"/>
                  </a:cubicBezTo>
                  <a:cubicBezTo>
                    <a:pt x="3242" y="88"/>
                    <a:pt x="3061" y="131"/>
                    <a:pt x="2895" y="194"/>
                  </a:cubicBezTo>
                  <a:cubicBezTo>
                    <a:pt x="1975" y="523"/>
                    <a:pt x="1224" y="1206"/>
                    <a:pt x="728" y="2051"/>
                  </a:cubicBezTo>
                  <a:cubicBezTo>
                    <a:pt x="703" y="2088"/>
                    <a:pt x="685" y="2118"/>
                    <a:pt x="665" y="2155"/>
                  </a:cubicBezTo>
                  <a:cubicBezTo>
                    <a:pt x="430" y="2572"/>
                    <a:pt x="256" y="3025"/>
                    <a:pt x="156" y="3484"/>
                  </a:cubicBezTo>
                  <a:cubicBezTo>
                    <a:pt x="95" y="3764"/>
                    <a:pt x="57" y="4043"/>
                    <a:pt x="38" y="4329"/>
                  </a:cubicBezTo>
                  <a:cubicBezTo>
                    <a:pt x="32" y="4372"/>
                    <a:pt x="32" y="4421"/>
                    <a:pt x="32" y="4465"/>
                  </a:cubicBezTo>
                  <a:cubicBezTo>
                    <a:pt x="1" y="5390"/>
                    <a:pt x="187" y="6321"/>
                    <a:pt x="528" y="7184"/>
                  </a:cubicBezTo>
                  <a:cubicBezTo>
                    <a:pt x="548" y="7235"/>
                    <a:pt x="566" y="7278"/>
                    <a:pt x="585" y="7327"/>
                  </a:cubicBezTo>
                  <a:cubicBezTo>
                    <a:pt x="659" y="7495"/>
                    <a:pt x="734" y="7662"/>
                    <a:pt x="814" y="7825"/>
                  </a:cubicBezTo>
                  <a:cubicBezTo>
                    <a:pt x="1479" y="9158"/>
                    <a:pt x="2473" y="10295"/>
                    <a:pt x="3553" y="11326"/>
                  </a:cubicBezTo>
                  <a:cubicBezTo>
                    <a:pt x="3869" y="11630"/>
                    <a:pt x="4173" y="11966"/>
                    <a:pt x="4502" y="12258"/>
                  </a:cubicBezTo>
                  <a:cubicBezTo>
                    <a:pt x="4645" y="12387"/>
                    <a:pt x="4732" y="12493"/>
                    <a:pt x="4794" y="12556"/>
                  </a:cubicBezTo>
                  <a:cubicBezTo>
                    <a:pt x="4838" y="12599"/>
                    <a:pt x="4872" y="12624"/>
                    <a:pt x="4909" y="12624"/>
                  </a:cubicBezTo>
                  <a:cubicBezTo>
                    <a:pt x="4914" y="12624"/>
                    <a:pt x="4919" y="12624"/>
                    <a:pt x="4924" y="12623"/>
                  </a:cubicBezTo>
                  <a:cubicBezTo>
                    <a:pt x="4987" y="12611"/>
                    <a:pt x="5055" y="12524"/>
                    <a:pt x="5210" y="12325"/>
                  </a:cubicBezTo>
                  <a:cubicBezTo>
                    <a:pt x="5732" y="11654"/>
                    <a:pt x="5998" y="10444"/>
                    <a:pt x="6290" y="9643"/>
                  </a:cubicBezTo>
                  <a:cubicBezTo>
                    <a:pt x="6359" y="9450"/>
                    <a:pt x="6428" y="9258"/>
                    <a:pt x="6489" y="9066"/>
                  </a:cubicBezTo>
                  <a:cubicBezTo>
                    <a:pt x="6520" y="8991"/>
                    <a:pt x="6545" y="8917"/>
                    <a:pt x="6563" y="8848"/>
                  </a:cubicBezTo>
                  <a:cubicBezTo>
                    <a:pt x="6986" y="7576"/>
                    <a:pt x="7302" y="6266"/>
                    <a:pt x="7408" y="4931"/>
                  </a:cubicBezTo>
                  <a:cubicBezTo>
                    <a:pt x="7414" y="4888"/>
                    <a:pt x="7414" y="4845"/>
                    <a:pt x="7414" y="4807"/>
                  </a:cubicBezTo>
                  <a:cubicBezTo>
                    <a:pt x="7433" y="4539"/>
                    <a:pt x="7445" y="4272"/>
                    <a:pt x="7445" y="4006"/>
                  </a:cubicBezTo>
                  <a:cubicBezTo>
                    <a:pt x="7445" y="3106"/>
                    <a:pt x="7328" y="2174"/>
                    <a:pt x="6843" y="1423"/>
                  </a:cubicBezTo>
                  <a:cubicBezTo>
                    <a:pt x="6794" y="1343"/>
                    <a:pt x="6743" y="1268"/>
                    <a:pt x="6682" y="1200"/>
                  </a:cubicBezTo>
                  <a:cubicBezTo>
                    <a:pt x="6663" y="1169"/>
                    <a:pt x="6645" y="1143"/>
                    <a:pt x="6626" y="1125"/>
                  </a:cubicBezTo>
                  <a:cubicBezTo>
                    <a:pt x="6010" y="394"/>
                    <a:pt x="5037" y="1"/>
                    <a:pt x="40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6"/>
            <p:cNvSpPr/>
            <p:nvPr/>
          </p:nvSpPr>
          <p:spPr>
            <a:xfrm>
              <a:off x="4728175" y="881800"/>
              <a:ext cx="49375" cy="454700"/>
            </a:xfrm>
            <a:custGeom>
              <a:avLst/>
              <a:gdLst/>
              <a:ahLst/>
              <a:cxnLst/>
              <a:rect l="l" t="t" r="r" b="b"/>
              <a:pathLst>
                <a:path w="1975" h="18188" extrusionOk="0">
                  <a:moveTo>
                    <a:pt x="124" y="0"/>
                  </a:moveTo>
                  <a:cubicBezTo>
                    <a:pt x="86" y="6"/>
                    <a:pt x="43" y="6"/>
                    <a:pt x="0" y="18"/>
                  </a:cubicBezTo>
                  <a:cubicBezTo>
                    <a:pt x="0" y="24"/>
                    <a:pt x="0" y="24"/>
                    <a:pt x="6" y="30"/>
                  </a:cubicBezTo>
                  <a:cubicBezTo>
                    <a:pt x="335" y="1173"/>
                    <a:pt x="584" y="2328"/>
                    <a:pt x="770" y="3494"/>
                  </a:cubicBezTo>
                  <a:cubicBezTo>
                    <a:pt x="776" y="3551"/>
                    <a:pt x="788" y="3600"/>
                    <a:pt x="794" y="3651"/>
                  </a:cubicBezTo>
                  <a:cubicBezTo>
                    <a:pt x="937" y="4588"/>
                    <a:pt x="1049" y="5525"/>
                    <a:pt x="1130" y="6469"/>
                  </a:cubicBezTo>
                  <a:cubicBezTo>
                    <a:pt x="1130" y="6519"/>
                    <a:pt x="1135" y="6568"/>
                    <a:pt x="1143" y="6612"/>
                  </a:cubicBezTo>
                  <a:cubicBezTo>
                    <a:pt x="1217" y="7494"/>
                    <a:pt x="1267" y="8374"/>
                    <a:pt x="1298" y="9256"/>
                  </a:cubicBezTo>
                  <a:cubicBezTo>
                    <a:pt x="1298" y="9306"/>
                    <a:pt x="1304" y="9356"/>
                    <a:pt x="1304" y="9405"/>
                  </a:cubicBezTo>
                  <a:cubicBezTo>
                    <a:pt x="1322" y="9790"/>
                    <a:pt x="1335" y="10188"/>
                    <a:pt x="1341" y="10572"/>
                  </a:cubicBezTo>
                  <a:lnTo>
                    <a:pt x="1341" y="10580"/>
                  </a:lnTo>
                  <a:lnTo>
                    <a:pt x="1341" y="10604"/>
                  </a:lnTo>
                  <a:cubicBezTo>
                    <a:pt x="1359" y="11243"/>
                    <a:pt x="1366" y="11883"/>
                    <a:pt x="1378" y="12517"/>
                  </a:cubicBezTo>
                  <a:cubicBezTo>
                    <a:pt x="1384" y="12901"/>
                    <a:pt x="1390" y="13292"/>
                    <a:pt x="1396" y="13683"/>
                  </a:cubicBezTo>
                  <a:lnTo>
                    <a:pt x="1404" y="14417"/>
                  </a:lnTo>
                  <a:cubicBezTo>
                    <a:pt x="1422" y="15589"/>
                    <a:pt x="1441" y="16924"/>
                    <a:pt x="1843" y="18142"/>
                  </a:cubicBezTo>
                  <a:cubicBezTo>
                    <a:pt x="1851" y="18160"/>
                    <a:pt x="1857" y="18172"/>
                    <a:pt x="1875" y="18179"/>
                  </a:cubicBezTo>
                  <a:cubicBezTo>
                    <a:pt x="1884" y="18183"/>
                    <a:pt x="1896" y="18187"/>
                    <a:pt x="1909" y="18187"/>
                  </a:cubicBezTo>
                  <a:cubicBezTo>
                    <a:pt x="1914" y="18187"/>
                    <a:pt x="1920" y="18187"/>
                    <a:pt x="1925" y="18185"/>
                  </a:cubicBezTo>
                  <a:cubicBezTo>
                    <a:pt x="1955" y="18172"/>
                    <a:pt x="1974" y="18134"/>
                    <a:pt x="1962" y="18105"/>
                  </a:cubicBezTo>
                  <a:cubicBezTo>
                    <a:pt x="1565" y="16899"/>
                    <a:pt x="1545" y="15583"/>
                    <a:pt x="1533" y="14417"/>
                  </a:cubicBezTo>
                  <a:lnTo>
                    <a:pt x="1521" y="13678"/>
                  </a:lnTo>
                  <a:cubicBezTo>
                    <a:pt x="1515" y="13317"/>
                    <a:pt x="1515" y="12950"/>
                    <a:pt x="1508" y="12584"/>
                  </a:cubicBezTo>
                  <a:cubicBezTo>
                    <a:pt x="1496" y="11933"/>
                    <a:pt x="1490" y="11274"/>
                    <a:pt x="1465" y="10617"/>
                  </a:cubicBezTo>
                  <a:cubicBezTo>
                    <a:pt x="1471" y="10560"/>
                    <a:pt x="1465" y="10511"/>
                    <a:pt x="1465" y="10454"/>
                  </a:cubicBezTo>
                  <a:cubicBezTo>
                    <a:pt x="1441" y="9523"/>
                    <a:pt x="1404" y="8592"/>
                    <a:pt x="1347" y="7661"/>
                  </a:cubicBezTo>
                  <a:cubicBezTo>
                    <a:pt x="1341" y="7605"/>
                    <a:pt x="1335" y="7549"/>
                    <a:pt x="1335" y="7494"/>
                  </a:cubicBezTo>
                  <a:cubicBezTo>
                    <a:pt x="1247" y="6190"/>
                    <a:pt x="1118" y="4892"/>
                    <a:pt x="912" y="3600"/>
                  </a:cubicBezTo>
                  <a:cubicBezTo>
                    <a:pt x="906" y="3551"/>
                    <a:pt x="900" y="3502"/>
                    <a:pt x="888" y="3451"/>
                  </a:cubicBezTo>
                  <a:cubicBezTo>
                    <a:pt x="702" y="2284"/>
                    <a:pt x="453" y="1136"/>
                    <a:pt x="124" y="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6"/>
            <p:cNvSpPr/>
            <p:nvPr/>
          </p:nvSpPr>
          <p:spPr>
            <a:xfrm>
              <a:off x="4659400" y="908950"/>
              <a:ext cx="150450" cy="64425"/>
            </a:xfrm>
            <a:custGeom>
              <a:avLst/>
              <a:gdLst/>
              <a:ahLst/>
              <a:cxnLst/>
              <a:rect l="l" t="t" r="r" b="b"/>
              <a:pathLst>
                <a:path w="6018" h="2577" extrusionOk="0">
                  <a:moveTo>
                    <a:pt x="5961" y="0"/>
                  </a:moveTo>
                  <a:cubicBezTo>
                    <a:pt x="5943" y="0"/>
                    <a:pt x="5923" y="6"/>
                    <a:pt x="5912" y="18"/>
                  </a:cubicBezTo>
                  <a:cubicBezTo>
                    <a:pt x="5675" y="267"/>
                    <a:pt x="5433" y="516"/>
                    <a:pt x="5198" y="763"/>
                  </a:cubicBezTo>
                  <a:cubicBezTo>
                    <a:pt x="4688" y="1291"/>
                    <a:pt x="4167" y="1838"/>
                    <a:pt x="3639" y="2365"/>
                  </a:cubicBezTo>
                  <a:cubicBezTo>
                    <a:pt x="3614" y="2390"/>
                    <a:pt x="3596" y="2408"/>
                    <a:pt x="3571" y="2434"/>
                  </a:cubicBezTo>
                  <a:lnTo>
                    <a:pt x="3521" y="2408"/>
                  </a:lnTo>
                  <a:cubicBezTo>
                    <a:pt x="2410" y="1832"/>
                    <a:pt x="1242" y="1328"/>
                    <a:pt x="63" y="926"/>
                  </a:cubicBezTo>
                  <a:cubicBezTo>
                    <a:pt x="38" y="963"/>
                    <a:pt x="20" y="993"/>
                    <a:pt x="0" y="1030"/>
                  </a:cubicBezTo>
                  <a:cubicBezTo>
                    <a:pt x="0" y="1037"/>
                    <a:pt x="0" y="1037"/>
                    <a:pt x="6" y="1037"/>
                  </a:cubicBezTo>
                  <a:lnTo>
                    <a:pt x="12" y="1043"/>
                  </a:lnTo>
                  <a:cubicBezTo>
                    <a:pt x="1181" y="1447"/>
                    <a:pt x="2329" y="1932"/>
                    <a:pt x="3428" y="2502"/>
                  </a:cubicBezTo>
                  <a:lnTo>
                    <a:pt x="3551" y="2571"/>
                  </a:lnTo>
                  <a:cubicBezTo>
                    <a:pt x="3560" y="2575"/>
                    <a:pt x="3570" y="2577"/>
                    <a:pt x="3579" y="2577"/>
                  </a:cubicBezTo>
                  <a:cubicBezTo>
                    <a:pt x="3597" y="2577"/>
                    <a:pt x="3614" y="2570"/>
                    <a:pt x="3626" y="2557"/>
                  </a:cubicBezTo>
                  <a:cubicBezTo>
                    <a:pt x="3639" y="2539"/>
                    <a:pt x="3651" y="2528"/>
                    <a:pt x="3663" y="2514"/>
                  </a:cubicBezTo>
                  <a:cubicBezTo>
                    <a:pt x="4210" y="1975"/>
                    <a:pt x="4757" y="1403"/>
                    <a:pt x="5284" y="851"/>
                  </a:cubicBezTo>
                  <a:cubicBezTo>
                    <a:pt x="5526" y="602"/>
                    <a:pt x="5763" y="354"/>
                    <a:pt x="5998" y="106"/>
                  </a:cubicBezTo>
                  <a:cubicBezTo>
                    <a:pt x="6010" y="99"/>
                    <a:pt x="6017" y="87"/>
                    <a:pt x="6017" y="75"/>
                  </a:cubicBezTo>
                  <a:cubicBezTo>
                    <a:pt x="5998" y="44"/>
                    <a:pt x="5980" y="18"/>
                    <a:pt x="5961" y="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6"/>
            <p:cNvSpPr/>
            <p:nvPr/>
          </p:nvSpPr>
          <p:spPr>
            <a:xfrm>
              <a:off x="4643575" y="989050"/>
              <a:ext cx="115500" cy="58250"/>
            </a:xfrm>
            <a:custGeom>
              <a:avLst/>
              <a:gdLst/>
              <a:ahLst/>
              <a:cxnLst/>
              <a:rect l="l" t="t" r="r" b="b"/>
              <a:pathLst>
                <a:path w="4620" h="2330" extrusionOk="0">
                  <a:moveTo>
                    <a:pt x="6" y="0"/>
                  </a:moveTo>
                  <a:cubicBezTo>
                    <a:pt x="0" y="43"/>
                    <a:pt x="0" y="92"/>
                    <a:pt x="0" y="136"/>
                  </a:cubicBezTo>
                  <a:cubicBezTo>
                    <a:pt x="1496" y="881"/>
                    <a:pt x="3012" y="1620"/>
                    <a:pt x="4519" y="2322"/>
                  </a:cubicBezTo>
                  <a:lnTo>
                    <a:pt x="4527" y="2322"/>
                  </a:lnTo>
                  <a:cubicBezTo>
                    <a:pt x="4535" y="2327"/>
                    <a:pt x="4544" y="2329"/>
                    <a:pt x="4552" y="2329"/>
                  </a:cubicBezTo>
                  <a:cubicBezTo>
                    <a:pt x="4573" y="2329"/>
                    <a:pt x="4593" y="2313"/>
                    <a:pt x="4607" y="2290"/>
                  </a:cubicBezTo>
                  <a:cubicBezTo>
                    <a:pt x="4619" y="2266"/>
                    <a:pt x="4601" y="2222"/>
                    <a:pt x="4576" y="2210"/>
                  </a:cubicBezTo>
                  <a:cubicBezTo>
                    <a:pt x="4557" y="2198"/>
                    <a:pt x="4533" y="2192"/>
                    <a:pt x="4514" y="2179"/>
                  </a:cubicBezTo>
                  <a:cubicBezTo>
                    <a:pt x="3012" y="1477"/>
                    <a:pt x="1490" y="745"/>
                    <a:pt x="6" y="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6"/>
            <p:cNvSpPr/>
            <p:nvPr/>
          </p:nvSpPr>
          <p:spPr>
            <a:xfrm>
              <a:off x="4759050" y="1000775"/>
              <a:ext cx="69075" cy="72925"/>
            </a:xfrm>
            <a:custGeom>
              <a:avLst/>
              <a:gdLst/>
              <a:ahLst/>
              <a:cxnLst/>
              <a:rect l="l" t="t" r="r" b="b"/>
              <a:pathLst>
                <a:path w="2763" h="2917" extrusionOk="0">
                  <a:moveTo>
                    <a:pt x="2730" y="0"/>
                  </a:moveTo>
                  <a:cubicBezTo>
                    <a:pt x="2715" y="0"/>
                    <a:pt x="2700" y="7"/>
                    <a:pt x="2688" y="21"/>
                  </a:cubicBezTo>
                  <a:cubicBezTo>
                    <a:pt x="2235" y="494"/>
                    <a:pt x="1794" y="959"/>
                    <a:pt x="1353" y="1425"/>
                  </a:cubicBezTo>
                  <a:cubicBezTo>
                    <a:pt x="938" y="1859"/>
                    <a:pt x="522" y="2294"/>
                    <a:pt x="100" y="2735"/>
                  </a:cubicBezTo>
                  <a:cubicBezTo>
                    <a:pt x="75" y="2759"/>
                    <a:pt x="50" y="2790"/>
                    <a:pt x="26" y="2809"/>
                  </a:cubicBezTo>
                  <a:cubicBezTo>
                    <a:pt x="0" y="2841"/>
                    <a:pt x="0" y="2878"/>
                    <a:pt x="32" y="2902"/>
                  </a:cubicBezTo>
                  <a:cubicBezTo>
                    <a:pt x="32" y="2908"/>
                    <a:pt x="38" y="2908"/>
                    <a:pt x="44" y="2908"/>
                  </a:cubicBezTo>
                  <a:cubicBezTo>
                    <a:pt x="52" y="2914"/>
                    <a:pt x="64" y="2917"/>
                    <a:pt x="75" y="2917"/>
                  </a:cubicBezTo>
                  <a:cubicBezTo>
                    <a:pt x="89" y="2917"/>
                    <a:pt x="102" y="2912"/>
                    <a:pt x="112" y="2902"/>
                  </a:cubicBezTo>
                  <a:lnTo>
                    <a:pt x="118" y="2902"/>
                  </a:lnTo>
                  <a:cubicBezTo>
                    <a:pt x="565" y="2431"/>
                    <a:pt x="1006" y="1970"/>
                    <a:pt x="1447" y="1511"/>
                  </a:cubicBezTo>
                  <a:cubicBezTo>
                    <a:pt x="1875" y="1052"/>
                    <a:pt x="2310" y="598"/>
                    <a:pt x="2757" y="133"/>
                  </a:cubicBezTo>
                  <a:cubicBezTo>
                    <a:pt x="2763" y="90"/>
                    <a:pt x="2763" y="47"/>
                    <a:pt x="2763" y="9"/>
                  </a:cubicBezTo>
                  <a:cubicBezTo>
                    <a:pt x="2753" y="4"/>
                    <a:pt x="2742" y="0"/>
                    <a:pt x="2730" y="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6"/>
            <p:cNvSpPr/>
            <p:nvPr/>
          </p:nvSpPr>
          <p:spPr>
            <a:xfrm>
              <a:off x="4655975" y="1060300"/>
              <a:ext cx="106975" cy="56675"/>
            </a:xfrm>
            <a:custGeom>
              <a:avLst/>
              <a:gdLst/>
              <a:ahLst/>
              <a:cxnLst/>
              <a:rect l="l" t="t" r="r" b="b"/>
              <a:pathLst>
                <a:path w="4279" h="2267" extrusionOk="0">
                  <a:moveTo>
                    <a:pt x="29" y="1"/>
                  </a:moveTo>
                  <a:cubicBezTo>
                    <a:pt x="19" y="1"/>
                    <a:pt x="10" y="2"/>
                    <a:pt x="0" y="5"/>
                  </a:cubicBezTo>
                  <a:cubicBezTo>
                    <a:pt x="20" y="56"/>
                    <a:pt x="38" y="99"/>
                    <a:pt x="57" y="148"/>
                  </a:cubicBezTo>
                  <a:cubicBezTo>
                    <a:pt x="137" y="191"/>
                    <a:pt x="218" y="236"/>
                    <a:pt x="298" y="279"/>
                  </a:cubicBezTo>
                  <a:cubicBezTo>
                    <a:pt x="759" y="515"/>
                    <a:pt x="1230" y="738"/>
                    <a:pt x="1690" y="956"/>
                  </a:cubicBezTo>
                  <a:cubicBezTo>
                    <a:pt x="2521" y="1354"/>
                    <a:pt x="3384" y="1756"/>
                    <a:pt x="4173" y="2260"/>
                  </a:cubicBezTo>
                  <a:cubicBezTo>
                    <a:pt x="4180" y="2260"/>
                    <a:pt x="4186" y="2265"/>
                    <a:pt x="4192" y="2265"/>
                  </a:cubicBezTo>
                  <a:cubicBezTo>
                    <a:pt x="4196" y="2266"/>
                    <a:pt x="4201" y="2267"/>
                    <a:pt x="4205" y="2267"/>
                  </a:cubicBezTo>
                  <a:cubicBezTo>
                    <a:pt x="4227" y="2267"/>
                    <a:pt x="4249" y="2255"/>
                    <a:pt x="4260" y="2234"/>
                  </a:cubicBezTo>
                  <a:cubicBezTo>
                    <a:pt x="4278" y="2203"/>
                    <a:pt x="4266" y="2166"/>
                    <a:pt x="4241" y="2148"/>
                  </a:cubicBezTo>
                  <a:cubicBezTo>
                    <a:pt x="4223" y="2136"/>
                    <a:pt x="4204" y="2128"/>
                    <a:pt x="4186" y="2116"/>
                  </a:cubicBezTo>
                  <a:cubicBezTo>
                    <a:pt x="3404" y="1626"/>
                    <a:pt x="2559" y="1228"/>
                    <a:pt x="1745" y="844"/>
                  </a:cubicBezTo>
                  <a:cubicBezTo>
                    <a:pt x="1186" y="577"/>
                    <a:pt x="610" y="303"/>
                    <a:pt x="57" y="5"/>
                  </a:cubicBezTo>
                  <a:cubicBezTo>
                    <a:pt x="47" y="2"/>
                    <a:pt x="38" y="1"/>
                    <a:pt x="29" y="1"/>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6"/>
            <p:cNvSpPr/>
            <p:nvPr/>
          </p:nvSpPr>
          <p:spPr>
            <a:xfrm>
              <a:off x="4761700" y="1101875"/>
              <a:ext cx="45175" cy="46300"/>
            </a:xfrm>
            <a:custGeom>
              <a:avLst/>
              <a:gdLst/>
              <a:ahLst/>
              <a:cxnLst/>
              <a:rect l="l" t="t" r="r" b="b"/>
              <a:pathLst>
                <a:path w="1807" h="1852" extrusionOk="0">
                  <a:moveTo>
                    <a:pt x="1782" y="1"/>
                  </a:moveTo>
                  <a:cubicBezTo>
                    <a:pt x="1766" y="1"/>
                    <a:pt x="1751" y="9"/>
                    <a:pt x="1739" y="26"/>
                  </a:cubicBezTo>
                  <a:cubicBezTo>
                    <a:pt x="1255" y="614"/>
                    <a:pt x="708" y="1161"/>
                    <a:pt x="124" y="1651"/>
                  </a:cubicBezTo>
                  <a:cubicBezTo>
                    <a:pt x="87" y="1683"/>
                    <a:pt x="55" y="1708"/>
                    <a:pt x="18" y="1739"/>
                  </a:cubicBezTo>
                  <a:cubicBezTo>
                    <a:pt x="12" y="1745"/>
                    <a:pt x="6" y="1757"/>
                    <a:pt x="0" y="1769"/>
                  </a:cubicBezTo>
                  <a:lnTo>
                    <a:pt x="0" y="1777"/>
                  </a:lnTo>
                  <a:lnTo>
                    <a:pt x="0" y="1801"/>
                  </a:lnTo>
                  <a:cubicBezTo>
                    <a:pt x="0" y="1814"/>
                    <a:pt x="6" y="1820"/>
                    <a:pt x="12" y="1826"/>
                  </a:cubicBezTo>
                  <a:cubicBezTo>
                    <a:pt x="18" y="1838"/>
                    <a:pt x="25" y="1838"/>
                    <a:pt x="31" y="1844"/>
                  </a:cubicBezTo>
                  <a:cubicBezTo>
                    <a:pt x="41" y="1849"/>
                    <a:pt x="50" y="1851"/>
                    <a:pt x="60" y="1851"/>
                  </a:cubicBezTo>
                  <a:cubicBezTo>
                    <a:pt x="74" y="1851"/>
                    <a:pt x="88" y="1846"/>
                    <a:pt x="100" y="1838"/>
                  </a:cubicBezTo>
                  <a:cubicBezTo>
                    <a:pt x="112" y="1832"/>
                    <a:pt x="118" y="1820"/>
                    <a:pt x="124" y="1814"/>
                  </a:cubicBezTo>
                  <a:cubicBezTo>
                    <a:pt x="708" y="1330"/>
                    <a:pt x="1247" y="801"/>
                    <a:pt x="1732" y="224"/>
                  </a:cubicBezTo>
                  <a:cubicBezTo>
                    <a:pt x="1763" y="149"/>
                    <a:pt x="1788" y="75"/>
                    <a:pt x="1806" y="6"/>
                  </a:cubicBezTo>
                  <a:cubicBezTo>
                    <a:pt x="1798" y="3"/>
                    <a:pt x="1790" y="1"/>
                    <a:pt x="1782" y="1"/>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6"/>
            <p:cNvSpPr/>
            <p:nvPr/>
          </p:nvSpPr>
          <p:spPr>
            <a:xfrm>
              <a:off x="4949675" y="1088650"/>
              <a:ext cx="93000" cy="107450"/>
            </a:xfrm>
            <a:custGeom>
              <a:avLst/>
              <a:gdLst/>
              <a:ahLst/>
              <a:cxnLst/>
              <a:rect l="l" t="t" r="r" b="b"/>
              <a:pathLst>
                <a:path w="3720" h="4298" extrusionOk="0">
                  <a:moveTo>
                    <a:pt x="409" y="1"/>
                  </a:moveTo>
                  <a:cubicBezTo>
                    <a:pt x="381" y="1"/>
                    <a:pt x="352" y="18"/>
                    <a:pt x="347" y="45"/>
                  </a:cubicBezTo>
                  <a:cubicBezTo>
                    <a:pt x="106" y="939"/>
                    <a:pt x="0" y="1859"/>
                    <a:pt x="31" y="2777"/>
                  </a:cubicBezTo>
                  <a:cubicBezTo>
                    <a:pt x="31" y="2802"/>
                    <a:pt x="43" y="2827"/>
                    <a:pt x="69" y="2833"/>
                  </a:cubicBezTo>
                  <a:cubicBezTo>
                    <a:pt x="1186" y="3373"/>
                    <a:pt x="2384" y="3931"/>
                    <a:pt x="3631" y="4292"/>
                  </a:cubicBezTo>
                  <a:cubicBezTo>
                    <a:pt x="3637" y="4292"/>
                    <a:pt x="3645" y="4298"/>
                    <a:pt x="3651" y="4298"/>
                  </a:cubicBezTo>
                  <a:cubicBezTo>
                    <a:pt x="3675" y="4298"/>
                    <a:pt x="3700" y="4280"/>
                    <a:pt x="3712" y="4249"/>
                  </a:cubicBezTo>
                  <a:cubicBezTo>
                    <a:pt x="3719" y="4217"/>
                    <a:pt x="3700" y="4180"/>
                    <a:pt x="3669" y="4174"/>
                  </a:cubicBezTo>
                  <a:cubicBezTo>
                    <a:pt x="2439" y="3814"/>
                    <a:pt x="1261" y="3267"/>
                    <a:pt x="155" y="2739"/>
                  </a:cubicBezTo>
                  <a:cubicBezTo>
                    <a:pt x="130" y="1839"/>
                    <a:pt x="236" y="945"/>
                    <a:pt x="471" y="77"/>
                  </a:cubicBezTo>
                  <a:cubicBezTo>
                    <a:pt x="478" y="45"/>
                    <a:pt x="459" y="8"/>
                    <a:pt x="422" y="2"/>
                  </a:cubicBezTo>
                  <a:cubicBezTo>
                    <a:pt x="418" y="1"/>
                    <a:pt x="414" y="1"/>
                    <a:pt x="409" y="1"/>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6"/>
            <p:cNvSpPr/>
            <p:nvPr/>
          </p:nvSpPr>
          <p:spPr>
            <a:xfrm>
              <a:off x="4897025" y="1112100"/>
              <a:ext cx="100300" cy="134775"/>
            </a:xfrm>
            <a:custGeom>
              <a:avLst/>
              <a:gdLst/>
              <a:ahLst/>
              <a:cxnLst/>
              <a:rect l="l" t="t" r="r" b="b"/>
              <a:pathLst>
                <a:path w="4012" h="5391" extrusionOk="0">
                  <a:moveTo>
                    <a:pt x="269" y="0"/>
                  </a:moveTo>
                  <a:cubicBezTo>
                    <a:pt x="241" y="0"/>
                    <a:pt x="211" y="18"/>
                    <a:pt x="206" y="50"/>
                  </a:cubicBezTo>
                  <a:cubicBezTo>
                    <a:pt x="1" y="1286"/>
                    <a:pt x="1" y="2546"/>
                    <a:pt x="206" y="3782"/>
                  </a:cubicBezTo>
                  <a:cubicBezTo>
                    <a:pt x="212" y="3807"/>
                    <a:pt x="224" y="3819"/>
                    <a:pt x="243" y="3832"/>
                  </a:cubicBezTo>
                  <a:cubicBezTo>
                    <a:pt x="1634" y="4466"/>
                    <a:pt x="2794" y="4962"/>
                    <a:pt x="3918" y="5383"/>
                  </a:cubicBezTo>
                  <a:cubicBezTo>
                    <a:pt x="3925" y="5391"/>
                    <a:pt x="3931" y="5391"/>
                    <a:pt x="3937" y="5391"/>
                  </a:cubicBezTo>
                  <a:cubicBezTo>
                    <a:pt x="3963" y="5391"/>
                    <a:pt x="3987" y="5372"/>
                    <a:pt x="4000" y="5346"/>
                  </a:cubicBezTo>
                  <a:cubicBezTo>
                    <a:pt x="4012" y="5316"/>
                    <a:pt x="3993" y="5279"/>
                    <a:pt x="3963" y="5266"/>
                  </a:cubicBezTo>
                  <a:cubicBezTo>
                    <a:pt x="2851" y="4844"/>
                    <a:pt x="1696" y="4360"/>
                    <a:pt x="330" y="3726"/>
                  </a:cubicBezTo>
                  <a:cubicBezTo>
                    <a:pt x="126" y="2515"/>
                    <a:pt x="132" y="1286"/>
                    <a:pt x="330" y="70"/>
                  </a:cubicBezTo>
                  <a:cubicBezTo>
                    <a:pt x="336" y="39"/>
                    <a:pt x="318" y="7"/>
                    <a:pt x="281" y="1"/>
                  </a:cubicBezTo>
                  <a:cubicBezTo>
                    <a:pt x="277" y="1"/>
                    <a:pt x="273" y="0"/>
                    <a:pt x="269" y="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6"/>
            <p:cNvSpPr/>
            <p:nvPr/>
          </p:nvSpPr>
          <p:spPr>
            <a:xfrm>
              <a:off x="4850175" y="1178225"/>
              <a:ext cx="21725" cy="72675"/>
            </a:xfrm>
            <a:custGeom>
              <a:avLst/>
              <a:gdLst/>
              <a:ahLst/>
              <a:cxnLst/>
              <a:rect l="l" t="t" r="r" b="b"/>
              <a:pathLst>
                <a:path w="869" h="2907" extrusionOk="0">
                  <a:moveTo>
                    <a:pt x="72" y="0"/>
                  </a:moveTo>
                  <a:cubicBezTo>
                    <a:pt x="69" y="0"/>
                    <a:pt x="66" y="1"/>
                    <a:pt x="63" y="1"/>
                  </a:cubicBezTo>
                  <a:cubicBezTo>
                    <a:pt x="25" y="7"/>
                    <a:pt x="0" y="44"/>
                    <a:pt x="6" y="76"/>
                  </a:cubicBezTo>
                  <a:cubicBezTo>
                    <a:pt x="174" y="1019"/>
                    <a:pt x="422" y="1964"/>
                    <a:pt x="739" y="2864"/>
                  </a:cubicBezTo>
                  <a:cubicBezTo>
                    <a:pt x="751" y="2895"/>
                    <a:pt x="776" y="2907"/>
                    <a:pt x="800" y="2907"/>
                  </a:cubicBezTo>
                  <a:lnTo>
                    <a:pt x="820" y="2907"/>
                  </a:lnTo>
                  <a:cubicBezTo>
                    <a:pt x="857" y="2895"/>
                    <a:pt x="869" y="2858"/>
                    <a:pt x="857" y="2826"/>
                  </a:cubicBezTo>
                  <a:cubicBezTo>
                    <a:pt x="539" y="1926"/>
                    <a:pt x="298" y="995"/>
                    <a:pt x="130" y="56"/>
                  </a:cubicBezTo>
                  <a:cubicBezTo>
                    <a:pt x="124" y="23"/>
                    <a:pt x="99" y="0"/>
                    <a:pt x="72" y="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6"/>
            <p:cNvSpPr/>
            <p:nvPr/>
          </p:nvSpPr>
          <p:spPr>
            <a:xfrm>
              <a:off x="4852950" y="1270850"/>
              <a:ext cx="56700" cy="15300"/>
            </a:xfrm>
            <a:custGeom>
              <a:avLst/>
              <a:gdLst/>
              <a:ahLst/>
              <a:cxnLst/>
              <a:rect l="l" t="t" r="r" b="b"/>
              <a:pathLst>
                <a:path w="2268" h="612" extrusionOk="0">
                  <a:moveTo>
                    <a:pt x="70" y="1"/>
                  </a:moveTo>
                  <a:cubicBezTo>
                    <a:pt x="42" y="1"/>
                    <a:pt x="12" y="20"/>
                    <a:pt x="7" y="53"/>
                  </a:cubicBezTo>
                  <a:cubicBezTo>
                    <a:pt x="1" y="90"/>
                    <a:pt x="26" y="121"/>
                    <a:pt x="63" y="127"/>
                  </a:cubicBezTo>
                  <a:cubicBezTo>
                    <a:pt x="771" y="251"/>
                    <a:pt x="1485" y="412"/>
                    <a:pt x="2179" y="611"/>
                  </a:cubicBezTo>
                  <a:lnTo>
                    <a:pt x="2199" y="611"/>
                  </a:lnTo>
                  <a:cubicBezTo>
                    <a:pt x="2224" y="611"/>
                    <a:pt x="2248" y="598"/>
                    <a:pt x="2261" y="568"/>
                  </a:cubicBezTo>
                  <a:cubicBezTo>
                    <a:pt x="2267" y="537"/>
                    <a:pt x="2248" y="500"/>
                    <a:pt x="2217" y="494"/>
                  </a:cubicBezTo>
                  <a:cubicBezTo>
                    <a:pt x="1516" y="294"/>
                    <a:pt x="801" y="127"/>
                    <a:pt x="81" y="2"/>
                  </a:cubicBezTo>
                  <a:cubicBezTo>
                    <a:pt x="78" y="1"/>
                    <a:pt x="74" y="1"/>
                    <a:pt x="70" y="1"/>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6"/>
            <p:cNvSpPr/>
            <p:nvPr/>
          </p:nvSpPr>
          <p:spPr>
            <a:xfrm>
              <a:off x="4489275" y="1195525"/>
              <a:ext cx="220000" cy="243950"/>
            </a:xfrm>
            <a:custGeom>
              <a:avLst/>
              <a:gdLst/>
              <a:ahLst/>
              <a:cxnLst/>
              <a:rect l="l" t="t" r="r" b="b"/>
              <a:pathLst>
                <a:path w="8800" h="9758" extrusionOk="0">
                  <a:moveTo>
                    <a:pt x="3331" y="0"/>
                  </a:moveTo>
                  <a:cubicBezTo>
                    <a:pt x="3148" y="0"/>
                    <a:pt x="2963" y="16"/>
                    <a:pt x="2776" y="48"/>
                  </a:cubicBezTo>
                  <a:cubicBezTo>
                    <a:pt x="2360" y="117"/>
                    <a:pt x="1957" y="272"/>
                    <a:pt x="1596" y="495"/>
                  </a:cubicBezTo>
                  <a:cubicBezTo>
                    <a:pt x="1565" y="513"/>
                    <a:pt x="1535" y="538"/>
                    <a:pt x="1498" y="556"/>
                  </a:cubicBezTo>
                  <a:cubicBezTo>
                    <a:pt x="957" y="917"/>
                    <a:pt x="516" y="1433"/>
                    <a:pt x="261" y="2029"/>
                  </a:cubicBezTo>
                  <a:cubicBezTo>
                    <a:pt x="94" y="2432"/>
                    <a:pt x="8" y="2848"/>
                    <a:pt x="0" y="3276"/>
                  </a:cubicBezTo>
                  <a:lnTo>
                    <a:pt x="0" y="3401"/>
                  </a:lnTo>
                  <a:cubicBezTo>
                    <a:pt x="8" y="3940"/>
                    <a:pt x="131" y="4487"/>
                    <a:pt x="349" y="5003"/>
                  </a:cubicBezTo>
                  <a:cubicBezTo>
                    <a:pt x="367" y="5052"/>
                    <a:pt x="386" y="5089"/>
                    <a:pt x="404" y="5132"/>
                  </a:cubicBezTo>
                  <a:cubicBezTo>
                    <a:pt x="696" y="5779"/>
                    <a:pt x="1137" y="6381"/>
                    <a:pt x="1665" y="6852"/>
                  </a:cubicBezTo>
                  <a:cubicBezTo>
                    <a:pt x="1876" y="7038"/>
                    <a:pt x="2100" y="7213"/>
                    <a:pt x="2329" y="7373"/>
                  </a:cubicBezTo>
                  <a:cubicBezTo>
                    <a:pt x="2378" y="7405"/>
                    <a:pt x="2422" y="7436"/>
                    <a:pt x="2472" y="7467"/>
                  </a:cubicBezTo>
                  <a:cubicBezTo>
                    <a:pt x="3298" y="8007"/>
                    <a:pt x="4235" y="8373"/>
                    <a:pt x="5198" y="8659"/>
                  </a:cubicBezTo>
                  <a:cubicBezTo>
                    <a:pt x="5278" y="8685"/>
                    <a:pt x="5358" y="8703"/>
                    <a:pt x="5439" y="8728"/>
                  </a:cubicBezTo>
                  <a:cubicBezTo>
                    <a:pt x="5794" y="8826"/>
                    <a:pt x="6154" y="8920"/>
                    <a:pt x="6507" y="9001"/>
                  </a:cubicBezTo>
                  <a:cubicBezTo>
                    <a:pt x="7215" y="9169"/>
                    <a:pt x="7831" y="9460"/>
                    <a:pt x="8482" y="9708"/>
                  </a:cubicBezTo>
                  <a:cubicBezTo>
                    <a:pt x="8519" y="9728"/>
                    <a:pt x="8556" y="9740"/>
                    <a:pt x="8599" y="9758"/>
                  </a:cubicBezTo>
                  <a:cubicBezTo>
                    <a:pt x="8605" y="9740"/>
                    <a:pt x="8613" y="9720"/>
                    <a:pt x="8619" y="9702"/>
                  </a:cubicBezTo>
                  <a:cubicBezTo>
                    <a:pt x="8799" y="9181"/>
                    <a:pt x="8382" y="8230"/>
                    <a:pt x="8315" y="7691"/>
                  </a:cubicBezTo>
                  <a:cubicBezTo>
                    <a:pt x="8215" y="6915"/>
                    <a:pt x="8172" y="6126"/>
                    <a:pt x="8054" y="5344"/>
                  </a:cubicBezTo>
                  <a:cubicBezTo>
                    <a:pt x="8054" y="5332"/>
                    <a:pt x="8054" y="5319"/>
                    <a:pt x="8047" y="5307"/>
                  </a:cubicBezTo>
                  <a:cubicBezTo>
                    <a:pt x="8041" y="5238"/>
                    <a:pt x="8029" y="5170"/>
                    <a:pt x="8017" y="5101"/>
                  </a:cubicBezTo>
                  <a:cubicBezTo>
                    <a:pt x="7886" y="4356"/>
                    <a:pt x="7682" y="3618"/>
                    <a:pt x="7364" y="2940"/>
                  </a:cubicBezTo>
                  <a:cubicBezTo>
                    <a:pt x="7339" y="2879"/>
                    <a:pt x="7309" y="2823"/>
                    <a:pt x="7278" y="2768"/>
                  </a:cubicBezTo>
                  <a:cubicBezTo>
                    <a:pt x="7060" y="2327"/>
                    <a:pt x="6799" y="1917"/>
                    <a:pt x="6476" y="1544"/>
                  </a:cubicBezTo>
                  <a:cubicBezTo>
                    <a:pt x="6364" y="1413"/>
                    <a:pt x="6241" y="1289"/>
                    <a:pt x="6109" y="1166"/>
                  </a:cubicBezTo>
                  <a:lnTo>
                    <a:pt x="6005" y="1066"/>
                  </a:lnTo>
                  <a:cubicBezTo>
                    <a:pt x="5446" y="588"/>
                    <a:pt x="4782" y="234"/>
                    <a:pt x="4074" y="85"/>
                  </a:cubicBezTo>
                  <a:cubicBezTo>
                    <a:pt x="4037" y="80"/>
                    <a:pt x="3994" y="66"/>
                    <a:pt x="3949" y="60"/>
                  </a:cubicBezTo>
                  <a:cubicBezTo>
                    <a:pt x="3745" y="21"/>
                    <a:pt x="3539" y="0"/>
                    <a:pt x="33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6"/>
            <p:cNvSpPr/>
            <p:nvPr/>
          </p:nvSpPr>
          <p:spPr>
            <a:xfrm>
              <a:off x="4526700" y="1207900"/>
              <a:ext cx="255200" cy="327050"/>
            </a:xfrm>
            <a:custGeom>
              <a:avLst/>
              <a:gdLst/>
              <a:ahLst/>
              <a:cxnLst/>
              <a:rect l="l" t="t" r="r" b="b"/>
              <a:pathLst>
                <a:path w="10208" h="13082" extrusionOk="0">
                  <a:moveTo>
                    <a:pt x="99" y="0"/>
                  </a:moveTo>
                  <a:cubicBezTo>
                    <a:pt x="68" y="18"/>
                    <a:pt x="38" y="43"/>
                    <a:pt x="1" y="61"/>
                  </a:cubicBezTo>
                  <a:cubicBezTo>
                    <a:pt x="7" y="81"/>
                    <a:pt x="13" y="93"/>
                    <a:pt x="25" y="99"/>
                  </a:cubicBezTo>
                  <a:cubicBezTo>
                    <a:pt x="1316" y="912"/>
                    <a:pt x="2514" y="2006"/>
                    <a:pt x="3577" y="3334"/>
                  </a:cubicBezTo>
                  <a:cubicBezTo>
                    <a:pt x="3626" y="3396"/>
                    <a:pt x="3681" y="3459"/>
                    <a:pt x="3726" y="3520"/>
                  </a:cubicBezTo>
                  <a:cubicBezTo>
                    <a:pt x="4073" y="3961"/>
                    <a:pt x="4402" y="4427"/>
                    <a:pt x="4712" y="4918"/>
                  </a:cubicBezTo>
                  <a:cubicBezTo>
                    <a:pt x="4744" y="4955"/>
                    <a:pt x="4769" y="4998"/>
                    <a:pt x="4793" y="5041"/>
                  </a:cubicBezTo>
                  <a:cubicBezTo>
                    <a:pt x="5060" y="5457"/>
                    <a:pt x="5314" y="5898"/>
                    <a:pt x="5557" y="6351"/>
                  </a:cubicBezTo>
                  <a:cubicBezTo>
                    <a:pt x="5569" y="6364"/>
                    <a:pt x="5575" y="6382"/>
                    <a:pt x="5588" y="6402"/>
                  </a:cubicBezTo>
                  <a:cubicBezTo>
                    <a:pt x="5600" y="6425"/>
                    <a:pt x="5612" y="6451"/>
                    <a:pt x="5626" y="6476"/>
                  </a:cubicBezTo>
                  <a:cubicBezTo>
                    <a:pt x="5861" y="6929"/>
                    <a:pt x="6091" y="7400"/>
                    <a:pt x="6308" y="7854"/>
                  </a:cubicBezTo>
                  <a:cubicBezTo>
                    <a:pt x="6314" y="7872"/>
                    <a:pt x="6326" y="7892"/>
                    <a:pt x="6334" y="7910"/>
                  </a:cubicBezTo>
                  <a:cubicBezTo>
                    <a:pt x="6345" y="7929"/>
                    <a:pt x="6357" y="7953"/>
                    <a:pt x="6371" y="7978"/>
                  </a:cubicBezTo>
                  <a:cubicBezTo>
                    <a:pt x="6563" y="8388"/>
                    <a:pt x="6767" y="8804"/>
                    <a:pt x="6985" y="9213"/>
                  </a:cubicBezTo>
                  <a:cubicBezTo>
                    <a:pt x="7128" y="9486"/>
                    <a:pt x="7271" y="9760"/>
                    <a:pt x="7426" y="10027"/>
                  </a:cubicBezTo>
                  <a:cubicBezTo>
                    <a:pt x="8233" y="11423"/>
                    <a:pt x="9108" y="12417"/>
                    <a:pt x="10102" y="13070"/>
                  </a:cubicBezTo>
                  <a:cubicBezTo>
                    <a:pt x="10102" y="13076"/>
                    <a:pt x="10102" y="13076"/>
                    <a:pt x="10108" y="13076"/>
                  </a:cubicBezTo>
                  <a:cubicBezTo>
                    <a:pt x="10118" y="13079"/>
                    <a:pt x="10127" y="13081"/>
                    <a:pt x="10137" y="13081"/>
                  </a:cubicBezTo>
                  <a:cubicBezTo>
                    <a:pt x="10157" y="13081"/>
                    <a:pt x="10176" y="13072"/>
                    <a:pt x="10188" y="13050"/>
                  </a:cubicBezTo>
                  <a:cubicBezTo>
                    <a:pt x="10208" y="13025"/>
                    <a:pt x="10200" y="12982"/>
                    <a:pt x="10170" y="12970"/>
                  </a:cubicBezTo>
                  <a:cubicBezTo>
                    <a:pt x="9194" y="12325"/>
                    <a:pt x="8332" y="11343"/>
                    <a:pt x="7538" y="9964"/>
                  </a:cubicBezTo>
                  <a:cubicBezTo>
                    <a:pt x="7389" y="9717"/>
                    <a:pt x="7257" y="9462"/>
                    <a:pt x="7122" y="9207"/>
                  </a:cubicBezTo>
                  <a:cubicBezTo>
                    <a:pt x="6885" y="8760"/>
                    <a:pt x="6669" y="8301"/>
                    <a:pt x="6451" y="7854"/>
                  </a:cubicBezTo>
                  <a:cubicBezTo>
                    <a:pt x="6208" y="7357"/>
                    <a:pt x="5961" y="6849"/>
                    <a:pt x="5700" y="6351"/>
                  </a:cubicBezTo>
                  <a:cubicBezTo>
                    <a:pt x="5700" y="6345"/>
                    <a:pt x="5700" y="6345"/>
                    <a:pt x="5693" y="6345"/>
                  </a:cubicBezTo>
                  <a:cubicBezTo>
                    <a:pt x="5675" y="6302"/>
                    <a:pt x="5650" y="6265"/>
                    <a:pt x="5632" y="6221"/>
                  </a:cubicBezTo>
                  <a:cubicBezTo>
                    <a:pt x="5395" y="5786"/>
                    <a:pt x="5147" y="5365"/>
                    <a:pt x="4893" y="4961"/>
                  </a:cubicBezTo>
                  <a:cubicBezTo>
                    <a:pt x="4867" y="4918"/>
                    <a:pt x="4843" y="4874"/>
                    <a:pt x="4812" y="4837"/>
                  </a:cubicBezTo>
                  <a:cubicBezTo>
                    <a:pt x="4508" y="4359"/>
                    <a:pt x="4179" y="3898"/>
                    <a:pt x="3844" y="3465"/>
                  </a:cubicBezTo>
                  <a:cubicBezTo>
                    <a:pt x="3812" y="3427"/>
                    <a:pt x="3781" y="3390"/>
                    <a:pt x="3750" y="3353"/>
                  </a:cubicBezTo>
                  <a:cubicBezTo>
                    <a:pt x="3234" y="2694"/>
                    <a:pt x="2675" y="2086"/>
                    <a:pt x="2093" y="1545"/>
                  </a:cubicBezTo>
                  <a:cubicBezTo>
                    <a:pt x="2056" y="1514"/>
                    <a:pt x="2024" y="1477"/>
                    <a:pt x="1987" y="1453"/>
                  </a:cubicBezTo>
                  <a:lnTo>
                    <a:pt x="1987" y="1447"/>
                  </a:lnTo>
                  <a:cubicBezTo>
                    <a:pt x="1385" y="900"/>
                    <a:pt x="752" y="416"/>
                    <a:pt x="99" y="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6"/>
            <p:cNvSpPr/>
            <p:nvPr/>
          </p:nvSpPr>
          <p:spPr>
            <a:xfrm>
              <a:off x="4489275" y="1222150"/>
              <a:ext cx="152750" cy="74050"/>
            </a:xfrm>
            <a:custGeom>
              <a:avLst/>
              <a:gdLst/>
              <a:ahLst/>
              <a:cxnLst/>
              <a:rect l="l" t="t" r="r" b="b"/>
              <a:pathLst>
                <a:path w="6110" h="2962" extrusionOk="0">
                  <a:moveTo>
                    <a:pt x="6005" y="1"/>
                  </a:moveTo>
                  <a:cubicBezTo>
                    <a:pt x="5862" y="938"/>
                    <a:pt x="5601" y="2062"/>
                    <a:pt x="5247" y="2783"/>
                  </a:cubicBezTo>
                  <a:cubicBezTo>
                    <a:pt x="5247" y="2801"/>
                    <a:pt x="5241" y="2807"/>
                    <a:pt x="5235" y="2820"/>
                  </a:cubicBezTo>
                  <a:cubicBezTo>
                    <a:pt x="5178" y="2801"/>
                    <a:pt x="5129" y="2783"/>
                    <a:pt x="5074" y="2764"/>
                  </a:cubicBezTo>
                  <a:cubicBezTo>
                    <a:pt x="3911" y="2341"/>
                    <a:pt x="2630" y="2123"/>
                    <a:pt x="1351" y="2123"/>
                  </a:cubicBezTo>
                  <a:cubicBezTo>
                    <a:pt x="901" y="2123"/>
                    <a:pt x="452" y="2150"/>
                    <a:pt x="8" y="2205"/>
                  </a:cubicBezTo>
                  <a:cubicBezTo>
                    <a:pt x="4" y="2208"/>
                    <a:pt x="2" y="2208"/>
                    <a:pt x="1" y="2208"/>
                  </a:cubicBezTo>
                  <a:cubicBezTo>
                    <a:pt x="0" y="2208"/>
                    <a:pt x="0" y="2208"/>
                    <a:pt x="0" y="2211"/>
                  </a:cubicBezTo>
                  <a:lnTo>
                    <a:pt x="0" y="2336"/>
                  </a:lnTo>
                  <a:lnTo>
                    <a:pt x="25" y="2336"/>
                  </a:lnTo>
                  <a:cubicBezTo>
                    <a:pt x="470" y="2279"/>
                    <a:pt x="921" y="2251"/>
                    <a:pt x="1373" y="2251"/>
                  </a:cubicBezTo>
                  <a:cubicBezTo>
                    <a:pt x="2698" y="2251"/>
                    <a:pt x="4028" y="2492"/>
                    <a:pt x="5223" y="2950"/>
                  </a:cubicBezTo>
                  <a:cubicBezTo>
                    <a:pt x="5229" y="2956"/>
                    <a:pt x="5235" y="2956"/>
                    <a:pt x="5241" y="2956"/>
                  </a:cubicBezTo>
                  <a:cubicBezTo>
                    <a:pt x="5249" y="2959"/>
                    <a:pt x="5258" y="2961"/>
                    <a:pt x="5266" y="2961"/>
                  </a:cubicBezTo>
                  <a:cubicBezTo>
                    <a:pt x="5288" y="2961"/>
                    <a:pt x="5308" y="2949"/>
                    <a:pt x="5321" y="2932"/>
                  </a:cubicBezTo>
                  <a:lnTo>
                    <a:pt x="5341" y="2895"/>
                  </a:lnTo>
                  <a:cubicBezTo>
                    <a:pt x="5700" y="2173"/>
                    <a:pt x="5960" y="1050"/>
                    <a:pt x="6109" y="101"/>
                  </a:cubicBezTo>
                  <a:lnTo>
                    <a:pt x="6005" y="1"/>
                  </a:ln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6"/>
            <p:cNvSpPr/>
            <p:nvPr/>
          </p:nvSpPr>
          <p:spPr>
            <a:xfrm>
              <a:off x="4575575" y="1197025"/>
              <a:ext cx="15575" cy="51125"/>
            </a:xfrm>
            <a:custGeom>
              <a:avLst/>
              <a:gdLst/>
              <a:ahLst/>
              <a:cxnLst/>
              <a:rect l="l" t="t" r="r" b="b"/>
              <a:pathLst>
                <a:path w="623" h="2045" extrusionOk="0">
                  <a:moveTo>
                    <a:pt x="497" y="0"/>
                  </a:moveTo>
                  <a:cubicBezTo>
                    <a:pt x="373" y="578"/>
                    <a:pt x="187" y="1361"/>
                    <a:pt x="32" y="1888"/>
                  </a:cubicBezTo>
                  <a:cubicBezTo>
                    <a:pt x="20" y="1912"/>
                    <a:pt x="13" y="1937"/>
                    <a:pt x="7" y="1963"/>
                  </a:cubicBezTo>
                  <a:cubicBezTo>
                    <a:pt x="1" y="1994"/>
                    <a:pt x="13" y="2024"/>
                    <a:pt x="38" y="2037"/>
                  </a:cubicBezTo>
                  <a:lnTo>
                    <a:pt x="50" y="2043"/>
                  </a:lnTo>
                  <a:cubicBezTo>
                    <a:pt x="54" y="2044"/>
                    <a:pt x="58" y="2044"/>
                    <a:pt x="62" y="2044"/>
                  </a:cubicBezTo>
                  <a:cubicBezTo>
                    <a:pt x="90" y="2044"/>
                    <a:pt x="120" y="2027"/>
                    <a:pt x="132" y="2000"/>
                  </a:cubicBezTo>
                  <a:cubicBezTo>
                    <a:pt x="132" y="1994"/>
                    <a:pt x="132" y="1986"/>
                    <a:pt x="138" y="1980"/>
                  </a:cubicBezTo>
                  <a:cubicBezTo>
                    <a:pt x="299" y="1447"/>
                    <a:pt x="491" y="627"/>
                    <a:pt x="622" y="25"/>
                  </a:cubicBezTo>
                  <a:cubicBezTo>
                    <a:pt x="585" y="20"/>
                    <a:pt x="542" y="6"/>
                    <a:pt x="497" y="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6"/>
            <p:cNvSpPr/>
            <p:nvPr/>
          </p:nvSpPr>
          <p:spPr>
            <a:xfrm>
              <a:off x="4497975" y="1264700"/>
              <a:ext cx="175425" cy="69300"/>
            </a:xfrm>
            <a:custGeom>
              <a:avLst/>
              <a:gdLst/>
              <a:ahLst/>
              <a:cxnLst/>
              <a:rect l="l" t="t" r="r" b="b"/>
              <a:pathLst>
                <a:path w="7017" h="2772" extrusionOk="0">
                  <a:moveTo>
                    <a:pt x="6930" y="1"/>
                  </a:moveTo>
                  <a:cubicBezTo>
                    <a:pt x="6669" y="932"/>
                    <a:pt x="6346" y="1795"/>
                    <a:pt x="5961" y="2565"/>
                  </a:cubicBezTo>
                  <a:cubicBezTo>
                    <a:pt x="5948" y="2595"/>
                    <a:pt x="5936" y="2620"/>
                    <a:pt x="5924" y="2646"/>
                  </a:cubicBezTo>
                  <a:lnTo>
                    <a:pt x="5861" y="2646"/>
                  </a:lnTo>
                  <a:cubicBezTo>
                    <a:pt x="3918" y="2577"/>
                    <a:pt x="1956" y="2440"/>
                    <a:pt x="25" y="2236"/>
                  </a:cubicBezTo>
                  <a:lnTo>
                    <a:pt x="1" y="2236"/>
                  </a:lnTo>
                  <a:cubicBezTo>
                    <a:pt x="19" y="2285"/>
                    <a:pt x="38" y="2322"/>
                    <a:pt x="56" y="2365"/>
                  </a:cubicBezTo>
                  <a:cubicBezTo>
                    <a:pt x="2006" y="2571"/>
                    <a:pt x="3987" y="2707"/>
                    <a:pt x="5942" y="2769"/>
                  </a:cubicBezTo>
                  <a:cubicBezTo>
                    <a:pt x="5944" y="2771"/>
                    <a:pt x="5945" y="2772"/>
                    <a:pt x="5946" y="2772"/>
                  </a:cubicBezTo>
                  <a:cubicBezTo>
                    <a:pt x="5949" y="2772"/>
                    <a:pt x="5950" y="2769"/>
                    <a:pt x="5955" y="2769"/>
                  </a:cubicBezTo>
                  <a:cubicBezTo>
                    <a:pt x="5959" y="2770"/>
                    <a:pt x="5963" y="2771"/>
                    <a:pt x="5967" y="2771"/>
                  </a:cubicBezTo>
                  <a:cubicBezTo>
                    <a:pt x="5987" y="2771"/>
                    <a:pt x="6006" y="2759"/>
                    <a:pt x="6016" y="2738"/>
                  </a:cubicBezTo>
                  <a:cubicBezTo>
                    <a:pt x="6022" y="2720"/>
                    <a:pt x="6036" y="2707"/>
                    <a:pt x="6042" y="2689"/>
                  </a:cubicBezTo>
                  <a:cubicBezTo>
                    <a:pt x="6426" y="1932"/>
                    <a:pt x="6749" y="1087"/>
                    <a:pt x="7016" y="173"/>
                  </a:cubicBezTo>
                  <a:cubicBezTo>
                    <a:pt x="6991" y="112"/>
                    <a:pt x="6961" y="56"/>
                    <a:pt x="6930" y="1"/>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6"/>
            <p:cNvSpPr/>
            <p:nvPr/>
          </p:nvSpPr>
          <p:spPr>
            <a:xfrm>
              <a:off x="4547500" y="1323050"/>
              <a:ext cx="142950" cy="59175"/>
            </a:xfrm>
            <a:custGeom>
              <a:avLst/>
              <a:gdLst/>
              <a:ahLst/>
              <a:cxnLst/>
              <a:rect l="l" t="t" r="r" b="b"/>
              <a:pathLst>
                <a:path w="5718" h="2367" extrusionOk="0">
                  <a:moveTo>
                    <a:pt x="5688" y="0"/>
                  </a:moveTo>
                  <a:cubicBezTo>
                    <a:pt x="5414" y="541"/>
                    <a:pt x="5122" y="1080"/>
                    <a:pt x="4800" y="1615"/>
                  </a:cubicBezTo>
                  <a:cubicBezTo>
                    <a:pt x="4774" y="1659"/>
                    <a:pt x="4749" y="1702"/>
                    <a:pt x="4725" y="1745"/>
                  </a:cubicBezTo>
                  <a:cubicBezTo>
                    <a:pt x="4719" y="1745"/>
                    <a:pt x="4712" y="1751"/>
                    <a:pt x="4712" y="1758"/>
                  </a:cubicBezTo>
                  <a:cubicBezTo>
                    <a:pt x="4398" y="1719"/>
                    <a:pt x="4084" y="1702"/>
                    <a:pt x="3770" y="1702"/>
                  </a:cubicBezTo>
                  <a:cubicBezTo>
                    <a:pt x="2475" y="1702"/>
                    <a:pt x="1190" y="1995"/>
                    <a:pt x="31" y="2261"/>
                  </a:cubicBezTo>
                  <a:cubicBezTo>
                    <a:pt x="18" y="2261"/>
                    <a:pt x="12" y="2266"/>
                    <a:pt x="0" y="2272"/>
                  </a:cubicBezTo>
                  <a:cubicBezTo>
                    <a:pt x="49" y="2304"/>
                    <a:pt x="93" y="2335"/>
                    <a:pt x="143" y="2366"/>
                  </a:cubicBezTo>
                  <a:cubicBezTo>
                    <a:pt x="1271" y="2109"/>
                    <a:pt x="2521" y="1828"/>
                    <a:pt x="3777" y="1828"/>
                  </a:cubicBezTo>
                  <a:cubicBezTo>
                    <a:pt x="4097" y="1828"/>
                    <a:pt x="4418" y="1847"/>
                    <a:pt x="4737" y="1888"/>
                  </a:cubicBezTo>
                  <a:cubicBezTo>
                    <a:pt x="4741" y="1889"/>
                    <a:pt x="4744" y="1890"/>
                    <a:pt x="4748" y="1890"/>
                  </a:cubicBezTo>
                  <a:cubicBezTo>
                    <a:pt x="4763" y="1890"/>
                    <a:pt x="4778" y="1880"/>
                    <a:pt x="4794" y="1870"/>
                  </a:cubicBezTo>
                  <a:lnTo>
                    <a:pt x="4800" y="1863"/>
                  </a:lnTo>
                  <a:cubicBezTo>
                    <a:pt x="4824" y="1819"/>
                    <a:pt x="4843" y="1788"/>
                    <a:pt x="4868" y="1745"/>
                  </a:cubicBezTo>
                  <a:cubicBezTo>
                    <a:pt x="5178" y="1237"/>
                    <a:pt x="5464" y="727"/>
                    <a:pt x="5718" y="206"/>
                  </a:cubicBezTo>
                  <a:cubicBezTo>
                    <a:pt x="5712" y="137"/>
                    <a:pt x="5700" y="69"/>
                    <a:pt x="5688" y="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6"/>
            <p:cNvSpPr/>
            <p:nvPr/>
          </p:nvSpPr>
          <p:spPr>
            <a:xfrm>
              <a:off x="4619200" y="1404225"/>
              <a:ext cx="67875" cy="9500"/>
            </a:xfrm>
            <a:custGeom>
              <a:avLst/>
              <a:gdLst/>
              <a:ahLst/>
              <a:cxnLst/>
              <a:rect l="l" t="t" r="r" b="b"/>
              <a:pathLst>
                <a:path w="2715" h="380" extrusionOk="0">
                  <a:moveTo>
                    <a:pt x="2459" y="0"/>
                  </a:moveTo>
                  <a:cubicBezTo>
                    <a:pt x="1628" y="0"/>
                    <a:pt x="803" y="106"/>
                    <a:pt x="1" y="311"/>
                  </a:cubicBezTo>
                  <a:cubicBezTo>
                    <a:pt x="81" y="337"/>
                    <a:pt x="161" y="355"/>
                    <a:pt x="242" y="380"/>
                  </a:cubicBezTo>
                  <a:cubicBezTo>
                    <a:pt x="984" y="211"/>
                    <a:pt x="1740" y="124"/>
                    <a:pt x="2503" y="124"/>
                  </a:cubicBezTo>
                  <a:cubicBezTo>
                    <a:pt x="2553" y="124"/>
                    <a:pt x="2602" y="124"/>
                    <a:pt x="2651" y="125"/>
                  </a:cubicBezTo>
                  <a:cubicBezTo>
                    <a:pt x="2653" y="127"/>
                    <a:pt x="2655" y="128"/>
                    <a:pt x="2657" y="128"/>
                  </a:cubicBezTo>
                  <a:cubicBezTo>
                    <a:pt x="2662" y="128"/>
                    <a:pt x="2666" y="125"/>
                    <a:pt x="2671" y="125"/>
                  </a:cubicBezTo>
                  <a:cubicBezTo>
                    <a:pt x="2695" y="119"/>
                    <a:pt x="2714" y="94"/>
                    <a:pt x="2714" y="63"/>
                  </a:cubicBezTo>
                  <a:cubicBezTo>
                    <a:pt x="2714" y="31"/>
                    <a:pt x="2689" y="1"/>
                    <a:pt x="2651" y="1"/>
                  </a:cubicBezTo>
                  <a:lnTo>
                    <a:pt x="2608" y="1"/>
                  </a:lnTo>
                  <a:cubicBezTo>
                    <a:pt x="2558" y="1"/>
                    <a:pt x="2509" y="0"/>
                    <a:pt x="2459" y="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6"/>
            <p:cNvSpPr/>
            <p:nvPr/>
          </p:nvSpPr>
          <p:spPr>
            <a:xfrm>
              <a:off x="4830450" y="1401125"/>
              <a:ext cx="236100" cy="224475"/>
            </a:xfrm>
            <a:custGeom>
              <a:avLst/>
              <a:gdLst/>
              <a:ahLst/>
              <a:cxnLst/>
              <a:rect l="l" t="t" r="r" b="b"/>
              <a:pathLst>
                <a:path w="9444" h="8979" extrusionOk="0">
                  <a:moveTo>
                    <a:pt x="5961" y="0"/>
                  </a:moveTo>
                  <a:cubicBezTo>
                    <a:pt x="5750" y="0"/>
                    <a:pt x="5538" y="20"/>
                    <a:pt x="5334" y="51"/>
                  </a:cubicBezTo>
                  <a:cubicBezTo>
                    <a:pt x="5291" y="57"/>
                    <a:pt x="5240" y="69"/>
                    <a:pt x="5197" y="75"/>
                  </a:cubicBezTo>
                  <a:cubicBezTo>
                    <a:pt x="4210" y="261"/>
                    <a:pt x="3310" y="802"/>
                    <a:pt x="2577" y="1534"/>
                  </a:cubicBezTo>
                  <a:lnTo>
                    <a:pt x="2446" y="1665"/>
                  </a:lnTo>
                  <a:cubicBezTo>
                    <a:pt x="1993" y="2137"/>
                    <a:pt x="1615" y="2688"/>
                    <a:pt x="1317" y="3261"/>
                  </a:cubicBezTo>
                  <a:cubicBezTo>
                    <a:pt x="1236" y="3416"/>
                    <a:pt x="1162" y="3576"/>
                    <a:pt x="1087" y="3751"/>
                  </a:cubicBezTo>
                  <a:cubicBezTo>
                    <a:pt x="1050" y="3825"/>
                    <a:pt x="1013" y="3912"/>
                    <a:pt x="981" y="4000"/>
                  </a:cubicBezTo>
                  <a:cubicBezTo>
                    <a:pt x="665" y="4745"/>
                    <a:pt x="417" y="5576"/>
                    <a:pt x="248" y="6421"/>
                  </a:cubicBezTo>
                  <a:cubicBezTo>
                    <a:pt x="230" y="6533"/>
                    <a:pt x="205" y="6651"/>
                    <a:pt x="187" y="6762"/>
                  </a:cubicBezTo>
                  <a:cubicBezTo>
                    <a:pt x="62" y="7513"/>
                    <a:pt x="1" y="8264"/>
                    <a:pt x="32" y="8941"/>
                  </a:cubicBezTo>
                  <a:lnTo>
                    <a:pt x="32" y="8978"/>
                  </a:lnTo>
                  <a:cubicBezTo>
                    <a:pt x="75" y="8972"/>
                    <a:pt x="124" y="8960"/>
                    <a:pt x="174" y="8954"/>
                  </a:cubicBezTo>
                  <a:cubicBezTo>
                    <a:pt x="709" y="8860"/>
                    <a:pt x="1267" y="8680"/>
                    <a:pt x="1820" y="8456"/>
                  </a:cubicBezTo>
                  <a:cubicBezTo>
                    <a:pt x="1881" y="8433"/>
                    <a:pt x="1944" y="8407"/>
                    <a:pt x="2012" y="8382"/>
                  </a:cubicBezTo>
                  <a:cubicBezTo>
                    <a:pt x="2714" y="8097"/>
                    <a:pt x="3409" y="7762"/>
                    <a:pt x="4061" y="7513"/>
                  </a:cubicBezTo>
                  <a:cubicBezTo>
                    <a:pt x="4085" y="7507"/>
                    <a:pt x="4116" y="7494"/>
                    <a:pt x="4142" y="7488"/>
                  </a:cubicBezTo>
                  <a:cubicBezTo>
                    <a:pt x="4185" y="7470"/>
                    <a:pt x="4228" y="7451"/>
                    <a:pt x="4271" y="7433"/>
                  </a:cubicBezTo>
                  <a:cubicBezTo>
                    <a:pt x="5303" y="7047"/>
                    <a:pt x="6358" y="6637"/>
                    <a:pt x="7240" y="5992"/>
                  </a:cubicBezTo>
                  <a:cubicBezTo>
                    <a:pt x="7283" y="5961"/>
                    <a:pt x="7326" y="5923"/>
                    <a:pt x="7371" y="5892"/>
                  </a:cubicBezTo>
                  <a:cubicBezTo>
                    <a:pt x="7550" y="5751"/>
                    <a:pt x="7724" y="5601"/>
                    <a:pt x="7892" y="5433"/>
                  </a:cubicBezTo>
                  <a:cubicBezTo>
                    <a:pt x="8904" y="4421"/>
                    <a:pt x="9443" y="2776"/>
                    <a:pt x="8755" y="1510"/>
                  </a:cubicBezTo>
                  <a:cubicBezTo>
                    <a:pt x="8228" y="535"/>
                    <a:pt x="7073" y="6"/>
                    <a:pt x="59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6"/>
            <p:cNvSpPr/>
            <p:nvPr/>
          </p:nvSpPr>
          <p:spPr>
            <a:xfrm>
              <a:off x="4803900" y="1419500"/>
              <a:ext cx="222600" cy="250400"/>
            </a:xfrm>
            <a:custGeom>
              <a:avLst/>
              <a:gdLst/>
              <a:ahLst/>
              <a:cxnLst/>
              <a:rect l="l" t="t" r="r" b="b"/>
              <a:pathLst>
                <a:path w="8904" h="10016" extrusionOk="0">
                  <a:moveTo>
                    <a:pt x="8837" y="0"/>
                  </a:moveTo>
                  <a:cubicBezTo>
                    <a:pt x="8826" y="0"/>
                    <a:pt x="8814" y="4"/>
                    <a:pt x="8805" y="10"/>
                  </a:cubicBezTo>
                  <a:cubicBezTo>
                    <a:pt x="4974" y="2339"/>
                    <a:pt x="2316" y="6151"/>
                    <a:pt x="20" y="9919"/>
                  </a:cubicBezTo>
                  <a:cubicBezTo>
                    <a:pt x="0" y="9951"/>
                    <a:pt x="14" y="9988"/>
                    <a:pt x="38" y="10007"/>
                  </a:cubicBezTo>
                  <a:lnTo>
                    <a:pt x="44" y="10007"/>
                  </a:lnTo>
                  <a:cubicBezTo>
                    <a:pt x="54" y="10013"/>
                    <a:pt x="65" y="10016"/>
                    <a:pt x="75" y="10016"/>
                  </a:cubicBezTo>
                  <a:cubicBezTo>
                    <a:pt x="97" y="10016"/>
                    <a:pt x="117" y="10005"/>
                    <a:pt x="126" y="9988"/>
                  </a:cubicBezTo>
                  <a:cubicBezTo>
                    <a:pt x="2416" y="6225"/>
                    <a:pt x="5061" y="2432"/>
                    <a:pt x="8866" y="116"/>
                  </a:cubicBezTo>
                  <a:cubicBezTo>
                    <a:pt x="8898" y="98"/>
                    <a:pt x="8904" y="61"/>
                    <a:pt x="8886" y="30"/>
                  </a:cubicBezTo>
                  <a:cubicBezTo>
                    <a:pt x="8877" y="10"/>
                    <a:pt x="8857" y="0"/>
                    <a:pt x="8837" y="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6"/>
            <p:cNvSpPr/>
            <p:nvPr/>
          </p:nvSpPr>
          <p:spPr>
            <a:xfrm>
              <a:off x="4946875" y="1402375"/>
              <a:ext cx="104625" cy="98450"/>
            </a:xfrm>
            <a:custGeom>
              <a:avLst/>
              <a:gdLst/>
              <a:ahLst/>
              <a:cxnLst/>
              <a:rect l="l" t="t" r="r" b="b"/>
              <a:pathLst>
                <a:path w="4185" h="3938" extrusionOk="0">
                  <a:moveTo>
                    <a:pt x="677" y="1"/>
                  </a:moveTo>
                  <a:lnTo>
                    <a:pt x="677" y="1"/>
                  </a:lnTo>
                  <a:cubicBezTo>
                    <a:pt x="634" y="7"/>
                    <a:pt x="583" y="19"/>
                    <a:pt x="540" y="25"/>
                  </a:cubicBezTo>
                  <a:cubicBezTo>
                    <a:pt x="210" y="1007"/>
                    <a:pt x="32" y="2030"/>
                    <a:pt x="0" y="3068"/>
                  </a:cubicBezTo>
                  <a:cubicBezTo>
                    <a:pt x="0" y="3068"/>
                    <a:pt x="0" y="3073"/>
                    <a:pt x="6" y="3079"/>
                  </a:cubicBezTo>
                  <a:cubicBezTo>
                    <a:pt x="0" y="3099"/>
                    <a:pt x="12" y="3111"/>
                    <a:pt x="32" y="3123"/>
                  </a:cubicBezTo>
                  <a:cubicBezTo>
                    <a:pt x="38" y="3123"/>
                    <a:pt x="44" y="3130"/>
                    <a:pt x="49" y="3130"/>
                  </a:cubicBezTo>
                  <a:cubicBezTo>
                    <a:pt x="69" y="3136"/>
                    <a:pt x="93" y="3136"/>
                    <a:pt x="118" y="3142"/>
                  </a:cubicBezTo>
                  <a:cubicBezTo>
                    <a:pt x="1477" y="3446"/>
                    <a:pt x="2837" y="3701"/>
                    <a:pt x="4104" y="3936"/>
                  </a:cubicBezTo>
                  <a:cubicBezTo>
                    <a:pt x="4108" y="3937"/>
                    <a:pt x="4112" y="3937"/>
                    <a:pt x="4115" y="3937"/>
                  </a:cubicBezTo>
                  <a:cubicBezTo>
                    <a:pt x="4147" y="3937"/>
                    <a:pt x="4173" y="3915"/>
                    <a:pt x="4179" y="3887"/>
                  </a:cubicBezTo>
                  <a:cubicBezTo>
                    <a:pt x="4184" y="3850"/>
                    <a:pt x="4167" y="3819"/>
                    <a:pt x="4129" y="3813"/>
                  </a:cubicBezTo>
                  <a:cubicBezTo>
                    <a:pt x="2887" y="3583"/>
                    <a:pt x="1559" y="3334"/>
                    <a:pt x="230" y="3042"/>
                  </a:cubicBezTo>
                  <a:cubicBezTo>
                    <a:pt x="193" y="3030"/>
                    <a:pt x="161" y="3024"/>
                    <a:pt x="124" y="3018"/>
                  </a:cubicBezTo>
                  <a:cubicBezTo>
                    <a:pt x="124" y="2999"/>
                    <a:pt x="124" y="2981"/>
                    <a:pt x="130" y="2962"/>
                  </a:cubicBezTo>
                  <a:cubicBezTo>
                    <a:pt x="167" y="1956"/>
                    <a:pt x="353" y="962"/>
                    <a:pt x="677" y="1"/>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6"/>
            <p:cNvSpPr/>
            <p:nvPr/>
          </p:nvSpPr>
          <p:spPr>
            <a:xfrm>
              <a:off x="4890350" y="1439450"/>
              <a:ext cx="13700" cy="90375"/>
            </a:xfrm>
            <a:custGeom>
              <a:avLst/>
              <a:gdLst/>
              <a:ahLst/>
              <a:cxnLst/>
              <a:rect l="l" t="t" r="r" b="b"/>
              <a:pathLst>
                <a:path w="548" h="3615" extrusionOk="0">
                  <a:moveTo>
                    <a:pt x="181" y="1"/>
                  </a:moveTo>
                  <a:lnTo>
                    <a:pt x="50" y="132"/>
                  </a:lnTo>
                  <a:cubicBezTo>
                    <a:pt x="1" y="1292"/>
                    <a:pt x="119" y="2447"/>
                    <a:pt x="411" y="3565"/>
                  </a:cubicBezTo>
                  <a:cubicBezTo>
                    <a:pt x="411" y="3571"/>
                    <a:pt x="417" y="3571"/>
                    <a:pt x="417" y="3577"/>
                  </a:cubicBezTo>
                  <a:cubicBezTo>
                    <a:pt x="423" y="3590"/>
                    <a:pt x="436" y="3602"/>
                    <a:pt x="448" y="3608"/>
                  </a:cubicBezTo>
                  <a:cubicBezTo>
                    <a:pt x="460" y="3614"/>
                    <a:pt x="473" y="3614"/>
                    <a:pt x="491" y="3614"/>
                  </a:cubicBezTo>
                  <a:cubicBezTo>
                    <a:pt x="522" y="3602"/>
                    <a:pt x="548" y="3571"/>
                    <a:pt x="534" y="3534"/>
                  </a:cubicBezTo>
                  <a:cubicBezTo>
                    <a:pt x="528" y="3510"/>
                    <a:pt x="522" y="3484"/>
                    <a:pt x="516" y="3459"/>
                  </a:cubicBezTo>
                  <a:cubicBezTo>
                    <a:pt x="230" y="2336"/>
                    <a:pt x="119" y="1181"/>
                    <a:pt x="181" y="14"/>
                  </a:cubicBezTo>
                  <a:lnTo>
                    <a:pt x="181" y="1"/>
                  </a:ln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6"/>
            <p:cNvSpPr/>
            <p:nvPr/>
          </p:nvSpPr>
          <p:spPr>
            <a:xfrm>
              <a:off x="4911000" y="1515400"/>
              <a:ext cx="103725" cy="35525"/>
            </a:xfrm>
            <a:custGeom>
              <a:avLst/>
              <a:gdLst/>
              <a:ahLst/>
              <a:cxnLst/>
              <a:rect l="l" t="t" r="r" b="b"/>
              <a:pathLst>
                <a:path w="4149" h="1421" extrusionOk="0">
                  <a:moveTo>
                    <a:pt x="72" y="1"/>
                  </a:moveTo>
                  <a:cubicBezTo>
                    <a:pt x="64" y="1"/>
                    <a:pt x="57" y="2"/>
                    <a:pt x="51" y="5"/>
                  </a:cubicBezTo>
                  <a:cubicBezTo>
                    <a:pt x="32" y="5"/>
                    <a:pt x="20" y="17"/>
                    <a:pt x="6" y="43"/>
                  </a:cubicBezTo>
                  <a:cubicBezTo>
                    <a:pt x="6" y="49"/>
                    <a:pt x="0" y="54"/>
                    <a:pt x="0" y="62"/>
                  </a:cubicBezTo>
                  <a:cubicBezTo>
                    <a:pt x="6" y="86"/>
                    <a:pt x="14" y="111"/>
                    <a:pt x="38" y="123"/>
                  </a:cubicBezTo>
                  <a:lnTo>
                    <a:pt x="44" y="123"/>
                  </a:lnTo>
                  <a:cubicBezTo>
                    <a:pt x="63" y="129"/>
                    <a:pt x="75" y="136"/>
                    <a:pt x="94" y="142"/>
                  </a:cubicBezTo>
                  <a:cubicBezTo>
                    <a:pt x="1367" y="664"/>
                    <a:pt x="2683" y="1092"/>
                    <a:pt x="4018" y="1421"/>
                  </a:cubicBezTo>
                  <a:cubicBezTo>
                    <a:pt x="4061" y="1390"/>
                    <a:pt x="4104" y="1352"/>
                    <a:pt x="4149" y="1321"/>
                  </a:cubicBezTo>
                  <a:cubicBezTo>
                    <a:pt x="2800" y="999"/>
                    <a:pt x="1467" y="570"/>
                    <a:pt x="187" y="43"/>
                  </a:cubicBezTo>
                  <a:cubicBezTo>
                    <a:pt x="155" y="31"/>
                    <a:pt x="118" y="17"/>
                    <a:pt x="94" y="5"/>
                  </a:cubicBezTo>
                  <a:cubicBezTo>
                    <a:pt x="88" y="2"/>
                    <a:pt x="80" y="1"/>
                    <a:pt x="72" y="1"/>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6"/>
            <p:cNvSpPr/>
            <p:nvPr/>
          </p:nvSpPr>
          <p:spPr>
            <a:xfrm>
              <a:off x="4854975" y="1494875"/>
              <a:ext cx="82275" cy="94100"/>
            </a:xfrm>
            <a:custGeom>
              <a:avLst/>
              <a:gdLst/>
              <a:ahLst/>
              <a:cxnLst/>
              <a:rect l="l" t="t" r="r" b="b"/>
              <a:pathLst>
                <a:path w="3291" h="3764" extrusionOk="0">
                  <a:moveTo>
                    <a:pt x="106" y="1"/>
                  </a:moveTo>
                  <a:cubicBezTo>
                    <a:pt x="69" y="75"/>
                    <a:pt x="32" y="162"/>
                    <a:pt x="0" y="250"/>
                  </a:cubicBezTo>
                  <a:cubicBezTo>
                    <a:pt x="69" y="1056"/>
                    <a:pt x="255" y="1956"/>
                    <a:pt x="553" y="2993"/>
                  </a:cubicBezTo>
                  <a:lnTo>
                    <a:pt x="565" y="3024"/>
                  </a:lnTo>
                  <a:cubicBezTo>
                    <a:pt x="571" y="3044"/>
                    <a:pt x="584" y="3061"/>
                    <a:pt x="596" y="3067"/>
                  </a:cubicBezTo>
                  <a:lnTo>
                    <a:pt x="608" y="3067"/>
                  </a:lnTo>
                  <a:cubicBezTo>
                    <a:pt x="622" y="3073"/>
                    <a:pt x="634" y="3081"/>
                    <a:pt x="653" y="3081"/>
                  </a:cubicBezTo>
                  <a:cubicBezTo>
                    <a:pt x="1465" y="3342"/>
                    <a:pt x="2273" y="3571"/>
                    <a:pt x="3080" y="3763"/>
                  </a:cubicBezTo>
                  <a:cubicBezTo>
                    <a:pt x="3104" y="3757"/>
                    <a:pt x="3135" y="3744"/>
                    <a:pt x="3161" y="3738"/>
                  </a:cubicBezTo>
                  <a:cubicBezTo>
                    <a:pt x="3204" y="3720"/>
                    <a:pt x="3247" y="3701"/>
                    <a:pt x="3290" y="3683"/>
                  </a:cubicBezTo>
                  <a:cubicBezTo>
                    <a:pt x="2434" y="3483"/>
                    <a:pt x="1584" y="3248"/>
                    <a:pt x="727" y="2975"/>
                  </a:cubicBezTo>
                  <a:cubicBezTo>
                    <a:pt x="708" y="2969"/>
                    <a:pt x="696" y="2969"/>
                    <a:pt x="677" y="2962"/>
                  </a:cubicBezTo>
                  <a:cubicBezTo>
                    <a:pt x="665" y="2932"/>
                    <a:pt x="659" y="2895"/>
                    <a:pt x="653" y="2869"/>
                  </a:cubicBezTo>
                  <a:cubicBezTo>
                    <a:pt x="336" y="1770"/>
                    <a:pt x="155" y="838"/>
                    <a:pt x="106" y="1"/>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6"/>
            <p:cNvSpPr/>
            <p:nvPr/>
          </p:nvSpPr>
          <p:spPr>
            <a:xfrm>
              <a:off x="4835125" y="1561650"/>
              <a:ext cx="45650" cy="50900"/>
            </a:xfrm>
            <a:custGeom>
              <a:avLst/>
              <a:gdLst/>
              <a:ahLst/>
              <a:cxnLst/>
              <a:rect l="l" t="t" r="r" b="b"/>
              <a:pathLst>
                <a:path w="1826" h="2036" extrusionOk="0">
                  <a:moveTo>
                    <a:pt x="61" y="0"/>
                  </a:moveTo>
                  <a:cubicBezTo>
                    <a:pt x="43" y="112"/>
                    <a:pt x="18" y="230"/>
                    <a:pt x="0" y="341"/>
                  </a:cubicBezTo>
                  <a:cubicBezTo>
                    <a:pt x="92" y="769"/>
                    <a:pt x="230" y="1192"/>
                    <a:pt x="396" y="1588"/>
                  </a:cubicBezTo>
                  <a:cubicBezTo>
                    <a:pt x="410" y="1602"/>
                    <a:pt x="416" y="1614"/>
                    <a:pt x="428" y="1620"/>
                  </a:cubicBezTo>
                  <a:lnTo>
                    <a:pt x="434" y="1626"/>
                  </a:lnTo>
                  <a:cubicBezTo>
                    <a:pt x="478" y="1639"/>
                    <a:pt x="522" y="1657"/>
                    <a:pt x="559" y="1669"/>
                  </a:cubicBezTo>
                  <a:cubicBezTo>
                    <a:pt x="918" y="1806"/>
                    <a:pt x="1279" y="1930"/>
                    <a:pt x="1633" y="2035"/>
                  </a:cubicBezTo>
                  <a:cubicBezTo>
                    <a:pt x="1694" y="2012"/>
                    <a:pt x="1757" y="1986"/>
                    <a:pt x="1825" y="1961"/>
                  </a:cubicBezTo>
                  <a:cubicBezTo>
                    <a:pt x="1428" y="1843"/>
                    <a:pt x="1030" y="1714"/>
                    <a:pt x="633" y="1557"/>
                  </a:cubicBezTo>
                  <a:cubicBezTo>
                    <a:pt x="590" y="1545"/>
                    <a:pt x="553" y="1533"/>
                    <a:pt x="508" y="1514"/>
                  </a:cubicBezTo>
                  <a:cubicBezTo>
                    <a:pt x="304" y="1030"/>
                    <a:pt x="155" y="522"/>
                    <a:pt x="61" y="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6"/>
            <p:cNvSpPr/>
            <p:nvPr/>
          </p:nvSpPr>
          <p:spPr>
            <a:xfrm>
              <a:off x="5491350" y="835525"/>
              <a:ext cx="506500" cy="1128450"/>
            </a:xfrm>
            <a:custGeom>
              <a:avLst/>
              <a:gdLst/>
              <a:ahLst/>
              <a:cxnLst/>
              <a:rect l="l" t="t" r="r" b="b"/>
              <a:pathLst>
                <a:path w="20260" h="45138" extrusionOk="0">
                  <a:moveTo>
                    <a:pt x="6229" y="0"/>
                  </a:moveTo>
                  <a:cubicBezTo>
                    <a:pt x="6123" y="112"/>
                    <a:pt x="6011" y="224"/>
                    <a:pt x="5906" y="342"/>
                  </a:cubicBezTo>
                  <a:cubicBezTo>
                    <a:pt x="5061" y="1267"/>
                    <a:pt x="4310" y="2298"/>
                    <a:pt x="3670" y="3384"/>
                  </a:cubicBezTo>
                  <a:cubicBezTo>
                    <a:pt x="6384" y="5433"/>
                    <a:pt x="9115" y="7439"/>
                    <a:pt x="11884" y="9413"/>
                  </a:cubicBezTo>
                  <a:cubicBezTo>
                    <a:pt x="8892" y="7835"/>
                    <a:pt x="5912" y="6314"/>
                    <a:pt x="2863" y="4898"/>
                  </a:cubicBezTo>
                  <a:cubicBezTo>
                    <a:pt x="1647" y="7382"/>
                    <a:pt x="914" y="10096"/>
                    <a:pt x="485" y="12827"/>
                  </a:cubicBezTo>
                  <a:cubicBezTo>
                    <a:pt x="410" y="13305"/>
                    <a:pt x="343" y="13784"/>
                    <a:pt x="286" y="14274"/>
                  </a:cubicBezTo>
                  <a:cubicBezTo>
                    <a:pt x="5688" y="14342"/>
                    <a:pt x="11090" y="14591"/>
                    <a:pt x="16473" y="15025"/>
                  </a:cubicBezTo>
                  <a:cubicBezTo>
                    <a:pt x="11027" y="15739"/>
                    <a:pt x="5558" y="16268"/>
                    <a:pt x="82" y="16646"/>
                  </a:cubicBezTo>
                  <a:cubicBezTo>
                    <a:pt x="0" y="18074"/>
                    <a:pt x="0" y="19509"/>
                    <a:pt x="88" y="20936"/>
                  </a:cubicBezTo>
                  <a:cubicBezTo>
                    <a:pt x="5335" y="19352"/>
                    <a:pt x="10686" y="18117"/>
                    <a:pt x="16087" y="17217"/>
                  </a:cubicBezTo>
                  <a:lnTo>
                    <a:pt x="16087" y="17217"/>
                  </a:lnTo>
                  <a:cubicBezTo>
                    <a:pt x="10803" y="19564"/>
                    <a:pt x="5645" y="21905"/>
                    <a:pt x="473" y="24432"/>
                  </a:cubicBezTo>
                  <a:cubicBezTo>
                    <a:pt x="808" y="26561"/>
                    <a:pt x="1349" y="28665"/>
                    <a:pt x="2086" y="30684"/>
                  </a:cubicBezTo>
                  <a:cubicBezTo>
                    <a:pt x="7221" y="29367"/>
                    <a:pt x="12413" y="28255"/>
                    <a:pt x="17640" y="27361"/>
                  </a:cubicBezTo>
                  <a:lnTo>
                    <a:pt x="17640" y="27361"/>
                  </a:lnTo>
                  <a:cubicBezTo>
                    <a:pt x="12878" y="29771"/>
                    <a:pt x="8407" y="32062"/>
                    <a:pt x="3845" y="34625"/>
                  </a:cubicBezTo>
                  <a:cubicBezTo>
                    <a:pt x="5304" y="37352"/>
                    <a:pt x="7172" y="39860"/>
                    <a:pt x="9376" y="42015"/>
                  </a:cubicBezTo>
                  <a:cubicBezTo>
                    <a:pt x="9842" y="41530"/>
                    <a:pt x="10313" y="41083"/>
                    <a:pt x="10568" y="40809"/>
                  </a:cubicBezTo>
                  <a:cubicBezTo>
                    <a:pt x="11958" y="39289"/>
                    <a:pt x="14064" y="37743"/>
                    <a:pt x="15138" y="36011"/>
                  </a:cubicBezTo>
                  <a:lnTo>
                    <a:pt x="15138" y="36011"/>
                  </a:lnTo>
                  <a:cubicBezTo>
                    <a:pt x="13660" y="38401"/>
                    <a:pt x="12115" y="40760"/>
                    <a:pt x="10519" y="43076"/>
                  </a:cubicBezTo>
                  <a:cubicBezTo>
                    <a:pt x="11356" y="43809"/>
                    <a:pt x="12232" y="44497"/>
                    <a:pt x="13158" y="45138"/>
                  </a:cubicBezTo>
                  <a:cubicBezTo>
                    <a:pt x="13170" y="45119"/>
                    <a:pt x="13176" y="45101"/>
                    <a:pt x="13188" y="45081"/>
                  </a:cubicBezTo>
                  <a:cubicBezTo>
                    <a:pt x="13430" y="44721"/>
                    <a:pt x="15070" y="42611"/>
                    <a:pt x="16938" y="40221"/>
                  </a:cubicBezTo>
                  <a:cubicBezTo>
                    <a:pt x="19061" y="35986"/>
                    <a:pt x="20260" y="31212"/>
                    <a:pt x="20260" y="26151"/>
                  </a:cubicBezTo>
                  <a:cubicBezTo>
                    <a:pt x="20260" y="18248"/>
                    <a:pt x="17336" y="11027"/>
                    <a:pt x="12511" y="5514"/>
                  </a:cubicBezTo>
                  <a:cubicBezTo>
                    <a:pt x="12431" y="5420"/>
                    <a:pt x="12350" y="5321"/>
                    <a:pt x="12264" y="5228"/>
                  </a:cubicBezTo>
                  <a:cubicBezTo>
                    <a:pt x="11891" y="4812"/>
                    <a:pt x="11505" y="4402"/>
                    <a:pt x="11109" y="4004"/>
                  </a:cubicBezTo>
                  <a:cubicBezTo>
                    <a:pt x="10419" y="3310"/>
                    <a:pt x="9699" y="2651"/>
                    <a:pt x="8954" y="2030"/>
                  </a:cubicBezTo>
                  <a:cubicBezTo>
                    <a:pt x="8084" y="1304"/>
                    <a:pt x="7172" y="628"/>
                    <a:pt x="62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6"/>
            <p:cNvSpPr/>
            <p:nvPr/>
          </p:nvSpPr>
          <p:spPr>
            <a:xfrm>
              <a:off x="4437900" y="1608800"/>
              <a:ext cx="726275" cy="656600"/>
            </a:xfrm>
            <a:custGeom>
              <a:avLst/>
              <a:gdLst/>
              <a:ahLst/>
              <a:cxnLst/>
              <a:rect l="l" t="t" r="r" b="b"/>
              <a:pathLst>
                <a:path w="29051" h="26264" extrusionOk="0">
                  <a:moveTo>
                    <a:pt x="0" y="0"/>
                  </a:moveTo>
                  <a:lnTo>
                    <a:pt x="0" y="0"/>
                  </a:lnTo>
                  <a:cubicBezTo>
                    <a:pt x="1683" y="11027"/>
                    <a:pt x="9109" y="20167"/>
                    <a:pt x="19130" y="24271"/>
                  </a:cubicBezTo>
                  <a:cubicBezTo>
                    <a:pt x="20042" y="24643"/>
                    <a:pt x="20979" y="24979"/>
                    <a:pt x="21942" y="25263"/>
                  </a:cubicBezTo>
                  <a:cubicBezTo>
                    <a:pt x="22004" y="25289"/>
                    <a:pt x="22073" y="25301"/>
                    <a:pt x="22141" y="25326"/>
                  </a:cubicBezTo>
                  <a:cubicBezTo>
                    <a:pt x="23520" y="25736"/>
                    <a:pt x="24947" y="26053"/>
                    <a:pt x="26400" y="26263"/>
                  </a:cubicBezTo>
                  <a:lnTo>
                    <a:pt x="28592" y="11027"/>
                  </a:lnTo>
                  <a:lnTo>
                    <a:pt x="28598" y="10978"/>
                  </a:lnTo>
                  <a:lnTo>
                    <a:pt x="28853" y="9215"/>
                  </a:lnTo>
                  <a:lnTo>
                    <a:pt x="28921" y="8749"/>
                  </a:lnTo>
                  <a:lnTo>
                    <a:pt x="29051" y="7817"/>
                  </a:lnTo>
                  <a:lnTo>
                    <a:pt x="28728" y="7035"/>
                  </a:lnTo>
                  <a:lnTo>
                    <a:pt x="28541" y="6582"/>
                  </a:lnTo>
                  <a:lnTo>
                    <a:pt x="28188" y="5719"/>
                  </a:lnTo>
                  <a:lnTo>
                    <a:pt x="27343" y="3682"/>
                  </a:lnTo>
                  <a:lnTo>
                    <a:pt x="26741" y="2212"/>
                  </a:lnTo>
                  <a:cubicBezTo>
                    <a:pt x="26741" y="2212"/>
                    <a:pt x="26512" y="2490"/>
                    <a:pt x="25928" y="2832"/>
                  </a:cubicBezTo>
                  <a:cubicBezTo>
                    <a:pt x="25145" y="3279"/>
                    <a:pt x="23712" y="3837"/>
                    <a:pt x="21309" y="4006"/>
                  </a:cubicBezTo>
                  <a:cubicBezTo>
                    <a:pt x="21109" y="4019"/>
                    <a:pt x="20889" y="4026"/>
                    <a:pt x="20650" y="4026"/>
                  </a:cubicBezTo>
                  <a:cubicBezTo>
                    <a:pt x="17603" y="4026"/>
                    <a:pt x="11549" y="2977"/>
                    <a:pt x="7513" y="2204"/>
                  </a:cubicBezTo>
                  <a:cubicBezTo>
                    <a:pt x="5166" y="1757"/>
                    <a:pt x="3502" y="1404"/>
                    <a:pt x="3502" y="1404"/>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6"/>
            <p:cNvSpPr/>
            <p:nvPr/>
          </p:nvSpPr>
          <p:spPr>
            <a:xfrm>
              <a:off x="4625725" y="1663900"/>
              <a:ext cx="502775" cy="200425"/>
            </a:xfrm>
            <a:custGeom>
              <a:avLst/>
              <a:gdLst/>
              <a:ahLst/>
              <a:cxnLst/>
              <a:rect l="l" t="t" r="r" b="b"/>
              <a:pathLst>
                <a:path w="20111" h="8017" extrusionOk="0">
                  <a:moveTo>
                    <a:pt x="0" y="0"/>
                  </a:moveTo>
                  <a:lnTo>
                    <a:pt x="0" y="8017"/>
                  </a:lnTo>
                  <a:lnTo>
                    <a:pt x="20110" y="8017"/>
                  </a:lnTo>
                  <a:lnTo>
                    <a:pt x="20110" y="0"/>
                  </a:lnTo>
                  <a:close/>
                </a:path>
              </a:pathLst>
            </a:custGeom>
            <a:solidFill>
              <a:srgbClr val="CB85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6"/>
            <p:cNvSpPr/>
            <p:nvPr/>
          </p:nvSpPr>
          <p:spPr>
            <a:xfrm>
              <a:off x="4986425" y="1160125"/>
              <a:ext cx="824225" cy="1113650"/>
            </a:xfrm>
            <a:custGeom>
              <a:avLst/>
              <a:gdLst/>
              <a:ahLst/>
              <a:cxnLst/>
              <a:rect l="l" t="t" r="r" b="b"/>
              <a:pathLst>
                <a:path w="32969" h="44546" extrusionOk="0">
                  <a:moveTo>
                    <a:pt x="31874" y="0"/>
                  </a:moveTo>
                  <a:cubicBezTo>
                    <a:pt x="31707" y="0"/>
                    <a:pt x="31518" y="12"/>
                    <a:pt x="31306" y="35"/>
                  </a:cubicBezTo>
                  <a:cubicBezTo>
                    <a:pt x="30442" y="129"/>
                    <a:pt x="29200" y="402"/>
                    <a:pt x="27512" y="855"/>
                  </a:cubicBezTo>
                  <a:cubicBezTo>
                    <a:pt x="23408" y="1954"/>
                    <a:pt x="23005" y="4494"/>
                    <a:pt x="21266" y="5245"/>
                  </a:cubicBezTo>
                  <a:cubicBezTo>
                    <a:pt x="20830" y="5434"/>
                    <a:pt x="20508" y="5517"/>
                    <a:pt x="20213" y="5517"/>
                  </a:cubicBezTo>
                  <a:cubicBezTo>
                    <a:pt x="19599" y="5517"/>
                    <a:pt x="19107" y="5155"/>
                    <a:pt x="17956" y="4643"/>
                  </a:cubicBezTo>
                  <a:cubicBezTo>
                    <a:pt x="17801" y="4574"/>
                    <a:pt x="17640" y="4505"/>
                    <a:pt x="17460" y="4431"/>
                  </a:cubicBezTo>
                  <a:cubicBezTo>
                    <a:pt x="17366" y="4394"/>
                    <a:pt x="17268" y="4356"/>
                    <a:pt x="17162" y="4313"/>
                  </a:cubicBezTo>
                  <a:lnTo>
                    <a:pt x="17156" y="4307"/>
                  </a:lnTo>
                  <a:cubicBezTo>
                    <a:pt x="16839" y="4184"/>
                    <a:pt x="16480" y="4052"/>
                    <a:pt x="16070" y="3923"/>
                  </a:cubicBezTo>
                  <a:cubicBezTo>
                    <a:pt x="15790" y="3829"/>
                    <a:pt x="15511" y="3754"/>
                    <a:pt x="15237" y="3686"/>
                  </a:cubicBezTo>
                  <a:cubicBezTo>
                    <a:pt x="15139" y="3662"/>
                    <a:pt x="15039" y="3643"/>
                    <a:pt x="14945" y="3625"/>
                  </a:cubicBezTo>
                  <a:cubicBezTo>
                    <a:pt x="14417" y="3525"/>
                    <a:pt x="13909" y="3462"/>
                    <a:pt x="13425" y="3439"/>
                  </a:cubicBezTo>
                  <a:cubicBezTo>
                    <a:pt x="13204" y="3426"/>
                    <a:pt x="12990" y="3422"/>
                    <a:pt x="12783" y="3422"/>
                  </a:cubicBezTo>
                  <a:cubicBezTo>
                    <a:pt x="12667" y="3422"/>
                    <a:pt x="12554" y="3423"/>
                    <a:pt x="12443" y="3425"/>
                  </a:cubicBezTo>
                  <a:cubicBezTo>
                    <a:pt x="11866" y="3439"/>
                    <a:pt x="11339" y="3494"/>
                    <a:pt x="10872" y="3568"/>
                  </a:cubicBezTo>
                  <a:cubicBezTo>
                    <a:pt x="10792" y="3582"/>
                    <a:pt x="10706" y="3594"/>
                    <a:pt x="10624" y="3605"/>
                  </a:cubicBezTo>
                  <a:cubicBezTo>
                    <a:pt x="10022" y="3711"/>
                    <a:pt x="9563" y="3829"/>
                    <a:pt x="9302" y="3903"/>
                  </a:cubicBezTo>
                  <a:cubicBezTo>
                    <a:pt x="9153" y="3947"/>
                    <a:pt x="9072" y="3978"/>
                    <a:pt x="9072" y="3978"/>
                  </a:cubicBezTo>
                  <a:cubicBezTo>
                    <a:pt x="9072" y="3978"/>
                    <a:pt x="9016" y="4090"/>
                    <a:pt x="8929" y="4282"/>
                  </a:cubicBezTo>
                  <a:cubicBezTo>
                    <a:pt x="8917" y="4313"/>
                    <a:pt x="8904" y="4345"/>
                    <a:pt x="8886" y="4382"/>
                  </a:cubicBezTo>
                  <a:cubicBezTo>
                    <a:pt x="8835" y="4500"/>
                    <a:pt x="8774" y="4631"/>
                    <a:pt x="8712" y="4786"/>
                  </a:cubicBezTo>
                  <a:cubicBezTo>
                    <a:pt x="8451" y="5394"/>
                    <a:pt x="8116" y="6256"/>
                    <a:pt x="7935" y="7015"/>
                  </a:cubicBezTo>
                  <a:cubicBezTo>
                    <a:pt x="7904" y="7138"/>
                    <a:pt x="7880" y="7270"/>
                    <a:pt x="7861" y="7387"/>
                  </a:cubicBezTo>
                  <a:cubicBezTo>
                    <a:pt x="7631" y="8778"/>
                    <a:pt x="6880" y="13509"/>
                    <a:pt x="5608" y="17042"/>
                  </a:cubicBezTo>
                  <a:cubicBezTo>
                    <a:pt x="4987" y="18761"/>
                    <a:pt x="4471" y="19810"/>
                    <a:pt x="3987" y="20779"/>
                  </a:cubicBezTo>
                  <a:cubicBezTo>
                    <a:pt x="3502" y="21729"/>
                    <a:pt x="3044" y="22598"/>
                    <a:pt x="2522" y="23964"/>
                  </a:cubicBezTo>
                  <a:cubicBezTo>
                    <a:pt x="2491" y="24039"/>
                    <a:pt x="2459" y="24119"/>
                    <a:pt x="2428" y="24200"/>
                  </a:cubicBezTo>
                  <a:cubicBezTo>
                    <a:pt x="2361" y="24380"/>
                    <a:pt x="2310" y="24554"/>
                    <a:pt x="2279" y="24721"/>
                  </a:cubicBezTo>
                  <a:cubicBezTo>
                    <a:pt x="2181" y="25218"/>
                    <a:pt x="2218" y="25678"/>
                    <a:pt x="2342" y="26094"/>
                  </a:cubicBezTo>
                  <a:cubicBezTo>
                    <a:pt x="2577" y="26864"/>
                    <a:pt x="3112" y="27490"/>
                    <a:pt x="3640" y="27950"/>
                  </a:cubicBezTo>
                  <a:cubicBezTo>
                    <a:pt x="3757" y="28056"/>
                    <a:pt x="3881" y="28155"/>
                    <a:pt x="4000" y="28242"/>
                  </a:cubicBezTo>
                  <a:lnTo>
                    <a:pt x="4024" y="28266"/>
                  </a:lnTo>
                  <a:cubicBezTo>
                    <a:pt x="4236" y="28421"/>
                    <a:pt x="4428" y="28546"/>
                    <a:pt x="4589" y="28645"/>
                  </a:cubicBezTo>
                  <a:cubicBezTo>
                    <a:pt x="4620" y="28664"/>
                    <a:pt x="4651" y="28682"/>
                    <a:pt x="4689" y="28695"/>
                  </a:cubicBezTo>
                  <a:cubicBezTo>
                    <a:pt x="4894" y="28819"/>
                    <a:pt x="5030" y="28888"/>
                    <a:pt x="5030" y="28888"/>
                  </a:cubicBezTo>
                  <a:lnTo>
                    <a:pt x="1" y="43210"/>
                  </a:lnTo>
                  <a:cubicBezTo>
                    <a:pt x="63" y="43236"/>
                    <a:pt x="132" y="43248"/>
                    <a:pt x="200" y="43273"/>
                  </a:cubicBezTo>
                  <a:cubicBezTo>
                    <a:pt x="1579" y="43683"/>
                    <a:pt x="3006" y="44000"/>
                    <a:pt x="4459" y="44210"/>
                  </a:cubicBezTo>
                  <a:cubicBezTo>
                    <a:pt x="5967" y="44434"/>
                    <a:pt x="7508" y="44545"/>
                    <a:pt x="9072" y="44545"/>
                  </a:cubicBezTo>
                  <a:cubicBezTo>
                    <a:pt x="14119" y="44545"/>
                    <a:pt x="18894" y="43353"/>
                    <a:pt x="23122" y="41224"/>
                  </a:cubicBezTo>
                  <a:lnTo>
                    <a:pt x="22656" y="33625"/>
                  </a:lnTo>
                  <a:cubicBezTo>
                    <a:pt x="22656" y="33625"/>
                    <a:pt x="22483" y="12646"/>
                    <a:pt x="22538" y="11205"/>
                  </a:cubicBezTo>
                  <a:cubicBezTo>
                    <a:pt x="22570" y="10460"/>
                    <a:pt x="23140" y="10026"/>
                    <a:pt x="24159" y="9646"/>
                  </a:cubicBezTo>
                  <a:cubicBezTo>
                    <a:pt x="25128" y="9281"/>
                    <a:pt x="26506" y="8970"/>
                    <a:pt x="28201" y="8485"/>
                  </a:cubicBezTo>
                  <a:cubicBezTo>
                    <a:pt x="31671" y="7499"/>
                    <a:pt x="31094" y="6691"/>
                    <a:pt x="31442" y="4556"/>
                  </a:cubicBezTo>
                  <a:cubicBezTo>
                    <a:pt x="31702" y="2948"/>
                    <a:pt x="32355" y="2252"/>
                    <a:pt x="32708" y="1545"/>
                  </a:cubicBezTo>
                  <a:cubicBezTo>
                    <a:pt x="32826" y="1302"/>
                    <a:pt x="32914" y="1072"/>
                    <a:pt x="32938" y="800"/>
                  </a:cubicBezTo>
                  <a:cubicBezTo>
                    <a:pt x="32969" y="502"/>
                    <a:pt x="32888" y="290"/>
                    <a:pt x="32671" y="160"/>
                  </a:cubicBezTo>
                  <a:cubicBezTo>
                    <a:pt x="32497" y="54"/>
                    <a:pt x="32236" y="0"/>
                    <a:pt x="31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6"/>
            <p:cNvSpPr/>
            <p:nvPr/>
          </p:nvSpPr>
          <p:spPr>
            <a:xfrm>
              <a:off x="5068525" y="1138425"/>
              <a:ext cx="172325" cy="198925"/>
            </a:xfrm>
            <a:custGeom>
              <a:avLst/>
              <a:gdLst/>
              <a:ahLst/>
              <a:cxnLst/>
              <a:rect l="l" t="t" r="r" b="b"/>
              <a:pathLst>
                <a:path w="6893" h="7957" extrusionOk="0">
                  <a:moveTo>
                    <a:pt x="792" y="0"/>
                  </a:moveTo>
                  <a:cubicBezTo>
                    <a:pt x="580" y="0"/>
                    <a:pt x="373" y="47"/>
                    <a:pt x="181" y="158"/>
                  </a:cubicBezTo>
                  <a:cubicBezTo>
                    <a:pt x="126" y="189"/>
                    <a:pt x="69" y="233"/>
                    <a:pt x="32" y="295"/>
                  </a:cubicBezTo>
                  <a:cubicBezTo>
                    <a:pt x="8" y="344"/>
                    <a:pt x="1" y="407"/>
                    <a:pt x="8" y="470"/>
                  </a:cubicBezTo>
                  <a:cubicBezTo>
                    <a:pt x="14" y="519"/>
                    <a:pt x="26" y="575"/>
                    <a:pt x="46" y="625"/>
                  </a:cubicBezTo>
                  <a:cubicBezTo>
                    <a:pt x="69" y="730"/>
                    <a:pt x="101" y="829"/>
                    <a:pt x="120" y="935"/>
                  </a:cubicBezTo>
                  <a:cubicBezTo>
                    <a:pt x="424" y="2152"/>
                    <a:pt x="499" y="3424"/>
                    <a:pt x="865" y="4628"/>
                  </a:cubicBezTo>
                  <a:cubicBezTo>
                    <a:pt x="1101" y="5411"/>
                    <a:pt x="1485" y="6175"/>
                    <a:pt x="2057" y="6759"/>
                  </a:cubicBezTo>
                  <a:cubicBezTo>
                    <a:pt x="2609" y="7324"/>
                    <a:pt x="3236" y="7571"/>
                    <a:pt x="3987" y="7728"/>
                  </a:cubicBezTo>
                  <a:cubicBezTo>
                    <a:pt x="4087" y="7746"/>
                    <a:pt x="4198" y="7771"/>
                    <a:pt x="4316" y="7802"/>
                  </a:cubicBezTo>
                  <a:cubicBezTo>
                    <a:pt x="4604" y="7876"/>
                    <a:pt x="4931" y="7957"/>
                    <a:pt x="5228" y="7957"/>
                  </a:cubicBezTo>
                  <a:cubicBezTo>
                    <a:pt x="5405" y="7957"/>
                    <a:pt x="5572" y="7928"/>
                    <a:pt x="5714" y="7851"/>
                  </a:cubicBezTo>
                  <a:cubicBezTo>
                    <a:pt x="6893" y="7212"/>
                    <a:pt x="6067" y="4605"/>
                    <a:pt x="5608" y="3748"/>
                  </a:cubicBezTo>
                  <a:cubicBezTo>
                    <a:pt x="4857" y="2356"/>
                    <a:pt x="3585" y="1307"/>
                    <a:pt x="2224" y="493"/>
                  </a:cubicBezTo>
                  <a:cubicBezTo>
                    <a:pt x="2118" y="432"/>
                    <a:pt x="2007" y="370"/>
                    <a:pt x="1895" y="315"/>
                  </a:cubicBezTo>
                  <a:cubicBezTo>
                    <a:pt x="1541" y="137"/>
                    <a:pt x="1158" y="0"/>
                    <a:pt x="792" y="0"/>
                  </a:cubicBezTo>
                  <a:close/>
                </a:path>
              </a:pathLst>
            </a:custGeom>
            <a:solidFill>
              <a:srgbClr val="FE9E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6"/>
            <p:cNvSpPr/>
            <p:nvPr/>
          </p:nvSpPr>
          <p:spPr>
            <a:xfrm>
              <a:off x="5068525" y="1138425"/>
              <a:ext cx="51250" cy="43050"/>
            </a:xfrm>
            <a:custGeom>
              <a:avLst/>
              <a:gdLst/>
              <a:ahLst/>
              <a:cxnLst/>
              <a:rect l="l" t="t" r="r" b="b"/>
              <a:pathLst>
                <a:path w="2050" h="1722" extrusionOk="0">
                  <a:moveTo>
                    <a:pt x="792" y="0"/>
                  </a:moveTo>
                  <a:cubicBezTo>
                    <a:pt x="580" y="0"/>
                    <a:pt x="373" y="47"/>
                    <a:pt x="181" y="158"/>
                  </a:cubicBezTo>
                  <a:cubicBezTo>
                    <a:pt x="126" y="189"/>
                    <a:pt x="69" y="233"/>
                    <a:pt x="32" y="295"/>
                  </a:cubicBezTo>
                  <a:cubicBezTo>
                    <a:pt x="8" y="344"/>
                    <a:pt x="1" y="407"/>
                    <a:pt x="8" y="470"/>
                  </a:cubicBezTo>
                  <a:cubicBezTo>
                    <a:pt x="14" y="519"/>
                    <a:pt x="26" y="575"/>
                    <a:pt x="46" y="625"/>
                  </a:cubicBezTo>
                  <a:cubicBezTo>
                    <a:pt x="69" y="730"/>
                    <a:pt x="101" y="829"/>
                    <a:pt x="120" y="935"/>
                  </a:cubicBezTo>
                  <a:cubicBezTo>
                    <a:pt x="436" y="1060"/>
                    <a:pt x="771" y="1171"/>
                    <a:pt x="1069" y="1462"/>
                  </a:cubicBezTo>
                  <a:cubicBezTo>
                    <a:pt x="1187" y="1579"/>
                    <a:pt x="1337" y="1721"/>
                    <a:pt x="1490" y="1721"/>
                  </a:cubicBezTo>
                  <a:cubicBezTo>
                    <a:pt x="1523" y="1721"/>
                    <a:pt x="1557" y="1715"/>
                    <a:pt x="1591" y="1699"/>
                  </a:cubicBezTo>
                  <a:cubicBezTo>
                    <a:pt x="1634" y="1680"/>
                    <a:pt x="1671" y="1642"/>
                    <a:pt x="1703" y="1605"/>
                  </a:cubicBezTo>
                  <a:cubicBezTo>
                    <a:pt x="2001" y="1276"/>
                    <a:pt x="2050" y="768"/>
                    <a:pt x="1908" y="344"/>
                  </a:cubicBezTo>
                  <a:cubicBezTo>
                    <a:pt x="1901" y="333"/>
                    <a:pt x="1901" y="327"/>
                    <a:pt x="1895" y="315"/>
                  </a:cubicBezTo>
                  <a:cubicBezTo>
                    <a:pt x="1541" y="137"/>
                    <a:pt x="1158" y="0"/>
                    <a:pt x="792" y="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6"/>
            <p:cNvSpPr/>
            <p:nvPr/>
          </p:nvSpPr>
          <p:spPr>
            <a:xfrm>
              <a:off x="5068725" y="1150150"/>
              <a:ext cx="107725" cy="183350"/>
            </a:xfrm>
            <a:custGeom>
              <a:avLst/>
              <a:gdLst/>
              <a:ahLst/>
              <a:cxnLst/>
              <a:rect l="l" t="t" r="r" b="b"/>
              <a:pathLst>
                <a:path w="4309" h="7334" extrusionOk="0">
                  <a:moveTo>
                    <a:pt x="0" y="1"/>
                  </a:moveTo>
                  <a:lnTo>
                    <a:pt x="0" y="1"/>
                  </a:lnTo>
                  <a:cubicBezTo>
                    <a:pt x="6" y="50"/>
                    <a:pt x="18" y="106"/>
                    <a:pt x="38" y="156"/>
                  </a:cubicBezTo>
                  <a:cubicBezTo>
                    <a:pt x="403" y="1465"/>
                    <a:pt x="459" y="2856"/>
                    <a:pt x="857" y="4159"/>
                  </a:cubicBezTo>
                  <a:cubicBezTo>
                    <a:pt x="1093" y="4942"/>
                    <a:pt x="1477" y="5706"/>
                    <a:pt x="2049" y="6290"/>
                  </a:cubicBezTo>
                  <a:cubicBezTo>
                    <a:pt x="2601" y="6855"/>
                    <a:pt x="3228" y="7102"/>
                    <a:pt x="3979" y="7259"/>
                  </a:cubicBezTo>
                  <a:cubicBezTo>
                    <a:pt x="4079" y="7277"/>
                    <a:pt x="4190" y="7302"/>
                    <a:pt x="4308" y="7333"/>
                  </a:cubicBezTo>
                  <a:cubicBezTo>
                    <a:pt x="4265" y="7004"/>
                    <a:pt x="3849" y="6488"/>
                    <a:pt x="3781" y="6259"/>
                  </a:cubicBezTo>
                  <a:cubicBezTo>
                    <a:pt x="3632" y="5787"/>
                    <a:pt x="3588" y="5296"/>
                    <a:pt x="3495" y="4812"/>
                  </a:cubicBezTo>
                  <a:cubicBezTo>
                    <a:pt x="3104" y="2806"/>
                    <a:pt x="1788" y="993"/>
                    <a:pt x="0" y="1"/>
                  </a:cubicBezTo>
                  <a:close/>
                </a:path>
              </a:pathLst>
            </a:custGeom>
            <a:solidFill>
              <a:srgbClr val="FDC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6"/>
            <p:cNvSpPr/>
            <p:nvPr/>
          </p:nvSpPr>
          <p:spPr>
            <a:xfrm>
              <a:off x="5590400" y="1164125"/>
              <a:ext cx="220250" cy="237175"/>
            </a:xfrm>
            <a:custGeom>
              <a:avLst/>
              <a:gdLst/>
              <a:ahLst/>
              <a:cxnLst/>
              <a:rect l="l" t="t" r="r" b="b"/>
              <a:pathLst>
                <a:path w="8810" h="9487" extrusionOk="0">
                  <a:moveTo>
                    <a:pt x="8512" y="0"/>
                  </a:moveTo>
                  <a:cubicBezTo>
                    <a:pt x="7451" y="491"/>
                    <a:pt x="6290" y="726"/>
                    <a:pt x="5173" y="1067"/>
                  </a:cubicBezTo>
                  <a:cubicBezTo>
                    <a:pt x="4010" y="1422"/>
                    <a:pt x="2838" y="1943"/>
                    <a:pt x="2073" y="2887"/>
                  </a:cubicBezTo>
                  <a:cubicBezTo>
                    <a:pt x="608" y="4694"/>
                    <a:pt x="1061" y="7408"/>
                    <a:pt x="6" y="9474"/>
                  </a:cubicBezTo>
                  <a:cubicBezTo>
                    <a:pt x="0" y="9480"/>
                    <a:pt x="0" y="9486"/>
                    <a:pt x="0" y="9486"/>
                  </a:cubicBezTo>
                  <a:cubicBezTo>
                    <a:pt x="969" y="9121"/>
                    <a:pt x="2347" y="8810"/>
                    <a:pt x="4042" y="8325"/>
                  </a:cubicBezTo>
                  <a:cubicBezTo>
                    <a:pt x="7512" y="7345"/>
                    <a:pt x="6935" y="6531"/>
                    <a:pt x="7283" y="4396"/>
                  </a:cubicBezTo>
                  <a:cubicBezTo>
                    <a:pt x="7543" y="2788"/>
                    <a:pt x="8196" y="2092"/>
                    <a:pt x="8549" y="1385"/>
                  </a:cubicBezTo>
                  <a:cubicBezTo>
                    <a:pt x="8667" y="1149"/>
                    <a:pt x="8755" y="912"/>
                    <a:pt x="8779" y="640"/>
                  </a:cubicBezTo>
                  <a:cubicBezTo>
                    <a:pt x="8810" y="348"/>
                    <a:pt x="8729" y="130"/>
                    <a:pt x="8512" y="0"/>
                  </a:cubicBezTo>
                  <a:close/>
                </a:path>
              </a:pathLst>
            </a:custGeom>
            <a:solidFill>
              <a:srgbClr val="FDC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6"/>
            <p:cNvSpPr/>
            <p:nvPr/>
          </p:nvSpPr>
          <p:spPr>
            <a:xfrm>
              <a:off x="5320925" y="1451350"/>
              <a:ext cx="120350" cy="116825"/>
            </a:xfrm>
            <a:custGeom>
              <a:avLst/>
              <a:gdLst/>
              <a:ahLst/>
              <a:cxnLst/>
              <a:rect l="l" t="t" r="r" b="b"/>
              <a:pathLst>
                <a:path w="4814" h="4673" extrusionOk="0">
                  <a:moveTo>
                    <a:pt x="2509" y="1"/>
                  </a:moveTo>
                  <a:cubicBezTo>
                    <a:pt x="2440" y="1"/>
                    <a:pt x="2372" y="4"/>
                    <a:pt x="2304" y="9"/>
                  </a:cubicBezTo>
                  <a:cubicBezTo>
                    <a:pt x="1857" y="40"/>
                    <a:pt x="1404" y="189"/>
                    <a:pt x="1075" y="501"/>
                  </a:cubicBezTo>
                  <a:cubicBezTo>
                    <a:pt x="572" y="977"/>
                    <a:pt x="467" y="1693"/>
                    <a:pt x="355" y="2338"/>
                  </a:cubicBezTo>
                  <a:cubicBezTo>
                    <a:pt x="255" y="2891"/>
                    <a:pt x="0" y="3548"/>
                    <a:pt x="57" y="4114"/>
                  </a:cubicBezTo>
                  <a:cubicBezTo>
                    <a:pt x="100" y="4524"/>
                    <a:pt x="378" y="4672"/>
                    <a:pt x="755" y="4672"/>
                  </a:cubicBezTo>
                  <a:cubicBezTo>
                    <a:pt x="1571" y="4672"/>
                    <a:pt x="2857" y="3983"/>
                    <a:pt x="3272" y="3753"/>
                  </a:cubicBezTo>
                  <a:cubicBezTo>
                    <a:pt x="3863" y="3424"/>
                    <a:pt x="4453" y="2971"/>
                    <a:pt x="4639" y="2318"/>
                  </a:cubicBezTo>
                  <a:cubicBezTo>
                    <a:pt x="4813" y="1699"/>
                    <a:pt x="4564" y="1003"/>
                    <a:pt x="4092" y="575"/>
                  </a:cubicBezTo>
                  <a:cubicBezTo>
                    <a:pt x="3665" y="186"/>
                    <a:pt x="3084" y="1"/>
                    <a:pt x="2509" y="1"/>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6"/>
            <p:cNvSpPr/>
            <p:nvPr/>
          </p:nvSpPr>
          <p:spPr>
            <a:xfrm>
              <a:off x="5353375" y="1463225"/>
              <a:ext cx="60700" cy="60700"/>
            </a:xfrm>
            <a:custGeom>
              <a:avLst/>
              <a:gdLst/>
              <a:ahLst/>
              <a:cxnLst/>
              <a:rect l="l" t="t" r="r" b="b"/>
              <a:pathLst>
                <a:path w="2428" h="2428" extrusionOk="0">
                  <a:moveTo>
                    <a:pt x="1217" y="0"/>
                  </a:moveTo>
                  <a:cubicBezTo>
                    <a:pt x="547" y="0"/>
                    <a:pt x="0" y="547"/>
                    <a:pt x="0" y="1218"/>
                  </a:cubicBezTo>
                  <a:cubicBezTo>
                    <a:pt x="0" y="1888"/>
                    <a:pt x="547" y="2428"/>
                    <a:pt x="1217" y="2428"/>
                  </a:cubicBezTo>
                  <a:cubicBezTo>
                    <a:pt x="1888" y="2428"/>
                    <a:pt x="2427" y="1888"/>
                    <a:pt x="2427" y="1218"/>
                  </a:cubicBezTo>
                  <a:cubicBezTo>
                    <a:pt x="2427" y="547"/>
                    <a:pt x="1888" y="0"/>
                    <a:pt x="1217" y="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6"/>
            <p:cNvSpPr/>
            <p:nvPr/>
          </p:nvSpPr>
          <p:spPr>
            <a:xfrm>
              <a:off x="5040600" y="1718825"/>
              <a:ext cx="324750" cy="167600"/>
            </a:xfrm>
            <a:custGeom>
              <a:avLst/>
              <a:gdLst/>
              <a:ahLst/>
              <a:cxnLst/>
              <a:rect l="l" t="t" r="r" b="b"/>
              <a:pathLst>
                <a:path w="12990" h="6704" extrusionOk="0">
                  <a:moveTo>
                    <a:pt x="11740" y="0"/>
                  </a:moveTo>
                  <a:cubicBezTo>
                    <a:pt x="11632" y="0"/>
                    <a:pt x="11525" y="7"/>
                    <a:pt x="11425" y="21"/>
                  </a:cubicBezTo>
                  <a:cubicBezTo>
                    <a:pt x="9792" y="238"/>
                    <a:pt x="8290" y="1001"/>
                    <a:pt x="6762" y="1634"/>
                  </a:cubicBezTo>
                  <a:cubicBezTo>
                    <a:pt x="5398" y="2195"/>
                    <a:pt x="3855" y="3221"/>
                    <a:pt x="2385" y="3221"/>
                  </a:cubicBezTo>
                  <a:cubicBezTo>
                    <a:pt x="2210" y="3221"/>
                    <a:pt x="2036" y="3207"/>
                    <a:pt x="1863" y="3175"/>
                  </a:cubicBezTo>
                  <a:cubicBezTo>
                    <a:pt x="1616" y="3124"/>
                    <a:pt x="1131" y="2914"/>
                    <a:pt x="939" y="2808"/>
                  </a:cubicBezTo>
                  <a:cubicBezTo>
                    <a:pt x="596" y="2628"/>
                    <a:pt x="404" y="2001"/>
                    <a:pt x="355" y="1616"/>
                  </a:cubicBezTo>
                  <a:cubicBezTo>
                    <a:pt x="324" y="1691"/>
                    <a:pt x="292" y="1771"/>
                    <a:pt x="261" y="1858"/>
                  </a:cubicBezTo>
                  <a:cubicBezTo>
                    <a:pt x="0" y="2560"/>
                    <a:pt x="8" y="3193"/>
                    <a:pt x="175" y="3746"/>
                  </a:cubicBezTo>
                  <a:cubicBezTo>
                    <a:pt x="367" y="4181"/>
                    <a:pt x="622" y="4577"/>
                    <a:pt x="871" y="4907"/>
                  </a:cubicBezTo>
                  <a:cubicBezTo>
                    <a:pt x="926" y="4975"/>
                    <a:pt x="976" y="5038"/>
                    <a:pt x="1026" y="5099"/>
                  </a:cubicBezTo>
                  <a:cubicBezTo>
                    <a:pt x="1137" y="5230"/>
                    <a:pt x="1255" y="5354"/>
                    <a:pt x="1373" y="5477"/>
                  </a:cubicBezTo>
                  <a:cubicBezTo>
                    <a:pt x="1516" y="5626"/>
                    <a:pt x="1671" y="5769"/>
                    <a:pt x="1833" y="5894"/>
                  </a:cubicBezTo>
                  <a:lnTo>
                    <a:pt x="1857" y="5918"/>
                  </a:lnTo>
                  <a:cubicBezTo>
                    <a:pt x="2037" y="6061"/>
                    <a:pt x="2230" y="6192"/>
                    <a:pt x="2422" y="6297"/>
                  </a:cubicBezTo>
                  <a:cubicBezTo>
                    <a:pt x="2453" y="6316"/>
                    <a:pt x="2484" y="6334"/>
                    <a:pt x="2522" y="6353"/>
                  </a:cubicBezTo>
                  <a:cubicBezTo>
                    <a:pt x="2633" y="6409"/>
                    <a:pt x="2745" y="6459"/>
                    <a:pt x="2863" y="6508"/>
                  </a:cubicBezTo>
                  <a:cubicBezTo>
                    <a:pt x="3189" y="6634"/>
                    <a:pt x="3543" y="6703"/>
                    <a:pt x="3893" y="6703"/>
                  </a:cubicBezTo>
                  <a:cubicBezTo>
                    <a:pt x="4323" y="6703"/>
                    <a:pt x="4748" y="6599"/>
                    <a:pt x="5111" y="6365"/>
                  </a:cubicBezTo>
                  <a:cubicBezTo>
                    <a:pt x="5625" y="6049"/>
                    <a:pt x="5968" y="5522"/>
                    <a:pt x="6347" y="5056"/>
                  </a:cubicBezTo>
                  <a:cubicBezTo>
                    <a:pt x="7272" y="3932"/>
                    <a:pt x="8539" y="3193"/>
                    <a:pt x="9929" y="2765"/>
                  </a:cubicBezTo>
                  <a:cubicBezTo>
                    <a:pt x="10897" y="2473"/>
                    <a:pt x="11990" y="2224"/>
                    <a:pt x="12654" y="1461"/>
                  </a:cubicBezTo>
                  <a:cubicBezTo>
                    <a:pt x="12846" y="1244"/>
                    <a:pt x="12989" y="964"/>
                    <a:pt x="12940" y="685"/>
                  </a:cubicBezTo>
                  <a:cubicBezTo>
                    <a:pt x="12867" y="183"/>
                    <a:pt x="12284" y="0"/>
                    <a:pt x="11740" y="0"/>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6"/>
            <p:cNvSpPr/>
            <p:nvPr/>
          </p:nvSpPr>
          <p:spPr>
            <a:xfrm>
              <a:off x="5029275" y="1746150"/>
              <a:ext cx="157275" cy="109475"/>
            </a:xfrm>
            <a:custGeom>
              <a:avLst/>
              <a:gdLst/>
              <a:ahLst/>
              <a:cxnLst/>
              <a:rect l="l" t="t" r="r" b="b"/>
              <a:pathLst>
                <a:path w="6291" h="4379" extrusionOk="0">
                  <a:moveTo>
                    <a:pt x="5267" y="0"/>
                  </a:moveTo>
                  <a:cubicBezTo>
                    <a:pt x="4568" y="0"/>
                    <a:pt x="2404" y="1492"/>
                    <a:pt x="1906" y="1492"/>
                  </a:cubicBezTo>
                  <a:cubicBezTo>
                    <a:pt x="1324" y="1492"/>
                    <a:pt x="808" y="523"/>
                    <a:pt x="808" y="523"/>
                  </a:cubicBezTo>
                  <a:lnTo>
                    <a:pt x="808" y="523"/>
                  </a:lnTo>
                  <a:cubicBezTo>
                    <a:pt x="0" y="988"/>
                    <a:pt x="1181" y="2578"/>
                    <a:pt x="1777" y="2994"/>
                  </a:cubicBezTo>
                  <a:cubicBezTo>
                    <a:pt x="1808" y="3155"/>
                    <a:pt x="1845" y="3317"/>
                    <a:pt x="1888" y="3478"/>
                  </a:cubicBezTo>
                  <a:cubicBezTo>
                    <a:pt x="1935" y="3655"/>
                    <a:pt x="1808" y="3827"/>
                    <a:pt x="1631" y="3827"/>
                  </a:cubicBezTo>
                  <a:cubicBezTo>
                    <a:pt x="1621" y="3827"/>
                    <a:pt x="1612" y="3826"/>
                    <a:pt x="1602" y="3825"/>
                  </a:cubicBezTo>
                  <a:cubicBezTo>
                    <a:pt x="1504" y="3814"/>
                    <a:pt x="1410" y="3814"/>
                    <a:pt x="1324" y="3814"/>
                  </a:cubicBezTo>
                  <a:cubicBezTo>
                    <a:pt x="1379" y="3882"/>
                    <a:pt x="1429" y="3945"/>
                    <a:pt x="1479" y="4006"/>
                  </a:cubicBezTo>
                  <a:cubicBezTo>
                    <a:pt x="1565" y="4106"/>
                    <a:pt x="1653" y="4198"/>
                    <a:pt x="1739" y="4292"/>
                  </a:cubicBezTo>
                  <a:cubicBezTo>
                    <a:pt x="1791" y="4343"/>
                    <a:pt x="1859" y="4379"/>
                    <a:pt x="1928" y="4379"/>
                  </a:cubicBezTo>
                  <a:cubicBezTo>
                    <a:pt x="1933" y="4379"/>
                    <a:pt x="1938" y="4379"/>
                    <a:pt x="1943" y="4378"/>
                  </a:cubicBezTo>
                  <a:cubicBezTo>
                    <a:pt x="2428" y="4372"/>
                    <a:pt x="2900" y="4292"/>
                    <a:pt x="3378" y="4217"/>
                  </a:cubicBezTo>
                  <a:cubicBezTo>
                    <a:pt x="3881" y="4137"/>
                    <a:pt x="4384" y="4043"/>
                    <a:pt x="4863" y="3863"/>
                  </a:cubicBezTo>
                  <a:cubicBezTo>
                    <a:pt x="5384" y="3664"/>
                    <a:pt x="6290" y="3174"/>
                    <a:pt x="6253" y="2945"/>
                  </a:cubicBezTo>
                  <a:lnTo>
                    <a:pt x="6253" y="2945"/>
                  </a:lnTo>
                  <a:cubicBezTo>
                    <a:pt x="5986" y="2963"/>
                    <a:pt x="4284" y="3676"/>
                    <a:pt x="3241" y="3788"/>
                  </a:cubicBezTo>
                  <a:cubicBezTo>
                    <a:pt x="3159" y="3797"/>
                    <a:pt x="3074" y="3803"/>
                    <a:pt x="2988" y="3803"/>
                  </a:cubicBezTo>
                  <a:cubicBezTo>
                    <a:pt x="2763" y="3803"/>
                    <a:pt x="2540" y="3760"/>
                    <a:pt x="2390" y="3602"/>
                  </a:cubicBezTo>
                  <a:cubicBezTo>
                    <a:pt x="2286" y="3490"/>
                    <a:pt x="2236" y="3341"/>
                    <a:pt x="2186" y="3200"/>
                  </a:cubicBezTo>
                  <a:cubicBezTo>
                    <a:pt x="2174" y="3155"/>
                    <a:pt x="2161" y="3112"/>
                    <a:pt x="2143" y="3063"/>
                  </a:cubicBezTo>
                  <a:cubicBezTo>
                    <a:pt x="2937" y="2802"/>
                    <a:pt x="5582" y="802"/>
                    <a:pt x="5482" y="151"/>
                  </a:cubicBezTo>
                  <a:cubicBezTo>
                    <a:pt x="5466" y="45"/>
                    <a:pt x="5389" y="0"/>
                    <a:pt x="5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6"/>
            <p:cNvSpPr/>
            <p:nvPr/>
          </p:nvSpPr>
          <p:spPr>
            <a:xfrm>
              <a:off x="5063125" y="1658350"/>
              <a:ext cx="412275" cy="229575"/>
            </a:xfrm>
            <a:custGeom>
              <a:avLst/>
              <a:gdLst/>
              <a:ahLst/>
              <a:cxnLst/>
              <a:rect l="l" t="t" r="r" b="b"/>
              <a:pathLst>
                <a:path w="16491" h="9183" extrusionOk="0">
                  <a:moveTo>
                    <a:pt x="16397" y="0"/>
                  </a:moveTo>
                  <a:cubicBezTo>
                    <a:pt x="16371" y="0"/>
                    <a:pt x="16345" y="13"/>
                    <a:pt x="16329" y="36"/>
                  </a:cubicBezTo>
                  <a:cubicBezTo>
                    <a:pt x="16304" y="61"/>
                    <a:pt x="14349" y="2663"/>
                    <a:pt x="12392" y="3769"/>
                  </a:cubicBezTo>
                  <a:cubicBezTo>
                    <a:pt x="11200" y="4445"/>
                    <a:pt x="10326" y="4724"/>
                    <a:pt x="9400" y="5022"/>
                  </a:cubicBezTo>
                  <a:cubicBezTo>
                    <a:pt x="8785" y="5222"/>
                    <a:pt x="8152" y="5420"/>
                    <a:pt x="7389" y="5749"/>
                  </a:cubicBezTo>
                  <a:cubicBezTo>
                    <a:pt x="6457" y="6153"/>
                    <a:pt x="5967" y="6779"/>
                    <a:pt x="5483" y="7388"/>
                  </a:cubicBezTo>
                  <a:cubicBezTo>
                    <a:pt x="4973" y="8039"/>
                    <a:pt x="4483" y="8655"/>
                    <a:pt x="3495" y="8933"/>
                  </a:cubicBezTo>
                  <a:cubicBezTo>
                    <a:pt x="3296" y="8989"/>
                    <a:pt x="3101" y="9014"/>
                    <a:pt x="2910" y="9014"/>
                  </a:cubicBezTo>
                  <a:cubicBezTo>
                    <a:pt x="1375" y="9014"/>
                    <a:pt x="178" y="7403"/>
                    <a:pt x="168" y="7382"/>
                  </a:cubicBezTo>
                  <a:cubicBezTo>
                    <a:pt x="149" y="7360"/>
                    <a:pt x="123" y="7348"/>
                    <a:pt x="98" y="7348"/>
                  </a:cubicBezTo>
                  <a:cubicBezTo>
                    <a:pt x="81" y="7348"/>
                    <a:pt x="65" y="7353"/>
                    <a:pt x="50" y="7363"/>
                  </a:cubicBezTo>
                  <a:cubicBezTo>
                    <a:pt x="7" y="7394"/>
                    <a:pt x="1" y="7443"/>
                    <a:pt x="25" y="7480"/>
                  </a:cubicBezTo>
                  <a:cubicBezTo>
                    <a:pt x="44" y="7500"/>
                    <a:pt x="1285" y="9182"/>
                    <a:pt x="2912" y="9182"/>
                  </a:cubicBezTo>
                  <a:cubicBezTo>
                    <a:pt x="3117" y="9182"/>
                    <a:pt x="3328" y="9157"/>
                    <a:pt x="3546" y="9096"/>
                  </a:cubicBezTo>
                  <a:cubicBezTo>
                    <a:pt x="4583" y="8804"/>
                    <a:pt x="5085" y="8170"/>
                    <a:pt x="5618" y="7494"/>
                  </a:cubicBezTo>
                  <a:cubicBezTo>
                    <a:pt x="6085" y="6904"/>
                    <a:pt x="6563" y="6288"/>
                    <a:pt x="7457" y="5910"/>
                  </a:cubicBezTo>
                  <a:cubicBezTo>
                    <a:pt x="8208" y="5581"/>
                    <a:pt x="8842" y="5376"/>
                    <a:pt x="9449" y="5184"/>
                  </a:cubicBezTo>
                  <a:cubicBezTo>
                    <a:pt x="10387" y="4886"/>
                    <a:pt x="11269" y="4600"/>
                    <a:pt x="12480" y="3918"/>
                  </a:cubicBezTo>
                  <a:cubicBezTo>
                    <a:pt x="14467" y="2793"/>
                    <a:pt x="16441" y="161"/>
                    <a:pt x="16459" y="136"/>
                  </a:cubicBezTo>
                  <a:cubicBezTo>
                    <a:pt x="16490" y="99"/>
                    <a:pt x="16484" y="49"/>
                    <a:pt x="16447" y="18"/>
                  </a:cubicBezTo>
                  <a:cubicBezTo>
                    <a:pt x="16432" y="6"/>
                    <a:pt x="16415" y="0"/>
                    <a:pt x="16397" y="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6"/>
            <p:cNvSpPr/>
            <p:nvPr/>
          </p:nvSpPr>
          <p:spPr>
            <a:xfrm>
              <a:off x="5321250" y="665500"/>
              <a:ext cx="617550" cy="637800"/>
            </a:xfrm>
            <a:custGeom>
              <a:avLst/>
              <a:gdLst/>
              <a:ahLst/>
              <a:cxnLst/>
              <a:rect l="l" t="t" r="r" b="b"/>
              <a:pathLst>
                <a:path w="24702" h="25512" extrusionOk="0">
                  <a:moveTo>
                    <a:pt x="24498" y="1"/>
                  </a:moveTo>
                  <a:cubicBezTo>
                    <a:pt x="24467" y="1"/>
                    <a:pt x="24432" y="15"/>
                    <a:pt x="24395" y="39"/>
                  </a:cubicBezTo>
                  <a:cubicBezTo>
                    <a:pt x="24307" y="102"/>
                    <a:pt x="24307" y="524"/>
                    <a:pt x="24232" y="1145"/>
                  </a:cubicBezTo>
                  <a:cubicBezTo>
                    <a:pt x="24226" y="1176"/>
                    <a:pt x="24226" y="1208"/>
                    <a:pt x="24220" y="1239"/>
                  </a:cubicBezTo>
                  <a:cubicBezTo>
                    <a:pt x="24171" y="1635"/>
                    <a:pt x="24083" y="2102"/>
                    <a:pt x="23928" y="2604"/>
                  </a:cubicBezTo>
                  <a:cubicBezTo>
                    <a:pt x="23916" y="2629"/>
                    <a:pt x="23910" y="2660"/>
                    <a:pt x="23903" y="2692"/>
                  </a:cubicBezTo>
                  <a:cubicBezTo>
                    <a:pt x="23724" y="3237"/>
                    <a:pt x="23456" y="3827"/>
                    <a:pt x="23046" y="4405"/>
                  </a:cubicBezTo>
                  <a:cubicBezTo>
                    <a:pt x="23028" y="4435"/>
                    <a:pt x="23009" y="4461"/>
                    <a:pt x="22985" y="4486"/>
                  </a:cubicBezTo>
                  <a:cubicBezTo>
                    <a:pt x="22748" y="4827"/>
                    <a:pt x="22458" y="5156"/>
                    <a:pt x="22103" y="5472"/>
                  </a:cubicBezTo>
                  <a:cubicBezTo>
                    <a:pt x="22085" y="5492"/>
                    <a:pt x="22066" y="5510"/>
                    <a:pt x="22040" y="5529"/>
                  </a:cubicBezTo>
                  <a:cubicBezTo>
                    <a:pt x="22023" y="5553"/>
                    <a:pt x="21997" y="5572"/>
                    <a:pt x="21966" y="5590"/>
                  </a:cubicBezTo>
                  <a:cubicBezTo>
                    <a:pt x="21489" y="6019"/>
                    <a:pt x="20991" y="6386"/>
                    <a:pt x="20476" y="6721"/>
                  </a:cubicBezTo>
                  <a:cubicBezTo>
                    <a:pt x="20452" y="6739"/>
                    <a:pt x="20421" y="6758"/>
                    <a:pt x="20395" y="6770"/>
                  </a:cubicBezTo>
                  <a:cubicBezTo>
                    <a:pt x="20117" y="6944"/>
                    <a:pt x="19843" y="7111"/>
                    <a:pt x="19558" y="7260"/>
                  </a:cubicBezTo>
                  <a:cubicBezTo>
                    <a:pt x="19533" y="7274"/>
                    <a:pt x="19501" y="7292"/>
                    <a:pt x="19483" y="7304"/>
                  </a:cubicBezTo>
                  <a:cubicBezTo>
                    <a:pt x="19229" y="7441"/>
                    <a:pt x="18968" y="7564"/>
                    <a:pt x="18707" y="7690"/>
                  </a:cubicBezTo>
                  <a:cubicBezTo>
                    <a:pt x="18676" y="7701"/>
                    <a:pt x="18658" y="7713"/>
                    <a:pt x="18627" y="7727"/>
                  </a:cubicBezTo>
                  <a:cubicBezTo>
                    <a:pt x="18174" y="7937"/>
                    <a:pt x="17713" y="8131"/>
                    <a:pt x="17242" y="8303"/>
                  </a:cubicBezTo>
                  <a:cubicBezTo>
                    <a:pt x="17217" y="8317"/>
                    <a:pt x="17186" y="8329"/>
                    <a:pt x="17160" y="8341"/>
                  </a:cubicBezTo>
                  <a:cubicBezTo>
                    <a:pt x="16684" y="8521"/>
                    <a:pt x="16192" y="8689"/>
                    <a:pt x="15702" y="8850"/>
                  </a:cubicBezTo>
                  <a:cubicBezTo>
                    <a:pt x="15678" y="8862"/>
                    <a:pt x="15652" y="8868"/>
                    <a:pt x="15621" y="8882"/>
                  </a:cubicBezTo>
                  <a:cubicBezTo>
                    <a:pt x="14919" y="9111"/>
                    <a:pt x="14212" y="9335"/>
                    <a:pt x="13504" y="9558"/>
                  </a:cubicBezTo>
                  <a:cubicBezTo>
                    <a:pt x="13480" y="9570"/>
                    <a:pt x="13449" y="9576"/>
                    <a:pt x="13423" y="9589"/>
                  </a:cubicBezTo>
                  <a:cubicBezTo>
                    <a:pt x="12741" y="9807"/>
                    <a:pt x="12064" y="10030"/>
                    <a:pt x="11386" y="10291"/>
                  </a:cubicBezTo>
                  <a:cubicBezTo>
                    <a:pt x="11363" y="10297"/>
                    <a:pt x="11337" y="10309"/>
                    <a:pt x="11306" y="10315"/>
                  </a:cubicBezTo>
                  <a:cubicBezTo>
                    <a:pt x="11045" y="10415"/>
                    <a:pt x="10784" y="10521"/>
                    <a:pt x="10524" y="10626"/>
                  </a:cubicBezTo>
                  <a:cubicBezTo>
                    <a:pt x="10170" y="10775"/>
                    <a:pt x="9816" y="10930"/>
                    <a:pt x="9475" y="11103"/>
                  </a:cubicBezTo>
                  <a:cubicBezTo>
                    <a:pt x="9449" y="11117"/>
                    <a:pt x="9425" y="11129"/>
                    <a:pt x="9400" y="11141"/>
                  </a:cubicBezTo>
                  <a:cubicBezTo>
                    <a:pt x="8500" y="11582"/>
                    <a:pt x="7649" y="12091"/>
                    <a:pt x="6855" y="12668"/>
                  </a:cubicBezTo>
                  <a:cubicBezTo>
                    <a:pt x="6830" y="12687"/>
                    <a:pt x="6812" y="12699"/>
                    <a:pt x="6786" y="12719"/>
                  </a:cubicBezTo>
                  <a:cubicBezTo>
                    <a:pt x="6253" y="13103"/>
                    <a:pt x="5737" y="13519"/>
                    <a:pt x="5259" y="13960"/>
                  </a:cubicBezTo>
                  <a:cubicBezTo>
                    <a:pt x="5234" y="13979"/>
                    <a:pt x="5216" y="13997"/>
                    <a:pt x="5197" y="14022"/>
                  </a:cubicBezTo>
                  <a:cubicBezTo>
                    <a:pt x="4626" y="14544"/>
                    <a:pt x="4092" y="15103"/>
                    <a:pt x="3595" y="15705"/>
                  </a:cubicBezTo>
                  <a:cubicBezTo>
                    <a:pt x="3577" y="15723"/>
                    <a:pt x="3557" y="15742"/>
                    <a:pt x="3540" y="15767"/>
                  </a:cubicBezTo>
                  <a:cubicBezTo>
                    <a:pt x="2999" y="16424"/>
                    <a:pt x="2497" y="17126"/>
                    <a:pt x="2055" y="17871"/>
                  </a:cubicBezTo>
                  <a:cubicBezTo>
                    <a:pt x="2036" y="17891"/>
                    <a:pt x="2024" y="17914"/>
                    <a:pt x="2006" y="17946"/>
                  </a:cubicBezTo>
                  <a:cubicBezTo>
                    <a:pt x="1559" y="18691"/>
                    <a:pt x="1167" y="19473"/>
                    <a:pt x="826" y="20299"/>
                  </a:cubicBezTo>
                  <a:cubicBezTo>
                    <a:pt x="814" y="20324"/>
                    <a:pt x="801" y="20349"/>
                    <a:pt x="795" y="20379"/>
                  </a:cubicBezTo>
                  <a:cubicBezTo>
                    <a:pt x="770" y="20424"/>
                    <a:pt x="758" y="20467"/>
                    <a:pt x="740" y="20510"/>
                  </a:cubicBezTo>
                  <a:cubicBezTo>
                    <a:pt x="546" y="20994"/>
                    <a:pt x="317" y="21590"/>
                    <a:pt x="162" y="22186"/>
                  </a:cubicBezTo>
                  <a:cubicBezTo>
                    <a:pt x="156" y="22224"/>
                    <a:pt x="150" y="22261"/>
                    <a:pt x="144" y="22292"/>
                  </a:cubicBezTo>
                  <a:cubicBezTo>
                    <a:pt x="44" y="22726"/>
                    <a:pt x="1" y="23161"/>
                    <a:pt x="44" y="23545"/>
                  </a:cubicBezTo>
                  <a:cubicBezTo>
                    <a:pt x="124" y="24210"/>
                    <a:pt x="571" y="24788"/>
                    <a:pt x="1149" y="25104"/>
                  </a:cubicBezTo>
                  <a:cubicBezTo>
                    <a:pt x="1597" y="25347"/>
                    <a:pt x="2099" y="25453"/>
                    <a:pt x="2608" y="25496"/>
                  </a:cubicBezTo>
                  <a:cubicBezTo>
                    <a:pt x="2722" y="25505"/>
                    <a:pt x="2838" y="25511"/>
                    <a:pt x="2953" y="25511"/>
                  </a:cubicBezTo>
                  <a:cubicBezTo>
                    <a:pt x="3289" y="25511"/>
                    <a:pt x="3623" y="25462"/>
                    <a:pt x="3924" y="25310"/>
                  </a:cubicBezTo>
                  <a:cubicBezTo>
                    <a:pt x="4408" y="25067"/>
                    <a:pt x="4532" y="24682"/>
                    <a:pt x="4595" y="24241"/>
                  </a:cubicBezTo>
                  <a:cubicBezTo>
                    <a:pt x="4601" y="24210"/>
                    <a:pt x="4601" y="24186"/>
                    <a:pt x="4606" y="24155"/>
                  </a:cubicBezTo>
                  <a:cubicBezTo>
                    <a:pt x="4626" y="24012"/>
                    <a:pt x="4638" y="23863"/>
                    <a:pt x="4657" y="23714"/>
                  </a:cubicBezTo>
                  <a:cubicBezTo>
                    <a:pt x="4712" y="23298"/>
                    <a:pt x="4775" y="22882"/>
                    <a:pt x="4855" y="22465"/>
                  </a:cubicBezTo>
                  <a:cubicBezTo>
                    <a:pt x="4861" y="22435"/>
                    <a:pt x="4867" y="22410"/>
                    <a:pt x="4867" y="22379"/>
                  </a:cubicBezTo>
                  <a:cubicBezTo>
                    <a:pt x="5010" y="21677"/>
                    <a:pt x="5197" y="20975"/>
                    <a:pt x="5439" y="20299"/>
                  </a:cubicBezTo>
                  <a:cubicBezTo>
                    <a:pt x="5451" y="20275"/>
                    <a:pt x="5463" y="20243"/>
                    <a:pt x="5471" y="20218"/>
                  </a:cubicBezTo>
                  <a:cubicBezTo>
                    <a:pt x="5594" y="19871"/>
                    <a:pt x="5737" y="19536"/>
                    <a:pt x="5898" y="19206"/>
                  </a:cubicBezTo>
                  <a:cubicBezTo>
                    <a:pt x="6035" y="18914"/>
                    <a:pt x="6190" y="18636"/>
                    <a:pt x="6351" y="18375"/>
                  </a:cubicBezTo>
                  <a:cubicBezTo>
                    <a:pt x="6371" y="18350"/>
                    <a:pt x="6383" y="18324"/>
                    <a:pt x="6402" y="18300"/>
                  </a:cubicBezTo>
                  <a:cubicBezTo>
                    <a:pt x="6755" y="17754"/>
                    <a:pt x="7165" y="17263"/>
                    <a:pt x="7618" y="16822"/>
                  </a:cubicBezTo>
                  <a:lnTo>
                    <a:pt x="7681" y="16760"/>
                  </a:lnTo>
                  <a:cubicBezTo>
                    <a:pt x="8116" y="16356"/>
                    <a:pt x="8581" y="15997"/>
                    <a:pt x="9084" y="15679"/>
                  </a:cubicBezTo>
                  <a:cubicBezTo>
                    <a:pt x="9108" y="15661"/>
                    <a:pt x="9133" y="15642"/>
                    <a:pt x="9159" y="15630"/>
                  </a:cubicBezTo>
                  <a:cubicBezTo>
                    <a:pt x="9835" y="15201"/>
                    <a:pt x="10567" y="14848"/>
                    <a:pt x="11337" y="14544"/>
                  </a:cubicBezTo>
                  <a:cubicBezTo>
                    <a:pt x="11368" y="14530"/>
                    <a:pt x="11394" y="14519"/>
                    <a:pt x="11418" y="14513"/>
                  </a:cubicBezTo>
                  <a:cubicBezTo>
                    <a:pt x="11629" y="14432"/>
                    <a:pt x="11841" y="14352"/>
                    <a:pt x="12045" y="14277"/>
                  </a:cubicBezTo>
                  <a:cubicBezTo>
                    <a:pt x="12417" y="14146"/>
                    <a:pt x="12784" y="14028"/>
                    <a:pt x="13157" y="13917"/>
                  </a:cubicBezTo>
                  <a:cubicBezTo>
                    <a:pt x="13182" y="13905"/>
                    <a:pt x="13212" y="13897"/>
                    <a:pt x="13237" y="13891"/>
                  </a:cubicBezTo>
                  <a:cubicBezTo>
                    <a:pt x="13982" y="13668"/>
                    <a:pt x="14721" y="13464"/>
                    <a:pt x="15472" y="13252"/>
                  </a:cubicBezTo>
                  <a:cubicBezTo>
                    <a:pt x="15497" y="13246"/>
                    <a:pt x="15521" y="13240"/>
                    <a:pt x="15553" y="13234"/>
                  </a:cubicBezTo>
                  <a:cubicBezTo>
                    <a:pt x="16341" y="13011"/>
                    <a:pt x="17131" y="12780"/>
                    <a:pt x="17900" y="12507"/>
                  </a:cubicBezTo>
                  <a:cubicBezTo>
                    <a:pt x="17931" y="12495"/>
                    <a:pt x="17956" y="12489"/>
                    <a:pt x="17980" y="12476"/>
                  </a:cubicBezTo>
                  <a:cubicBezTo>
                    <a:pt x="18148" y="12415"/>
                    <a:pt x="18309" y="12358"/>
                    <a:pt x="18472" y="12295"/>
                  </a:cubicBezTo>
                  <a:cubicBezTo>
                    <a:pt x="19060" y="12066"/>
                    <a:pt x="19601" y="11768"/>
                    <a:pt x="20103" y="11415"/>
                  </a:cubicBezTo>
                  <a:cubicBezTo>
                    <a:pt x="20123" y="11395"/>
                    <a:pt x="20148" y="11383"/>
                    <a:pt x="20172" y="11358"/>
                  </a:cubicBezTo>
                  <a:cubicBezTo>
                    <a:pt x="20613" y="11042"/>
                    <a:pt x="21017" y="10676"/>
                    <a:pt x="21389" y="10278"/>
                  </a:cubicBezTo>
                  <a:cubicBezTo>
                    <a:pt x="21415" y="10260"/>
                    <a:pt x="21432" y="10235"/>
                    <a:pt x="21452" y="10217"/>
                  </a:cubicBezTo>
                  <a:cubicBezTo>
                    <a:pt x="21719" y="9931"/>
                    <a:pt x="21966" y="9621"/>
                    <a:pt x="22197" y="9297"/>
                  </a:cubicBezTo>
                  <a:cubicBezTo>
                    <a:pt x="22215" y="9272"/>
                    <a:pt x="22227" y="9254"/>
                    <a:pt x="22246" y="9229"/>
                  </a:cubicBezTo>
                  <a:cubicBezTo>
                    <a:pt x="22544" y="8807"/>
                    <a:pt x="22817" y="8360"/>
                    <a:pt x="23054" y="7907"/>
                  </a:cubicBezTo>
                  <a:cubicBezTo>
                    <a:pt x="23072" y="7876"/>
                    <a:pt x="23084" y="7850"/>
                    <a:pt x="23097" y="7833"/>
                  </a:cubicBezTo>
                  <a:cubicBezTo>
                    <a:pt x="23407" y="7223"/>
                    <a:pt x="23668" y="6596"/>
                    <a:pt x="23885" y="5951"/>
                  </a:cubicBezTo>
                  <a:cubicBezTo>
                    <a:pt x="23891" y="5925"/>
                    <a:pt x="23903" y="5895"/>
                    <a:pt x="23910" y="5870"/>
                  </a:cubicBezTo>
                  <a:cubicBezTo>
                    <a:pt x="24065" y="5404"/>
                    <a:pt x="24195" y="4933"/>
                    <a:pt x="24301" y="4461"/>
                  </a:cubicBezTo>
                  <a:cubicBezTo>
                    <a:pt x="24307" y="4429"/>
                    <a:pt x="24313" y="4405"/>
                    <a:pt x="24320" y="4374"/>
                  </a:cubicBezTo>
                  <a:cubicBezTo>
                    <a:pt x="24444" y="3796"/>
                    <a:pt x="24536" y="3231"/>
                    <a:pt x="24593" y="2666"/>
                  </a:cubicBezTo>
                  <a:cubicBezTo>
                    <a:pt x="24593" y="2635"/>
                    <a:pt x="24599" y="2610"/>
                    <a:pt x="24599" y="2580"/>
                  </a:cubicBezTo>
                  <a:cubicBezTo>
                    <a:pt x="24605" y="2486"/>
                    <a:pt x="24611" y="2400"/>
                    <a:pt x="24618" y="2306"/>
                  </a:cubicBezTo>
                  <a:cubicBezTo>
                    <a:pt x="24656" y="1835"/>
                    <a:pt x="24673" y="1449"/>
                    <a:pt x="24685" y="1139"/>
                  </a:cubicBezTo>
                  <a:lnTo>
                    <a:pt x="24685" y="1053"/>
                  </a:lnTo>
                  <a:cubicBezTo>
                    <a:pt x="24701" y="257"/>
                    <a:pt x="24631" y="1"/>
                    <a:pt x="24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6"/>
            <p:cNvSpPr/>
            <p:nvPr/>
          </p:nvSpPr>
          <p:spPr>
            <a:xfrm>
              <a:off x="5324825" y="1220150"/>
              <a:ext cx="111600" cy="51400"/>
            </a:xfrm>
            <a:custGeom>
              <a:avLst/>
              <a:gdLst/>
              <a:ahLst/>
              <a:cxnLst/>
              <a:rect l="l" t="t" r="r" b="b"/>
              <a:pathLst>
                <a:path w="4464" h="2056" extrusionOk="0">
                  <a:moveTo>
                    <a:pt x="19" y="0"/>
                  </a:moveTo>
                  <a:cubicBezTo>
                    <a:pt x="13" y="38"/>
                    <a:pt x="7" y="75"/>
                    <a:pt x="1" y="106"/>
                  </a:cubicBezTo>
                  <a:cubicBezTo>
                    <a:pt x="844" y="1018"/>
                    <a:pt x="1993" y="1671"/>
                    <a:pt x="3204" y="1926"/>
                  </a:cubicBezTo>
                  <a:cubicBezTo>
                    <a:pt x="3601" y="2012"/>
                    <a:pt x="4016" y="2055"/>
                    <a:pt x="4434" y="2055"/>
                  </a:cubicBezTo>
                  <a:lnTo>
                    <a:pt x="4452" y="2055"/>
                  </a:lnTo>
                  <a:cubicBezTo>
                    <a:pt x="4458" y="2024"/>
                    <a:pt x="4458" y="2000"/>
                    <a:pt x="4463" y="1969"/>
                  </a:cubicBezTo>
                  <a:cubicBezTo>
                    <a:pt x="4048" y="1969"/>
                    <a:pt x="3626" y="1926"/>
                    <a:pt x="3222" y="1844"/>
                  </a:cubicBezTo>
                  <a:cubicBezTo>
                    <a:pt x="2005" y="1583"/>
                    <a:pt x="857" y="920"/>
                    <a:pt x="19" y="0"/>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6"/>
            <p:cNvSpPr/>
            <p:nvPr/>
          </p:nvSpPr>
          <p:spPr>
            <a:xfrm>
              <a:off x="5341100" y="1172950"/>
              <a:ext cx="101850" cy="54200"/>
            </a:xfrm>
            <a:custGeom>
              <a:avLst/>
              <a:gdLst/>
              <a:ahLst/>
              <a:cxnLst/>
              <a:rect l="l" t="t" r="r" b="b"/>
              <a:pathLst>
                <a:path w="4074" h="2168" extrusionOk="0">
                  <a:moveTo>
                    <a:pt x="32" y="1"/>
                  </a:moveTo>
                  <a:cubicBezTo>
                    <a:pt x="20" y="26"/>
                    <a:pt x="7" y="51"/>
                    <a:pt x="1" y="81"/>
                  </a:cubicBezTo>
                  <a:cubicBezTo>
                    <a:pt x="803" y="796"/>
                    <a:pt x="1565" y="1310"/>
                    <a:pt x="2360" y="1665"/>
                  </a:cubicBezTo>
                  <a:cubicBezTo>
                    <a:pt x="2918" y="1920"/>
                    <a:pt x="3497" y="2087"/>
                    <a:pt x="4061" y="2167"/>
                  </a:cubicBezTo>
                  <a:cubicBezTo>
                    <a:pt x="4067" y="2137"/>
                    <a:pt x="4073" y="2112"/>
                    <a:pt x="4073" y="2081"/>
                  </a:cubicBezTo>
                  <a:cubicBezTo>
                    <a:pt x="3514" y="2006"/>
                    <a:pt x="2950" y="1839"/>
                    <a:pt x="2391" y="1590"/>
                  </a:cubicBezTo>
                  <a:cubicBezTo>
                    <a:pt x="1603" y="1230"/>
                    <a:pt x="840" y="722"/>
                    <a:pt x="32" y="1"/>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6"/>
            <p:cNvSpPr/>
            <p:nvPr/>
          </p:nvSpPr>
          <p:spPr>
            <a:xfrm>
              <a:off x="5371400" y="1112275"/>
              <a:ext cx="86625" cy="60700"/>
            </a:xfrm>
            <a:custGeom>
              <a:avLst/>
              <a:gdLst/>
              <a:ahLst/>
              <a:cxnLst/>
              <a:rect l="l" t="t" r="r" b="b"/>
              <a:pathLst>
                <a:path w="3465" h="2428" extrusionOk="0">
                  <a:moveTo>
                    <a:pt x="49" y="0"/>
                  </a:moveTo>
                  <a:cubicBezTo>
                    <a:pt x="30" y="20"/>
                    <a:pt x="18" y="43"/>
                    <a:pt x="0" y="75"/>
                  </a:cubicBezTo>
                  <a:cubicBezTo>
                    <a:pt x="701" y="702"/>
                    <a:pt x="1422" y="1335"/>
                    <a:pt x="2247" y="1845"/>
                  </a:cubicBezTo>
                  <a:cubicBezTo>
                    <a:pt x="2645" y="2086"/>
                    <a:pt x="3042" y="2279"/>
                    <a:pt x="3433" y="2428"/>
                  </a:cubicBezTo>
                  <a:cubicBezTo>
                    <a:pt x="3445" y="2404"/>
                    <a:pt x="3457" y="2372"/>
                    <a:pt x="3465" y="2347"/>
                  </a:cubicBezTo>
                  <a:cubicBezTo>
                    <a:pt x="3073" y="2204"/>
                    <a:pt x="2682" y="2006"/>
                    <a:pt x="2291" y="1770"/>
                  </a:cubicBezTo>
                  <a:cubicBezTo>
                    <a:pt x="1471" y="1267"/>
                    <a:pt x="745" y="628"/>
                    <a:pt x="49" y="0"/>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6"/>
            <p:cNvSpPr/>
            <p:nvPr/>
          </p:nvSpPr>
          <p:spPr>
            <a:xfrm>
              <a:off x="5409725" y="1058100"/>
              <a:ext cx="71600" cy="66775"/>
            </a:xfrm>
            <a:custGeom>
              <a:avLst/>
              <a:gdLst/>
              <a:ahLst/>
              <a:cxnLst/>
              <a:rect l="l" t="t" r="r" b="b"/>
              <a:pathLst>
                <a:path w="2864" h="2671" extrusionOk="0">
                  <a:moveTo>
                    <a:pt x="56" y="1"/>
                  </a:moveTo>
                  <a:cubicBezTo>
                    <a:pt x="38" y="19"/>
                    <a:pt x="18" y="38"/>
                    <a:pt x="1" y="63"/>
                  </a:cubicBezTo>
                  <a:cubicBezTo>
                    <a:pt x="820" y="969"/>
                    <a:pt x="1751" y="1918"/>
                    <a:pt x="2812" y="2671"/>
                  </a:cubicBezTo>
                  <a:cubicBezTo>
                    <a:pt x="2832" y="2646"/>
                    <a:pt x="2844" y="2620"/>
                    <a:pt x="2863" y="2596"/>
                  </a:cubicBezTo>
                  <a:cubicBezTo>
                    <a:pt x="1795" y="1851"/>
                    <a:pt x="875" y="901"/>
                    <a:pt x="56" y="1"/>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6"/>
            <p:cNvSpPr/>
            <p:nvPr/>
          </p:nvSpPr>
          <p:spPr>
            <a:xfrm>
              <a:off x="5451150" y="1014475"/>
              <a:ext cx="62125" cy="71600"/>
            </a:xfrm>
            <a:custGeom>
              <a:avLst/>
              <a:gdLst/>
              <a:ahLst/>
              <a:cxnLst/>
              <a:rect l="l" t="t" r="r" b="b"/>
              <a:pathLst>
                <a:path w="2485" h="2864" extrusionOk="0">
                  <a:moveTo>
                    <a:pt x="63" y="1"/>
                  </a:moveTo>
                  <a:cubicBezTo>
                    <a:pt x="38" y="20"/>
                    <a:pt x="20" y="38"/>
                    <a:pt x="1" y="63"/>
                  </a:cubicBezTo>
                  <a:cubicBezTo>
                    <a:pt x="759" y="1032"/>
                    <a:pt x="1571" y="1969"/>
                    <a:pt x="2422" y="2863"/>
                  </a:cubicBezTo>
                  <a:lnTo>
                    <a:pt x="2485" y="2801"/>
                  </a:lnTo>
                  <a:cubicBezTo>
                    <a:pt x="1628" y="1913"/>
                    <a:pt x="820" y="975"/>
                    <a:pt x="63" y="1"/>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6"/>
            <p:cNvSpPr/>
            <p:nvPr/>
          </p:nvSpPr>
          <p:spPr>
            <a:xfrm>
              <a:off x="5490900" y="982175"/>
              <a:ext cx="59325" cy="75325"/>
            </a:xfrm>
            <a:custGeom>
              <a:avLst/>
              <a:gdLst/>
              <a:ahLst/>
              <a:cxnLst/>
              <a:rect l="l" t="t" r="r" b="b"/>
              <a:pathLst>
                <a:path w="2373" h="3013" extrusionOk="0">
                  <a:moveTo>
                    <a:pt x="69" y="1"/>
                  </a:moveTo>
                  <a:cubicBezTo>
                    <a:pt x="44" y="20"/>
                    <a:pt x="26" y="32"/>
                    <a:pt x="0" y="52"/>
                  </a:cubicBezTo>
                  <a:cubicBezTo>
                    <a:pt x="740" y="1057"/>
                    <a:pt x="1502" y="2050"/>
                    <a:pt x="2298" y="3012"/>
                  </a:cubicBezTo>
                  <a:cubicBezTo>
                    <a:pt x="2322" y="2994"/>
                    <a:pt x="2347" y="2975"/>
                    <a:pt x="2373" y="2963"/>
                  </a:cubicBezTo>
                  <a:cubicBezTo>
                    <a:pt x="1577" y="2001"/>
                    <a:pt x="801" y="1014"/>
                    <a:pt x="69" y="1"/>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6"/>
            <p:cNvSpPr/>
            <p:nvPr/>
          </p:nvSpPr>
          <p:spPr>
            <a:xfrm>
              <a:off x="5556250" y="943075"/>
              <a:ext cx="50450" cy="86025"/>
            </a:xfrm>
            <a:custGeom>
              <a:avLst/>
              <a:gdLst/>
              <a:ahLst/>
              <a:cxnLst/>
              <a:rect l="l" t="t" r="r" b="b"/>
              <a:pathLst>
                <a:path w="2018" h="3441" extrusionOk="0">
                  <a:moveTo>
                    <a:pt x="75" y="0"/>
                  </a:moveTo>
                  <a:cubicBezTo>
                    <a:pt x="49" y="14"/>
                    <a:pt x="25" y="26"/>
                    <a:pt x="0" y="38"/>
                  </a:cubicBezTo>
                  <a:lnTo>
                    <a:pt x="1937" y="3441"/>
                  </a:lnTo>
                  <a:cubicBezTo>
                    <a:pt x="1968" y="3427"/>
                    <a:pt x="1994" y="3416"/>
                    <a:pt x="2018" y="3410"/>
                  </a:cubicBezTo>
                  <a:lnTo>
                    <a:pt x="75" y="0"/>
                  </a:ln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6"/>
            <p:cNvSpPr/>
            <p:nvPr/>
          </p:nvSpPr>
          <p:spPr>
            <a:xfrm>
              <a:off x="5603875" y="922775"/>
              <a:ext cx="48325" cy="90650"/>
            </a:xfrm>
            <a:custGeom>
              <a:avLst/>
              <a:gdLst/>
              <a:ahLst/>
              <a:cxnLst/>
              <a:rect l="l" t="t" r="r" b="b"/>
              <a:pathLst>
                <a:path w="1933" h="3626" extrusionOk="0">
                  <a:moveTo>
                    <a:pt x="81" y="0"/>
                  </a:moveTo>
                  <a:cubicBezTo>
                    <a:pt x="58" y="6"/>
                    <a:pt x="32" y="18"/>
                    <a:pt x="1" y="24"/>
                  </a:cubicBezTo>
                  <a:lnTo>
                    <a:pt x="1852" y="3626"/>
                  </a:lnTo>
                  <a:cubicBezTo>
                    <a:pt x="1877" y="3614"/>
                    <a:pt x="1907" y="3606"/>
                    <a:pt x="1932" y="3600"/>
                  </a:cubicBezTo>
                  <a:lnTo>
                    <a:pt x="81" y="0"/>
                  </a:ln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6"/>
            <p:cNvSpPr/>
            <p:nvPr/>
          </p:nvSpPr>
          <p:spPr>
            <a:xfrm>
              <a:off x="5656825" y="904450"/>
              <a:ext cx="53250" cy="92350"/>
            </a:xfrm>
            <a:custGeom>
              <a:avLst/>
              <a:gdLst/>
              <a:ahLst/>
              <a:cxnLst/>
              <a:rect l="l" t="t" r="r" b="b"/>
              <a:pathLst>
                <a:path w="2130" h="3694" extrusionOk="0">
                  <a:moveTo>
                    <a:pt x="81" y="0"/>
                  </a:moveTo>
                  <a:cubicBezTo>
                    <a:pt x="57" y="12"/>
                    <a:pt x="26" y="18"/>
                    <a:pt x="0" y="31"/>
                  </a:cubicBezTo>
                  <a:lnTo>
                    <a:pt x="2049" y="3694"/>
                  </a:lnTo>
                  <a:cubicBezTo>
                    <a:pt x="2074" y="3688"/>
                    <a:pt x="2098" y="3682"/>
                    <a:pt x="2130" y="3676"/>
                  </a:cubicBezTo>
                  <a:lnTo>
                    <a:pt x="81" y="0"/>
                  </a:ln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6"/>
            <p:cNvSpPr/>
            <p:nvPr/>
          </p:nvSpPr>
          <p:spPr>
            <a:xfrm>
              <a:off x="5711775" y="886750"/>
              <a:ext cx="58975" cy="91425"/>
            </a:xfrm>
            <a:custGeom>
              <a:avLst/>
              <a:gdLst/>
              <a:ahLst/>
              <a:cxnLst/>
              <a:rect l="l" t="t" r="r" b="b"/>
              <a:pathLst>
                <a:path w="2359" h="3657" extrusionOk="0">
                  <a:moveTo>
                    <a:pt x="81" y="0"/>
                  </a:moveTo>
                  <a:cubicBezTo>
                    <a:pt x="57" y="12"/>
                    <a:pt x="31" y="18"/>
                    <a:pt x="0" y="32"/>
                  </a:cubicBezTo>
                  <a:cubicBezTo>
                    <a:pt x="745" y="1242"/>
                    <a:pt x="1510" y="2459"/>
                    <a:pt x="2279" y="3657"/>
                  </a:cubicBezTo>
                  <a:cubicBezTo>
                    <a:pt x="2310" y="3645"/>
                    <a:pt x="2335" y="3639"/>
                    <a:pt x="2359" y="3626"/>
                  </a:cubicBezTo>
                  <a:cubicBezTo>
                    <a:pt x="1590" y="2428"/>
                    <a:pt x="826" y="1218"/>
                    <a:pt x="81" y="0"/>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6"/>
            <p:cNvSpPr/>
            <p:nvPr/>
          </p:nvSpPr>
          <p:spPr>
            <a:xfrm>
              <a:off x="5750250" y="873075"/>
              <a:ext cx="75300" cy="77800"/>
            </a:xfrm>
            <a:custGeom>
              <a:avLst/>
              <a:gdLst/>
              <a:ahLst/>
              <a:cxnLst/>
              <a:rect l="l" t="t" r="r" b="b"/>
              <a:pathLst>
                <a:path w="3012" h="3112" extrusionOk="0">
                  <a:moveTo>
                    <a:pt x="82" y="0"/>
                  </a:moveTo>
                  <a:cubicBezTo>
                    <a:pt x="57" y="14"/>
                    <a:pt x="26" y="26"/>
                    <a:pt x="0" y="38"/>
                  </a:cubicBezTo>
                  <a:cubicBezTo>
                    <a:pt x="920" y="1112"/>
                    <a:pt x="1908" y="2143"/>
                    <a:pt x="2943" y="3112"/>
                  </a:cubicBezTo>
                  <a:cubicBezTo>
                    <a:pt x="2963" y="3092"/>
                    <a:pt x="2988" y="3080"/>
                    <a:pt x="3012" y="3055"/>
                  </a:cubicBezTo>
                  <a:cubicBezTo>
                    <a:pt x="1975" y="2092"/>
                    <a:pt x="1000" y="1075"/>
                    <a:pt x="82" y="0"/>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6"/>
            <p:cNvSpPr/>
            <p:nvPr/>
          </p:nvSpPr>
          <p:spPr>
            <a:xfrm>
              <a:off x="5786900" y="857725"/>
              <a:ext cx="70650" cy="64725"/>
            </a:xfrm>
            <a:custGeom>
              <a:avLst/>
              <a:gdLst/>
              <a:ahLst/>
              <a:cxnLst/>
              <a:rect l="l" t="t" r="r" b="b"/>
              <a:pathLst>
                <a:path w="2826" h="2589" extrusionOk="0">
                  <a:moveTo>
                    <a:pt x="81" y="1"/>
                  </a:moveTo>
                  <a:cubicBezTo>
                    <a:pt x="50" y="12"/>
                    <a:pt x="32" y="24"/>
                    <a:pt x="1" y="38"/>
                  </a:cubicBezTo>
                  <a:cubicBezTo>
                    <a:pt x="826" y="975"/>
                    <a:pt x="1757" y="1832"/>
                    <a:pt x="2763" y="2589"/>
                  </a:cubicBezTo>
                  <a:cubicBezTo>
                    <a:pt x="2789" y="2571"/>
                    <a:pt x="2806" y="2546"/>
                    <a:pt x="2826" y="2528"/>
                  </a:cubicBezTo>
                  <a:cubicBezTo>
                    <a:pt x="1826" y="1783"/>
                    <a:pt x="901" y="932"/>
                    <a:pt x="81" y="1"/>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6"/>
            <p:cNvSpPr/>
            <p:nvPr/>
          </p:nvSpPr>
          <p:spPr>
            <a:xfrm>
              <a:off x="5808325" y="847000"/>
              <a:ext cx="69100" cy="50950"/>
            </a:xfrm>
            <a:custGeom>
              <a:avLst/>
              <a:gdLst/>
              <a:ahLst/>
              <a:cxnLst/>
              <a:rect l="l" t="t" r="r" b="b"/>
              <a:pathLst>
                <a:path w="2764" h="2038" extrusionOk="0">
                  <a:moveTo>
                    <a:pt x="75" y="0"/>
                  </a:moveTo>
                  <a:cubicBezTo>
                    <a:pt x="50" y="14"/>
                    <a:pt x="18" y="32"/>
                    <a:pt x="0" y="44"/>
                  </a:cubicBezTo>
                  <a:cubicBezTo>
                    <a:pt x="814" y="728"/>
                    <a:pt x="1720" y="1453"/>
                    <a:pt x="2714" y="2037"/>
                  </a:cubicBezTo>
                  <a:cubicBezTo>
                    <a:pt x="2732" y="2012"/>
                    <a:pt x="2744" y="1994"/>
                    <a:pt x="2763" y="1969"/>
                  </a:cubicBezTo>
                  <a:cubicBezTo>
                    <a:pt x="1783" y="1392"/>
                    <a:pt x="881" y="677"/>
                    <a:pt x="75" y="0"/>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6"/>
            <p:cNvSpPr/>
            <p:nvPr/>
          </p:nvSpPr>
          <p:spPr>
            <a:xfrm>
              <a:off x="5831125" y="833500"/>
              <a:ext cx="67550" cy="29700"/>
            </a:xfrm>
            <a:custGeom>
              <a:avLst/>
              <a:gdLst/>
              <a:ahLst/>
              <a:cxnLst/>
              <a:rect l="l" t="t" r="r" b="b"/>
              <a:pathLst>
                <a:path w="2702" h="1188" extrusionOk="0">
                  <a:moveTo>
                    <a:pt x="81" y="1"/>
                  </a:moveTo>
                  <a:cubicBezTo>
                    <a:pt x="57" y="19"/>
                    <a:pt x="26" y="38"/>
                    <a:pt x="0" y="50"/>
                  </a:cubicBezTo>
                  <a:cubicBezTo>
                    <a:pt x="826" y="554"/>
                    <a:pt x="1720" y="938"/>
                    <a:pt x="2659" y="1187"/>
                  </a:cubicBezTo>
                  <a:cubicBezTo>
                    <a:pt x="2677" y="1156"/>
                    <a:pt x="2689" y="1130"/>
                    <a:pt x="2702" y="1113"/>
                  </a:cubicBezTo>
                  <a:cubicBezTo>
                    <a:pt x="1783" y="864"/>
                    <a:pt x="900" y="491"/>
                    <a:pt x="81" y="1"/>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6"/>
            <p:cNvSpPr/>
            <p:nvPr/>
          </p:nvSpPr>
          <p:spPr>
            <a:xfrm>
              <a:off x="5870375" y="803700"/>
              <a:ext cx="48650" cy="10575"/>
            </a:xfrm>
            <a:custGeom>
              <a:avLst/>
              <a:gdLst/>
              <a:ahLst/>
              <a:cxnLst/>
              <a:rect l="l" t="t" r="r" b="b"/>
              <a:pathLst>
                <a:path w="1946" h="423" extrusionOk="0">
                  <a:moveTo>
                    <a:pt x="75" y="1"/>
                  </a:moveTo>
                  <a:cubicBezTo>
                    <a:pt x="58" y="25"/>
                    <a:pt x="32" y="44"/>
                    <a:pt x="1" y="62"/>
                  </a:cubicBezTo>
                  <a:cubicBezTo>
                    <a:pt x="628" y="242"/>
                    <a:pt x="1268" y="360"/>
                    <a:pt x="1920" y="423"/>
                  </a:cubicBezTo>
                  <a:cubicBezTo>
                    <a:pt x="1926" y="397"/>
                    <a:pt x="1938" y="367"/>
                    <a:pt x="1945" y="342"/>
                  </a:cubicBezTo>
                  <a:cubicBezTo>
                    <a:pt x="1312" y="280"/>
                    <a:pt x="691" y="168"/>
                    <a:pt x="75" y="1"/>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6"/>
            <p:cNvSpPr/>
            <p:nvPr/>
          </p:nvSpPr>
          <p:spPr>
            <a:xfrm>
              <a:off x="5895875" y="774850"/>
              <a:ext cx="33400" cy="3250"/>
            </a:xfrm>
            <a:custGeom>
              <a:avLst/>
              <a:gdLst/>
              <a:ahLst/>
              <a:cxnLst/>
              <a:rect l="l" t="t" r="r" b="b"/>
              <a:pathLst>
                <a:path w="1336" h="130" extrusionOk="0">
                  <a:moveTo>
                    <a:pt x="1335" y="0"/>
                  </a:moveTo>
                  <a:cubicBezTo>
                    <a:pt x="1056" y="29"/>
                    <a:pt x="775" y="43"/>
                    <a:pt x="495" y="43"/>
                  </a:cubicBezTo>
                  <a:cubicBezTo>
                    <a:pt x="350" y="43"/>
                    <a:pt x="205" y="39"/>
                    <a:pt x="61" y="31"/>
                  </a:cubicBezTo>
                  <a:cubicBezTo>
                    <a:pt x="43" y="61"/>
                    <a:pt x="24" y="87"/>
                    <a:pt x="0" y="112"/>
                  </a:cubicBezTo>
                  <a:cubicBezTo>
                    <a:pt x="161" y="124"/>
                    <a:pt x="316" y="130"/>
                    <a:pt x="478" y="130"/>
                  </a:cubicBezTo>
                  <a:cubicBezTo>
                    <a:pt x="757" y="130"/>
                    <a:pt x="1037" y="112"/>
                    <a:pt x="1316" y="87"/>
                  </a:cubicBezTo>
                  <a:cubicBezTo>
                    <a:pt x="1322" y="55"/>
                    <a:pt x="1328" y="31"/>
                    <a:pt x="1335" y="0"/>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6"/>
            <p:cNvSpPr/>
            <p:nvPr/>
          </p:nvSpPr>
          <p:spPr>
            <a:xfrm>
              <a:off x="5918825" y="730000"/>
              <a:ext cx="17400" cy="2800"/>
            </a:xfrm>
            <a:custGeom>
              <a:avLst/>
              <a:gdLst/>
              <a:ahLst/>
              <a:cxnLst/>
              <a:rect l="l" t="t" r="r" b="b"/>
              <a:pathLst>
                <a:path w="696" h="112" extrusionOk="0">
                  <a:moveTo>
                    <a:pt x="696" y="0"/>
                  </a:moveTo>
                  <a:lnTo>
                    <a:pt x="696" y="0"/>
                  </a:lnTo>
                  <a:cubicBezTo>
                    <a:pt x="472" y="18"/>
                    <a:pt x="249" y="24"/>
                    <a:pt x="25" y="24"/>
                  </a:cubicBezTo>
                  <a:cubicBezTo>
                    <a:pt x="13" y="49"/>
                    <a:pt x="7" y="80"/>
                    <a:pt x="0" y="112"/>
                  </a:cubicBezTo>
                  <a:lnTo>
                    <a:pt x="57" y="112"/>
                  </a:lnTo>
                  <a:cubicBezTo>
                    <a:pt x="268" y="112"/>
                    <a:pt x="478" y="104"/>
                    <a:pt x="690" y="86"/>
                  </a:cubicBezTo>
                  <a:cubicBezTo>
                    <a:pt x="690" y="55"/>
                    <a:pt x="696" y="30"/>
                    <a:pt x="696" y="0"/>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6"/>
            <p:cNvSpPr/>
            <p:nvPr/>
          </p:nvSpPr>
          <p:spPr>
            <a:xfrm>
              <a:off x="5926750" y="691800"/>
              <a:ext cx="11650" cy="4675"/>
            </a:xfrm>
            <a:custGeom>
              <a:avLst/>
              <a:gdLst/>
              <a:ahLst/>
              <a:cxnLst/>
              <a:rect l="l" t="t" r="r" b="b"/>
              <a:pathLst>
                <a:path w="466" h="187" extrusionOk="0">
                  <a:moveTo>
                    <a:pt x="465" y="1"/>
                  </a:moveTo>
                  <a:cubicBezTo>
                    <a:pt x="316" y="44"/>
                    <a:pt x="161" y="75"/>
                    <a:pt x="12" y="93"/>
                  </a:cubicBezTo>
                  <a:cubicBezTo>
                    <a:pt x="6" y="124"/>
                    <a:pt x="6" y="156"/>
                    <a:pt x="0" y="187"/>
                  </a:cubicBezTo>
                  <a:cubicBezTo>
                    <a:pt x="155" y="162"/>
                    <a:pt x="310" y="130"/>
                    <a:pt x="465" y="87"/>
                  </a:cubicBezTo>
                  <a:lnTo>
                    <a:pt x="465" y="1"/>
                  </a:ln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6"/>
            <p:cNvSpPr/>
            <p:nvPr/>
          </p:nvSpPr>
          <p:spPr>
            <a:xfrm>
              <a:off x="5020450" y="594375"/>
              <a:ext cx="279700" cy="696100"/>
            </a:xfrm>
            <a:custGeom>
              <a:avLst/>
              <a:gdLst/>
              <a:ahLst/>
              <a:cxnLst/>
              <a:rect l="l" t="t" r="r" b="b"/>
              <a:pathLst>
                <a:path w="11188" h="27844" extrusionOk="0">
                  <a:moveTo>
                    <a:pt x="10153" y="0"/>
                  </a:moveTo>
                  <a:cubicBezTo>
                    <a:pt x="9996" y="0"/>
                    <a:pt x="9744" y="912"/>
                    <a:pt x="9090" y="2282"/>
                  </a:cubicBezTo>
                  <a:cubicBezTo>
                    <a:pt x="9070" y="2308"/>
                    <a:pt x="9064" y="2339"/>
                    <a:pt x="9052" y="2357"/>
                  </a:cubicBezTo>
                  <a:cubicBezTo>
                    <a:pt x="8760" y="2966"/>
                    <a:pt x="8388" y="3649"/>
                    <a:pt x="7916" y="4382"/>
                  </a:cubicBezTo>
                  <a:cubicBezTo>
                    <a:pt x="7904" y="4406"/>
                    <a:pt x="7892" y="4431"/>
                    <a:pt x="7872" y="4456"/>
                  </a:cubicBezTo>
                  <a:cubicBezTo>
                    <a:pt x="7661" y="4784"/>
                    <a:pt x="7431" y="5120"/>
                    <a:pt x="7176" y="5462"/>
                  </a:cubicBezTo>
                  <a:cubicBezTo>
                    <a:pt x="7159" y="5480"/>
                    <a:pt x="7139" y="5505"/>
                    <a:pt x="7121" y="5529"/>
                  </a:cubicBezTo>
                  <a:cubicBezTo>
                    <a:pt x="6804" y="5964"/>
                    <a:pt x="6439" y="6406"/>
                    <a:pt x="6035" y="6853"/>
                  </a:cubicBezTo>
                  <a:cubicBezTo>
                    <a:pt x="6029" y="6858"/>
                    <a:pt x="6016" y="6878"/>
                    <a:pt x="6010" y="6884"/>
                  </a:cubicBezTo>
                  <a:cubicBezTo>
                    <a:pt x="5998" y="6896"/>
                    <a:pt x="5984" y="6908"/>
                    <a:pt x="5978" y="6915"/>
                  </a:cubicBezTo>
                  <a:cubicBezTo>
                    <a:pt x="5402" y="7560"/>
                    <a:pt x="4904" y="8107"/>
                    <a:pt x="4451" y="8597"/>
                  </a:cubicBezTo>
                  <a:cubicBezTo>
                    <a:pt x="4433" y="8621"/>
                    <a:pt x="4414" y="8647"/>
                    <a:pt x="4390" y="8666"/>
                  </a:cubicBezTo>
                  <a:cubicBezTo>
                    <a:pt x="3763" y="9360"/>
                    <a:pt x="3222" y="9938"/>
                    <a:pt x="2676" y="10484"/>
                  </a:cubicBezTo>
                  <a:lnTo>
                    <a:pt x="2602" y="10552"/>
                  </a:lnTo>
                  <a:cubicBezTo>
                    <a:pt x="2030" y="11117"/>
                    <a:pt x="1440" y="11664"/>
                    <a:pt x="720" y="12279"/>
                  </a:cubicBezTo>
                  <a:cubicBezTo>
                    <a:pt x="657" y="12329"/>
                    <a:pt x="608" y="12384"/>
                    <a:pt x="553" y="12434"/>
                  </a:cubicBezTo>
                  <a:cubicBezTo>
                    <a:pt x="528" y="12458"/>
                    <a:pt x="508" y="12484"/>
                    <a:pt x="490" y="12509"/>
                  </a:cubicBezTo>
                  <a:cubicBezTo>
                    <a:pt x="37" y="13062"/>
                    <a:pt x="0" y="13787"/>
                    <a:pt x="198" y="14576"/>
                  </a:cubicBezTo>
                  <a:cubicBezTo>
                    <a:pt x="210" y="14601"/>
                    <a:pt x="218" y="14632"/>
                    <a:pt x="224" y="14656"/>
                  </a:cubicBezTo>
                  <a:cubicBezTo>
                    <a:pt x="441" y="15476"/>
                    <a:pt x="906" y="16352"/>
                    <a:pt x="1402" y="17165"/>
                  </a:cubicBezTo>
                  <a:cubicBezTo>
                    <a:pt x="1416" y="17183"/>
                    <a:pt x="1434" y="17209"/>
                    <a:pt x="1453" y="17240"/>
                  </a:cubicBezTo>
                  <a:cubicBezTo>
                    <a:pt x="1838" y="17867"/>
                    <a:pt x="2247" y="18450"/>
                    <a:pt x="2577" y="18928"/>
                  </a:cubicBezTo>
                  <a:cubicBezTo>
                    <a:pt x="2589" y="18953"/>
                    <a:pt x="2608" y="18977"/>
                    <a:pt x="2620" y="18997"/>
                  </a:cubicBezTo>
                  <a:cubicBezTo>
                    <a:pt x="2732" y="19158"/>
                    <a:pt x="2831" y="19307"/>
                    <a:pt x="2918" y="19444"/>
                  </a:cubicBezTo>
                  <a:cubicBezTo>
                    <a:pt x="3004" y="19573"/>
                    <a:pt x="3104" y="19742"/>
                    <a:pt x="3222" y="19934"/>
                  </a:cubicBezTo>
                  <a:cubicBezTo>
                    <a:pt x="3235" y="19959"/>
                    <a:pt x="3247" y="19983"/>
                    <a:pt x="3265" y="20008"/>
                  </a:cubicBezTo>
                  <a:cubicBezTo>
                    <a:pt x="3620" y="20616"/>
                    <a:pt x="4092" y="21461"/>
                    <a:pt x="4576" y="22361"/>
                  </a:cubicBezTo>
                  <a:cubicBezTo>
                    <a:pt x="4594" y="22387"/>
                    <a:pt x="4606" y="22418"/>
                    <a:pt x="4619" y="22436"/>
                  </a:cubicBezTo>
                  <a:cubicBezTo>
                    <a:pt x="4800" y="22771"/>
                    <a:pt x="4979" y="23112"/>
                    <a:pt x="5159" y="23448"/>
                  </a:cubicBezTo>
                  <a:cubicBezTo>
                    <a:pt x="5178" y="23479"/>
                    <a:pt x="5190" y="23504"/>
                    <a:pt x="5202" y="23522"/>
                  </a:cubicBezTo>
                  <a:cubicBezTo>
                    <a:pt x="5545" y="24163"/>
                    <a:pt x="5873" y="24783"/>
                    <a:pt x="6165" y="25335"/>
                  </a:cubicBezTo>
                  <a:cubicBezTo>
                    <a:pt x="6178" y="25361"/>
                    <a:pt x="6190" y="25392"/>
                    <a:pt x="6208" y="25416"/>
                  </a:cubicBezTo>
                  <a:cubicBezTo>
                    <a:pt x="6580" y="26130"/>
                    <a:pt x="6892" y="26714"/>
                    <a:pt x="7053" y="27037"/>
                  </a:cubicBezTo>
                  <a:cubicBezTo>
                    <a:pt x="7072" y="27061"/>
                    <a:pt x="7084" y="27092"/>
                    <a:pt x="7096" y="27112"/>
                  </a:cubicBezTo>
                  <a:cubicBezTo>
                    <a:pt x="7159" y="27235"/>
                    <a:pt x="7190" y="27304"/>
                    <a:pt x="7190" y="27304"/>
                  </a:cubicBezTo>
                  <a:cubicBezTo>
                    <a:pt x="7694" y="27695"/>
                    <a:pt x="8190" y="27844"/>
                    <a:pt x="8655" y="27844"/>
                  </a:cubicBezTo>
                  <a:cubicBezTo>
                    <a:pt x="9525" y="27844"/>
                    <a:pt x="10282" y="27321"/>
                    <a:pt x="10760" y="26888"/>
                  </a:cubicBezTo>
                  <a:cubicBezTo>
                    <a:pt x="11095" y="26584"/>
                    <a:pt x="11188" y="26106"/>
                    <a:pt x="10976" y="25702"/>
                  </a:cubicBezTo>
                  <a:cubicBezTo>
                    <a:pt x="10921" y="25596"/>
                    <a:pt x="10853" y="25479"/>
                    <a:pt x="10790" y="25355"/>
                  </a:cubicBezTo>
                  <a:cubicBezTo>
                    <a:pt x="10778" y="25330"/>
                    <a:pt x="10766" y="25298"/>
                    <a:pt x="10753" y="25273"/>
                  </a:cubicBezTo>
                  <a:cubicBezTo>
                    <a:pt x="10537" y="24871"/>
                    <a:pt x="10276" y="24386"/>
                    <a:pt x="10008" y="23883"/>
                  </a:cubicBezTo>
                  <a:cubicBezTo>
                    <a:pt x="9996" y="23865"/>
                    <a:pt x="9978" y="23833"/>
                    <a:pt x="9964" y="23808"/>
                  </a:cubicBezTo>
                  <a:cubicBezTo>
                    <a:pt x="9531" y="23008"/>
                    <a:pt x="9070" y="22181"/>
                    <a:pt x="8729" y="21636"/>
                  </a:cubicBezTo>
                  <a:cubicBezTo>
                    <a:pt x="8717" y="21616"/>
                    <a:pt x="8704" y="21598"/>
                    <a:pt x="8698" y="21579"/>
                  </a:cubicBezTo>
                  <a:cubicBezTo>
                    <a:pt x="8692" y="21573"/>
                    <a:pt x="8692" y="21567"/>
                    <a:pt x="8680" y="21561"/>
                  </a:cubicBezTo>
                  <a:cubicBezTo>
                    <a:pt x="8549" y="21344"/>
                    <a:pt x="8357" y="21051"/>
                    <a:pt x="8127" y="20710"/>
                  </a:cubicBezTo>
                  <a:cubicBezTo>
                    <a:pt x="8115" y="20685"/>
                    <a:pt x="8096" y="20661"/>
                    <a:pt x="8084" y="20636"/>
                  </a:cubicBezTo>
                  <a:cubicBezTo>
                    <a:pt x="7600" y="19916"/>
                    <a:pt x="6966" y="18971"/>
                    <a:pt x="6345" y="18022"/>
                  </a:cubicBezTo>
                  <a:cubicBezTo>
                    <a:pt x="6333" y="17997"/>
                    <a:pt x="6314" y="17971"/>
                    <a:pt x="6302" y="17948"/>
                  </a:cubicBezTo>
                  <a:cubicBezTo>
                    <a:pt x="6078" y="17612"/>
                    <a:pt x="5855" y="17283"/>
                    <a:pt x="5649" y="16954"/>
                  </a:cubicBezTo>
                  <a:cubicBezTo>
                    <a:pt x="5637" y="16928"/>
                    <a:pt x="5619" y="16911"/>
                    <a:pt x="5606" y="16885"/>
                  </a:cubicBezTo>
                  <a:cubicBezTo>
                    <a:pt x="5333" y="16458"/>
                    <a:pt x="5078" y="16042"/>
                    <a:pt x="4849" y="15669"/>
                  </a:cubicBezTo>
                  <a:cubicBezTo>
                    <a:pt x="4837" y="15644"/>
                    <a:pt x="4824" y="15619"/>
                    <a:pt x="4806" y="15595"/>
                  </a:cubicBezTo>
                  <a:cubicBezTo>
                    <a:pt x="4439" y="14985"/>
                    <a:pt x="4172" y="14483"/>
                    <a:pt x="4073" y="14185"/>
                  </a:cubicBezTo>
                  <a:lnTo>
                    <a:pt x="4073" y="14179"/>
                  </a:lnTo>
                  <a:cubicBezTo>
                    <a:pt x="4067" y="14160"/>
                    <a:pt x="4061" y="14129"/>
                    <a:pt x="4055" y="14105"/>
                  </a:cubicBezTo>
                  <a:cubicBezTo>
                    <a:pt x="4004" y="13799"/>
                    <a:pt x="4196" y="13366"/>
                    <a:pt x="4532" y="12850"/>
                  </a:cubicBezTo>
                  <a:cubicBezTo>
                    <a:pt x="4545" y="12819"/>
                    <a:pt x="4569" y="12788"/>
                    <a:pt x="4588" y="12756"/>
                  </a:cubicBezTo>
                  <a:cubicBezTo>
                    <a:pt x="4892" y="12303"/>
                    <a:pt x="5296" y="11795"/>
                    <a:pt x="5743" y="11254"/>
                  </a:cubicBezTo>
                  <a:cubicBezTo>
                    <a:pt x="5768" y="11223"/>
                    <a:pt x="5792" y="11199"/>
                    <a:pt x="5812" y="11168"/>
                  </a:cubicBezTo>
                  <a:cubicBezTo>
                    <a:pt x="6233" y="10678"/>
                    <a:pt x="6680" y="10156"/>
                    <a:pt x="7109" y="9658"/>
                  </a:cubicBezTo>
                  <a:cubicBezTo>
                    <a:pt x="7127" y="9627"/>
                    <a:pt x="7153" y="9603"/>
                    <a:pt x="7171" y="9584"/>
                  </a:cubicBezTo>
                  <a:cubicBezTo>
                    <a:pt x="7661" y="9001"/>
                    <a:pt x="8127" y="8435"/>
                    <a:pt x="8480" y="7933"/>
                  </a:cubicBezTo>
                  <a:cubicBezTo>
                    <a:pt x="8500" y="7902"/>
                    <a:pt x="8518" y="7884"/>
                    <a:pt x="8537" y="7858"/>
                  </a:cubicBezTo>
                  <a:cubicBezTo>
                    <a:pt x="8729" y="7586"/>
                    <a:pt x="8884" y="7331"/>
                    <a:pt x="8996" y="7101"/>
                  </a:cubicBezTo>
                  <a:cubicBezTo>
                    <a:pt x="9096" y="6908"/>
                    <a:pt x="9188" y="6709"/>
                    <a:pt x="9270" y="6517"/>
                  </a:cubicBezTo>
                  <a:cubicBezTo>
                    <a:pt x="9282" y="6492"/>
                    <a:pt x="9294" y="6461"/>
                    <a:pt x="9307" y="6437"/>
                  </a:cubicBezTo>
                  <a:cubicBezTo>
                    <a:pt x="9494" y="6008"/>
                    <a:pt x="9649" y="5586"/>
                    <a:pt x="9778" y="5176"/>
                  </a:cubicBezTo>
                  <a:cubicBezTo>
                    <a:pt x="9784" y="5145"/>
                    <a:pt x="9798" y="5120"/>
                    <a:pt x="9803" y="5096"/>
                  </a:cubicBezTo>
                  <a:cubicBezTo>
                    <a:pt x="10064" y="4276"/>
                    <a:pt x="10219" y="3500"/>
                    <a:pt x="10306" y="2817"/>
                  </a:cubicBezTo>
                  <a:cubicBezTo>
                    <a:pt x="10306" y="2786"/>
                    <a:pt x="10313" y="2755"/>
                    <a:pt x="10313" y="2729"/>
                  </a:cubicBezTo>
                  <a:cubicBezTo>
                    <a:pt x="10492" y="1259"/>
                    <a:pt x="10356" y="210"/>
                    <a:pt x="10194" y="23"/>
                  </a:cubicBezTo>
                  <a:cubicBezTo>
                    <a:pt x="10181" y="8"/>
                    <a:pt x="10167" y="0"/>
                    <a:pt x="10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6"/>
            <p:cNvSpPr/>
            <p:nvPr/>
          </p:nvSpPr>
          <p:spPr>
            <a:xfrm>
              <a:off x="5196750" y="1226175"/>
              <a:ext cx="93450" cy="46000"/>
            </a:xfrm>
            <a:custGeom>
              <a:avLst/>
              <a:gdLst/>
              <a:ahLst/>
              <a:cxnLst/>
              <a:rect l="l" t="t" r="r" b="b"/>
              <a:pathLst>
                <a:path w="3738" h="1840" extrusionOk="0">
                  <a:moveTo>
                    <a:pt x="3701" y="1"/>
                  </a:moveTo>
                  <a:cubicBezTo>
                    <a:pt x="2869" y="634"/>
                    <a:pt x="2056" y="1101"/>
                    <a:pt x="1218" y="1416"/>
                  </a:cubicBezTo>
                  <a:cubicBezTo>
                    <a:pt x="814" y="1573"/>
                    <a:pt x="411" y="1685"/>
                    <a:pt x="1" y="1765"/>
                  </a:cubicBezTo>
                  <a:cubicBezTo>
                    <a:pt x="20" y="1789"/>
                    <a:pt x="32" y="1820"/>
                    <a:pt x="44" y="1840"/>
                  </a:cubicBezTo>
                  <a:cubicBezTo>
                    <a:pt x="448" y="1765"/>
                    <a:pt x="852" y="1647"/>
                    <a:pt x="1249" y="1498"/>
                  </a:cubicBezTo>
                  <a:cubicBezTo>
                    <a:pt x="2087" y="1181"/>
                    <a:pt x="2912" y="709"/>
                    <a:pt x="3738" y="83"/>
                  </a:cubicBezTo>
                  <a:cubicBezTo>
                    <a:pt x="3726" y="58"/>
                    <a:pt x="3714" y="26"/>
                    <a:pt x="3701" y="1"/>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6"/>
            <p:cNvSpPr/>
            <p:nvPr/>
          </p:nvSpPr>
          <p:spPr>
            <a:xfrm>
              <a:off x="5174550" y="1189575"/>
              <a:ext cx="96100" cy="40200"/>
            </a:xfrm>
            <a:custGeom>
              <a:avLst/>
              <a:gdLst/>
              <a:ahLst/>
              <a:cxnLst/>
              <a:rect l="l" t="t" r="r" b="b"/>
              <a:pathLst>
                <a:path w="3844" h="1608" extrusionOk="0">
                  <a:moveTo>
                    <a:pt x="3800" y="0"/>
                  </a:moveTo>
                  <a:cubicBezTo>
                    <a:pt x="3167" y="422"/>
                    <a:pt x="2491" y="782"/>
                    <a:pt x="1783" y="1069"/>
                  </a:cubicBezTo>
                  <a:cubicBezTo>
                    <a:pt x="1118" y="1341"/>
                    <a:pt x="528" y="1490"/>
                    <a:pt x="1" y="1527"/>
                  </a:cubicBezTo>
                  <a:cubicBezTo>
                    <a:pt x="14" y="1553"/>
                    <a:pt x="26" y="1584"/>
                    <a:pt x="44" y="1608"/>
                  </a:cubicBezTo>
                  <a:cubicBezTo>
                    <a:pt x="573" y="1565"/>
                    <a:pt x="1156" y="1416"/>
                    <a:pt x="1814" y="1149"/>
                  </a:cubicBezTo>
                  <a:cubicBezTo>
                    <a:pt x="2528" y="857"/>
                    <a:pt x="3204" y="504"/>
                    <a:pt x="3844" y="75"/>
                  </a:cubicBezTo>
                  <a:cubicBezTo>
                    <a:pt x="3832" y="57"/>
                    <a:pt x="3814" y="25"/>
                    <a:pt x="3800" y="0"/>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6"/>
            <p:cNvSpPr/>
            <p:nvPr/>
          </p:nvSpPr>
          <p:spPr>
            <a:xfrm>
              <a:off x="5149400" y="1133400"/>
              <a:ext cx="89300" cy="49050"/>
            </a:xfrm>
            <a:custGeom>
              <a:avLst/>
              <a:gdLst/>
              <a:ahLst/>
              <a:cxnLst/>
              <a:rect l="l" t="t" r="r" b="b"/>
              <a:pathLst>
                <a:path w="3572" h="1962" extrusionOk="0">
                  <a:moveTo>
                    <a:pt x="3522" y="0"/>
                  </a:moveTo>
                  <a:cubicBezTo>
                    <a:pt x="2950" y="502"/>
                    <a:pt x="2249" y="949"/>
                    <a:pt x="1436" y="1328"/>
                  </a:cubicBezTo>
                  <a:cubicBezTo>
                    <a:pt x="969" y="1539"/>
                    <a:pt x="491" y="1726"/>
                    <a:pt x="1" y="1887"/>
                  </a:cubicBezTo>
                  <a:cubicBezTo>
                    <a:pt x="20" y="1918"/>
                    <a:pt x="32" y="1943"/>
                    <a:pt x="44" y="1961"/>
                  </a:cubicBezTo>
                  <a:cubicBezTo>
                    <a:pt x="528" y="1800"/>
                    <a:pt x="1007" y="1614"/>
                    <a:pt x="1473" y="1402"/>
                  </a:cubicBezTo>
                  <a:cubicBezTo>
                    <a:pt x="2293" y="1024"/>
                    <a:pt x="2994" y="577"/>
                    <a:pt x="3571" y="75"/>
                  </a:cubicBezTo>
                  <a:cubicBezTo>
                    <a:pt x="3559" y="55"/>
                    <a:pt x="3546" y="37"/>
                    <a:pt x="3540" y="18"/>
                  </a:cubicBezTo>
                  <a:cubicBezTo>
                    <a:pt x="3534" y="12"/>
                    <a:pt x="3534" y="6"/>
                    <a:pt x="3522" y="0"/>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6"/>
            <p:cNvSpPr/>
            <p:nvPr/>
          </p:nvSpPr>
          <p:spPr>
            <a:xfrm>
              <a:off x="5134850" y="1110250"/>
              <a:ext cx="88800" cy="45025"/>
            </a:xfrm>
            <a:custGeom>
              <a:avLst/>
              <a:gdLst/>
              <a:ahLst/>
              <a:cxnLst/>
              <a:rect l="l" t="t" r="r" b="b"/>
              <a:pathLst>
                <a:path w="3552" h="1801" extrusionOk="0">
                  <a:moveTo>
                    <a:pt x="3508" y="1"/>
                  </a:moveTo>
                  <a:cubicBezTo>
                    <a:pt x="2861" y="491"/>
                    <a:pt x="2098" y="920"/>
                    <a:pt x="1198" y="1305"/>
                  </a:cubicBezTo>
                  <a:cubicBezTo>
                    <a:pt x="838" y="1460"/>
                    <a:pt x="434" y="1615"/>
                    <a:pt x="0" y="1726"/>
                  </a:cubicBezTo>
                  <a:cubicBezTo>
                    <a:pt x="18" y="1752"/>
                    <a:pt x="30" y="1783"/>
                    <a:pt x="43" y="1801"/>
                  </a:cubicBezTo>
                  <a:cubicBezTo>
                    <a:pt x="471" y="1689"/>
                    <a:pt x="875" y="1534"/>
                    <a:pt x="1236" y="1385"/>
                  </a:cubicBezTo>
                  <a:cubicBezTo>
                    <a:pt x="2142" y="995"/>
                    <a:pt x="2912" y="560"/>
                    <a:pt x="3551" y="75"/>
                  </a:cubicBezTo>
                  <a:cubicBezTo>
                    <a:pt x="3539" y="50"/>
                    <a:pt x="3520" y="26"/>
                    <a:pt x="3508" y="1"/>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6"/>
            <p:cNvSpPr/>
            <p:nvPr/>
          </p:nvSpPr>
          <p:spPr>
            <a:xfrm>
              <a:off x="5100975" y="1043050"/>
              <a:ext cx="78100" cy="51550"/>
            </a:xfrm>
            <a:custGeom>
              <a:avLst/>
              <a:gdLst/>
              <a:ahLst/>
              <a:cxnLst/>
              <a:rect l="l" t="t" r="r" b="b"/>
              <a:pathLst>
                <a:path w="3124" h="2062" extrusionOk="0">
                  <a:moveTo>
                    <a:pt x="3081" y="1"/>
                  </a:moveTo>
                  <a:cubicBezTo>
                    <a:pt x="2149" y="795"/>
                    <a:pt x="1106" y="1471"/>
                    <a:pt x="1" y="1987"/>
                  </a:cubicBezTo>
                  <a:cubicBezTo>
                    <a:pt x="14" y="2012"/>
                    <a:pt x="26" y="2036"/>
                    <a:pt x="44" y="2061"/>
                  </a:cubicBezTo>
                  <a:cubicBezTo>
                    <a:pt x="1150" y="1540"/>
                    <a:pt x="2193" y="869"/>
                    <a:pt x="3124" y="75"/>
                  </a:cubicBezTo>
                  <a:cubicBezTo>
                    <a:pt x="3112" y="50"/>
                    <a:pt x="3093" y="24"/>
                    <a:pt x="3081" y="1"/>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6"/>
            <p:cNvSpPr/>
            <p:nvPr/>
          </p:nvSpPr>
          <p:spPr>
            <a:xfrm>
              <a:off x="5084850" y="1016500"/>
              <a:ext cx="76850" cy="52800"/>
            </a:xfrm>
            <a:custGeom>
              <a:avLst/>
              <a:gdLst/>
              <a:ahLst/>
              <a:cxnLst/>
              <a:rect l="l" t="t" r="r" b="b"/>
              <a:pathLst>
                <a:path w="3074" h="2112" extrusionOk="0">
                  <a:moveTo>
                    <a:pt x="3030" y="0"/>
                  </a:moveTo>
                  <a:cubicBezTo>
                    <a:pt x="2067" y="751"/>
                    <a:pt x="1056" y="1435"/>
                    <a:pt x="1" y="2043"/>
                  </a:cubicBezTo>
                  <a:cubicBezTo>
                    <a:pt x="13" y="2068"/>
                    <a:pt x="32" y="2092"/>
                    <a:pt x="44" y="2112"/>
                  </a:cubicBezTo>
                  <a:cubicBezTo>
                    <a:pt x="1106" y="1510"/>
                    <a:pt x="2118" y="826"/>
                    <a:pt x="3073" y="69"/>
                  </a:cubicBezTo>
                  <a:cubicBezTo>
                    <a:pt x="3061" y="43"/>
                    <a:pt x="3043" y="26"/>
                    <a:pt x="3030" y="0"/>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6"/>
            <p:cNvSpPr/>
            <p:nvPr/>
          </p:nvSpPr>
          <p:spPr>
            <a:xfrm>
              <a:off x="5055500" y="984225"/>
              <a:ext cx="86175" cy="41150"/>
            </a:xfrm>
            <a:custGeom>
              <a:avLst/>
              <a:gdLst/>
              <a:ahLst/>
              <a:cxnLst/>
              <a:rect l="l" t="t" r="r" b="b"/>
              <a:pathLst>
                <a:path w="3447" h="1646" extrusionOk="0">
                  <a:moveTo>
                    <a:pt x="3404" y="1"/>
                  </a:moveTo>
                  <a:cubicBezTo>
                    <a:pt x="2304" y="597"/>
                    <a:pt x="1169" y="1118"/>
                    <a:pt x="0" y="1571"/>
                  </a:cubicBezTo>
                  <a:cubicBezTo>
                    <a:pt x="14" y="1589"/>
                    <a:pt x="32" y="1615"/>
                    <a:pt x="51" y="1646"/>
                  </a:cubicBezTo>
                  <a:cubicBezTo>
                    <a:pt x="1218" y="1193"/>
                    <a:pt x="2347" y="671"/>
                    <a:pt x="3447" y="75"/>
                  </a:cubicBezTo>
                  <a:cubicBezTo>
                    <a:pt x="3435" y="50"/>
                    <a:pt x="3422" y="25"/>
                    <a:pt x="3404" y="1"/>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6"/>
            <p:cNvSpPr/>
            <p:nvPr/>
          </p:nvSpPr>
          <p:spPr>
            <a:xfrm>
              <a:off x="5025400" y="946975"/>
              <a:ext cx="96875" cy="13825"/>
            </a:xfrm>
            <a:custGeom>
              <a:avLst/>
              <a:gdLst/>
              <a:ahLst/>
              <a:cxnLst/>
              <a:rect l="l" t="t" r="r" b="b"/>
              <a:pathLst>
                <a:path w="3875" h="553" extrusionOk="0">
                  <a:moveTo>
                    <a:pt x="3857" y="1"/>
                  </a:moveTo>
                  <a:cubicBezTo>
                    <a:pt x="2590" y="248"/>
                    <a:pt x="1298" y="411"/>
                    <a:pt x="0" y="472"/>
                  </a:cubicBezTo>
                  <a:cubicBezTo>
                    <a:pt x="12" y="497"/>
                    <a:pt x="20" y="528"/>
                    <a:pt x="26" y="552"/>
                  </a:cubicBezTo>
                  <a:cubicBezTo>
                    <a:pt x="1316" y="491"/>
                    <a:pt x="2602" y="336"/>
                    <a:pt x="3875" y="81"/>
                  </a:cubicBezTo>
                  <a:lnTo>
                    <a:pt x="3875" y="75"/>
                  </a:lnTo>
                  <a:cubicBezTo>
                    <a:pt x="3869" y="56"/>
                    <a:pt x="3863" y="25"/>
                    <a:pt x="3857" y="1"/>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6"/>
            <p:cNvSpPr/>
            <p:nvPr/>
          </p:nvSpPr>
          <p:spPr>
            <a:xfrm>
              <a:off x="5032700" y="905225"/>
              <a:ext cx="102475" cy="11650"/>
            </a:xfrm>
            <a:custGeom>
              <a:avLst/>
              <a:gdLst/>
              <a:ahLst/>
              <a:cxnLst/>
              <a:rect l="l" t="t" r="r" b="b"/>
              <a:pathLst>
                <a:path w="4099" h="466" extrusionOk="0">
                  <a:moveTo>
                    <a:pt x="63" y="0"/>
                  </a:moveTo>
                  <a:cubicBezTo>
                    <a:pt x="38" y="24"/>
                    <a:pt x="18" y="50"/>
                    <a:pt x="0" y="75"/>
                  </a:cubicBezTo>
                  <a:cubicBezTo>
                    <a:pt x="969" y="336"/>
                    <a:pt x="1969" y="465"/>
                    <a:pt x="2969" y="465"/>
                  </a:cubicBezTo>
                  <a:cubicBezTo>
                    <a:pt x="3322" y="465"/>
                    <a:pt x="3682" y="447"/>
                    <a:pt x="4042" y="416"/>
                  </a:cubicBezTo>
                  <a:cubicBezTo>
                    <a:pt x="4055" y="385"/>
                    <a:pt x="4079" y="354"/>
                    <a:pt x="4098" y="322"/>
                  </a:cubicBezTo>
                  <a:lnTo>
                    <a:pt x="4098" y="322"/>
                  </a:lnTo>
                  <a:cubicBezTo>
                    <a:pt x="3719" y="361"/>
                    <a:pt x="3337" y="380"/>
                    <a:pt x="2955" y="380"/>
                  </a:cubicBezTo>
                  <a:cubicBezTo>
                    <a:pt x="1981" y="380"/>
                    <a:pt x="1004" y="254"/>
                    <a:pt x="63" y="0"/>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6"/>
            <p:cNvSpPr/>
            <p:nvPr/>
          </p:nvSpPr>
          <p:spPr>
            <a:xfrm>
              <a:off x="5085475" y="856450"/>
              <a:ext cx="80275" cy="19300"/>
            </a:xfrm>
            <a:custGeom>
              <a:avLst/>
              <a:gdLst/>
              <a:ahLst/>
              <a:cxnLst/>
              <a:rect l="l" t="t" r="r" b="b"/>
              <a:pathLst>
                <a:path w="3211" h="772" extrusionOk="0">
                  <a:moveTo>
                    <a:pt x="75" y="1"/>
                  </a:moveTo>
                  <a:lnTo>
                    <a:pt x="1" y="69"/>
                  </a:lnTo>
                  <a:cubicBezTo>
                    <a:pt x="993" y="411"/>
                    <a:pt x="2056" y="703"/>
                    <a:pt x="3142" y="771"/>
                  </a:cubicBezTo>
                  <a:cubicBezTo>
                    <a:pt x="3167" y="740"/>
                    <a:pt x="3191" y="716"/>
                    <a:pt x="3211" y="685"/>
                  </a:cubicBezTo>
                  <a:cubicBezTo>
                    <a:pt x="2124" y="628"/>
                    <a:pt x="1068" y="344"/>
                    <a:pt x="75" y="1"/>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6"/>
            <p:cNvSpPr/>
            <p:nvPr/>
          </p:nvSpPr>
          <p:spPr>
            <a:xfrm>
              <a:off x="5130200" y="809300"/>
              <a:ext cx="69525" cy="26550"/>
            </a:xfrm>
            <a:custGeom>
              <a:avLst/>
              <a:gdLst/>
              <a:ahLst/>
              <a:cxnLst/>
              <a:rect l="l" t="t" r="r" b="b"/>
              <a:pathLst>
                <a:path w="2781" h="1062" extrusionOk="0">
                  <a:moveTo>
                    <a:pt x="61" y="0"/>
                  </a:moveTo>
                  <a:cubicBezTo>
                    <a:pt x="43" y="24"/>
                    <a:pt x="24" y="50"/>
                    <a:pt x="0" y="69"/>
                  </a:cubicBezTo>
                  <a:cubicBezTo>
                    <a:pt x="831" y="471"/>
                    <a:pt x="1757" y="869"/>
                    <a:pt x="2719" y="1061"/>
                  </a:cubicBezTo>
                  <a:cubicBezTo>
                    <a:pt x="2737" y="1030"/>
                    <a:pt x="2763" y="1006"/>
                    <a:pt x="2781" y="987"/>
                  </a:cubicBezTo>
                  <a:cubicBezTo>
                    <a:pt x="1825" y="807"/>
                    <a:pt x="900" y="410"/>
                    <a:pt x="61" y="0"/>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6"/>
            <p:cNvSpPr/>
            <p:nvPr/>
          </p:nvSpPr>
          <p:spPr>
            <a:xfrm>
              <a:off x="5169900" y="765675"/>
              <a:ext cx="63975" cy="27025"/>
            </a:xfrm>
            <a:custGeom>
              <a:avLst/>
              <a:gdLst/>
              <a:ahLst/>
              <a:cxnLst/>
              <a:rect l="l" t="t" r="r" b="b"/>
              <a:pathLst>
                <a:path w="2559" h="1081" extrusionOk="0">
                  <a:moveTo>
                    <a:pt x="57" y="1"/>
                  </a:moveTo>
                  <a:cubicBezTo>
                    <a:pt x="51" y="6"/>
                    <a:pt x="38" y="26"/>
                    <a:pt x="32" y="32"/>
                  </a:cubicBezTo>
                  <a:cubicBezTo>
                    <a:pt x="20" y="44"/>
                    <a:pt x="6" y="56"/>
                    <a:pt x="0" y="63"/>
                  </a:cubicBezTo>
                  <a:cubicBezTo>
                    <a:pt x="373" y="267"/>
                    <a:pt x="759" y="454"/>
                    <a:pt x="1143" y="622"/>
                  </a:cubicBezTo>
                  <a:cubicBezTo>
                    <a:pt x="1559" y="808"/>
                    <a:pt x="2018" y="987"/>
                    <a:pt x="2502" y="1081"/>
                  </a:cubicBezTo>
                  <a:cubicBezTo>
                    <a:pt x="2522" y="1050"/>
                    <a:pt x="2540" y="1032"/>
                    <a:pt x="2559" y="1006"/>
                  </a:cubicBezTo>
                  <a:cubicBezTo>
                    <a:pt x="2069" y="912"/>
                    <a:pt x="1596" y="734"/>
                    <a:pt x="1175" y="547"/>
                  </a:cubicBezTo>
                  <a:cubicBezTo>
                    <a:pt x="796" y="379"/>
                    <a:pt x="430" y="199"/>
                    <a:pt x="57" y="1"/>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6"/>
            <p:cNvSpPr/>
            <p:nvPr/>
          </p:nvSpPr>
          <p:spPr>
            <a:xfrm>
              <a:off x="5198475" y="730925"/>
              <a:ext cx="54675" cy="26400"/>
            </a:xfrm>
            <a:custGeom>
              <a:avLst/>
              <a:gdLst/>
              <a:ahLst/>
              <a:cxnLst/>
              <a:rect l="l" t="t" r="r" b="b"/>
              <a:pathLst>
                <a:path w="2187" h="1056" extrusionOk="0">
                  <a:moveTo>
                    <a:pt x="55" y="0"/>
                  </a:moveTo>
                  <a:cubicBezTo>
                    <a:pt x="38" y="18"/>
                    <a:pt x="18" y="43"/>
                    <a:pt x="0" y="67"/>
                  </a:cubicBezTo>
                  <a:cubicBezTo>
                    <a:pt x="428" y="316"/>
                    <a:pt x="869" y="540"/>
                    <a:pt x="1322" y="745"/>
                  </a:cubicBezTo>
                  <a:cubicBezTo>
                    <a:pt x="1583" y="863"/>
                    <a:pt x="1863" y="975"/>
                    <a:pt x="2149" y="1055"/>
                  </a:cubicBezTo>
                  <a:cubicBezTo>
                    <a:pt x="2161" y="1030"/>
                    <a:pt x="2173" y="999"/>
                    <a:pt x="2186" y="975"/>
                  </a:cubicBezTo>
                  <a:cubicBezTo>
                    <a:pt x="1894" y="894"/>
                    <a:pt x="1614" y="783"/>
                    <a:pt x="1359" y="663"/>
                  </a:cubicBezTo>
                  <a:cubicBezTo>
                    <a:pt x="912" y="465"/>
                    <a:pt x="479" y="248"/>
                    <a:pt x="55" y="0"/>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6"/>
            <p:cNvSpPr/>
            <p:nvPr/>
          </p:nvSpPr>
          <p:spPr>
            <a:xfrm>
              <a:off x="5217250" y="703900"/>
              <a:ext cx="48300" cy="19900"/>
            </a:xfrm>
            <a:custGeom>
              <a:avLst/>
              <a:gdLst/>
              <a:ahLst/>
              <a:cxnLst/>
              <a:rect l="l" t="t" r="r" b="b"/>
              <a:pathLst>
                <a:path w="1932" h="796" extrusionOk="0">
                  <a:moveTo>
                    <a:pt x="44" y="1"/>
                  </a:moveTo>
                  <a:cubicBezTo>
                    <a:pt x="32" y="25"/>
                    <a:pt x="20" y="50"/>
                    <a:pt x="0" y="75"/>
                  </a:cubicBezTo>
                  <a:cubicBezTo>
                    <a:pt x="137" y="143"/>
                    <a:pt x="273" y="205"/>
                    <a:pt x="404" y="268"/>
                  </a:cubicBezTo>
                  <a:cubicBezTo>
                    <a:pt x="869" y="472"/>
                    <a:pt x="1379" y="689"/>
                    <a:pt x="1906" y="795"/>
                  </a:cubicBezTo>
                  <a:cubicBezTo>
                    <a:pt x="1912" y="764"/>
                    <a:pt x="1926" y="739"/>
                    <a:pt x="1931" y="715"/>
                  </a:cubicBezTo>
                  <a:cubicBezTo>
                    <a:pt x="1416" y="609"/>
                    <a:pt x="906" y="397"/>
                    <a:pt x="441" y="187"/>
                  </a:cubicBezTo>
                  <a:cubicBezTo>
                    <a:pt x="310" y="125"/>
                    <a:pt x="181" y="68"/>
                    <a:pt x="44" y="1"/>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6"/>
            <p:cNvSpPr/>
            <p:nvPr/>
          </p:nvSpPr>
          <p:spPr>
            <a:xfrm>
              <a:off x="5246750" y="651425"/>
              <a:ext cx="31550" cy="13400"/>
            </a:xfrm>
            <a:custGeom>
              <a:avLst/>
              <a:gdLst/>
              <a:ahLst/>
              <a:cxnLst/>
              <a:rect l="l" t="t" r="r" b="b"/>
              <a:pathLst>
                <a:path w="1262" h="536" extrusionOk="0">
                  <a:moveTo>
                    <a:pt x="38" y="0"/>
                  </a:moveTo>
                  <a:cubicBezTo>
                    <a:pt x="18" y="26"/>
                    <a:pt x="12" y="57"/>
                    <a:pt x="0" y="75"/>
                  </a:cubicBezTo>
                  <a:cubicBezTo>
                    <a:pt x="404" y="267"/>
                    <a:pt x="820" y="424"/>
                    <a:pt x="1254" y="535"/>
                  </a:cubicBezTo>
                  <a:cubicBezTo>
                    <a:pt x="1254" y="504"/>
                    <a:pt x="1261" y="473"/>
                    <a:pt x="1261" y="447"/>
                  </a:cubicBezTo>
                  <a:cubicBezTo>
                    <a:pt x="838" y="336"/>
                    <a:pt x="428" y="187"/>
                    <a:pt x="38" y="0"/>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6"/>
            <p:cNvSpPr/>
            <p:nvPr/>
          </p:nvSpPr>
          <p:spPr>
            <a:xfrm>
              <a:off x="4436025" y="1565275"/>
              <a:ext cx="913350" cy="708500"/>
            </a:xfrm>
            <a:custGeom>
              <a:avLst/>
              <a:gdLst/>
              <a:ahLst/>
              <a:cxnLst/>
              <a:rect l="l" t="t" r="r" b="b"/>
              <a:pathLst>
                <a:path w="36534" h="28340" extrusionOk="0">
                  <a:moveTo>
                    <a:pt x="3571" y="0"/>
                  </a:moveTo>
                  <a:cubicBezTo>
                    <a:pt x="2538" y="0"/>
                    <a:pt x="1489" y="369"/>
                    <a:pt x="585" y="891"/>
                  </a:cubicBezTo>
                  <a:cubicBezTo>
                    <a:pt x="387" y="1010"/>
                    <a:pt x="187" y="1128"/>
                    <a:pt x="1" y="1251"/>
                  </a:cubicBezTo>
                  <a:cubicBezTo>
                    <a:pt x="26" y="1412"/>
                    <a:pt x="51" y="1575"/>
                    <a:pt x="75" y="1741"/>
                  </a:cubicBezTo>
                  <a:cubicBezTo>
                    <a:pt x="1758" y="12768"/>
                    <a:pt x="9184" y="21908"/>
                    <a:pt x="19205" y="26012"/>
                  </a:cubicBezTo>
                  <a:cubicBezTo>
                    <a:pt x="20117" y="26384"/>
                    <a:pt x="21054" y="26720"/>
                    <a:pt x="22017" y="27004"/>
                  </a:cubicBezTo>
                  <a:cubicBezTo>
                    <a:pt x="22079" y="27030"/>
                    <a:pt x="22148" y="27042"/>
                    <a:pt x="22216" y="27067"/>
                  </a:cubicBezTo>
                  <a:cubicBezTo>
                    <a:pt x="23595" y="27477"/>
                    <a:pt x="25022" y="27794"/>
                    <a:pt x="26475" y="28004"/>
                  </a:cubicBezTo>
                  <a:cubicBezTo>
                    <a:pt x="27983" y="28228"/>
                    <a:pt x="29524" y="28339"/>
                    <a:pt x="31088" y="28339"/>
                  </a:cubicBezTo>
                  <a:cubicBezTo>
                    <a:pt x="32379" y="28339"/>
                    <a:pt x="33659" y="28265"/>
                    <a:pt x="34906" y="28110"/>
                  </a:cubicBezTo>
                  <a:cubicBezTo>
                    <a:pt x="36198" y="25379"/>
                    <a:pt x="36533" y="22199"/>
                    <a:pt x="35590" y="19350"/>
                  </a:cubicBezTo>
                  <a:cubicBezTo>
                    <a:pt x="35155" y="18046"/>
                    <a:pt x="34465" y="16817"/>
                    <a:pt x="33467" y="15873"/>
                  </a:cubicBezTo>
                  <a:cubicBezTo>
                    <a:pt x="31970" y="14459"/>
                    <a:pt x="29888" y="13815"/>
                    <a:pt x="27807" y="13815"/>
                  </a:cubicBezTo>
                  <a:cubicBezTo>
                    <a:pt x="27220" y="13815"/>
                    <a:pt x="26633" y="13866"/>
                    <a:pt x="26059" y="13966"/>
                  </a:cubicBezTo>
                  <a:cubicBezTo>
                    <a:pt x="23452" y="14421"/>
                    <a:pt x="21074" y="15748"/>
                    <a:pt x="18919" y="17282"/>
                  </a:cubicBezTo>
                  <a:cubicBezTo>
                    <a:pt x="17901" y="18009"/>
                    <a:pt x="16852" y="18877"/>
                    <a:pt x="16547" y="20095"/>
                  </a:cubicBezTo>
                  <a:cubicBezTo>
                    <a:pt x="16988" y="17028"/>
                    <a:pt x="17274" y="13693"/>
                    <a:pt x="15697" y="11023"/>
                  </a:cubicBezTo>
                  <a:cubicBezTo>
                    <a:pt x="15274" y="10309"/>
                    <a:pt x="14703" y="9652"/>
                    <a:pt x="13947" y="9317"/>
                  </a:cubicBezTo>
                  <a:cubicBezTo>
                    <a:pt x="13576" y="9153"/>
                    <a:pt x="13175" y="9077"/>
                    <a:pt x="12770" y="9077"/>
                  </a:cubicBezTo>
                  <a:cubicBezTo>
                    <a:pt x="12118" y="9077"/>
                    <a:pt x="11457" y="9274"/>
                    <a:pt x="10898" y="9615"/>
                  </a:cubicBezTo>
                  <a:cubicBezTo>
                    <a:pt x="9990" y="10166"/>
                    <a:pt x="9333" y="11060"/>
                    <a:pt x="8886" y="12029"/>
                  </a:cubicBezTo>
                  <a:cubicBezTo>
                    <a:pt x="9059" y="8745"/>
                    <a:pt x="9159" y="5231"/>
                    <a:pt x="7420" y="2443"/>
                  </a:cubicBezTo>
                  <a:cubicBezTo>
                    <a:pt x="6787" y="1426"/>
                    <a:pt x="5881" y="526"/>
                    <a:pt x="4732" y="171"/>
                  </a:cubicBezTo>
                  <a:cubicBezTo>
                    <a:pt x="4353" y="53"/>
                    <a:pt x="3963" y="0"/>
                    <a:pt x="3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6"/>
            <p:cNvSpPr/>
            <p:nvPr/>
          </p:nvSpPr>
          <p:spPr>
            <a:xfrm>
              <a:off x="4508250" y="1639750"/>
              <a:ext cx="231750" cy="475250"/>
            </a:xfrm>
            <a:custGeom>
              <a:avLst/>
              <a:gdLst/>
              <a:ahLst/>
              <a:cxnLst/>
              <a:rect l="l" t="t" r="r" b="b"/>
              <a:pathLst>
                <a:path w="9270" h="19010" extrusionOk="0">
                  <a:moveTo>
                    <a:pt x="342" y="0"/>
                  </a:moveTo>
                  <a:cubicBezTo>
                    <a:pt x="165" y="0"/>
                    <a:pt x="1" y="172"/>
                    <a:pt x="61" y="370"/>
                  </a:cubicBezTo>
                  <a:cubicBezTo>
                    <a:pt x="1533" y="5362"/>
                    <a:pt x="3439" y="10230"/>
                    <a:pt x="5060" y="15179"/>
                  </a:cubicBezTo>
                  <a:cubicBezTo>
                    <a:pt x="6344" y="16575"/>
                    <a:pt x="7754" y="17861"/>
                    <a:pt x="9269" y="19010"/>
                  </a:cubicBezTo>
                  <a:cubicBezTo>
                    <a:pt x="7413" y="13794"/>
                    <a:pt x="5066" y="8734"/>
                    <a:pt x="2817" y="3662"/>
                  </a:cubicBezTo>
                  <a:cubicBezTo>
                    <a:pt x="2235" y="2352"/>
                    <a:pt x="1595" y="960"/>
                    <a:pt x="521" y="66"/>
                  </a:cubicBezTo>
                  <a:cubicBezTo>
                    <a:pt x="466" y="20"/>
                    <a:pt x="403" y="0"/>
                    <a:pt x="3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6"/>
            <p:cNvSpPr/>
            <p:nvPr/>
          </p:nvSpPr>
          <p:spPr>
            <a:xfrm>
              <a:off x="4778900" y="1644900"/>
              <a:ext cx="132075" cy="540100"/>
            </a:xfrm>
            <a:custGeom>
              <a:avLst/>
              <a:gdLst/>
              <a:ahLst/>
              <a:cxnLst/>
              <a:rect l="l" t="t" r="r" b="b"/>
              <a:pathLst>
                <a:path w="5283" h="21604" extrusionOk="0">
                  <a:moveTo>
                    <a:pt x="4940" y="0"/>
                  </a:moveTo>
                  <a:cubicBezTo>
                    <a:pt x="4867" y="0"/>
                    <a:pt x="4792" y="29"/>
                    <a:pt x="4732" y="97"/>
                  </a:cubicBezTo>
                  <a:cubicBezTo>
                    <a:pt x="2696" y="2376"/>
                    <a:pt x="1424" y="5293"/>
                    <a:pt x="765" y="8293"/>
                  </a:cubicBezTo>
                  <a:cubicBezTo>
                    <a:pt x="32" y="11614"/>
                    <a:pt x="1" y="15053"/>
                    <a:pt x="138" y="18449"/>
                  </a:cubicBezTo>
                  <a:cubicBezTo>
                    <a:pt x="157" y="18984"/>
                    <a:pt x="175" y="19511"/>
                    <a:pt x="187" y="20033"/>
                  </a:cubicBezTo>
                  <a:cubicBezTo>
                    <a:pt x="1051" y="20598"/>
                    <a:pt x="1945" y="21125"/>
                    <a:pt x="2857" y="21604"/>
                  </a:cubicBezTo>
                  <a:cubicBezTo>
                    <a:pt x="2677" y="16847"/>
                    <a:pt x="2894" y="12085"/>
                    <a:pt x="3502" y="7367"/>
                  </a:cubicBezTo>
                  <a:cubicBezTo>
                    <a:pt x="3751" y="5430"/>
                    <a:pt x="4061" y="3480"/>
                    <a:pt x="4745" y="1642"/>
                  </a:cubicBezTo>
                  <a:cubicBezTo>
                    <a:pt x="4900" y="1221"/>
                    <a:pt x="5080" y="805"/>
                    <a:pt x="5216" y="376"/>
                  </a:cubicBezTo>
                  <a:cubicBezTo>
                    <a:pt x="5282" y="169"/>
                    <a:pt x="5116" y="0"/>
                    <a:pt x="49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6"/>
            <p:cNvSpPr/>
            <p:nvPr/>
          </p:nvSpPr>
          <p:spPr>
            <a:xfrm>
              <a:off x="4914875" y="1707550"/>
              <a:ext cx="111975" cy="541400"/>
            </a:xfrm>
            <a:custGeom>
              <a:avLst/>
              <a:gdLst/>
              <a:ahLst/>
              <a:cxnLst/>
              <a:rect l="l" t="t" r="r" b="b"/>
              <a:pathLst>
                <a:path w="4479" h="21656" extrusionOk="0">
                  <a:moveTo>
                    <a:pt x="3808" y="1"/>
                  </a:moveTo>
                  <a:cubicBezTo>
                    <a:pt x="3698" y="1"/>
                    <a:pt x="3587" y="60"/>
                    <a:pt x="3539" y="179"/>
                  </a:cubicBezTo>
                  <a:cubicBezTo>
                    <a:pt x="3143" y="1191"/>
                    <a:pt x="2876" y="2254"/>
                    <a:pt x="2633" y="3309"/>
                  </a:cubicBezTo>
                  <a:cubicBezTo>
                    <a:pt x="1373" y="8902"/>
                    <a:pt x="871" y="14633"/>
                    <a:pt x="0" y="20296"/>
                  </a:cubicBezTo>
                  <a:cubicBezTo>
                    <a:pt x="20" y="20302"/>
                    <a:pt x="32" y="20307"/>
                    <a:pt x="51" y="20321"/>
                  </a:cubicBezTo>
                  <a:cubicBezTo>
                    <a:pt x="963" y="20693"/>
                    <a:pt x="1900" y="21029"/>
                    <a:pt x="2863" y="21313"/>
                  </a:cubicBezTo>
                  <a:cubicBezTo>
                    <a:pt x="2925" y="21339"/>
                    <a:pt x="2994" y="21351"/>
                    <a:pt x="3062" y="21376"/>
                  </a:cubicBezTo>
                  <a:cubicBezTo>
                    <a:pt x="3398" y="21470"/>
                    <a:pt x="3733" y="21568"/>
                    <a:pt x="4080" y="21656"/>
                  </a:cubicBezTo>
                  <a:cubicBezTo>
                    <a:pt x="4260" y="16074"/>
                    <a:pt x="3994" y="10480"/>
                    <a:pt x="4278" y="4899"/>
                  </a:cubicBezTo>
                  <a:cubicBezTo>
                    <a:pt x="4359" y="3334"/>
                    <a:pt x="4478" y="1707"/>
                    <a:pt x="4080" y="205"/>
                  </a:cubicBezTo>
                  <a:cubicBezTo>
                    <a:pt x="4045" y="69"/>
                    <a:pt x="3927" y="1"/>
                    <a:pt x="38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6"/>
            <p:cNvSpPr/>
            <p:nvPr/>
          </p:nvSpPr>
          <p:spPr>
            <a:xfrm>
              <a:off x="5143675" y="1859025"/>
              <a:ext cx="161150" cy="414750"/>
            </a:xfrm>
            <a:custGeom>
              <a:avLst/>
              <a:gdLst/>
              <a:ahLst/>
              <a:cxnLst/>
              <a:rect l="l" t="t" r="r" b="b"/>
              <a:pathLst>
                <a:path w="6446" h="16590" extrusionOk="0">
                  <a:moveTo>
                    <a:pt x="6445" y="0"/>
                  </a:moveTo>
                  <a:lnTo>
                    <a:pt x="6445" y="0"/>
                  </a:lnTo>
                  <a:cubicBezTo>
                    <a:pt x="3291" y="5023"/>
                    <a:pt x="1212" y="10660"/>
                    <a:pt x="0" y="16472"/>
                  </a:cubicBezTo>
                  <a:cubicBezTo>
                    <a:pt x="851" y="16546"/>
                    <a:pt x="1714" y="16583"/>
                    <a:pt x="2583" y="16589"/>
                  </a:cubicBezTo>
                  <a:cubicBezTo>
                    <a:pt x="3453" y="10970"/>
                    <a:pt x="4751" y="5427"/>
                    <a:pt x="64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6"/>
            <p:cNvSpPr/>
            <p:nvPr/>
          </p:nvSpPr>
          <p:spPr>
            <a:xfrm>
              <a:off x="5244100" y="1870825"/>
              <a:ext cx="183950" cy="402350"/>
            </a:xfrm>
            <a:custGeom>
              <a:avLst/>
              <a:gdLst/>
              <a:ahLst/>
              <a:cxnLst/>
              <a:rect l="l" t="t" r="r" b="b"/>
              <a:pathLst>
                <a:path w="7358" h="16094" extrusionOk="0">
                  <a:moveTo>
                    <a:pt x="7357" y="1"/>
                  </a:moveTo>
                  <a:lnTo>
                    <a:pt x="7357" y="1"/>
                  </a:lnTo>
                  <a:cubicBezTo>
                    <a:pt x="4539" y="4085"/>
                    <a:pt x="3061" y="8910"/>
                    <a:pt x="1150" y="13486"/>
                  </a:cubicBezTo>
                  <a:cubicBezTo>
                    <a:pt x="783" y="14361"/>
                    <a:pt x="404" y="15229"/>
                    <a:pt x="1" y="16094"/>
                  </a:cubicBezTo>
                  <a:cubicBezTo>
                    <a:pt x="869" y="16062"/>
                    <a:pt x="1732" y="15994"/>
                    <a:pt x="2583" y="15888"/>
                  </a:cubicBezTo>
                  <a:cubicBezTo>
                    <a:pt x="3161" y="15819"/>
                    <a:pt x="3732" y="15733"/>
                    <a:pt x="4291" y="15627"/>
                  </a:cubicBezTo>
                  <a:cubicBezTo>
                    <a:pt x="4589" y="13733"/>
                    <a:pt x="4967" y="11847"/>
                    <a:pt x="5346" y="9965"/>
                  </a:cubicBezTo>
                  <a:cubicBezTo>
                    <a:pt x="6016" y="6643"/>
                    <a:pt x="6687" y="3322"/>
                    <a:pt x="7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6"/>
            <p:cNvSpPr/>
            <p:nvPr/>
          </p:nvSpPr>
          <p:spPr>
            <a:xfrm>
              <a:off x="5400275" y="1838225"/>
              <a:ext cx="108800" cy="413050"/>
            </a:xfrm>
            <a:custGeom>
              <a:avLst/>
              <a:gdLst/>
              <a:ahLst/>
              <a:cxnLst/>
              <a:rect l="l" t="t" r="r" b="b"/>
              <a:pathLst>
                <a:path w="4352" h="16522" extrusionOk="0">
                  <a:moveTo>
                    <a:pt x="3396" y="1"/>
                  </a:moveTo>
                  <a:cubicBezTo>
                    <a:pt x="2749" y="5228"/>
                    <a:pt x="1720" y="10406"/>
                    <a:pt x="298" y="15478"/>
                  </a:cubicBezTo>
                  <a:cubicBezTo>
                    <a:pt x="204" y="15833"/>
                    <a:pt x="104" y="16174"/>
                    <a:pt x="0" y="16521"/>
                  </a:cubicBezTo>
                  <a:cubicBezTo>
                    <a:pt x="1341" y="16198"/>
                    <a:pt x="2638" y="15782"/>
                    <a:pt x="3904" y="15292"/>
                  </a:cubicBezTo>
                  <a:cubicBezTo>
                    <a:pt x="3898" y="14298"/>
                    <a:pt x="3874" y="13300"/>
                    <a:pt x="3874" y="12306"/>
                  </a:cubicBezTo>
                  <a:cubicBezTo>
                    <a:pt x="3880" y="8183"/>
                    <a:pt x="4351" y="3999"/>
                    <a:pt x="3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6"/>
            <p:cNvSpPr/>
            <p:nvPr/>
          </p:nvSpPr>
          <p:spPr>
            <a:xfrm>
              <a:off x="5337375" y="818450"/>
              <a:ext cx="11050" cy="191100"/>
            </a:xfrm>
            <a:custGeom>
              <a:avLst/>
              <a:gdLst/>
              <a:ahLst/>
              <a:cxnLst/>
              <a:rect l="l" t="t" r="r" b="b"/>
              <a:pathLst>
                <a:path w="442" h="7644" extrusionOk="0">
                  <a:moveTo>
                    <a:pt x="218" y="1"/>
                  </a:moveTo>
                  <a:cubicBezTo>
                    <a:pt x="101" y="1"/>
                    <a:pt x="1" y="99"/>
                    <a:pt x="1" y="224"/>
                  </a:cubicBezTo>
                  <a:lnTo>
                    <a:pt x="1" y="7420"/>
                  </a:lnTo>
                  <a:cubicBezTo>
                    <a:pt x="1" y="7544"/>
                    <a:pt x="101" y="7644"/>
                    <a:pt x="218" y="7644"/>
                  </a:cubicBezTo>
                  <a:cubicBezTo>
                    <a:pt x="342" y="7644"/>
                    <a:pt x="442" y="7544"/>
                    <a:pt x="442" y="7420"/>
                  </a:cubicBezTo>
                  <a:lnTo>
                    <a:pt x="442" y="224"/>
                  </a:lnTo>
                  <a:cubicBezTo>
                    <a:pt x="442" y="99"/>
                    <a:pt x="342" y="1"/>
                    <a:pt x="218" y="1"/>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6"/>
            <p:cNvSpPr/>
            <p:nvPr/>
          </p:nvSpPr>
          <p:spPr>
            <a:xfrm>
              <a:off x="5247350" y="908450"/>
              <a:ext cx="191125" cy="11075"/>
            </a:xfrm>
            <a:custGeom>
              <a:avLst/>
              <a:gdLst/>
              <a:ahLst/>
              <a:cxnLst/>
              <a:rect l="l" t="t" r="r" b="b"/>
              <a:pathLst>
                <a:path w="7645" h="443" extrusionOk="0">
                  <a:moveTo>
                    <a:pt x="218" y="1"/>
                  </a:moveTo>
                  <a:cubicBezTo>
                    <a:pt x="100" y="1"/>
                    <a:pt x="0" y="101"/>
                    <a:pt x="0" y="219"/>
                  </a:cubicBezTo>
                  <a:cubicBezTo>
                    <a:pt x="0" y="342"/>
                    <a:pt x="100" y="442"/>
                    <a:pt x="218" y="442"/>
                  </a:cubicBezTo>
                  <a:lnTo>
                    <a:pt x="7421" y="442"/>
                  </a:lnTo>
                  <a:cubicBezTo>
                    <a:pt x="7545" y="442"/>
                    <a:pt x="7644" y="342"/>
                    <a:pt x="7644" y="219"/>
                  </a:cubicBezTo>
                  <a:cubicBezTo>
                    <a:pt x="7644" y="101"/>
                    <a:pt x="7545" y="1"/>
                    <a:pt x="7421" y="1"/>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6"/>
            <p:cNvSpPr/>
            <p:nvPr/>
          </p:nvSpPr>
          <p:spPr>
            <a:xfrm>
              <a:off x="5293750" y="861125"/>
              <a:ext cx="102325" cy="113050"/>
            </a:xfrm>
            <a:custGeom>
              <a:avLst/>
              <a:gdLst/>
              <a:ahLst/>
              <a:cxnLst/>
              <a:rect l="l" t="t" r="r" b="b"/>
              <a:pathLst>
                <a:path w="4093" h="4522" extrusionOk="0">
                  <a:moveTo>
                    <a:pt x="249" y="1"/>
                  </a:moveTo>
                  <a:cubicBezTo>
                    <a:pt x="197" y="1"/>
                    <a:pt x="144" y="19"/>
                    <a:pt x="101" y="57"/>
                  </a:cubicBezTo>
                  <a:cubicBezTo>
                    <a:pt x="14" y="137"/>
                    <a:pt x="1" y="274"/>
                    <a:pt x="81" y="367"/>
                  </a:cubicBezTo>
                  <a:lnTo>
                    <a:pt x="3683" y="4447"/>
                  </a:lnTo>
                  <a:cubicBezTo>
                    <a:pt x="3726" y="4496"/>
                    <a:pt x="3789" y="4521"/>
                    <a:pt x="3851" y="4521"/>
                  </a:cubicBezTo>
                  <a:cubicBezTo>
                    <a:pt x="3901" y="4521"/>
                    <a:pt x="3950" y="4502"/>
                    <a:pt x="3993" y="4464"/>
                  </a:cubicBezTo>
                  <a:cubicBezTo>
                    <a:pt x="4087" y="4384"/>
                    <a:pt x="4093" y="4247"/>
                    <a:pt x="4012" y="4154"/>
                  </a:cubicBezTo>
                  <a:lnTo>
                    <a:pt x="411" y="75"/>
                  </a:lnTo>
                  <a:cubicBezTo>
                    <a:pt x="368" y="25"/>
                    <a:pt x="309" y="1"/>
                    <a:pt x="249" y="1"/>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6"/>
            <p:cNvSpPr/>
            <p:nvPr/>
          </p:nvSpPr>
          <p:spPr>
            <a:xfrm>
              <a:off x="5287875" y="867075"/>
              <a:ext cx="114275" cy="101025"/>
            </a:xfrm>
            <a:custGeom>
              <a:avLst/>
              <a:gdLst/>
              <a:ahLst/>
              <a:cxnLst/>
              <a:rect l="l" t="t" r="r" b="b"/>
              <a:pathLst>
                <a:path w="4571" h="4041" extrusionOk="0">
                  <a:moveTo>
                    <a:pt x="4323" y="0"/>
                  </a:moveTo>
                  <a:cubicBezTo>
                    <a:pt x="4273" y="0"/>
                    <a:pt x="4221" y="18"/>
                    <a:pt x="4179" y="54"/>
                  </a:cubicBezTo>
                  <a:lnTo>
                    <a:pt x="100" y="3656"/>
                  </a:lnTo>
                  <a:cubicBezTo>
                    <a:pt x="6" y="3736"/>
                    <a:pt x="1" y="3879"/>
                    <a:pt x="81" y="3966"/>
                  </a:cubicBezTo>
                  <a:cubicBezTo>
                    <a:pt x="124" y="4016"/>
                    <a:pt x="181" y="4040"/>
                    <a:pt x="242" y="4040"/>
                  </a:cubicBezTo>
                  <a:cubicBezTo>
                    <a:pt x="299" y="4040"/>
                    <a:pt x="348" y="4022"/>
                    <a:pt x="391" y="3991"/>
                  </a:cubicBezTo>
                  <a:lnTo>
                    <a:pt x="4471" y="389"/>
                  </a:lnTo>
                  <a:cubicBezTo>
                    <a:pt x="4557" y="309"/>
                    <a:pt x="4571" y="166"/>
                    <a:pt x="4489" y="74"/>
                  </a:cubicBezTo>
                  <a:cubicBezTo>
                    <a:pt x="4445" y="26"/>
                    <a:pt x="4384" y="0"/>
                    <a:pt x="4323" y="0"/>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6"/>
            <p:cNvSpPr/>
            <p:nvPr/>
          </p:nvSpPr>
          <p:spPr>
            <a:xfrm>
              <a:off x="5804275" y="1458700"/>
              <a:ext cx="9175" cy="158850"/>
            </a:xfrm>
            <a:custGeom>
              <a:avLst/>
              <a:gdLst/>
              <a:ahLst/>
              <a:cxnLst/>
              <a:rect l="l" t="t" r="r" b="b"/>
              <a:pathLst>
                <a:path w="367" h="6354" extrusionOk="0">
                  <a:moveTo>
                    <a:pt x="180" y="1"/>
                  </a:moveTo>
                  <a:cubicBezTo>
                    <a:pt x="82" y="1"/>
                    <a:pt x="0" y="81"/>
                    <a:pt x="0" y="181"/>
                  </a:cubicBezTo>
                  <a:lnTo>
                    <a:pt x="0" y="6173"/>
                  </a:lnTo>
                  <a:cubicBezTo>
                    <a:pt x="0" y="6271"/>
                    <a:pt x="82" y="6353"/>
                    <a:pt x="180" y="6353"/>
                  </a:cubicBezTo>
                  <a:cubicBezTo>
                    <a:pt x="280" y="6353"/>
                    <a:pt x="367" y="6271"/>
                    <a:pt x="367" y="6173"/>
                  </a:cubicBezTo>
                  <a:lnTo>
                    <a:pt x="367" y="181"/>
                  </a:lnTo>
                  <a:cubicBezTo>
                    <a:pt x="367" y="81"/>
                    <a:pt x="280" y="1"/>
                    <a:pt x="180" y="1"/>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6"/>
            <p:cNvSpPr/>
            <p:nvPr/>
          </p:nvSpPr>
          <p:spPr>
            <a:xfrm>
              <a:off x="5729325" y="1533525"/>
              <a:ext cx="158975" cy="9175"/>
            </a:xfrm>
            <a:custGeom>
              <a:avLst/>
              <a:gdLst/>
              <a:ahLst/>
              <a:cxnLst/>
              <a:rect l="l" t="t" r="r" b="b"/>
              <a:pathLst>
                <a:path w="6359" h="367" extrusionOk="0">
                  <a:moveTo>
                    <a:pt x="186" y="0"/>
                  </a:moveTo>
                  <a:cubicBezTo>
                    <a:pt x="86" y="0"/>
                    <a:pt x="0" y="82"/>
                    <a:pt x="0" y="186"/>
                  </a:cubicBezTo>
                  <a:cubicBezTo>
                    <a:pt x="0" y="286"/>
                    <a:pt x="86" y="367"/>
                    <a:pt x="186" y="367"/>
                  </a:cubicBezTo>
                  <a:lnTo>
                    <a:pt x="6172" y="367"/>
                  </a:lnTo>
                  <a:cubicBezTo>
                    <a:pt x="6276" y="367"/>
                    <a:pt x="6358" y="286"/>
                    <a:pt x="6358" y="186"/>
                  </a:cubicBezTo>
                  <a:cubicBezTo>
                    <a:pt x="6358" y="82"/>
                    <a:pt x="6276" y="0"/>
                    <a:pt x="6172" y="0"/>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6"/>
            <p:cNvSpPr/>
            <p:nvPr/>
          </p:nvSpPr>
          <p:spPr>
            <a:xfrm>
              <a:off x="5767950" y="1494175"/>
              <a:ext cx="85100" cy="94000"/>
            </a:xfrm>
            <a:custGeom>
              <a:avLst/>
              <a:gdLst/>
              <a:ahLst/>
              <a:cxnLst/>
              <a:rect l="l" t="t" r="r" b="b"/>
              <a:pathLst>
                <a:path w="3404" h="3760" extrusionOk="0">
                  <a:moveTo>
                    <a:pt x="210" y="0"/>
                  </a:moveTo>
                  <a:cubicBezTo>
                    <a:pt x="167" y="0"/>
                    <a:pt x="123" y="15"/>
                    <a:pt x="88" y="47"/>
                  </a:cubicBezTo>
                  <a:cubicBezTo>
                    <a:pt x="8" y="115"/>
                    <a:pt x="0" y="227"/>
                    <a:pt x="69" y="302"/>
                  </a:cubicBezTo>
                  <a:lnTo>
                    <a:pt x="3062" y="3697"/>
                  </a:lnTo>
                  <a:cubicBezTo>
                    <a:pt x="3100" y="3735"/>
                    <a:pt x="3149" y="3760"/>
                    <a:pt x="3198" y="3760"/>
                  </a:cubicBezTo>
                  <a:cubicBezTo>
                    <a:pt x="3241" y="3760"/>
                    <a:pt x="3286" y="3742"/>
                    <a:pt x="3323" y="3711"/>
                  </a:cubicBezTo>
                  <a:cubicBezTo>
                    <a:pt x="3398" y="3648"/>
                    <a:pt x="3404" y="3531"/>
                    <a:pt x="3341" y="3456"/>
                  </a:cubicBezTo>
                  <a:lnTo>
                    <a:pt x="343" y="60"/>
                  </a:lnTo>
                  <a:cubicBezTo>
                    <a:pt x="310" y="20"/>
                    <a:pt x="260" y="0"/>
                    <a:pt x="210" y="0"/>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6"/>
            <p:cNvSpPr/>
            <p:nvPr/>
          </p:nvSpPr>
          <p:spPr>
            <a:xfrm>
              <a:off x="5763000" y="1499125"/>
              <a:ext cx="95000" cy="84100"/>
            </a:xfrm>
            <a:custGeom>
              <a:avLst/>
              <a:gdLst/>
              <a:ahLst/>
              <a:cxnLst/>
              <a:rect l="l" t="t" r="r" b="b"/>
              <a:pathLst>
                <a:path w="3800" h="3364" extrusionOk="0">
                  <a:moveTo>
                    <a:pt x="3601" y="0"/>
                  </a:moveTo>
                  <a:cubicBezTo>
                    <a:pt x="3556" y="0"/>
                    <a:pt x="3511" y="16"/>
                    <a:pt x="3476" y="48"/>
                  </a:cubicBezTo>
                  <a:lnTo>
                    <a:pt x="86" y="3040"/>
                  </a:lnTo>
                  <a:cubicBezTo>
                    <a:pt x="6" y="3109"/>
                    <a:pt x="0" y="3227"/>
                    <a:pt x="69" y="3301"/>
                  </a:cubicBezTo>
                  <a:cubicBezTo>
                    <a:pt x="106" y="3338"/>
                    <a:pt x="155" y="3364"/>
                    <a:pt x="206" y="3364"/>
                  </a:cubicBezTo>
                  <a:cubicBezTo>
                    <a:pt x="249" y="3364"/>
                    <a:pt x="292" y="3344"/>
                    <a:pt x="329" y="3313"/>
                  </a:cubicBezTo>
                  <a:lnTo>
                    <a:pt x="3719" y="321"/>
                  </a:lnTo>
                  <a:cubicBezTo>
                    <a:pt x="3794" y="253"/>
                    <a:pt x="3800" y="141"/>
                    <a:pt x="3737" y="60"/>
                  </a:cubicBezTo>
                  <a:cubicBezTo>
                    <a:pt x="3702" y="21"/>
                    <a:pt x="3651" y="0"/>
                    <a:pt x="3601" y="0"/>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6"/>
            <p:cNvSpPr/>
            <p:nvPr/>
          </p:nvSpPr>
          <p:spPr>
            <a:xfrm>
              <a:off x="5354150" y="1954950"/>
              <a:ext cx="9175" cy="158975"/>
            </a:xfrm>
            <a:custGeom>
              <a:avLst/>
              <a:gdLst/>
              <a:ahLst/>
              <a:cxnLst/>
              <a:rect l="l" t="t" r="r" b="b"/>
              <a:pathLst>
                <a:path w="367" h="6359" extrusionOk="0">
                  <a:moveTo>
                    <a:pt x="187" y="0"/>
                  </a:moveTo>
                  <a:cubicBezTo>
                    <a:pt x="81" y="0"/>
                    <a:pt x="0" y="81"/>
                    <a:pt x="0" y="187"/>
                  </a:cubicBezTo>
                  <a:lnTo>
                    <a:pt x="0" y="6172"/>
                  </a:lnTo>
                  <a:cubicBezTo>
                    <a:pt x="0" y="6276"/>
                    <a:pt x="81" y="6358"/>
                    <a:pt x="187" y="6358"/>
                  </a:cubicBezTo>
                  <a:cubicBezTo>
                    <a:pt x="286" y="6358"/>
                    <a:pt x="367" y="6276"/>
                    <a:pt x="367" y="6172"/>
                  </a:cubicBezTo>
                  <a:lnTo>
                    <a:pt x="367" y="187"/>
                  </a:lnTo>
                  <a:cubicBezTo>
                    <a:pt x="367" y="81"/>
                    <a:pt x="286" y="0"/>
                    <a:pt x="187" y="0"/>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6"/>
            <p:cNvSpPr/>
            <p:nvPr/>
          </p:nvSpPr>
          <p:spPr>
            <a:xfrm>
              <a:off x="5279350" y="2029750"/>
              <a:ext cx="158800" cy="9325"/>
            </a:xfrm>
            <a:custGeom>
              <a:avLst/>
              <a:gdLst/>
              <a:ahLst/>
              <a:cxnLst/>
              <a:rect l="l" t="t" r="r" b="b"/>
              <a:pathLst>
                <a:path w="6352" h="373" extrusionOk="0">
                  <a:moveTo>
                    <a:pt x="181" y="0"/>
                  </a:moveTo>
                  <a:cubicBezTo>
                    <a:pt x="81" y="0"/>
                    <a:pt x="0" y="88"/>
                    <a:pt x="0" y="187"/>
                  </a:cubicBezTo>
                  <a:cubicBezTo>
                    <a:pt x="0" y="286"/>
                    <a:pt x="81" y="373"/>
                    <a:pt x="181" y="373"/>
                  </a:cubicBezTo>
                  <a:lnTo>
                    <a:pt x="6171" y="373"/>
                  </a:lnTo>
                  <a:cubicBezTo>
                    <a:pt x="6271" y="373"/>
                    <a:pt x="6351" y="286"/>
                    <a:pt x="6351" y="187"/>
                  </a:cubicBezTo>
                  <a:cubicBezTo>
                    <a:pt x="6351" y="88"/>
                    <a:pt x="6271" y="0"/>
                    <a:pt x="6171" y="0"/>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6"/>
            <p:cNvSpPr/>
            <p:nvPr/>
          </p:nvSpPr>
          <p:spPr>
            <a:xfrm>
              <a:off x="5317975" y="1990450"/>
              <a:ext cx="85100" cy="93975"/>
            </a:xfrm>
            <a:custGeom>
              <a:avLst/>
              <a:gdLst/>
              <a:ahLst/>
              <a:cxnLst/>
              <a:rect l="l" t="t" r="r" b="b"/>
              <a:pathLst>
                <a:path w="3404" h="3759" extrusionOk="0">
                  <a:moveTo>
                    <a:pt x="198" y="0"/>
                  </a:moveTo>
                  <a:cubicBezTo>
                    <a:pt x="156" y="0"/>
                    <a:pt x="114" y="15"/>
                    <a:pt x="81" y="45"/>
                  </a:cubicBezTo>
                  <a:cubicBezTo>
                    <a:pt x="6" y="114"/>
                    <a:pt x="1" y="231"/>
                    <a:pt x="69" y="306"/>
                  </a:cubicBezTo>
                  <a:lnTo>
                    <a:pt x="3061" y="3696"/>
                  </a:lnTo>
                  <a:cubicBezTo>
                    <a:pt x="3098" y="3739"/>
                    <a:pt x="3149" y="3758"/>
                    <a:pt x="3198" y="3758"/>
                  </a:cubicBezTo>
                  <a:cubicBezTo>
                    <a:pt x="3241" y="3758"/>
                    <a:pt x="3285" y="3746"/>
                    <a:pt x="3322" y="3715"/>
                  </a:cubicBezTo>
                  <a:cubicBezTo>
                    <a:pt x="3396" y="3647"/>
                    <a:pt x="3404" y="3529"/>
                    <a:pt x="3335" y="3454"/>
                  </a:cubicBezTo>
                  <a:lnTo>
                    <a:pt x="342" y="64"/>
                  </a:lnTo>
                  <a:cubicBezTo>
                    <a:pt x="304" y="23"/>
                    <a:pt x="251" y="0"/>
                    <a:pt x="198" y="0"/>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6"/>
            <p:cNvSpPr/>
            <p:nvPr/>
          </p:nvSpPr>
          <p:spPr>
            <a:xfrm>
              <a:off x="5313025" y="1995425"/>
              <a:ext cx="95025" cy="84050"/>
            </a:xfrm>
            <a:custGeom>
              <a:avLst/>
              <a:gdLst/>
              <a:ahLst/>
              <a:cxnLst/>
              <a:rect l="l" t="t" r="r" b="b"/>
              <a:pathLst>
                <a:path w="3801" h="3362" extrusionOk="0">
                  <a:moveTo>
                    <a:pt x="3591" y="0"/>
                  </a:moveTo>
                  <a:cubicBezTo>
                    <a:pt x="3549" y="0"/>
                    <a:pt x="3507" y="15"/>
                    <a:pt x="3471" y="46"/>
                  </a:cubicBezTo>
                  <a:lnTo>
                    <a:pt x="81" y="3038"/>
                  </a:lnTo>
                  <a:cubicBezTo>
                    <a:pt x="6" y="3106"/>
                    <a:pt x="0" y="3224"/>
                    <a:pt x="69" y="3299"/>
                  </a:cubicBezTo>
                  <a:cubicBezTo>
                    <a:pt x="100" y="3342"/>
                    <a:pt x="155" y="3361"/>
                    <a:pt x="204" y="3361"/>
                  </a:cubicBezTo>
                  <a:cubicBezTo>
                    <a:pt x="249" y="3361"/>
                    <a:pt x="292" y="3348"/>
                    <a:pt x="324" y="3316"/>
                  </a:cubicBezTo>
                  <a:lnTo>
                    <a:pt x="3720" y="318"/>
                  </a:lnTo>
                  <a:cubicBezTo>
                    <a:pt x="3794" y="256"/>
                    <a:pt x="3800" y="138"/>
                    <a:pt x="3732" y="64"/>
                  </a:cubicBezTo>
                  <a:cubicBezTo>
                    <a:pt x="3694" y="22"/>
                    <a:pt x="3643" y="0"/>
                    <a:pt x="3591" y="0"/>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6"/>
            <p:cNvSpPr/>
            <p:nvPr/>
          </p:nvSpPr>
          <p:spPr>
            <a:xfrm>
              <a:off x="4603525" y="1458700"/>
              <a:ext cx="9175" cy="158850"/>
            </a:xfrm>
            <a:custGeom>
              <a:avLst/>
              <a:gdLst/>
              <a:ahLst/>
              <a:cxnLst/>
              <a:rect l="l" t="t" r="r" b="b"/>
              <a:pathLst>
                <a:path w="367" h="6354" extrusionOk="0">
                  <a:moveTo>
                    <a:pt x="186" y="1"/>
                  </a:moveTo>
                  <a:cubicBezTo>
                    <a:pt x="87" y="1"/>
                    <a:pt x="0" y="81"/>
                    <a:pt x="0" y="181"/>
                  </a:cubicBezTo>
                  <a:lnTo>
                    <a:pt x="0" y="6173"/>
                  </a:lnTo>
                  <a:cubicBezTo>
                    <a:pt x="0" y="6271"/>
                    <a:pt x="87" y="6353"/>
                    <a:pt x="186" y="6353"/>
                  </a:cubicBezTo>
                  <a:cubicBezTo>
                    <a:pt x="286" y="6353"/>
                    <a:pt x="367" y="6271"/>
                    <a:pt x="367" y="6173"/>
                  </a:cubicBezTo>
                  <a:lnTo>
                    <a:pt x="367" y="181"/>
                  </a:lnTo>
                  <a:cubicBezTo>
                    <a:pt x="367" y="81"/>
                    <a:pt x="286" y="1"/>
                    <a:pt x="186" y="1"/>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6"/>
            <p:cNvSpPr/>
            <p:nvPr/>
          </p:nvSpPr>
          <p:spPr>
            <a:xfrm>
              <a:off x="4528725" y="1533525"/>
              <a:ext cx="158925" cy="9175"/>
            </a:xfrm>
            <a:custGeom>
              <a:avLst/>
              <a:gdLst/>
              <a:ahLst/>
              <a:cxnLst/>
              <a:rect l="l" t="t" r="r" b="b"/>
              <a:pathLst>
                <a:path w="6357" h="367" extrusionOk="0">
                  <a:moveTo>
                    <a:pt x="186" y="0"/>
                  </a:moveTo>
                  <a:cubicBezTo>
                    <a:pt x="81" y="0"/>
                    <a:pt x="0" y="82"/>
                    <a:pt x="0" y="186"/>
                  </a:cubicBezTo>
                  <a:cubicBezTo>
                    <a:pt x="0" y="286"/>
                    <a:pt x="81" y="367"/>
                    <a:pt x="186" y="367"/>
                  </a:cubicBezTo>
                  <a:lnTo>
                    <a:pt x="6171" y="367"/>
                  </a:lnTo>
                  <a:cubicBezTo>
                    <a:pt x="6270" y="367"/>
                    <a:pt x="6357" y="286"/>
                    <a:pt x="6357" y="186"/>
                  </a:cubicBezTo>
                  <a:cubicBezTo>
                    <a:pt x="6357" y="82"/>
                    <a:pt x="6270" y="0"/>
                    <a:pt x="6171" y="0"/>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6"/>
            <p:cNvSpPr/>
            <p:nvPr/>
          </p:nvSpPr>
          <p:spPr>
            <a:xfrm>
              <a:off x="4567350" y="1494175"/>
              <a:ext cx="85100" cy="94000"/>
            </a:xfrm>
            <a:custGeom>
              <a:avLst/>
              <a:gdLst/>
              <a:ahLst/>
              <a:cxnLst/>
              <a:rect l="l" t="t" r="r" b="b"/>
              <a:pathLst>
                <a:path w="3404" h="3760" extrusionOk="0">
                  <a:moveTo>
                    <a:pt x="208" y="0"/>
                  </a:moveTo>
                  <a:cubicBezTo>
                    <a:pt x="166" y="0"/>
                    <a:pt x="123" y="15"/>
                    <a:pt x="88" y="47"/>
                  </a:cubicBezTo>
                  <a:cubicBezTo>
                    <a:pt x="6" y="115"/>
                    <a:pt x="0" y="227"/>
                    <a:pt x="69" y="302"/>
                  </a:cubicBezTo>
                  <a:lnTo>
                    <a:pt x="3061" y="3697"/>
                  </a:lnTo>
                  <a:cubicBezTo>
                    <a:pt x="3098" y="3735"/>
                    <a:pt x="3149" y="3760"/>
                    <a:pt x="3198" y="3760"/>
                  </a:cubicBezTo>
                  <a:cubicBezTo>
                    <a:pt x="3241" y="3760"/>
                    <a:pt x="3285" y="3742"/>
                    <a:pt x="3322" y="3711"/>
                  </a:cubicBezTo>
                  <a:cubicBezTo>
                    <a:pt x="3396" y="3648"/>
                    <a:pt x="3404" y="3531"/>
                    <a:pt x="3341" y="3456"/>
                  </a:cubicBezTo>
                  <a:lnTo>
                    <a:pt x="342" y="60"/>
                  </a:lnTo>
                  <a:cubicBezTo>
                    <a:pt x="306" y="20"/>
                    <a:pt x="257" y="0"/>
                    <a:pt x="208" y="0"/>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6"/>
            <p:cNvSpPr/>
            <p:nvPr/>
          </p:nvSpPr>
          <p:spPr>
            <a:xfrm>
              <a:off x="4562400" y="1499125"/>
              <a:ext cx="95000" cy="84100"/>
            </a:xfrm>
            <a:custGeom>
              <a:avLst/>
              <a:gdLst/>
              <a:ahLst/>
              <a:cxnLst/>
              <a:rect l="l" t="t" r="r" b="b"/>
              <a:pathLst>
                <a:path w="3800" h="3364" extrusionOk="0">
                  <a:moveTo>
                    <a:pt x="3600" y="0"/>
                  </a:moveTo>
                  <a:cubicBezTo>
                    <a:pt x="3556" y="0"/>
                    <a:pt x="3511" y="16"/>
                    <a:pt x="3477" y="48"/>
                  </a:cubicBezTo>
                  <a:lnTo>
                    <a:pt x="87" y="3040"/>
                  </a:lnTo>
                  <a:cubicBezTo>
                    <a:pt x="6" y="3109"/>
                    <a:pt x="0" y="3227"/>
                    <a:pt x="69" y="3301"/>
                  </a:cubicBezTo>
                  <a:cubicBezTo>
                    <a:pt x="106" y="3338"/>
                    <a:pt x="155" y="3364"/>
                    <a:pt x="204" y="3364"/>
                  </a:cubicBezTo>
                  <a:cubicBezTo>
                    <a:pt x="249" y="3364"/>
                    <a:pt x="292" y="3344"/>
                    <a:pt x="329" y="3313"/>
                  </a:cubicBezTo>
                  <a:lnTo>
                    <a:pt x="3719" y="321"/>
                  </a:lnTo>
                  <a:cubicBezTo>
                    <a:pt x="3794" y="253"/>
                    <a:pt x="3800" y="141"/>
                    <a:pt x="3737" y="60"/>
                  </a:cubicBezTo>
                  <a:cubicBezTo>
                    <a:pt x="3701" y="21"/>
                    <a:pt x="3651" y="0"/>
                    <a:pt x="3600" y="0"/>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0" name="Google Shape;1350;p46"/>
          <p:cNvGrpSpPr/>
          <p:nvPr/>
        </p:nvGrpSpPr>
        <p:grpSpPr>
          <a:xfrm>
            <a:off x="4760916" y="829354"/>
            <a:ext cx="448034" cy="447956"/>
            <a:chOff x="10333025" y="2667100"/>
            <a:chExt cx="191100" cy="191075"/>
          </a:xfrm>
        </p:grpSpPr>
        <p:sp>
          <p:nvSpPr>
            <p:cNvPr id="1351" name="Google Shape;1351;p46"/>
            <p:cNvSpPr/>
            <p:nvPr/>
          </p:nvSpPr>
          <p:spPr>
            <a:xfrm>
              <a:off x="10423075" y="2667100"/>
              <a:ext cx="11050" cy="191075"/>
            </a:xfrm>
            <a:custGeom>
              <a:avLst/>
              <a:gdLst/>
              <a:ahLst/>
              <a:cxnLst/>
              <a:rect l="l" t="t" r="r" b="b"/>
              <a:pathLst>
                <a:path w="442" h="7643" extrusionOk="0">
                  <a:moveTo>
                    <a:pt x="218" y="0"/>
                  </a:moveTo>
                  <a:cubicBezTo>
                    <a:pt x="100" y="0"/>
                    <a:pt x="0" y="98"/>
                    <a:pt x="0" y="224"/>
                  </a:cubicBezTo>
                  <a:lnTo>
                    <a:pt x="0" y="7425"/>
                  </a:lnTo>
                  <a:cubicBezTo>
                    <a:pt x="0" y="7543"/>
                    <a:pt x="100" y="7643"/>
                    <a:pt x="218" y="7643"/>
                  </a:cubicBezTo>
                  <a:cubicBezTo>
                    <a:pt x="342" y="7643"/>
                    <a:pt x="441" y="7543"/>
                    <a:pt x="441" y="7425"/>
                  </a:cubicBezTo>
                  <a:lnTo>
                    <a:pt x="441" y="224"/>
                  </a:lnTo>
                  <a:cubicBezTo>
                    <a:pt x="441" y="98"/>
                    <a:pt x="342"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6"/>
            <p:cNvSpPr/>
            <p:nvPr/>
          </p:nvSpPr>
          <p:spPr>
            <a:xfrm>
              <a:off x="10333025" y="2757100"/>
              <a:ext cx="191100" cy="11050"/>
            </a:xfrm>
            <a:custGeom>
              <a:avLst/>
              <a:gdLst/>
              <a:ahLst/>
              <a:cxnLst/>
              <a:rect l="l" t="t" r="r" b="b"/>
              <a:pathLst>
                <a:path w="7644" h="442" extrusionOk="0">
                  <a:moveTo>
                    <a:pt x="218" y="0"/>
                  </a:moveTo>
                  <a:cubicBezTo>
                    <a:pt x="101" y="0"/>
                    <a:pt x="1" y="100"/>
                    <a:pt x="1" y="224"/>
                  </a:cubicBezTo>
                  <a:cubicBezTo>
                    <a:pt x="1" y="341"/>
                    <a:pt x="101" y="441"/>
                    <a:pt x="218" y="441"/>
                  </a:cubicBezTo>
                  <a:lnTo>
                    <a:pt x="7420" y="441"/>
                  </a:lnTo>
                  <a:cubicBezTo>
                    <a:pt x="7545" y="441"/>
                    <a:pt x="7643" y="341"/>
                    <a:pt x="7643" y="224"/>
                  </a:cubicBezTo>
                  <a:cubicBezTo>
                    <a:pt x="7643" y="100"/>
                    <a:pt x="7545" y="0"/>
                    <a:pt x="7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6"/>
            <p:cNvSpPr/>
            <p:nvPr/>
          </p:nvSpPr>
          <p:spPr>
            <a:xfrm>
              <a:off x="10379450" y="2709800"/>
              <a:ext cx="102325" cy="113000"/>
            </a:xfrm>
            <a:custGeom>
              <a:avLst/>
              <a:gdLst/>
              <a:ahLst/>
              <a:cxnLst/>
              <a:rect l="l" t="t" r="r" b="b"/>
              <a:pathLst>
                <a:path w="4093" h="4520" extrusionOk="0">
                  <a:moveTo>
                    <a:pt x="245" y="1"/>
                  </a:moveTo>
                  <a:cubicBezTo>
                    <a:pt x="194" y="1"/>
                    <a:pt x="142" y="18"/>
                    <a:pt x="100" y="55"/>
                  </a:cubicBezTo>
                  <a:cubicBezTo>
                    <a:pt x="12" y="135"/>
                    <a:pt x="0" y="278"/>
                    <a:pt x="81" y="365"/>
                  </a:cubicBezTo>
                  <a:lnTo>
                    <a:pt x="3682" y="4445"/>
                  </a:lnTo>
                  <a:cubicBezTo>
                    <a:pt x="3726" y="4494"/>
                    <a:pt x="3788" y="4519"/>
                    <a:pt x="3849" y="4519"/>
                  </a:cubicBezTo>
                  <a:cubicBezTo>
                    <a:pt x="3900" y="4519"/>
                    <a:pt x="3955" y="4500"/>
                    <a:pt x="3992" y="4463"/>
                  </a:cubicBezTo>
                  <a:cubicBezTo>
                    <a:pt x="4086" y="4382"/>
                    <a:pt x="4092" y="4245"/>
                    <a:pt x="4012" y="4153"/>
                  </a:cubicBezTo>
                  <a:lnTo>
                    <a:pt x="410" y="73"/>
                  </a:lnTo>
                  <a:cubicBezTo>
                    <a:pt x="366" y="26"/>
                    <a:pt x="306"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6"/>
            <p:cNvSpPr/>
            <p:nvPr/>
          </p:nvSpPr>
          <p:spPr>
            <a:xfrm>
              <a:off x="10373550" y="2715800"/>
              <a:ext cx="114250" cy="101075"/>
            </a:xfrm>
            <a:custGeom>
              <a:avLst/>
              <a:gdLst/>
              <a:ahLst/>
              <a:cxnLst/>
              <a:rect l="l" t="t" r="r" b="b"/>
              <a:pathLst>
                <a:path w="4570" h="4043" extrusionOk="0">
                  <a:moveTo>
                    <a:pt x="4324" y="0"/>
                  </a:moveTo>
                  <a:cubicBezTo>
                    <a:pt x="4271" y="0"/>
                    <a:pt x="4219" y="19"/>
                    <a:pt x="4179" y="56"/>
                  </a:cubicBezTo>
                  <a:lnTo>
                    <a:pt x="99" y="3658"/>
                  </a:lnTo>
                  <a:cubicBezTo>
                    <a:pt x="7" y="3738"/>
                    <a:pt x="1" y="3875"/>
                    <a:pt x="81" y="3968"/>
                  </a:cubicBezTo>
                  <a:cubicBezTo>
                    <a:pt x="125" y="4018"/>
                    <a:pt x="181" y="4042"/>
                    <a:pt x="242" y="4042"/>
                  </a:cubicBezTo>
                  <a:cubicBezTo>
                    <a:pt x="299" y="4042"/>
                    <a:pt x="348" y="4024"/>
                    <a:pt x="391" y="3987"/>
                  </a:cubicBezTo>
                  <a:lnTo>
                    <a:pt x="4471" y="386"/>
                  </a:lnTo>
                  <a:cubicBezTo>
                    <a:pt x="4558" y="305"/>
                    <a:pt x="4570" y="168"/>
                    <a:pt x="4489" y="76"/>
                  </a:cubicBezTo>
                  <a:cubicBezTo>
                    <a:pt x="4446" y="25"/>
                    <a:pt x="4385" y="0"/>
                    <a:pt x="4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5" name="Google Shape;1355;p46"/>
          <p:cNvGrpSpPr/>
          <p:nvPr/>
        </p:nvGrpSpPr>
        <p:grpSpPr>
          <a:xfrm flipH="1">
            <a:off x="7552240" y="3472599"/>
            <a:ext cx="1454022" cy="1449130"/>
            <a:chOff x="424700" y="304829"/>
            <a:chExt cx="1969953" cy="1963325"/>
          </a:xfrm>
        </p:grpSpPr>
        <p:sp>
          <p:nvSpPr>
            <p:cNvPr id="1356" name="Google Shape;1356;p46"/>
            <p:cNvSpPr/>
            <p:nvPr/>
          </p:nvSpPr>
          <p:spPr>
            <a:xfrm>
              <a:off x="424700" y="304829"/>
              <a:ext cx="1969953" cy="1963325"/>
            </a:xfrm>
            <a:custGeom>
              <a:avLst/>
              <a:gdLst/>
              <a:ahLst/>
              <a:cxnLst/>
              <a:rect l="l" t="t" r="r" b="b"/>
              <a:pathLst>
                <a:path w="99568" h="99233" extrusionOk="0">
                  <a:moveTo>
                    <a:pt x="50249" y="0"/>
                  </a:moveTo>
                  <a:cubicBezTo>
                    <a:pt x="34506" y="0"/>
                    <a:pt x="19587" y="7253"/>
                    <a:pt x="10330" y="19403"/>
                  </a:cubicBezTo>
                  <a:cubicBezTo>
                    <a:pt x="3901" y="27840"/>
                    <a:pt x="309" y="38423"/>
                    <a:pt x="206" y="49206"/>
                  </a:cubicBezTo>
                  <a:cubicBezTo>
                    <a:pt x="1" y="70146"/>
                    <a:pt x="14319" y="90132"/>
                    <a:pt x="34248" y="96730"/>
                  </a:cubicBezTo>
                  <a:cubicBezTo>
                    <a:pt x="39275" y="98390"/>
                    <a:pt x="44524" y="99232"/>
                    <a:pt x="49862" y="99232"/>
                  </a:cubicBezTo>
                  <a:cubicBezTo>
                    <a:pt x="56158" y="99232"/>
                    <a:pt x="62292" y="98074"/>
                    <a:pt x="68099" y="95782"/>
                  </a:cubicBezTo>
                  <a:cubicBezTo>
                    <a:pt x="86793" y="88400"/>
                    <a:pt x="99438" y="69825"/>
                    <a:pt x="99558" y="49549"/>
                  </a:cubicBezTo>
                  <a:cubicBezTo>
                    <a:pt x="99567" y="47386"/>
                    <a:pt x="99434" y="45204"/>
                    <a:pt x="99153" y="43067"/>
                  </a:cubicBezTo>
                  <a:cubicBezTo>
                    <a:pt x="97020" y="26808"/>
                    <a:pt x="86558" y="12208"/>
                    <a:pt x="71847" y="4964"/>
                  </a:cubicBezTo>
                  <a:cubicBezTo>
                    <a:pt x="65249" y="1718"/>
                    <a:pt x="57782" y="0"/>
                    <a:pt x="50249" y="0"/>
                  </a:cubicBezTo>
                  <a:close/>
                </a:path>
              </a:pathLst>
            </a:custGeom>
            <a:solidFill>
              <a:srgbClr val="FFFFFF"/>
            </a:solidFill>
            <a:ln>
              <a:noFill/>
            </a:ln>
            <a:effectLst>
              <a:outerShdw blurRad="42863" dist="76200" dir="360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6"/>
            <p:cNvSpPr/>
            <p:nvPr/>
          </p:nvSpPr>
          <p:spPr>
            <a:xfrm>
              <a:off x="487438" y="361118"/>
              <a:ext cx="1853993" cy="1853993"/>
            </a:xfrm>
            <a:custGeom>
              <a:avLst/>
              <a:gdLst/>
              <a:ahLst/>
              <a:cxnLst/>
              <a:rect l="l" t="t" r="r" b="b"/>
              <a:pathLst>
                <a:path w="93707" h="93707" extrusionOk="0">
                  <a:moveTo>
                    <a:pt x="46851" y="1"/>
                  </a:moveTo>
                  <a:cubicBezTo>
                    <a:pt x="45454" y="1"/>
                    <a:pt x="44069" y="63"/>
                    <a:pt x="42702" y="188"/>
                  </a:cubicBezTo>
                  <a:cubicBezTo>
                    <a:pt x="42257" y="219"/>
                    <a:pt x="41815" y="268"/>
                    <a:pt x="41379" y="316"/>
                  </a:cubicBezTo>
                  <a:cubicBezTo>
                    <a:pt x="41322" y="325"/>
                    <a:pt x="41273" y="330"/>
                    <a:pt x="41219" y="338"/>
                  </a:cubicBezTo>
                  <a:cubicBezTo>
                    <a:pt x="39363" y="562"/>
                    <a:pt x="37547" y="886"/>
                    <a:pt x="35765" y="1322"/>
                  </a:cubicBezTo>
                  <a:cubicBezTo>
                    <a:pt x="35716" y="1331"/>
                    <a:pt x="35667" y="1340"/>
                    <a:pt x="35618" y="1358"/>
                  </a:cubicBezTo>
                  <a:cubicBezTo>
                    <a:pt x="32925" y="2021"/>
                    <a:pt x="30320" y="2917"/>
                    <a:pt x="27836" y="4020"/>
                  </a:cubicBezTo>
                  <a:cubicBezTo>
                    <a:pt x="27796" y="4043"/>
                    <a:pt x="27756" y="4061"/>
                    <a:pt x="27720" y="4074"/>
                  </a:cubicBezTo>
                  <a:cubicBezTo>
                    <a:pt x="26598" y="4577"/>
                    <a:pt x="25503" y="5120"/>
                    <a:pt x="24435" y="5703"/>
                  </a:cubicBezTo>
                  <a:cubicBezTo>
                    <a:pt x="23584" y="6171"/>
                    <a:pt x="22742" y="6656"/>
                    <a:pt x="21928" y="7177"/>
                  </a:cubicBezTo>
                  <a:cubicBezTo>
                    <a:pt x="21897" y="7195"/>
                    <a:pt x="21860" y="7213"/>
                    <a:pt x="21829" y="7235"/>
                  </a:cubicBezTo>
                  <a:cubicBezTo>
                    <a:pt x="19782" y="8531"/>
                    <a:pt x="17836" y="9982"/>
                    <a:pt x="16020" y="11576"/>
                  </a:cubicBezTo>
                  <a:cubicBezTo>
                    <a:pt x="15993" y="11599"/>
                    <a:pt x="15957" y="11629"/>
                    <a:pt x="15930" y="11656"/>
                  </a:cubicBezTo>
                  <a:cubicBezTo>
                    <a:pt x="12907" y="14305"/>
                    <a:pt x="10236" y="17346"/>
                    <a:pt x="7979" y="20690"/>
                  </a:cubicBezTo>
                  <a:cubicBezTo>
                    <a:pt x="7961" y="20721"/>
                    <a:pt x="7934" y="20757"/>
                    <a:pt x="7916" y="20788"/>
                  </a:cubicBezTo>
                  <a:cubicBezTo>
                    <a:pt x="7200" y="21852"/>
                    <a:pt x="6532" y="22948"/>
                    <a:pt x="5904" y="24069"/>
                  </a:cubicBezTo>
                  <a:cubicBezTo>
                    <a:pt x="5886" y="24105"/>
                    <a:pt x="5864" y="24140"/>
                    <a:pt x="5850" y="24181"/>
                  </a:cubicBezTo>
                  <a:cubicBezTo>
                    <a:pt x="4332" y="26910"/>
                    <a:pt x="3086" y="29808"/>
                    <a:pt x="2137" y="32840"/>
                  </a:cubicBezTo>
                  <a:cubicBezTo>
                    <a:pt x="2119" y="32885"/>
                    <a:pt x="2102" y="32933"/>
                    <a:pt x="2092" y="32982"/>
                  </a:cubicBezTo>
                  <a:cubicBezTo>
                    <a:pt x="730" y="37363"/>
                    <a:pt x="0" y="42025"/>
                    <a:pt x="0" y="46851"/>
                  </a:cubicBezTo>
                  <a:cubicBezTo>
                    <a:pt x="0" y="49429"/>
                    <a:pt x="210" y="51958"/>
                    <a:pt x="615" y="54425"/>
                  </a:cubicBezTo>
                  <a:cubicBezTo>
                    <a:pt x="970" y="56624"/>
                    <a:pt x="1483" y="58775"/>
                    <a:pt x="2137" y="60863"/>
                  </a:cubicBezTo>
                  <a:cubicBezTo>
                    <a:pt x="2587" y="62314"/>
                    <a:pt x="3108" y="63730"/>
                    <a:pt x="3695" y="65114"/>
                  </a:cubicBezTo>
                  <a:cubicBezTo>
                    <a:pt x="3812" y="65382"/>
                    <a:pt x="3923" y="65649"/>
                    <a:pt x="4042" y="65912"/>
                  </a:cubicBezTo>
                  <a:cubicBezTo>
                    <a:pt x="4123" y="66094"/>
                    <a:pt x="4208" y="66277"/>
                    <a:pt x="4288" y="66459"/>
                  </a:cubicBezTo>
                  <a:cubicBezTo>
                    <a:pt x="4346" y="66575"/>
                    <a:pt x="4404" y="66699"/>
                    <a:pt x="4453" y="66820"/>
                  </a:cubicBezTo>
                  <a:cubicBezTo>
                    <a:pt x="5659" y="69362"/>
                    <a:pt x="7075" y="71780"/>
                    <a:pt x="8700" y="74045"/>
                  </a:cubicBezTo>
                  <a:cubicBezTo>
                    <a:pt x="8767" y="74144"/>
                    <a:pt x="8838" y="74242"/>
                    <a:pt x="8900" y="74335"/>
                  </a:cubicBezTo>
                  <a:cubicBezTo>
                    <a:pt x="9159" y="74686"/>
                    <a:pt x="9422" y="75039"/>
                    <a:pt x="9684" y="75377"/>
                  </a:cubicBezTo>
                  <a:cubicBezTo>
                    <a:pt x="11185" y="77331"/>
                    <a:pt x="12831" y="79161"/>
                    <a:pt x="14621" y="80857"/>
                  </a:cubicBezTo>
                  <a:cubicBezTo>
                    <a:pt x="19563" y="85542"/>
                    <a:pt x="25520" y="89161"/>
                    <a:pt x="32132" y="91343"/>
                  </a:cubicBezTo>
                  <a:cubicBezTo>
                    <a:pt x="36762" y="92874"/>
                    <a:pt x="41709" y="93706"/>
                    <a:pt x="46851" y="93706"/>
                  </a:cubicBezTo>
                  <a:cubicBezTo>
                    <a:pt x="64032" y="93706"/>
                    <a:pt x="79050" y="84459"/>
                    <a:pt x="87207" y="70675"/>
                  </a:cubicBezTo>
                  <a:cubicBezTo>
                    <a:pt x="87559" y="70079"/>
                    <a:pt x="87896" y="69473"/>
                    <a:pt x="88226" y="68863"/>
                  </a:cubicBezTo>
                  <a:cubicBezTo>
                    <a:pt x="88382" y="68560"/>
                    <a:pt x="88543" y="68258"/>
                    <a:pt x="88693" y="67950"/>
                  </a:cubicBezTo>
                  <a:cubicBezTo>
                    <a:pt x="91899" y="61606"/>
                    <a:pt x="93707" y="54438"/>
                    <a:pt x="93707" y="46851"/>
                  </a:cubicBezTo>
                  <a:cubicBezTo>
                    <a:pt x="93707" y="40498"/>
                    <a:pt x="92443" y="34439"/>
                    <a:pt x="90150" y="28913"/>
                  </a:cubicBezTo>
                  <a:cubicBezTo>
                    <a:pt x="83110" y="11936"/>
                    <a:pt x="66375" y="1"/>
                    <a:pt x="46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6"/>
            <p:cNvSpPr/>
            <p:nvPr/>
          </p:nvSpPr>
          <p:spPr>
            <a:xfrm>
              <a:off x="1424159" y="611813"/>
              <a:ext cx="746389" cy="147299"/>
            </a:xfrm>
            <a:custGeom>
              <a:avLst/>
              <a:gdLst/>
              <a:ahLst/>
              <a:cxnLst/>
              <a:rect l="l" t="t" r="r" b="b"/>
              <a:pathLst>
                <a:path w="37725" h="7445" extrusionOk="0">
                  <a:moveTo>
                    <a:pt x="19402" y="0"/>
                  </a:moveTo>
                  <a:cubicBezTo>
                    <a:pt x="19392" y="0"/>
                    <a:pt x="19382" y="0"/>
                    <a:pt x="19373" y="0"/>
                  </a:cubicBezTo>
                  <a:cubicBezTo>
                    <a:pt x="15272" y="9"/>
                    <a:pt x="11421" y="2645"/>
                    <a:pt x="9426" y="6233"/>
                  </a:cubicBezTo>
                  <a:cubicBezTo>
                    <a:pt x="8274" y="5208"/>
                    <a:pt x="6732" y="4639"/>
                    <a:pt x="5190" y="4639"/>
                  </a:cubicBezTo>
                  <a:cubicBezTo>
                    <a:pt x="4832" y="4639"/>
                    <a:pt x="4473" y="4670"/>
                    <a:pt x="4119" y="4733"/>
                  </a:cubicBezTo>
                  <a:cubicBezTo>
                    <a:pt x="2458" y="5031"/>
                    <a:pt x="935" y="6038"/>
                    <a:pt x="0" y="7445"/>
                  </a:cubicBezTo>
                  <a:lnTo>
                    <a:pt x="37725" y="7445"/>
                  </a:lnTo>
                  <a:cubicBezTo>
                    <a:pt x="36696" y="6296"/>
                    <a:pt x="35258" y="5512"/>
                    <a:pt x="33726" y="5294"/>
                  </a:cubicBezTo>
                  <a:cubicBezTo>
                    <a:pt x="33431" y="5253"/>
                    <a:pt x="33133" y="5232"/>
                    <a:pt x="32836" y="5232"/>
                  </a:cubicBezTo>
                  <a:cubicBezTo>
                    <a:pt x="31204" y="5232"/>
                    <a:pt x="29575" y="5841"/>
                    <a:pt x="28370" y="6937"/>
                  </a:cubicBezTo>
                  <a:cubicBezTo>
                    <a:pt x="27557" y="2926"/>
                    <a:pt x="23496" y="0"/>
                    <a:pt x="19402" y="0"/>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6"/>
            <p:cNvSpPr/>
            <p:nvPr/>
          </p:nvSpPr>
          <p:spPr>
            <a:xfrm>
              <a:off x="1178212" y="1046173"/>
              <a:ext cx="746468" cy="147299"/>
            </a:xfrm>
            <a:custGeom>
              <a:avLst/>
              <a:gdLst/>
              <a:ahLst/>
              <a:cxnLst/>
              <a:rect l="l" t="t" r="r" b="b"/>
              <a:pathLst>
                <a:path w="37729" h="7445" extrusionOk="0">
                  <a:moveTo>
                    <a:pt x="19401" y="1"/>
                  </a:moveTo>
                  <a:cubicBezTo>
                    <a:pt x="19392" y="1"/>
                    <a:pt x="19382" y="1"/>
                    <a:pt x="19372" y="1"/>
                  </a:cubicBezTo>
                  <a:cubicBezTo>
                    <a:pt x="15272" y="9"/>
                    <a:pt x="11421" y="2645"/>
                    <a:pt x="9426" y="6233"/>
                  </a:cubicBezTo>
                  <a:cubicBezTo>
                    <a:pt x="8275" y="5208"/>
                    <a:pt x="6733" y="4639"/>
                    <a:pt x="5193" y="4639"/>
                  </a:cubicBezTo>
                  <a:cubicBezTo>
                    <a:pt x="4835" y="4639"/>
                    <a:pt x="4476" y="4670"/>
                    <a:pt x="4123" y="4733"/>
                  </a:cubicBezTo>
                  <a:cubicBezTo>
                    <a:pt x="2458" y="5031"/>
                    <a:pt x="936" y="6038"/>
                    <a:pt x="1" y="7444"/>
                  </a:cubicBezTo>
                  <a:lnTo>
                    <a:pt x="37729" y="7444"/>
                  </a:lnTo>
                  <a:cubicBezTo>
                    <a:pt x="36697" y="6295"/>
                    <a:pt x="35258" y="5512"/>
                    <a:pt x="33727" y="5294"/>
                  </a:cubicBezTo>
                  <a:cubicBezTo>
                    <a:pt x="33430" y="5252"/>
                    <a:pt x="33130" y="5231"/>
                    <a:pt x="32830" y="5231"/>
                  </a:cubicBezTo>
                  <a:cubicBezTo>
                    <a:pt x="31200" y="5231"/>
                    <a:pt x="29574" y="5843"/>
                    <a:pt x="28370" y="6937"/>
                  </a:cubicBezTo>
                  <a:cubicBezTo>
                    <a:pt x="27558" y="2926"/>
                    <a:pt x="23497" y="1"/>
                    <a:pt x="19401" y="1"/>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6"/>
            <p:cNvSpPr/>
            <p:nvPr/>
          </p:nvSpPr>
          <p:spPr>
            <a:xfrm>
              <a:off x="1682868" y="1576372"/>
              <a:ext cx="559381" cy="147200"/>
            </a:xfrm>
            <a:custGeom>
              <a:avLst/>
              <a:gdLst/>
              <a:ahLst/>
              <a:cxnLst/>
              <a:rect l="l" t="t" r="r" b="b"/>
              <a:pathLst>
                <a:path w="28273" h="7440" extrusionOk="0">
                  <a:moveTo>
                    <a:pt x="19402" y="1"/>
                  </a:moveTo>
                  <a:cubicBezTo>
                    <a:pt x="19392" y="1"/>
                    <a:pt x="19382" y="1"/>
                    <a:pt x="19372" y="1"/>
                  </a:cubicBezTo>
                  <a:cubicBezTo>
                    <a:pt x="15272" y="9"/>
                    <a:pt x="11420" y="2645"/>
                    <a:pt x="9426" y="6229"/>
                  </a:cubicBezTo>
                  <a:cubicBezTo>
                    <a:pt x="8275" y="5205"/>
                    <a:pt x="6738" y="4639"/>
                    <a:pt x="5196" y="4639"/>
                  </a:cubicBezTo>
                  <a:cubicBezTo>
                    <a:pt x="4836" y="4639"/>
                    <a:pt x="4475" y="4670"/>
                    <a:pt x="4119" y="4733"/>
                  </a:cubicBezTo>
                  <a:cubicBezTo>
                    <a:pt x="2459" y="5031"/>
                    <a:pt x="936" y="6038"/>
                    <a:pt x="1" y="7440"/>
                  </a:cubicBezTo>
                  <a:lnTo>
                    <a:pt x="27805" y="7440"/>
                  </a:lnTo>
                  <a:cubicBezTo>
                    <a:pt x="27961" y="7137"/>
                    <a:pt x="28122" y="6835"/>
                    <a:pt x="28272" y="6527"/>
                  </a:cubicBezTo>
                  <a:cubicBezTo>
                    <a:pt x="27282" y="2731"/>
                    <a:pt x="23355" y="1"/>
                    <a:pt x="19402" y="1"/>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6"/>
            <p:cNvSpPr/>
            <p:nvPr/>
          </p:nvSpPr>
          <p:spPr>
            <a:xfrm>
              <a:off x="487438" y="473952"/>
              <a:ext cx="1616949" cy="1694387"/>
            </a:xfrm>
            <a:custGeom>
              <a:avLst/>
              <a:gdLst/>
              <a:ahLst/>
              <a:cxnLst/>
              <a:rect l="l" t="t" r="r" b="b"/>
              <a:pathLst>
                <a:path w="81726" h="85640" extrusionOk="0">
                  <a:moveTo>
                    <a:pt x="24435" y="0"/>
                  </a:moveTo>
                  <a:cubicBezTo>
                    <a:pt x="9876" y="7943"/>
                    <a:pt x="0" y="23393"/>
                    <a:pt x="0" y="41148"/>
                  </a:cubicBezTo>
                  <a:cubicBezTo>
                    <a:pt x="0" y="61883"/>
                    <a:pt x="13468" y="79473"/>
                    <a:pt x="32132" y="85640"/>
                  </a:cubicBezTo>
                  <a:lnTo>
                    <a:pt x="34492" y="80026"/>
                  </a:lnTo>
                  <a:lnTo>
                    <a:pt x="36686" y="74807"/>
                  </a:lnTo>
                  <a:lnTo>
                    <a:pt x="36692" y="74812"/>
                  </a:lnTo>
                  <a:cubicBezTo>
                    <a:pt x="36692" y="74812"/>
                    <a:pt x="36692" y="74810"/>
                    <a:pt x="36693" y="74810"/>
                  </a:cubicBezTo>
                  <a:cubicBezTo>
                    <a:pt x="36694" y="74810"/>
                    <a:pt x="36695" y="74811"/>
                    <a:pt x="36696" y="74812"/>
                  </a:cubicBezTo>
                  <a:cubicBezTo>
                    <a:pt x="36705" y="74812"/>
                    <a:pt x="36713" y="74817"/>
                    <a:pt x="36723" y="74821"/>
                  </a:cubicBezTo>
                  <a:cubicBezTo>
                    <a:pt x="36905" y="74879"/>
                    <a:pt x="37689" y="75137"/>
                    <a:pt x="38913" y="75520"/>
                  </a:cubicBezTo>
                  <a:cubicBezTo>
                    <a:pt x="44047" y="77129"/>
                    <a:pt x="56844" y="80886"/>
                    <a:pt x="64196" y="80886"/>
                  </a:cubicBezTo>
                  <a:cubicBezTo>
                    <a:pt x="66649" y="80886"/>
                    <a:pt x="68496" y="80467"/>
                    <a:pt x="69250" y="79411"/>
                  </a:cubicBezTo>
                  <a:cubicBezTo>
                    <a:pt x="69250" y="79411"/>
                    <a:pt x="69259" y="79412"/>
                    <a:pt x="69276" y="79412"/>
                  </a:cubicBezTo>
                  <a:cubicBezTo>
                    <a:pt x="69592" y="79412"/>
                    <a:pt x="72826" y="79308"/>
                    <a:pt x="76276" y="75172"/>
                  </a:cubicBezTo>
                  <a:cubicBezTo>
                    <a:pt x="79909" y="70814"/>
                    <a:pt x="81725" y="68272"/>
                    <a:pt x="80025" y="64879"/>
                  </a:cubicBezTo>
                  <a:cubicBezTo>
                    <a:pt x="78333" y="61491"/>
                    <a:pt x="74945" y="59794"/>
                    <a:pt x="75786" y="57007"/>
                  </a:cubicBezTo>
                  <a:cubicBezTo>
                    <a:pt x="76637" y="54225"/>
                    <a:pt x="79179" y="46838"/>
                    <a:pt x="78819" y="39937"/>
                  </a:cubicBezTo>
                  <a:cubicBezTo>
                    <a:pt x="78462" y="33194"/>
                    <a:pt x="78568" y="30495"/>
                    <a:pt x="76535" y="30495"/>
                  </a:cubicBezTo>
                  <a:cubicBezTo>
                    <a:pt x="76488" y="30495"/>
                    <a:pt x="76441" y="30496"/>
                    <a:pt x="76392" y="30499"/>
                  </a:cubicBezTo>
                  <a:cubicBezTo>
                    <a:pt x="74219" y="30614"/>
                    <a:pt x="73489" y="39091"/>
                    <a:pt x="71793" y="41148"/>
                  </a:cubicBezTo>
                  <a:cubicBezTo>
                    <a:pt x="70096" y="43205"/>
                    <a:pt x="67679" y="45146"/>
                    <a:pt x="67679" y="45146"/>
                  </a:cubicBezTo>
                  <a:cubicBezTo>
                    <a:pt x="67679" y="45146"/>
                    <a:pt x="67554" y="35338"/>
                    <a:pt x="67439" y="32675"/>
                  </a:cubicBezTo>
                  <a:cubicBezTo>
                    <a:pt x="67317" y="30078"/>
                    <a:pt x="66743" y="25765"/>
                    <a:pt x="65706" y="25765"/>
                  </a:cubicBezTo>
                  <a:cubicBezTo>
                    <a:pt x="65679" y="25765"/>
                    <a:pt x="65651" y="25768"/>
                    <a:pt x="65622" y="25775"/>
                  </a:cubicBezTo>
                  <a:cubicBezTo>
                    <a:pt x="64531" y="26015"/>
                    <a:pt x="64046" y="26741"/>
                    <a:pt x="64046" y="26741"/>
                  </a:cubicBezTo>
                  <a:lnTo>
                    <a:pt x="63921" y="24924"/>
                  </a:lnTo>
                  <a:lnTo>
                    <a:pt x="63921" y="24924"/>
                  </a:lnTo>
                  <a:cubicBezTo>
                    <a:pt x="63921" y="24924"/>
                    <a:pt x="63958" y="24928"/>
                    <a:pt x="64023" y="24928"/>
                  </a:cubicBezTo>
                  <a:cubicBezTo>
                    <a:pt x="64495" y="24928"/>
                    <a:pt x="66481" y="24739"/>
                    <a:pt x="67439" y="21657"/>
                  </a:cubicBezTo>
                  <a:cubicBezTo>
                    <a:pt x="68529" y="18143"/>
                    <a:pt x="68164" y="13184"/>
                    <a:pt x="68164" y="13184"/>
                  </a:cubicBezTo>
                  <a:cubicBezTo>
                    <a:pt x="68164" y="13184"/>
                    <a:pt x="68046" y="13125"/>
                    <a:pt x="67753" y="13125"/>
                  </a:cubicBezTo>
                  <a:cubicBezTo>
                    <a:pt x="67111" y="13125"/>
                    <a:pt x="65627" y="13411"/>
                    <a:pt x="62715" y="15241"/>
                  </a:cubicBezTo>
                  <a:cubicBezTo>
                    <a:pt x="58476" y="17903"/>
                    <a:pt x="54964" y="21416"/>
                    <a:pt x="51090" y="22017"/>
                  </a:cubicBezTo>
                  <a:cubicBezTo>
                    <a:pt x="51090" y="22017"/>
                    <a:pt x="48908" y="20200"/>
                    <a:pt x="46126" y="19600"/>
                  </a:cubicBezTo>
                  <a:cubicBezTo>
                    <a:pt x="46126" y="19600"/>
                    <a:pt x="46611" y="16937"/>
                    <a:pt x="43584" y="16086"/>
                  </a:cubicBezTo>
                  <a:cubicBezTo>
                    <a:pt x="40560" y="15241"/>
                    <a:pt x="36803" y="15486"/>
                    <a:pt x="34144" y="12338"/>
                  </a:cubicBezTo>
                  <a:cubicBezTo>
                    <a:pt x="32235" y="10080"/>
                    <a:pt x="27155" y="3535"/>
                    <a:pt x="24435" y="0"/>
                  </a:cubicBezTo>
                  <a:close/>
                </a:path>
              </a:pathLst>
            </a:custGeom>
            <a:solidFill>
              <a:srgbClr val="B4E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6"/>
            <p:cNvSpPr/>
            <p:nvPr/>
          </p:nvSpPr>
          <p:spPr>
            <a:xfrm>
              <a:off x="487438" y="473952"/>
              <a:ext cx="1595997" cy="1694387"/>
            </a:xfrm>
            <a:custGeom>
              <a:avLst/>
              <a:gdLst/>
              <a:ahLst/>
              <a:cxnLst/>
              <a:rect l="l" t="t" r="r" b="b"/>
              <a:pathLst>
                <a:path w="80667" h="85640" extrusionOk="0">
                  <a:moveTo>
                    <a:pt x="2391" y="55958"/>
                  </a:moveTo>
                  <a:cubicBezTo>
                    <a:pt x="2551" y="56443"/>
                    <a:pt x="2720" y="56925"/>
                    <a:pt x="2899" y="57404"/>
                  </a:cubicBezTo>
                  <a:cubicBezTo>
                    <a:pt x="2722" y="56925"/>
                    <a:pt x="2553" y="56443"/>
                    <a:pt x="2391" y="55958"/>
                  </a:cubicBezTo>
                  <a:close/>
                  <a:moveTo>
                    <a:pt x="3228" y="58271"/>
                  </a:moveTo>
                  <a:lnTo>
                    <a:pt x="3228" y="58271"/>
                  </a:lnTo>
                  <a:cubicBezTo>
                    <a:pt x="3557" y="59109"/>
                    <a:pt x="3909" y="59933"/>
                    <a:pt x="4283" y="60747"/>
                  </a:cubicBezTo>
                  <a:cubicBezTo>
                    <a:pt x="4203" y="60569"/>
                    <a:pt x="4123" y="60387"/>
                    <a:pt x="4042" y="60209"/>
                  </a:cubicBezTo>
                  <a:cubicBezTo>
                    <a:pt x="3923" y="59946"/>
                    <a:pt x="3812" y="59679"/>
                    <a:pt x="3695" y="59411"/>
                  </a:cubicBezTo>
                  <a:cubicBezTo>
                    <a:pt x="3535" y="59033"/>
                    <a:pt x="3380" y="58655"/>
                    <a:pt x="3228" y="58271"/>
                  </a:cubicBezTo>
                  <a:close/>
                  <a:moveTo>
                    <a:pt x="4293" y="60765"/>
                  </a:moveTo>
                  <a:cubicBezTo>
                    <a:pt x="4332" y="60850"/>
                    <a:pt x="4373" y="60938"/>
                    <a:pt x="4412" y="61023"/>
                  </a:cubicBezTo>
                  <a:cubicBezTo>
                    <a:pt x="4373" y="60934"/>
                    <a:pt x="4332" y="60850"/>
                    <a:pt x="4293" y="60765"/>
                  </a:cubicBezTo>
                  <a:close/>
                  <a:moveTo>
                    <a:pt x="5209" y="62635"/>
                  </a:moveTo>
                  <a:lnTo>
                    <a:pt x="5209" y="62635"/>
                  </a:lnTo>
                  <a:cubicBezTo>
                    <a:pt x="6253" y="64656"/>
                    <a:pt x="7439" y="66592"/>
                    <a:pt x="8756" y="68426"/>
                  </a:cubicBezTo>
                  <a:lnTo>
                    <a:pt x="8756" y="68426"/>
                  </a:lnTo>
                  <a:cubicBezTo>
                    <a:pt x="8738" y="68400"/>
                    <a:pt x="8719" y="68373"/>
                    <a:pt x="8700" y="68342"/>
                  </a:cubicBezTo>
                  <a:cubicBezTo>
                    <a:pt x="7404" y="66531"/>
                    <a:pt x="6238" y="64625"/>
                    <a:pt x="5209" y="62635"/>
                  </a:cubicBezTo>
                  <a:close/>
                  <a:moveTo>
                    <a:pt x="8756" y="68426"/>
                  </a:moveTo>
                  <a:cubicBezTo>
                    <a:pt x="8760" y="68431"/>
                    <a:pt x="8763" y="68436"/>
                    <a:pt x="8767" y="68441"/>
                  </a:cubicBezTo>
                  <a:cubicBezTo>
                    <a:pt x="8763" y="68436"/>
                    <a:pt x="8760" y="68431"/>
                    <a:pt x="8756" y="68426"/>
                  </a:cubicBezTo>
                  <a:close/>
                  <a:moveTo>
                    <a:pt x="9444" y="69363"/>
                  </a:moveTo>
                  <a:lnTo>
                    <a:pt x="9444" y="69363"/>
                  </a:lnTo>
                  <a:cubicBezTo>
                    <a:pt x="9460" y="69385"/>
                    <a:pt x="9477" y="69406"/>
                    <a:pt x="9493" y="69428"/>
                  </a:cubicBezTo>
                  <a:lnTo>
                    <a:pt x="9493" y="69428"/>
                  </a:lnTo>
                  <a:cubicBezTo>
                    <a:pt x="9477" y="69406"/>
                    <a:pt x="9460" y="69384"/>
                    <a:pt x="9444" y="69363"/>
                  </a:cubicBezTo>
                  <a:close/>
                  <a:moveTo>
                    <a:pt x="24435" y="0"/>
                  </a:moveTo>
                  <a:cubicBezTo>
                    <a:pt x="9876" y="7943"/>
                    <a:pt x="0" y="23393"/>
                    <a:pt x="0" y="41148"/>
                  </a:cubicBezTo>
                  <a:cubicBezTo>
                    <a:pt x="0" y="46321"/>
                    <a:pt x="840" y="51301"/>
                    <a:pt x="2391" y="55958"/>
                  </a:cubicBezTo>
                  <a:lnTo>
                    <a:pt x="2391" y="55958"/>
                  </a:lnTo>
                  <a:cubicBezTo>
                    <a:pt x="2304" y="55693"/>
                    <a:pt x="2219" y="55427"/>
                    <a:pt x="2137" y="55160"/>
                  </a:cubicBezTo>
                  <a:cubicBezTo>
                    <a:pt x="2413" y="55151"/>
                    <a:pt x="2690" y="55098"/>
                    <a:pt x="2957" y="54977"/>
                  </a:cubicBezTo>
                  <a:cubicBezTo>
                    <a:pt x="3865" y="54558"/>
                    <a:pt x="4293" y="53463"/>
                    <a:pt x="4270" y="52457"/>
                  </a:cubicBezTo>
                  <a:cubicBezTo>
                    <a:pt x="4252" y="51455"/>
                    <a:pt x="3888" y="50498"/>
                    <a:pt x="3629" y="49532"/>
                  </a:cubicBezTo>
                  <a:cubicBezTo>
                    <a:pt x="3210" y="47987"/>
                    <a:pt x="3077" y="46299"/>
                    <a:pt x="3674" y="44808"/>
                  </a:cubicBezTo>
                  <a:cubicBezTo>
                    <a:pt x="4248" y="43388"/>
                    <a:pt x="5628" y="42226"/>
                    <a:pt x="7151" y="42226"/>
                  </a:cubicBezTo>
                  <a:cubicBezTo>
                    <a:pt x="7221" y="42226"/>
                    <a:pt x="7293" y="42230"/>
                    <a:pt x="7360" y="42235"/>
                  </a:cubicBezTo>
                  <a:cubicBezTo>
                    <a:pt x="8727" y="42333"/>
                    <a:pt x="9911" y="43326"/>
                    <a:pt x="11278" y="43379"/>
                  </a:cubicBezTo>
                  <a:cubicBezTo>
                    <a:pt x="11318" y="43383"/>
                    <a:pt x="11362" y="43383"/>
                    <a:pt x="11403" y="43383"/>
                  </a:cubicBezTo>
                  <a:cubicBezTo>
                    <a:pt x="11723" y="43383"/>
                    <a:pt x="12030" y="43334"/>
                    <a:pt x="12319" y="43241"/>
                  </a:cubicBezTo>
                  <a:cubicBezTo>
                    <a:pt x="12662" y="40966"/>
                    <a:pt x="13205" y="38717"/>
                    <a:pt x="13940" y="36536"/>
                  </a:cubicBezTo>
                  <a:cubicBezTo>
                    <a:pt x="14510" y="34888"/>
                    <a:pt x="15223" y="33294"/>
                    <a:pt x="16059" y="31771"/>
                  </a:cubicBezTo>
                  <a:cubicBezTo>
                    <a:pt x="16910" y="30254"/>
                    <a:pt x="17912" y="28820"/>
                    <a:pt x="19051" y="27515"/>
                  </a:cubicBezTo>
                  <a:cubicBezTo>
                    <a:pt x="19061" y="27511"/>
                    <a:pt x="19069" y="27507"/>
                    <a:pt x="19078" y="27507"/>
                  </a:cubicBezTo>
                  <a:cubicBezTo>
                    <a:pt x="19088" y="27507"/>
                    <a:pt x="19092" y="27507"/>
                    <a:pt x="19100" y="27515"/>
                  </a:cubicBezTo>
                  <a:cubicBezTo>
                    <a:pt x="19114" y="27524"/>
                    <a:pt x="19114" y="27546"/>
                    <a:pt x="19105" y="27560"/>
                  </a:cubicBezTo>
                  <a:cubicBezTo>
                    <a:pt x="16994" y="30298"/>
                    <a:pt x="15445" y="33419"/>
                    <a:pt x="14381" y="36682"/>
                  </a:cubicBezTo>
                  <a:cubicBezTo>
                    <a:pt x="13704" y="38744"/>
                    <a:pt x="13211" y="40868"/>
                    <a:pt x="12872" y="43014"/>
                  </a:cubicBezTo>
                  <a:cubicBezTo>
                    <a:pt x="14070" y="42391"/>
                    <a:pt x="14991" y="41086"/>
                    <a:pt x="15578" y="39804"/>
                  </a:cubicBezTo>
                  <a:cubicBezTo>
                    <a:pt x="16398" y="38010"/>
                    <a:pt x="16986" y="35957"/>
                    <a:pt x="18562" y="34755"/>
                  </a:cubicBezTo>
                  <a:cubicBezTo>
                    <a:pt x="19123" y="34323"/>
                    <a:pt x="19822" y="34033"/>
                    <a:pt x="20512" y="34033"/>
                  </a:cubicBezTo>
                  <a:cubicBezTo>
                    <a:pt x="20717" y="34033"/>
                    <a:pt x="20917" y="34056"/>
                    <a:pt x="21118" y="34109"/>
                  </a:cubicBezTo>
                  <a:cubicBezTo>
                    <a:pt x="22030" y="34368"/>
                    <a:pt x="22689" y="35169"/>
                    <a:pt x="23089" y="36028"/>
                  </a:cubicBezTo>
                  <a:cubicBezTo>
                    <a:pt x="23909" y="37792"/>
                    <a:pt x="23833" y="39941"/>
                    <a:pt x="22894" y="41647"/>
                  </a:cubicBezTo>
                  <a:cubicBezTo>
                    <a:pt x="22203" y="42894"/>
                    <a:pt x="21081" y="43936"/>
                    <a:pt x="20761" y="45325"/>
                  </a:cubicBezTo>
                  <a:cubicBezTo>
                    <a:pt x="20489" y="46554"/>
                    <a:pt x="20908" y="47787"/>
                    <a:pt x="21424" y="48966"/>
                  </a:cubicBezTo>
                  <a:cubicBezTo>
                    <a:pt x="21567" y="49283"/>
                    <a:pt x="21710" y="49599"/>
                    <a:pt x="21856" y="49906"/>
                  </a:cubicBezTo>
                  <a:cubicBezTo>
                    <a:pt x="21860" y="49915"/>
                    <a:pt x="21860" y="49928"/>
                    <a:pt x="21870" y="49937"/>
                  </a:cubicBezTo>
                  <a:cubicBezTo>
                    <a:pt x="22226" y="50725"/>
                    <a:pt x="22565" y="51527"/>
                    <a:pt x="22805" y="52359"/>
                  </a:cubicBezTo>
                  <a:cubicBezTo>
                    <a:pt x="22902" y="52693"/>
                    <a:pt x="22988" y="53035"/>
                    <a:pt x="23050" y="53383"/>
                  </a:cubicBezTo>
                  <a:cubicBezTo>
                    <a:pt x="24104" y="49359"/>
                    <a:pt x="25312" y="45872"/>
                    <a:pt x="25419" y="45569"/>
                  </a:cubicBezTo>
                  <a:cubicBezTo>
                    <a:pt x="25445" y="45498"/>
                    <a:pt x="25512" y="45454"/>
                    <a:pt x="25587" y="45454"/>
                  </a:cubicBezTo>
                  <a:cubicBezTo>
                    <a:pt x="25606" y="45454"/>
                    <a:pt x="25623" y="45454"/>
                    <a:pt x="25645" y="45463"/>
                  </a:cubicBezTo>
                  <a:cubicBezTo>
                    <a:pt x="25739" y="45494"/>
                    <a:pt x="25787" y="45596"/>
                    <a:pt x="25752" y="45689"/>
                  </a:cubicBezTo>
                  <a:cubicBezTo>
                    <a:pt x="25725" y="45769"/>
                    <a:pt x="24297" y="49893"/>
                    <a:pt x="23165" y="54403"/>
                  </a:cubicBezTo>
                  <a:cubicBezTo>
                    <a:pt x="23169" y="54500"/>
                    <a:pt x="23169" y="54603"/>
                    <a:pt x="23169" y="54701"/>
                  </a:cubicBezTo>
                  <a:cubicBezTo>
                    <a:pt x="23169" y="55702"/>
                    <a:pt x="22943" y="56709"/>
                    <a:pt x="22444" y="57555"/>
                  </a:cubicBezTo>
                  <a:cubicBezTo>
                    <a:pt x="21794" y="60782"/>
                    <a:pt x="21500" y="63774"/>
                    <a:pt x="22195" y="65163"/>
                  </a:cubicBezTo>
                  <a:cubicBezTo>
                    <a:pt x="24078" y="68935"/>
                    <a:pt x="37150" y="74710"/>
                    <a:pt x="37279" y="74767"/>
                  </a:cubicBezTo>
                  <a:cubicBezTo>
                    <a:pt x="37368" y="74803"/>
                    <a:pt x="37413" y="74910"/>
                    <a:pt x="37372" y="74999"/>
                  </a:cubicBezTo>
                  <a:cubicBezTo>
                    <a:pt x="37368" y="75008"/>
                    <a:pt x="37364" y="75016"/>
                    <a:pt x="37360" y="75026"/>
                  </a:cubicBezTo>
                  <a:cubicBezTo>
                    <a:pt x="37738" y="75150"/>
                    <a:pt x="38262" y="75320"/>
                    <a:pt x="38913" y="75520"/>
                  </a:cubicBezTo>
                  <a:cubicBezTo>
                    <a:pt x="44046" y="77127"/>
                    <a:pt x="56842" y="80885"/>
                    <a:pt x="64197" y="80885"/>
                  </a:cubicBezTo>
                  <a:cubicBezTo>
                    <a:pt x="66650" y="80885"/>
                    <a:pt x="68498" y="80466"/>
                    <a:pt x="69250" y="79411"/>
                  </a:cubicBezTo>
                  <a:lnTo>
                    <a:pt x="69277" y="79411"/>
                  </a:lnTo>
                  <a:cubicBezTo>
                    <a:pt x="69603" y="79411"/>
                    <a:pt x="72830" y="79304"/>
                    <a:pt x="76276" y="75172"/>
                  </a:cubicBezTo>
                  <a:cubicBezTo>
                    <a:pt x="78970" y="71936"/>
                    <a:pt x="80666" y="69700"/>
                    <a:pt x="80666" y="67381"/>
                  </a:cubicBezTo>
                  <a:cubicBezTo>
                    <a:pt x="80666" y="66571"/>
                    <a:pt x="80466" y="65756"/>
                    <a:pt x="80025" y="64879"/>
                  </a:cubicBezTo>
                  <a:cubicBezTo>
                    <a:pt x="78515" y="61856"/>
                    <a:pt x="75653" y="60178"/>
                    <a:pt x="75653" y="57871"/>
                  </a:cubicBezTo>
                  <a:cubicBezTo>
                    <a:pt x="75653" y="57595"/>
                    <a:pt x="75698" y="57310"/>
                    <a:pt x="75786" y="57007"/>
                  </a:cubicBezTo>
                  <a:cubicBezTo>
                    <a:pt x="76579" y="54407"/>
                    <a:pt x="78854" y="47787"/>
                    <a:pt x="78850" y="41300"/>
                  </a:cubicBezTo>
                  <a:cubicBezTo>
                    <a:pt x="78850" y="40845"/>
                    <a:pt x="78840" y="40391"/>
                    <a:pt x="78819" y="39937"/>
                  </a:cubicBezTo>
                  <a:cubicBezTo>
                    <a:pt x="78458" y="33193"/>
                    <a:pt x="78569" y="30494"/>
                    <a:pt x="76534" y="30494"/>
                  </a:cubicBezTo>
                  <a:cubicBezTo>
                    <a:pt x="76489" y="30494"/>
                    <a:pt x="76441" y="30494"/>
                    <a:pt x="76392" y="30499"/>
                  </a:cubicBezTo>
                  <a:cubicBezTo>
                    <a:pt x="74219" y="30614"/>
                    <a:pt x="73489" y="39091"/>
                    <a:pt x="71793" y="41148"/>
                  </a:cubicBezTo>
                  <a:cubicBezTo>
                    <a:pt x="70096" y="43205"/>
                    <a:pt x="67679" y="45146"/>
                    <a:pt x="67679" y="45146"/>
                  </a:cubicBezTo>
                  <a:cubicBezTo>
                    <a:pt x="67679" y="45146"/>
                    <a:pt x="67616" y="40186"/>
                    <a:pt x="67536" y="36366"/>
                  </a:cubicBezTo>
                  <a:cubicBezTo>
                    <a:pt x="67519" y="35560"/>
                    <a:pt x="67505" y="34808"/>
                    <a:pt x="67487" y="34158"/>
                  </a:cubicBezTo>
                  <a:cubicBezTo>
                    <a:pt x="67470" y="33557"/>
                    <a:pt x="67452" y="33045"/>
                    <a:pt x="67439" y="32675"/>
                  </a:cubicBezTo>
                  <a:cubicBezTo>
                    <a:pt x="67318" y="30080"/>
                    <a:pt x="66744" y="25766"/>
                    <a:pt x="65707" y="25766"/>
                  </a:cubicBezTo>
                  <a:cubicBezTo>
                    <a:pt x="65676" y="25766"/>
                    <a:pt x="65649" y="25770"/>
                    <a:pt x="65622" y="25775"/>
                  </a:cubicBezTo>
                  <a:cubicBezTo>
                    <a:pt x="64531" y="26015"/>
                    <a:pt x="64046" y="26741"/>
                    <a:pt x="64046" y="26741"/>
                  </a:cubicBezTo>
                  <a:lnTo>
                    <a:pt x="63921" y="24924"/>
                  </a:lnTo>
                  <a:lnTo>
                    <a:pt x="63921" y="24924"/>
                  </a:lnTo>
                  <a:cubicBezTo>
                    <a:pt x="63921" y="24924"/>
                    <a:pt x="63957" y="24928"/>
                    <a:pt x="64024" y="24928"/>
                  </a:cubicBezTo>
                  <a:cubicBezTo>
                    <a:pt x="64491" y="24928"/>
                    <a:pt x="66477" y="24741"/>
                    <a:pt x="67439" y="21657"/>
                  </a:cubicBezTo>
                  <a:cubicBezTo>
                    <a:pt x="68089" y="19555"/>
                    <a:pt x="68222" y="16932"/>
                    <a:pt x="68222" y="15169"/>
                  </a:cubicBezTo>
                  <a:cubicBezTo>
                    <a:pt x="68222" y="13985"/>
                    <a:pt x="68164" y="13184"/>
                    <a:pt x="68164" y="13184"/>
                  </a:cubicBezTo>
                  <a:cubicBezTo>
                    <a:pt x="68164" y="13184"/>
                    <a:pt x="68044" y="13125"/>
                    <a:pt x="67750" y="13125"/>
                  </a:cubicBezTo>
                  <a:cubicBezTo>
                    <a:pt x="67109" y="13125"/>
                    <a:pt x="65627" y="13411"/>
                    <a:pt x="62715" y="15241"/>
                  </a:cubicBezTo>
                  <a:cubicBezTo>
                    <a:pt x="58476" y="17903"/>
                    <a:pt x="54964" y="21416"/>
                    <a:pt x="51090" y="22017"/>
                  </a:cubicBezTo>
                  <a:cubicBezTo>
                    <a:pt x="51090" y="22017"/>
                    <a:pt x="48908" y="20200"/>
                    <a:pt x="46126" y="19600"/>
                  </a:cubicBezTo>
                  <a:cubicBezTo>
                    <a:pt x="46126" y="19600"/>
                    <a:pt x="46157" y="19444"/>
                    <a:pt x="46157" y="19195"/>
                  </a:cubicBezTo>
                  <a:cubicBezTo>
                    <a:pt x="46157" y="18415"/>
                    <a:pt x="45876" y="16727"/>
                    <a:pt x="43584" y="16086"/>
                  </a:cubicBezTo>
                  <a:cubicBezTo>
                    <a:pt x="40560" y="15241"/>
                    <a:pt x="36803" y="15486"/>
                    <a:pt x="34144" y="12338"/>
                  </a:cubicBezTo>
                  <a:cubicBezTo>
                    <a:pt x="32235" y="10080"/>
                    <a:pt x="27155" y="3535"/>
                    <a:pt x="24435" y="0"/>
                  </a:cubicBezTo>
                  <a:close/>
                  <a:moveTo>
                    <a:pt x="21946" y="58236"/>
                  </a:moveTo>
                  <a:lnTo>
                    <a:pt x="21946" y="58236"/>
                  </a:lnTo>
                  <a:cubicBezTo>
                    <a:pt x="21901" y="58285"/>
                    <a:pt x="21860" y="58330"/>
                    <a:pt x="21817" y="58374"/>
                  </a:cubicBezTo>
                  <a:cubicBezTo>
                    <a:pt x="20418" y="59785"/>
                    <a:pt x="18272" y="59991"/>
                    <a:pt x="16322" y="60320"/>
                  </a:cubicBezTo>
                  <a:cubicBezTo>
                    <a:pt x="15784" y="60414"/>
                    <a:pt x="15245" y="60521"/>
                    <a:pt x="14711" y="60640"/>
                  </a:cubicBezTo>
                  <a:cubicBezTo>
                    <a:pt x="15556" y="62617"/>
                    <a:pt x="16576" y="64532"/>
                    <a:pt x="17573" y="66437"/>
                  </a:cubicBezTo>
                  <a:cubicBezTo>
                    <a:pt x="16478" y="64567"/>
                    <a:pt x="15379" y="62675"/>
                    <a:pt x="14461" y="60698"/>
                  </a:cubicBezTo>
                  <a:cubicBezTo>
                    <a:pt x="13959" y="60819"/>
                    <a:pt x="13455" y="60952"/>
                    <a:pt x="12956" y="61099"/>
                  </a:cubicBezTo>
                  <a:cubicBezTo>
                    <a:pt x="12436" y="61255"/>
                    <a:pt x="11910" y="61423"/>
                    <a:pt x="11491" y="61780"/>
                  </a:cubicBezTo>
                  <a:cubicBezTo>
                    <a:pt x="10686" y="62475"/>
                    <a:pt x="10583" y="63601"/>
                    <a:pt x="10583" y="64715"/>
                  </a:cubicBezTo>
                  <a:cubicBezTo>
                    <a:pt x="10583" y="65026"/>
                    <a:pt x="10593" y="65338"/>
                    <a:pt x="10597" y="65636"/>
                  </a:cubicBezTo>
                  <a:lnTo>
                    <a:pt x="10597" y="65756"/>
                  </a:lnTo>
                  <a:cubicBezTo>
                    <a:pt x="10597" y="66291"/>
                    <a:pt x="10566" y="66829"/>
                    <a:pt x="10480" y="67354"/>
                  </a:cubicBezTo>
                  <a:cubicBezTo>
                    <a:pt x="10463" y="67510"/>
                    <a:pt x="10432" y="67662"/>
                    <a:pt x="10400" y="67813"/>
                  </a:cubicBezTo>
                  <a:cubicBezTo>
                    <a:pt x="10303" y="68289"/>
                    <a:pt x="10156" y="68757"/>
                    <a:pt x="9946" y="69197"/>
                  </a:cubicBezTo>
                  <a:cubicBezTo>
                    <a:pt x="9871" y="69363"/>
                    <a:pt x="9782" y="69523"/>
                    <a:pt x="9684" y="69674"/>
                  </a:cubicBezTo>
                  <a:cubicBezTo>
                    <a:pt x="9621" y="69592"/>
                    <a:pt x="9557" y="69511"/>
                    <a:pt x="9493" y="69428"/>
                  </a:cubicBezTo>
                  <a:lnTo>
                    <a:pt x="9493" y="69428"/>
                  </a:lnTo>
                  <a:cubicBezTo>
                    <a:pt x="15166" y="76907"/>
                    <a:pt x="23031" y="82634"/>
                    <a:pt x="32132" y="85640"/>
                  </a:cubicBezTo>
                  <a:lnTo>
                    <a:pt x="34492" y="80026"/>
                  </a:lnTo>
                  <a:lnTo>
                    <a:pt x="36655" y="74874"/>
                  </a:lnTo>
                  <a:cubicBezTo>
                    <a:pt x="34220" y="73775"/>
                    <a:pt x="23629" y="68833"/>
                    <a:pt x="21874" y="65324"/>
                  </a:cubicBezTo>
                  <a:cubicBezTo>
                    <a:pt x="21198" y="63967"/>
                    <a:pt x="21393" y="61242"/>
                    <a:pt x="21946" y="582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6"/>
            <p:cNvSpPr/>
            <p:nvPr/>
          </p:nvSpPr>
          <p:spPr>
            <a:xfrm>
              <a:off x="1011128" y="792292"/>
              <a:ext cx="112062" cy="264466"/>
            </a:xfrm>
            <a:custGeom>
              <a:avLst/>
              <a:gdLst/>
              <a:ahLst/>
              <a:cxnLst/>
              <a:rect l="l" t="t" r="r" b="b"/>
              <a:pathLst>
                <a:path w="5664" h="13367" extrusionOk="0">
                  <a:moveTo>
                    <a:pt x="3499" y="0"/>
                  </a:moveTo>
                  <a:lnTo>
                    <a:pt x="3499" y="0"/>
                  </a:lnTo>
                  <a:cubicBezTo>
                    <a:pt x="1188" y="1876"/>
                    <a:pt x="0" y="5037"/>
                    <a:pt x="503" y="7966"/>
                  </a:cubicBezTo>
                  <a:cubicBezTo>
                    <a:pt x="641" y="8768"/>
                    <a:pt x="908" y="9569"/>
                    <a:pt x="1447" y="10178"/>
                  </a:cubicBezTo>
                  <a:cubicBezTo>
                    <a:pt x="1990" y="10784"/>
                    <a:pt x="2751" y="11136"/>
                    <a:pt x="3446" y="11567"/>
                  </a:cubicBezTo>
                  <a:cubicBezTo>
                    <a:pt x="4141" y="11995"/>
                    <a:pt x="4821" y="12574"/>
                    <a:pt x="5000" y="13367"/>
                  </a:cubicBezTo>
                  <a:cubicBezTo>
                    <a:pt x="5156" y="11835"/>
                    <a:pt x="5289" y="10659"/>
                    <a:pt x="5445" y="9124"/>
                  </a:cubicBezTo>
                  <a:cubicBezTo>
                    <a:pt x="5556" y="8041"/>
                    <a:pt x="5663" y="6937"/>
                    <a:pt x="5423" y="5877"/>
                  </a:cubicBezTo>
                  <a:cubicBezTo>
                    <a:pt x="5182" y="4845"/>
                    <a:pt x="4626" y="3923"/>
                    <a:pt x="4190" y="2961"/>
                  </a:cubicBezTo>
                  <a:cubicBezTo>
                    <a:pt x="3748" y="1995"/>
                    <a:pt x="3245" y="1029"/>
                    <a:pt x="3499" y="0"/>
                  </a:cubicBezTo>
                  <a:close/>
                </a:path>
              </a:pathLst>
            </a:custGeom>
            <a:solidFill>
              <a:srgbClr val="FDC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6"/>
            <p:cNvSpPr/>
            <p:nvPr/>
          </p:nvSpPr>
          <p:spPr>
            <a:xfrm>
              <a:off x="934401" y="1777922"/>
              <a:ext cx="278889" cy="279344"/>
            </a:xfrm>
            <a:custGeom>
              <a:avLst/>
              <a:gdLst/>
              <a:ahLst/>
              <a:cxnLst/>
              <a:rect l="l" t="t" r="r" b="b"/>
              <a:pathLst>
                <a:path w="14096" h="14119" extrusionOk="0">
                  <a:moveTo>
                    <a:pt x="0" y="0"/>
                  </a:moveTo>
                  <a:lnTo>
                    <a:pt x="0" y="0"/>
                  </a:lnTo>
                  <a:cubicBezTo>
                    <a:pt x="2119" y="5918"/>
                    <a:pt x="6447" y="11006"/>
                    <a:pt x="11901" y="14119"/>
                  </a:cubicBezTo>
                  <a:lnTo>
                    <a:pt x="14095" y="8900"/>
                  </a:lnTo>
                  <a:cubicBezTo>
                    <a:pt x="11545" y="7636"/>
                    <a:pt x="9377" y="6318"/>
                    <a:pt x="6679" y="4996"/>
                  </a:cubicBezTo>
                  <a:cubicBezTo>
                    <a:pt x="4145" y="3754"/>
                    <a:pt x="1638" y="2297"/>
                    <a:pt x="0" y="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6"/>
            <p:cNvSpPr/>
            <p:nvPr/>
          </p:nvSpPr>
          <p:spPr>
            <a:xfrm>
              <a:off x="1213271" y="1953988"/>
              <a:ext cx="198" cy="138"/>
            </a:xfrm>
            <a:custGeom>
              <a:avLst/>
              <a:gdLst/>
              <a:ahLst/>
              <a:cxnLst/>
              <a:rect l="l" t="t" r="r" b="b"/>
              <a:pathLst>
                <a:path w="10" h="7" extrusionOk="0">
                  <a:moveTo>
                    <a:pt x="0" y="1"/>
                  </a:moveTo>
                  <a:lnTo>
                    <a:pt x="6" y="6"/>
                  </a:lnTo>
                  <a:cubicBezTo>
                    <a:pt x="6" y="6"/>
                    <a:pt x="6" y="4"/>
                    <a:pt x="7" y="4"/>
                  </a:cubicBezTo>
                  <a:cubicBezTo>
                    <a:pt x="8" y="4"/>
                    <a:pt x="9" y="5"/>
                    <a:pt x="10" y="6"/>
                  </a:cubicBezTo>
                  <a:cubicBezTo>
                    <a:pt x="6" y="1"/>
                    <a:pt x="6" y="1"/>
                    <a:pt x="0" y="1"/>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6"/>
            <p:cNvSpPr/>
            <p:nvPr/>
          </p:nvSpPr>
          <p:spPr>
            <a:xfrm>
              <a:off x="881714" y="1373219"/>
              <a:ext cx="345941" cy="586724"/>
            </a:xfrm>
            <a:custGeom>
              <a:avLst/>
              <a:gdLst/>
              <a:ahLst/>
              <a:cxnLst/>
              <a:rect l="l" t="t" r="r" b="b"/>
              <a:pathLst>
                <a:path w="17485" h="29655" extrusionOk="0">
                  <a:moveTo>
                    <a:pt x="5657" y="1"/>
                  </a:moveTo>
                  <a:cubicBezTo>
                    <a:pt x="5583" y="1"/>
                    <a:pt x="5515" y="44"/>
                    <a:pt x="5491" y="117"/>
                  </a:cubicBezTo>
                  <a:cubicBezTo>
                    <a:pt x="5263" y="763"/>
                    <a:pt x="0" y="15971"/>
                    <a:pt x="1946" y="19872"/>
                  </a:cubicBezTo>
                  <a:cubicBezTo>
                    <a:pt x="3892" y="23759"/>
                    <a:pt x="16665" y="29400"/>
                    <a:pt x="17208" y="29640"/>
                  </a:cubicBezTo>
                  <a:cubicBezTo>
                    <a:pt x="17231" y="29649"/>
                    <a:pt x="17257" y="29654"/>
                    <a:pt x="17280" y="29654"/>
                  </a:cubicBezTo>
                  <a:cubicBezTo>
                    <a:pt x="17351" y="29654"/>
                    <a:pt x="17413" y="29614"/>
                    <a:pt x="17444" y="29547"/>
                  </a:cubicBezTo>
                  <a:cubicBezTo>
                    <a:pt x="17485" y="29458"/>
                    <a:pt x="17440" y="29351"/>
                    <a:pt x="17351" y="29315"/>
                  </a:cubicBezTo>
                  <a:cubicBezTo>
                    <a:pt x="17222" y="29258"/>
                    <a:pt x="4150" y="23483"/>
                    <a:pt x="2267" y="19711"/>
                  </a:cubicBezTo>
                  <a:cubicBezTo>
                    <a:pt x="383" y="15950"/>
                    <a:pt x="5771" y="393"/>
                    <a:pt x="5824" y="237"/>
                  </a:cubicBezTo>
                  <a:cubicBezTo>
                    <a:pt x="5859" y="144"/>
                    <a:pt x="5811" y="42"/>
                    <a:pt x="5717" y="11"/>
                  </a:cubicBezTo>
                  <a:cubicBezTo>
                    <a:pt x="5697" y="4"/>
                    <a:pt x="5677" y="1"/>
                    <a:pt x="5657" y="1"/>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6"/>
            <p:cNvSpPr/>
            <p:nvPr/>
          </p:nvSpPr>
          <p:spPr>
            <a:xfrm>
              <a:off x="1340212" y="1445375"/>
              <a:ext cx="86183" cy="86263"/>
            </a:xfrm>
            <a:custGeom>
              <a:avLst/>
              <a:gdLst/>
              <a:ahLst/>
              <a:cxnLst/>
              <a:rect l="l" t="t" r="r" b="b"/>
              <a:pathLst>
                <a:path w="4356" h="4360" extrusionOk="0">
                  <a:moveTo>
                    <a:pt x="2178" y="1"/>
                  </a:moveTo>
                  <a:cubicBezTo>
                    <a:pt x="975" y="1"/>
                    <a:pt x="1" y="977"/>
                    <a:pt x="1" y="2179"/>
                  </a:cubicBezTo>
                  <a:cubicBezTo>
                    <a:pt x="1" y="3385"/>
                    <a:pt x="975" y="4360"/>
                    <a:pt x="2178" y="4360"/>
                  </a:cubicBezTo>
                  <a:cubicBezTo>
                    <a:pt x="3380" y="4360"/>
                    <a:pt x="4355" y="3385"/>
                    <a:pt x="4355" y="2179"/>
                  </a:cubicBezTo>
                  <a:cubicBezTo>
                    <a:pt x="4355" y="977"/>
                    <a:pt x="3380" y="1"/>
                    <a:pt x="2178" y="1"/>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6"/>
            <p:cNvSpPr/>
            <p:nvPr/>
          </p:nvSpPr>
          <p:spPr>
            <a:xfrm>
              <a:off x="1597258" y="1621125"/>
              <a:ext cx="505724" cy="426268"/>
            </a:xfrm>
            <a:custGeom>
              <a:avLst/>
              <a:gdLst/>
              <a:ahLst/>
              <a:cxnLst/>
              <a:rect l="l" t="t" r="r" b="b"/>
              <a:pathLst>
                <a:path w="25561" h="21545" extrusionOk="0">
                  <a:moveTo>
                    <a:pt x="19514" y="0"/>
                  </a:moveTo>
                  <a:cubicBezTo>
                    <a:pt x="19424" y="0"/>
                    <a:pt x="19341" y="75"/>
                    <a:pt x="19337" y="170"/>
                  </a:cubicBezTo>
                  <a:cubicBezTo>
                    <a:pt x="19269" y="1572"/>
                    <a:pt x="20253" y="2654"/>
                    <a:pt x="21394" y="3909"/>
                  </a:cubicBezTo>
                  <a:cubicBezTo>
                    <a:pt x="22462" y="5093"/>
                    <a:pt x="23677" y="6433"/>
                    <a:pt x="24310" y="8344"/>
                  </a:cubicBezTo>
                  <a:cubicBezTo>
                    <a:pt x="25164" y="10939"/>
                    <a:pt x="22181" y="14706"/>
                    <a:pt x="19867" y="17311"/>
                  </a:cubicBezTo>
                  <a:cubicBezTo>
                    <a:pt x="17506" y="19969"/>
                    <a:pt x="15623" y="21126"/>
                    <a:pt x="13575" y="21189"/>
                  </a:cubicBezTo>
                  <a:cubicBezTo>
                    <a:pt x="13551" y="21190"/>
                    <a:pt x="13527" y="21190"/>
                    <a:pt x="13503" y="21190"/>
                  </a:cubicBezTo>
                  <a:cubicBezTo>
                    <a:pt x="11644" y="21190"/>
                    <a:pt x="8475" y="19195"/>
                    <a:pt x="6946" y="18228"/>
                  </a:cubicBezTo>
                  <a:lnTo>
                    <a:pt x="6594" y="18006"/>
                  </a:lnTo>
                  <a:cubicBezTo>
                    <a:pt x="5142" y="17097"/>
                    <a:pt x="463" y="15343"/>
                    <a:pt x="267" y="15267"/>
                  </a:cubicBezTo>
                  <a:cubicBezTo>
                    <a:pt x="247" y="15259"/>
                    <a:pt x="225" y="15256"/>
                    <a:pt x="204" y="15256"/>
                  </a:cubicBezTo>
                  <a:cubicBezTo>
                    <a:pt x="132" y="15256"/>
                    <a:pt x="64" y="15301"/>
                    <a:pt x="36" y="15370"/>
                  </a:cubicBezTo>
                  <a:cubicBezTo>
                    <a:pt x="0" y="15463"/>
                    <a:pt x="49" y="15565"/>
                    <a:pt x="142" y="15601"/>
                  </a:cubicBezTo>
                  <a:cubicBezTo>
                    <a:pt x="187" y="15619"/>
                    <a:pt x="4982" y="17418"/>
                    <a:pt x="6403" y="18308"/>
                  </a:cubicBezTo>
                  <a:lnTo>
                    <a:pt x="6755" y="18530"/>
                  </a:lnTo>
                  <a:cubicBezTo>
                    <a:pt x="8433" y="19586"/>
                    <a:pt x="11536" y="21545"/>
                    <a:pt x="13503" y="21545"/>
                  </a:cubicBezTo>
                  <a:lnTo>
                    <a:pt x="13589" y="21545"/>
                  </a:lnTo>
                  <a:cubicBezTo>
                    <a:pt x="15743" y="21478"/>
                    <a:pt x="17697" y="20285"/>
                    <a:pt x="20128" y="17546"/>
                  </a:cubicBezTo>
                  <a:cubicBezTo>
                    <a:pt x="22506" y="14875"/>
                    <a:pt x="25561" y="11001"/>
                    <a:pt x="24648" y="8233"/>
                  </a:cubicBezTo>
                  <a:cubicBezTo>
                    <a:pt x="23993" y="6252"/>
                    <a:pt x="22752" y="4880"/>
                    <a:pt x="21656" y="3673"/>
                  </a:cubicBezTo>
                  <a:cubicBezTo>
                    <a:pt x="20570" y="2475"/>
                    <a:pt x="19635" y="1438"/>
                    <a:pt x="19692" y="188"/>
                  </a:cubicBezTo>
                  <a:cubicBezTo>
                    <a:pt x="19697" y="89"/>
                    <a:pt x="19621" y="5"/>
                    <a:pt x="19524" y="1"/>
                  </a:cubicBezTo>
                  <a:cubicBezTo>
                    <a:pt x="19520" y="1"/>
                    <a:pt x="19517" y="0"/>
                    <a:pt x="19514" y="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6"/>
            <p:cNvSpPr/>
            <p:nvPr/>
          </p:nvSpPr>
          <p:spPr>
            <a:xfrm>
              <a:off x="719991" y="1018138"/>
              <a:ext cx="145637" cy="770289"/>
            </a:xfrm>
            <a:custGeom>
              <a:avLst/>
              <a:gdLst/>
              <a:ahLst/>
              <a:cxnLst/>
              <a:rect l="l" t="t" r="r" b="b"/>
              <a:pathLst>
                <a:path w="7361" h="38933" extrusionOk="0">
                  <a:moveTo>
                    <a:pt x="7322" y="1"/>
                  </a:moveTo>
                  <a:cubicBezTo>
                    <a:pt x="7313" y="1"/>
                    <a:pt x="7304" y="4"/>
                    <a:pt x="7297" y="10"/>
                  </a:cubicBezTo>
                  <a:cubicBezTo>
                    <a:pt x="6158" y="1315"/>
                    <a:pt x="5156" y="2749"/>
                    <a:pt x="4305" y="4266"/>
                  </a:cubicBezTo>
                  <a:cubicBezTo>
                    <a:pt x="3469" y="5789"/>
                    <a:pt x="2756" y="7383"/>
                    <a:pt x="2186" y="9031"/>
                  </a:cubicBezTo>
                  <a:cubicBezTo>
                    <a:pt x="1073" y="12330"/>
                    <a:pt x="405" y="15776"/>
                    <a:pt x="205" y="19248"/>
                  </a:cubicBezTo>
                  <a:cubicBezTo>
                    <a:pt x="0" y="22717"/>
                    <a:pt x="281" y="26252"/>
                    <a:pt x="1313" y="29582"/>
                  </a:cubicBezTo>
                  <a:cubicBezTo>
                    <a:pt x="2328" y="32930"/>
                    <a:pt x="4074" y="35958"/>
                    <a:pt x="5819" y="38932"/>
                  </a:cubicBezTo>
                  <a:cubicBezTo>
                    <a:pt x="4217" y="35874"/>
                    <a:pt x="2573" y="32802"/>
                    <a:pt x="1644" y="29489"/>
                  </a:cubicBezTo>
                  <a:cubicBezTo>
                    <a:pt x="721" y="26177"/>
                    <a:pt x="454" y="22704"/>
                    <a:pt x="690" y="19279"/>
                  </a:cubicBezTo>
                  <a:cubicBezTo>
                    <a:pt x="939" y="15856"/>
                    <a:pt x="1554" y="12441"/>
                    <a:pt x="2627" y="9177"/>
                  </a:cubicBezTo>
                  <a:cubicBezTo>
                    <a:pt x="3691" y="5914"/>
                    <a:pt x="5240" y="2793"/>
                    <a:pt x="7351" y="55"/>
                  </a:cubicBezTo>
                  <a:cubicBezTo>
                    <a:pt x="7360" y="41"/>
                    <a:pt x="7360" y="19"/>
                    <a:pt x="7346" y="10"/>
                  </a:cubicBezTo>
                  <a:cubicBezTo>
                    <a:pt x="7340" y="4"/>
                    <a:pt x="7331" y="1"/>
                    <a:pt x="7322" y="1"/>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6"/>
            <p:cNvSpPr/>
            <p:nvPr/>
          </p:nvSpPr>
          <p:spPr>
            <a:xfrm>
              <a:off x="1696698" y="1069896"/>
              <a:ext cx="314403" cy="328748"/>
            </a:xfrm>
            <a:custGeom>
              <a:avLst/>
              <a:gdLst/>
              <a:ahLst/>
              <a:cxnLst/>
              <a:rect l="l" t="t" r="r" b="b"/>
              <a:pathLst>
                <a:path w="15891" h="16616" extrusionOk="0">
                  <a:moveTo>
                    <a:pt x="15521" y="1"/>
                  </a:moveTo>
                  <a:cubicBezTo>
                    <a:pt x="14070" y="1"/>
                    <a:pt x="13309" y="2454"/>
                    <a:pt x="12934" y="3659"/>
                  </a:cubicBezTo>
                  <a:lnTo>
                    <a:pt x="12854" y="3917"/>
                  </a:lnTo>
                  <a:cubicBezTo>
                    <a:pt x="12640" y="4589"/>
                    <a:pt x="12480" y="5275"/>
                    <a:pt x="12320" y="5938"/>
                  </a:cubicBezTo>
                  <a:cubicBezTo>
                    <a:pt x="12084" y="6945"/>
                    <a:pt x="11839" y="7977"/>
                    <a:pt x="11416" y="8949"/>
                  </a:cubicBezTo>
                  <a:cubicBezTo>
                    <a:pt x="10735" y="10502"/>
                    <a:pt x="9823" y="11908"/>
                    <a:pt x="8701" y="13129"/>
                  </a:cubicBezTo>
                  <a:cubicBezTo>
                    <a:pt x="6816" y="15170"/>
                    <a:pt x="4614" y="16257"/>
                    <a:pt x="2501" y="16257"/>
                  </a:cubicBezTo>
                  <a:cubicBezTo>
                    <a:pt x="1739" y="16257"/>
                    <a:pt x="988" y="16116"/>
                    <a:pt x="268" y="15827"/>
                  </a:cubicBezTo>
                  <a:cubicBezTo>
                    <a:pt x="246" y="15818"/>
                    <a:pt x="224" y="15815"/>
                    <a:pt x="202" y="15815"/>
                  </a:cubicBezTo>
                  <a:cubicBezTo>
                    <a:pt x="130" y="15815"/>
                    <a:pt x="64" y="15856"/>
                    <a:pt x="36" y="15925"/>
                  </a:cubicBezTo>
                  <a:cubicBezTo>
                    <a:pt x="1" y="16018"/>
                    <a:pt x="46" y="16121"/>
                    <a:pt x="134" y="16156"/>
                  </a:cubicBezTo>
                  <a:cubicBezTo>
                    <a:pt x="900" y="16464"/>
                    <a:pt x="1698" y="16615"/>
                    <a:pt x="2503" y="16615"/>
                  </a:cubicBezTo>
                  <a:cubicBezTo>
                    <a:pt x="4716" y="16615"/>
                    <a:pt x="7008" y="15488"/>
                    <a:pt x="8964" y="13369"/>
                  </a:cubicBezTo>
                  <a:cubicBezTo>
                    <a:pt x="10112" y="12122"/>
                    <a:pt x="11047" y="10685"/>
                    <a:pt x="11742" y="9091"/>
                  </a:cubicBezTo>
                  <a:cubicBezTo>
                    <a:pt x="12178" y="8094"/>
                    <a:pt x="12427" y="7038"/>
                    <a:pt x="12667" y="6023"/>
                  </a:cubicBezTo>
                  <a:cubicBezTo>
                    <a:pt x="12823" y="5364"/>
                    <a:pt x="12983" y="4683"/>
                    <a:pt x="13193" y="4024"/>
                  </a:cubicBezTo>
                  <a:lnTo>
                    <a:pt x="13277" y="3766"/>
                  </a:lnTo>
                  <a:cubicBezTo>
                    <a:pt x="13594" y="2728"/>
                    <a:pt x="14324" y="357"/>
                    <a:pt x="15531" y="357"/>
                  </a:cubicBezTo>
                  <a:cubicBezTo>
                    <a:pt x="15578" y="357"/>
                    <a:pt x="15625" y="361"/>
                    <a:pt x="15673" y="368"/>
                  </a:cubicBezTo>
                  <a:cubicBezTo>
                    <a:pt x="15682" y="369"/>
                    <a:pt x="15690" y="370"/>
                    <a:pt x="15698" y="370"/>
                  </a:cubicBezTo>
                  <a:cubicBezTo>
                    <a:pt x="15785" y="370"/>
                    <a:pt x="15861" y="306"/>
                    <a:pt x="15873" y="222"/>
                  </a:cubicBezTo>
                  <a:cubicBezTo>
                    <a:pt x="15891" y="123"/>
                    <a:pt x="15824" y="30"/>
                    <a:pt x="15726" y="17"/>
                  </a:cubicBezTo>
                  <a:cubicBezTo>
                    <a:pt x="15657" y="6"/>
                    <a:pt x="15588" y="1"/>
                    <a:pt x="15521" y="1"/>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6"/>
            <p:cNvSpPr/>
            <p:nvPr/>
          </p:nvSpPr>
          <p:spPr>
            <a:xfrm>
              <a:off x="1738721" y="1427054"/>
              <a:ext cx="34386" cy="71285"/>
            </a:xfrm>
            <a:custGeom>
              <a:avLst/>
              <a:gdLst/>
              <a:ahLst/>
              <a:cxnLst/>
              <a:rect l="l" t="t" r="r" b="b"/>
              <a:pathLst>
                <a:path w="1738" h="3603" extrusionOk="0">
                  <a:moveTo>
                    <a:pt x="125" y="1"/>
                  </a:moveTo>
                  <a:lnTo>
                    <a:pt x="125" y="1"/>
                  </a:lnTo>
                  <a:cubicBezTo>
                    <a:pt x="1" y="682"/>
                    <a:pt x="135" y="1395"/>
                    <a:pt x="410" y="2031"/>
                  </a:cubicBezTo>
                  <a:cubicBezTo>
                    <a:pt x="700" y="2668"/>
                    <a:pt x="1144" y="3242"/>
                    <a:pt x="1737" y="3603"/>
                  </a:cubicBezTo>
                  <a:cubicBezTo>
                    <a:pt x="1345" y="3037"/>
                    <a:pt x="1002" y="2485"/>
                    <a:pt x="735" y="1889"/>
                  </a:cubicBezTo>
                  <a:cubicBezTo>
                    <a:pt x="464" y="1292"/>
                    <a:pt x="281" y="668"/>
                    <a:pt x="125" y="1"/>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6"/>
            <p:cNvSpPr/>
            <p:nvPr/>
          </p:nvSpPr>
          <p:spPr>
            <a:xfrm>
              <a:off x="1723823" y="1460709"/>
              <a:ext cx="21170" cy="34644"/>
            </a:xfrm>
            <a:custGeom>
              <a:avLst/>
              <a:gdLst/>
              <a:ahLst/>
              <a:cxnLst/>
              <a:rect l="l" t="t" r="r" b="b"/>
              <a:pathLst>
                <a:path w="1070" h="1751" extrusionOk="0">
                  <a:moveTo>
                    <a:pt x="15" y="1"/>
                  </a:moveTo>
                  <a:lnTo>
                    <a:pt x="15" y="1"/>
                  </a:lnTo>
                  <a:cubicBezTo>
                    <a:pt x="1" y="375"/>
                    <a:pt x="126" y="713"/>
                    <a:pt x="304" y="1020"/>
                  </a:cubicBezTo>
                  <a:cubicBezTo>
                    <a:pt x="491" y="1318"/>
                    <a:pt x="732" y="1591"/>
                    <a:pt x="1069" y="1751"/>
                  </a:cubicBezTo>
                  <a:cubicBezTo>
                    <a:pt x="945" y="1404"/>
                    <a:pt x="775" y="1123"/>
                    <a:pt x="611" y="837"/>
                  </a:cubicBezTo>
                  <a:cubicBezTo>
                    <a:pt x="433" y="553"/>
                    <a:pt x="263" y="276"/>
                    <a:pt x="15" y="1"/>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6"/>
            <p:cNvSpPr/>
            <p:nvPr/>
          </p:nvSpPr>
          <p:spPr>
            <a:xfrm>
              <a:off x="1608615" y="1735582"/>
              <a:ext cx="154541" cy="107551"/>
            </a:xfrm>
            <a:custGeom>
              <a:avLst/>
              <a:gdLst/>
              <a:ahLst/>
              <a:cxnLst/>
              <a:rect l="l" t="t" r="r" b="b"/>
              <a:pathLst>
                <a:path w="7811" h="5436" extrusionOk="0">
                  <a:moveTo>
                    <a:pt x="6152" y="0"/>
                  </a:moveTo>
                  <a:cubicBezTo>
                    <a:pt x="5821" y="0"/>
                    <a:pt x="5490" y="24"/>
                    <a:pt x="5161" y="70"/>
                  </a:cubicBezTo>
                  <a:cubicBezTo>
                    <a:pt x="4270" y="194"/>
                    <a:pt x="3407" y="502"/>
                    <a:pt x="2636" y="983"/>
                  </a:cubicBezTo>
                  <a:cubicBezTo>
                    <a:pt x="1875" y="1468"/>
                    <a:pt x="1220" y="2123"/>
                    <a:pt x="758" y="2898"/>
                  </a:cubicBezTo>
                  <a:cubicBezTo>
                    <a:pt x="294" y="3667"/>
                    <a:pt x="5" y="4549"/>
                    <a:pt x="0" y="5435"/>
                  </a:cubicBezTo>
                  <a:cubicBezTo>
                    <a:pt x="152" y="4567"/>
                    <a:pt x="495" y="3753"/>
                    <a:pt x="984" y="3044"/>
                  </a:cubicBezTo>
                  <a:cubicBezTo>
                    <a:pt x="1479" y="2345"/>
                    <a:pt x="2102" y="1735"/>
                    <a:pt x="2827" y="1281"/>
                  </a:cubicBezTo>
                  <a:cubicBezTo>
                    <a:pt x="3549" y="823"/>
                    <a:pt x="4364" y="520"/>
                    <a:pt x="5205" y="342"/>
                  </a:cubicBezTo>
                  <a:cubicBezTo>
                    <a:pt x="5774" y="225"/>
                    <a:pt x="6356" y="170"/>
                    <a:pt x="6945" y="170"/>
                  </a:cubicBezTo>
                  <a:cubicBezTo>
                    <a:pt x="7232" y="170"/>
                    <a:pt x="7521" y="183"/>
                    <a:pt x="7810" y="208"/>
                  </a:cubicBezTo>
                  <a:cubicBezTo>
                    <a:pt x="7272" y="68"/>
                    <a:pt x="6713" y="0"/>
                    <a:pt x="6152" y="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6"/>
            <p:cNvSpPr/>
            <p:nvPr/>
          </p:nvSpPr>
          <p:spPr>
            <a:xfrm>
              <a:off x="1571973" y="980388"/>
              <a:ext cx="257581" cy="394275"/>
            </a:xfrm>
            <a:custGeom>
              <a:avLst/>
              <a:gdLst/>
              <a:ahLst/>
              <a:cxnLst/>
              <a:rect l="l" t="t" r="r" b="b"/>
              <a:pathLst>
                <a:path w="13019" h="19928" extrusionOk="0">
                  <a:moveTo>
                    <a:pt x="10687" y="0"/>
                  </a:moveTo>
                  <a:cubicBezTo>
                    <a:pt x="10614" y="0"/>
                    <a:pt x="10542" y="9"/>
                    <a:pt x="10472" y="26"/>
                  </a:cubicBezTo>
                  <a:cubicBezTo>
                    <a:pt x="10174" y="98"/>
                    <a:pt x="9946" y="311"/>
                    <a:pt x="9765" y="507"/>
                  </a:cubicBezTo>
                  <a:cubicBezTo>
                    <a:pt x="8892" y="1456"/>
                    <a:pt x="8370" y="2658"/>
                    <a:pt x="7868" y="3824"/>
                  </a:cubicBezTo>
                  <a:lnTo>
                    <a:pt x="7702" y="4207"/>
                  </a:lnTo>
                  <a:cubicBezTo>
                    <a:pt x="7067" y="5667"/>
                    <a:pt x="6167" y="7546"/>
                    <a:pt x="4840" y="9073"/>
                  </a:cubicBezTo>
                  <a:cubicBezTo>
                    <a:pt x="3500" y="10623"/>
                    <a:pt x="1839" y="11651"/>
                    <a:pt x="161" y="11971"/>
                  </a:cubicBezTo>
                  <a:cubicBezTo>
                    <a:pt x="62" y="11994"/>
                    <a:pt x="0" y="12088"/>
                    <a:pt x="18" y="12181"/>
                  </a:cubicBezTo>
                  <a:cubicBezTo>
                    <a:pt x="38" y="12268"/>
                    <a:pt x="111" y="12327"/>
                    <a:pt x="195" y="12327"/>
                  </a:cubicBezTo>
                  <a:cubicBezTo>
                    <a:pt x="206" y="12327"/>
                    <a:pt x="217" y="12326"/>
                    <a:pt x="228" y="12324"/>
                  </a:cubicBezTo>
                  <a:cubicBezTo>
                    <a:pt x="1981" y="11985"/>
                    <a:pt x="3718" y="10912"/>
                    <a:pt x="5107" y="9309"/>
                  </a:cubicBezTo>
                  <a:cubicBezTo>
                    <a:pt x="6465" y="7742"/>
                    <a:pt x="7382" y="5837"/>
                    <a:pt x="8033" y="4349"/>
                  </a:cubicBezTo>
                  <a:lnTo>
                    <a:pt x="8197" y="3967"/>
                  </a:lnTo>
                  <a:cubicBezTo>
                    <a:pt x="8686" y="2827"/>
                    <a:pt x="9194" y="1651"/>
                    <a:pt x="10026" y="747"/>
                  </a:cubicBezTo>
                  <a:cubicBezTo>
                    <a:pt x="10174" y="591"/>
                    <a:pt x="10347" y="422"/>
                    <a:pt x="10556" y="369"/>
                  </a:cubicBezTo>
                  <a:cubicBezTo>
                    <a:pt x="10599" y="359"/>
                    <a:pt x="10641" y="355"/>
                    <a:pt x="10684" y="355"/>
                  </a:cubicBezTo>
                  <a:cubicBezTo>
                    <a:pt x="10929" y="355"/>
                    <a:pt x="11174" y="506"/>
                    <a:pt x="11323" y="681"/>
                  </a:cubicBezTo>
                  <a:cubicBezTo>
                    <a:pt x="11536" y="930"/>
                    <a:pt x="11647" y="1259"/>
                    <a:pt x="11741" y="1575"/>
                  </a:cubicBezTo>
                  <a:cubicBezTo>
                    <a:pt x="12489" y="4069"/>
                    <a:pt x="12582" y="6669"/>
                    <a:pt x="12623" y="9567"/>
                  </a:cubicBezTo>
                  <a:cubicBezTo>
                    <a:pt x="12662" y="12943"/>
                    <a:pt x="12658" y="16366"/>
                    <a:pt x="12605" y="19745"/>
                  </a:cubicBezTo>
                  <a:cubicBezTo>
                    <a:pt x="12601" y="19843"/>
                    <a:pt x="12681" y="19928"/>
                    <a:pt x="12778" y="19928"/>
                  </a:cubicBezTo>
                  <a:lnTo>
                    <a:pt x="12783" y="19928"/>
                  </a:lnTo>
                  <a:cubicBezTo>
                    <a:pt x="12880" y="19928"/>
                    <a:pt x="12956" y="19852"/>
                    <a:pt x="12961" y="19754"/>
                  </a:cubicBezTo>
                  <a:cubicBezTo>
                    <a:pt x="13014" y="16370"/>
                    <a:pt x="13018" y="12938"/>
                    <a:pt x="12975" y="9563"/>
                  </a:cubicBezTo>
                  <a:cubicBezTo>
                    <a:pt x="12938" y="6638"/>
                    <a:pt x="12845" y="4011"/>
                    <a:pt x="12083" y="1473"/>
                  </a:cubicBezTo>
                  <a:cubicBezTo>
                    <a:pt x="11982" y="1135"/>
                    <a:pt x="11853" y="752"/>
                    <a:pt x="11594" y="449"/>
                  </a:cubicBezTo>
                  <a:cubicBezTo>
                    <a:pt x="11348" y="163"/>
                    <a:pt x="11009" y="0"/>
                    <a:pt x="10687" y="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6"/>
            <p:cNvSpPr/>
            <p:nvPr/>
          </p:nvSpPr>
          <p:spPr>
            <a:xfrm>
              <a:off x="1704176" y="731315"/>
              <a:ext cx="147042" cy="327481"/>
            </a:xfrm>
            <a:custGeom>
              <a:avLst/>
              <a:gdLst/>
              <a:ahLst/>
              <a:cxnLst/>
              <a:rect l="l" t="t" r="r" b="b"/>
              <a:pathLst>
                <a:path w="7432" h="16552" extrusionOk="0">
                  <a:moveTo>
                    <a:pt x="6512" y="0"/>
                  </a:moveTo>
                  <a:cubicBezTo>
                    <a:pt x="6504" y="0"/>
                    <a:pt x="6496" y="1"/>
                    <a:pt x="6488" y="2"/>
                  </a:cubicBezTo>
                  <a:cubicBezTo>
                    <a:pt x="6390" y="20"/>
                    <a:pt x="6328" y="109"/>
                    <a:pt x="6342" y="207"/>
                  </a:cubicBezTo>
                  <a:cubicBezTo>
                    <a:pt x="6728" y="2665"/>
                    <a:pt x="7067" y="6280"/>
                    <a:pt x="5549" y="9276"/>
                  </a:cubicBezTo>
                  <a:cubicBezTo>
                    <a:pt x="5077" y="10198"/>
                    <a:pt x="4534" y="10848"/>
                    <a:pt x="3888" y="11257"/>
                  </a:cubicBezTo>
                  <a:cubicBezTo>
                    <a:pt x="3630" y="11417"/>
                    <a:pt x="3358" y="11542"/>
                    <a:pt x="3069" y="11676"/>
                  </a:cubicBezTo>
                  <a:cubicBezTo>
                    <a:pt x="2820" y="11791"/>
                    <a:pt x="2561" y="11908"/>
                    <a:pt x="2321" y="12050"/>
                  </a:cubicBezTo>
                  <a:cubicBezTo>
                    <a:pt x="843" y="12918"/>
                    <a:pt x="1" y="14708"/>
                    <a:pt x="282" y="16400"/>
                  </a:cubicBezTo>
                  <a:cubicBezTo>
                    <a:pt x="295" y="16488"/>
                    <a:pt x="371" y="16551"/>
                    <a:pt x="455" y="16551"/>
                  </a:cubicBezTo>
                  <a:cubicBezTo>
                    <a:pt x="469" y="16551"/>
                    <a:pt x="478" y="16551"/>
                    <a:pt x="486" y="16546"/>
                  </a:cubicBezTo>
                  <a:cubicBezTo>
                    <a:pt x="584" y="16533"/>
                    <a:pt x="646" y="16439"/>
                    <a:pt x="634" y="16342"/>
                  </a:cubicBezTo>
                  <a:cubicBezTo>
                    <a:pt x="379" y="14815"/>
                    <a:pt x="1168" y="13141"/>
                    <a:pt x="2499" y="12357"/>
                  </a:cubicBezTo>
                  <a:cubicBezTo>
                    <a:pt x="2726" y="12224"/>
                    <a:pt x="2976" y="12112"/>
                    <a:pt x="3216" y="12001"/>
                  </a:cubicBezTo>
                  <a:cubicBezTo>
                    <a:pt x="3505" y="11867"/>
                    <a:pt x="3804" y="11729"/>
                    <a:pt x="4080" y="11556"/>
                  </a:cubicBezTo>
                  <a:cubicBezTo>
                    <a:pt x="4778" y="11110"/>
                    <a:pt x="5366" y="10416"/>
                    <a:pt x="5865" y="9436"/>
                  </a:cubicBezTo>
                  <a:cubicBezTo>
                    <a:pt x="7432" y="6351"/>
                    <a:pt x="7090" y="2660"/>
                    <a:pt x="6693" y="154"/>
                  </a:cubicBezTo>
                  <a:cubicBezTo>
                    <a:pt x="6677" y="63"/>
                    <a:pt x="6601" y="0"/>
                    <a:pt x="6512" y="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6"/>
            <p:cNvSpPr/>
            <p:nvPr/>
          </p:nvSpPr>
          <p:spPr>
            <a:xfrm>
              <a:off x="1601116" y="1229739"/>
              <a:ext cx="37829" cy="61512"/>
            </a:xfrm>
            <a:custGeom>
              <a:avLst/>
              <a:gdLst/>
              <a:ahLst/>
              <a:cxnLst/>
              <a:rect l="l" t="t" r="r" b="b"/>
              <a:pathLst>
                <a:path w="1912" h="3109" extrusionOk="0">
                  <a:moveTo>
                    <a:pt x="179" y="1"/>
                  </a:moveTo>
                  <a:lnTo>
                    <a:pt x="179" y="1"/>
                  </a:lnTo>
                  <a:cubicBezTo>
                    <a:pt x="1" y="619"/>
                    <a:pt x="192" y="1305"/>
                    <a:pt x="527" y="1840"/>
                  </a:cubicBezTo>
                  <a:cubicBezTo>
                    <a:pt x="874" y="2383"/>
                    <a:pt x="1355" y="2814"/>
                    <a:pt x="1911" y="3108"/>
                  </a:cubicBezTo>
                  <a:cubicBezTo>
                    <a:pt x="1537" y="2601"/>
                    <a:pt x="1137" y="2152"/>
                    <a:pt x="829" y="1653"/>
                  </a:cubicBezTo>
                  <a:cubicBezTo>
                    <a:pt x="513" y="1154"/>
                    <a:pt x="286" y="619"/>
                    <a:pt x="179" y="1"/>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6"/>
            <p:cNvSpPr/>
            <p:nvPr/>
          </p:nvSpPr>
          <p:spPr>
            <a:xfrm>
              <a:off x="1582538" y="1257754"/>
              <a:ext cx="29084" cy="39946"/>
            </a:xfrm>
            <a:custGeom>
              <a:avLst/>
              <a:gdLst/>
              <a:ahLst/>
              <a:cxnLst/>
              <a:rect l="l" t="t" r="r" b="b"/>
              <a:pathLst>
                <a:path w="1470" h="2019" extrusionOk="0">
                  <a:moveTo>
                    <a:pt x="23" y="1"/>
                  </a:moveTo>
                  <a:cubicBezTo>
                    <a:pt x="1" y="446"/>
                    <a:pt x="169" y="878"/>
                    <a:pt x="424" y="1243"/>
                  </a:cubicBezTo>
                  <a:cubicBezTo>
                    <a:pt x="682" y="1599"/>
                    <a:pt x="1038" y="1897"/>
                    <a:pt x="1470" y="2018"/>
                  </a:cubicBezTo>
                  <a:cubicBezTo>
                    <a:pt x="1203" y="1665"/>
                    <a:pt x="944" y="1363"/>
                    <a:pt x="713" y="1034"/>
                  </a:cubicBezTo>
                  <a:cubicBezTo>
                    <a:pt x="473" y="709"/>
                    <a:pt x="268" y="366"/>
                    <a:pt x="23" y="1"/>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6"/>
            <p:cNvSpPr/>
            <p:nvPr/>
          </p:nvSpPr>
          <p:spPr>
            <a:xfrm>
              <a:off x="883910" y="683198"/>
              <a:ext cx="326472" cy="459981"/>
            </a:xfrm>
            <a:custGeom>
              <a:avLst/>
              <a:gdLst/>
              <a:ahLst/>
              <a:cxnLst/>
              <a:rect l="l" t="t" r="r" b="b"/>
              <a:pathLst>
                <a:path w="16501" h="23249" extrusionOk="0">
                  <a:moveTo>
                    <a:pt x="10145" y="1"/>
                  </a:moveTo>
                  <a:cubicBezTo>
                    <a:pt x="10113" y="1"/>
                    <a:pt x="10080" y="8"/>
                    <a:pt x="10049" y="21"/>
                  </a:cubicBezTo>
                  <a:cubicBezTo>
                    <a:pt x="7374" y="1174"/>
                    <a:pt x="5304" y="2492"/>
                    <a:pt x="3723" y="4041"/>
                  </a:cubicBezTo>
                  <a:cubicBezTo>
                    <a:pt x="1768" y="5956"/>
                    <a:pt x="535" y="8302"/>
                    <a:pt x="245" y="10649"/>
                  </a:cubicBezTo>
                  <a:cubicBezTo>
                    <a:pt x="1" y="12630"/>
                    <a:pt x="411" y="14669"/>
                    <a:pt x="1404" y="16397"/>
                  </a:cubicBezTo>
                  <a:cubicBezTo>
                    <a:pt x="2396" y="18129"/>
                    <a:pt x="3950" y="19512"/>
                    <a:pt x="5780" y="20301"/>
                  </a:cubicBezTo>
                  <a:cubicBezTo>
                    <a:pt x="6732" y="20710"/>
                    <a:pt x="7752" y="20955"/>
                    <a:pt x="8767" y="21205"/>
                  </a:cubicBezTo>
                  <a:cubicBezTo>
                    <a:pt x="9262" y="21320"/>
                    <a:pt x="9818" y="21458"/>
                    <a:pt x="10241" y="21762"/>
                  </a:cubicBezTo>
                  <a:cubicBezTo>
                    <a:pt x="10597" y="22023"/>
                    <a:pt x="10909" y="22492"/>
                    <a:pt x="10802" y="22958"/>
                  </a:cubicBezTo>
                  <a:cubicBezTo>
                    <a:pt x="10770" y="23088"/>
                    <a:pt x="10851" y="23213"/>
                    <a:pt x="10980" y="23244"/>
                  </a:cubicBezTo>
                  <a:cubicBezTo>
                    <a:pt x="10998" y="23248"/>
                    <a:pt x="11016" y="23248"/>
                    <a:pt x="11033" y="23248"/>
                  </a:cubicBezTo>
                  <a:cubicBezTo>
                    <a:pt x="11140" y="23248"/>
                    <a:pt x="11238" y="23178"/>
                    <a:pt x="11261" y="23065"/>
                  </a:cubicBezTo>
                  <a:cubicBezTo>
                    <a:pt x="11417" y="22389"/>
                    <a:pt x="10998" y="21730"/>
                    <a:pt x="10517" y="21378"/>
                  </a:cubicBezTo>
                  <a:cubicBezTo>
                    <a:pt x="10018" y="21018"/>
                    <a:pt x="9413" y="20871"/>
                    <a:pt x="8847" y="20733"/>
                  </a:cubicBezTo>
                  <a:cubicBezTo>
                    <a:pt x="7881" y="20501"/>
                    <a:pt x="6884" y="20260"/>
                    <a:pt x="5967" y="19865"/>
                  </a:cubicBezTo>
                  <a:cubicBezTo>
                    <a:pt x="4231" y="19117"/>
                    <a:pt x="2756" y="17803"/>
                    <a:pt x="1813" y="16160"/>
                  </a:cubicBezTo>
                  <a:cubicBezTo>
                    <a:pt x="874" y="14522"/>
                    <a:pt x="481" y="12585"/>
                    <a:pt x="713" y="10707"/>
                  </a:cubicBezTo>
                  <a:cubicBezTo>
                    <a:pt x="993" y="8467"/>
                    <a:pt x="2178" y="6219"/>
                    <a:pt x="4053" y="4380"/>
                  </a:cubicBezTo>
                  <a:cubicBezTo>
                    <a:pt x="5561" y="2906"/>
                    <a:pt x="7525" y="1646"/>
                    <a:pt x="10059" y="533"/>
                  </a:cubicBezTo>
                  <a:cubicBezTo>
                    <a:pt x="10713" y="1441"/>
                    <a:pt x="11559" y="2202"/>
                    <a:pt x="12373" y="2941"/>
                  </a:cubicBezTo>
                  <a:cubicBezTo>
                    <a:pt x="13308" y="3788"/>
                    <a:pt x="14270" y="4660"/>
                    <a:pt x="14916" y="5734"/>
                  </a:cubicBezTo>
                  <a:cubicBezTo>
                    <a:pt x="15771" y="7149"/>
                    <a:pt x="16012" y="8948"/>
                    <a:pt x="15557" y="10537"/>
                  </a:cubicBezTo>
                  <a:cubicBezTo>
                    <a:pt x="15307" y="11418"/>
                    <a:pt x="14853" y="12246"/>
                    <a:pt x="14417" y="13053"/>
                  </a:cubicBezTo>
                  <a:cubicBezTo>
                    <a:pt x="14243" y="13368"/>
                    <a:pt x="14070" y="13685"/>
                    <a:pt x="13910" y="14001"/>
                  </a:cubicBezTo>
                  <a:cubicBezTo>
                    <a:pt x="13420" y="14967"/>
                    <a:pt x="12806" y="16419"/>
                    <a:pt x="13086" y="17888"/>
                  </a:cubicBezTo>
                  <a:cubicBezTo>
                    <a:pt x="13110" y="18003"/>
                    <a:pt x="13209" y="18083"/>
                    <a:pt x="13321" y="18083"/>
                  </a:cubicBezTo>
                  <a:cubicBezTo>
                    <a:pt x="13334" y="18083"/>
                    <a:pt x="13348" y="18082"/>
                    <a:pt x="13362" y="18079"/>
                  </a:cubicBezTo>
                  <a:cubicBezTo>
                    <a:pt x="13491" y="18053"/>
                    <a:pt x="13575" y="17928"/>
                    <a:pt x="13554" y="17798"/>
                  </a:cubicBezTo>
                  <a:cubicBezTo>
                    <a:pt x="13357" y="16788"/>
                    <a:pt x="13607" y="15649"/>
                    <a:pt x="14333" y="14219"/>
                  </a:cubicBezTo>
                  <a:cubicBezTo>
                    <a:pt x="14493" y="13903"/>
                    <a:pt x="14662" y="13592"/>
                    <a:pt x="14831" y="13280"/>
                  </a:cubicBezTo>
                  <a:cubicBezTo>
                    <a:pt x="15281" y="12451"/>
                    <a:pt x="15749" y="11597"/>
                    <a:pt x="16016" y="10666"/>
                  </a:cubicBezTo>
                  <a:cubicBezTo>
                    <a:pt x="16501" y="8952"/>
                    <a:pt x="16242" y="7016"/>
                    <a:pt x="15321" y="5488"/>
                  </a:cubicBezTo>
                  <a:cubicBezTo>
                    <a:pt x="14640" y="4357"/>
                    <a:pt x="13651" y="3458"/>
                    <a:pt x="12690" y="2590"/>
                  </a:cubicBezTo>
                  <a:cubicBezTo>
                    <a:pt x="11849" y="1828"/>
                    <a:pt x="10976" y="1040"/>
                    <a:pt x="10339" y="106"/>
                  </a:cubicBezTo>
                  <a:cubicBezTo>
                    <a:pt x="10292" y="37"/>
                    <a:pt x="10219" y="1"/>
                    <a:pt x="10145" y="1"/>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6"/>
            <p:cNvSpPr/>
            <p:nvPr/>
          </p:nvSpPr>
          <p:spPr>
            <a:xfrm>
              <a:off x="1170377" y="950078"/>
              <a:ext cx="22040" cy="116197"/>
            </a:xfrm>
            <a:custGeom>
              <a:avLst/>
              <a:gdLst/>
              <a:ahLst/>
              <a:cxnLst/>
              <a:rect l="l" t="t" r="r" b="b"/>
              <a:pathLst>
                <a:path w="1114" h="5873" extrusionOk="0">
                  <a:moveTo>
                    <a:pt x="0" y="0"/>
                  </a:moveTo>
                  <a:cubicBezTo>
                    <a:pt x="348" y="975"/>
                    <a:pt x="641" y="1950"/>
                    <a:pt x="695" y="2947"/>
                  </a:cubicBezTo>
                  <a:cubicBezTo>
                    <a:pt x="758" y="3940"/>
                    <a:pt x="579" y="4946"/>
                    <a:pt x="111" y="5873"/>
                  </a:cubicBezTo>
                  <a:cubicBezTo>
                    <a:pt x="824" y="5098"/>
                    <a:pt x="1114" y="3980"/>
                    <a:pt x="1052" y="2925"/>
                  </a:cubicBezTo>
                  <a:cubicBezTo>
                    <a:pt x="984" y="1866"/>
                    <a:pt x="598" y="846"/>
                    <a:pt x="0" y="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6"/>
            <p:cNvSpPr/>
            <p:nvPr/>
          </p:nvSpPr>
          <p:spPr>
            <a:xfrm>
              <a:off x="1199877" y="865675"/>
              <a:ext cx="400646" cy="67764"/>
            </a:xfrm>
            <a:custGeom>
              <a:avLst/>
              <a:gdLst/>
              <a:ahLst/>
              <a:cxnLst/>
              <a:rect l="l" t="t" r="r" b="b"/>
              <a:pathLst>
                <a:path w="20250" h="3425" extrusionOk="0">
                  <a:moveTo>
                    <a:pt x="20250" y="0"/>
                  </a:moveTo>
                  <a:lnTo>
                    <a:pt x="20250" y="0"/>
                  </a:lnTo>
                  <a:cubicBezTo>
                    <a:pt x="18785" y="966"/>
                    <a:pt x="17196" y="1720"/>
                    <a:pt x="15530" y="2227"/>
                  </a:cubicBezTo>
                  <a:cubicBezTo>
                    <a:pt x="13874" y="2748"/>
                    <a:pt x="12143" y="2984"/>
                    <a:pt x="10401" y="3046"/>
                  </a:cubicBezTo>
                  <a:cubicBezTo>
                    <a:pt x="9870" y="3074"/>
                    <a:pt x="9338" y="3087"/>
                    <a:pt x="8806" y="3087"/>
                  </a:cubicBezTo>
                  <a:cubicBezTo>
                    <a:pt x="7595" y="3087"/>
                    <a:pt x="6383" y="3024"/>
                    <a:pt x="5171" y="2953"/>
                  </a:cubicBezTo>
                  <a:cubicBezTo>
                    <a:pt x="3429" y="2836"/>
                    <a:pt x="1675" y="2725"/>
                    <a:pt x="1" y="2191"/>
                  </a:cubicBezTo>
                  <a:lnTo>
                    <a:pt x="1" y="2191"/>
                  </a:lnTo>
                  <a:cubicBezTo>
                    <a:pt x="1631" y="2863"/>
                    <a:pt x="3412" y="3055"/>
                    <a:pt x="5152" y="3220"/>
                  </a:cubicBezTo>
                  <a:cubicBezTo>
                    <a:pt x="6490" y="3349"/>
                    <a:pt x="7835" y="3424"/>
                    <a:pt x="9184" y="3424"/>
                  </a:cubicBezTo>
                  <a:cubicBezTo>
                    <a:pt x="9595" y="3424"/>
                    <a:pt x="10007" y="3417"/>
                    <a:pt x="10419" y="3403"/>
                  </a:cubicBezTo>
                  <a:cubicBezTo>
                    <a:pt x="12174" y="3313"/>
                    <a:pt x="13945" y="3072"/>
                    <a:pt x="15616" y="2485"/>
                  </a:cubicBezTo>
                  <a:cubicBezTo>
                    <a:pt x="17285" y="1915"/>
                    <a:pt x="18869" y="1087"/>
                    <a:pt x="20250" y="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6"/>
            <p:cNvSpPr/>
            <p:nvPr/>
          </p:nvSpPr>
          <p:spPr>
            <a:xfrm>
              <a:off x="1209670" y="846503"/>
              <a:ext cx="295113" cy="71364"/>
            </a:xfrm>
            <a:custGeom>
              <a:avLst/>
              <a:gdLst/>
              <a:ahLst/>
              <a:cxnLst/>
              <a:rect l="l" t="t" r="r" b="b"/>
              <a:pathLst>
                <a:path w="14916" h="3607" extrusionOk="0">
                  <a:moveTo>
                    <a:pt x="5730" y="1"/>
                  </a:moveTo>
                  <a:cubicBezTo>
                    <a:pt x="5106" y="1"/>
                    <a:pt x="4484" y="37"/>
                    <a:pt x="3869" y="97"/>
                  </a:cubicBezTo>
                  <a:lnTo>
                    <a:pt x="45" y="484"/>
                  </a:lnTo>
                  <a:cubicBezTo>
                    <a:pt x="18" y="489"/>
                    <a:pt x="1" y="511"/>
                    <a:pt x="5" y="533"/>
                  </a:cubicBezTo>
                  <a:cubicBezTo>
                    <a:pt x="5" y="558"/>
                    <a:pt x="24" y="579"/>
                    <a:pt x="48" y="579"/>
                  </a:cubicBezTo>
                  <a:cubicBezTo>
                    <a:pt x="50" y="579"/>
                    <a:pt x="52" y="579"/>
                    <a:pt x="54" y="578"/>
                  </a:cubicBezTo>
                  <a:lnTo>
                    <a:pt x="3883" y="284"/>
                  </a:lnTo>
                  <a:cubicBezTo>
                    <a:pt x="4360" y="251"/>
                    <a:pt x="4838" y="231"/>
                    <a:pt x="5314" y="231"/>
                  </a:cubicBezTo>
                  <a:cubicBezTo>
                    <a:pt x="6110" y="231"/>
                    <a:pt x="6902" y="286"/>
                    <a:pt x="7685" y="422"/>
                  </a:cubicBezTo>
                  <a:cubicBezTo>
                    <a:pt x="8936" y="626"/>
                    <a:pt x="10156" y="1006"/>
                    <a:pt x="11305" y="1535"/>
                  </a:cubicBezTo>
                  <a:cubicBezTo>
                    <a:pt x="12458" y="2056"/>
                    <a:pt x="13531" y="2742"/>
                    <a:pt x="14497" y="3548"/>
                  </a:cubicBezTo>
                  <a:lnTo>
                    <a:pt x="14501" y="3556"/>
                  </a:lnTo>
                  <a:cubicBezTo>
                    <a:pt x="14544" y="3590"/>
                    <a:pt x="14596" y="3606"/>
                    <a:pt x="14648" y="3606"/>
                  </a:cubicBezTo>
                  <a:cubicBezTo>
                    <a:pt x="14718" y="3606"/>
                    <a:pt x="14789" y="3576"/>
                    <a:pt x="14835" y="3517"/>
                  </a:cubicBezTo>
                  <a:cubicBezTo>
                    <a:pt x="14915" y="3414"/>
                    <a:pt x="14897" y="3267"/>
                    <a:pt x="14795" y="3182"/>
                  </a:cubicBezTo>
                  <a:cubicBezTo>
                    <a:pt x="13775" y="2372"/>
                    <a:pt x="12653" y="1695"/>
                    <a:pt x="11461" y="1187"/>
                  </a:cubicBezTo>
                  <a:cubicBezTo>
                    <a:pt x="10267" y="676"/>
                    <a:pt x="9012" y="320"/>
                    <a:pt x="7729" y="141"/>
                  </a:cubicBezTo>
                  <a:cubicBezTo>
                    <a:pt x="7067" y="42"/>
                    <a:pt x="6398" y="1"/>
                    <a:pt x="5730" y="1"/>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6"/>
            <p:cNvSpPr/>
            <p:nvPr/>
          </p:nvSpPr>
          <p:spPr>
            <a:xfrm>
              <a:off x="1671769" y="1820974"/>
              <a:ext cx="108541" cy="83730"/>
            </a:xfrm>
            <a:custGeom>
              <a:avLst/>
              <a:gdLst/>
              <a:ahLst/>
              <a:cxnLst/>
              <a:rect l="l" t="t" r="r" b="b"/>
              <a:pathLst>
                <a:path w="5486" h="4232" extrusionOk="0">
                  <a:moveTo>
                    <a:pt x="1663" y="1"/>
                  </a:moveTo>
                  <a:cubicBezTo>
                    <a:pt x="1599" y="1"/>
                    <a:pt x="1535" y="4"/>
                    <a:pt x="1470" y="10"/>
                  </a:cubicBezTo>
                  <a:cubicBezTo>
                    <a:pt x="718" y="90"/>
                    <a:pt x="1" y="781"/>
                    <a:pt x="116" y="1533"/>
                  </a:cubicBezTo>
                  <a:cubicBezTo>
                    <a:pt x="201" y="2112"/>
                    <a:pt x="718" y="2526"/>
                    <a:pt x="1248" y="2776"/>
                  </a:cubicBezTo>
                  <a:cubicBezTo>
                    <a:pt x="1978" y="3118"/>
                    <a:pt x="2779" y="3243"/>
                    <a:pt x="3549" y="3448"/>
                  </a:cubicBezTo>
                  <a:cubicBezTo>
                    <a:pt x="3919" y="3545"/>
                    <a:pt x="4297" y="3648"/>
                    <a:pt x="4640" y="3818"/>
                  </a:cubicBezTo>
                  <a:cubicBezTo>
                    <a:pt x="4874" y="3934"/>
                    <a:pt x="5137" y="4232"/>
                    <a:pt x="5397" y="4232"/>
                  </a:cubicBezTo>
                  <a:cubicBezTo>
                    <a:pt x="5404" y="4232"/>
                    <a:pt x="5412" y="4232"/>
                    <a:pt x="5419" y="4231"/>
                  </a:cubicBezTo>
                  <a:cubicBezTo>
                    <a:pt x="5486" y="3011"/>
                    <a:pt x="4417" y="1560"/>
                    <a:pt x="3536" y="812"/>
                  </a:cubicBezTo>
                  <a:cubicBezTo>
                    <a:pt x="3007" y="360"/>
                    <a:pt x="2350" y="1"/>
                    <a:pt x="1663" y="1"/>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6"/>
            <p:cNvSpPr/>
            <p:nvPr/>
          </p:nvSpPr>
          <p:spPr>
            <a:xfrm>
              <a:off x="529719" y="1147235"/>
              <a:ext cx="430759" cy="705217"/>
            </a:xfrm>
            <a:custGeom>
              <a:avLst/>
              <a:gdLst/>
              <a:ahLst/>
              <a:cxnLst/>
              <a:rect l="l" t="t" r="r" b="b"/>
              <a:pathLst>
                <a:path w="21772" h="35644" extrusionOk="0">
                  <a:moveTo>
                    <a:pt x="18376" y="1"/>
                  </a:moveTo>
                  <a:cubicBezTo>
                    <a:pt x="17683" y="1"/>
                    <a:pt x="16986" y="291"/>
                    <a:pt x="16425" y="725"/>
                  </a:cubicBezTo>
                  <a:cubicBezTo>
                    <a:pt x="14849" y="1927"/>
                    <a:pt x="14261" y="3980"/>
                    <a:pt x="13441" y="5774"/>
                  </a:cubicBezTo>
                  <a:cubicBezTo>
                    <a:pt x="12636" y="7538"/>
                    <a:pt x="11187" y="9352"/>
                    <a:pt x="9271" y="9352"/>
                  </a:cubicBezTo>
                  <a:cubicBezTo>
                    <a:pt x="9228" y="9352"/>
                    <a:pt x="9184" y="9351"/>
                    <a:pt x="9141" y="9349"/>
                  </a:cubicBezTo>
                  <a:cubicBezTo>
                    <a:pt x="7774" y="9296"/>
                    <a:pt x="6590" y="8303"/>
                    <a:pt x="5223" y="8205"/>
                  </a:cubicBezTo>
                  <a:cubicBezTo>
                    <a:pt x="5152" y="8199"/>
                    <a:pt x="5081" y="8197"/>
                    <a:pt x="5010" y="8197"/>
                  </a:cubicBezTo>
                  <a:cubicBezTo>
                    <a:pt x="3490" y="8197"/>
                    <a:pt x="2111" y="9361"/>
                    <a:pt x="1537" y="10778"/>
                  </a:cubicBezTo>
                  <a:cubicBezTo>
                    <a:pt x="940" y="12269"/>
                    <a:pt x="1073" y="13957"/>
                    <a:pt x="1492" y="15502"/>
                  </a:cubicBezTo>
                  <a:cubicBezTo>
                    <a:pt x="1751" y="16468"/>
                    <a:pt x="2115" y="17425"/>
                    <a:pt x="2133" y="18427"/>
                  </a:cubicBezTo>
                  <a:cubicBezTo>
                    <a:pt x="2156" y="19433"/>
                    <a:pt x="1728" y="20528"/>
                    <a:pt x="820" y="20947"/>
                  </a:cubicBezTo>
                  <a:cubicBezTo>
                    <a:pt x="553" y="21068"/>
                    <a:pt x="276" y="21121"/>
                    <a:pt x="0" y="21130"/>
                  </a:cubicBezTo>
                  <a:cubicBezTo>
                    <a:pt x="450" y="22581"/>
                    <a:pt x="971" y="23997"/>
                    <a:pt x="1558" y="25381"/>
                  </a:cubicBezTo>
                  <a:cubicBezTo>
                    <a:pt x="1675" y="25649"/>
                    <a:pt x="1786" y="25916"/>
                    <a:pt x="1905" y="26179"/>
                  </a:cubicBezTo>
                  <a:cubicBezTo>
                    <a:pt x="1986" y="26361"/>
                    <a:pt x="2071" y="26544"/>
                    <a:pt x="2151" y="26726"/>
                  </a:cubicBezTo>
                  <a:cubicBezTo>
                    <a:pt x="2209" y="26842"/>
                    <a:pt x="2267" y="26966"/>
                    <a:pt x="2316" y="27087"/>
                  </a:cubicBezTo>
                  <a:cubicBezTo>
                    <a:pt x="3522" y="29629"/>
                    <a:pt x="4938" y="32047"/>
                    <a:pt x="6563" y="34312"/>
                  </a:cubicBezTo>
                  <a:cubicBezTo>
                    <a:pt x="6630" y="34411"/>
                    <a:pt x="6701" y="34509"/>
                    <a:pt x="6763" y="34602"/>
                  </a:cubicBezTo>
                  <a:cubicBezTo>
                    <a:pt x="7022" y="34953"/>
                    <a:pt x="7285" y="35306"/>
                    <a:pt x="7547" y="35644"/>
                  </a:cubicBezTo>
                  <a:cubicBezTo>
                    <a:pt x="7645" y="35493"/>
                    <a:pt x="7734" y="35333"/>
                    <a:pt x="7809" y="35167"/>
                  </a:cubicBezTo>
                  <a:cubicBezTo>
                    <a:pt x="8019" y="34727"/>
                    <a:pt x="8166" y="34259"/>
                    <a:pt x="8263" y="33783"/>
                  </a:cubicBezTo>
                  <a:cubicBezTo>
                    <a:pt x="8295" y="33632"/>
                    <a:pt x="8326" y="33480"/>
                    <a:pt x="8343" y="33324"/>
                  </a:cubicBezTo>
                  <a:cubicBezTo>
                    <a:pt x="8433" y="32759"/>
                    <a:pt x="8464" y="32181"/>
                    <a:pt x="8460" y="31606"/>
                  </a:cubicBezTo>
                  <a:cubicBezTo>
                    <a:pt x="8446" y="30239"/>
                    <a:pt x="8326" y="28636"/>
                    <a:pt x="9354" y="27750"/>
                  </a:cubicBezTo>
                  <a:cubicBezTo>
                    <a:pt x="9773" y="27393"/>
                    <a:pt x="10299" y="27225"/>
                    <a:pt x="10819" y="27069"/>
                  </a:cubicBezTo>
                  <a:cubicBezTo>
                    <a:pt x="11923" y="26744"/>
                    <a:pt x="13050" y="26485"/>
                    <a:pt x="14185" y="26290"/>
                  </a:cubicBezTo>
                  <a:cubicBezTo>
                    <a:pt x="16135" y="25961"/>
                    <a:pt x="18281" y="25755"/>
                    <a:pt x="19680" y="24344"/>
                  </a:cubicBezTo>
                  <a:cubicBezTo>
                    <a:pt x="20734" y="23275"/>
                    <a:pt x="21131" y="21682"/>
                    <a:pt x="21015" y="20177"/>
                  </a:cubicBezTo>
                  <a:cubicBezTo>
                    <a:pt x="20970" y="19545"/>
                    <a:pt x="20845" y="18931"/>
                    <a:pt x="20668" y="18329"/>
                  </a:cubicBezTo>
                  <a:cubicBezTo>
                    <a:pt x="20428" y="17497"/>
                    <a:pt x="20089" y="16695"/>
                    <a:pt x="19733" y="15907"/>
                  </a:cubicBezTo>
                  <a:cubicBezTo>
                    <a:pt x="19723" y="15898"/>
                    <a:pt x="19723" y="15885"/>
                    <a:pt x="19719" y="15876"/>
                  </a:cubicBezTo>
                  <a:cubicBezTo>
                    <a:pt x="19573" y="15569"/>
                    <a:pt x="19430" y="15253"/>
                    <a:pt x="19287" y="14936"/>
                  </a:cubicBezTo>
                  <a:cubicBezTo>
                    <a:pt x="18771" y="13757"/>
                    <a:pt x="18352" y="12524"/>
                    <a:pt x="18624" y="11295"/>
                  </a:cubicBezTo>
                  <a:cubicBezTo>
                    <a:pt x="18944" y="9906"/>
                    <a:pt x="20066" y="8864"/>
                    <a:pt x="20757" y="7617"/>
                  </a:cubicBezTo>
                  <a:cubicBezTo>
                    <a:pt x="21696" y="5911"/>
                    <a:pt x="21772" y="3762"/>
                    <a:pt x="20952" y="1998"/>
                  </a:cubicBezTo>
                  <a:cubicBezTo>
                    <a:pt x="20552" y="1139"/>
                    <a:pt x="19893" y="338"/>
                    <a:pt x="18981" y="79"/>
                  </a:cubicBezTo>
                  <a:cubicBezTo>
                    <a:pt x="18782" y="26"/>
                    <a:pt x="18579" y="1"/>
                    <a:pt x="18376" y="1"/>
                  </a:cubicBezTo>
                  <a:close/>
                </a:path>
              </a:pathLst>
            </a:custGeom>
            <a:solidFill>
              <a:srgbClr val="76B3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6"/>
            <p:cNvSpPr/>
            <p:nvPr/>
          </p:nvSpPr>
          <p:spPr>
            <a:xfrm>
              <a:off x="572277" y="1152122"/>
              <a:ext cx="338442" cy="531029"/>
            </a:xfrm>
            <a:custGeom>
              <a:avLst/>
              <a:gdLst/>
              <a:ahLst/>
              <a:cxnLst/>
              <a:rect l="l" t="t" r="r" b="b"/>
              <a:pathLst>
                <a:path w="17106" h="26840" extrusionOk="0">
                  <a:moveTo>
                    <a:pt x="16898" y="0"/>
                  </a:moveTo>
                  <a:cubicBezTo>
                    <a:pt x="16833" y="0"/>
                    <a:pt x="16769" y="37"/>
                    <a:pt x="16740" y="99"/>
                  </a:cubicBezTo>
                  <a:cubicBezTo>
                    <a:pt x="13036" y="7659"/>
                    <a:pt x="8633" y="14930"/>
                    <a:pt x="3646" y="21719"/>
                  </a:cubicBezTo>
                  <a:cubicBezTo>
                    <a:pt x="2952" y="22668"/>
                    <a:pt x="2244" y="23603"/>
                    <a:pt x="1523" y="24534"/>
                  </a:cubicBezTo>
                  <a:cubicBezTo>
                    <a:pt x="1416" y="24676"/>
                    <a:pt x="1304" y="24818"/>
                    <a:pt x="1197" y="24961"/>
                  </a:cubicBezTo>
                  <a:lnTo>
                    <a:pt x="1193" y="24961"/>
                  </a:lnTo>
                  <a:cubicBezTo>
                    <a:pt x="802" y="25473"/>
                    <a:pt x="405" y="25976"/>
                    <a:pt x="0" y="26479"/>
                  </a:cubicBezTo>
                  <a:cubicBezTo>
                    <a:pt x="58" y="26595"/>
                    <a:pt x="116" y="26719"/>
                    <a:pt x="165" y="26840"/>
                  </a:cubicBezTo>
                  <a:cubicBezTo>
                    <a:pt x="722" y="26141"/>
                    <a:pt x="1277" y="25442"/>
                    <a:pt x="1821" y="24729"/>
                  </a:cubicBezTo>
                  <a:cubicBezTo>
                    <a:pt x="1887" y="24645"/>
                    <a:pt x="1950" y="24565"/>
                    <a:pt x="2021" y="24475"/>
                  </a:cubicBezTo>
                  <a:cubicBezTo>
                    <a:pt x="2662" y="23634"/>
                    <a:pt x="3299" y="22784"/>
                    <a:pt x="3931" y="21924"/>
                  </a:cubicBezTo>
                  <a:cubicBezTo>
                    <a:pt x="8931" y="15125"/>
                    <a:pt x="13343" y="7833"/>
                    <a:pt x="17061" y="255"/>
                  </a:cubicBezTo>
                  <a:cubicBezTo>
                    <a:pt x="17105" y="166"/>
                    <a:pt x="17065" y="59"/>
                    <a:pt x="16976" y="19"/>
                  </a:cubicBezTo>
                  <a:cubicBezTo>
                    <a:pt x="16952" y="6"/>
                    <a:pt x="16925" y="0"/>
                    <a:pt x="16898" y="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6"/>
            <p:cNvSpPr/>
            <p:nvPr/>
          </p:nvSpPr>
          <p:spPr>
            <a:xfrm>
              <a:off x="560544" y="1438589"/>
              <a:ext cx="385313" cy="413863"/>
            </a:xfrm>
            <a:custGeom>
              <a:avLst/>
              <a:gdLst/>
              <a:ahLst/>
              <a:cxnLst/>
              <a:rect l="l" t="t" r="r" b="b"/>
              <a:pathLst>
                <a:path w="19475" h="20918" extrusionOk="0">
                  <a:moveTo>
                    <a:pt x="2116" y="10055"/>
                  </a:moveTo>
                  <a:cubicBezTo>
                    <a:pt x="1376" y="10162"/>
                    <a:pt x="664" y="10353"/>
                    <a:pt x="0" y="10655"/>
                  </a:cubicBezTo>
                  <a:cubicBezTo>
                    <a:pt x="117" y="10923"/>
                    <a:pt x="228" y="11190"/>
                    <a:pt x="347" y="11453"/>
                  </a:cubicBezTo>
                  <a:cubicBezTo>
                    <a:pt x="428" y="11635"/>
                    <a:pt x="513" y="11818"/>
                    <a:pt x="593" y="12000"/>
                  </a:cubicBezTo>
                  <a:cubicBezTo>
                    <a:pt x="998" y="11497"/>
                    <a:pt x="1395" y="10994"/>
                    <a:pt x="1786" y="10482"/>
                  </a:cubicBezTo>
                  <a:lnTo>
                    <a:pt x="1790" y="10482"/>
                  </a:lnTo>
                  <a:cubicBezTo>
                    <a:pt x="1897" y="10339"/>
                    <a:pt x="2009" y="10197"/>
                    <a:pt x="2116" y="10055"/>
                  </a:cubicBezTo>
                  <a:close/>
                  <a:moveTo>
                    <a:pt x="14693" y="1"/>
                  </a:moveTo>
                  <a:cubicBezTo>
                    <a:pt x="14479" y="1"/>
                    <a:pt x="14261" y="23"/>
                    <a:pt x="14043" y="73"/>
                  </a:cubicBezTo>
                  <a:cubicBezTo>
                    <a:pt x="12547" y="416"/>
                    <a:pt x="11603" y="1947"/>
                    <a:pt x="11305" y="3457"/>
                  </a:cubicBezTo>
                  <a:cubicBezTo>
                    <a:pt x="11006" y="4957"/>
                    <a:pt x="11180" y="6515"/>
                    <a:pt x="11024" y="8042"/>
                  </a:cubicBezTo>
                  <a:cubicBezTo>
                    <a:pt x="10944" y="8816"/>
                    <a:pt x="10739" y="9663"/>
                    <a:pt x="10130" y="10144"/>
                  </a:cubicBezTo>
                  <a:cubicBezTo>
                    <a:pt x="9724" y="10468"/>
                    <a:pt x="9230" y="10575"/>
                    <a:pt x="8709" y="10575"/>
                  </a:cubicBezTo>
                  <a:cubicBezTo>
                    <a:pt x="8148" y="10575"/>
                    <a:pt x="7552" y="10450"/>
                    <a:pt x="7004" y="10331"/>
                  </a:cubicBezTo>
                  <a:cubicBezTo>
                    <a:pt x="5936" y="10099"/>
                    <a:pt x="4804" y="9948"/>
                    <a:pt x="3692" y="9948"/>
                  </a:cubicBezTo>
                  <a:cubicBezTo>
                    <a:pt x="3331" y="9948"/>
                    <a:pt x="2971" y="9965"/>
                    <a:pt x="2614" y="9996"/>
                  </a:cubicBezTo>
                  <a:cubicBezTo>
                    <a:pt x="2543" y="10086"/>
                    <a:pt x="2480" y="10166"/>
                    <a:pt x="2414" y="10250"/>
                  </a:cubicBezTo>
                  <a:cubicBezTo>
                    <a:pt x="1870" y="10963"/>
                    <a:pt x="1315" y="11662"/>
                    <a:pt x="758" y="12361"/>
                  </a:cubicBezTo>
                  <a:cubicBezTo>
                    <a:pt x="1964" y="14903"/>
                    <a:pt x="3380" y="17321"/>
                    <a:pt x="5005" y="19586"/>
                  </a:cubicBezTo>
                  <a:cubicBezTo>
                    <a:pt x="5072" y="19685"/>
                    <a:pt x="5143" y="19783"/>
                    <a:pt x="5205" y="19876"/>
                  </a:cubicBezTo>
                  <a:cubicBezTo>
                    <a:pt x="5464" y="20227"/>
                    <a:pt x="5727" y="20580"/>
                    <a:pt x="5989" y="20918"/>
                  </a:cubicBezTo>
                  <a:cubicBezTo>
                    <a:pt x="6087" y="20767"/>
                    <a:pt x="6176" y="20607"/>
                    <a:pt x="6251" y="20441"/>
                  </a:cubicBezTo>
                  <a:cubicBezTo>
                    <a:pt x="6461" y="20001"/>
                    <a:pt x="6608" y="19533"/>
                    <a:pt x="6705" y="19057"/>
                  </a:cubicBezTo>
                  <a:cubicBezTo>
                    <a:pt x="6737" y="18906"/>
                    <a:pt x="6768" y="18754"/>
                    <a:pt x="6785" y="18598"/>
                  </a:cubicBezTo>
                  <a:cubicBezTo>
                    <a:pt x="6871" y="18073"/>
                    <a:pt x="6902" y="17535"/>
                    <a:pt x="6902" y="17000"/>
                  </a:cubicBezTo>
                  <a:lnTo>
                    <a:pt x="6902" y="16880"/>
                  </a:lnTo>
                  <a:cubicBezTo>
                    <a:pt x="6898" y="16582"/>
                    <a:pt x="6888" y="16270"/>
                    <a:pt x="6888" y="15959"/>
                  </a:cubicBezTo>
                  <a:cubicBezTo>
                    <a:pt x="6888" y="14845"/>
                    <a:pt x="6991" y="13719"/>
                    <a:pt x="7796" y="13024"/>
                  </a:cubicBezTo>
                  <a:cubicBezTo>
                    <a:pt x="8215" y="12667"/>
                    <a:pt x="8741" y="12499"/>
                    <a:pt x="9261" y="12343"/>
                  </a:cubicBezTo>
                  <a:cubicBezTo>
                    <a:pt x="10365" y="12018"/>
                    <a:pt x="11492" y="11759"/>
                    <a:pt x="12627" y="11564"/>
                  </a:cubicBezTo>
                  <a:cubicBezTo>
                    <a:pt x="14577" y="11235"/>
                    <a:pt x="16723" y="11029"/>
                    <a:pt x="18122" y="9618"/>
                  </a:cubicBezTo>
                  <a:cubicBezTo>
                    <a:pt x="19061" y="8666"/>
                    <a:pt x="19474" y="7298"/>
                    <a:pt x="19474" y="5945"/>
                  </a:cubicBezTo>
                  <a:cubicBezTo>
                    <a:pt x="19474" y="5847"/>
                    <a:pt x="19474" y="5744"/>
                    <a:pt x="19470" y="5647"/>
                  </a:cubicBezTo>
                  <a:cubicBezTo>
                    <a:pt x="19466" y="5580"/>
                    <a:pt x="19462" y="5518"/>
                    <a:pt x="19457" y="5451"/>
                  </a:cubicBezTo>
                  <a:cubicBezTo>
                    <a:pt x="19439" y="5175"/>
                    <a:pt x="19404" y="4899"/>
                    <a:pt x="19355" y="4627"/>
                  </a:cubicBezTo>
                  <a:cubicBezTo>
                    <a:pt x="19293" y="4279"/>
                    <a:pt x="19207" y="3937"/>
                    <a:pt x="19110" y="3603"/>
                  </a:cubicBezTo>
                  <a:cubicBezTo>
                    <a:pt x="18870" y="2771"/>
                    <a:pt x="18531" y="1969"/>
                    <a:pt x="18175" y="1181"/>
                  </a:cubicBezTo>
                  <a:cubicBezTo>
                    <a:pt x="17039" y="669"/>
                    <a:pt x="15886" y="1"/>
                    <a:pt x="14693" y="1"/>
                  </a:cubicBezTo>
                  <a:close/>
                </a:path>
              </a:pathLst>
            </a:custGeom>
            <a:solidFill>
              <a:srgbClr val="4269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6"/>
            <p:cNvSpPr/>
            <p:nvPr/>
          </p:nvSpPr>
          <p:spPr>
            <a:xfrm>
              <a:off x="572277" y="1636360"/>
              <a:ext cx="39985" cy="46792"/>
            </a:xfrm>
            <a:custGeom>
              <a:avLst/>
              <a:gdLst/>
              <a:ahLst/>
              <a:cxnLst/>
              <a:rect l="l" t="t" r="r" b="b"/>
              <a:pathLst>
                <a:path w="2021" h="2365" extrusionOk="0">
                  <a:moveTo>
                    <a:pt x="2021" y="0"/>
                  </a:moveTo>
                  <a:lnTo>
                    <a:pt x="2021" y="0"/>
                  </a:lnTo>
                  <a:cubicBezTo>
                    <a:pt x="1936" y="5"/>
                    <a:pt x="1856" y="18"/>
                    <a:pt x="1776" y="27"/>
                  </a:cubicBezTo>
                  <a:cubicBezTo>
                    <a:pt x="1687" y="36"/>
                    <a:pt x="1607" y="45"/>
                    <a:pt x="1523" y="59"/>
                  </a:cubicBezTo>
                  <a:cubicBezTo>
                    <a:pt x="1416" y="201"/>
                    <a:pt x="1304" y="343"/>
                    <a:pt x="1197" y="486"/>
                  </a:cubicBezTo>
                  <a:lnTo>
                    <a:pt x="1193" y="486"/>
                  </a:lnTo>
                  <a:cubicBezTo>
                    <a:pt x="802" y="998"/>
                    <a:pt x="405" y="1501"/>
                    <a:pt x="0" y="2004"/>
                  </a:cubicBezTo>
                  <a:cubicBezTo>
                    <a:pt x="58" y="2120"/>
                    <a:pt x="116" y="2244"/>
                    <a:pt x="165" y="2365"/>
                  </a:cubicBezTo>
                  <a:cubicBezTo>
                    <a:pt x="722" y="1666"/>
                    <a:pt x="1277" y="967"/>
                    <a:pt x="1821" y="254"/>
                  </a:cubicBezTo>
                  <a:cubicBezTo>
                    <a:pt x="1887" y="170"/>
                    <a:pt x="1950" y="90"/>
                    <a:pt x="2021" y="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6"/>
            <p:cNvSpPr/>
            <p:nvPr/>
          </p:nvSpPr>
          <p:spPr>
            <a:xfrm>
              <a:off x="567409" y="1425610"/>
              <a:ext cx="673462" cy="535283"/>
            </a:xfrm>
            <a:custGeom>
              <a:avLst/>
              <a:gdLst/>
              <a:ahLst/>
              <a:cxnLst/>
              <a:rect l="l" t="t" r="r" b="b"/>
              <a:pathLst>
                <a:path w="34039" h="27055" extrusionOk="0">
                  <a:moveTo>
                    <a:pt x="31205" y="1"/>
                  </a:moveTo>
                  <a:cubicBezTo>
                    <a:pt x="30876" y="1"/>
                    <a:pt x="30546" y="48"/>
                    <a:pt x="30232" y="132"/>
                  </a:cubicBezTo>
                  <a:cubicBezTo>
                    <a:pt x="28317" y="653"/>
                    <a:pt x="26999" y="2331"/>
                    <a:pt x="25557" y="3689"/>
                  </a:cubicBezTo>
                  <a:cubicBezTo>
                    <a:pt x="24454" y="4734"/>
                    <a:pt x="22971" y="5654"/>
                    <a:pt x="21527" y="5654"/>
                  </a:cubicBezTo>
                  <a:cubicBezTo>
                    <a:pt x="21088" y="5654"/>
                    <a:pt x="20652" y="5569"/>
                    <a:pt x="20232" y="5377"/>
                  </a:cubicBezTo>
                  <a:cubicBezTo>
                    <a:pt x="19667" y="5118"/>
                    <a:pt x="19207" y="4700"/>
                    <a:pt x="18763" y="4259"/>
                  </a:cubicBezTo>
                  <a:cubicBezTo>
                    <a:pt x="18224" y="3725"/>
                    <a:pt x="17707" y="3168"/>
                    <a:pt x="17031" y="2839"/>
                  </a:cubicBezTo>
                  <a:cubicBezTo>
                    <a:pt x="16593" y="2621"/>
                    <a:pt x="16117" y="2522"/>
                    <a:pt x="15637" y="2522"/>
                  </a:cubicBezTo>
                  <a:cubicBezTo>
                    <a:pt x="14545" y="2522"/>
                    <a:pt x="13425" y="3034"/>
                    <a:pt x="12646" y="3832"/>
                  </a:cubicBezTo>
                  <a:cubicBezTo>
                    <a:pt x="11532" y="4980"/>
                    <a:pt x="11025" y="6597"/>
                    <a:pt x="10825" y="8186"/>
                  </a:cubicBezTo>
                  <a:cubicBezTo>
                    <a:pt x="10700" y="9179"/>
                    <a:pt x="10673" y="10203"/>
                    <a:pt x="10312" y="11138"/>
                  </a:cubicBezTo>
                  <a:cubicBezTo>
                    <a:pt x="9952" y="12078"/>
                    <a:pt x="9146" y="12932"/>
                    <a:pt x="8148" y="12972"/>
                  </a:cubicBezTo>
                  <a:cubicBezTo>
                    <a:pt x="8116" y="12973"/>
                    <a:pt x="8084" y="12974"/>
                    <a:pt x="8053" y="12974"/>
                  </a:cubicBezTo>
                  <a:cubicBezTo>
                    <a:pt x="6688" y="12974"/>
                    <a:pt x="5729" y="11574"/>
                    <a:pt x="4467" y="11013"/>
                  </a:cubicBezTo>
                  <a:cubicBezTo>
                    <a:pt x="4048" y="10829"/>
                    <a:pt x="3606" y="10745"/>
                    <a:pt x="3160" y="10745"/>
                  </a:cubicBezTo>
                  <a:cubicBezTo>
                    <a:pt x="2794" y="10745"/>
                    <a:pt x="2426" y="10802"/>
                    <a:pt x="2067" y="10906"/>
                  </a:cubicBezTo>
                  <a:cubicBezTo>
                    <a:pt x="1853" y="10968"/>
                    <a:pt x="1644" y="11049"/>
                    <a:pt x="1443" y="11138"/>
                  </a:cubicBezTo>
                  <a:lnTo>
                    <a:pt x="1439" y="11138"/>
                  </a:lnTo>
                  <a:cubicBezTo>
                    <a:pt x="909" y="11379"/>
                    <a:pt x="424" y="11712"/>
                    <a:pt x="0" y="12109"/>
                  </a:cubicBezTo>
                  <a:cubicBezTo>
                    <a:pt x="81" y="12291"/>
                    <a:pt x="166" y="12474"/>
                    <a:pt x="246" y="12656"/>
                  </a:cubicBezTo>
                  <a:cubicBezTo>
                    <a:pt x="304" y="12772"/>
                    <a:pt x="362" y="12896"/>
                    <a:pt x="411" y="13017"/>
                  </a:cubicBezTo>
                  <a:cubicBezTo>
                    <a:pt x="1617" y="15559"/>
                    <a:pt x="3033" y="17977"/>
                    <a:pt x="4658" y="20242"/>
                  </a:cubicBezTo>
                  <a:cubicBezTo>
                    <a:pt x="4725" y="20341"/>
                    <a:pt x="4796" y="20439"/>
                    <a:pt x="4858" y="20532"/>
                  </a:cubicBezTo>
                  <a:cubicBezTo>
                    <a:pt x="5117" y="20883"/>
                    <a:pt x="5380" y="21236"/>
                    <a:pt x="5642" y="21574"/>
                  </a:cubicBezTo>
                  <a:cubicBezTo>
                    <a:pt x="7143" y="23528"/>
                    <a:pt x="8789" y="25358"/>
                    <a:pt x="10579" y="27054"/>
                  </a:cubicBezTo>
                  <a:cubicBezTo>
                    <a:pt x="10819" y="26632"/>
                    <a:pt x="11025" y="26182"/>
                    <a:pt x="11207" y="25728"/>
                  </a:cubicBezTo>
                  <a:cubicBezTo>
                    <a:pt x="11701" y="24459"/>
                    <a:pt x="12196" y="22932"/>
                    <a:pt x="13491" y="22496"/>
                  </a:cubicBezTo>
                  <a:cubicBezTo>
                    <a:pt x="13774" y="22402"/>
                    <a:pt x="14069" y="22371"/>
                    <a:pt x="14368" y="22371"/>
                  </a:cubicBezTo>
                  <a:cubicBezTo>
                    <a:pt x="14611" y="22371"/>
                    <a:pt x="14857" y="22392"/>
                    <a:pt x="15099" y="22416"/>
                  </a:cubicBezTo>
                  <a:cubicBezTo>
                    <a:pt x="16248" y="22531"/>
                    <a:pt x="17382" y="22718"/>
                    <a:pt x="18513" y="22967"/>
                  </a:cubicBezTo>
                  <a:cubicBezTo>
                    <a:pt x="19773" y="23250"/>
                    <a:pt x="21093" y="23612"/>
                    <a:pt x="22363" y="23612"/>
                  </a:cubicBezTo>
                  <a:cubicBezTo>
                    <a:pt x="23038" y="23612"/>
                    <a:pt x="23698" y="23510"/>
                    <a:pt x="24328" y="23240"/>
                  </a:cubicBezTo>
                  <a:cubicBezTo>
                    <a:pt x="25713" y="22647"/>
                    <a:pt x="26679" y="21316"/>
                    <a:pt x="27141" y="19882"/>
                  </a:cubicBezTo>
                  <a:cubicBezTo>
                    <a:pt x="27609" y="18448"/>
                    <a:pt x="27628" y="16913"/>
                    <a:pt x="27560" y="15412"/>
                  </a:cubicBezTo>
                  <a:cubicBezTo>
                    <a:pt x="27494" y="13810"/>
                    <a:pt x="27369" y="12068"/>
                    <a:pt x="28282" y="10755"/>
                  </a:cubicBezTo>
                  <a:cubicBezTo>
                    <a:pt x="29097" y="9584"/>
                    <a:pt x="30534" y="9045"/>
                    <a:pt x="31643" y="8151"/>
                  </a:cubicBezTo>
                  <a:cubicBezTo>
                    <a:pt x="33157" y="6926"/>
                    <a:pt x="34039" y="4962"/>
                    <a:pt x="33941" y="3022"/>
                  </a:cubicBezTo>
                  <a:cubicBezTo>
                    <a:pt x="33896" y="2077"/>
                    <a:pt x="33589" y="1080"/>
                    <a:pt x="32837" y="506"/>
                  </a:cubicBezTo>
                  <a:cubicBezTo>
                    <a:pt x="32374" y="152"/>
                    <a:pt x="31793" y="1"/>
                    <a:pt x="31205" y="1"/>
                  </a:cubicBezTo>
                  <a:close/>
                </a:path>
              </a:pathLst>
            </a:custGeom>
            <a:solidFill>
              <a:srgbClr val="76B3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6"/>
            <p:cNvSpPr/>
            <p:nvPr/>
          </p:nvSpPr>
          <p:spPr>
            <a:xfrm>
              <a:off x="659568" y="1438826"/>
              <a:ext cx="560252" cy="393009"/>
            </a:xfrm>
            <a:custGeom>
              <a:avLst/>
              <a:gdLst/>
              <a:ahLst/>
              <a:cxnLst/>
              <a:rect l="l" t="t" r="r" b="b"/>
              <a:pathLst>
                <a:path w="28317" h="19864" extrusionOk="0">
                  <a:moveTo>
                    <a:pt x="28118" y="0"/>
                  </a:moveTo>
                  <a:cubicBezTo>
                    <a:pt x="28076" y="0"/>
                    <a:pt x="28034" y="16"/>
                    <a:pt x="28000" y="47"/>
                  </a:cubicBezTo>
                  <a:cubicBezTo>
                    <a:pt x="21718" y="5648"/>
                    <a:pt x="14892" y="10719"/>
                    <a:pt x="7720" y="15127"/>
                  </a:cubicBezTo>
                  <a:cubicBezTo>
                    <a:pt x="5761" y="16325"/>
                    <a:pt x="3771" y="17482"/>
                    <a:pt x="1780" y="18586"/>
                  </a:cubicBezTo>
                  <a:cubicBezTo>
                    <a:pt x="1188" y="18925"/>
                    <a:pt x="592" y="19254"/>
                    <a:pt x="0" y="19574"/>
                  </a:cubicBezTo>
                  <a:cubicBezTo>
                    <a:pt x="67" y="19673"/>
                    <a:pt x="138" y="19771"/>
                    <a:pt x="200" y="19864"/>
                  </a:cubicBezTo>
                  <a:cubicBezTo>
                    <a:pt x="699" y="19592"/>
                    <a:pt x="1198" y="19317"/>
                    <a:pt x="1700" y="19045"/>
                  </a:cubicBezTo>
                  <a:cubicBezTo>
                    <a:pt x="3780" y="17891"/>
                    <a:pt x="5859" y="16685"/>
                    <a:pt x="7903" y="15429"/>
                  </a:cubicBezTo>
                  <a:cubicBezTo>
                    <a:pt x="15098" y="11017"/>
                    <a:pt x="21936" y="5929"/>
                    <a:pt x="28236" y="310"/>
                  </a:cubicBezTo>
                  <a:cubicBezTo>
                    <a:pt x="28307" y="248"/>
                    <a:pt x="28317" y="132"/>
                    <a:pt x="28249" y="61"/>
                  </a:cubicBezTo>
                  <a:cubicBezTo>
                    <a:pt x="28214" y="20"/>
                    <a:pt x="28166" y="0"/>
                    <a:pt x="28118" y="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6"/>
            <p:cNvSpPr/>
            <p:nvPr/>
          </p:nvSpPr>
          <p:spPr>
            <a:xfrm>
              <a:off x="487438" y="364817"/>
              <a:ext cx="1320886" cy="1073099"/>
            </a:xfrm>
            <a:custGeom>
              <a:avLst/>
              <a:gdLst/>
              <a:ahLst/>
              <a:cxnLst/>
              <a:rect l="l" t="t" r="r" b="b"/>
              <a:pathLst>
                <a:path w="66762" h="54238" extrusionOk="0">
                  <a:moveTo>
                    <a:pt x="42702" y="1"/>
                  </a:moveTo>
                  <a:cubicBezTo>
                    <a:pt x="42257" y="32"/>
                    <a:pt x="41815" y="81"/>
                    <a:pt x="41379" y="129"/>
                  </a:cubicBezTo>
                  <a:cubicBezTo>
                    <a:pt x="41322" y="138"/>
                    <a:pt x="41273" y="143"/>
                    <a:pt x="41219" y="151"/>
                  </a:cubicBezTo>
                  <a:cubicBezTo>
                    <a:pt x="39363" y="375"/>
                    <a:pt x="37547" y="699"/>
                    <a:pt x="35765" y="1135"/>
                  </a:cubicBezTo>
                  <a:cubicBezTo>
                    <a:pt x="35716" y="1144"/>
                    <a:pt x="35667" y="1153"/>
                    <a:pt x="35618" y="1171"/>
                  </a:cubicBezTo>
                  <a:cubicBezTo>
                    <a:pt x="32925" y="1834"/>
                    <a:pt x="30320" y="2730"/>
                    <a:pt x="27836" y="3833"/>
                  </a:cubicBezTo>
                  <a:cubicBezTo>
                    <a:pt x="27796" y="3856"/>
                    <a:pt x="27756" y="3874"/>
                    <a:pt x="27720" y="3887"/>
                  </a:cubicBezTo>
                  <a:cubicBezTo>
                    <a:pt x="26598" y="4390"/>
                    <a:pt x="25503" y="4933"/>
                    <a:pt x="24435" y="5516"/>
                  </a:cubicBezTo>
                  <a:cubicBezTo>
                    <a:pt x="23584" y="5984"/>
                    <a:pt x="22742" y="6469"/>
                    <a:pt x="21928" y="6990"/>
                  </a:cubicBezTo>
                  <a:cubicBezTo>
                    <a:pt x="21897" y="7008"/>
                    <a:pt x="21860" y="7026"/>
                    <a:pt x="21829" y="7048"/>
                  </a:cubicBezTo>
                  <a:cubicBezTo>
                    <a:pt x="19782" y="8344"/>
                    <a:pt x="17836" y="9795"/>
                    <a:pt x="16020" y="11389"/>
                  </a:cubicBezTo>
                  <a:cubicBezTo>
                    <a:pt x="15993" y="11412"/>
                    <a:pt x="15957" y="11442"/>
                    <a:pt x="15930" y="11469"/>
                  </a:cubicBezTo>
                  <a:cubicBezTo>
                    <a:pt x="12907" y="14118"/>
                    <a:pt x="10236" y="17159"/>
                    <a:pt x="7979" y="20503"/>
                  </a:cubicBezTo>
                  <a:cubicBezTo>
                    <a:pt x="7961" y="20534"/>
                    <a:pt x="7934" y="20570"/>
                    <a:pt x="7916" y="20601"/>
                  </a:cubicBezTo>
                  <a:cubicBezTo>
                    <a:pt x="7200" y="21665"/>
                    <a:pt x="6532" y="22761"/>
                    <a:pt x="5904" y="23882"/>
                  </a:cubicBezTo>
                  <a:cubicBezTo>
                    <a:pt x="5886" y="23918"/>
                    <a:pt x="5864" y="23953"/>
                    <a:pt x="5850" y="23994"/>
                  </a:cubicBezTo>
                  <a:cubicBezTo>
                    <a:pt x="4332" y="26723"/>
                    <a:pt x="3086" y="29621"/>
                    <a:pt x="2137" y="32653"/>
                  </a:cubicBezTo>
                  <a:cubicBezTo>
                    <a:pt x="2119" y="32698"/>
                    <a:pt x="2102" y="32746"/>
                    <a:pt x="2092" y="32795"/>
                  </a:cubicBezTo>
                  <a:cubicBezTo>
                    <a:pt x="730" y="37176"/>
                    <a:pt x="0" y="41838"/>
                    <a:pt x="0" y="46664"/>
                  </a:cubicBezTo>
                  <a:cubicBezTo>
                    <a:pt x="0" y="49242"/>
                    <a:pt x="210" y="51771"/>
                    <a:pt x="615" y="54238"/>
                  </a:cubicBezTo>
                  <a:cubicBezTo>
                    <a:pt x="2333" y="48383"/>
                    <a:pt x="2279" y="41855"/>
                    <a:pt x="4626" y="36389"/>
                  </a:cubicBezTo>
                  <a:cubicBezTo>
                    <a:pt x="4644" y="36344"/>
                    <a:pt x="4662" y="36309"/>
                    <a:pt x="4684" y="36264"/>
                  </a:cubicBezTo>
                  <a:cubicBezTo>
                    <a:pt x="5174" y="35133"/>
                    <a:pt x="5779" y="34046"/>
                    <a:pt x="6523" y="33023"/>
                  </a:cubicBezTo>
                  <a:cubicBezTo>
                    <a:pt x="7663" y="31451"/>
                    <a:pt x="9194" y="30058"/>
                    <a:pt x="11082" y="29621"/>
                  </a:cubicBezTo>
                  <a:cubicBezTo>
                    <a:pt x="11808" y="29456"/>
                    <a:pt x="12564" y="29429"/>
                    <a:pt x="13304" y="29359"/>
                  </a:cubicBezTo>
                  <a:cubicBezTo>
                    <a:pt x="13361" y="29353"/>
                    <a:pt x="13415" y="29345"/>
                    <a:pt x="13472" y="29341"/>
                  </a:cubicBezTo>
                  <a:cubicBezTo>
                    <a:pt x="14021" y="29279"/>
                    <a:pt x="14551" y="29185"/>
                    <a:pt x="15054" y="28967"/>
                  </a:cubicBezTo>
                  <a:cubicBezTo>
                    <a:pt x="16314" y="28432"/>
                    <a:pt x="17093" y="27329"/>
                    <a:pt x="17631" y="26041"/>
                  </a:cubicBezTo>
                  <a:cubicBezTo>
                    <a:pt x="17654" y="26001"/>
                    <a:pt x="17666" y="25966"/>
                    <a:pt x="17680" y="25926"/>
                  </a:cubicBezTo>
                  <a:cubicBezTo>
                    <a:pt x="18085" y="24941"/>
                    <a:pt x="18357" y="23856"/>
                    <a:pt x="18611" y="22845"/>
                  </a:cubicBezTo>
                  <a:cubicBezTo>
                    <a:pt x="19024" y="21148"/>
                    <a:pt x="19737" y="19261"/>
                    <a:pt x="20993" y="18174"/>
                  </a:cubicBezTo>
                  <a:cubicBezTo>
                    <a:pt x="21024" y="18148"/>
                    <a:pt x="21050" y="18121"/>
                    <a:pt x="21086" y="18098"/>
                  </a:cubicBezTo>
                  <a:cubicBezTo>
                    <a:pt x="21567" y="17698"/>
                    <a:pt x="22133" y="17422"/>
                    <a:pt x="22787" y="17315"/>
                  </a:cubicBezTo>
                  <a:cubicBezTo>
                    <a:pt x="22977" y="17285"/>
                    <a:pt x="23166" y="17271"/>
                    <a:pt x="23355" y="17271"/>
                  </a:cubicBezTo>
                  <a:cubicBezTo>
                    <a:pt x="25321" y="17271"/>
                    <a:pt x="27254" y="18766"/>
                    <a:pt x="29160" y="18766"/>
                  </a:cubicBezTo>
                  <a:cubicBezTo>
                    <a:pt x="29467" y="18766"/>
                    <a:pt x="29774" y="18727"/>
                    <a:pt x="30080" y="18637"/>
                  </a:cubicBezTo>
                  <a:lnTo>
                    <a:pt x="30084" y="18637"/>
                  </a:lnTo>
                  <a:cubicBezTo>
                    <a:pt x="30124" y="18628"/>
                    <a:pt x="30155" y="18620"/>
                    <a:pt x="30195" y="18606"/>
                  </a:cubicBezTo>
                  <a:lnTo>
                    <a:pt x="30200" y="18602"/>
                  </a:lnTo>
                  <a:cubicBezTo>
                    <a:pt x="33112" y="17622"/>
                    <a:pt x="32973" y="12974"/>
                    <a:pt x="35605" y="11424"/>
                  </a:cubicBezTo>
                  <a:cubicBezTo>
                    <a:pt x="35636" y="11402"/>
                    <a:pt x="35677" y="11385"/>
                    <a:pt x="35708" y="11367"/>
                  </a:cubicBezTo>
                  <a:cubicBezTo>
                    <a:pt x="36247" y="11074"/>
                    <a:pt x="36819" y="10949"/>
                    <a:pt x="37403" y="10949"/>
                  </a:cubicBezTo>
                  <a:cubicBezTo>
                    <a:pt x="38933" y="10949"/>
                    <a:pt x="40543" y="11805"/>
                    <a:pt x="41838" y="12743"/>
                  </a:cubicBezTo>
                  <a:cubicBezTo>
                    <a:pt x="42930" y="13533"/>
                    <a:pt x="44226" y="14432"/>
                    <a:pt x="45486" y="14432"/>
                  </a:cubicBezTo>
                  <a:cubicBezTo>
                    <a:pt x="45828" y="14432"/>
                    <a:pt x="46168" y="14365"/>
                    <a:pt x="46500" y="14212"/>
                  </a:cubicBezTo>
                  <a:cubicBezTo>
                    <a:pt x="47318" y="13833"/>
                    <a:pt x="47760" y="13085"/>
                    <a:pt x="48129" y="12248"/>
                  </a:cubicBezTo>
                  <a:cubicBezTo>
                    <a:pt x="48146" y="12203"/>
                    <a:pt x="48160" y="12168"/>
                    <a:pt x="48179" y="12123"/>
                  </a:cubicBezTo>
                  <a:cubicBezTo>
                    <a:pt x="48610" y="11126"/>
                    <a:pt x="48962" y="10031"/>
                    <a:pt x="49718" y="9297"/>
                  </a:cubicBezTo>
                  <a:cubicBezTo>
                    <a:pt x="50150" y="8878"/>
                    <a:pt x="50653" y="8624"/>
                    <a:pt x="51206" y="8486"/>
                  </a:cubicBezTo>
                  <a:cubicBezTo>
                    <a:pt x="51251" y="8473"/>
                    <a:pt x="51294" y="8463"/>
                    <a:pt x="51344" y="8455"/>
                  </a:cubicBezTo>
                  <a:cubicBezTo>
                    <a:pt x="51682" y="8380"/>
                    <a:pt x="52037" y="8347"/>
                    <a:pt x="52399" y="8347"/>
                  </a:cubicBezTo>
                  <a:cubicBezTo>
                    <a:pt x="53609" y="8347"/>
                    <a:pt x="54916" y="8709"/>
                    <a:pt x="56080" y="9065"/>
                  </a:cubicBezTo>
                  <a:cubicBezTo>
                    <a:pt x="58654" y="9848"/>
                    <a:pt x="61277" y="10467"/>
                    <a:pt x="63926" y="10917"/>
                  </a:cubicBezTo>
                  <a:cubicBezTo>
                    <a:pt x="63993" y="10935"/>
                    <a:pt x="64059" y="10943"/>
                    <a:pt x="64131" y="10953"/>
                  </a:cubicBezTo>
                  <a:lnTo>
                    <a:pt x="64135" y="10953"/>
                  </a:lnTo>
                  <a:cubicBezTo>
                    <a:pt x="65008" y="11099"/>
                    <a:pt x="65884" y="11229"/>
                    <a:pt x="66762" y="11336"/>
                  </a:cubicBezTo>
                  <a:cubicBezTo>
                    <a:pt x="64789" y="7974"/>
                    <a:pt x="61753" y="5204"/>
                    <a:pt x="58271" y="3451"/>
                  </a:cubicBezTo>
                  <a:cubicBezTo>
                    <a:pt x="57190" y="2903"/>
                    <a:pt x="56068" y="2458"/>
                    <a:pt x="54919" y="2084"/>
                  </a:cubicBezTo>
                  <a:cubicBezTo>
                    <a:pt x="54830" y="2057"/>
                    <a:pt x="54740" y="2025"/>
                    <a:pt x="54652" y="1999"/>
                  </a:cubicBezTo>
                  <a:lnTo>
                    <a:pt x="54647" y="1999"/>
                  </a:lnTo>
                  <a:cubicBezTo>
                    <a:pt x="52853" y="1438"/>
                    <a:pt x="51001" y="1051"/>
                    <a:pt x="49144" y="739"/>
                  </a:cubicBezTo>
                  <a:cubicBezTo>
                    <a:pt x="47012" y="383"/>
                    <a:pt x="44861" y="129"/>
                    <a:pt x="42702" y="1"/>
                  </a:cubicBezTo>
                  <a:close/>
                </a:path>
              </a:pathLst>
            </a:custGeom>
            <a:solidFill>
              <a:srgbClr val="76B3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6"/>
            <p:cNvSpPr/>
            <p:nvPr/>
          </p:nvSpPr>
          <p:spPr>
            <a:xfrm>
              <a:off x="528829" y="1010857"/>
              <a:ext cx="51283" cy="73917"/>
            </a:xfrm>
            <a:custGeom>
              <a:avLst/>
              <a:gdLst/>
              <a:ahLst/>
              <a:cxnLst/>
              <a:rect l="l" t="t" r="r" b="b"/>
              <a:pathLst>
                <a:path w="2592" h="3736" extrusionOk="0">
                  <a:moveTo>
                    <a:pt x="45" y="0"/>
                  </a:moveTo>
                  <a:cubicBezTo>
                    <a:pt x="27" y="45"/>
                    <a:pt x="10" y="93"/>
                    <a:pt x="0" y="142"/>
                  </a:cubicBezTo>
                  <a:cubicBezTo>
                    <a:pt x="824" y="1349"/>
                    <a:pt x="1675" y="2551"/>
                    <a:pt x="2534" y="3736"/>
                  </a:cubicBezTo>
                  <a:cubicBezTo>
                    <a:pt x="2552" y="3691"/>
                    <a:pt x="2570" y="3656"/>
                    <a:pt x="2592" y="3611"/>
                  </a:cubicBezTo>
                  <a:cubicBezTo>
                    <a:pt x="1728" y="2422"/>
                    <a:pt x="878" y="1215"/>
                    <a:pt x="45" y="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6"/>
            <p:cNvSpPr/>
            <p:nvPr/>
          </p:nvSpPr>
          <p:spPr>
            <a:xfrm>
              <a:off x="603181" y="837323"/>
              <a:ext cx="150821" cy="108362"/>
            </a:xfrm>
            <a:custGeom>
              <a:avLst/>
              <a:gdLst/>
              <a:ahLst/>
              <a:cxnLst/>
              <a:rect l="l" t="t" r="r" b="b"/>
              <a:pathLst>
                <a:path w="7623" h="5477" extrusionOk="0">
                  <a:moveTo>
                    <a:pt x="54" y="0"/>
                  </a:moveTo>
                  <a:cubicBezTo>
                    <a:pt x="36" y="36"/>
                    <a:pt x="14" y="71"/>
                    <a:pt x="0" y="112"/>
                  </a:cubicBezTo>
                  <a:cubicBezTo>
                    <a:pt x="2525" y="1848"/>
                    <a:pt x="5010" y="3638"/>
                    <a:pt x="7454" y="5477"/>
                  </a:cubicBezTo>
                  <a:cubicBezTo>
                    <a:pt x="7511" y="5471"/>
                    <a:pt x="7565" y="5463"/>
                    <a:pt x="7622" y="5459"/>
                  </a:cubicBezTo>
                  <a:cubicBezTo>
                    <a:pt x="5148" y="3593"/>
                    <a:pt x="2623" y="1768"/>
                    <a:pt x="54" y="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6"/>
            <p:cNvSpPr/>
            <p:nvPr/>
          </p:nvSpPr>
          <p:spPr>
            <a:xfrm>
              <a:off x="644037" y="770450"/>
              <a:ext cx="193220" cy="109589"/>
            </a:xfrm>
            <a:custGeom>
              <a:avLst/>
              <a:gdLst/>
              <a:ahLst/>
              <a:cxnLst/>
              <a:rect l="l" t="t" r="r" b="b"/>
              <a:pathLst>
                <a:path w="9766" h="5539" extrusionOk="0">
                  <a:moveTo>
                    <a:pt x="64" y="1"/>
                  </a:moveTo>
                  <a:cubicBezTo>
                    <a:pt x="46" y="32"/>
                    <a:pt x="19" y="68"/>
                    <a:pt x="1" y="99"/>
                  </a:cubicBezTo>
                  <a:cubicBezTo>
                    <a:pt x="3212" y="1955"/>
                    <a:pt x="6453" y="3772"/>
                    <a:pt x="9716" y="5539"/>
                  </a:cubicBezTo>
                  <a:cubicBezTo>
                    <a:pt x="9739" y="5499"/>
                    <a:pt x="9751" y="5464"/>
                    <a:pt x="9765" y="5424"/>
                  </a:cubicBezTo>
                  <a:cubicBezTo>
                    <a:pt x="6506" y="3660"/>
                    <a:pt x="3270" y="1848"/>
                    <a:pt x="64" y="1"/>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6"/>
            <p:cNvSpPr/>
            <p:nvPr/>
          </p:nvSpPr>
          <p:spPr>
            <a:xfrm>
              <a:off x="802594" y="590149"/>
              <a:ext cx="102031" cy="134261"/>
            </a:xfrm>
            <a:custGeom>
              <a:avLst/>
              <a:gdLst/>
              <a:ahLst/>
              <a:cxnLst/>
              <a:rect l="l" t="t" r="r" b="b"/>
              <a:pathLst>
                <a:path w="5157" h="6786" extrusionOk="0">
                  <a:moveTo>
                    <a:pt x="91" y="0"/>
                  </a:moveTo>
                  <a:cubicBezTo>
                    <a:pt x="64" y="23"/>
                    <a:pt x="28" y="53"/>
                    <a:pt x="1" y="80"/>
                  </a:cubicBezTo>
                  <a:lnTo>
                    <a:pt x="5064" y="6785"/>
                  </a:lnTo>
                  <a:cubicBezTo>
                    <a:pt x="5095" y="6759"/>
                    <a:pt x="5121" y="6732"/>
                    <a:pt x="5157" y="6709"/>
                  </a:cubicBezTo>
                  <a:lnTo>
                    <a:pt x="91" y="0"/>
                  </a:ln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6"/>
            <p:cNvSpPr/>
            <p:nvPr/>
          </p:nvSpPr>
          <p:spPr>
            <a:xfrm>
              <a:off x="919325" y="503095"/>
              <a:ext cx="165640" cy="230475"/>
            </a:xfrm>
            <a:custGeom>
              <a:avLst/>
              <a:gdLst/>
              <a:ahLst/>
              <a:cxnLst/>
              <a:rect l="l" t="t" r="r" b="b"/>
              <a:pathLst>
                <a:path w="8372" h="11649" extrusionOk="0">
                  <a:moveTo>
                    <a:pt x="99" y="1"/>
                  </a:moveTo>
                  <a:cubicBezTo>
                    <a:pt x="68" y="19"/>
                    <a:pt x="31" y="37"/>
                    <a:pt x="0" y="59"/>
                  </a:cubicBezTo>
                  <a:cubicBezTo>
                    <a:pt x="2703" y="3954"/>
                    <a:pt x="5460" y="7832"/>
                    <a:pt x="8251" y="11648"/>
                  </a:cubicBezTo>
                  <a:lnTo>
                    <a:pt x="8255" y="11648"/>
                  </a:lnTo>
                  <a:cubicBezTo>
                    <a:pt x="8295" y="11639"/>
                    <a:pt x="8326" y="11631"/>
                    <a:pt x="8366" y="11617"/>
                  </a:cubicBezTo>
                  <a:lnTo>
                    <a:pt x="8371" y="11613"/>
                  </a:lnTo>
                  <a:cubicBezTo>
                    <a:pt x="5571" y="7784"/>
                    <a:pt x="2805" y="3901"/>
                    <a:pt x="99" y="1"/>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6"/>
            <p:cNvSpPr/>
            <p:nvPr/>
          </p:nvSpPr>
          <p:spPr>
            <a:xfrm>
              <a:off x="1035879" y="440653"/>
              <a:ext cx="158043" cy="150208"/>
            </a:xfrm>
            <a:custGeom>
              <a:avLst/>
              <a:gdLst/>
              <a:ahLst/>
              <a:cxnLst/>
              <a:rect l="l" t="t" r="r" b="b"/>
              <a:pathLst>
                <a:path w="7988" h="7592" extrusionOk="0">
                  <a:moveTo>
                    <a:pt x="116" y="0"/>
                  </a:moveTo>
                  <a:cubicBezTo>
                    <a:pt x="76" y="23"/>
                    <a:pt x="36" y="41"/>
                    <a:pt x="0" y="54"/>
                  </a:cubicBezTo>
                  <a:cubicBezTo>
                    <a:pt x="2667" y="2525"/>
                    <a:pt x="5298" y="5041"/>
                    <a:pt x="7885" y="7591"/>
                  </a:cubicBezTo>
                  <a:cubicBezTo>
                    <a:pt x="7916" y="7569"/>
                    <a:pt x="7957" y="7552"/>
                    <a:pt x="7988" y="7534"/>
                  </a:cubicBezTo>
                  <a:cubicBezTo>
                    <a:pt x="5409" y="4987"/>
                    <a:pt x="2778" y="2467"/>
                    <a:pt x="116" y="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6"/>
            <p:cNvSpPr/>
            <p:nvPr/>
          </p:nvSpPr>
          <p:spPr>
            <a:xfrm>
              <a:off x="1192121" y="387273"/>
              <a:ext cx="248539" cy="219890"/>
            </a:xfrm>
            <a:custGeom>
              <a:avLst/>
              <a:gdLst/>
              <a:ahLst/>
              <a:cxnLst/>
              <a:rect l="l" t="t" r="r" b="b"/>
              <a:pathLst>
                <a:path w="12562" h="11114" extrusionOk="0">
                  <a:moveTo>
                    <a:pt x="148" y="0"/>
                  </a:moveTo>
                  <a:cubicBezTo>
                    <a:pt x="99" y="9"/>
                    <a:pt x="50" y="18"/>
                    <a:pt x="1" y="36"/>
                  </a:cubicBezTo>
                  <a:cubicBezTo>
                    <a:pt x="4369" y="3496"/>
                    <a:pt x="8545" y="7195"/>
                    <a:pt x="12512" y="11113"/>
                  </a:cubicBezTo>
                  <a:cubicBezTo>
                    <a:pt x="12529" y="11068"/>
                    <a:pt x="12543" y="11033"/>
                    <a:pt x="12562" y="10988"/>
                  </a:cubicBezTo>
                  <a:cubicBezTo>
                    <a:pt x="8625" y="7106"/>
                    <a:pt x="4476" y="3434"/>
                    <a:pt x="148" y="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6"/>
            <p:cNvSpPr/>
            <p:nvPr/>
          </p:nvSpPr>
          <p:spPr>
            <a:xfrm>
              <a:off x="1302956" y="367350"/>
              <a:ext cx="200323" cy="165363"/>
            </a:xfrm>
            <a:custGeom>
              <a:avLst/>
              <a:gdLst/>
              <a:ahLst/>
              <a:cxnLst/>
              <a:rect l="l" t="t" r="r" b="b"/>
              <a:pathLst>
                <a:path w="10125" h="8358" extrusionOk="0">
                  <a:moveTo>
                    <a:pt x="160" y="1"/>
                  </a:moveTo>
                  <a:cubicBezTo>
                    <a:pt x="103" y="10"/>
                    <a:pt x="54" y="15"/>
                    <a:pt x="0" y="23"/>
                  </a:cubicBezTo>
                  <a:cubicBezTo>
                    <a:pt x="3424" y="2677"/>
                    <a:pt x="6759" y="5464"/>
                    <a:pt x="9987" y="8358"/>
                  </a:cubicBezTo>
                  <a:cubicBezTo>
                    <a:pt x="10032" y="8345"/>
                    <a:pt x="10075" y="8335"/>
                    <a:pt x="10125" y="8327"/>
                  </a:cubicBezTo>
                  <a:cubicBezTo>
                    <a:pt x="6906" y="5433"/>
                    <a:pt x="3571" y="2651"/>
                    <a:pt x="160" y="1"/>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6"/>
            <p:cNvSpPr/>
            <p:nvPr/>
          </p:nvSpPr>
          <p:spPr>
            <a:xfrm>
              <a:off x="1568709" y="404348"/>
              <a:ext cx="187661" cy="177194"/>
            </a:xfrm>
            <a:custGeom>
              <a:avLst/>
              <a:gdLst/>
              <a:ahLst/>
              <a:cxnLst/>
              <a:rect l="l" t="t" r="r" b="b"/>
              <a:pathLst>
                <a:path w="9485" h="8956" extrusionOk="0">
                  <a:moveTo>
                    <a:pt x="1" y="1"/>
                  </a:moveTo>
                  <a:cubicBezTo>
                    <a:pt x="3122" y="2935"/>
                    <a:pt x="6225" y="5918"/>
                    <a:pt x="9279" y="8919"/>
                  </a:cubicBezTo>
                  <a:cubicBezTo>
                    <a:pt x="9346" y="8937"/>
                    <a:pt x="9412" y="8945"/>
                    <a:pt x="9484" y="8955"/>
                  </a:cubicBezTo>
                  <a:cubicBezTo>
                    <a:pt x="6447" y="5972"/>
                    <a:pt x="3367" y="3007"/>
                    <a:pt x="268" y="86"/>
                  </a:cubicBezTo>
                  <a:cubicBezTo>
                    <a:pt x="179" y="59"/>
                    <a:pt x="94" y="27"/>
                    <a:pt x="1" y="1"/>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6"/>
            <p:cNvSpPr/>
            <p:nvPr/>
          </p:nvSpPr>
          <p:spPr>
            <a:xfrm>
              <a:off x="2082960" y="933161"/>
              <a:ext cx="258471" cy="826281"/>
            </a:xfrm>
            <a:custGeom>
              <a:avLst/>
              <a:gdLst/>
              <a:ahLst/>
              <a:cxnLst/>
              <a:rect l="l" t="t" r="r" b="b"/>
              <a:pathLst>
                <a:path w="13064" h="41763" extrusionOk="0">
                  <a:moveTo>
                    <a:pt x="9507" y="0"/>
                  </a:moveTo>
                  <a:cubicBezTo>
                    <a:pt x="8576" y="2057"/>
                    <a:pt x="8535" y="4528"/>
                    <a:pt x="9653" y="6483"/>
                  </a:cubicBezTo>
                  <a:cubicBezTo>
                    <a:pt x="8892" y="6416"/>
                    <a:pt x="8100" y="6362"/>
                    <a:pt x="7312" y="6362"/>
                  </a:cubicBezTo>
                  <a:cubicBezTo>
                    <a:pt x="5316" y="6362"/>
                    <a:pt x="3350" y="6713"/>
                    <a:pt x="2009" y="8107"/>
                  </a:cubicBezTo>
                  <a:cubicBezTo>
                    <a:pt x="788" y="9377"/>
                    <a:pt x="406" y="11238"/>
                    <a:pt x="308" y="13001"/>
                  </a:cubicBezTo>
                  <a:cubicBezTo>
                    <a:pt x="1" y="18584"/>
                    <a:pt x="2071" y="24256"/>
                    <a:pt x="5905" y="28317"/>
                  </a:cubicBezTo>
                  <a:cubicBezTo>
                    <a:pt x="2926" y="28623"/>
                    <a:pt x="963" y="32007"/>
                    <a:pt x="1413" y="34964"/>
                  </a:cubicBezTo>
                  <a:cubicBezTo>
                    <a:pt x="1853" y="37866"/>
                    <a:pt x="4053" y="40235"/>
                    <a:pt x="6564" y="41762"/>
                  </a:cubicBezTo>
                  <a:cubicBezTo>
                    <a:pt x="10691" y="34781"/>
                    <a:pt x="13064" y="26634"/>
                    <a:pt x="13064" y="17938"/>
                  </a:cubicBezTo>
                  <a:cubicBezTo>
                    <a:pt x="13064" y="11585"/>
                    <a:pt x="11800" y="5526"/>
                    <a:pt x="9507" y="0"/>
                  </a:cubicBezTo>
                  <a:close/>
                </a:path>
              </a:pathLst>
            </a:custGeom>
            <a:solidFill>
              <a:srgbClr val="76B3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6"/>
            <p:cNvSpPr/>
            <p:nvPr/>
          </p:nvSpPr>
          <p:spPr>
            <a:xfrm>
              <a:off x="1946345" y="854615"/>
              <a:ext cx="172228" cy="124467"/>
            </a:xfrm>
            <a:custGeom>
              <a:avLst/>
              <a:gdLst/>
              <a:ahLst/>
              <a:cxnLst/>
              <a:rect l="l" t="t" r="r" b="b"/>
              <a:pathLst>
                <a:path w="8705" h="6291" extrusionOk="0">
                  <a:moveTo>
                    <a:pt x="1718" y="0"/>
                  </a:moveTo>
                  <a:cubicBezTo>
                    <a:pt x="1137" y="0"/>
                    <a:pt x="557" y="68"/>
                    <a:pt x="0" y="204"/>
                  </a:cubicBezTo>
                  <a:cubicBezTo>
                    <a:pt x="129" y="1882"/>
                    <a:pt x="926" y="3498"/>
                    <a:pt x="2182" y="4620"/>
                  </a:cubicBezTo>
                  <a:cubicBezTo>
                    <a:pt x="3376" y="5683"/>
                    <a:pt x="4973" y="6291"/>
                    <a:pt x="6571" y="6291"/>
                  </a:cubicBezTo>
                  <a:cubicBezTo>
                    <a:pt x="6653" y="6291"/>
                    <a:pt x="6735" y="6289"/>
                    <a:pt x="6817" y="6286"/>
                  </a:cubicBezTo>
                  <a:cubicBezTo>
                    <a:pt x="7480" y="6263"/>
                    <a:pt x="8157" y="6130"/>
                    <a:pt x="8704" y="5756"/>
                  </a:cubicBezTo>
                  <a:cubicBezTo>
                    <a:pt x="8322" y="3930"/>
                    <a:pt x="7017" y="2024"/>
                    <a:pt x="5437" y="1032"/>
                  </a:cubicBezTo>
                  <a:cubicBezTo>
                    <a:pt x="4345" y="344"/>
                    <a:pt x="3027" y="0"/>
                    <a:pt x="1718" y="0"/>
                  </a:cubicBezTo>
                  <a:close/>
                </a:path>
              </a:pathLst>
            </a:custGeom>
            <a:solidFill>
              <a:srgbClr val="B4E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6"/>
            <p:cNvSpPr/>
            <p:nvPr/>
          </p:nvSpPr>
          <p:spPr>
            <a:xfrm>
              <a:off x="1073846" y="478245"/>
              <a:ext cx="176878" cy="118967"/>
            </a:xfrm>
            <a:custGeom>
              <a:avLst/>
              <a:gdLst/>
              <a:ahLst/>
              <a:cxnLst/>
              <a:rect l="l" t="t" r="r" b="b"/>
              <a:pathLst>
                <a:path w="8940" h="6013" extrusionOk="0">
                  <a:moveTo>
                    <a:pt x="6461" y="0"/>
                  </a:moveTo>
                  <a:cubicBezTo>
                    <a:pt x="5625" y="0"/>
                    <a:pt x="4790" y="155"/>
                    <a:pt x="4016" y="465"/>
                  </a:cubicBezTo>
                  <a:cubicBezTo>
                    <a:pt x="2453" y="1092"/>
                    <a:pt x="1149" y="2339"/>
                    <a:pt x="454" y="3871"/>
                  </a:cubicBezTo>
                  <a:cubicBezTo>
                    <a:pt x="182" y="4476"/>
                    <a:pt x="0" y="5144"/>
                    <a:pt x="93" y="5798"/>
                  </a:cubicBezTo>
                  <a:cubicBezTo>
                    <a:pt x="644" y="5942"/>
                    <a:pt x="1238" y="6012"/>
                    <a:pt x="1845" y="6012"/>
                  </a:cubicBezTo>
                  <a:cubicBezTo>
                    <a:pt x="3226" y="6012"/>
                    <a:pt x="4667" y="5649"/>
                    <a:pt x="5775" y="4974"/>
                  </a:cubicBezTo>
                  <a:cubicBezTo>
                    <a:pt x="7368" y="4008"/>
                    <a:pt x="8531" y="2299"/>
                    <a:pt x="8940" y="478"/>
                  </a:cubicBezTo>
                  <a:cubicBezTo>
                    <a:pt x="8156" y="159"/>
                    <a:pt x="7308" y="0"/>
                    <a:pt x="6461" y="0"/>
                  </a:cubicBezTo>
                  <a:close/>
                </a:path>
              </a:pathLst>
            </a:custGeom>
            <a:solidFill>
              <a:srgbClr val="B4E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6"/>
            <p:cNvSpPr/>
            <p:nvPr/>
          </p:nvSpPr>
          <p:spPr>
            <a:xfrm>
              <a:off x="1376161" y="1968906"/>
              <a:ext cx="128978" cy="174523"/>
            </a:xfrm>
            <a:custGeom>
              <a:avLst/>
              <a:gdLst/>
              <a:ahLst/>
              <a:cxnLst/>
              <a:rect l="l" t="t" r="r" b="b"/>
              <a:pathLst>
                <a:path w="6519" h="8821" extrusionOk="0">
                  <a:moveTo>
                    <a:pt x="6032" y="0"/>
                  </a:moveTo>
                  <a:cubicBezTo>
                    <a:pt x="4359" y="165"/>
                    <a:pt x="2761" y="997"/>
                    <a:pt x="1670" y="2275"/>
                  </a:cubicBezTo>
                  <a:cubicBezTo>
                    <a:pt x="574" y="3557"/>
                    <a:pt x="0" y="5267"/>
                    <a:pt x="98" y="6946"/>
                  </a:cubicBezTo>
                  <a:cubicBezTo>
                    <a:pt x="138" y="7604"/>
                    <a:pt x="285" y="8282"/>
                    <a:pt x="673" y="8820"/>
                  </a:cubicBezTo>
                  <a:cubicBezTo>
                    <a:pt x="2489" y="8401"/>
                    <a:pt x="4363" y="7053"/>
                    <a:pt x="5321" y="5454"/>
                  </a:cubicBezTo>
                  <a:cubicBezTo>
                    <a:pt x="6282" y="3856"/>
                    <a:pt x="6519" y="1799"/>
                    <a:pt x="6032" y="0"/>
                  </a:cubicBezTo>
                  <a:close/>
                </a:path>
              </a:pathLst>
            </a:custGeom>
            <a:solidFill>
              <a:srgbClr val="B4E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AEF6B49E-29A5-2644-AAA4-A39F6AAD0F5F}"/>
              </a:ext>
            </a:extLst>
          </p:cNvPr>
          <p:cNvSpPr txBox="1"/>
          <p:nvPr/>
        </p:nvSpPr>
        <p:spPr>
          <a:xfrm>
            <a:off x="3981187" y="2453230"/>
            <a:ext cx="4646645" cy="858416"/>
          </a:xfrm>
          <a:prstGeom prst="rect">
            <a:avLst/>
          </a:prstGeom>
          <a:noFill/>
          <a:ln>
            <a:noFill/>
          </a:ln>
        </p:spPr>
        <p:txBody>
          <a:bodyPr spcFirstLastPara="1" wrap="square" lIns="182875" tIns="91425" rIns="182875" bIns="91425" anchor="ctr" anchorCtr="0">
            <a:noAutofit/>
          </a:bodyPr>
          <a:lstStyle>
            <a:defPPr marR="0" lvl="0" algn="l" rtl="0">
              <a:lnSpc>
                <a:spcPct val="100000"/>
              </a:lnSpc>
              <a:spcBef>
                <a:spcPts val="0"/>
              </a:spcBef>
              <a:spcAft>
                <a:spcPts val="0"/>
              </a:spcAft>
            </a:defPPr>
            <a:lvl1pPr marL="285750" indent="-285750">
              <a:buClr>
                <a:schemeClr val="dk1"/>
              </a:buClr>
              <a:buSzPts val="1400"/>
              <a:buFont typeface="Wingdings" pitchFamily="2" charset="2"/>
              <a:buChar char="ü"/>
              <a:defRPr sz="1800">
                <a:ea typeface="Jura Medium"/>
                <a:sym typeface="Jura Medium"/>
              </a:defRPr>
            </a:lvl1pPr>
            <a:lvl2pPr marL="914400" indent="-317500" algn="ctr">
              <a:buClr>
                <a:schemeClr val="dk1"/>
              </a:buClr>
              <a:buSzPts val="1400"/>
              <a:buFont typeface="Jura Medium"/>
              <a:buNone/>
              <a:defRPr>
                <a:solidFill>
                  <a:schemeClr val="dk1"/>
                </a:solidFill>
                <a:latin typeface="Jura Medium"/>
                <a:ea typeface="Jura Medium"/>
                <a:cs typeface="Jura Medium"/>
                <a:sym typeface="Jura Medium"/>
              </a:defRPr>
            </a:lvl2pPr>
            <a:lvl3pPr marL="1371600" indent="-317500" algn="ctr">
              <a:buClr>
                <a:schemeClr val="dk1"/>
              </a:buClr>
              <a:buSzPts val="1400"/>
              <a:buFont typeface="Jura Medium"/>
              <a:buNone/>
              <a:defRPr>
                <a:solidFill>
                  <a:schemeClr val="dk1"/>
                </a:solidFill>
                <a:latin typeface="Jura Medium"/>
                <a:ea typeface="Jura Medium"/>
                <a:cs typeface="Jura Medium"/>
                <a:sym typeface="Jura Medium"/>
              </a:defRPr>
            </a:lvl3pPr>
            <a:lvl4pPr marL="1828800" indent="-317500" algn="ctr">
              <a:buClr>
                <a:schemeClr val="dk1"/>
              </a:buClr>
              <a:buSzPts val="1400"/>
              <a:buFont typeface="Jura Medium"/>
              <a:buNone/>
              <a:defRPr>
                <a:solidFill>
                  <a:schemeClr val="dk1"/>
                </a:solidFill>
                <a:latin typeface="Jura Medium"/>
                <a:ea typeface="Jura Medium"/>
                <a:cs typeface="Jura Medium"/>
                <a:sym typeface="Jura Medium"/>
              </a:defRPr>
            </a:lvl4pPr>
            <a:lvl5pPr marL="2286000" indent="-317500" algn="ctr">
              <a:buClr>
                <a:schemeClr val="dk1"/>
              </a:buClr>
              <a:buSzPts val="1400"/>
              <a:buFont typeface="Jura Medium"/>
              <a:buNone/>
              <a:defRPr>
                <a:solidFill>
                  <a:schemeClr val="dk1"/>
                </a:solidFill>
                <a:latin typeface="Jura Medium"/>
                <a:ea typeface="Jura Medium"/>
                <a:cs typeface="Jura Medium"/>
                <a:sym typeface="Jura Medium"/>
              </a:defRPr>
            </a:lvl5pPr>
            <a:lvl6pPr marL="2743200" indent="-317500" algn="ctr">
              <a:buClr>
                <a:schemeClr val="dk1"/>
              </a:buClr>
              <a:buSzPts val="1400"/>
              <a:buFont typeface="Jura Medium"/>
              <a:buNone/>
              <a:defRPr>
                <a:solidFill>
                  <a:schemeClr val="dk1"/>
                </a:solidFill>
                <a:latin typeface="Jura Medium"/>
                <a:ea typeface="Jura Medium"/>
                <a:cs typeface="Jura Medium"/>
                <a:sym typeface="Jura Medium"/>
              </a:defRPr>
            </a:lvl6pPr>
            <a:lvl7pPr marL="3200400" indent="-317500" algn="ctr">
              <a:buClr>
                <a:schemeClr val="dk1"/>
              </a:buClr>
              <a:buSzPts val="1400"/>
              <a:buFont typeface="Jura Medium"/>
              <a:buNone/>
              <a:defRPr>
                <a:solidFill>
                  <a:schemeClr val="dk1"/>
                </a:solidFill>
                <a:latin typeface="Jura Medium"/>
                <a:ea typeface="Jura Medium"/>
                <a:cs typeface="Jura Medium"/>
                <a:sym typeface="Jura Medium"/>
              </a:defRPr>
            </a:lvl7pPr>
            <a:lvl8pPr marL="3657600" indent="-317500" algn="ctr">
              <a:buClr>
                <a:schemeClr val="dk1"/>
              </a:buClr>
              <a:buSzPts val="1400"/>
              <a:buFont typeface="Jura Medium"/>
              <a:buNone/>
              <a:defRPr>
                <a:solidFill>
                  <a:schemeClr val="dk1"/>
                </a:solidFill>
                <a:latin typeface="Jura Medium"/>
                <a:ea typeface="Jura Medium"/>
                <a:cs typeface="Jura Medium"/>
                <a:sym typeface="Jura Medium"/>
              </a:defRPr>
            </a:lvl8pPr>
            <a:lvl9pPr marL="4114800" indent="-317500" algn="ctr">
              <a:buClr>
                <a:schemeClr val="dk1"/>
              </a:buClr>
              <a:buSzPts val="1400"/>
              <a:buFont typeface="Jura Medium"/>
              <a:buNone/>
              <a:defRPr>
                <a:solidFill>
                  <a:schemeClr val="dk1"/>
                </a:solidFill>
                <a:latin typeface="Jura Medium"/>
                <a:ea typeface="Jura Medium"/>
                <a:cs typeface="Jura Medium"/>
                <a:sym typeface="Jura Medium"/>
              </a:defRPr>
            </a:lvl9pPr>
          </a:lstStyle>
          <a:p>
            <a:r>
              <a:rPr lang="en-IN" b="1" dirty="0">
                <a:solidFill>
                  <a:schemeClr val="accent6">
                    <a:lumMod val="50000"/>
                  </a:schemeClr>
                </a:solidFill>
              </a:rPr>
              <a:t>Penalties</a:t>
            </a:r>
            <a:r>
              <a:rPr lang="en-IN" dirty="0"/>
              <a:t> on those who do not obey the wildlife law.</a:t>
            </a:r>
          </a:p>
        </p:txBody>
      </p:sp>
      <p:sp>
        <p:nvSpPr>
          <p:cNvPr id="4" name="TextBox 3">
            <a:extLst>
              <a:ext uri="{FF2B5EF4-FFF2-40B4-BE49-F238E27FC236}">
                <a16:creationId xmlns:a16="http://schemas.microsoft.com/office/drawing/2014/main" id="{2D374D3A-2E4D-FD45-A5F8-E9070EEDCB1C}"/>
              </a:ext>
            </a:extLst>
          </p:cNvPr>
          <p:cNvSpPr txBox="1"/>
          <p:nvPr/>
        </p:nvSpPr>
        <p:spPr>
          <a:xfrm>
            <a:off x="516168" y="3334611"/>
            <a:ext cx="3984173" cy="1670901"/>
          </a:xfrm>
          <a:prstGeom prst="rect">
            <a:avLst/>
          </a:prstGeom>
          <a:noFill/>
          <a:ln>
            <a:noFill/>
          </a:ln>
        </p:spPr>
        <p:txBody>
          <a:bodyPr spcFirstLastPara="1" wrap="square" lIns="182875" tIns="91425" rIns="182875" bIns="91425" anchor="ctr" anchorCtr="0">
            <a:noAutofit/>
          </a:bodyPr>
          <a:lstStyle>
            <a:defPPr marR="0" lvl="0" algn="l" rtl="0">
              <a:lnSpc>
                <a:spcPct val="100000"/>
              </a:lnSpc>
              <a:spcBef>
                <a:spcPts val="0"/>
              </a:spcBef>
              <a:spcAft>
                <a:spcPts val="0"/>
              </a:spcAft>
              <a:defRPr/>
            </a:defPPr>
            <a:lvl1pPr marL="285750" indent="-285750">
              <a:buClr>
                <a:schemeClr val="dk1"/>
              </a:buClr>
              <a:buSzPts val="1400"/>
              <a:buFont typeface="Wingdings" pitchFamily="2" charset="2"/>
              <a:buChar char="ü"/>
              <a:defRPr sz="1800" b="1">
                <a:solidFill>
                  <a:schemeClr val="accent6">
                    <a:lumMod val="50000"/>
                  </a:schemeClr>
                </a:solidFill>
                <a:ea typeface="Jura Medium"/>
              </a:defRPr>
            </a:lvl1pPr>
            <a:lvl2pPr marL="914400" indent="-317500" algn="ctr">
              <a:buClr>
                <a:schemeClr val="dk1"/>
              </a:buClr>
              <a:buSzPts val="1400"/>
              <a:buFont typeface="Jura Medium"/>
              <a:buNone/>
              <a:defRPr>
                <a:solidFill>
                  <a:schemeClr val="dk1"/>
                </a:solidFill>
                <a:latin typeface="Jura Medium"/>
                <a:ea typeface="Jura Medium"/>
                <a:cs typeface="Jura Medium"/>
              </a:defRPr>
            </a:lvl2pPr>
            <a:lvl3pPr marL="1371600" indent="-317500" algn="ctr">
              <a:buClr>
                <a:schemeClr val="dk1"/>
              </a:buClr>
              <a:buSzPts val="1400"/>
              <a:buFont typeface="Jura Medium"/>
              <a:buNone/>
              <a:defRPr>
                <a:solidFill>
                  <a:schemeClr val="dk1"/>
                </a:solidFill>
                <a:latin typeface="Jura Medium"/>
                <a:ea typeface="Jura Medium"/>
                <a:cs typeface="Jura Medium"/>
              </a:defRPr>
            </a:lvl3pPr>
            <a:lvl4pPr marL="1828800" indent="-317500" algn="ctr">
              <a:buClr>
                <a:schemeClr val="dk1"/>
              </a:buClr>
              <a:buSzPts val="1400"/>
              <a:buFont typeface="Jura Medium"/>
              <a:buNone/>
              <a:defRPr>
                <a:solidFill>
                  <a:schemeClr val="dk1"/>
                </a:solidFill>
                <a:latin typeface="Jura Medium"/>
                <a:ea typeface="Jura Medium"/>
                <a:cs typeface="Jura Medium"/>
              </a:defRPr>
            </a:lvl4pPr>
            <a:lvl5pPr marL="2286000" indent="-317500" algn="ctr">
              <a:buClr>
                <a:schemeClr val="dk1"/>
              </a:buClr>
              <a:buSzPts val="1400"/>
              <a:buFont typeface="Jura Medium"/>
              <a:buNone/>
              <a:defRPr>
                <a:solidFill>
                  <a:schemeClr val="dk1"/>
                </a:solidFill>
                <a:latin typeface="Jura Medium"/>
                <a:ea typeface="Jura Medium"/>
                <a:cs typeface="Jura Medium"/>
              </a:defRPr>
            </a:lvl5pPr>
            <a:lvl6pPr marL="2743200" indent="-317500" algn="ctr">
              <a:buClr>
                <a:schemeClr val="dk1"/>
              </a:buClr>
              <a:buSzPts val="1400"/>
              <a:buFont typeface="Jura Medium"/>
              <a:buNone/>
              <a:defRPr>
                <a:solidFill>
                  <a:schemeClr val="dk1"/>
                </a:solidFill>
                <a:latin typeface="Jura Medium"/>
                <a:ea typeface="Jura Medium"/>
                <a:cs typeface="Jura Medium"/>
              </a:defRPr>
            </a:lvl6pPr>
            <a:lvl7pPr marL="3200400" indent="-317500" algn="ctr">
              <a:buClr>
                <a:schemeClr val="dk1"/>
              </a:buClr>
              <a:buSzPts val="1400"/>
              <a:buFont typeface="Jura Medium"/>
              <a:buNone/>
              <a:defRPr>
                <a:solidFill>
                  <a:schemeClr val="dk1"/>
                </a:solidFill>
                <a:latin typeface="Jura Medium"/>
                <a:ea typeface="Jura Medium"/>
                <a:cs typeface="Jura Medium"/>
              </a:defRPr>
            </a:lvl7pPr>
            <a:lvl8pPr marL="3657600" indent="-317500" algn="ctr">
              <a:buClr>
                <a:schemeClr val="dk1"/>
              </a:buClr>
              <a:buSzPts val="1400"/>
              <a:buFont typeface="Jura Medium"/>
              <a:buNone/>
              <a:defRPr>
                <a:solidFill>
                  <a:schemeClr val="dk1"/>
                </a:solidFill>
                <a:latin typeface="Jura Medium"/>
                <a:ea typeface="Jura Medium"/>
                <a:cs typeface="Jura Medium"/>
              </a:defRPr>
            </a:lvl8pPr>
            <a:lvl9pPr marL="4114800" indent="-317500" algn="ctr">
              <a:buClr>
                <a:schemeClr val="dk1"/>
              </a:buClr>
              <a:buSzPts val="1400"/>
              <a:buFont typeface="Jura Medium"/>
              <a:buNone/>
              <a:defRPr>
                <a:solidFill>
                  <a:schemeClr val="dk1"/>
                </a:solidFill>
                <a:latin typeface="Jura Medium"/>
                <a:ea typeface="Jura Medium"/>
                <a:cs typeface="Jura Medium"/>
              </a:defRPr>
            </a:lvl9pPr>
          </a:lstStyle>
          <a:p>
            <a:r>
              <a:rPr lang="en-US" dirty="0"/>
              <a:t>Empowering</a:t>
            </a:r>
            <a:r>
              <a:rPr lang="en-US" b="0" dirty="0"/>
              <a:t> the people: Supporting </a:t>
            </a:r>
            <a:r>
              <a:rPr lang="en-IN" b="0" dirty="0"/>
              <a:t>social campaigns which involve common people, can be a step towards saving the endangered life forms.</a:t>
            </a:r>
            <a:endParaRPr lang="en-US" b="0" dirty="0"/>
          </a:p>
        </p:txBody>
      </p:sp>
      <p:pic>
        <p:nvPicPr>
          <p:cNvPr id="7" name="Picture 6">
            <a:extLst>
              <a:ext uri="{FF2B5EF4-FFF2-40B4-BE49-F238E27FC236}">
                <a16:creationId xmlns:a16="http://schemas.microsoft.com/office/drawing/2014/main" id="{05EBE0F1-4C4B-6643-810C-1219A59176BE}"/>
              </a:ext>
            </a:extLst>
          </p:cNvPr>
          <p:cNvPicPr>
            <a:picLocks noChangeAspect="1"/>
          </p:cNvPicPr>
          <p:nvPr/>
        </p:nvPicPr>
        <p:blipFill>
          <a:blip r:embed="rId3"/>
          <a:stretch>
            <a:fillRect/>
          </a:stretch>
        </p:blipFill>
        <p:spPr>
          <a:xfrm>
            <a:off x="3419491" y="3040996"/>
            <a:ext cx="3578918" cy="2510584"/>
          </a:xfrm>
          <a:prstGeom prst="rect">
            <a:avLst/>
          </a:prstGeom>
        </p:spPr>
      </p:pic>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237"/>
                                        </p:tgtEl>
                                        <p:attrNameLst>
                                          <p:attrName>style.visibility</p:attrName>
                                        </p:attrNameLst>
                                      </p:cBhvr>
                                      <p:to>
                                        <p:strVal val="visible"/>
                                      </p:to>
                                    </p:set>
                                    <p:anim calcmode="lin" valueType="num">
                                      <p:cBhvr>
                                        <p:cTn id="7" dur="500" decel="50000" fill="hold">
                                          <p:stCondLst>
                                            <p:cond delay="0"/>
                                          </p:stCondLst>
                                        </p:cTn>
                                        <p:tgtEl>
                                          <p:spTgt spid="123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23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237"/>
                                        </p:tgtEl>
                                        <p:attrNameLst>
                                          <p:attrName>ppt_w</p:attrName>
                                        </p:attrNameLst>
                                      </p:cBhvr>
                                      <p:tavLst>
                                        <p:tav tm="0">
                                          <p:val>
                                            <p:strVal val="#ppt_w*.05"/>
                                          </p:val>
                                        </p:tav>
                                        <p:tav tm="100000">
                                          <p:val>
                                            <p:strVal val="#ppt_w"/>
                                          </p:val>
                                        </p:tav>
                                      </p:tavLst>
                                    </p:anim>
                                    <p:anim calcmode="lin" valueType="num">
                                      <p:cBhvr>
                                        <p:cTn id="10" dur="1000" fill="hold"/>
                                        <p:tgtEl>
                                          <p:spTgt spid="123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23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23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23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237"/>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1238"/>
                                        </p:tgtEl>
                                        <p:attrNameLst>
                                          <p:attrName>style.visibility</p:attrName>
                                        </p:attrNameLst>
                                      </p:cBhvr>
                                      <p:to>
                                        <p:strVal val="visible"/>
                                      </p:to>
                                    </p:set>
                                    <p:anim calcmode="lin" valueType="num">
                                      <p:cBhvr>
                                        <p:cTn id="17" dur="500" decel="50000" fill="hold">
                                          <p:stCondLst>
                                            <p:cond delay="0"/>
                                          </p:stCondLst>
                                        </p:cTn>
                                        <p:tgtEl>
                                          <p:spTgt spid="1238"/>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238"/>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238"/>
                                        </p:tgtEl>
                                        <p:attrNameLst>
                                          <p:attrName>ppt_w</p:attrName>
                                        </p:attrNameLst>
                                      </p:cBhvr>
                                      <p:tavLst>
                                        <p:tav tm="0">
                                          <p:val>
                                            <p:strVal val="#ppt_w*.05"/>
                                          </p:val>
                                        </p:tav>
                                        <p:tav tm="100000">
                                          <p:val>
                                            <p:strVal val="#ppt_w"/>
                                          </p:val>
                                        </p:tav>
                                      </p:tavLst>
                                    </p:anim>
                                    <p:anim calcmode="lin" valueType="num">
                                      <p:cBhvr>
                                        <p:cTn id="20" dur="1000" fill="hold"/>
                                        <p:tgtEl>
                                          <p:spTgt spid="1238"/>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238"/>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238"/>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238"/>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238"/>
                                        </p:tgtEl>
                                      </p:cBhvr>
                                    </p:animEffect>
                                  </p:childTnLst>
                                </p:cTn>
                              </p:par>
                            </p:childTnLst>
                          </p:cTn>
                        </p:par>
                        <p:par>
                          <p:cTn id="25" fill="hold">
                            <p:stCondLst>
                              <p:cond delay="1000"/>
                            </p:stCondLst>
                            <p:childTnLst>
                              <p:par>
                                <p:cTn id="26" presetID="29" presetClass="entr" presetSubtype="0" fill="hold" grpId="0" nodeType="afterEffect">
                                  <p:stCondLst>
                                    <p:cond delay="0"/>
                                  </p:stCondLst>
                                  <p:childTnLst>
                                    <p:set>
                                      <p:cBhvr>
                                        <p:cTn id="27" dur="1" fill="hold">
                                          <p:stCondLst>
                                            <p:cond delay="0"/>
                                          </p:stCondLst>
                                        </p:cTn>
                                        <p:tgtEl>
                                          <p:spTgt spid="1239">
                                            <p:txEl>
                                              <p:pRg st="0" end="0"/>
                                            </p:txEl>
                                          </p:spTgt>
                                        </p:tgtEl>
                                        <p:attrNameLst>
                                          <p:attrName>style.visibility</p:attrName>
                                        </p:attrNameLst>
                                      </p:cBhvr>
                                      <p:to>
                                        <p:strVal val="visible"/>
                                      </p:to>
                                    </p:set>
                                    <p:anim calcmode="lin" valueType="num">
                                      <p:cBhvr>
                                        <p:cTn id="28" dur="1000" fill="hold"/>
                                        <p:tgtEl>
                                          <p:spTgt spid="1239">
                                            <p:txEl>
                                              <p:pRg st="0" end="0"/>
                                            </p:txEl>
                                          </p:spTgt>
                                        </p:tgtEl>
                                        <p:attrNameLst>
                                          <p:attrName>ppt_x</p:attrName>
                                        </p:attrNameLst>
                                      </p:cBhvr>
                                      <p:tavLst>
                                        <p:tav tm="0">
                                          <p:val>
                                            <p:strVal val="#ppt_x-.2"/>
                                          </p:val>
                                        </p:tav>
                                        <p:tav tm="100000">
                                          <p:val>
                                            <p:strVal val="#ppt_x"/>
                                          </p:val>
                                        </p:tav>
                                      </p:tavLst>
                                    </p:anim>
                                    <p:anim calcmode="lin" valueType="num">
                                      <p:cBhvr>
                                        <p:cTn id="29" dur="1000" fill="hold"/>
                                        <p:tgtEl>
                                          <p:spTgt spid="123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239">
                                            <p:txEl>
                                              <p:pRg st="0" end="0"/>
                                            </p:txEl>
                                          </p:spTgt>
                                        </p:tgtEl>
                                      </p:cBhvr>
                                    </p:animEffect>
                                  </p:childTnLst>
                                </p:cTn>
                              </p:par>
                              <p:par>
                                <p:cTn id="31" presetID="29"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ppt_x</p:attrName>
                                        </p:attrNameLst>
                                      </p:cBhvr>
                                      <p:tavLst>
                                        <p:tav tm="0">
                                          <p:val>
                                            <p:strVal val="#ppt_x-.2"/>
                                          </p:val>
                                        </p:tav>
                                        <p:tav tm="100000">
                                          <p:val>
                                            <p:strVal val="#ppt_x"/>
                                          </p:val>
                                        </p:tav>
                                      </p:tavLst>
                                    </p:anim>
                                    <p:anim calcmode="lin" valueType="num">
                                      <p:cBhvr>
                                        <p:cTn id="34"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35" dur="1000"/>
                                        <p:tgtEl>
                                          <p:spTgt spid="6"/>
                                        </p:tgtEl>
                                      </p:cBhvr>
                                    </p:animEffect>
                                  </p:childTnLst>
                                </p:cTn>
                              </p:par>
                            </p:childTnLst>
                          </p:cTn>
                        </p:par>
                        <p:par>
                          <p:cTn id="36" fill="hold">
                            <p:stCondLst>
                              <p:cond delay="2000"/>
                            </p:stCondLst>
                            <p:childTnLst>
                              <p:par>
                                <p:cTn id="37" presetID="29"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ppt_x</p:attrName>
                                        </p:attrNameLst>
                                      </p:cBhvr>
                                      <p:tavLst>
                                        <p:tav tm="0">
                                          <p:val>
                                            <p:strVal val="#ppt_x-.2"/>
                                          </p:val>
                                        </p:tav>
                                        <p:tav tm="100000">
                                          <p:val>
                                            <p:strVal val="#ppt_x"/>
                                          </p:val>
                                        </p:tav>
                                      </p:tavLst>
                                    </p:anim>
                                    <p:anim calcmode="lin" valueType="num">
                                      <p:cBhvr>
                                        <p:cTn id="40"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41" dur="1000"/>
                                        <p:tgtEl>
                                          <p:spTgt spid="8"/>
                                        </p:tgtEl>
                                      </p:cBhvr>
                                    </p:animEffect>
                                  </p:childTnLst>
                                </p:cTn>
                              </p:par>
                              <p:par>
                                <p:cTn id="42" presetID="29" presetClass="entr" presetSubtype="0"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1000" fill="hold"/>
                                        <p:tgtEl>
                                          <p:spTgt spid="4"/>
                                        </p:tgtEl>
                                        <p:attrNameLst>
                                          <p:attrName>ppt_x</p:attrName>
                                        </p:attrNameLst>
                                      </p:cBhvr>
                                      <p:tavLst>
                                        <p:tav tm="0">
                                          <p:val>
                                            <p:strVal val="#ppt_x-.2"/>
                                          </p:val>
                                        </p:tav>
                                        <p:tav tm="100000">
                                          <p:val>
                                            <p:strVal val="#ppt_x"/>
                                          </p:val>
                                        </p:tav>
                                      </p:tavLst>
                                    </p:anim>
                                    <p:anim calcmode="lin" valueType="num">
                                      <p:cBhvr>
                                        <p:cTn id="45"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46" dur="1000"/>
                                        <p:tgtEl>
                                          <p:spTgt spid="4"/>
                                        </p:tgtEl>
                                      </p:cBhvr>
                                    </p:animEffect>
                                  </p:childTnLst>
                                </p:cTn>
                              </p:par>
                            </p:childTnLst>
                          </p:cTn>
                        </p:par>
                        <p:par>
                          <p:cTn id="47" fill="hold">
                            <p:stCondLst>
                              <p:cond delay="3000"/>
                            </p:stCondLst>
                            <p:childTnLst>
                              <p:par>
                                <p:cTn id="48" presetID="29" presetClass="entr" presetSubtype="0" fill="hold" grpId="0" nodeType="afterEffect">
                                  <p:stCondLst>
                                    <p:cond delay="0"/>
                                  </p:stCondLst>
                                  <p:childTnLst>
                                    <p:set>
                                      <p:cBhvr>
                                        <p:cTn id="49" dur="1" fill="hold">
                                          <p:stCondLst>
                                            <p:cond delay="0"/>
                                          </p:stCondLst>
                                        </p:cTn>
                                        <p:tgtEl>
                                          <p:spTgt spid="176"/>
                                        </p:tgtEl>
                                        <p:attrNameLst>
                                          <p:attrName>style.visibility</p:attrName>
                                        </p:attrNameLst>
                                      </p:cBhvr>
                                      <p:to>
                                        <p:strVal val="visible"/>
                                      </p:to>
                                    </p:set>
                                    <p:anim calcmode="lin" valueType="num">
                                      <p:cBhvr>
                                        <p:cTn id="50" dur="1000" fill="hold"/>
                                        <p:tgtEl>
                                          <p:spTgt spid="176"/>
                                        </p:tgtEl>
                                        <p:attrNameLst>
                                          <p:attrName>ppt_x</p:attrName>
                                        </p:attrNameLst>
                                      </p:cBhvr>
                                      <p:tavLst>
                                        <p:tav tm="0">
                                          <p:val>
                                            <p:strVal val="#ppt_x-.2"/>
                                          </p:val>
                                        </p:tav>
                                        <p:tav tm="100000">
                                          <p:val>
                                            <p:strVal val="#ppt_x"/>
                                          </p:val>
                                        </p:tav>
                                      </p:tavLst>
                                    </p:anim>
                                    <p:anim calcmode="lin" valueType="num">
                                      <p:cBhvr>
                                        <p:cTn id="51" dur="1000" fill="hold"/>
                                        <p:tgtEl>
                                          <p:spTgt spid="176"/>
                                        </p:tgtEl>
                                        <p:attrNameLst>
                                          <p:attrName>ppt_y</p:attrName>
                                        </p:attrNameLst>
                                      </p:cBhvr>
                                      <p:tavLst>
                                        <p:tav tm="0">
                                          <p:val>
                                            <p:strVal val="#ppt_y"/>
                                          </p:val>
                                        </p:tav>
                                        <p:tav tm="100000">
                                          <p:val>
                                            <p:strVal val="#ppt_y"/>
                                          </p:val>
                                        </p:tav>
                                      </p:tavLst>
                                    </p:anim>
                                    <p:animEffect transition="in" filter="wipe(right)" prLst="gradientSize: 0.1">
                                      <p:cBhvr>
                                        <p:cTn id="52" dur="1000"/>
                                        <p:tgtEl>
                                          <p:spTgt spid="176"/>
                                        </p:tgtEl>
                                      </p:cBhvr>
                                    </p:animEffect>
                                  </p:childTnLst>
                                </p:cTn>
                              </p:par>
                              <p:par>
                                <p:cTn id="53" presetID="29" presetClass="entr" presetSubtype="0" fill="hold" grpId="0" nodeType="with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p:cTn id="55" dur="1000" fill="hold"/>
                                        <p:tgtEl>
                                          <p:spTgt spid="2"/>
                                        </p:tgtEl>
                                        <p:attrNameLst>
                                          <p:attrName>ppt_x</p:attrName>
                                        </p:attrNameLst>
                                      </p:cBhvr>
                                      <p:tavLst>
                                        <p:tav tm="0">
                                          <p:val>
                                            <p:strVal val="#ppt_x-.2"/>
                                          </p:val>
                                        </p:tav>
                                        <p:tav tm="100000">
                                          <p:val>
                                            <p:strVal val="#ppt_x"/>
                                          </p:val>
                                        </p:tav>
                                      </p:tavLst>
                                    </p:anim>
                                    <p:anim calcmode="lin" valueType="num">
                                      <p:cBhvr>
                                        <p:cTn id="56"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57" dur="1000"/>
                                        <p:tgtEl>
                                          <p:spTgt spid="2"/>
                                        </p:tgtEl>
                                      </p:cBhvr>
                                    </p:animEffect>
                                  </p:childTnLst>
                                </p:cTn>
                              </p:par>
                            </p:childTnLst>
                          </p:cTn>
                        </p:par>
                        <p:par>
                          <p:cTn id="58" fill="hold">
                            <p:stCondLst>
                              <p:cond delay="4000"/>
                            </p:stCondLst>
                            <p:childTnLst>
                              <p:par>
                                <p:cTn id="59" presetID="49" presetClass="entr" presetSubtype="0" decel="100000" fill="hold" nodeType="after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p:cTn id="61" dur="500" fill="hold"/>
                                        <p:tgtEl>
                                          <p:spTgt spid="7"/>
                                        </p:tgtEl>
                                        <p:attrNameLst>
                                          <p:attrName>ppt_w</p:attrName>
                                        </p:attrNameLst>
                                      </p:cBhvr>
                                      <p:tavLst>
                                        <p:tav tm="0">
                                          <p:val>
                                            <p:fltVal val="0"/>
                                          </p:val>
                                        </p:tav>
                                        <p:tav tm="100000">
                                          <p:val>
                                            <p:strVal val="#ppt_w"/>
                                          </p:val>
                                        </p:tav>
                                      </p:tavLst>
                                    </p:anim>
                                    <p:anim calcmode="lin" valueType="num">
                                      <p:cBhvr>
                                        <p:cTn id="62" dur="500" fill="hold"/>
                                        <p:tgtEl>
                                          <p:spTgt spid="7"/>
                                        </p:tgtEl>
                                        <p:attrNameLst>
                                          <p:attrName>ppt_h</p:attrName>
                                        </p:attrNameLst>
                                      </p:cBhvr>
                                      <p:tavLst>
                                        <p:tav tm="0">
                                          <p:val>
                                            <p:fltVal val="0"/>
                                          </p:val>
                                        </p:tav>
                                        <p:tav tm="100000">
                                          <p:val>
                                            <p:strVal val="#ppt_h"/>
                                          </p:val>
                                        </p:tav>
                                      </p:tavLst>
                                    </p:anim>
                                    <p:anim calcmode="lin" valueType="num">
                                      <p:cBhvr>
                                        <p:cTn id="63" dur="500" fill="hold"/>
                                        <p:tgtEl>
                                          <p:spTgt spid="7"/>
                                        </p:tgtEl>
                                        <p:attrNameLst>
                                          <p:attrName>style.rotation</p:attrName>
                                        </p:attrNameLst>
                                      </p:cBhvr>
                                      <p:tavLst>
                                        <p:tav tm="0">
                                          <p:val>
                                            <p:fltVal val="360"/>
                                          </p:val>
                                        </p:tav>
                                        <p:tav tm="100000">
                                          <p:val>
                                            <p:fltVal val="0"/>
                                          </p:val>
                                        </p:tav>
                                      </p:tavLst>
                                    </p:anim>
                                    <p:animEffect transition="in" filter="fade">
                                      <p:cBhvr>
                                        <p:cTn id="64" dur="500"/>
                                        <p:tgtEl>
                                          <p:spTgt spid="7"/>
                                        </p:tgtEl>
                                      </p:cBhvr>
                                    </p:animEffect>
                                  </p:childTnLst>
                                </p:cTn>
                              </p:par>
                              <p:par>
                                <p:cTn id="65" presetID="49" presetClass="entr" presetSubtype="0" decel="100000" fill="hold" nodeType="withEffect">
                                  <p:stCondLst>
                                    <p:cond delay="0"/>
                                  </p:stCondLst>
                                  <p:childTnLst>
                                    <p:set>
                                      <p:cBhvr>
                                        <p:cTn id="66" dur="1" fill="hold">
                                          <p:stCondLst>
                                            <p:cond delay="0"/>
                                          </p:stCondLst>
                                        </p:cTn>
                                        <p:tgtEl>
                                          <p:spTgt spid="1355"/>
                                        </p:tgtEl>
                                        <p:attrNameLst>
                                          <p:attrName>style.visibility</p:attrName>
                                        </p:attrNameLst>
                                      </p:cBhvr>
                                      <p:to>
                                        <p:strVal val="visible"/>
                                      </p:to>
                                    </p:set>
                                    <p:anim calcmode="lin" valueType="num">
                                      <p:cBhvr>
                                        <p:cTn id="67" dur="500" fill="hold"/>
                                        <p:tgtEl>
                                          <p:spTgt spid="1355"/>
                                        </p:tgtEl>
                                        <p:attrNameLst>
                                          <p:attrName>ppt_w</p:attrName>
                                        </p:attrNameLst>
                                      </p:cBhvr>
                                      <p:tavLst>
                                        <p:tav tm="0">
                                          <p:val>
                                            <p:fltVal val="0"/>
                                          </p:val>
                                        </p:tav>
                                        <p:tav tm="100000">
                                          <p:val>
                                            <p:strVal val="#ppt_w"/>
                                          </p:val>
                                        </p:tav>
                                      </p:tavLst>
                                    </p:anim>
                                    <p:anim calcmode="lin" valueType="num">
                                      <p:cBhvr>
                                        <p:cTn id="68" dur="500" fill="hold"/>
                                        <p:tgtEl>
                                          <p:spTgt spid="1355"/>
                                        </p:tgtEl>
                                        <p:attrNameLst>
                                          <p:attrName>ppt_h</p:attrName>
                                        </p:attrNameLst>
                                      </p:cBhvr>
                                      <p:tavLst>
                                        <p:tav tm="0">
                                          <p:val>
                                            <p:fltVal val="0"/>
                                          </p:val>
                                        </p:tav>
                                        <p:tav tm="100000">
                                          <p:val>
                                            <p:strVal val="#ppt_h"/>
                                          </p:val>
                                        </p:tav>
                                      </p:tavLst>
                                    </p:anim>
                                    <p:anim calcmode="lin" valueType="num">
                                      <p:cBhvr>
                                        <p:cTn id="69" dur="500" fill="hold"/>
                                        <p:tgtEl>
                                          <p:spTgt spid="1355"/>
                                        </p:tgtEl>
                                        <p:attrNameLst>
                                          <p:attrName>style.rotation</p:attrName>
                                        </p:attrNameLst>
                                      </p:cBhvr>
                                      <p:tavLst>
                                        <p:tav tm="0">
                                          <p:val>
                                            <p:fltVal val="360"/>
                                          </p:val>
                                        </p:tav>
                                        <p:tav tm="100000">
                                          <p:val>
                                            <p:fltVal val="0"/>
                                          </p:val>
                                        </p:tav>
                                      </p:tavLst>
                                    </p:anim>
                                    <p:animEffect transition="in" filter="fade">
                                      <p:cBhvr>
                                        <p:cTn id="70" dur="500"/>
                                        <p:tgtEl>
                                          <p:spTgt spid="1355"/>
                                        </p:tgtEl>
                                      </p:cBhvr>
                                    </p:animEffect>
                                  </p:childTnLst>
                                </p:cTn>
                              </p:par>
                              <p:par>
                                <p:cTn id="71" presetID="1" presetClass="entr" presetSubtype="0" fill="hold" nodeType="withEffect">
                                  <p:stCondLst>
                                    <p:cond delay="0"/>
                                  </p:stCondLst>
                                  <p:childTnLst>
                                    <p:set>
                                      <p:cBhvr>
                                        <p:cTn id="72" dur="1" fill="hold">
                                          <p:stCondLst>
                                            <p:cond delay="0"/>
                                          </p:stCondLst>
                                        </p:cTn>
                                        <p:tgtEl>
                                          <p:spTgt spid="12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6" grpId="0" animBg="1"/>
      <p:bldP spid="6" grpId="0" animBg="1"/>
      <p:bldP spid="1237" grpId="0"/>
      <p:bldP spid="1238" grpId="0"/>
      <p:bldP spid="1239" grpId="0" build="p"/>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EAD3D"/>
        </a:solidFill>
        <a:effectLst/>
      </p:bgPr>
    </p:bg>
    <p:spTree>
      <p:nvGrpSpPr>
        <p:cNvPr id="1" name="Shape 1406"/>
        <p:cNvGrpSpPr/>
        <p:nvPr/>
      </p:nvGrpSpPr>
      <p:grpSpPr>
        <a:xfrm>
          <a:off x="0" y="0"/>
          <a:ext cx="0" cy="0"/>
          <a:chOff x="0" y="0"/>
          <a:chExt cx="0" cy="0"/>
        </a:xfrm>
      </p:grpSpPr>
      <p:sp>
        <p:nvSpPr>
          <p:cNvPr id="1407" name="Google Shape;1407;p47"/>
          <p:cNvSpPr txBox="1">
            <a:spLocks noGrp="1"/>
          </p:cNvSpPr>
          <p:nvPr>
            <p:ph type="title"/>
          </p:nvPr>
        </p:nvSpPr>
        <p:spPr>
          <a:xfrm>
            <a:off x="2451011" y="109557"/>
            <a:ext cx="4510448" cy="148581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i="1" dirty="0">
                <a:solidFill>
                  <a:schemeClr val="tx1"/>
                </a:solidFill>
                <a:sym typeface="Jura Medium"/>
              </a:rPr>
              <a:t>education and awareness</a:t>
            </a:r>
            <a:endParaRPr sz="3200" i="1" dirty="0">
              <a:solidFill>
                <a:schemeClr val="tx1"/>
              </a:solidFill>
            </a:endParaRPr>
          </a:p>
        </p:txBody>
      </p:sp>
      <p:sp>
        <p:nvSpPr>
          <p:cNvPr id="1408" name="Google Shape;1408;p47"/>
          <p:cNvSpPr txBox="1">
            <a:spLocks noGrp="1"/>
          </p:cNvSpPr>
          <p:nvPr>
            <p:ph type="title" idx="2"/>
          </p:nvPr>
        </p:nvSpPr>
        <p:spPr>
          <a:xfrm>
            <a:off x="1795407" y="240366"/>
            <a:ext cx="1633800" cy="726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t>4.</a:t>
            </a:r>
            <a:endParaRPr sz="3600" dirty="0"/>
          </a:p>
        </p:txBody>
      </p:sp>
      <p:sp>
        <p:nvSpPr>
          <p:cNvPr id="1409" name="Google Shape;1409;p47"/>
          <p:cNvSpPr txBox="1">
            <a:spLocks noGrp="1"/>
          </p:cNvSpPr>
          <p:nvPr>
            <p:ph type="subTitle" idx="1"/>
          </p:nvPr>
        </p:nvSpPr>
        <p:spPr>
          <a:xfrm>
            <a:off x="1752795" y="1512257"/>
            <a:ext cx="3539647" cy="1065990"/>
          </a:xfrm>
          <a:prstGeom prst="rect">
            <a:avLst/>
          </a:prstGeom>
          <a:solidFill>
            <a:srgbClr val="FFFFFF"/>
          </a:solidFill>
          <a:ln>
            <a:noFill/>
          </a:ln>
        </p:spPr>
        <p:txBody>
          <a:bodyPr spcFirstLastPara="1" wrap="square" lIns="182875" tIns="91425" rIns="182875" bIns="91425" anchor="ctr" anchorCtr="0">
            <a:noAutofit/>
          </a:bodyPr>
          <a:lstStyle/>
          <a:p>
            <a:pPr marL="285750" indent="-285750" algn="l">
              <a:buFont typeface="Wingdings" pitchFamily="2" charset="2"/>
              <a:buChar char="ü"/>
            </a:pPr>
            <a:r>
              <a:rPr lang="en-US" sz="1800" dirty="0">
                <a:solidFill>
                  <a:srgbClr val="000000"/>
                </a:solidFill>
                <a:latin typeface="Arial"/>
                <a:cs typeface="Arial"/>
              </a:rPr>
              <a:t>Inclusion of wildlife related insights in students’ syllabus in </a:t>
            </a:r>
            <a:r>
              <a:rPr lang="en-US" sz="1800" b="1" dirty="0">
                <a:solidFill>
                  <a:schemeClr val="accent6">
                    <a:lumMod val="50000"/>
                  </a:schemeClr>
                </a:solidFill>
                <a:latin typeface="Arial"/>
                <a:cs typeface="Arial"/>
              </a:rPr>
              <a:t>school textbooks</a:t>
            </a:r>
            <a:endParaRPr sz="1800" b="1" dirty="0">
              <a:solidFill>
                <a:schemeClr val="accent6">
                  <a:lumMod val="50000"/>
                </a:schemeClr>
              </a:solidFill>
              <a:latin typeface="Arial"/>
              <a:cs typeface="Arial"/>
            </a:endParaRPr>
          </a:p>
        </p:txBody>
      </p:sp>
      <p:grpSp>
        <p:nvGrpSpPr>
          <p:cNvPr id="1410" name="Google Shape;1410;p47"/>
          <p:cNvGrpSpPr/>
          <p:nvPr/>
        </p:nvGrpSpPr>
        <p:grpSpPr>
          <a:xfrm>
            <a:off x="7132539" y="169054"/>
            <a:ext cx="2190674" cy="1964571"/>
            <a:chOff x="279894" y="2485671"/>
            <a:chExt cx="2190674" cy="1964571"/>
          </a:xfrm>
        </p:grpSpPr>
        <p:sp>
          <p:nvSpPr>
            <p:cNvPr id="1411" name="Google Shape;1411;p47"/>
            <p:cNvSpPr/>
            <p:nvPr/>
          </p:nvSpPr>
          <p:spPr>
            <a:xfrm>
              <a:off x="279894" y="2485671"/>
              <a:ext cx="2190674" cy="1964571"/>
            </a:xfrm>
            <a:custGeom>
              <a:avLst/>
              <a:gdLst/>
              <a:ahLst/>
              <a:cxnLst/>
              <a:rect l="l" t="t" r="r" b="b"/>
              <a:pathLst>
                <a:path w="110724" h="99296" extrusionOk="0">
                  <a:moveTo>
                    <a:pt x="56832" y="0"/>
                  </a:moveTo>
                  <a:cubicBezTo>
                    <a:pt x="54180" y="0"/>
                    <a:pt x="51503" y="220"/>
                    <a:pt x="48824" y="675"/>
                  </a:cubicBezTo>
                  <a:cubicBezTo>
                    <a:pt x="18790" y="5782"/>
                    <a:pt x="0" y="38145"/>
                    <a:pt x="10499" y="66786"/>
                  </a:cubicBezTo>
                  <a:cubicBezTo>
                    <a:pt x="17654" y="86305"/>
                    <a:pt x="36955" y="99070"/>
                    <a:pt x="57163" y="99292"/>
                  </a:cubicBezTo>
                  <a:cubicBezTo>
                    <a:pt x="57351" y="99294"/>
                    <a:pt x="57539" y="99295"/>
                    <a:pt x="57727" y="99295"/>
                  </a:cubicBezTo>
                  <a:cubicBezTo>
                    <a:pt x="61772" y="99295"/>
                    <a:pt x="65849" y="98789"/>
                    <a:pt x="69870" y="97734"/>
                  </a:cubicBezTo>
                  <a:cubicBezTo>
                    <a:pt x="94615" y="91229"/>
                    <a:pt x="110724" y="65651"/>
                    <a:pt x="106018" y="40518"/>
                  </a:cubicBezTo>
                  <a:cubicBezTo>
                    <a:pt x="101616" y="17010"/>
                    <a:pt x="80170" y="0"/>
                    <a:pt x="56832" y="0"/>
                  </a:cubicBezTo>
                  <a:close/>
                </a:path>
              </a:pathLst>
            </a:custGeom>
            <a:solidFill>
              <a:srgbClr val="FFFFFF"/>
            </a:solidFill>
            <a:ln>
              <a:noFill/>
            </a:ln>
            <a:effectLst>
              <a:outerShdw blurRad="42863" dist="76200" dir="360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7"/>
            <p:cNvSpPr/>
            <p:nvPr/>
          </p:nvSpPr>
          <p:spPr>
            <a:xfrm>
              <a:off x="479505" y="2541642"/>
              <a:ext cx="1854013" cy="1854013"/>
            </a:xfrm>
            <a:custGeom>
              <a:avLst/>
              <a:gdLst/>
              <a:ahLst/>
              <a:cxnLst/>
              <a:rect l="l" t="t" r="r" b="b"/>
              <a:pathLst>
                <a:path w="93708" h="93708" extrusionOk="0">
                  <a:moveTo>
                    <a:pt x="46852" y="0"/>
                  </a:moveTo>
                  <a:cubicBezTo>
                    <a:pt x="45454" y="0"/>
                    <a:pt x="44069" y="63"/>
                    <a:pt x="42703" y="187"/>
                  </a:cubicBezTo>
                  <a:cubicBezTo>
                    <a:pt x="42257" y="218"/>
                    <a:pt x="41816" y="267"/>
                    <a:pt x="41380" y="321"/>
                  </a:cubicBezTo>
                  <a:cubicBezTo>
                    <a:pt x="41322" y="325"/>
                    <a:pt x="41269" y="330"/>
                    <a:pt x="41219" y="339"/>
                  </a:cubicBezTo>
                  <a:cubicBezTo>
                    <a:pt x="39363" y="561"/>
                    <a:pt x="37547" y="886"/>
                    <a:pt x="35766" y="1323"/>
                  </a:cubicBezTo>
                  <a:cubicBezTo>
                    <a:pt x="35716" y="1336"/>
                    <a:pt x="35663" y="1346"/>
                    <a:pt x="35618" y="1358"/>
                  </a:cubicBezTo>
                  <a:cubicBezTo>
                    <a:pt x="32925" y="2022"/>
                    <a:pt x="30320" y="2916"/>
                    <a:pt x="27836" y="4021"/>
                  </a:cubicBezTo>
                  <a:cubicBezTo>
                    <a:pt x="27791" y="4044"/>
                    <a:pt x="27756" y="4061"/>
                    <a:pt x="27716" y="4075"/>
                  </a:cubicBezTo>
                  <a:cubicBezTo>
                    <a:pt x="26599" y="4578"/>
                    <a:pt x="25503" y="5125"/>
                    <a:pt x="24431" y="5708"/>
                  </a:cubicBezTo>
                  <a:cubicBezTo>
                    <a:pt x="23584" y="6171"/>
                    <a:pt x="22742" y="6662"/>
                    <a:pt x="21928" y="7178"/>
                  </a:cubicBezTo>
                  <a:cubicBezTo>
                    <a:pt x="21893" y="7196"/>
                    <a:pt x="21861" y="7213"/>
                    <a:pt x="21830" y="7240"/>
                  </a:cubicBezTo>
                  <a:cubicBezTo>
                    <a:pt x="19777" y="8531"/>
                    <a:pt x="17837" y="9983"/>
                    <a:pt x="16020" y="11577"/>
                  </a:cubicBezTo>
                  <a:cubicBezTo>
                    <a:pt x="15989" y="11598"/>
                    <a:pt x="15957" y="11630"/>
                    <a:pt x="15930" y="11657"/>
                  </a:cubicBezTo>
                  <a:cubicBezTo>
                    <a:pt x="15593" y="11951"/>
                    <a:pt x="15262" y="12249"/>
                    <a:pt x="14938" y="12551"/>
                  </a:cubicBezTo>
                  <a:cubicBezTo>
                    <a:pt x="14270" y="13170"/>
                    <a:pt x="13624" y="13807"/>
                    <a:pt x="13001" y="14466"/>
                  </a:cubicBezTo>
                  <a:cubicBezTo>
                    <a:pt x="11154" y="16390"/>
                    <a:pt x="9475" y="18477"/>
                    <a:pt x="7975" y="20690"/>
                  </a:cubicBezTo>
                  <a:cubicBezTo>
                    <a:pt x="7957" y="20726"/>
                    <a:pt x="7934" y="20757"/>
                    <a:pt x="7916" y="20788"/>
                  </a:cubicBezTo>
                  <a:cubicBezTo>
                    <a:pt x="7200" y="21852"/>
                    <a:pt x="6532" y="22947"/>
                    <a:pt x="5904" y="24069"/>
                  </a:cubicBezTo>
                  <a:cubicBezTo>
                    <a:pt x="5886" y="24106"/>
                    <a:pt x="5859" y="24141"/>
                    <a:pt x="5846" y="24180"/>
                  </a:cubicBezTo>
                  <a:cubicBezTo>
                    <a:pt x="4328" y="26910"/>
                    <a:pt x="3081" y="29808"/>
                    <a:pt x="2133" y="32841"/>
                  </a:cubicBezTo>
                  <a:cubicBezTo>
                    <a:pt x="2119" y="32885"/>
                    <a:pt x="2102" y="32934"/>
                    <a:pt x="2093" y="32983"/>
                  </a:cubicBezTo>
                  <a:cubicBezTo>
                    <a:pt x="730" y="37364"/>
                    <a:pt x="0" y="42025"/>
                    <a:pt x="0" y="46852"/>
                  </a:cubicBezTo>
                  <a:cubicBezTo>
                    <a:pt x="0" y="49430"/>
                    <a:pt x="210" y="51958"/>
                    <a:pt x="611" y="54425"/>
                  </a:cubicBezTo>
                  <a:cubicBezTo>
                    <a:pt x="966" y="56624"/>
                    <a:pt x="1478" y="58780"/>
                    <a:pt x="2133" y="60863"/>
                  </a:cubicBezTo>
                  <a:cubicBezTo>
                    <a:pt x="2516" y="62083"/>
                    <a:pt x="2939" y="63280"/>
                    <a:pt x="3424" y="64456"/>
                  </a:cubicBezTo>
                  <a:cubicBezTo>
                    <a:pt x="3509" y="64678"/>
                    <a:pt x="3598" y="64901"/>
                    <a:pt x="3696" y="65119"/>
                  </a:cubicBezTo>
                  <a:cubicBezTo>
                    <a:pt x="3808" y="65382"/>
                    <a:pt x="3923" y="65649"/>
                    <a:pt x="4039" y="65917"/>
                  </a:cubicBezTo>
                  <a:cubicBezTo>
                    <a:pt x="4123" y="66094"/>
                    <a:pt x="4208" y="66281"/>
                    <a:pt x="4289" y="66459"/>
                  </a:cubicBezTo>
                  <a:cubicBezTo>
                    <a:pt x="4346" y="66580"/>
                    <a:pt x="4400" y="66700"/>
                    <a:pt x="4453" y="66821"/>
                  </a:cubicBezTo>
                  <a:cubicBezTo>
                    <a:pt x="5659" y="69363"/>
                    <a:pt x="7075" y="71780"/>
                    <a:pt x="8696" y="74046"/>
                  </a:cubicBezTo>
                  <a:cubicBezTo>
                    <a:pt x="8763" y="74149"/>
                    <a:pt x="8834" y="74242"/>
                    <a:pt x="8900" y="74336"/>
                  </a:cubicBezTo>
                  <a:cubicBezTo>
                    <a:pt x="9159" y="74687"/>
                    <a:pt x="9418" y="75039"/>
                    <a:pt x="9685" y="75377"/>
                  </a:cubicBezTo>
                  <a:cubicBezTo>
                    <a:pt x="9792" y="75520"/>
                    <a:pt x="9903" y="75663"/>
                    <a:pt x="10014" y="75801"/>
                  </a:cubicBezTo>
                  <a:cubicBezTo>
                    <a:pt x="10437" y="76343"/>
                    <a:pt x="10869" y="76873"/>
                    <a:pt x="11318" y="77390"/>
                  </a:cubicBezTo>
                  <a:cubicBezTo>
                    <a:pt x="11368" y="77453"/>
                    <a:pt x="11421" y="77515"/>
                    <a:pt x="11474" y="77568"/>
                  </a:cubicBezTo>
                  <a:cubicBezTo>
                    <a:pt x="11892" y="78057"/>
                    <a:pt x="12324" y="78534"/>
                    <a:pt x="12770" y="79002"/>
                  </a:cubicBezTo>
                  <a:cubicBezTo>
                    <a:pt x="12997" y="79242"/>
                    <a:pt x="13224" y="79487"/>
                    <a:pt x="13468" y="79723"/>
                  </a:cubicBezTo>
                  <a:cubicBezTo>
                    <a:pt x="13842" y="80106"/>
                    <a:pt x="14226" y="80484"/>
                    <a:pt x="14621" y="80862"/>
                  </a:cubicBezTo>
                  <a:cubicBezTo>
                    <a:pt x="14818" y="81045"/>
                    <a:pt x="15018" y="81232"/>
                    <a:pt x="15219" y="81406"/>
                  </a:cubicBezTo>
                  <a:cubicBezTo>
                    <a:pt x="15272" y="81468"/>
                    <a:pt x="15325" y="81517"/>
                    <a:pt x="15383" y="81561"/>
                  </a:cubicBezTo>
                  <a:cubicBezTo>
                    <a:pt x="17262" y="83271"/>
                    <a:pt x="19283" y="84826"/>
                    <a:pt x="21425" y="86209"/>
                  </a:cubicBezTo>
                  <a:cubicBezTo>
                    <a:pt x="24729" y="88352"/>
                    <a:pt x="28325" y="90088"/>
                    <a:pt x="32133" y="91344"/>
                  </a:cubicBezTo>
                  <a:cubicBezTo>
                    <a:pt x="36758" y="92875"/>
                    <a:pt x="41705" y="93707"/>
                    <a:pt x="46852" y="93707"/>
                  </a:cubicBezTo>
                  <a:cubicBezTo>
                    <a:pt x="47858" y="93707"/>
                    <a:pt x="48855" y="93672"/>
                    <a:pt x="49848" y="93609"/>
                  </a:cubicBezTo>
                  <a:cubicBezTo>
                    <a:pt x="51714" y="93489"/>
                    <a:pt x="53548" y="93267"/>
                    <a:pt x="55347" y="92933"/>
                  </a:cubicBezTo>
                  <a:cubicBezTo>
                    <a:pt x="58624" y="92336"/>
                    <a:pt x="61789" y="91397"/>
                    <a:pt x="64785" y="90150"/>
                  </a:cubicBezTo>
                  <a:cubicBezTo>
                    <a:pt x="74202" y="86250"/>
                    <a:pt x="82064" y="79362"/>
                    <a:pt x="87202" y="70676"/>
                  </a:cubicBezTo>
                  <a:cubicBezTo>
                    <a:pt x="87555" y="70080"/>
                    <a:pt x="87896" y="69474"/>
                    <a:pt x="88222" y="68864"/>
                  </a:cubicBezTo>
                  <a:cubicBezTo>
                    <a:pt x="88383" y="68561"/>
                    <a:pt x="88543" y="68258"/>
                    <a:pt x="88694" y="67955"/>
                  </a:cubicBezTo>
                  <a:cubicBezTo>
                    <a:pt x="88872" y="67595"/>
                    <a:pt x="89055" y="67234"/>
                    <a:pt x="89224" y="66869"/>
                  </a:cubicBezTo>
                  <a:cubicBezTo>
                    <a:pt x="90746" y="63646"/>
                    <a:pt x="91913" y="60235"/>
                    <a:pt x="92670" y="56664"/>
                  </a:cubicBezTo>
                  <a:cubicBezTo>
                    <a:pt x="93351" y="53499"/>
                    <a:pt x="93707" y="50218"/>
                    <a:pt x="93707" y="46852"/>
                  </a:cubicBezTo>
                  <a:cubicBezTo>
                    <a:pt x="93707" y="41985"/>
                    <a:pt x="92968" y="37297"/>
                    <a:pt x="91588" y="32885"/>
                  </a:cubicBezTo>
                  <a:cubicBezTo>
                    <a:pt x="91165" y="31532"/>
                    <a:pt x="90684" y="30209"/>
                    <a:pt x="90150" y="28914"/>
                  </a:cubicBezTo>
                  <a:cubicBezTo>
                    <a:pt x="86918" y="21122"/>
                    <a:pt x="81645" y="14395"/>
                    <a:pt x="74999" y="9395"/>
                  </a:cubicBezTo>
                  <a:cubicBezTo>
                    <a:pt x="73717" y="8429"/>
                    <a:pt x="72390" y="7533"/>
                    <a:pt x="71014" y="6701"/>
                  </a:cubicBezTo>
                  <a:cubicBezTo>
                    <a:pt x="69077" y="5534"/>
                    <a:pt x="67047" y="4502"/>
                    <a:pt x="64937" y="3620"/>
                  </a:cubicBezTo>
                  <a:cubicBezTo>
                    <a:pt x="64821" y="3571"/>
                    <a:pt x="64714" y="3526"/>
                    <a:pt x="64598" y="3477"/>
                  </a:cubicBezTo>
                  <a:cubicBezTo>
                    <a:pt x="63940" y="3206"/>
                    <a:pt x="63276" y="2957"/>
                    <a:pt x="62604" y="2712"/>
                  </a:cubicBezTo>
                  <a:cubicBezTo>
                    <a:pt x="62524" y="2685"/>
                    <a:pt x="62444" y="2659"/>
                    <a:pt x="62364" y="2628"/>
                  </a:cubicBezTo>
                  <a:cubicBezTo>
                    <a:pt x="62234" y="2583"/>
                    <a:pt x="62101" y="2538"/>
                    <a:pt x="61967" y="2494"/>
                  </a:cubicBezTo>
                  <a:cubicBezTo>
                    <a:pt x="61392" y="2298"/>
                    <a:pt x="60809" y="2111"/>
                    <a:pt x="60221" y="1937"/>
                  </a:cubicBezTo>
                  <a:cubicBezTo>
                    <a:pt x="60195" y="1928"/>
                    <a:pt x="60159" y="1919"/>
                    <a:pt x="60133" y="1907"/>
                  </a:cubicBezTo>
                  <a:cubicBezTo>
                    <a:pt x="59416" y="1701"/>
                    <a:pt x="58690" y="1506"/>
                    <a:pt x="57956" y="1327"/>
                  </a:cubicBezTo>
                  <a:cubicBezTo>
                    <a:pt x="57946" y="1323"/>
                    <a:pt x="57934" y="1319"/>
                    <a:pt x="57920" y="1319"/>
                  </a:cubicBezTo>
                  <a:cubicBezTo>
                    <a:pt x="57813" y="1292"/>
                    <a:pt x="57710" y="1270"/>
                    <a:pt x="57599" y="1239"/>
                  </a:cubicBezTo>
                  <a:cubicBezTo>
                    <a:pt x="57568" y="1233"/>
                    <a:pt x="57533" y="1225"/>
                    <a:pt x="57502" y="1220"/>
                  </a:cubicBezTo>
                  <a:cubicBezTo>
                    <a:pt x="57368" y="1190"/>
                    <a:pt x="57235" y="1159"/>
                    <a:pt x="57101" y="1132"/>
                  </a:cubicBezTo>
                  <a:cubicBezTo>
                    <a:pt x="56962" y="1095"/>
                    <a:pt x="56820" y="1064"/>
                    <a:pt x="56678" y="1034"/>
                  </a:cubicBezTo>
                  <a:cubicBezTo>
                    <a:pt x="53717" y="401"/>
                    <a:pt x="50658" y="49"/>
                    <a:pt x="47520" y="10"/>
                  </a:cubicBezTo>
                  <a:cubicBezTo>
                    <a:pt x="47297" y="0"/>
                    <a:pt x="47074" y="0"/>
                    <a:pt x="46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7"/>
            <p:cNvSpPr/>
            <p:nvPr/>
          </p:nvSpPr>
          <p:spPr>
            <a:xfrm>
              <a:off x="736729" y="2680553"/>
              <a:ext cx="617510" cy="147319"/>
            </a:xfrm>
            <a:custGeom>
              <a:avLst/>
              <a:gdLst/>
              <a:ahLst/>
              <a:cxnLst/>
              <a:rect l="l" t="t" r="r" b="b"/>
              <a:pathLst>
                <a:path w="31211" h="7446" extrusionOk="0">
                  <a:moveTo>
                    <a:pt x="12881" y="1"/>
                  </a:moveTo>
                  <a:cubicBezTo>
                    <a:pt x="12872" y="1"/>
                    <a:pt x="12863" y="1"/>
                    <a:pt x="12854" y="1"/>
                  </a:cubicBezTo>
                  <a:cubicBezTo>
                    <a:pt x="8749" y="9"/>
                    <a:pt x="4902" y="2645"/>
                    <a:pt x="2908" y="6233"/>
                  </a:cubicBezTo>
                  <a:cubicBezTo>
                    <a:pt x="2609" y="5966"/>
                    <a:pt x="2284" y="5731"/>
                    <a:pt x="1937" y="5530"/>
                  </a:cubicBezTo>
                  <a:cubicBezTo>
                    <a:pt x="1269" y="6149"/>
                    <a:pt x="623" y="6786"/>
                    <a:pt x="0" y="7445"/>
                  </a:cubicBezTo>
                  <a:lnTo>
                    <a:pt x="31210" y="7445"/>
                  </a:lnTo>
                  <a:cubicBezTo>
                    <a:pt x="30173" y="6296"/>
                    <a:pt x="28740" y="5508"/>
                    <a:pt x="27208" y="5294"/>
                  </a:cubicBezTo>
                  <a:cubicBezTo>
                    <a:pt x="26912" y="5253"/>
                    <a:pt x="26615" y="5233"/>
                    <a:pt x="26317" y="5233"/>
                  </a:cubicBezTo>
                  <a:cubicBezTo>
                    <a:pt x="24686" y="5233"/>
                    <a:pt x="23056" y="5841"/>
                    <a:pt x="21848" y="6938"/>
                  </a:cubicBezTo>
                  <a:cubicBezTo>
                    <a:pt x="21039" y="2925"/>
                    <a:pt x="16972" y="1"/>
                    <a:pt x="12881" y="1"/>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7"/>
            <p:cNvSpPr/>
            <p:nvPr/>
          </p:nvSpPr>
          <p:spPr>
            <a:xfrm>
              <a:off x="1350341" y="3068576"/>
              <a:ext cx="746389" cy="147319"/>
            </a:xfrm>
            <a:custGeom>
              <a:avLst/>
              <a:gdLst/>
              <a:ahLst/>
              <a:cxnLst/>
              <a:rect l="l" t="t" r="r" b="b"/>
              <a:pathLst>
                <a:path w="37725" h="7446" extrusionOk="0">
                  <a:moveTo>
                    <a:pt x="19399" y="1"/>
                  </a:moveTo>
                  <a:cubicBezTo>
                    <a:pt x="19390" y="1"/>
                    <a:pt x="19381" y="1"/>
                    <a:pt x="19372" y="1"/>
                  </a:cubicBezTo>
                  <a:cubicBezTo>
                    <a:pt x="15267" y="10"/>
                    <a:pt x="11416" y="2645"/>
                    <a:pt x="9426" y="6235"/>
                  </a:cubicBezTo>
                  <a:cubicBezTo>
                    <a:pt x="8270" y="5208"/>
                    <a:pt x="6730" y="4640"/>
                    <a:pt x="5189" y="4640"/>
                  </a:cubicBezTo>
                  <a:cubicBezTo>
                    <a:pt x="4831" y="4640"/>
                    <a:pt x="4473" y="4670"/>
                    <a:pt x="4119" y="4733"/>
                  </a:cubicBezTo>
                  <a:cubicBezTo>
                    <a:pt x="2458" y="5032"/>
                    <a:pt x="931" y="6038"/>
                    <a:pt x="1" y="7445"/>
                  </a:cubicBezTo>
                  <a:lnTo>
                    <a:pt x="37725" y="7445"/>
                  </a:lnTo>
                  <a:cubicBezTo>
                    <a:pt x="36691" y="6297"/>
                    <a:pt x="35253" y="5513"/>
                    <a:pt x="33726" y="5294"/>
                  </a:cubicBezTo>
                  <a:cubicBezTo>
                    <a:pt x="33431" y="5253"/>
                    <a:pt x="33133" y="5233"/>
                    <a:pt x="32836" y="5233"/>
                  </a:cubicBezTo>
                  <a:cubicBezTo>
                    <a:pt x="31204" y="5233"/>
                    <a:pt x="29575" y="5841"/>
                    <a:pt x="28366" y="6938"/>
                  </a:cubicBezTo>
                  <a:cubicBezTo>
                    <a:pt x="27557" y="2926"/>
                    <a:pt x="23490" y="1"/>
                    <a:pt x="19399" y="1"/>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7"/>
            <p:cNvSpPr/>
            <p:nvPr/>
          </p:nvSpPr>
          <p:spPr>
            <a:xfrm>
              <a:off x="585374" y="3587596"/>
              <a:ext cx="746409" cy="147220"/>
            </a:xfrm>
            <a:custGeom>
              <a:avLst/>
              <a:gdLst/>
              <a:ahLst/>
              <a:cxnLst/>
              <a:rect l="l" t="t" r="r" b="b"/>
              <a:pathLst>
                <a:path w="37726" h="7441" extrusionOk="0">
                  <a:moveTo>
                    <a:pt x="19400" y="0"/>
                  </a:moveTo>
                  <a:cubicBezTo>
                    <a:pt x="19391" y="0"/>
                    <a:pt x="19382" y="0"/>
                    <a:pt x="19373" y="0"/>
                  </a:cubicBezTo>
                  <a:cubicBezTo>
                    <a:pt x="15272" y="10"/>
                    <a:pt x="11421" y="2645"/>
                    <a:pt x="9426" y="6234"/>
                  </a:cubicBezTo>
                  <a:cubicBezTo>
                    <a:pt x="8275" y="5205"/>
                    <a:pt x="6735" y="4639"/>
                    <a:pt x="5195" y="4639"/>
                  </a:cubicBezTo>
                  <a:cubicBezTo>
                    <a:pt x="4835" y="4639"/>
                    <a:pt x="4475" y="4670"/>
                    <a:pt x="4120" y="4733"/>
                  </a:cubicBezTo>
                  <a:cubicBezTo>
                    <a:pt x="2458" y="5032"/>
                    <a:pt x="936" y="6038"/>
                    <a:pt x="1" y="7441"/>
                  </a:cubicBezTo>
                  <a:lnTo>
                    <a:pt x="37726" y="7441"/>
                  </a:lnTo>
                  <a:cubicBezTo>
                    <a:pt x="36697" y="6296"/>
                    <a:pt x="35258" y="5513"/>
                    <a:pt x="33727" y="5294"/>
                  </a:cubicBezTo>
                  <a:cubicBezTo>
                    <a:pt x="33430" y="5252"/>
                    <a:pt x="33130" y="5231"/>
                    <a:pt x="32830" y="5231"/>
                  </a:cubicBezTo>
                  <a:cubicBezTo>
                    <a:pt x="31200" y="5231"/>
                    <a:pt x="29574" y="5843"/>
                    <a:pt x="28370" y="6937"/>
                  </a:cubicBezTo>
                  <a:cubicBezTo>
                    <a:pt x="27558" y="2925"/>
                    <a:pt x="23495" y="0"/>
                    <a:pt x="19400" y="0"/>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7"/>
            <p:cNvSpPr/>
            <p:nvPr/>
          </p:nvSpPr>
          <p:spPr>
            <a:xfrm>
              <a:off x="1600859" y="2562080"/>
              <a:ext cx="732658" cy="1302565"/>
            </a:xfrm>
            <a:custGeom>
              <a:avLst/>
              <a:gdLst/>
              <a:ahLst/>
              <a:cxnLst/>
              <a:rect l="l" t="t" r="r" b="b"/>
              <a:pathLst>
                <a:path w="37031" h="65836" extrusionOk="0">
                  <a:moveTo>
                    <a:pt x="1" y="1"/>
                  </a:moveTo>
                  <a:lnTo>
                    <a:pt x="1" y="1"/>
                  </a:lnTo>
                  <a:cubicBezTo>
                    <a:pt x="11104" y="21821"/>
                    <a:pt x="21950" y="43766"/>
                    <a:pt x="32547" y="65836"/>
                  </a:cubicBezTo>
                  <a:cubicBezTo>
                    <a:pt x="34069" y="62613"/>
                    <a:pt x="35236" y="59202"/>
                    <a:pt x="35993" y="55631"/>
                  </a:cubicBezTo>
                  <a:cubicBezTo>
                    <a:pt x="36674" y="52466"/>
                    <a:pt x="37030" y="49185"/>
                    <a:pt x="37030" y="45819"/>
                  </a:cubicBezTo>
                  <a:cubicBezTo>
                    <a:pt x="37030" y="40952"/>
                    <a:pt x="36291" y="36264"/>
                    <a:pt x="34911" y="31852"/>
                  </a:cubicBezTo>
                  <a:cubicBezTo>
                    <a:pt x="34488" y="30499"/>
                    <a:pt x="34007" y="29176"/>
                    <a:pt x="33473" y="27881"/>
                  </a:cubicBezTo>
                  <a:cubicBezTo>
                    <a:pt x="29617" y="18589"/>
                    <a:pt x="22863" y="10811"/>
                    <a:pt x="14337" y="5668"/>
                  </a:cubicBezTo>
                  <a:lnTo>
                    <a:pt x="14337" y="5668"/>
                  </a:lnTo>
                  <a:cubicBezTo>
                    <a:pt x="17302" y="16292"/>
                    <a:pt x="20205" y="26924"/>
                    <a:pt x="23045" y="37578"/>
                  </a:cubicBezTo>
                  <a:cubicBezTo>
                    <a:pt x="16362" y="25303"/>
                    <a:pt x="9827" y="13263"/>
                    <a:pt x="3544" y="904"/>
                  </a:cubicBezTo>
                  <a:cubicBezTo>
                    <a:pt x="2383" y="557"/>
                    <a:pt x="1199" y="259"/>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7"/>
            <p:cNvSpPr/>
            <p:nvPr/>
          </p:nvSpPr>
          <p:spPr>
            <a:xfrm>
              <a:off x="1134269" y="2809155"/>
              <a:ext cx="126050" cy="119581"/>
            </a:xfrm>
            <a:custGeom>
              <a:avLst/>
              <a:gdLst/>
              <a:ahLst/>
              <a:cxnLst/>
              <a:rect l="l" t="t" r="r" b="b"/>
              <a:pathLst>
                <a:path w="6371" h="6044" extrusionOk="0">
                  <a:moveTo>
                    <a:pt x="3043" y="0"/>
                  </a:moveTo>
                  <a:cubicBezTo>
                    <a:pt x="2286" y="0"/>
                    <a:pt x="1764" y="752"/>
                    <a:pt x="1429" y="1430"/>
                  </a:cubicBezTo>
                  <a:cubicBezTo>
                    <a:pt x="878" y="2544"/>
                    <a:pt x="432" y="3719"/>
                    <a:pt x="210" y="4943"/>
                  </a:cubicBezTo>
                  <a:lnTo>
                    <a:pt x="0" y="6043"/>
                  </a:lnTo>
                  <a:cubicBezTo>
                    <a:pt x="2142" y="5477"/>
                    <a:pt x="4270" y="4850"/>
                    <a:pt x="6371" y="4159"/>
                  </a:cubicBezTo>
                  <a:cubicBezTo>
                    <a:pt x="6082" y="3549"/>
                    <a:pt x="5775" y="2949"/>
                    <a:pt x="5454" y="2357"/>
                  </a:cubicBezTo>
                  <a:cubicBezTo>
                    <a:pt x="5080" y="1671"/>
                    <a:pt x="4675" y="980"/>
                    <a:pt x="4087" y="469"/>
                  </a:cubicBezTo>
                  <a:cubicBezTo>
                    <a:pt x="3798" y="220"/>
                    <a:pt x="3446" y="10"/>
                    <a:pt x="3068" y="1"/>
                  </a:cubicBezTo>
                  <a:cubicBezTo>
                    <a:pt x="3060" y="0"/>
                    <a:pt x="3051" y="0"/>
                    <a:pt x="30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7"/>
            <p:cNvSpPr/>
            <p:nvPr/>
          </p:nvSpPr>
          <p:spPr>
            <a:xfrm>
              <a:off x="649082" y="2770535"/>
              <a:ext cx="1663899" cy="1623161"/>
            </a:xfrm>
            <a:custGeom>
              <a:avLst/>
              <a:gdLst/>
              <a:ahLst/>
              <a:cxnLst/>
              <a:rect l="l" t="t" r="r" b="b"/>
              <a:pathLst>
                <a:path w="84099" h="82040" extrusionOk="0">
                  <a:moveTo>
                    <a:pt x="37967" y="0"/>
                  </a:moveTo>
                  <a:cubicBezTo>
                    <a:pt x="37747" y="0"/>
                    <a:pt x="37531" y="21"/>
                    <a:pt x="37319" y="61"/>
                  </a:cubicBezTo>
                  <a:cubicBezTo>
                    <a:pt x="37118" y="92"/>
                    <a:pt x="36923" y="146"/>
                    <a:pt x="36736" y="212"/>
                  </a:cubicBezTo>
                  <a:cubicBezTo>
                    <a:pt x="36723" y="212"/>
                    <a:pt x="36713" y="216"/>
                    <a:pt x="36705" y="222"/>
                  </a:cubicBezTo>
                  <a:cubicBezTo>
                    <a:pt x="35186" y="729"/>
                    <a:pt x="33900" y="2047"/>
                    <a:pt x="33129" y="2973"/>
                  </a:cubicBezTo>
                  <a:cubicBezTo>
                    <a:pt x="33121" y="2986"/>
                    <a:pt x="33116" y="2994"/>
                    <a:pt x="33107" y="3004"/>
                  </a:cubicBezTo>
                  <a:cubicBezTo>
                    <a:pt x="32657" y="3555"/>
                    <a:pt x="32399" y="3956"/>
                    <a:pt x="32399" y="3956"/>
                  </a:cubicBezTo>
                  <a:cubicBezTo>
                    <a:pt x="32399" y="3956"/>
                    <a:pt x="32043" y="4099"/>
                    <a:pt x="30133" y="4603"/>
                  </a:cubicBezTo>
                  <a:cubicBezTo>
                    <a:pt x="29020" y="4896"/>
                    <a:pt x="27377" y="5314"/>
                    <a:pt x="24963" y="5902"/>
                  </a:cubicBezTo>
                  <a:cubicBezTo>
                    <a:pt x="24906" y="5916"/>
                    <a:pt x="24848" y="5929"/>
                    <a:pt x="24790" y="5947"/>
                  </a:cubicBezTo>
                  <a:cubicBezTo>
                    <a:pt x="18090" y="7581"/>
                    <a:pt x="13922" y="10844"/>
                    <a:pt x="9938" y="16998"/>
                  </a:cubicBezTo>
                  <a:cubicBezTo>
                    <a:pt x="5949" y="23163"/>
                    <a:pt x="2507" y="25875"/>
                    <a:pt x="699" y="28778"/>
                  </a:cubicBezTo>
                  <a:cubicBezTo>
                    <a:pt x="107" y="29722"/>
                    <a:pt x="0" y="30920"/>
                    <a:pt x="161" y="32192"/>
                  </a:cubicBezTo>
                  <a:cubicBezTo>
                    <a:pt x="392" y="34009"/>
                    <a:pt x="1171" y="35959"/>
                    <a:pt x="1866" y="37514"/>
                  </a:cubicBezTo>
                  <a:cubicBezTo>
                    <a:pt x="1910" y="37607"/>
                    <a:pt x="1950" y="37695"/>
                    <a:pt x="1990" y="37781"/>
                  </a:cubicBezTo>
                  <a:lnTo>
                    <a:pt x="1990" y="37785"/>
                  </a:lnTo>
                  <a:cubicBezTo>
                    <a:pt x="1999" y="37802"/>
                    <a:pt x="2004" y="37812"/>
                    <a:pt x="2008" y="37825"/>
                  </a:cubicBezTo>
                  <a:cubicBezTo>
                    <a:pt x="2267" y="38381"/>
                    <a:pt x="2503" y="38871"/>
                    <a:pt x="2694" y="39281"/>
                  </a:cubicBezTo>
                  <a:cubicBezTo>
                    <a:pt x="2721" y="39343"/>
                    <a:pt x="2752" y="39410"/>
                    <a:pt x="2783" y="39464"/>
                  </a:cubicBezTo>
                  <a:cubicBezTo>
                    <a:pt x="2791" y="39481"/>
                    <a:pt x="2801" y="39499"/>
                    <a:pt x="2809" y="39512"/>
                  </a:cubicBezTo>
                  <a:cubicBezTo>
                    <a:pt x="3803" y="41338"/>
                    <a:pt x="5836" y="41461"/>
                    <a:pt x="6367" y="41461"/>
                  </a:cubicBezTo>
                  <a:cubicBezTo>
                    <a:pt x="6450" y="41461"/>
                    <a:pt x="6496" y="41458"/>
                    <a:pt x="6496" y="41458"/>
                  </a:cubicBezTo>
                  <a:cubicBezTo>
                    <a:pt x="6496" y="41458"/>
                    <a:pt x="6504" y="41507"/>
                    <a:pt x="6531" y="41609"/>
                  </a:cubicBezTo>
                  <a:cubicBezTo>
                    <a:pt x="6670" y="42108"/>
                    <a:pt x="7244" y="43720"/>
                    <a:pt x="9212" y="45078"/>
                  </a:cubicBezTo>
                  <a:cubicBezTo>
                    <a:pt x="9414" y="45218"/>
                    <a:pt x="9723" y="45281"/>
                    <a:pt x="10120" y="45281"/>
                  </a:cubicBezTo>
                  <a:cubicBezTo>
                    <a:pt x="14357" y="45281"/>
                    <a:pt x="28592" y="38016"/>
                    <a:pt x="28592" y="38016"/>
                  </a:cubicBezTo>
                  <a:cubicBezTo>
                    <a:pt x="28592" y="38016"/>
                    <a:pt x="32582" y="42544"/>
                    <a:pt x="37110" y="55225"/>
                  </a:cubicBezTo>
                  <a:cubicBezTo>
                    <a:pt x="40814" y="65590"/>
                    <a:pt x="41242" y="77895"/>
                    <a:pt x="41277" y="82040"/>
                  </a:cubicBezTo>
                  <a:cubicBezTo>
                    <a:pt x="57194" y="81039"/>
                    <a:pt x="70956" y="72085"/>
                    <a:pt x="78631" y="59107"/>
                  </a:cubicBezTo>
                  <a:cubicBezTo>
                    <a:pt x="78984" y="58511"/>
                    <a:pt x="79325" y="57905"/>
                    <a:pt x="79651" y="57295"/>
                  </a:cubicBezTo>
                  <a:cubicBezTo>
                    <a:pt x="79812" y="56992"/>
                    <a:pt x="79972" y="56689"/>
                    <a:pt x="80123" y="56386"/>
                  </a:cubicBezTo>
                  <a:cubicBezTo>
                    <a:pt x="81904" y="52852"/>
                    <a:pt x="83258" y="49067"/>
                    <a:pt x="84099" y="45095"/>
                  </a:cubicBezTo>
                  <a:cubicBezTo>
                    <a:pt x="77371" y="38854"/>
                    <a:pt x="70711" y="32665"/>
                    <a:pt x="70439" y="32398"/>
                  </a:cubicBezTo>
                  <a:cubicBezTo>
                    <a:pt x="69985" y="31939"/>
                    <a:pt x="53654" y="16966"/>
                    <a:pt x="48423" y="12167"/>
                  </a:cubicBezTo>
                  <a:cubicBezTo>
                    <a:pt x="47421" y="11249"/>
                    <a:pt x="46825" y="10706"/>
                    <a:pt x="46825" y="10706"/>
                  </a:cubicBezTo>
                  <a:cubicBezTo>
                    <a:pt x="46825" y="10706"/>
                    <a:pt x="46815" y="10684"/>
                    <a:pt x="46798" y="10640"/>
                  </a:cubicBezTo>
                  <a:cubicBezTo>
                    <a:pt x="46504" y="9993"/>
                    <a:pt x="43913" y="4459"/>
                    <a:pt x="41125" y="1654"/>
                  </a:cubicBezTo>
                  <a:cubicBezTo>
                    <a:pt x="40350" y="875"/>
                    <a:pt x="39563" y="306"/>
                    <a:pt x="38806" y="105"/>
                  </a:cubicBezTo>
                  <a:cubicBezTo>
                    <a:pt x="38522" y="33"/>
                    <a:pt x="38241" y="0"/>
                    <a:pt x="37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7"/>
            <p:cNvSpPr/>
            <p:nvPr/>
          </p:nvSpPr>
          <p:spPr>
            <a:xfrm>
              <a:off x="652248" y="3403932"/>
              <a:ext cx="137268" cy="114971"/>
            </a:xfrm>
            <a:custGeom>
              <a:avLst/>
              <a:gdLst/>
              <a:ahLst/>
              <a:cxnLst/>
              <a:rect l="l" t="t" r="r" b="b"/>
              <a:pathLst>
                <a:path w="6938" h="5811" extrusionOk="0">
                  <a:moveTo>
                    <a:pt x="6490" y="0"/>
                  </a:moveTo>
                  <a:cubicBezTo>
                    <a:pt x="6363" y="0"/>
                    <a:pt x="6234" y="40"/>
                    <a:pt x="6109" y="77"/>
                  </a:cubicBezTo>
                  <a:cubicBezTo>
                    <a:pt x="5005" y="410"/>
                    <a:pt x="3874" y="731"/>
                    <a:pt x="2721" y="739"/>
                  </a:cubicBezTo>
                  <a:cubicBezTo>
                    <a:pt x="2689" y="740"/>
                    <a:pt x="2657" y="740"/>
                    <a:pt x="2625" y="740"/>
                  </a:cubicBezTo>
                  <a:cubicBezTo>
                    <a:pt x="2144" y="740"/>
                    <a:pt x="1657" y="673"/>
                    <a:pt x="1198" y="540"/>
                  </a:cubicBezTo>
                  <a:cubicBezTo>
                    <a:pt x="962" y="469"/>
                    <a:pt x="441" y="125"/>
                    <a:pt x="150" y="125"/>
                  </a:cubicBezTo>
                  <a:cubicBezTo>
                    <a:pt x="112" y="125"/>
                    <a:pt x="79" y="130"/>
                    <a:pt x="50" y="143"/>
                  </a:cubicBezTo>
                  <a:cubicBezTo>
                    <a:pt x="32" y="152"/>
                    <a:pt x="19" y="161"/>
                    <a:pt x="1" y="178"/>
                  </a:cubicBezTo>
                  <a:cubicBezTo>
                    <a:pt x="232" y="1991"/>
                    <a:pt x="1007" y="3945"/>
                    <a:pt x="1706" y="5500"/>
                  </a:cubicBezTo>
                  <a:cubicBezTo>
                    <a:pt x="1759" y="5607"/>
                    <a:pt x="1803" y="5713"/>
                    <a:pt x="1848" y="5811"/>
                  </a:cubicBezTo>
                  <a:cubicBezTo>
                    <a:pt x="1937" y="5780"/>
                    <a:pt x="2031" y="5722"/>
                    <a:pt x="2111" y="5655"/>
                  </a:cubicBezTo>
                  <a:cubicBezTo>
                    <a:pt x="2191" y="5588"/>
                    <a:pt x="2263" y="5513"/>
                    <a:pt x="2333" y="5441"/>
                  </a:cubicBezTo>
                  <a:cubicBezTo>
                    <a:pt x="3807" y="3843"/>
                    <a:pt x="5281" y="2241"/>
                    <a:pt x="6755" y="646"/>
                  </a:cubicBezTo>
                  <a:cubicBezTo>
                    <a:pt x="6831" y="562"/>
                    <a:pt x="6911" y="468"/>
                    <a:pt x="6919" y="357"/>
                  </a:cubicBezTo>
                  <a:cubicBezTo>
                    <a:pt x="6937" y="188"/>
                    <a:pt x="6777" y="45"/>
                    <a:pt x="6612" y="14"/>
                  </a:cubicBezTo>
                  <a:cubicBezTo>
                    <a:pt x="6571" y="4"/>
                    <a:pt x="6531" y="0"/>
                    <a:pt x="6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7"/>
            <p:cNvSpPr/>
            <p:nvPr/>
          </p:nvSpPr>
          <p:spPr>
            <a:xfrm>
              <a:off x="687128" y="3498267"/>
              <a:ext cx="230535" cy="91328"/>
            </a:xfrm>
            <a:custGeom>
              <a:avLst/>
              <a:gdLst/>
              <a:ahLst/>
              <a:cxnLst/>
              <a:rect l="l" t="t" r="r" b="b"/>
              <a:pathLst>
                <a:path w="11652" h="4616" extrusionOk="0">
                  <a:moveTo>
                    <a:pt x="11301" y="0"/>
                  </a:moveTo>
                  <a:cubicBezTo>
                    <a:pt x="11220" y="0"/>
                    <a:pt x="11139" y="35"/>
                    <a:pt x="11078" y="91"/>
                  </a:cubicBezTo>
                  <a:cubicBezTo>
                    <a:pt x="10984" y="171"/>
                    <a:pt x="10926" y="286"/>
                    <a:pt x="10877" y="402"/>
                  </a:cubicBezTo>
                  <a:cubicBezTo>
                    <a:pt x="10637" y="963"/>
                    <a:pt x="10477" y="1573"/>
                    <a:pt x="10080" y="2049"/>
                  </a:cubicBezTo>
                  <a:cubicBezTo>
                    <a:pt x="9737" y="2463"/>
                    <a:pt x="9262" y="2757"/>
                    <a:pt x="8763" y="2939"/>
                  </a:cubicBezTo>
                  <a:cubicBezTo>
                    <a:pt x="7974" y="3229"/>
                    <a:pt x="7125" y="3278"/>
                    <a:pt x="6301" y="3371"/>
                  </a:cubicBezTo>
                  <a:cubicBezTo>
                    <a:pt x="5633" y="3454"/>
                    <a:pt x="4959" y="3528"/>
                    <a:pt x="4287" y="3528"/>
                  </a:cubicBezTo>
                  <a:cubicBezTo>
                    <a:pt x="4045" y="3528"/>
                    <a:pt x="3803" y="3518"/>
                    <a:pt x="3562" y="3496"/>
                  </a:cubicBezTo>
                  <a:cubicBezTo>
                    <a:pt x="3055" y="3447"/>
                    <a:pt x="2538" y="3336"/>
                    <a:pt x="2129" y="3033"/>
                  </a:cubicBezTo>
                  <a:cubicBezTo>
                    <a:pt x="1696" y="2713"/>
                    <a:pt x="1439" y="2210"/>
                    <a:pt x="1145" y="1755"/>
                  </a:cubicBezTo>
                  <a:cubicBezTo>
                    <a:pt x="900" y="1377"/>
                    <a:pt x="521" y="843"/>
                    <a:pt x="40" y="758"/>
                  </a:cubicBezTo>
                  <a:lnTo>
                    <a:pt x="40" y="758"/>
                  </a:lnTo>
                  <a:cubicBezTo>
                    <a:pt x="1" y="981"/>
                    <a:pt x="219" y="1350"/>
                    <a:pt x="307" y="1564"/>
                  </a:cubicBezTo>
                  <a:cubicBezTo>
                    <a:pt x="414" y="1831"/>
                    <a:pt x="535" y="2098"/>
                    <a:pt x="668" y="2352"/>
                  </a:cubicBezTo>
                  <a:cubicBezTo>
                    <a:pt x="940" y="2869"/>
                    <a:pt x="1283" y="3354"/>
                    <a:pt x="1737" y="3724"/>
                  </a:cubicBezTo>
                  <a:cubicBezTo>
                    <a:pt x="2427" y="4285"/>
                    <a:pt x="3322" y="4538"/>
                    <a:pt x="4207" y="4600"/>
                  </a:cubicBezTo>
                  <a:cubicBezTo>
                    <a:pt x="4366" y="4610"/>
                    <a:pt x="4525" y="4615"/>
                    <a:pt x="4684" y="4615"/>
                  </a:cubicBezTo>
                  <a:cubicBezTo>
                    <a:pt x="5409" y="4615"/>
                    <a:pt x="6138" y="4516"/>
                    <a:pt x="6857" y="4418"/>
                  </a:cubicBezTo>
                  <a:cubicBezTo>
                    <a:pt x="7717" y="4297"/>
                    <a:pt x="8580" y="4182"/>
                    <a:pt x="9439" y="4061"/>
                  </a:cubicBezTo>
                  <a:cubicBezTo>
                    <a:pt x="9804" y="4012"/>
                    <a:pt x="10187" y="3954"/>
                    <a:pt x="10481" y="3732"/>
                  </a:cubicBezTo>
                  <a:cubicBezTo>
                    <a:pt x="10801" y="3487"/>
                    <a:pt x="10957" y="3087"/>
                    <a:pt x="11082" y="2703"/>
                  </a:cubicBezTo>
                  <a:cubicBezTo>
                    <a:pt x="11251" y="2210"/>
                    <a:pt x="11399" y="1706"/>
                    <a:pt x="11527" y="1199"/>
                  </a:cubicBezTo>
                  <a:cubicBezTo>
                    <a:pt x="11545" y="1119"/>
                    <a:pt x="11568" y="1038"/>
                    <a:pt x="11580" y="958"/>
                  </a:cubicBezTo>
                  <a:cubicBezTo>
                    <a:pt x="11630" y="714"/>
                    <a:pt x="11652" y="469"/>
                    <a:pt x="11572" y="237"/>
                  </a:cubicBezTo>
                  <a:cubicBezTo>
                    <a:pt x="11541" y="157"/>
                    <a:pt x="11496" y="77"/>
                    <a:pt x="11425" y="32"/>
                  </a:cubicBezTo>
                  <a:cubicBezTo>
                    <a:pt x="11386" y="10"/>
                    <a:pt x="11344" y="0"/>
                    <a:pt x="11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7"/>
            <p:cNvSpPr/>
            <p:nvPr/>
          </p:nvSpPr>
          <p:spPr>
            <a:xfrm>
              <a:off x="916991" y="3335397"/>
              <a:ext cx="54072" cy="93919"/>
            </a:xfrm>
            <a:custGeom>
              <a:avLst/>
              <a:gdLst/>
              <a:ahLst/>
              <a:cxnLst/>
              <a:rect l="l" t="t" r="r" b="b"/>
              <a:pathLst>
                <a:path w="2733" h="4747" extrusionOk="0">
                  <a:moveTo>
                    <a:pt x="666" y="0"/>
                  </a:moveTo>
                  <a:cubicBezTo>
                    <a:pt x="0" y="0"/>
                    <a:pt x="583" y="1871"/>
                    <a:pt x="609" y="2499"/>
                  </a:cubicBezTo>
                  <a:cubicBezTo>
                    <a:pt x="622" y="2904"/>
                    <a:pt x="613" y="3318"/>
                    <a:pt x="693" y="3718"/>
                  </a:cubicBezTo>
                  <a:cubicBezTo>
                    <a:pt x="751" y="4016"/>
                    <a:pt x="862" y="4324"/>
                    <a:pt x="1090" y="4529"/>
                  </a:cubicBezTo>
                  <a:cubicBezTo>
                    <a:pt x="1235" y="4663"/>
                    <a:pt x="1436" y="4746"/>
                    <a:pt x="1629" y="4746"/>
                  </a:cubicBezTo>
                  <a:cubicBezTo>
                    <a:pt x="1737" y="4746"/>
                    <a:pt x="1843" y="4720"/>
                    <a:pt x="1935" y="4663"/>
                  </a:cubicBezTo>
                  <a:cubicBezTo>
                    <a:pt x="2122" y="4546"/>
                    <a:pt x="2229" y="4342"/>
                    <a:pt x="2305" y="4133"/>
                  </a:cubicBezTo>
                  <a:cubicBezTo>
                    <a:pt x="2732" y="2931"/>
                    <a:pt x="2367" y="1105"/>
                    <a:pt x="1303" y="303"/>
                  </a:cubicBezTo>
                  <a:cubicBezTo>
                    <a:pt x="1018" y="90"/>
                    <a:pt x="812" y="0"/>
                    <a:pt x="6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7"/>
            <p:cNvSpPr/>
            <p:nvPr/>
          </p:nvSpPr>
          <p:spPr>
            <a:xfrm>
              <a:off x="1078416" y="3262133"/>
              <a:ext cx="29440" cy="34604"/>
            </a:xfrm>
            <a:custGeom>
              <a:avLst/>
              <a:gdLst/>
              <a:ahLst/>
              <a:cxnLst/>
              <a:rect l="l" t="t" r="r" b="b"/>
              <a:pathLst>
                <a:path w="1488" h="1749" extrusionOk="0">
                  <a:moveTo>
                    <a:pt x="846" y="0"/>
                  </a:moveTo>
                  <a:cubicBezTo>
                    <a:pt x="496" y="0"/>
                    <a:pt x="152" y="241"/>
                    <a:pt x="54" y="583"/>
                  </a:cubicBezTo>
                  <a:cubicBezTo>
                    <a:pt x="0" y="761"/>
                    <a:pt x="10" y="957"/>
                    <a:pt x="36" y="1139"/>
                  </a:cubicBezTo>
                  <a:cubicBezTo>
                    <a:pt x="54" y="1255"/>
                    <a:pt x="80" y="1375"/>
                    <a:pt x="148" y="1468"/>
                  </a:cubicBezTo>
                  <a:cubicBezTo>
                    <a:pt x="259" y="1624"/>
                    <a:pt x="459" y="1682"/>
                    <a:pt x="646" y="1723"/>
                  </a:cubicBezTo>
                  <a:cubicBezTo>
                    <a:pt x="706" y="1737"/>
                    <a:pt x="772" y="1748"/>
                    <a:pt x="836" y="1748"/>
                  </a:cubicBezTo>
                  <a:cubicBezTo>
                    <a:pt x="913" y="1748"/>
                    <a:pt x="988" y="1731"/>
                    <a:pt x="1046" y="1682"/>
                  </a:cubicBezTo>
                  <a:cubicBezTo>
                    <a:pt x="1251" y="1509"/>
                    <a:pt x="1064" y="1157"/>
                    <a:pt x="1176" y="917"/>
                  </a:cubicBezTo>
                  <a:cubicBezTo>
                    <a:pt x="1225" y="810"/>
                    <a:pt x="1332" y="734"/>
                    <a:pt x="1385" y="627"/>
                  </a:cubicBezTo>
                  <a:cubicBezTo>
                    <a:pt x="1488" y="418"/>
                    <a:pt x="1345" y="151"/>
                    <a:pt x="1132" y="58"/>
                  </a:cubicBezTo>
                  <a:cubicBezTo>
                    <a:pt x="1039" y="18"/>
                    <a:pt x="942" y="0"/>
                    <a:pt x="846" y="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7"/>
            <p:cNvSpPr/>
            <p:nvPr/>
          </p:nvSpPr>
          <p:spPr>
            <a:xfrm>
              <a:off x="1100892" y="3358090"/>
              <a:ext cx="41845" cy="56031"/>
            </a:xfrm>
            <a:custGeom>
              <a:avLst/>
              <a:gdLst/>
              <a:ahLst/>
              <a:cxnLst/>
              <a:rect l="l" t="t" r="r" b="b"/>
              <a:pathLst>
                <a:path w="2115" h="2832" extrusionOk="0">
                  <a:moveTo>
                    <a:pt x="1153" y="0"/>
                  </a:moveTo>
                  <a:cubicBezTo>
                    <a:pt x="770" y="0"/>
                    <a:pt x="374" y="305"/>
                    <a:pt x="191" y="675"/>
                  </a:cubicBezTo>
                  <a:cubicBezTo>
                    <a:pt x="0" y="1058"/>
                    <a:pt x="9" y="1525"/>
                    <a:pt x="187" y="1917"/>
                  </a:cubicBezTo>
                  <a:cubicBezTo>
                    <a:pt x="360" y="2304"/>
                    <a:pt x="699" y="2612"/>
                    <a:pt x="1091" y="2785"/>
                  </a:cubicBezTo>
                  <a:cubicBezTo>
                    <a:pt x="1149" y="2810"/>
                    <a:pt x="1215" y="2832"/>
                    <a:pt x="1277" y="2832"/>
                  </a:cubicBezTo>
                  <a:cubicBezTo>
                    <a:pt x="1315" y="2832"/>
                    <a:pt x="1352" y="2823"/>
                    <a:pt x="1385" y="2803"/>
                  </a:cubicBezTo>
                  <a:cubicBezTo>
                    <a:pt x="1443" y="2768"/>
                    <a:pt x="1474" y="2705"/>
                    <a:pt x="1492" y="2643"/>
                  </a:cubicBezTo>
                  <a:cubicBezTo>
                    <a:pt x="1589" y="2371"/>
                    <a:pt x="1580" y="2068"/>
                    <a:pt x="1705" y="1810"/>
                  </a:cubicBezTo>
                  <a:cubicBezTo>
                    <a:pt x="1780" y="1654"/>
                    <a:pt x="1901" y="1521"/>
                    <a:pt x="1967" y="1361"/>
                  </a:cubicBezTo>
                  <a:cubicBezTo>
                    <a:pt x="2115" y="995"/>
                    <a:pt x="1954" y="563"/>
                    <a:pt x="1696" y="265"/>
                  </a:cubicBezTo>
                  <a:cubicBezTo>
                    <a:pt x="1537" y="78"/>
                    <a:pt x="1347" y="0"/>
                    <a:pt x="1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7"/>
            <p:cNvSpPr/>
            <p:nvPr/>
          </p:nvSpPr>
          <p:spPr>
            <a:xfrm>
              <a:off x="1216179" y="3365252"/>
              <a:ext cx="53499" cy="59414"/>
            </a:xfrm>
            <a:custGeom>
              <a:avLst/>
              <a:gdLst/>
              <a:ahLst/>
              <a:cxnLst/>
              <a:rect l="l" t="t" r="r" b="b"/>
              <a:pathLst>
                <a:path w="2704" h="3003" extrusionOk="0">
                  <a:moveTo>
                    <a:pt x="1064" y="0"/>
                  </a:moveTo>
                  <a:cubicBezTo>
                    <a:pt x="1006" y="0"/>
                    <a:pt x="948" y="5"/>
                    <a:pt x="891" y="14"/>
                  </a:cubicBezTo>
                  <a:cubicBezTo>
                    <a:pt x="281" y="113"/>
                    <a:pt x="1" y="1087"/>
                    <a:pt x="406" y="1533"/>
                  </a:cubicBezTo>
                  <a:cubicBezTo>
                    <a:pt x="620" y="1769"/>
                    <a:pt x="994" y="1822"/>
                    <a:pt x="1181" y="2080"/>
                  </a:cubicBezTo>
                  <a:cubicBezTo>
                    <a:pt x="1337" y="2303"/>
                    <a:pt x="1314" y="2624"/>
                    <a:pt x="1493" y="2833"/>
                  </a:cubicBezTo>
                  <a:cubicBezTo>
                    <a:pt x="1592" y="2950"/>
                    <a:pt x="1740" y="3003"/>
                    <a:pt x="1893" y="3003"/>
                  </a:cubicBezTo>
                  <a:cubicBezTo>
                    <a:pt x="2068" y="3003"/>
                    <a:pt x="2250" y="2934"/>
                    <a:pt x="2378" y="2811"/>
                  </a:cubicBezTo>
                  <a:cubicBezTo>
                    <a:pt x="2619" y="2583"/>
                    <a:pt x="2695" y="2232"/>
                    <a:pt x="2699" y="1898"/>
                  </a:cubicBezTo>
                  <a:cubicBezTo>
                    <a:pt x="2703" y="1599"/>
                    <a:pt x="2654" y="1297"/>
                    <a:pt x="2530" y="1021"/>
                  </a:cubicBezTo>
                  <a:cubicBezTo>
                    <a:pt x="2302" y="505"/>
                    <a:pt x="1671" y="0"/>
                    <a:pt x="1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7"/>
            <p:cNvSpPr/>
            <p:nvPr/>
          </p:nvSpPr>
          <p:spPr>
            <a:xfrm>
              <a:off x="1146596" y="3263478"/>
              <a:ext cx="53677" cy="60067"/>
            </a:xfrm>
            <a:custGeom>
              <a:avLst/>
              <a:gdLst/>
              <a:ahLst/>
              <a:cxnLst/>
              <a:rect l="l" t="t" r="r" b="b"/>
              <a:pathLst>
                <a:path w="2713" h="3036" extrusionOk="0">
                  <a:moveTo>
                    <a:pt x="918" y="1"/>
                  </a:moveTo>
                  <a:cubicBezTo>
                    <a:pt x="656" y="1"/>
                    <a:pt x="408" y="105"/>
                    <a:pt x="214" y="368"/>
                  </a:cubicBezTo>
                  <a:cubicBezTo>
                    <a:pt x="18" y="631"/>
                    <a:pt x="0" y="1014"/>
                    <a:pt x="174" y="1294"/>
                  </a:cubicBezTo>
                  <a:cubicBezTo>
                    <a:pt x="370" y="1601"/>
                    <a:pt x="752" y="1762"/>
                    <a:pt x="922" y="2082"/>
                  </a:cubicBezTo>
                  <a:cubicBezTo>
                    <a:pt x="993" y="2224"/>
                    <a:pt x="1020" y="2385"/>
                    <a:pt x="1095" y="2518"/>
                  </a:cubicBezTo>
                  <a:cubicBezTo>
                    <a:pt x="1202" y="2715"/>
                    <a:pt x="1403" y="2839"/>
                    <a:pt x="1603" y="2928"/>
                  </a:cubicBezTo>
                  <a:cubicBezTo>
                    <a:pt x="1727" y="2988"/>
                    <a:pt x="1864" y="3035"/>
                    <a:pt x="1999" y="3035"/>
                  </a:cubicBezTo>
                  <a:cubicBezTo>
                    <a:pt x="2025" y="3035"/>
                    <a:pt x="2050" y="3033"/>
                    <a:pt x="2075" y="3030"/>
                  </a:cubicBezTo>
                  <a:cubicBezTo>
                    <a:pt x="2400" y="2976"/>
                    <a:pt x="2583" y="2621"/>
                    <a:pt x="2636" y="2296"/>
                  </a:cubicBezTo>
                  <a:cubicBezTo>
                    <a:pt x="2712" y="1815"/>
                    <a:pt x="2605" y="1303"/>
                    <a:pt x="2347" y="889"/>
                  </a:cubicBezTo>
                  <a:cubicBezTo>
                    <a:pt x="2075" y="463"/>
                    <a:pt x="1468" y="1"/>
                    <a:pt x="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7"/>
            <p:cNvSpPr/>
            <p:nvPr/>
          </p:nvSpPr>
          <p:spPr>
            <a:xfrm>
              <a:off x="1145804" y="3203411"/>
              <a:ext cx="39511" cy="33278"/>
            </a:xfrm>
            <a:custGeom>
              <a:avLst/>
              <a:gdLst/>
              <a:ahLst/>
              <a:cxnLst/>
              <a:rect l="l" t="t" r="r" b="b"/>
              <a:pathLst>
                <a:path w="1997" h="1682" extrusionOk="0">
                  <a:moveTo>
                    <a:pt x="755" y="1"/>
                  </a:moveTo>
                  <a:cubicBezTo>
                    <a:pt x="644" y="1"/>
                    <a:pt x="526" y="26"/>
                    <a:pt x="406" y="82"/>
                  </a:cubicBezTo>
                  <a:cubicBezTo>
                    <a:pt x="1" y="274"/>
                    <a:pt x="94" y="448"/>
                    <a:pt x="272" y="768"/>
                  </a:cubicBezTo>
                  <a:cubicBezTo>
                    <a:pt x="448" y="1079"/>
                    <a:pt x="561" y="1681"/>
                    <a:pt x="962" y="1681"/>
                  </a:cubicBezTo>
                  <a:cubicBezTo>
                    <a:pt x="1039" y="1681"/>
                    <a:pt x="1126" y="1660"/>
                    <a:pt x="1225" y="1610"/>
                  </a:cubicBezTo>
                  <a:cubicBezTo>
                    <a:pt x="1996" y="1220"/>
                    <a:pt x="1527" y="1"/>
                    <a:pt x="755" y="1"/>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7"/>
            <p:cNvSpPr/>
            <p:nvPr/>
          </p:nvSpPr>
          <p:spPr>
            <a:xfrm>
              <a:off x="1231414" y="3217874"/>
              <a:ext cx="57812" cy="53222"/>
            </a:xfrm>
            <a:custGeom>
              <a:avLst/>
              <a:gdLst/>
              <a:ahLst/>
              <a:cxnLst/>
              <a:rect l="l" t="t" r="r" b="b"/>
              <a:pathLst>
                <a:path w="2922" h="2690" extrusionOk="0">
                  <a:moveTo>
                    <a:pt x="1184" y="0"/>
                  </a:moveTo>
                  <a:cubicBezTo>
                    <a:pt x="645" y="0"/>
                    <a:pt x="0" y="606"/>
                    <a:pt x="304" y="1146"/>
                  </a:cubicBezTo>
                  <a:cubicBezTo>
                    <a:pt x="406" y="1328"/>
                    <a:pt x="611" y="1435"/>
                    <a:pt x="766" y="1578"/>
                  </a:cubicBezTo>
                  <a:cubicBezTo>
                    <a:pt x="1029" y="1818"/>
                    <a:pt x="1177" y="2166"/>
                    <a:pt x="1434" y="2406"/>
                  </a:cubicBezTo>
                  <a:cubicBezTo>
                    <a:pt x="1623" y="2581"/>
                    <a:pt x="1876" y="2690"/>
                    <a:pt x="2129" y="2690"/>
                  </a:cubicBezTo>
                  <a:cubicBezTo>
                    <a:pt x="2191" y="2690"/>
                    <a:pt x="2254" y="2683"/>
                    <a:pt x="2316" y="2669"/>
                  </a:cubicBezTo>
                  <a:cubicBezTo>
                    <a:pt x="2628" y="2597"/>
                    <a:pt x="2895" y="2322"/>
                    <a:pt x="2913" y="2005"/>
                  </a:cubicBezTo>
                  <a:cubicBezTo>
                    <a:pt x="2922" y="1835"/>
                    <a:pt x="2864" y="1667"/>
                    <a:pt x="2797" y="1511"/>
                  </a:cubicBezTo>
                  <a:cubicBezTo>
                    <a:pt x="2543" y="937"/>
                    <a:pt x="2005" y="242"/>
                    <a:pt x="1386" y="33"/>
                  </a:cubicBezTo>
                  <a:cubicBezTo>
                    <a:pt x="1322" y="11"/>
                    <a:pt x="1254" y="0"/>
                    <a:pt x="1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7"/>
            <p:cNvSpPr/>
            <p:nvPr/>
          </p:nvSpPr>
          <p:spPr>
            <a:xfrm>
              <a:off x="1526784" y="3346931"/>
              <a:ext cx="79199" cy="88103"/>
            </a:xfrm>
            <a:custGeom>
              <a:avLst/>
              <a:gdLst/>
              <a:ahLst/>
              <a:cxnLst/>
              <a:rect l="l" t="t" r="r" b="b"/>
              <a:pathLst>
                <a:path w="4003" h="4453" extrusionOk="0">
                  <a:moveTo>
                    <a:pt x="1806" y="0"/>
                  </a:moveTo>
                  <a:cubicBezTo>
                    <a:pt x="1793" y="0"/>
                    <a:pt x="1781" y="1"/>
                    <a:pt x="1768" y="1"/>
                  </a:cubicBezTo>
                  <a:cubicBezTo>
                    <a:pt x="1117" y="24"/>
                    <a:pt x="215" y="585"/>
                    <a:pt x="85" y="1248"/>
                  </a:cubicBezTo>
                  <a:cubicBezTo>
                    <a:pt x="1" y="1670"/>
                    <a:pt x="188" y="2098"/>
                    <a:pt x="369" y="2490"/>
                  </a:cubicBezTo>
                  <a:cubicBezTo>
                    <a:pt x="521" y="2819"/>
                    <a:pt x="673" y="3149"/>
                    <a:pt x="824" y="3478"/>
                  </a:cubicBezTo>
                  <a:cubicBezTo>
                    <a:pt x="975" y="3795"/>
                    <a:pt x="1136" y="4133"/>
                    <a:pt x="1438" y="4315"/>
                  </a:cubicBezTo>
                  <a:cubicBezTo>
                    <a:pt x="1594" y="4411"/>
                    <a:pt x="1767" y="4452"/>
                    <a:pt x="1945" y="4452"/>
                  </a:cubicBezTo>
                  <a:cubicBezTo>
                    <a:pt x="2321" y="4452"/>
                    <a:pt x="2717" y="4268"/>
                    <a:pt x="3019" y="4026"/>
                  </a:cubicBezTo>
                  <a:cubicBezTo>
                    <a:pt x="3388" y="3727"/>
                    <a:pt x="3696" y="3336"/>
                    <a:pt x="3848" y="2886"/>
                  </a:cubicBezTo>
                  <a:cubicBezTo>
                    <a:pt x="4003" y="2436"/>
                    <a:pt x="3998" y="1925"/>
                    <a:pt x="3789" y="1497"/>
                  </a:cubicBezTo>
                  <a:cubicBezTo>
                    <a:pt x="3491" y="885"/>
                    <a:pt x="2539"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7"/>
            <p:cNvSpPr/>
            <p:nvPr/>
          </p:nvSpPr>
          <p:spPr>
            <a:xfrm>
              <a:off x="1615916" y="3254338"/>
              <a:ext cx="72710" cy="70534"/>
            </a:xfrm>
            <a:custGeom>
              <a:avLst/>
              <a:gdLst/>
              <a:ahLst/>
              <a:cxnLst/>
              <a:rect l="l" t="t" r="r" b="b"/>
              <a:pathLst>
                <a:path w="3675" h="3565" extrusionOk="0">
                  <a:moveTo>
                    <a:pt x="1118" y="1"/>
                  </a:moveTo>
                  <a:cubicBezTo>
                    <a:pt x="780" y="1"/>
                    <a:pt x="467" y="114"/>
                    <a:pt x="241" y="411"/>
                  </a:cubicBezTo>
                  <a:cubicBezTo>
                    <a:pt x="46" y="678"/>
                    <a:pt x="1" y="1052"/>
                    <a:pt x="139" y="1355"/>
                  </a:cubicBezTo>
                  <a:cubicBezTo>
                    <a:pt x="309" y="1729"/>
                    <a:pt x="705" y="1952"/>
                    <a:pt x="958" y="2277"/>
                  </a:cubicBezTo>
                  <a:cubicBezTo>
                    <a:pt x="1127" y="2499"/>
                    <a:pt x="1225" y="2762"/>
                    <a:pt x="1386" y="2990"/>
                  </a:cubicBezTo>
                  <a:cubicBezTo>
                    <a:pt x="1629" y="3326"/>
                    <a:pt x="2026" y="3565"/>
                    <a:pt x="2440" y="3565"/>
                  </a:cubicBezTo>
                  <a:cubicBezTo>
                    <a:pt x="2458" y="3565"/>
                    <a:pt x="2476" y="3564"/>
                    <a:pt x="2495" y="3563"/>
                  </a:cubicBezTo>
                  <a:cubicBezTo>
                    <a:pt x="3122" y="3528"/>
                    <a:pt x="3621" y="2914"/>
                    <a:pt x="3648" y="2286"/>
                  </a:cubicBezTo>
                  <a:cubicBezTo>
                    <a:pt x="3674" y="1658"/>
                    <a:pt x="3309" y="1061"/>
                    <a:pt x="2810" y="674"/>
                  </a:cubicBezTo>
                  <a:cubicBezTo>
                    <a:pt x="2403" y="361"/>
                    <a:pt x="172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7"/>
            <p:cNvSpPr/>
            <p:nvPr/>
          </p:nvSpPr>
          <p:spPr>
            <a:xfrm>
              <a:off x="1446872" y="3669823"/>
              <a:ext cx="65924" cy="83315"/>
            </a:xfrm>
            <a:custGeom>
              <a:avLst/>
              <a:gdLst/>
              <a:ahLst/>
              <a:cxnLst/>
              <a:rect l="l" t="t" r="r" b="b"/>
              <a:pathLst>
                <a:path w="3332" h="4211" extrusionOk="0">
                  <a:moveTo>
                    <a:pt x="1221" y="1"/>
                  </a:moveTo>
                  <a:cubicBezTo>
                    <a:pt x="42" y="1"/>
                    <a:pt x="299" y="1910"/>
                    <a:pt x="117" y="2821"/>
                  </a:cubicBezTo>
                  <a:cubicBezTo>
                    <a:pt x="72" y="3040"/>
                    <a:pt x="1" y="3262"/>
                    <a:pt x="27" y="3485"/>
                  </a:cubicBezTo>
                  <a:cubicBezTo>
                    <a:pt x="77" y="3859"/>
                    <a:pt x="424" y="4148"/>
                    <a:pt x="798" y="4202"/>
                  </a:cubicBezTo>
                  <a:cubicBezTo>
                    <a:pt x="845" y="4208"/>
                    <a:pt x="893" y="4211"/>
                    <a:pt x="940" y="4211"/>
                  </a:cubicBezTo>
                  <a:cubicBezTo>
                    <a:pt x="1267" y="4211"/>
                    <a:pt x="1587" y="4069"/>
                    <a:pt x="1844" y="3863"/>
                  </a:cubicBezTo>
                  <a:cubicBezTo>
                    <a:pt x="2820" y="3067"/>
                    <a:pt x="3331" y="716"/>
                    <a:pt x="1871" y="145"/>
                  </a:cubicBezTo>
                  <a:cubicBezTo>
                    <a:pt x="1616" y="45"/>
                    <a:pt x="1402" y="1"/>
                    <a:pt x="12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7"/>
            <p:cNvSpPr/>
            <p:nvPr/>
          </p:nvSpPr>
          <p:spPr>
            <a:xfrm>
              <a:off x="2013119" y="3732561"/>
              <a:ext cx="66003" cy="83315"/>
            </a:xfrm>
            <a:custGeom>
              <a:avLst/>
              <a:gdLst/>
              <a:ahLst/>
              <a:cxnLst/>
              <a:rect l="l" t="t" r="r" b="b"/>
              <a:pathLst>
                <a:path w="3336" h="4211" extrusionOk="0">
                  <a:moveTo>
                    <a:pt x="1225" y="0"/>
                  </a:moveTo>
                  <a:cubicBezTo>
                    <a:pt x="45" y="0"/>
                    <a:pt x="302" y="1909"/>
                    <a:pt x="120" y="2820"/>
                  </a:cubicBezTo>
                  <a:cubicBezTo>
                    <a:pt x="76" y="3038"/>
                    <a:pt x="1" y="3262"/>
                    <a:pt x="32" y="3484"/>
                  </a:cubicBezTo>
                  <a:cubicBezTo>
                    <a:pt x="76" y="3858"/>
                    <a:pt x="428" y="4147"/>
                    <a:pt x="802" y="4201"/>
                  </a:cubicBezTo>
                  <a:cubicBezTo>
                    <a:pt x="849" y="4207"/>
                    <a:pt x="896" y="4210"/>
                    <a:pt x="943" y="4210"/>
                  </a:cubicBezTo>
                  <a:cubicBezTo>
                    <a:pt x="1267" y="4210"/>
                    <a:pt x="1591" y="4068"/>
                    <a:pt x="1844" y="3862"/>
                  </a:cubicBezTo>
                  <a:cubicBezTo>
                    <a:pt x="2823" y="3065"/>
                    <a:pt x="3335" y="714"/>
                    <a:pt x="1875" y="145"/>
                  </a:cubicBezTo>
                  <a:cubicBezTo>
                    <a:pt x="1620" y="45"/>
                    <a:pt x="1406" y="0"/>
                    <a:pt x="1225" y="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7"/>
            <p:cNvSpPr/>
            <p:nvPr/>
          </p:nvSpPr>
          <p:spPr>
            <a:xfrm>
              <a:off x="1352379" y="3292167"/>
              <a:ext cx="68278" cy="59098"/>
            </a:xfrm>
            <a:custGeom>
              <a:avLst/>
              <a:gdLst/>
              <a:ahLst/>
              <a:cxnLst/>
              <a:rect l="l" t="t" r="r" b="b"/>
              <a:pathLst>
                <a:path w="3451" h="2987" extrusionOk="0">
                  <a:moveTo>
                    <a:pt x="1635" y="1"/>
                  </a:moveTo>
                  <a:cubicBezTo>
                    <a:pt x="1450" y="1"/>
                    <a:pt x="1265" y="29"/>
                    <a:pt x="1090" y="84"/>
                  </a:cubicBezTo>
                  <a:cubicBezTo>
                    <a:pt x="806" y="174"/>
                    <a:pt x="44" y="499"/>
                    <a:pt x="17" y="842"/>
                  </a:cubicBezTo>
                  <a:cubicBezTo>
                    <a:pt x="0" y="1019"/>
                    <a:pt x="98" y="1193"/>
                    <a:pt x="218" y="1327"/>
                  </a:cubicBezTo>
                  <a:cubicBezTo>
                    <a:pt x="342" y="1460"/>
                    <a:pt x="490" y="1567"/>
                    <a:pt x="615" y="1696"/>
                  </a:cubicBezTo>
                  <a:cubicBezTo>
                    <a:pt x="971" y="2070"/>
                    <a:pt x="1131" y="2636"/>
                    <a:pt x="1585" y="2876"/>
                  </a:cubicBezTo>
                  <a:cubicBezTo>
                    <a:pt x="1723" y="2951"/>
                    <a:pt x="1880" y="2986"/>
                    <a:pt x="2037" y="2986"/>
                  </a:cubicBezTo>
                  <a:cubicBezTo>
                    <a:pt x="2179" y="2986"/>
                    <a:pt x="2322" y="2957"/>
                    <a:pt x="2453" y="2903"/>
                  </a:cubicBezTo>
                  <a:cubicBezTo>
                    <a:pt x="2729" y="2787"/>
                    <a:pt x="2952" y="2560"/>
                    <a:pt x="3090" y="2297"/>
                  </a:cubicBezTo>
                  <a:cubicBezTo>
                    <a:pt x="3451" y="1594"/>
                    <a:pt x="3157" y="636"/>
                    <a:pt x="2479" y="227"/>
                  </a:cubicBezTo>
                  <a:cubicBezTo>
                    <a:pt x="2225" y="73"/>
                    <a:pt x="1930" y="1"/>
                    <a:pt x="1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7"/>
            <p:cNvSpPr/>
            <p:nvPr/>
          </p:nvSpPr>
          <p:spPr>
            <a:xfrm>
              <a:off x="1750612" y="3738041"/>
              <a:ext cx="62461" cy="90833"/>
            </a:xfrm>
            <a:custGeom>
              <a:avLst/>
              <a:gdLst/>
              <a:ahLst/>
              <a:cxnLst/>
              <a:rect l="l" t="t" r="r" b="b"/>
              <a:pathLst>
                <a:path w="3157" h="4591" extrusionOk="0">
                  <a:moveTo>
                    <a:pt x="762" y="1"/>
                  </a:moveTo>
                  <a:cubicBezTo>
                    <a:pt x="308" y="1"/>
                    <a:pt x="36" y="453"/>
                    <a:pt x="19" y="1047"/>
                  </a:cubicBezTo>
                  <a:cubicBezTo>
                    <a:pt x="0" y="1551"/>
                    <a:pt x="161" y="2040"/>
                    <a:pt x="179" y="2539"/>
                  </a:cubicBezTo>
                  <a:cubicBezTo>
                    <a:pt x="196" y="2940"/>
                    <a:pt x="130" y="3363"/>
                    <a:pt x="294" y="3727"/>
                  </a:cubicBezTo>
                  <a:cubicBezTo>
                    <a:pt x="473" y="4107"/>
                    <a:pt x="873" y="4337"/>
                    <a:pt x="1270" y="4471"/>
                  </a:cubicBezTo>
                  <a:cubicBezTo>
                    <a:pt x="1462" y="4539"/>
                    <a:pt x="1666" y="4591"/>
                    <a:pt x="1870" y="4591"/>
                  </a:cubicBezTo>
                  <a:cubicBezTo>
                    <a:pt x="1935" y="4591"/>
                    <a:pt x="2001" y="4586"/>
                    <a:pt x="2066" y="4574"/>
                  </a:cubicBezTo>
                  <a:cubicBezTo>
                    <a:pt x="2462" y="4502"/>
                    <a:pt x="2787" y="4195"/>
                    <a:pt x="2957" y="3830"/>
                  </a:cubicBezTo>
                  <a:cubicBezTo>
                    <a:pt x="3126" y="3470"/>
                    <a:pt x="3157" y="3051"/>
                    <a:pt x="3126" y="2650"/>
                  </a:cubicBezTo>
                  <a:cubicBezTo>
                    <a:pt x="3099" y="2272"/>
                    <a:pt x="3015" y="1889"/>
                    <a:pt x="2841" y="1551"/>
                  </a:cubicBezTo>
                  <a:cubicBezTo>
                    <a:pt x="2499" y="896"/>
                    <a:pt x="1839" y="455"/>
                    <a:pt x="1198" y="121"/>
                  </a:cubicBezTo>
                  <a:cubicBezTo>
                    <a:pt x="1039" y="38"/>
                    <a:pt x="893" y="1"/>
                    <a:pt x="762" y="1"/>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7"/>
            <p:cNvSpPr/>
            <p:nvPr/>
          </p:nvSpPr>
          <p:spPr>
            <a:xfrm>
              <a:off x="1864237" y="3685512"/>
              <a:ext cx="91743" cy="104208"/>
            </a:xfrm>
            <a:custGeom>
              <a:avLst/>
              <a:gdLst/>
              <a:ahLst/>
              <a:cxnLst/>
              <a:rect l="l" t="t" r="r" b="b"/>
              <a:pathLst>
                <a:path w="4637" h="5267" extrusionOk="0">
                  <a:moveTo>
                    <a:pt x="1633" y="1"/>
                  </a:moveTo>
                  <a:cubicBezTo>
                    <a:pt x="971" y="1"/>
                    <a:pt x="496" y="405"/>
                    <a:pt x="309" y="1053"/>
                  </a:cubicBezTo>
                  <a:cubicBezTo>
                    <a:pt x="1" y="2135"/>
                    <a:pt x="802" y="2839"/>
                    <a:pt x="1287" y="3698"/>
                  </a:cubicBezTo>
                  <a:cubicBezTo>
                    <a:pt x="1479" y="4027"/>
                    <a:pt x="1612" y="4397"/>
                    <a:pt x="1853" y="4691"/>
                  </a:cubicBezTo>
                  <a:cubicBezTo>
                    <a:pt x="2137" y="5043"/>
                    <a:pt x="2591" y="5267"/>
                    <a:pt x="3039" y="5267"/>
                  </a:cubicBezTo>
                  <a:cubicBezTo>
                    <a:pt x="3196" y="5267"/>
                    <a:pt x="3352" y="5239"/>
                    <a:pt x="3500" y="5180"/>
                  </a:cubicBezTo>
                  <a:cubicBezTo>
                    <a:pt x="4119" y="4927"/>
                    <a:pt x="4440" y="4224"/>
                    <a:pt x="4497" y="3556"/>
                  </a:cubicBezTo>
                  <a:cubicBezTo>
                    <a:pt x="4636" y="1980"/>
                    <a:pt x="3412" y="96"/>
                    <a:pt x="1719" y="3"/>
                  </a:cubicBezTo>
                  <a:cubicBezTo>
                    <a:pt x="1690" y="2"/>
                    <a:pt x="1661" y="1"/>
                    <a:pt x="1633" y="1"/>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7"/>
            <p:cNvSpPr/>
            <p:nvPr/>
          </p:nvSpPr>
          <p:spPr>
            <a:xfrm>
              <a:off x="2029145" y="3850420"/>
              <a:ext cx="91624" cy="104168"/>
            </a:xfrm>
            <a:custGeom>
              <a:avLst/>
              <a:gdLst/>
              <a:ahLst/>
              <a:cxnLst/>
              <a:rect l="l" t="t" r="r" b="b"/>
              <a:pathLst>
                <a:path w="4631" h="5265" extrusionOk="0">
                  <a:moveTo>
                    <a:pt x="1632" y="0"/>
                  </a:moveTo>
                  <a:cubicBezTo>
                    <a:pt x="966" y="0"/>
                    <a:pt x="492" y="404"/>
                    <a:pt x="308" y="1049"/>
                  </a:cubicBezTo>
                  <a:cubicBezTo>
                    <a:pt x="0" y="2130"/>
                    <a:pt x="798" y="2834"/>
                    <a:pt x="1287" y="3693"/>
                  </a:cubicBezTo>
                  <a:cubicBezTo>
                    <a:pt x="1474" y="4027"/>
                    <a:pt x="1608" y="4392"/>
                    <a:pt x="1848" y="4690"/>
                  </a:cubicBezTo>
                  <a:cubicBezTo>
                    <a:pt x="2134" y="5042"/>
                    <a:pt x="2584" y="5265"/>
                    <a:pt x="3029" y="5265"/>
                  </a:cubicBezTo>
                  <a:cubicBezTo>
                    <a:pt x="3188" y="5265"/>
                    <a:pt x="3346" y="5236"/>
                    <a:pt x="3496" y="5176"/>
                  </a:cubicBezTo>
                  <a:cubicBezTo>
                    <a:pt x="4119" y="4927"/>
                    <a:pt x="4439" y="4218"/>
                    <a:pt x="4497" y="3550"/>
                  </a:cubicBezTo>
                  <a:cubicBezTo>
                    <a:pt x="4630" y="1974"/>
                    <a:pt x="3407" y="91"/>
                    <a:pt x="1719" y="3"/>
                  </a:cubicBezTo>
                  <a:cubicBezTo>
                    <a:pt x="1689" y="1"/>
                    <a:pt x="1661" y="0"/>
                    <a:pt x="1632" y="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7"/>
            <p:cNvSpPr/>
            <p:nvPr/>
          </p:nvSpPr>
          <p:spPr>
            <a:xfrm>
              <a:off x="1977625" y="3598280"/>
              <a:ext cx="77795" cy="80426"/>
            </a:xfrm>
            <a:custGeom>
              <a:avLst/>
              <a:gdLst/>
              <a:ahLst/>
              <a:cxnLst/>
              <a:rect l="l" t="t" r="r" b="b"/>
              <a:pathLst>
                <a:path w="3932" h="4065" extrusionOk="0">
                  <a:moveTo>
                    <a:pt x="1765" y="0"/>
                  </a:moveTo>
                  <a:cubicBezTo>
                    <a:pt x="1485" y="0"/>
                    <a:pt x="1191" y="117"/>
                    <a:pt x="993" y="311"/>
                  </a:cubicBezTo>
                  <a:cubicBezTo>
                    <a:pt x="486" y="810"/>
                    <a:pt x="0" y="1607"/>
                    <a:pt x="85" y="2341"/>
                  </a:cubicBezTo>
                  <a:cubicBezTo>
                    <a:pt x="165" y="3009"/>
                    <a:pt x="677" y="3574"/>
                    <a:pt x="1291" y="3851"/>
                  </a:cubicBezTo>
                  <a:cubicBezTo>
                    <a:pt x="1588" y="3988"/>
                    <a:pt x="1917" y="4065"/>
                    <a:pt x="2244" y="4065"/>
                  </a:cubicBezTo>
                  <a:cubicBezTo>
                    <a:pt x="2502" y="4065"/>
                    <a:pt x="2757" y="4017"/>
                    <a:pt x="2992" y="3913"/>
                  </a:cubicBezTo>
                  <a:cubicBezTo>
                    <a:pt x="3527" y="3677"/>
                    <a:pt x="3932" y="3124"/>
                    <a:pt x="3913" y="2542"/>
                  </a:cubicBezTo>
                  <a:cubicBezTo>
                    <a:pt x="3913" y="2479"/>
                    <a:pt x="3905" y="2417"/>
                    <a:pt x="3869" y="2368"/>
                  </a:cubicBezTo>
                  <a:cubicBezTo>
                    <a:pt x="3829" y="2310"/>
                    <a:pt x="3757" y="2288"/>
                    <a:pt x="3695" y="2261"/>
                  </a:cubicBezTo>
                  <a:cubicBezTo>
                    <a:pt x="3215" y="2088"/>
                    <a:pt x="2707" y="1794"/>
                    <a:pt x="2596" y="1295"/>
                  </a:cubicBezTo>
                  <a:cubicBezTo>
                    <a:pt x="2538" y="1041"/>
                    <a:pt x="2592" y="774"/>
                    <a:pt x="2512" y="529"/>
                  </a:cubicBezTo>
                  <a:cubicBezTo>
                    <a:pt x="2394" y="156"/>
                    <a:pt x="2089" y="0"/>
                    <a:pt x="1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7"/>
            <p:cNvSpPr/>
            <p:nvPr/>
          </p:nvSpPr>
          <p:spPr>
            <a:xfrm>
              <a:off x="1830781" y="3805449"/>
              <a:ext cx="106859" cy="116019"/>
            </a:xfrm>
            <a:custGeom>
              <a:avLst/>
              <a:gdLst/>
              <a:ahLst/>
              <a:cxnLst/>
              <a:rect l="l" t="t" r="r" b="b"/>
              <a:pathLst>
                <a:path w="5401" h="5864" extrusionOk="0">
                  <a:moveTo>
                    <a:pt x="2158" y="0"/>
                  </a:moveTo>
                  <a:cubicBezTo>
                    <a:pt x="1917" y="0"/>
                    <a:pt x="1679" y="55"/>
                    <a:pt x="1456" y="182"/>
                  </a:cubicBezTo>
                  <a:cubicBezTo>
                    <a:pt x="1011" y="437"/>
                    <a:pt x="637" y="957"/>
                    <a:pt x="397" y="1394"/>
                  </a:cubicBezTo>
                  <a:cubicBezTo>
                    <a:pt x="0" y="2106"/>
                    <a:pt x="365" y="2302"/>
                    <a:pt x="784" y="2854"/>
                  </a:cubicBezTo>
                  <a:cubicBezTo>
                    <a:pt x="1264" y="3486"/>
                    <a:pt x="1038" y="4440"/>
                    <a:pt x="1451" y="5116"/>
                  </a:cubicBezTo>
                  <a:cubicBezTo>
                    <a:pt x="1759" y="5619"/>
                    <a:pt x="2374" y="5864"/>
                    <a:pt x="2961" y="5864"/>
                  </a:cubicBezTo>
                  <a:cubicBezTo>
                    <a:pt x="3620" y="5860"/>
                    <a:pt x="4270" y="5579"/>
                    <a:pt x="4715" y="5098"/>
                  </a:cubicBezTo>
                  <a:cubicBezTo>
                    <a:pt x="5165" y="4621"/>
                    <a:pt x="5401" y="3953"/>
                    <a:pt x="5360" y="3299"/>
                  </a:cubicBezTo>
                  <a:cubicBezTo>
                    <a:pt x="5312" y="2520"/>
                    <a:pt x="4889" y="1816"/>
                    <a:pt x="4377" y="1229"/>
                  </a:cubicBezTo>
                  <a:cubicBezTo>
                    <a:pt x="3879" y="659"/>
                    <a:pt x="2996" y="0"/>
                    <a:pt x="2158" y="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7"/>
            <p:cNvSpPr/>
            <p:nvPr/>
          </p:nvSpPr>
          <p:spPr>
            <a:xfrm>
              <a:off x="1773780" y="3995879"/>
              <a:ext cx="83354" cy="83592"/>
            </a:xfrm>
            <a:custGeom>
              <a:avLst/>
              <a:gdLst/>
              <a:ahLst/>
              <a:cxnLst/>
              <a:rect l="l" t="t" r="r" b="b"/>
              <a:pathLst>
                <a:path w="4213" h="4225" extrusionOk="0">
                  <a:moveTo>
                    <a:pt x="1721" y="1"/>
                  </a:moveTo>
                  <a:cubicBezTo>
                    <a:pt x="865" y="1"/>
                    <a:pt x="165" y="691"/>
                    <a:pt x="72" y="1594"/>
                  </a:cubicBezTo>
                  <a:cubicBezTo>
                    <a:pt x="1" y="2299"/>
                    <a:pt x="259" y="3024"/>
                    <a:pt x="757" y="3527"/>
                  </a:cubicBezTo>
                  <a:cubicBezTo>
                    <a:pt x="1201" y="3971"/>
                    <a:pt x="1828" y="4224"/>
                    <a:pt x="2453" y="4224"/>
                  </a:cubicBezTo>
                  <a:cubicBezTo>
                    <a:pt x="2531" y="4224"/>
                    <a:pt x="2608" y="4220"/>
                    <a:pt x="2685" y="4212"/>
                  </a:cubicBezTo>
                  <a:cubicBezTo>
                    <a:pt x="3095" y="4173"/>
                    <a:pt x="3500" y="4017"/>
                    <a:pt x="3785" y="3723"/>
                  </a:cubicBezTo>
                  <a:cubicBezTo>
                    <a:pt x="4070" y="3433"/>
                    <a:pt x="4213" y="2989"/>
                    <a:pt x="4092" y="2597"/>
                  </a:cubicBezTo>
                  <a:cubicBezTo>
                    <a:pt x="4039" y="2428"/>
                    <a:pt x="3940" y="2272"/>
                    <a:pt x="3856" y="2112"/>
                  </a:cubicBezTo>
                  <a:cubicBezTo>
                    <a:pt x="3687" y="1781"/>
                    <a:pt x="3584" y="1417"/>
                    <a:pt x="3406" y="1092"/>
                  </a:cubicBezTo>
                  <a:cubicBezTo>
                    <a:pt x="3153" y="624"/>
                    <a:pt x="2734" y="242"/>
                    <a:pt x="2231" y="81"/>
                  </a:cubicBezTo>
                  <a:cubicBezTo>
                    <a:pt x="2057" y="27"/>
                    <a:pt x="1886" y="1"/>
                    <a:pt x="17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7"/>
            <p:cNvSpPr/>
            <p:nvPr/>
          </p:nvSpPr>
          <p:spPr>
            <a:xfrm>
              <a:off x="1886713" y="4035271"/>
              <a:ext cx="83334" cy="83651"/>
            </a:xfrm>
            <a:custGeom>
              <a:avLst/>
              <a:gdLst/>
              <a:ahLst/>
              <a:cxnLst/>
              <a:rect l="l" t="t" r="r" b="b"/>
              <a:pathLst>
                <a:path w="4212" h="4228" extrusionOk="0">
                  <a:moveTo>
                    <a:pt x="1722" y="0"/>
                  </a:moveTo>
                  <a:cubicBezTo>
                    <a:pt x="867" y="0"/>
                    <a:pt x="165" y="694"/>
                    <a:pt x="71" y="1598"/>
                  </a:cubicBezTo>
                  <a:cubicBezTo>
                    <a:pt x="1" y="2297"/>
                    <a:pt x="258" y="3028"/>
                    <a:pt x="757" y="3526"/>
                  </a:cubicBezTo>
                  <a:cubicBezTo>
                    <a:pt x="1202" y="3971"/>
                    <a:pt x="1827" y="4228"/>
                    <a:pt x="2455" y="4228"/>
                  </a:cubicBezTo>
                  <a:cubicBezTo>
                    <a:pt x="2532" y="4228"/>
                    <a:pt x="2608" y="4224"/>
                    <a:pt x="2685" y="4216"/>
                  </a:cubicBezTo>
                  <a:cubicBezTo>
                    <a:pt x="3090" y="4177"/>
                    <a:pt x="3495" y="4021"/>
                    <a:pt x="3780" y="3727"/>
                  </a:cubicBezTo>
                  <a:cubicBezTo>
                    <a:pt x="4065" y="3433"/>
                    <a:pt x="4212" y="2992"/>
                    <a:pt x="4092" y="2601"/>
                  </a:cubicBezTo>
                  <a:cubicBezTo>
                    <a:pt x="4039" y="2427"/>
                    <a:pt x="3936" y="2275"/>
                    <a:pt x="3856" y="2110"/>
                  </a:cubicBezTo>
                  <a:cubicBezTo>
                    <a:pt x="3682" y="1781"/>
                    <a:pt x="3580" y="1420"/>
                    <a:pt x="3406" y="1095"/>
                  </a:cubicBezTo>
                  <a:cubicBezTo>
                    <a:pt x="3153" y="628"/>
                    <a:pt x="2734" y="240"/>
                    <a:pt x="2226" y="80"/>
                  </a:cubicBezTo>
                  <a:cubicBezTo>
                    <a:pt x="2055" y="26"/>
                    <a:pt x="1886" y="0"/>
                    <a:pt x="1722" y="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7"/>
            <p:cNvSpPr/>
            <p:nvPr/>
          </p:nvSpPr>
          <p:spPr>
            <a:xfrm>
              <a:off x="1633287" y="3965430"/>
              <a:ext cx="89408" cy="109569"/>
            </a:xfrm>
            <a:custGeom>
              <a:avLst/>
              <a:gdLst/>
              <a:ahLst/>
              <a:cxnLst/>
              <a:rect l="l" t="t" r="r" b="b"/>
              <a:pathLst>
                <a:path w="4519" h="5538" extrusionOk="0">
                  <a:moveTo>
                    <a:pt x="1618" y="0"/>
                  </a:moveTo>
                  <a:cubicBezTo>
                    <a:pt x="1439" y="0"/>
                    <a:pt x="1264" y="33"/>
                    <a:pt x="1100" y="106"/>
                  </a:cubicBezTo>
                  <a:cubicBezTo>
                    <a:pt x="676" y="298"/>
                    <a:pt x="325" y="836"/>
                    <a:pt x="201" y="1269"/>
                  </a:cubicBezTo>
                  <a:cubicBezTo>
                    <a:pt x="0" y="1985"/>
                    <a:pt x="432" y="2510"/>
                    <a:pt x="709" y="3129"/>
                  </a:cubicBezTo>
                  <a:cubicBezTo>
                    <a:pt x="882" y="3517"/>
                    <a:pt x="962" y="3940"/>
                    <a:pt x="1104" y="4341"/>
                  </a:cubicBezTo>
                  <a:cubicBezTo>
                    <a:pt x="1247" y="4742"/>
                    <a:pt x="1465" y="5137"/>
                    <a:pt x="1830" y="5360"/>
                  </a:cubicBezTo>
                  <a:cubicBezTo>
                    <a:pt x="2031" y="5482"/>
                    <a:pt x="2261" y="5538"/>
                    <a:pt x="2494" y="5538"/>
                  </a:cubicBezTo>
                  <a:cubicBezTo>
                    <a:pt x="2775" y="5538"/>
                    <a:pt x="3059" y="5457"/>
                    <a:pt x="3300" y="5311"/>
                  </a:cubicBezTo>
                  <a:cubicBezTo>
                    <a:pt x="3740" y="5044"/>
                    <a:pt x="4038" y="4586"/>
                    <a:pt x="4208" y="4100"/>
                  </a:cubicBezTo>
                  <a:cubicBezTo>
                    <a:pt x="4519" y="3183"/>
                    <a:pt x="4368" y="2118"/>
                    <a:pt x="3816" y="1327"/>
                  </a:cubicBezTo>
                  <a:cubicBezTo>
                    <a:pt x="3397" y="724"/>
                    <a:pt x="2460" y="0"/>
                    <a:pt x="16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7"/>
            <p:cNvSpPr/>
            <p:nvPr/>
          </p:nvSpPr>
          <p:spPr>
            <a:xfrm>
              <a:off x="1710725" y="4221844"/>
              <a:ext cx="117424" cy="80940"/>
            </a:xfrm>
            <a:custGeom>
              <a:avLst/>
              <a:gdLst/>
              <a:ahLst/>
              <a:cxnLst/>
              <a:rect l="l" t="t" r="r" b="b"/>
              <a:pathLst>
                <a:path w="5935" h="4091" extrusionOk="0">
                  <a:moveTo>
                    <a:pt x="3335" y="0"/>
                  </a:moveTo>
                  <a:cubicBezTo>
                    <a:pt x="2793" y="0"/>
                    <a:pt x="2251" y="138"/>
                    <a:pt x="1780" y="410"/>
                  </a:cubicBezTo>
                  <a:cubicBezTo>
                    <a:pt x="1015" y="850"/>
                    <a:pt x="0" y="2034"/>
                    <a:pt x="334" y="3006"/>
                  </a:cubicBezTo>
                  <a:cubicBezTo>
                    <a:pt x="485" y="3446"/>
                    <a:pt x="993" y="3842"/>
                    <a:pt x="1416" y="4003"/>
                  </a:cubicBezTo>
                  <a:cubicBezTo>
                    <a:pt x="1580" y="4065"/>
                    <a:pt x="1736" y="4091"/>
                    <a:pt x="1889" y="4091"/>
                  </a:cubicBezTo>
                  <a:cubicBezTo>
                    <a:pt x="2378" y="4091"/>
                    <a:pt x="2824" y="3826"/>
                    <a:pt x="3313" y="3660"/>
                  </a:cubicBezTo>
                  <a:cubicBezTo>
                    <a:pt x="3713" y="3522"/>
                    <a:pt x="4141" y="3477"/>
                    <a:pt x="4550" y="3370"/>
                  </a:cubicBezTo>
                  <a:cubicBezTo>
                    <a:pt x="4963" y="3263"/>
                    <a:pt x="5378" y="3076"/>
                    <a:pt x="5627" y="2734"/>
                  </a:cubicBezTo>
                  <a:cubicBezTo>
                    <a:pt x="5935" y="2320"/>
                    <a:pt x="5935" y="1732"/>
                    <a:pt x="5707" y="1269"/>
                  </a:cubicBezTo>
                  <a:cubicBezTo>
                    <a:pt x="5476" y="805"/>
                    <a:pt x="5049" y="468"/>
                    <a:pt x="4577" y="258"/>
                  </a:cubicBezTo>
                  <a:cubicBezTo>
                    <a:pt x="4187" y="86"/>
                    <a:pt x="3761" y="0"/>
                    <a:pt x="3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7"/>
            <p:cNvSpPr/>
            <p:nvPr/>
          </p:nvSpPr>
          <p:spPr>
            <a:xfrm>
              <a:off x="1480091" y="4059607"/>
              <a:ext cx="84324" cy="91862"/>
            </a:xfrm>
            <a:custGeom>
              <a:avLst/>
              <a:gdLst/>
              <a:ahLst/>
              <a:cxnLst/>
              <a:rect l="l" t="t" r="r" b="b"/>
              <a:pathLst>
                <a:path w="4262" h="4643" extrusionOk="0">
                  <a:moveTo>
                    <a:pt x="1902" y="1"/>
                  </a:moveTo>
                  <a:cubicBezTo>
                    <a:pt x="1875" y="1"/>
                    <a:pt x="1848" y="1"/>
                    <a:pt x="1821" y="3"/>
                  </a:cubicBezTo>
                  <a:cubicBezTo>
                    <a:pt x="304" y="88"/>
                    <a:pt x="0" y="2421"/>
                    <a:pt x="424" y="3525"/>
                  </a:cubicBezTo>
                  <a:cubicBezTo>
                    <a:pt x="637" y="4086"/>
                    <a:pt x="1132" y="4567"/>
                    <a:pt x="1724" y="4634"/>
                  </a:cubicBezTo>
                  <a:cubicBezTo>
                    <a:pt x="1764" y="4639"/>
                    <a:pt x="1805" y="4642"/>
                    <a:pt x="1845" y="4642"/>
                  </a:cubicBezTo>
                  <a:cubicBezTo>
                    <a:pt x="2013" y="4642"/>
                    <a:pt x="2183" y="4594"/>
                    <a:pt x="2294" y="4469"/>
                  </a:cubicBezTo>
                  <a:cubicBezTo>
                    <a:pt x="2365" y="4394"/>
                    <a:pt x="2400" y="4291"/>
                    <a:pt x="2445" y="4197"/>
                  </a:cubicBezTo>
                  <a:cubicBezTo>
                    <a:pt x="2694" y="3672"/>
                    <a:pt x="3148" y="3276"/>
                    <a:pt x="3510" y="2822"/>
                  </a:cubicBezTo>
                  <a:cubicBezTo>
                    <a:pt x="3999" y="2207"/>
                    <a:pt x="4262" y="1361"/>
                    <a:pt x="3633" y="742"/>
                  </a:cubicBezTo>
                  <a:cubicBezTo>
                    <a:pt x="3234" y="352"/>
                    <a:pt x="2485" y="1"/>
                    <a:pt x="19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7"/>
            <p:cNvSpPr/>
            <p:nvPr/>
          </p:nvSpPr>
          <p:spPr>
            <a:xfrm>
              <a:off x="1596032" y="4125451"/>
              <a:ext cx="78883" cy="83750"/>
            </a:xfrm>
            <a:custGeom>
              <a:avLst/>
              <a:gdLst/>
              <a:ahLst/>
              <a:cxnLst/>
              <a:rect l="l" t="t" r="r" b="b"/>
              <a:pathLst>
                <a:path w="3987" h="4233" extrusionOk="0">
                  <a:moveTo>
                    <a:pt x="2383" y="0"/>
                  </a:moveTo>
                  <a:cubicBezTo>
                    <a:pt x="2120" y="0"/>
                    <a:pt x="1840" y="92"/>
                    <a:pt x="1567" y="304"/>
                  </a:cubicBezTo>
                  <a:cubicBezTo>
                    <a:pt x="503" y="1128"/>
                    <a:pt x="0" y="2868"/>
                    <a:pt x="1122" y="3871"/>
                  </a:cubicBezTo>
                  <a:cubicBezTo>
                    <a:pt x="1361" y="4085"/>
                    <a:pt x="1678" y="4233"/>
                    <a:pt x="1991" y="4233"/>
                  </a:cubicBezTo>
                  <a:cubicBezTo>
                    <a:pt x="2074" y="4233"/>
                    <a:pt x="2158" y="4222"/>
                    <a:pt x="2239" y="4200"/>
                  </a:cubicBezTo>
                  <a:cubicBezTo>
                    <a:pt x="2329" y="4177"/>
                    <a:pt x="2417" y="4138"/>
                    <a:pt x="2475" y="4066"/>
                  </a:cubicBezTo>
                  <a:cubicBezTo>
                    <a:pt x="2586" y="3928"/>
                    <a:pt x="2551" y="3727"/>
                    <a:pt x="2565" y="3554"/>
                  </a:cubicBezTo>
                  <a:cubicBezTo>
                    <a:pt x="2600" y="2975"/>
                    <a:pt x="3179" y="2593"/>
                    <a:pt x="3455" y="2081"/>
                  </a:cubicBezTo>
                  <a:cubicBezTo>
                    <a:pt x="3987" y="1090"/>
                    <a:pt x="3290" y="0"/>
                    <a:pt x="23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7"/>
            <p:cNvSpPr/>
            <p:nvPr/>
          </p:nvSpPr>
          <p:spPr>
            <a:xfrm>
              <a:off x="1068188" y="2941438"/>
              <a:ext cx="46712" cy="35336"/>
            </a:xfrm>
            <a:custGeom>
              <a:avLst/>
              <a:gdLst/>
              <a:ahLst/>
              <a:cxnLst/>
              <a:rect l="l" t="t" r="r" b="b"/>
              <a:pathLst>
                <a:path w="2361" h="1786" extrusionOk="0">
                  <a:moveTo>
                    <a:pt x="1385" y="1"/>
                  </a:moveTo>
                  <a:cubicBezTo>
                    <a:pt x="738" y="1"/>
                    <a:pt x="1" y="424"/>
                    <a:pt x="77" y="1049"/>
                  </a:cubicBezTo>
                  <a:cubicBezTo>
                    <a:pt x="126" y="1409"/>
                    <a:pt x="437" y="1717"/>
                    <a:pt x="798" y="1774"/>
                  </a:cubicBezTo>
                  <a:cubicBezTo>
                    <a:pt x="847" y="1782"/>
                    <a:pt x="895" y="1785"/>
                    <a:pt x="944" y="1785"/>
                  </a:cubicBezTo>
                  <a:cubicBezTo>
                    <a:pt x="1215" y="1785"/>
                    <a:pt x="1483" y="1677"/>
                    <a:pt x="1729" y="1556"/>
                  </a:cubicBezTo>
                  <a:cubicBezTo>
                    <a:pt x="1844" y="1494"/>
                    <a:pt x="1960" y="1431"/>
                    <a:pt x="2054" y="1343"/>
                  </a:cubicBezTo>
                  <a:cubicBezTo>
                    <a:pt x="2280" y="1133"/>
                    <a:pt x="2360" y="777"/>
                    <a:pt x="2249" y="488"/>
                  </a:cubicBezTo>
                  <a:cubicBezTo>
                    <a:pt x="2116" y="148"/>
                    <a:pt x="1766" y="1"/>
                    <a:pt x="1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7"/>
            <p:cNvSpPr/>
            <p:nvPr/>
          </p:nvSpPr>
          <p:spPr>
            <a:xfrm>
              <a:off x="1150572" y="2931130"/>
              <a:ext cx="49680" cy="31062"/>
            </a:xfrm>
            <a:custGeom>
              <a:avLst/>
              <a:gdLst/>
              <a:ahLst/>
              <a:cxnLst/>
              <a:rect l="l" t="t" r="r" b="b"/>
              <a:pathLst>
                <a:path w="2511" h="1570" extrusionOk="0">
                  <a:moveTo>
                    <a:pt x="780" y="0"/>
                  </a:moveTo>
                  <a:cubicBezTo>
                    <a:pt x="725" y="0"/>
                    <a:pt x="674" y="5"/>
                    <a:pt x="627" y="16"/>
                  </a:cubicBezTo>
                  <a:cubicBezTo>
                    <a:pt x="325" y="87"/>
                    <a:pt x="115" y="287"/>
                    <a:pt x="76" y="608"/>
                  </a:cubicBezTo>
                  <a:cubicBezTo>
                    <a:pt x="0" y="1218"/>
                    <a:pt x="503" y="1258"/>
                    <a:pt x="958" y="1360"/>
                  </a:cubicBezTo>
                  <a:cubicBezTo>
                    <a:pt x="1188" y="1409"/>
                    <a:pt x="1402" y="1525"/>
                    <a:pt x="1638" y="1561"/>
                  </a:cubicBezTo>
                  <a:cubicBezTo>
                    <a:pt x="1673" y="1566"/>
                    <a:pt x="1709" y="1569"/>
                    <a:pt x="1745" y="1569"/>
                  </a:cubicBezTo>
                  <a:cubicBezTo>
                    <a:pt x="1950" y="1569"/>
                    <a:pt x="2164" y="1483"/>
                    <a:pt x="2244" y="1298"/>
                  </a:cubicBezTo>
                  <a:cubicBezTo>
                    <a:pt x="2510" y="664"/>
                    <a:pt x="1404"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7"/>
            <p:cNvSpPr/>
            <p:nvPr/>
          </p:nvSpPr>
          <p:spPr>
            <a:xfrm>
              <a:off x="958618" y="3011378"/>
              <a:ext cx="81851" cy="83671"/>
            </a:xfrm>
            <a:custGeom>
              <a:avLst/>
              <a:gdLst/>
              <a:ahLst/>
              <a:cxnLst/>
              <a:rect l="l" t="t" r="r" b="b"/>
              <a:pathLst>
                <a:path w="4137" h="4229" extrusionOk="0">
                  <a:moveTo>
                    <a:pt x="2304" y="0"/>
                  </a:moveTo>
                  <a:cubicBezTo>
                    <a:pt x="1100" y="0"/>
                    <a:pt x="324" y="1656"/>
                    <a:pt x="134" y="2629"/>
                  </a:cubicBezTo>
                  <a:cubicBezTo>
                    <a:pt x="49" y="3056"/>
                    <a:pt x="1" y="3506"/>
                    <a:pt x="125" y="3929"/>
                  </a:cubicBezTo>
                  <a:cubicBezTo>
                    <a:pt x="143" y="4001"/>
                    <a:pt x="170" y="4071"/>
                    <a:pt x="223" y="4130"/>
                  </a:cubicBezTo>
                  <a:cubicBezTo>
                    <a:pt x="285" y="4199"/>
                    <a:pt x="375" y="4228"/>
                    <a:pt x="469" y="4228"/>
                  </a:cubicBezTo>
                  <a:cubicBezTo>
                    <a:pt x="558" y="4228"/>
                    <a:pt x="651" y="4202"/>
                    <a:pt x="726" y="4157"/>
                  </a:cubicBezTo>
                  <a:cubicBezTo>
                    <a:pt x="887" y="4063"/>
                    <a:pt x="998" y="3911"/>
                    <a:pt x="1123" y="3778"/>
                  </a:cubicBezTo>
                  <a:cubicBezTo>
                    <a:pt x="1572" y="3297"/>
                    <a:pt x="2213" y="3043"/>
                    <a:pt x="2761" y="2669"/>
                  </a:cubicBezTo>
                  <a:cubicBezTo>
                    <a:pt x="3811" y="1952"/>
                    <a:pt x="4136" y="265"/>
                    <a:pt x="2512" y="16"/>
                  </a:cubicBezTo>
                  <a:cubicBezTo>
                    <a:pt x="2441" y="5"/>
                    <a:pt x="2372" y="0"/>
                    <a:pt x="2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7"/>
            <p:cNvSpPr/>
            <p:nvPr/>
          </p:nvSpPr>
          <p:spPr>
            <a:xfrm>
              <a:off x="980026" y="3110422"/>
              <a:ext cx="80703" cy="80703"/>
            </a:xfrm>
            <a:custGeom>
              <a:avLst/>
              <a:gdLst/>
              <a:ahLst/>
              <a:cxnLst/>
              <a:rect l="l" t="t" r="r" b="b"/>
              <a:pathLst>
                <a:path w="4079" h="4079" extrusionOk="0">
                  <a:moveTo>
                    <a:pt x="2039" y="0"/>
                  </a:moveTo>
                  <a:cubicBezTo>
                    <a:pt x="913" y="0"/>
                    <a:pt x="0" y="914"/>
                    <a:pt x="0" y="2040"/>
                  </a:cubicBezTo>
                  <a:cubicBezTo>
                    <a:pt x="0" y="3166"/>
                    <a:pt x="913" y="4079"/>
                    <a:pt x="2039" y="4079"/>
                  </a:cubicBezTo>
                  <a:cubicBezTo>
                    <a:pt x="3166" y="4079"/>
                    <a:pt x="4079" y="3166"/>
                    <a:pt x="4079" y="2040"/>
                  </a:cubicBezTo>
                  <a:cubicBezTo>
                    <a:pt x="4079" y="914"/>
                    <a:pt x="3166" y="0"/>
                    <a:pt x="20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7"/>
            <p:cNvSpPr/>
            <p:nvPr/>
          </p:nvSpPr>
          <p:spPr>
            <a:xfrm>
              <a:off x="914320" y="3150170"/>
              <a:ext cx="115050" cy="97382"/>
            </a:xfrm>
            <a:custGeom>
              <a:avLst/>
              <a:gdLst/>
              <a:ahLst/>
              <a:cxnLst/>
              <a:rect l="l" t="t" r="r" b="b"/>
              <a:pathLst>
                <a:path w="5815" h="4922" extrusionOk="0">
                  <a:moveTo>
                    <a:pt x="4738" y="0"/>
                  </a:moveTo>
                  <a:cubicBezTo>
                    <a:pt x="4272" y="0"/>
                    <a:pt x="3782" y="571"/>
                    <a:pt x="3517" y="855"/>
                  </a:cubicBezTo>
                  <a:cubicBezTo>
                    <a:pt x="2390" y="2043"/>
                    <a:pt x="1108" y="3196"/>
                    <a:pt x="147" y="4523"/>
                  </a:cubicBezTo>
                  <a:cubicBezTo>
                    <a:pt x="71" y="4626"/>
                    <a:pt x="0" y="4777"/>
                    <a:pt x="93" y="4866"/>
                  </a:cubicBezTo>
                  <a:cubicBezTo>
                    <a:pt x="124" y="4897"/>
                    <a:pt x="173" y="4910"/>
                    <a:pt x="218" y="4915"/>
                  </a:cubicBezTo>
                  <a:cubicBezTo>
                    <a:pt x="247" y="4920"/>
                    <a:pt x="275" y="4922"/>
                    <a:pt x="303" y="4922"/>
                  </a:cubicBezTo>
                  <a:cubicBezTo>
                    <a:pt x="573" y="4922"/>
                    <a:pt x="820" y="4742"/>
                    <a:pt x="1038" y="4572"/>
                  </a:cubicBezTo>
                  <a:cubicBezTo>
                    <a:pt x="2213" y="3655"/>
                    <a:pt x="3388" y="2734"/>
                    <a:pt x="4564" y="1817"/>
                  </a:cubicBezTo>
                  <a:cubicBezTo>
                    <a:pt x="5000" y="1478"/>
                    <a:pt x="5814" y="529"/>
                    <a:pt x="5004" y="71"/>
                  </a:cubicBezTo>
                  <a:cubicBezTo>
                    <a:pt x="4917" y="22"/>
                    <a:pt x="4828" y="0"/>
                    <a:pt x="4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7"/>
            <p:cNvSpPr/>
            <p:nvPr/>
          </p:nvSpPr>
          <p:spPr>
            <a:xfrm>
              <a:off x="1462740" y="2803180"/>
              <a:ext cx="144411" cy="313790"/>
            </a:xfrm>
            <a:custGeom>
              <a:avLst/>
              <a:gdLst/>
              <a:ahLst/>
              <a:cxnLst/>
              <a:rect l="l" t="t" r="r" b="b"/>
              <a:pathLst>
                <a:path w="7299" h="15860" extrusionOk="0">
                  <a:moveTo>
                    <a:pt x="0" y="0"/>
                  </a:moveTo>
                  <a:lnTo>
                    <a:pt x="0" y="0"/>
                  </a:lnTo>
                  <a:cubicBezTo>
                    <a:pt x="117" y="191"/>
                    <a:pt x="241" y="370"/>
                    <a:pt x="384" y="522"/>
                  </a:cubicBezTo>
                  <a:cubicBezTo>
                    <a:pt x="1795" y="2071"/>
                    <a:pt x="2400" y="4167"/>
                    <a:pt x="2841" y="6212"/>
                  </a:cubicBezTo>
                  <a:cubicBezTo>
                    <a:pt x="3522" y="9395"/>
                    <a:pt x="3888" y="12747"/>
                    <a:pt x="2944" y="15860"/>
                  </a:cubicBezTo>
                  <a:cubicBezTo>
                    <a:pt x="4284" y="14136"/>
                    <a:pt x="5838" y="12266"/>
                    <a:pt x="7298" y="10517"/>
                  </a:cubicBezTo>
                  <a:cubicBezTo>
                    <a:pt x="6296" y="9604"/>
                    <a:pt x="5700" y="9052"/>
                    <a:pt x="5700" y="9052"/>
                  </a:cubicBezTo>
                  <a:cubicBezTo>
                    <a:pt x="5700" y="9052"/>
                    <a:pt x="5690" y="9034"/>
                    <a:pt x="5673" y="8990"/>
                  </a:cubicBezTo>
                  <a:cubicBezTo>
                    <a:pt x="5375" y="8343"/>
                    <a:pt x="2788" y="2809"/>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7"/>
            <p:cNvSpPr/>
            <p:nvPr/>
          </p:nvSpPr>
          <p:spPr>
            <a:xfrm>
              <a:off x="1323553" y="2872269"/>
              <a:ext cx="129790" cy="181191"/>
            </a:xfrm>
            <a:custGeom>
              <a:avLst/>
              <a:gdLst/>
              <a:ahLst/>
              <a:cxnLst/>
              <a:rect l="l" t="t" r="r" b="b"/>
              <a:pathLst>
                <a:path w="6560" h="9158" extrusionOk="0">
                  <a:moveTo>
                    <a:pt x="3978" y="1"/>
                  </a:moveTo>
                  <a:cubicBezTo>
                    <a:pt x="3730" y="1"/>
                    <a:pt x="3475" y="47"/>
                    <a:pt x="3233" y="106"/>
                  </a:cubicBezTo>
                  <a:cubicBezTo>
                    <a:pt x="2134" y="373"/>
                    <a:pt x="878" y="1228"/>
                    <a:pt x="1" y="1945"/>
                  </a:cubicBezTo>
                  <a:cubicBezTo>
                    <a:pt x="2378" y="3997"/>
                    <a:pt x="4409" y="6446"/>
                    <a:pt x="5985" y="9158"/>
                  </a:cubicBezTo>
                  <a:cubicBezTo>
                    <a:pt x="6560" y="6557"/>
                    <a:pt x="6560" y="3774"/>
                    <a:pt x="5526" y="1321"/>
                  </a:cubicBezTo>
                  <a:cubicBezTo>
                    <a:pt x="5331" y="854"/>
                    <a:pt x="5077" y="363"/>
                    <a:pt x="4618" y="137"/>
                  </a:cubicBezTo>
                  <a:cubicBezTo>
                    <a:pt x="4418" y="38"/>
                    <a:pt x="4201" y="1"/>
                    <a:pt x="3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7"/>
            <p:cNvSpPr/>
            <p:nvPr/>
          </p:nvSpPr>
          <p:spPr>
            <a:xfrm>
              <a:off x="1269302" y="2768913"/>
              <a:ext cx="225430" cy="144391"/>
            </a:xfrm>
            <a:custGeom>
              <a:avLst/>
              <a:gdLst/>
              <a:ahLst/>
              <a:cxnLst/>
              <a:rect l="l" t="t" r="r" b="b"/>
              <a:pathLst>
                <a:path w="11394" h="7298" extrusionOk="0">
                  <a:moveTo>
                    <a:pt x="6528" y="10"/>
                  </a:moveTo>
                  <a:cubicBezTo>
                    <a:pt x="1296" y="148"/>
                    <a:pt x="27" y="7071"/>
                    <a:pt x="14" y="7142"/>
                  </a:cubicBezTo>
                  <a:cubicBezTo>
                    <a:pt x="0" y="7213"/>
                    <a:pt x="49" y="7280"/>
                    <a:pt x="121" y="7293"/>
                  </a:cubicBezTo>
                  <a:cubicBezTo>
                    <a:pt x="129" y="7293"/>
                    <a:pt x="139" y="7297"/>
                    <a:pt x="143" y="7297"/>
                  </a:cubicBezTo>
                  <a:cubicBezTo>
                    <a:pt x="209" y="7297"/>
                    <a:pt x="263" y="7249"/>
                    <a:pt x="277" y="7186"/>
                  </a:cubicBezTo>
                  <a:cubicBezTo>
                    <a:pt x="290" y="7120"/>
                    <a:pt x="1518" y="405"/>
                    <a:pt x="6532" y="277"/>
                  </a:cubicBezTo>
                  <a:cubicBezTo>
                    <a:pt x="6585" y="277"/>
                    <a:pt x="8780" y="308"/>
                    <a:pt x="11131" y="3705"/>
                  </a:cubicBezTo>
                  <a:cubicBezTo>
                    <a:pt x="11156" y="3743"/>
                    <a:pt x="11198" y="3763"/>
                    <a:pt x="11241" y="3763"/>
                  </a:cubicBezTo>
                  <a:cubicBezTo>
                    <a:pt x="11267" y="3763"/>
                    <a:pt x="11294" y="3755"/>
                    <a:pt x="11318" y="3740"/>
                  </a:cubicBezTo>
                  <a:cubicBezTo>
                    <a:pt x="11376" y="3696"/>
                    <a:pt x="11394" y="3616"/>
                    <a:pt x="11349" y="3553"/>
                  </a:cubicBezTo>
                  <a:cubicBezTo>
                    <a:pt x="8891" y="0"/>
                    <a:pt x="6616" y="14"/>
                    <a:pt x="6528" y="1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7"/>
            <p:cNvSpPr/>
            <p:nvPr/>
          </p:nvSpPr>
          <p:spPr>
            <a:xfrm>
              <a:off x="547249" y="3772546"/>
              <a:ext cx="1029671" cy="623109"/>
            </a:xfrm>
            <a:custGeom>
              <a:avLst/>
              <a:gdLst/>
              <a:ahLst/>
              <a:cxnLst/>
              <a:rect l="l" t="t" r="r" b="b"/>
              <a:pathLst>
                <a:path w="52043" h="31494" extrusionOk="0">
                  <a:moveTo>
                    <a:pt x="5224" y="1"/>
                  </a:moveTo>
                  <a:cubicBezTo>
                    <a:pt x="4634" y="1"/>
                    <a:pt x="4044" y="75"/>
                    <a:pt x="3473" y="230"/>
                  </a:cubicBezTo>
                  <a:cubicBezTo>
                    <a:pt x="1995" y="626"/>
                    <a:pt x="859" y="1325"/>
                    <a:pt x="0" y="2242"/>
                  </a:cubicBezTo>
                  <a:cubicBezTo>
                    <a:pt x="85" y="2464"/>
                    <a:pt x="174" y="2687"/>
                    <a:pt x="272" y="2905"/>
                  </a:cubicBezTo>
                  <a:cubicBezTo>
                    <a:pt x="384" y="3168"/>
                    <a:pt x="499" y="3435"/>
                    <a:pt x="615" y="3703"/>
                  </a:cubicBezTo>
                  <a:cubicBezTo>
                    <a:pt x="699" y="3880"/>
                    <a:pt x="784" y="4067"/>
                    <a:pt x="865" y="4245"/>
                  </a:cubicBezTo>
                  <a:cubicBezTo>
                    <a:pt x="922" y="4366"/>
                    <a:pt x="976" y="4486"/>
                    <a:pt x="1029" y="4607"/>
                  </a:cubicBezTo>
                  <a:cubicBezTo>
                    <a:pt x="2235" y="7149"/>
                    <a:pt x="3651" y="9566"/>
                    <a:pt x="5272" y="11832"/>
                  </a:cubicBezTo>
                  <a:cubicBezTo>
                    <a:pt x="5339" y="11935"/>
                    <a:pt x="5410" y="12028"/>
                    <a:pt x="5476" y="12122"/>
                  </a:cubicBezTo>
                  <a:cubicBezTo>
                    <a:pt x="5735" y="12473"/>
                    <a:pt x="5994" y="12825"/>
                    <a:pt x="6261" y="13163"/>
                  </a:cubicBezTo>
                  <a:cubicBezTo>
                    <a:pt x="6368" y="13306"/>
                    <a:pt x="6479" y="13449"/>
                    <a:pt x="6590" y="13587"/>
                  </a:cubicBezTo>
                  <a:cubicBezTo>
                    <a:pt x="7013" y="14129"/>
                    <a:pt x="7445" y="14659"/>
                    <a:pt x="7894" y="15176"/>
                  </a:cubicBezTo>
                  <a:cubicBezTo>
                    <a:pt x="7944" y="15239"/>
                    <a:pt x="7997" y="15301"/>
                    <a:pt x="8050" y="15354"/>
                  </a:cubicBezTo>
                  <a:cubicBezTo>
                    <a:pt x="8468" y="15843"/>
                    <a:pt x="8900" y="16320"/>
                    <a:pt x="9346" y="16788"/>
                  </a:cubicBezTo>
                  <a:cubicBezTo>
                    <a:pt x="9573" y="17028"/>
                    <a:pt x="9804" y="17273"/>
                    <a:pt x="10044" y="17509"/>
                  </a:cubicBezTo>
                  <a:cubicBezTo>
                    <a:pt x="10418" y="17892"/>
                    <a:pt x="10802" y="18270"/>
                    <a:pt x="11197" y="18648"/>
                  </a:cubicBezTo>
                  <a:cubicBezTo>
                    <a:pt x="11394" y="18831"/>
                    <a:pt x="11594" y="19018"/>
                    <a:pt x="11795" y="19192"/>
                  </a:cubicBezTo>
                  <a:cubicBezTo>
                    <a:pt x="11848" y="19254"/>
                    <a:pt x="11901" y="19303"/>
                    <a:pt x="11959" y="19347"/>
                  </a:cubicBezTo>
                  <a:cubicBezTo>
                    <a:pt x="13838" y="21057"/>
                    <a:pt x="15859" y="22612"/>
                    <a:pt x="18001" y="23995"/>
                  </a:cubicBezTo>
                  <a:cubicBezTo>
                    <a:pt x="21305" y="26138"/>
                    <a:pt x="24901" y="27874"/>
                    <a:pt x="28709" y="29130"/>
                  </a:cubicBezTo>
                  <a:cubicBezTo>
                    <a:pt x="33334" y="30661"/>
                    <a:pt x="38281" y="31493"/>
                    <a:pt x="43428" y="31493"/>
                  </a:cubicBezTo>
                  <a:cubicBezTo>
                    <a:pt x="44434" y="31493"/>
                    <a:pt x="45431" y="31458"/>
                    <a:pt x="46424" y="31395"/>
                  </a:cubicBezTo>
                  <a:cubicBezTo>
                    <a:pt x="48290" y="31275"/>
                    <a:pt x="50124" y="31053"/>
                    <a:pt x="51923" y="30719"/>
                  </a:cubicBezTo>
                  <a:cubicBezTo>
                    <a:pt x="52042" y="27180"/>
                    <a:pt x="50832" y="23604"/>
                    <a:pt x="48298" y="21151"/>
                  </a:cubicBezTo>
                  <a:cubicBezTo>
                    <a:pt x="46286" y="19206"/>
                    <a:pt x="43458" y="18165"/>
                    <a:pt x="40673" y="18165"/>
                  </a:cubicBezTo>
                  <a:cubicBezTo>
                    <a:pt x="38350" y="18165"/>
                    <a:pt x="36058" y="18890"/>
                    <a:pt x="34296" y="20421"/>
                  </a:cubicBezTo>
                  <a:cubicBezTo>
                    <a:pt x="34982" y="16885"/>
                    <a:pt x="35079" y="13128"/>
                    <a:pt x="33749" y="9784"/>
                  </a:cubicBezTo>
                  <a:cubicBezTo>
                    <a:pt x="32422" y="6436"/>
                    <a:pt x="29443" y="3596"/>
                    <a:pt x="25868" y="3181"/>
                  </a:cubicBezTo>
                  <a:cubicBezTo>
                    <a:pt x="25547" y="3144"/>
                    <a:pt x="25224" y="3126"/>
                    <a:pt x="24901" y="3126"/>
                  </a:cubicBezTo>
                  <a:cubicBezTo>
                    <a:pt x="23312" y="3126"/>
                    <a:pt x="21726" y="3559"/>
                    <a:pt x="20271" y="4214"/>
                  </a:cubicBezTo>
                  <a:cubicBezTo>
                    <a:pt x="17302" y="5554"/>
                    <a:pt x="14777" y="7847"/>
                    <a:pt x="13161" y="10675"/>
                  </a:cubicBezTo>
                  <a:cubicBezTo>
                    <a:pt x="12854" y="7656"/>
                    <a:pt x="12449" y="4397"/>
                    <a:pt x="10369" y="2188"/>
                  </a:cubicBezTo>
                  <a:cubicBezTo>
                    <a:pt x="9059" y="786"/>
                    <a:pt x="7138" y="1"/>
                    <a:pt x="5224" y="1"/>
                  </a:cubicBezTo>
                  <a:close/>
                </a:path>
              </a:pathLst>
            </a:custGeom>
            <a:solidFill>
              <a:srgbClr val="FDC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7"/>
            <p:cNvSpPr/>
            <p:nvPr/>
          </p:nvSpPr>
          <p:spPr>
            <a:xfrm>
              <a:off x="1741372" y="3192252"/>
              <a:ext cx="592145" cy="1133028"/>
            </a:xfrm>
            <a:custGeom>
              <a:avLst/>
              <a:gdLst/>
              <a:ahLst/>
              <a:cxnLst/>
              <a:rect l="l" t="t" r="r" b="b"/>
              <a:pathLst>
                <a:path w="29929" h="57267" extrusionOk="0">
                  <a:moveTo>
                    <a:pt x="27809" y="1"/>
                  </a:moveTo>
                  <a:cubicBezTo>
                    <a:pt x="24292" y="638"/>
                    <a:pt x="21086" y="2863"/>
                    <a:pt x="19282" y="5949"/>
                  </a:cubicBezTo>
                  <a:cubicBezTo>
                    <a:pt x="17662" y="8705"/>
                    <a:pt x="17172" y="12005"/>
                    <a:pt x="17355" y="15196"/>
                  </a:cubicBezTo>
                  <a:cubicBezTo>
                    <a:pt x="17542" y="18384"/>
                    <a:pt x="18370" y="21497"/>
                    <a:pt x="19256" y="24564"/>
                  </a:cubicBezTo>
                  <a:cubicBezTo>
                    <a:pt x="17017" y="23646"/>
                    <a:pt x="14737" y="22717"/>
                    <a:pt x="12333" y="22374"/>
                  </a:cubicBezTo>
                  <a:cubicBezTo>
                    <a:pt x="11746" y="22291"/>
                    <a:pt x="11148" y="22247"/>
                    <a:pt x="10551" y="22247"/>
                  </a:cubicBezTo>
                  <a:cubicBezTo>
                    <a:pt x="8700" y="22247"/>
                    <a:pt x="6852" y="22673"/>
                    <a:pt x="5338" y="23714"/>
                  </a:cubicBezTo>
                  <a:cubicBezTo>
                    <a:pt x="3036" y="25290"/>
                    <a:pt x="1812" y="28077"/>
                    <a:pt x="1367" y="30842"/>
                  </a:cubicBezTo>
                  <a:cubicBezTo>
                    <a:pt x="512" y="36171"/>
                    <a:pt x="2298" y="41857"/>
                    <a:pt x="6038" y="45744"/>
                  </a:cubicBezTo>
                  <a:cubicBezTo>
                    <a:pt x="5945" y="45648"/>
                    <a:pt x="5813" y="45607"/>
                    <a:pt x="5653" y="45607"/>
                  </a:cubicBezTo>
                  <a:cubicBezTo>
                    <a:pt x="4743" y="45607"/>
                    <a:pt x="2944" y="46954"/>
                    <a:pt x="2574" y="47302"/>
                  </a:cubicBezTo>
                  <a:cubicBezTo>
                    <a:pt x="1532" y="48290"/>
                    <a:pt x="823" y="49653"/>
                    <a:pt x="481" y="51042"/>
                  </a:cubicBezTo>
                  <a:cubicBezTo>
                    <a:pt x="1" y="52965"/>
                    <a:pt x="245" y="55249"/>
                    <a:pt x="1006" y="57266"/>
                  </a:cubicBezTo>
                  <a:cubicBezTo>
                    <a:pt x="10423" y="53366"/>
                    <a:pt x="18285" y="46478"/>
                    <a:pt x="23423" y="37792"/>
                  </a:cubicBezTo>
                  <a:cubicBezTo>
                    <a:pt x="23776" y="37196"/>
                    <a:pt x="24117" y="36590"/>
                    <a:pt x="24443" y="35980"/>
                  </a:cubicBezTo>
                  <a:cubicBezTo>
                    <a:pt x="24604" y="35677"/>
                    <a:pt x="24764" y="35374"/>
                    <a:pt x="24915" y="35071"/>
                  </a:cubicBezTo>
                  <a:cubicBezTo>
                    <a:pt x="26696" y="31537"/>
                    <a:pt x="28050" y="27752"/>
                    <a:pt x="28891" y="23780"/>
                  </a:cubicBezTo>
                  <a:cubicBezTo>
                    <a:pt x="29572" y="20615"/>
                    <a:pt x="29928" y="17334"/>
                    <a:pt x="29928" y="13968"/>
                  </a:cubicBezTo>
                  <a:cubicBezTo>
                    <a:pt x="29928" y="9101"/>
                    <a:pt x="29189" y="4413"/>
                    <a:pt x="27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7"/>
            <p:cNvSpPr/>
            <p:nvPr/>
          </p:nvSpPr>
          <p:spPr>
            <a:xfrm>
              <a:off x="677612" y="3609261"/>
              <a:ext cx="295192" cy="495436"/>
            </a:xfrm>
            <a:custGeom>
              <a:avLst/>
              <a:gdLst/>
              <a:ahLst/>
              <a:cxnLst/>
              <a:rect l="l" t="t" r="r" b="b"/>
              <a:pathLst>
                <a:path w="14920" h="25041" extrusionOk="0">
                  <a:moveTo>
                    <a:pt x="13028" y="1"/>
                  </a:moveTo>
                  <a:cubicBezTo>
                    <a:pt x="12975" y="27"/>
                    <a:pt x="12922" y="54"/>
                    <a:pt x="12868" y="90"/>
                  </a:cubicBezTo>
                  <a:cubicBezTo>
                    <a:pt x="9239" y="2062"/>
                    <a:pt x="5740" y="4605"/>
                    <a:pt x="3291" y="7859"/>
                  </a:cubicBezTo>
                  <a:cubicBezTo>
                    <a:pt x="1501" y="12227"/>
                    <a:pt x="361" y="16929"/>
                    <a:pt x="1" y="21840"/>
                  </a:cubicBezTo>
                  <a:cubicBezTo>
                    <a:pt x="424" y="22382"/>
                    <a:pt x="856" y="22912"/>
                    <a:pt x="1305" y="23429"/>
                  </a:cubicBezTo>
                  <a:cubicBezTo>
                    <a:pt x="1355" y="23492"/>
                    <a:pt x="1408" y="23554"/>
                    <a:pt x="1461" y="23607"/>
                  </a:cubicBezTo>
                  <a:cubicBezTo>
                    <a:pt x="1879" y="24096"/>
                    <a:pt x="2311" y="24573"/>
                    <a:pt x="2757" y="25041"/>
                  </a:cubicBezTo>
                  <a:cubicBezTo>
                    <a:pt x="3798" y="24008"/>
                    <a:pt x="4875" y="22979"/>
                    <a:pt x="6020" y="21946"/>
                  </a:cubicBezTo>
                  <a:cubicBezTo>
                    <a:pt x="7836" y="20303"/>
                    <a:pt x="9706" y="18692"/>
                    <a:pt x="11270" y="16804"/>
                  </a:cubicBezTo>
                  <a:cubicBezTo>
                    <a:pt x="12841" y="14916"/>
                    <a:pt x="14106" y="12712"/>
                    <a:pt x="14524" y="10295"/>
                  </a:cubicBezTo>
                  <a:cubicBezTo>
                    <a:pt x="14920" y="7957"/>
                    <a:pt x="14515" y="5567"/>
                    <a:pt x="14101" y="3229"/>
                  </a:cubicBezTo>
                  <a:cubicBezTo>
                    <a:pt x="13900" y="2115"/>
                    <a:pt x="13308" y="1274"/>
                    <a:pt x="13068" y="188"/>
                  </a:cubicBezTo>
                  <a:cubicBezTo>
                    <a:pt x="13050" y="126"/>
                    <a:pt x="13037" y="58"/>
                    <a:pt x="130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7"/>
            <p:cNvSpPr/>
            <p:nvPr/>
          </p:nvSpPr>
          <p:spPr>
            <a:xfrm>
              <a:off x="745969" y="3960405"/>
              <a:ext cx="422311" cy="286902"/>
            </a:xfrm>
            <a:custGeom>
              <a:avLst/>
              <a:gdLst/>
              <a:ahLst/>
              <a:cxnLst/>
              <a:rect l="l" t="t" r="r" b="b"/>
              <a:pathLst>
                <a:path w="21345" h="14501" extrusionOk="0">
                  <a:moveTo>
                    <a:pt x="14468" y="0"/>
                  </a:moveTo>
                  <a:cubicBezTo>
                    <a:pt x="13692" y="0"/>
                    <a:pt x="12917" y="57"/>
                    <a:pt x="12146" y="187"/>
                  </a:cubicBezTo>
                  <a:cubicBezTo>
                    <a:pt x="7908" y="895"/>
                    <a:pt x="4346" y="3722"/>
                    <a:pt x="1278" y="6732"/>
                  </a:cubicBezTo>
                  <a:cubicBezTo>
                    <a:pt x="847" y="7154"/>
                    <a:pt x="424" y="7581"/>
                    <a:pt x="0" y="8014"/>
                  </a:cubicBezTo>
                  <a:cubicBezTo>
                    <a:pt x="374" y="8397"/>
                    <a:pt x="758" y="8775"/>
                    <a:pt x="1153" y="9153"/>
                  </a:cubicBezTo>
                  <a:cubicBezTo>
                    <a:pt x="1350" y="9336"/>
                    <a:pt x="1550" y="9523"/>
                    <a:pt x="1751" y="9697"/>
                  </a:cubicBezTo>
                  <a:cubicBezTo>
                    <a:pt x="1804" y="9759"/>
                    <a:pt x="1857" y="9808"/>
                    <a:pt x="1915" y="9852"/>
                  </a:cubicBezTo>
                  <a:cubicBezTo>
                    <a:pt x="3794" y="11562"/>
                    <a:pt x="5815" y="13117"/>
                    <a:pt x="7957" y="14500"/>
                  </a:cubicBezTo>
                  <a:cubicBezTo>
                    <a:pt x="10348" y="14305"/>
                    <a:pt x="12672" y="13904"/>
                    <a:pt x="14880" y="13053"/>
                  </a:cubicBezTo>
                  <a:cubicBezTo>
                    <a:pt x="15708" y="12737"/>
                    <a:pt x="16532" y="12355"/>
                    <a:pt x="17200" y="11771"/>
                  </a:cubicBezTo>
                  <a:cubicBezTo>
                    <a:pt x="18077" y="11010"/>
                    <a:pt x="18646" y="9959"/>
                    <a:pt x="19096" y="8886"/>
                  </a:cubicBezTo>
                  <a:cubicBezTo>
                    <a:pt x="19733" y="7386"/>
                    <a:pt x="20161" y="5810"/>
                    <a:pt x="20592" y="4238"/>
                  </a:cubicBezTo>
                  <a:cubicBezTo>
                    <a:pt x="20864" y="3254"/>
                    <a:pt x="21051" y="2185"/>
                    <a:pt x="21313" y="1193"/>
                  </a:cubicBezTo>
                  <a:cubicBezTo>
                    <a:pt x="21322" y="1157"/>
                    <a:pt x="21336" y="1122"/>
                    <a:pt x="21344" y="1086"/>
                  </a:cubicBezTo>
                  <a:cubicBezTo>
                    <a:pt x="21264" y="1069"/>
                    <a:pt x="21180" y="1042"/>
                    <a:pt x="21100" y="1024"/>
                  </a:cubicBezTo>
                  <a:cubicBezTo>
                    <a:pt x="18931" y="469"/>
                    <a:pt x="16695" y="0"/>
                    <a:pt x="144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7"/>
            <p:cNvSpPr/>
            <p:nvPr/>
          </p:nvSpPr>
          <p:spPr>
            <a:xfrm>
              <a:off x="703431" y="3604730"/>
              <a:ext cx="236431" cy="471595"/>
            </a:xfrm>
            <a:custGeom>
              <a:avLst/>
              <a:gdLst/>
              <a:ahLst/>
              <a:cxnLst/>
              <a:rect l="l" t="t" r="r" b="b"/>
              <a:pathLst>
                <a:path w="11950" h="23836" extrusionOk="0">
                  <a:moveTo>
                    <a:pt x="11824" y="1"/>
                  </a:moveTo>
                  <a:cubicBezTo>
                    <a:pt x="11789" y="1"/>
                    <a:pt x="11754" y="19"/>
                    <a:pt x="11732" y="52"/>
                  </a:cubicBezTo>
                  <a:cubicBezTo>
                    <a:pt x="11679" y="141"/>
                    <a:pt x="11617" y="230"/>
                    <a:pt x="11563" y="319"/>
                  </a:cubicBezTo>
                  <a:cubicBezTo>
                    <a:pt x="8919" y="4339"/>
                    <a:pt x="6870" y="8992"/>
                    <a:pt x="4885" y="13484"/>
                  </a:cubicBezTo>
                  <a:cubicBezTo>
                    <a:pt x="3918" y="15680"/>
                    <a:pt x="2921" y="17945"/>
                    <a:pt x="1879" y="20069"/>
                  </a:cubicBezTo>
                  <a:cubicBezTo>
                    <a:pt x="1287" y="21276"/>
                    <a:pt x="659" y="22478"/>
                    <a:pt x="0" y="23658"/>
                  </a:cubicBezTo>
                  <a:cubicBezTo>
                    <a:pt x="50" y="23721"/>
                    <a:pt x="103" y="23783"/>
                    <a:pt x="156" y="23836"/>
                  </a:cubicBezTo>
                  <a:cubicBezTo>
                    <a:pt x="833" y="22630"/>
                    <a:pt x="1478" y="21405"/>
                    <a:pt x="2080" y="20162"/>
                  </a:cubicBezTo>
                  <a:cubicBezTo>
                    <a:pt x="3122" y="18039"/>
                    <a:pt x="4123" y="15773"/>
                    <a:pt x="5089" y="13578"/>
                  </a:cubicBezTo>
                  <a:cubicBezTo>
                    <a:pt x="7070" y="9076"/>
                    <a:pt x="9118" y="4428"/>
                    <a:pt x="11763" y="417"/>
                  </a:cubicBezTo>
                  <a:cubicBezTo>
                    <a:pt x="11812" y="337"/>
                    <a:pt x="11866" y="256"/>
                    <a:pt x="11919" y="176"/>
                  </a:cubicBezTo>
                  <a:cubicBezTo>
                    <a:pt x="11950" y="123"/>
                    <a:pt x="11937" y="57"/>
                    <a:pt x="11884" y="20"/>
                  </a:cubicBezTo>
                  <a:cubicBezTo>
                    <a:pt x="11865" y="7"/>
                    <a:pt x="11845" y="1"/>
                    <a:pt x="11824" y="1"/>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7"/>
            <p:cNvSpPr/>
            <p:nvPr/>
          </p:nvSpPr>
          <p:spPr>
            <a:xfrm>
              <a:off x="780593" y="3979102"/>
              <a:ext cx="391308" cy="176245"/>
            </a:xfrm>
            <a:custGeom>
              <a:avLst/>
              <a:gdLst/>
              <a:ahLst/>
              <a:cxnLst/>
              <a:rect l="l" t="t" r="r" b="b"/>
              <a:pathLst>
                <a:path w="19778" h="8908" extrusionOk="0">
                  <a:moveTo>
                    <a:pt x="19651" y="0"/>
                  </a:moveTo>
                  <a:cubicBezTo>
                    <a:pt x="19643" y="0"/>
                    <a:pt x="19634" y="1"/>
                    <a:pt x="19625" y="3"/>
                  </a:cubicBezTo>
                  <a:cubicBezTo>
                    <a:pt x="19537" y="25"/>
                    <a:pt x="19444" y="52"/>
                    <a:pt x="19350" y="79"/>
                  </a:cubicBezTo>
                  <a:cubicBezTo>
                    <a:pt x="14235" y="1433"/>
                    <a:pt x="9114" y="3983"/>
                    <a:pt x="4302" y="6482"/>
                  </a:cubicBezTo>
                  <a:cubicBezTo>
                    <a:pt x="2868" y="7224"/>
                    <a:pt x="1429" y="7986"/>
                    <a:pt x="1" y="8752"/>
                  </a:cubicBezTo>
                  <a:cubicBezTo>
                    <a:pt x="54" y="8814"/>
                    <a:pt x="107" y="8863"/>
                    <a:pt x="165" y="8907"/>
                  </a:cubicBezTo>
                  <a:cubicBezTo>
                    <a:pt x="1577" y="8155"/>
                    <a:pt x="2993" y="7411"/>
                    <a:pt x="4404" y="6677"/>
                  </a:cubicBezTo>
                  <a:cubicBezTo>
                    <a:pt x="9252" y="4157"/>
                    <a:pt x="14416" y="1588"/>
                    <a:pt x="19563" y="248"/>
                  </a:cubicBezTo>
                  <a:cubicBezTo>
                    <a:pt x="19604" y="235"/>
                    <a:pt x="19644" y="225"/>
                    <a:pt x="19684" y="217"/>
                  </a:cubicBezTo>
                  <a:cubicBezTo>
                    <a:pt x="19742" y="204"/>
                    <a:pt x="19777" y="141"/>
                    <a:pt x="19759" y="83"/>
                  </a:cubicBezTo>
                  <a:cubicBezTo>
                    <a:pt x="19748" y="33"/>
                    <a:pt x="19704" y="0"/>
                    <a:pt x="19651" y="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7"/>
            <p:cNvSpPr/>
            <p:nvPr/>
          </p:nvSpPr>
          <p:spPr>
            <a:xfrm>
              <a:off x="1294488" y="2541820"/>
              <a:ext cx="424606" cy="382939"/>
            </a:xfrm>
            <a:custGeom>
              <a:avLst/>
              <a:gdLst/>
              <a:ahLst/>
              <a:cxnLst/>
              <a:rect l="l" t="t" r="r" b="b"/>
              <a:pathLst>
                <a:path w="21461" h="19355" extrusionOk="0">
                  <a:moveTo>
                    <a:pt x="6328" y="1"/>
                  </a:moveTo>
                  <a:cubicBezTo>
                    <a:pt x="4885" y="1025"/>
                    <a:pt x="3701" y="2395"/>
                    <a:pt x="2775" y="3941"/>
                  </a:cubicBezTo>
                  <a:cubicBezTo>
                    <a:pt x="2703" y="4056"/>
                    <a:pt x="2641" y="4177"/>
                    <a:pt x="2569" y="4292"/>
                  </a:cubicBezTo>
                  <a:cubicBezTo>
                    <a:pt x="1924" y="5459"/>
                    <a:pt x="1412" y="6719"/>
                    <a:pt x="1038" y="7992"/>
                  </a:cubicBezTo>
                  <a:cubicBezTo>
                    <a:pt x="802" y="8825"/>
                    <a:pt x="624" y="9662"/>
                    <a:pt x="486" y="10521"/>
                  </a:cubicBezTo>
                  <a:cubicBezTo>
                    <a:pt x="473" y="10597"/>
                    <a:pt x="455" y="10672"/>
                    <a:pt x="446" y="10753"/>
                  </a:cubicBezTo>
                  <a:cubicBezTo>
                    <a:pt x="442" y="10784"/>
                    <a:pt x="432" y="10824"/>
                    <a:pt x="428" y="10855"/>
                  </a:cubicBezTo>
                  <a:cubicBezTo>
                    <a:pt x="27" y="13508"/>
                    <a:pt x="1" y="16220"/>
                    <a:pt x="5" y="18918"/>
                  </a:cubicBezTo>
                  <a:lnTo>
                    <a:pt x="5" y="18927"/>
                  </a:lnTo>
                  <a:lnTo>
                    <a:pt x="1" y="19354"/>
                  </a:lnTo>
                  <a:cubicBezTo>
                    <a:pt x="58" y="19346"/>
                    <a:pt x="121" y="19328"/>
                    <a:pt x="179" y="19315"/>
                  </a:cubicBezTo>
                  <a:cubicBezTo>
                    <a:pt x="2409" y="18834"/>
                    <a:pt x="4698" y="18615"/>
                    <a:pt x="6950" y="18255"/>
                  </a:cubicBezTo>
                  <a:cubicBezTo>
                    <a:pt x="7000" y="18246"/>
                    <a:pt x="7057" y="18237"/>
                    <a:pt x="7111" y="18224"/>
                  </a:cubicBezTo>
                  <a:cubicBezTo>
                    <a:pt x="7168" y="18214"/>
                    <a:pt x="7218" y="18206"/>
                    <a:pt x="7275" y="18197"/>
                  </a:cubicBezTo>
                  <a:cubicBezTo>
                    <a:pt x="8771" y="17943"/>
                    <a:pt x="10241" y="17618"/>
                    <a:pt x="11670" y="17106"/>
                  </a:cubicBezTo>
                  <a:cubicBezTo>
                    <a:pt x="11781" y="17061"/>
                    <a:pt x="11892" y="17022"/>
                    <a:pt x="12004" y="16973"/>
                  </a:cubicBezTo>
                  <a:cubicBezTo>
                    <a:pt x="12205" y="16901"/>
                    <a:pt x="12400" y="16817"/>
                    <a:pt x="12597" y="16732"/>
                  </a:cubicBezTo>
                  <a:cubicBezTo>
                    <a:pt x="13273" y="16443"/>
                    <a:pt x="13918" y="16100"/>
                    <a:pt x="14524" y="15713"/>
                  </a:cubicBezTo>
                  <a:cubicBezTo>
                    <a:pt x="15468" y="15115"/>
                    <a:pt x="16341" y="14404"/>
                    <a:pt x="17120" y="13611"/>
                  </a:cubicBezTo>
                  <a:cubicBezTo>
                    <a:pt x="17459" y="13282"/>
                    <a:pt x="17769" y="12925"/>
                    <a:pt x="18073" y="12556"/>
                  </a:cubicBezTo>
                  <a:cubicBezTo>
                    <a:pt x="18188" y="12417"/>
                    <a:pt x="18295" y="12284"/>
                    <a:pt x="18398" y="12150"/>
                  </a:cubicBezTo>
                  <a:lnTo>
                    <a:pt x="18398" y="12146"/>
                  </a:lnTo>
                  <a:cubicBezTo>
                    <a:pt x="19978" y="10076"/>
                    <a:pt x="21038" y="7609"/>
                    <a:pt x="21349" y="5018"/>
                  </a:cubicBezTo>
                  <a:cubicBezTo>
                    <a:pt x="21447" y="4203"/>
                    <a:pt x="21460" y="3442"/>
                    <a:pt x="21412" y="2703"/>
                  </a:cubicBezTo>
                  <a:cubicBezTo>
                    <a:pt x="21332" y="2676"/>
                    <a:pt x="21252" y="2650"/>
                    <a:pt x="21172" y="2619"/>
                  </a:cubicBezTo>
                  <a:cubicBezTo>
                    <a:pt x="21042" y="2574"/>
                    <a:pt x="20909" y="2529"/>
                    <a:pt x="20775" y="2485"/>
                  </a:cubicBezTo>
                  <a:cubicBezTo>
                    <a:pt x="20200" y="2289"/>
                    <a:pt x="19617" y="2102"/>
                    <a:pt x="19029" y="1928"/>
                  </a:cubicBezTo>
                  <a:cubicBezTo>
                    <a:pt x="19003" y="1919"/>
                    <a:pt x="18967" y="1910"/>
                    <a:pt x="18941" y="1898"/>
                  </a:cubicBezTo>
                  <a:cubicBezTo>
                    <a:pt x="18224" y="1692"/>
                    <a:pt x="17498" y="1497"/>
                    <a:pt x="16764" y="1318"/>
                  </a:cubicBezTo>
                  <a:cubicBezTo>
                    <a:pt x="16754" y="1314"/>
                    <a:pt x="16742" y="1310"/>
                    <a:pt x="16728" y="1310"/>
                  </a:cubicBezTo>
                  <a:cubicBezTo>
                    <a:pt x="16621" y="1283"/>
                    <a:pt x="16518" y="1261"/>
                    <a:pt x="16407" y="1230"/>
                  </a:cubicBezTo>
                  <a:cubicBezTo>
                    <a:pt x="16376" y="1224"/>
                    <a:pt x="16341" y="1216"/>
                    <a:pt x="16310" y="1211"/>
                  </a:cubicBezTo>
                  <a:cubicBezTo>
                    <a:pt x="16176" y="1181"/>
                    <a:pt x="16043" y="1150"/>
                    <a:pt x="15909" y="1123"/>
                  </a:cubicBezTo>
                  <a:cubicBezTo>
                    <a:pt x="15770" y="1086"/>
                    <a:pt x="15628" y="1055"/>
                    <a:pt x="15486" y="1025"/>
                  </a:cubicBezTo>
                  <a:cubicBezTo>
                    <a:pt x="12525" y="392"/>
                    <a:pt x="9466" y="40"/>
                    <a:pt x="63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47"/>
            <p:cNvSpPr/>
            <p:nvPr/>
          </p:nvSpPr>
          <p:spPr>
            <a:xfrm>
              <a:off x="1289562" y="2564019"/>
              <a:ext cx="327620" cy="365053"/>
            </a:xfrm>
            <a:custGeom>
              <a:avLst/>
              <a:gdLst/>
              <a:ahLst/>
              <a:cxnLst/>
              <a:rect l="l" t="t" r="r" b="b"/>
              <a:pathLst>
                <a:path w="16559" h="18451" extrusionOk="0">
                  <a:moveTo>
                    <a:pt x="16158" y="1"/>
                  </a:moveTo>
                  <a:cubicBezTo>
                    <a:pt x="15713" y="406"/>
                    <a:pt x="15263" y="806"/>
                    <a:pt x="14817" y="1203"/>
                  </a:cubicBezTo>
                  <a:cubicBezTo>
                    <a:pt x="13549" y="2346"/>
                    <a:pt x="12258" y="3513"/>
                    <a:pt x="10980" y="4707"/>
                  </a:cubicBezTo>
                  <a:lnTo>
                    <a:pt x="10976" y="4707"/>
                  </a:lnTo>
                  <a:lnTo>
                    <a:pt x="10976" y="4711"/>
                  </a:lnTo>
                  <a:lnTo>
                    <a:pt x="10970" y="4711"/>
                  </a:lnTo>
                  <a:cubicBezTo>
                    <a:pt x="10886" y="4787"/>
                    <a:pt x="10810" y="4871"/>
                    <a:pt x="10726" y="4947"/>
                  </a:cubicBezTo>
                  <a:lnTo>
                    <a:pt x="10721" y="4947"/>
                  </a:lnTo>
                  <a:cubicBezTo>
                    <a:pt x="9885" y="5735"/>
                    <a:pt x="9065" y="6527"/>
                    <a:pt x="8259" y="7347"/>
                  </a:cubicBezTo>
                  <a:cubicBezTo>
                    <a:pt x="7637" y="7974"/>
                    <a:pt x="7043" y="8593"/>
                    <a:pt x="6483" y="9203"/>
                  </a:cubicBezTo>
                  <a:cubicBezTo>
                    <a:pt x="6376" y="9319"/>
                    <a:pt x="6278" y="9425"/>
                    <a:pt x="6189" y="9532"/>
                  </a:cubicBezTo>
                  <a:cubicBezTo>
                    <a:pt x="3620" y="12364"/>
                    <a:pt x="1701" y="15049"/>
                    <a:pt x="254" y="17796"/>
                  </a:cubicBezTo>
                  <a:lnTo>
                    <a:pt x="254" y="17805"/>
                  </a:lnTo>
                  <a:cubicBezTo>
                    <a:pt x="183" y="17938"/>
                    <a:pt x="112" y="18072"/>
                    <a:pt x="40" y="18210"/>
                  </a:cubicBezTo>
                  <a:cubicBezTo>
                    <a:pt x="1" y="18294"/>
                    <a:pt x="32" y="18388"/>
                    <a:pt x="116" y="18433"/>
                  </a:cubicBezTo>
                  <a:cubicBezTo>
                    <a:pt x="139" y="18446"/>
                    <a:pt x="161" y="18446"/>
                    <a:pt x="178" y="18450"/>
                  </a:cubicBezTo>
                  <a:cubicBezTo>
                    <a:pt x="245" y="18450"/>
                    <a:pt x="307" y="18415"/>
                    <a:pt x="334" y="18357"/>
                  </a:cubicBezTo>
                  <a:cubicBezTo>
                    <a:pt x="365" y="18304"/>
                    <a:pt x="388" y="18250"/>
                    <a:pt x="428" y="18193"/>
                  </a:cubicBezTo>
                  <a:cubicBezTo>
                    <a:pt x="1902" y="15334"/>
                    <a:pt x="3883" y="12556"/>
                    <a:pt x="6581" y="9595"/>
                  </a:cubicBezTo>
                  <a:lnTo>
                    <a:pt x="6585" y="9591"/>
                  </a:lnTo>
                  <a:lnTo>
                    <a:pt x="6585" y="9586"/>
                  </a:lnTo>
                  <a:cubicBezTo>
                    <a:pt x="6675" y="9484"/>
                    <a:pt x="6764" y="9394"/>
                    <a:pt x="6852" y="9288"/>
                  </a:cubicBezTo>
                  <a:cubicBezTo>
                    <a:pt x="7378" y="8722"/>
                    <a:pt x="7921" y="8153"/>
                    <a:pt x="8496" y="7574"/>
                  </a:cubicBezTo>
                  <a:cubicBezTo>
                    <a:pt x="9283" y="6776"/>
                    <a:pt x="10085" y="6002"/>
                    <a:pt x="10908" y="5223"/>
                  </a:cubicBezTo>
                  <a:lnTo>
                    <a:pt x="10908" y="5219"/>
                  </a:lnTo>
                  <a:lnTo>
                    <a:pt x="10917" y="5219"/>
                  </a:lnTo>
                  <a:cubicBezTo>
                    <a:pt x="11007" y="5138"/>
                    <a:pt x="11087" y="5054"/>
                    <a:pt x="11184" y="4974"/>
                  </a:cubicBezTo>
                  <a:lnTo>
                    <a:pt x="11189" y="4970"/>
                  </a:lnTo>
                  <a:cubicBezTo>
                    <a:pt x="12472" y="3767"/>
                    <a:pt x="13771" y="2596"/>
                    <a:pt x="15040" y="1456"/>
                  </a:cubicBezTo>
                  <a:cubicBezTo>
                    <a:pt x="15548" y="1006"/>
                    <a:pt x="16046" y="552"/>
                    <a:pt x="16559" y="89"/>
                  </a:cubicBezTo>
                  <a:cubicBezTo>
                    <a:pt x="16425" y="59"/>
                    <a:pt x="16292" y="28"/>
                    <a:pt x="16158" y="1"/>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47"/>
            <p:cNvSpPr/>
            <p:nvPr/>
          </p:nvSpPr>
          <p:spPr>
            <a:xfrm>
              <a:off x="1303036" y="2746002"/>
              <a:ext cx="135844" cy="156915"/>
            </a:xfrm>
            <a:custGeom>
              <a:avLst/>
              <a:gdLst/>
              <a:ahLst/>
              <a:cxnLst/>
              <a:rect l="l" t="t" r="r" b="b"/>
              <a:pathLst>
                <a:path w="6866" h="7931" extrusionOk="0">
                  <a:moveTo>
                    <a:pt x="6033" y="1"/>
                  </a:moveTo>
                  <a:cubicBezTo>
                    <a:pt x="5958" y="1"/>
                    <a:pt x="5882" y="5"/>
                    <a:pt x="5807" y="5"/>
                  </a:cubicBezTo>
                  <a:cubicBezTo>
                    <a:pt x="5651" y="4"/>
                    <a:pt x="5495" y="4"/>
                    <a:pt x="5339" y="4"/>
                  </a:cubicBezTo>
                  <a:cubicBezTo>
                    <a:pt x="3579" y="4"/>
                    <a:pt x="1813" y="70"/>
                    <a:pt x="54" y="196"/>
                  </a:cubicBezTo>
                  <a:cubicBezTo>
                    <a:pt x="31" y="313"/>
                    <a:pt x="14" y="420"/>
                    <a:pt x="0" y="531"/>
                  </a:cubicBezTo>
                  <a:cubicBezTo>
                    <a:pt x="1776" y="401"/>
                    <a:pt x="3568" y="334"/>
                    <a:pt x="5344" y="334"/>
                  </a:cubicBezTo>
                  <a:cubicBezTo>
                    <a:pt x="5398" y="334"/>
                    <a:pt x="5453" y="334"/>
                    <a:pt x="5508" y="334"/>
                  </a:cubicBezTo>
                  <a:cubicBezTo>
                    <a:pt x="5637" y="330"/>
                    <a:pt x="5762" y="330"/>
                    <a:pt x="5891" y="330"/>
                  </a:cubicBezTo>
                  <a:cubicBezTo>
                    <a:pt x="5896" y="352"/>
                    <a:pt x="5900" y="371"/>
                    <a:pt x="5904" y="388"/>
                  </a:cubicBezTo>
                  <a:cubicBezTo>
                    <a:pt x="6332" y="2917"/>
                    <a:pt x="6541" y="5437"/>
                    <a:pt x="6514" y="7931"/>
                  </a:cubicBezTo>
                  <a:cubicBezTo>
                    <a:pt x="6625" y="7912"/>
                    <a:pt x="6732" y="7894"/>
                    <a:pt x="6843" y="7877"/>
                  </a:cubicBezTo>
                  <a:cubicBezTo>
                    <a:pt x="6866" y="5317"/>
                    <a:pt x="6648" y="2730"/>
                    <a:pt x="6194" y="139"/>
                  </a:cubicBezTo>
                  <a:cubicBezTo>
                    <a:pt x="6189" y="121"/>
                    <a:pt x="6185" y="108"/>
                    <a:pt x="6171" y="90"/>
                  </a:cubicBezTo>
                  <a:cubicBezTo>
                    <a:pt x="6145" y="40"/>
                    <a:pt x="6091" y="5"/>
                    <a:pt x="6033" y="1"/>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7"/>
            <p:cNvSpPr/>
            <p:nvPr/>
          </p:nvSpPr>
          <p:spPr>
            <a:xfrm>
              <a:off x="1345395" y="2619180"/>
              <a:ext cx="190747" cy="261004"/>
            </a:xfrm>
            <a:custGeom>
              <a:avLst/>
              <a:gdLst/>
              <a:ahLst/>
              <a:cxnLst/>
              <a:rect l="l" t="t" r="r" b="b"/>
              <a:pathLst>
                <a:path w="9641" h="13192" extrusionOk="0">
                  <a:moveTo>
                    <a:pt x="1166" y="1"/>
                  </a:moveTo>
                  <a:cubicBezTo>
                    <a:pt x="844" y="1"/>
                    <a:pt x="522" y="12"/>
                    <a:pt x="202" y="35"/>
                  </a:cubicBezTo>
                  <a:cubicBezTo>
                    <a:pt x="130" y="151"/>
                    <a:pt x="68" y="262"/>
                    <a:pt x="1" y="382"/>
                  </a:cubicBezTo>
                  <a:cubicBezTo>
                    <a:pt x="390" y="347"/>
                    <a:pt x="780" y="330"/>
                    <a:pt x="1172" y="330"/>
                  </a:cubicBezTo>
                  <a:cubicBezTo>
                    <a:pt x="3522" y="330"/>
                    <a:pt x="5884" y="956"/>
                    <a:pt x="7899" y="2155"/>
                  </a:cubicBezTo>
                  <a:cubicBezTo>
                    <a:pt x="7949" y="2182"/>
                    <a:pt x="7993" y="2213"/>
                    <a:pt x="8037" y="2239"/>
                  </a:cubicBezTo>
                  <a:cubicBezTo>
                    <a:pt x="8055" y="2301"/>
                    <a:pt x="8074" y="2363"/>
                    <a:pt x="8091" y="2435"/>
                  </a:cubicBezTo>
                  <a:cubicBezTo>
                    <a:pt x="8976" y="5895"/>
                    <a:pt x="9324" y="9616"/>
                    <a:pt x="9097" y="13192"/>
                  </a:cubicBezTo>
                  <a:cubicBezTo>
                    <a:pt x="9208" y="13151"/>
                    <a:pt x="9319" y="13112"/>
                    <a:pt x="9431" y="13063"/>
                  </a:cubicBezTo>
                  <a:cubicBezTo>
                    <a:pt x="9640" y="9434"/>
                    <a:pt x="9280" y="5676"/>
                    <a:pt x="8367" y="2176"/>
                  </a:cubicBezTo>
                  <a:lnTo>
                    <a:pt x="8367" y="2172"/>
                  </a:lnTo>
                  <a:cubicBezTo>
                    <a:pt x="8358" y="2145"/>
                    <a:pt x="8349" y="2118"/>
                    <a:pt x="8341" y="2092"/>
                  </a:cubicBezTo>
                  <a:cubicBezTo>
                    <a:pt x="8335" y="2052"/>
                    <a:pt x="8309" y="2016"/>
                    <a:pt x="8273" y="1995"/>
                  </a:cubicBezTo>
                  <a:cubicBezTo>
                    <a:pt x="8234" y="1972"/>
                    <a:pt x="8198" y="1945"/>
                    <a:pt x="8158" y="1923"/>
                  </a:cubicBezTo>
                  <a:lnTo>
                    <a:pt x="8154" y="1923"/>
                  </a:lnTo>
                  <a:cubicBezTo>
                    <a:pt x="6068" y="656"/>
                    <a:pt x="3613" y="1"/>
                    <a:pt x="1166" y="1"/>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7"/>
            <p:cNvSpPr/>
            <p:nvPr/>
          </p:nvSpPr>
          <p:spPr>
            <a:xfrm>
              <a:off x="1619101" y="2566136"/>
              <a:ext cx="39392" cy="224124"/>
            </a:xfrm>
            <a:custGeom>
              <a:avLst/>
              <a:gdLst/>
              <a:ahLst/>
              <a:cxnLst/>
              <a:rect l="l" t="t" r="r" b="b"/>
              <a:pathLst>
                <a:path w="1991" h="11328" extrusionOk="0">
                  <a:moveTo>
                    <a:pt x="0" y="1"/>
                  </a:moveTo>
                  <a:lnTo>
                    <a:pt x="0" y="1"/>
                  </a:lnTo>
                  <a:cubicBezTo>
                    <a:pt x="36" y="143"/>
                    <a:pt x="72" y="276"/>
                    <a:pt x="107" y="418"/>
                  </a:cubicBezTo>
                  <a:lnTo>
                    <a:pt x="107" y="423"/>
                  </a:lnTo>
                  <a:cubicBezTo>
                    <a:pt x="405" y="1528"/>
                    <a:pt x="655" y="2631"/>
                    <a:pt x="869" y="3745"/>
                  </a:cubicBezTo>
                  <a:lnTo>
                    <a:pt x="869" y="3753"/>
                  </a:lnTo>
                  <a:cubicBezTo>
                    <a:pt x="926" y="4034"/>
                    <a:pt x="980" y="4314"/>
                    <a:pt x="1025" y="4595"/>
                  </a:cubicBezTo>
                  <a:cubicBezTo>
                    <a:pt x="1052" y="4742"/>
                    <a:pt x="1073" y="4889"/>
                    <a:pt x="1095" y="5036"/>
                  </a:cubicBezTo>
                  <a:lnTo>
                    <a:pt x="1095" y="5044"/>
                  </a:lnTo>
                  <a:cubicBezTo>
                    <a:pt x="1434" y="7133"/>
                    <a:pt x="1625" y="9230"/>
                    <a:pt x="1666" y="11327"/>
                  </a:cubicBezTo>
                  <a:cubicBezTo>
                    <a:pt x="1781" y="11188"/>
                    <a:pt x="1888" y="11055"/>
                    <a:pt x="1991" y="10921"/>
                  </a:cubicBezTo>
                  <a:lnTo>
                    <a:pt x="1991" y="10917"/>
                  </a:lnTo>
                  <a:cubicBezTo>
                    <a:pt x="1928" y="8833"/>
                    <a:pt x="1728" y="6754"/>
                    <a:pt x="1376" y="4680"/>
                  </a:cubicBezTo>
                  <a:lnTo>
                    <a:pt x="1376" y="4676"/>
                  </a:lnTo>
                  <a:cubicBezTo>
                    <a:pt x="1354" y="4528"/>
                    <a:pt x="1323" y="4382"/>
                    <a:pt x="1296" y="4234"/>
                  </a:cubicBezTo>
                  <a:cubicBezTo>
                    <a:pt x="1239" y="3901"/>
                    <a:pt x="1171" y="3566"/>
                    <a:pt x="1105" y="3233"/>
                  </a:cubicBezTo>
                  <a:lnTo>
                    <a:pt x="1105" y="3223"/>
                  </a:lnTo>
                  <a:cubicBezTo>
                    <a:pt x="896" y="2177"/>
                    <a:pt x="645" y="1135"/>
                    <a:pt x="357" y="89"/>
                  </a:cubicBezTo>
                  <a:cubicBezTo>
                    <a:pt x="347" y="85"/>
                    <a:pt x="335" y="81"/>
                    <a:pt x="321" y="81"/>
                  </a:cubicBezTo>
                  <a:cubicBezTo>
                    <a:pt x="214" y="54"/>
                    <a:pt x="111" y="32"/>
                    <a:pt x="0" y="1"/>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7"/>
            <p:cNvSpPr/>
            <p:nvPr/>
          </p:nvSpPr>
          <p:spPr>
            <a:xfrm>
              <a:off x="1552406" y="2567897"/>
              <a:ext cx="166253" cy="284805"/>
            </a:xfrm>
            <a:custGeom>
              <a:avLst/>
              <a:gdLst/>
              <a:ahLst/>
              <a:cxnLst/>
              <a:rect l="l" t="t" r="r" b="b"/>
              <a:pathLst>
                <a:path w="8403" h="14395" extrusionOk="0">
                  <a:moveTo>
                    <a:pt x="3728" y="0"/>
                  </a:moveTo>
                  <a:cubicBezTo>
                    <a:pt x="4016" y="1046"/>
                    <a:pt x="4267" y="2088"/>
                    <a:pt x="4476" y="3134"/>
                  </a:cubicBezTo>
                  <a:lnTo>
                    <a:pt x="4476" y="3144"/>
                  </a:lnTo>
                  <a:cubicBezTo>
                    <a:pt x="4542" y="3477"/>
                    <a:pt x="4610" y="3812"/>
                    <a:pt x="4667" y="4145"/>
                  </a:cubicBezTo>
                  <a:cubicBezTo>
                    <a:pt x="4694" y="4293"/>
                    <a:pt x="4725" y="4439"/>
                    <a:pt x="4747" y="4587"/>
                  </a:cubicBezTo>
                  <a:lnTo>
                    <a:pt x="4747" y="4591"/>
                  </a:lnTo>
                  <a:cubicBezTo>
                    <a:pt x="5099" y="6665"/>
                    <a:pt x="5299" y="8744"/>
                    <a:pt x="5362" y="10828"/>
                  </a:cubicBezTo>
                  <a:cubicBezTo>
                    <a:pt x="6942" y="8758"/>
                    <a:pt x="8002" y="6291"/>
                    <a:pt x="8313" y="3700"/>
                  </a:cubicBezTo>
                  <a:cubicBezTo>
                    <a:pt x="8376" y="3192"/>
                    <a:pt x="8403" y="2703"/>
                    <a:pt x="8403" y="2226"/>
                  </a:cubicBezTo>
                  <a:cubicBezTo>
                    <a:pt x="8403" y="1942"/>
                    <a:pt x="8393" y="1661"/>
                    <a:pt x="8376" y="1385"/>
                  </a:cubicBezTo>
                  <a:cubicBezTo>
                    <a:pt x="8296" y="1358"/>
                    <a:pt x="8216" y="1332"/>
                    <a:pt x="8136" y="1301"/>
                  </a:cubicBezTo>
                  <a:cubicBezTo>
                    <a:pt x="8006" y="1256"/>
                    <a:pt x="7873" y="1211"/>
                    <a:pt x="7739" y="1167"/>
                  </a:cubicBezTo>
                  <a:cubicBezTo>
                    <a:pt x="7164" y="971"/>
                    <a:pt x="6581" y="784"/>
                    <a:pt x="5993" y="610"/>
                  </a:cubicBezTo>
                  <a:cubicBezTo>
                    <a:pt x="5967" y="601"/>
                    <a:pt x="5931" y="592"/>
                    <a:pt x="5905" y="580"/>
                  </a:cubicBezTo>
                  <a:cubicBezTo>
                    <a:pt x="5188" y="374"/>
                    <a:pt x="4462" y="179"/>
                    <a:pt x="3728" y="0"/>
                  </a:cubicBezTo>
                  <a:close/>
                  <a:moveTo>
                    <a:pt x="3478" y="334"/>
                  </a:moveTo>
                  <a:cubicBezTo>
                    <a:pt x="2699" y="1638"/>
                    <a:pt x="2049" y="3010"/>
                    <a:pt x="1577" y="4457"/>
                  </a:cubicBezTo>
                  <a:cubicBezTo>
                    <a:pt x="896" y="6537"/>
                    <a:pt x="1" y="11746"/>
                    <a:pt x="1488" y="14395"/>
                  </a:cubicBezTo>
                  <a:cubicBezTo>
                    <a:pt x="2432" y="13797"/>
                    <a:pt x="3305" y="13086"/>
                    <a:pt x="4084" y="12293"/>
                  </a:cubicBezTo>
                  <a:cubicBezTo>
                    <a:pt x="4423" y="11964"/>
                    <a:pt x="4733" y="11607"/>
                    <a:pt x="5037" y="11238"/>
                  </a:cubicBezTo>
                  <a:cubicBezTo>
                    <a:pt x="4996" y="9141"/>
                    <a:pt x="4805" y="7044"/>
                    <a:pt x="4466" y="4955"/>
                  </a:cubicBezTo>
                  <a:lnTo>
                    <a:pt x="4466" y="4947"/>
                  </a:lnTo>
                  <a:cubicBezTo>
                    <a:pt x="4444" y="4800"/>
                    <a:pt x="4423" y="4653"/>
                    <a:pt x="4396" y="4506"/>
                  </a:cubicBezTo>
                  <a:cubicBezTo>
                    <a:pt x="4351" y="4225"/>
                    <a:pt x="4297" y="3945"/>
                    <a:pt x="4240" y="3664"/>
                  </a:cubicBezTo>
                  <a:lnTo>
                    <a:pt x="4240" y="3656"/>
                  </a:lnTo>
                  <a:cubicBezTo>
                    <a:pt x="4026" y="2542"/>
                    <a:pt x="3776" y="1439"/>
                    <a:pt x="3478" y="334"/>
                  </a:cubicBezTo>
                  <a:close/>
                </a:path>
              </a:pathLst>
            </a:custGeom>
            <a:solidFill>
              <a:srgbClr val="609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7"/>
            <p:cNvSpPr/>
            <p:nvPr/>
          </p:nvSpPr>
          <p:spPr>
            <a:xfrm>
              <a:off x="1621198" y="2567719"/>
              <a:ext cx="37295" cy="222542"/>
            </a:xfrm>
            <a:custGeom>
              <a:avLst/>
              <a:gdLst/>
              <a:ahLst/>
              <a:cxnLst/>
              <a:rect l="l" t="t" r="r" b="b"/>
              <a:pathLst>
                <a:path w="1885" h="11248" extrusionOk="0">
                  <a:moveTo>
                    <a:pt x="215" y="1"/>
                  </a:moveTo>
                  <a:cubicBezTo>
                    <a:pt x="139" y="116"/>
                    <a:pt x="68" y="227"/>
                    <a:pt x="1" y="338"/>
                  </a:cubicBezTo>
                  <a:lnTo>
                    <a:pt x="1" y="343"/>
                  </a:lnTo>
                  <a:cubicBezTo>
                    <a:pt x="299" y="1448"/>
                    <a:pt x="549" y="2551"/>
                    <a:pt x="763" y="3665"/>
                  </a:cubicBezTo>
                  <a:lnTo>
                    <a:pt x="763" y="3673"/>
                  </a:lnTo>
                  <a:cubicBezTo>
                    <a:pt x="820" y="3954"/>
                    <a:pt x="874" y="4234"/>
                    <a:pt x="919" y="4515"/>
                  </a:cubicBezTo>
                  <a:cubicBezTo>
                    <a:pt x="946" y="4662"/>
                    <a:pt x="967" y="4809"/>
                    <a:pt x="989" y="4956"/>
                  </a:cubicBezTo>
                  <a:lnTo>
                    <a:pt x="989" y="4964"/>
                  </a:lnTo>
                  <a:cubicBezTo>
                    <a:pt x="1328" y="7053"/>
                    <a:pt x="1519" y="9150"/>
                    <a:pt x="1560" y="11247"/>
                  </a:cubicBezTo>
                  <a:cubicBezTo>
                    <a:pt x="1675" y="11108"/>
                    <a:pt x="1782" y="10975"/>
                    <a:pt x="1885" y="10841"/>
                  </a:cubicBezTo>
                  <a:lnTo>
                    <a:pt x="1885" y="10837"/>
                  </a:lnTo>
                  <a:cubicBezTo>
                    <a:pt x="1822" y="8753"/>
                    <a:pt x="1622" y="6674"/>
                    <a:pt x="1270" y="4600"/>
                  </a:cubicBezTo>
                  <a:lnTo>
                    <a:pt x="1270" y="4596"/>
                  </a:lnTo>
                  <a:cubicBezTo>
                    <a:pt x="1248" y="4448"/>
                    <a:pt x="1217" y="4302"/>
                    <a:pt x="1190" y="4154"/>
                  </a:cubicBezTo>
                  <a:cubicBezTo>
                    <a:pt x="1133" y="3821"/>
                    <a:pt x="1065" y="3486"/>
                    <a:pt x="999" y="3153"/>
                  </a:cubicBezTo>
                  <a:lnTo>
                    <a:pt x="999" y="3143"/>
                  </a:lnTo>
                  <a:cubicBezTo>
                    <a:pt x="790" y="2097"/>
                    <a:pt x="539" y="1055"/>
                    <a:pt x="251" y="9"/>
                  </a:cubicBezTo>
                  <a:cubicBezTo>
                    <a:pt x="241" y="5"/>
                    <a:pt x="229" y="1"/>
                    <a:pt x="215" y="1"/>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7"/>
            <p:cNvSpPr/>
            <p:nvPr/>
          </p:nvSpPr>
          <p:spPr>
            <a:xfrm>
              <a:off x="1614788" y="2579353"/>
              <a:ext cx="350946" cy="471101"/>
            </a:xfrm>
            <a:custGeom>
              <a:avLst/>
              <a:gdLst/>
              <a:ahLst/>
              <a:cxnLst/>
              <a:rect l="l" t="t" r="r" b="b"/>
              <a:pathLst>
                <a:path w="17738" h="23811" extrusionOk="0">
                  <a:moveTo>
                    <a:pt x="2752" y="1"/>
                  </a:moveTo>
                  <a:cubicBezTo>
                    <a:pt x="2231" y="837"/>
                    <a:pt x="1736" y="1674"/>
                    <a:pt x="1323" y="2555"/>
                  </a:cubicBezTo>
                  <a:lnTo>
                    <a:pt x="1323" y="2565"/>
                  </a:lnTo>
                  <a:cubicBezTo>
                    <a:pt x="1237" y="2734"/>
                    <a:pt x="1163" y="2898"/>
                    <a:pt x="1087" y="3077"/>
                  </a:cubicBezTo>
                  <a:lnTo>
                    <a:pt x="1087" y="3085"/>
                  </a:lnTo>
                  <a:cubicBezTo>
                    <a:pt x="824" y="3700"/>
                    <a:pt x="606" y="4332"/>
                    <a:pt x="454" y="4991"/>
                  </a:cubicBezTo>
                  <a:cubicBezTo>
                    <a:pt x="446" y="5013"/>
                    <a:pt x="441" y="5027"/>
                    <a:pt x="441" y="5054"/>
                  </a:cubicBezTo>
                  <a:cubicBezTo>
                    <a:pt x="366" y="5334"/>
                    <a:pt x="321" y="5615"/>
                    <a:pt x="281" y="5895"/>
                  </a:cubicBezTo>
                  <a:cubicBezTo>
                    <a:pt x="0" y="7840"/>
                    <a:pt x="276" y="9831"/>
                    <a:pt x="931" y="11714"/>
                  </a:cubicBezTo>
                  <a:cubicBezTo>
                    <a:pt x="949" y="11776"/>
                    <a:pt x="966" y="11835"/>
                    <a:pt x="988" y="11897"/>
                  </a:cubicBezTo>
                  <a:cubicBezTo>
                    <a:pt x="1002" y="11932"/>
                    <a:pt x="1015" y="11972"/>
                    <a:pt x="1029" y="12008"/>
                  </a:cubicBezTo>
                  <a:cubicBezTo>
                    <a:pt x="1064" y="12092"/>
                    <a:pt x="1095" y="12177"/>
                    <a:pt x="1136" y="12271"/>
                  </a:cubicBezTo>
                  <a:lnTo>
                    <a:pt x="1136" y="12275"/>
                  </a:lnTo>
                  <a:cubicBezTo>
                    <a:pt x="1625" y="13522"/>
                    <a:pt x="2262" y="14710"/>
                    <a:pt x="3023" y="15801"/>
                  </a:cubicBezTo>
                  <a:cubicBezTo>
                    <a:pt x="3522" y="16514"/>
                    <a:pt x="4052" y="17190"/>
                    <a:pt x="4622" y="17836"/>
                  </a:cubicBezTo>
                  <a:cubicBezTo>
                    <a:pt x="4697" y="17920"/>
                    <a:pt x="4769" y="18005"/>
                    <a:pt x="4844" y="18090"/>
                  </a:cubicBezTo>
                  <a:cubicBezTo>
                    <a:pt x="6634" y="20084"/>
                    <a:pt x="8717" y="21820"/>
                    <a:pt x="10815" y="23535"/>
                  </a:cubicBezTo>
                  <a:cubicBezTo>
                    <a:pt x="10815" y="23539"/>
                    <a:pt x="10819" y="23539"/>
                    <a:pt x="10819" y="23539"/>
                  </a:cubicBezTo>
                  <a:cubicBezTo>
                    <a:pt x="10922" y="23637"/>
                    <a:pt x="11037" y="23722"/>
                    <a:pt x="11144" y="23811"/>
                  </a:cubicBezTo>
                  <a:cubicBezTo>
                    <a:pt x="11175" y="23757"/>
                    <a:pt x="11197" y="23713"/>
                    <a:pt x="11224" y="23659"/>
                  </a:cubicBezTo>
                  <a:lnTo>
                    <a:pt x="11224" y="23655"/>
                  </a:lnTo>
                  <a:cubicBezTo>
                    <a:pt x="12270" y="21620"/>
                    <a:pt x="13548" y="19715"/>
                    <a:pt x="14697" y="17747"/>
                  </a:cubicBezTo>
                  <a:cubicBezTo>
                    <a:pt x="14724" y="17698"/>
                    <a:pt x="14754" y="17653"/>
                    <a:pt x="14781" y="17605"/>
                  </a:cubicBezTo>
                  <a:cubicBezTo>
                    <a:pt x="14808" y="17556"/>
                    <a:pt x="14840" y="17511"/>
                    <a:pt x="14867" y="17462"/>
                  </a:cubicBezTo>
                  <a:cubicBezTo>
                    <a:pt x="15609" y="16144"/>
                    <a:pt x="16300" y="14794"/>
                    <a:pt x="16807" y="13370"/>
                  </a:cubicBezTo>
                  <a:cubicBezTo>
                    <a:pt x="16843" y="13255"/>
                    <a:pt x="16883" y="13144"/>
                    <a:pt x="16914" y="13027"/>
                  </a:cubicBezTo>
                  <a:lnTo>
                    <a:pt x="16914" y="13023"/>
                  </a:lnTo>
                  <a:cubicBezTo>
                    <a:pt x="16986" y="12818"/>
                    <a:pt x="17052" y="12622"/>
                    <a:pt x="17111" y="12417"/>
                  </a:cubicBezTo>
                  <a:cubicBezTo>
                    <a:pt x="17569" y="10820"/>
                    <a:pt x="17738" y="9145"/>
                    <a:pt x="17618" y="7489"/>
                  </a:cubicBezTo>
                  <a:cubicBezTo>
                    <a:pt x="16336" y="6523"/>
                    <a:pt x="15009" y="5627"/>
                    <a:pt x="13633" y="4795"/>
                  </a:cubicBezTo>
                  <a:cubicBezTo>
                    <a:pt x="11696" y="3628"/>
                    <a:pt x="9666" y="2596"/>
                    <a:pt x="7556" y="1714"/>
                  </a:cubicBezTo>
                  <a:cubicBezTo>
                    <a:pt x="7440" y="1665"/>
                    <a:pt x="7333" y="1620"/>
                    <a:pt x="7217" y="1571"/>
                  </a:cubicBezTo>
                  <a:cubicBezTo>
                    <a:pt x="6559" y="1300"/>
                    <a:pt x="5895" y="1051"/>
                    <a:pt x="5223" y="806"/>
                  </a:cubicBezTo>
                  <a:cubicBezTo>
                    <a:pt x="5143" y="779"/>
                    <a:pt x="5063" y="753"/>
                    <a:pt x="4983" y="722"/>
                  </a:cubicBezTo>
                  <a:cubicBezTo>
                    <a:pt x="4853" y="677"/>
                    <a:pt x="4720" y="632"/>
                    <a:pt x="4586" y="588"/>
                  </a:cubicBezTo>
                  <a:cubicBezTo>
                    <a:pt x="4011" y="392"/>
                    <a:pt x="3428" y="205"/>
                    <a:pt x="2840" y="31"/>
                  </a:cubicBezTo>
                  <a:cubicBezTo>
                    <a:pt x="2814" y="22"/>
                    <a:pt x="2778" y="13"/>
                    <a:pt x="27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7"/>
            <p:cNvSpPr/>
            <p:nvPr/>
          </p:nvSpPr>
          <p:spPr>
            <a:xfrm>
              <a:off x="1757576" y="2610435"/>
              <a:ext cx="81316" cy="444925"/>
            </a:xfrm>
            <a:custGeom>
              <a:avLst/>
              <a:gdLst/>
              <a:ahLst/>
              <a:cxnLst/>
              <a:rect l="l" t="t" r="r" b="b"/>
              <a:pathLst>
                <a:path w="4110" h="22488" extrusionOk="0">
                  <a:moveTo>
                    <a:pt x="0" y="0"/>
                  </a:moveTo>
                  <a:lnTo>
                    <a:pt x="0" y="0"/>
                  </a:lnTo>
                  <a:cubicBezTo>
                    <a:pt x="4" y="63"/>
                    <a:pt x="4" y="121"/>
                    <a:pt x="10" y="179"/>
                  </a:cubicBezTo>
                  <a:cubicBezTo>
                    <a:pt x="90" y="1888"/>
                    <a:pt x="165" y="3629"/>
                    <a:pt x="281" y="5375"/>
                  </a:cubicBezTo>
                  <a:lnTo>
                    <a:pt x="281" y="5379"/>
                  </a:lnTo>
                  <a:cubicBezTo>
                    <a:pt x="290" y="5490"/>
                    <a:pt x="290" y="5606"/>
                    <a:pt x="298" y="5717"/>
                  </a:cubicBezTo>
                  <a:cubicBezTo>
                    <a:pt x="374" y="6866"/>
                    <a:pt x="472" y="8010"/>
                    <a:pt x="588" y="9142"/>
                  </a:cubicBezTo>
                  <a:cubicBezTo>
                    <a:pt x="682" y="10023"/>
                    <a:pt x="784" y="10873"/>
                    <a:pt x="904" y="11692"/>
                  </a:cubicBezTo>
                  <a:cubicBezTo>
                    <a:pt x="922" y="11840"/>
                    <a:pt x="945" y="11986"/>
                    <a:pt x="966" y="12134"/>
                  </a:cubicBezTo>
                  <a:lnTo>
                    <a:pt x="966" y="12138"/>
                  </a:lnTo>
                  <a:cubicBezTo>
                    <a:pt x="1532" y="15922"/>
                    <a:pt x="2387" y="19096"/>
                    <a:pt x="3598" y="21964"/>
                  </a:cubicBezTo>
                  <a:cubicBezTo>
                    <a:pt x="3598" y="21968"/>
                    <a:pt x="3602" y="21968"/>
                    <a:pt x="3602" y="21968"/>
                  </a:cubicBezTo>
                  <a:cubicBezTo>
                    <a:pt x="3651" y="22111"/>
                    <a:pt x="3713" y="22248"/>
                    <a:pt x="3776" y="22386"/>
                  </a:cubicBezTo>
                  <a:cubicBezTo>
                    <a:pt x="3805" y="22449"/>
                    <a:pt x="3866" y="22487"/>
                    <a:pt x="3928" y="22487"/>
                  </a:cubicBezTo>
                  <a:cubicBezTo>
                    <a:pt x="3951" y="22487"/>
                    <a:pt x="3973" y="22482"/>
                    <a:pt x="3994" y="22472"/>
                  </a:cubicBezTo>
                  <a:cubicBezTo>
                    <a:pt x="4017" y="22462"/>
                    <a:pt x="4038" y="22449"/>
                    <a:pt x="4052" y="22435"/>
                  </a:cubicBezTo>
                  <a:cubicBezTo>
                    <a:pt x="4091" y="22386"/>
                    <a:pt x="4110" y="22316"/>
                    <a:pt x="4079" y="22253"/>
                  </a:cubicBezTo>
                  <a:cubicBezTo>
                    <a:pt x="4056" y="22195"/>
                    <a:pt x="4034" y="22146"/>
                    <a:pt x="4007" y="22088"/>
                  </a:cubicBezTo>
                  <a:lnTo>
                    <a:pt x="4007" y="22084"/>
                  </a:lnTo>
                  <a:cubicBezTo>
                    <a:pt x="2725" y="19127"/>
                    <a:pt x="1839" y="15829"/>
                    <a:pt x="1265" y="11866"/>
                  </a:cubicBezTo>
                  <a:cubicBezTo>
                    <a:pt x="1238" y="11733"/>
                    <a:pt x="1220" y="11599"/>
                    <a:pt x="1206" y="11466"/>
                  </a:cubicBezTo>
                  <a:cubicBezTo>
                    <a:pt x="1095" y="10708"/>
                    <a:pt x="1002" y="9921"/>
                    <a:pt x="922" y="9110"/>
                  </a:cubicBezTo>
                  <a:cubicBezTo>
                    <a:pt x="806" y="8002"/>
                    <a:pt x="713" y="6880"/>
                    <a:pt x="637" y="5758"/>
                  </a:cubicBezTo>
                  <a:lnTo>
                    <a:pt x="637" y="5749"/>
                  </a:lnTo>
                  <a:cubicBezTo>
                    <a:pt x="628" y="5624"/>
                    <a:pt x="619" y="5503"/>
                    <a:pt x="614" y="5379"/>
                  </a:cubicBezTo>
                  <a:lnTo>
                    <a:pt x="614" y="5375"/>
                  </a:lnTo>
                  <a:cubicBezTo>
                    <a:pt x="495" y="3620"/>
                    <a:pt x="415" y="1876"/>
                    <a:pt x="339" y="161"/>
                  </a:cubicBezTo>
                  <a:lnTo>
                    <a:pt x="339" y="143"/>
                  </a:lnTo>
                  <a:cubicBezTo>
                    <a:pt x="223" y="94"/>
                    <a:pt x="116" y="49"/>
                    <a:pt x="0" y="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7"/>
            <p:cNvSpPr/>
            <p:nvPr/>
          </p:nvSpPr>
          <p:spPr>
            <a:xfrm>
              <a:off x="1706214" y="2837270"/>
              <a:ext cx="202618" cy="99993"/>
            </a:xfrm>
            <a:custGeom>
              <a:avLst/>
              <a:gdLst/>
              <a:ahLst/>
              <a:cxnLst/>
              <a:rect l="l" t="t" r="r" b="b"/>
              <a:pathLst>
                <a:path w="10241" h="5054" extrusionOk="0">
                  <a:moveTo>
                    <a:pt x="3762" y="0"/>
                  </a:moveTo>
                  <a:cubicBezTo>
                    <a:pt x="3718" y="0"/>
                    <a:pt x="3674" y="19"/>
                    <a:pt x="3642" y="54"/>
                  </a:cubicBezTo>
                  <a:cubicBezTo>
                    <a:pt x="3594" y="112"/>
                    <a:pt x="3549" y="170"/>
                    <a:pt x="3500" y="227"/>
                  </a:cubicBezTo>
                  <a:cubicBezTo>
                    <a:pt x="2275" y="1701"/>
                    <a:pt x="1104" y="3228"/>
                    <a:pt x="1" y="4800"/>
                  </a:cubicBezTo>
                  <a:cubicBezTo>
                    <a:pt x="72" y="4889"/>
                    <a:pt x="148" y="4969"/>
                    <a:pt x="223" y="5054"/>
                  </a:cubicBezTo>
                  <a:cubicBezTo>
                    <a:pt x="1283" y="3548"/>
                    <a:pt x="2405" y="2084"/>
                    <a:pt x="3562" y="669"/>
                  </a:cubicBezTo>
                  <a:cubicBezTo>
                    <a:pt x="3642" y="570"/>
                    <a:pt x="3722" y="468"/>
                    <a:pt x="3808" y="369"/>
                  </a:cubicBezTo>
                  <a:cubicBezTo>
                    <a:pt x="3825" y="379"/>
                    <a:pt x="3843" y="392"/>
                    <a:pt x="3856" y="401"/>
                  </a:cubicBezTo>
                  <a:cubicBezTo>
                    <a:pt x="6083" y="1674"/>
                    <a:pt x="8166" y="3108"/>
                    <a:pt x="10076" y="4711"/>
                  </a:cubicBezTo>
                  <a:cubicBezTo>
                    <a:pt x="10133" y="4613"/>
                    <a:pt x="10187" y="4520"/>
                    <a:pt x="10240" y="4426"/>
                  </a:cubicBezTo>
                  <a:cubicBezTo>
                    <a:pt x="8282" y="2783"/>
                    <a:pt x="6140" y="1310"/>
                    <a:pt x="3847" y="18"/>
                  </a:cubicBezTo>
                  <a:cubicBezTo>
                    <a:pt x="3837" y="11"/>
                    <a:pt x="3826" y="4"/>
                    <a:pt x="3810" y="4"/>
                  </a:cubicBezTo>
                  <a:cubicBezTo>
                    <a:pt x="3806" y="4"/>
                    <a:pt x="3802" y="4"/>
                    <a:pt x="3798" y="5"/>
                  </a:cubicBezTo>
                  <a:cubicBezTo>
                    <a:pt x="3786" y="2"/>
                    <a:pt x="3774" y="0"/>
                    <a:pt x="3762" y="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7"/>
            <p:cNvSpPr/>
            <p:nvPr/>
          </p:nvSpPr>
          <p:spPr>
            <a:xfrm>
              <a:off x="1634414" y="2715691"/>
              <a:ext cx="315116" cy="128207"/>
            </a:xfrm>
            <a:custGeom>
              <a:avLst/>
              <a:gdLst/>
              <a:ahLst/>
              <a:cxnLst/>
              <a:rect l="l" t="t" r="r" b="b"/>
              <a:pathLst>
                <a:path w="15927" h="6480" extrusionOk="0">
                  <a:moveTo>
                    <a:pt x="6689" y="1"/>
                  </a:moveTo>
                  <a:cubicBezTo>
                    <a:pt x="6671" y="1"/>
                    <a:pt x="6653" y="4"/>
                    <a:pt x="6635" y="10"/>
                  </a:cubicBezTo>
                  <a:cubicBezTo>
                    <a:pt x="6595" y="23"/>
                    <a:pt x="6550" y="37"/>
                    <a:pt x="6506" y="55"/>
                  </a:cubicBezTo>
                  <a:lnTo>
                    <a:pt x="6506" y="59"/>
                  </a:lnTo>
                  <a:cubicBezTo>
                    <a:pt x="3901" y="972"/>
                    <a:pt x="1599" y="2743"/>
                    <a:pt x="1" y="5006"/>
                  </a:cubicBezTo>
                  <a:cubicBezTo>
                    <a:pt x="46" y="5131"/>
                    <a:pt x="95" y="5250"/>
                    <a:pt x="144" y="5380"/>
                  </a:cubicBezTo>
                  <a:cubicBezTo>
                    <a:pt x="1679" y="3117"/>
                    <a:pt x="3950" y="1328"/>
                    <a:pt x="6523" y="397"/>
                  </a:cubicBezTo>
                  <a:cubicBezTo>
                    <a:pt x="6572" y="380"/>
                    <a:pt x="6626" y="366"/>
                    <a:pt x="6675" y="344"/>
                  </a:cubicBezTo>
                  <a:cubicBezTo>
                    <a:pt x="6733" y="376"/>
                    <a:pt x="6796" y="397"/>
                    <a:pt x="6858" y="429"/>
                  </a:cubicBezTo>
                  <a:cubicBezTo>
                    <a:pt x="10098" y="1938"/>
                    <a:pt x="13193" y="4030"/>
                    <a:pt x="15815" y="6479"/>
                  </a:cubicBezTo>
                  <a:cubicBezTo>
                    <a:pt x="15851" y="6364"/>
                    <a:pt x="15891" y="6253"/>
                    <a:pt x="15926" y="6136"/>
                  </a:cubicBezTo>
                  <a:cubicBezTo>
                    <a:pt x="13255" y="3670"/>
                    <a:pt x="10117" y="1564"/>
                    <a:pt x="6835" y="55"/>
                  </a:cubicBezTo>
                  <a:lnTo>
                    <a:pt x="6831" y="50"/>
                  </a:lnTo>
                  <a:cubicBezTo>
                    <a:pt x="6804" y="37"/>
                    <a:pt x="6782" y="28"/>
                    <a:pt x="6755" y="19"/>
                  </a:cubicBezTo>
                  <a:cubicBezTo>
                    <a:pt x="6735" y="6"/>
                    <a:pt x="6713" y="1"/>
                    <a:pt x="6689" y="1"/>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7"/>
            <p:cNvSpPr/>
            <p:nvPr/>
          </p:nvSpPr>
          <p:spPr>
            <a:xfrm>
              <a:off x="1620347" y="2590986"/>
              <a:ext cx="93029" cy="104999"/>
            </a:xfrm>
            <a:custGeom>
              <a:avLst/>
              <a:gdLst/>
              <a:ahLst/>
              <a:cxnLst/>
              <a:rect l="l" t="t" r="r" b="b"/>
              <a:pathLst>
                <a:path w="4702" h="5307" extrusionOk="0">
                  <a:moveTo>
                    <a:pt x="4305" y="0"/>
                  </a:moveTo>
                  <a:cubicBezTo>
                    <a:pt x="3344" y="681"/>
                    <a:pt x="2426" y="1550"/>
                    <a:pt x="1562" y="2582"/>
                  </a:cubicBezTo>
                  <a:cubicBezTo>
                    <a:pt x="1447" y="2715"/>
                    <a:pt x="1340" y="2849"/>
                    <a:pt x="1233" y="2978"/>
                  </a:cubicBezTo>
                  <a:cubicBezTo>
                    <a:pt x="1139" y="3099"/>
                    <a:pt x="1050" y="3219"/>
                    <a:pt x="962" y="3339"/>
                  </a:cubicBezTo>
                  <a:cubicBezTo>
                    <a:pt x="677" y="3699"/>
                    <a:pt x="414" y="4078"/>
                    <a:pt x="160" y="4466"/>
                  </a:cubicBezTo>
                  <a:cubicBezTo>
                    <a:pt x="85" y="4746"/>
                    <a:pt x="40" y="5027"/>
                    <a:pt x="0" y="5307"/>
                  </a:cubicBezTo>
                  <a:cubicBezTo>
                    <a:pt x="325" y="4786"/>
                    <a:pt x="668" y="4279"/>
                    <a:pt x="1032" y="3788"/>
                  </a:cubicBezTo>
                  <a:lnTo>
                    <a:pt x="1032" y="3780"/>
                  </a:lnTo>
                  <a:cubicBezTo>
                    <a:pt x="1126" y="3664"/>
                    <a:pt x="1219" y="3543"/>
                    <a:pt x="1313" y="3424"/>
                  </a:cubicBezTo>
                  <a:lnTo>
                    <a:pt x="1313" y="3420"/>
                  </a:lnTo>
                  <a:cubicBezTo>
                    <a:pt x="1474" y="3206"/>
                    <a:pt x="1642" y="2996"/>
                    <a:pt x="1811" y="2787"/>
                  </a:cubicBezTo>
                  <a:cubicBezTo>
                    <a:pt x="2729" y="1700"/>
                    <a:pt x="3691" y="814"/>
                    <a:pt x="4702" y="134"/>
                  </a:cubicBezTo>
                  <a:cubicBezTo>
                    <a:pt x="4572" y="89"/>
                    <a:pt x="4439" y="44"/>
                    <a:pt x="4305" y="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7"/>
            <p:cNvSpPr/>
            <p:nvPr/>
          </p:nvSpPr>
          <p:spPr>
            <a:xfrm>
              <a:off x="768089" y="2812717"/>
              <a:ext cx="151870" cy="143421"/>
            </a:xfrm>
            <a:custGeom>
              <a:avLst/>
              <a:gdLst/>
              <a:ahLst/>
              <a:cxnLst/>
              <a:rect l="l" t="t" r="r" b="b"/>
              <a:pathLst>
                <a:path w="7676" h="7249" extrusionOk="0">
                  <a:moveTo>
                    <a:pt x="7260" y="0"/>
                  </a:moveTo>
                  <a:cubicBezTo>
                    <a:pt x="5438" y="0"/>
                    <a:pt x="3380" y="816"/>
                    <a:pt x="2088" y="2074"/>
                  </a:cubicBezTo>
                  <a:cubicBezTo>
                    <a:pt x="752" y="3379"/>
                    <a:pt x="0" y="5306"/>
                    <a:pt x="9" y="7167"/>
                  </a:cubicBezTo>
                  <a:cubicBezTo>
                    <a:pt x="349" y="7221"/>
                    <a:pt x="693" y="7248"/>
                    <a:pt x="1037" y="7248"/>
                  </a:cubicBezTo>
                  <a:cubicBezTo>
                    <a:pt x="2376" y="7248"/>
                    <a:pt x="3716" y="6842"/>
                    <a:pt x="4813" y="6077"/>
                  </a:cubicBezTo>
                  <a:cubicBezTo>
                    <a:pt x="6198" y="5119"/>
                    <a:pt x="7186" y="3610"/>
                    <a:pt x="7520" y="1963"/>
                  </a:cubicBezTo>
                  <a:cubicBezTo>
                    <a:pt x="7649" y="1312"/>
                    <a:pt x="7675" y="622"/>
                    <a:pt x="7445" y="3"/>
                  </a:cubicBezTo>
                  <a:cubicBezTo>
                    <a:pt x="7383" y="1"/>
                    <a:pt x="7322" y="0"/>
                    <a:pt x="7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7"/>
            <p:cNvSpPr/>
            <p:nvPr/>
          </p:nvSpPr>
          <p:spPr>
            <a:xfrm>
              <a:off x="1807612" y="3116139"/>
              <a:ext cx="109589" cy="223333"/>
            </a:xfrm>
            <a:custGeom>
              <a:avLst/>
              <a:gdLst/>
              <a:ahLst/>
              <a:cxnLst/>
              <a:rect l="l" t="t" r="r" b="b"/>
              <a:pathLst>
                <a:path w="5539" h="11288" extrusionOk="0">
                  <a:moveTo>
                    <a:pt x="3010" y="1"/>
                  </a:moveTo>
                  <a:cubicBezTo>
                    <a:pt x="1550" y="1119"/>
                    <a:pt x="547" y="2820"/>
                    <a:pt x="276" y="4636"/>
                  </a:cubicBezTo>
                  <a:cubicBezTo>
                    <a:pt x="0" y="6457"/>
                    <a:pt x="454" y="8376"/>
                    <a:pt x="1519" y="9876"/>
                  </a:cubicBezTo>
                  <a:cubicBezTo>
                    <a:pt x="1936" y="10468"/>
                    <a:pt x="2466" y="11011"/>
                    <a:pt x="3134" y="11288"/>
                  </a:cubicBezTo>
                  <a:cubicBezTo>
                    <a:pt x="4577" y="9850"/>
                    <a:pt x="5538" y="7512"/>
                    <a:pt x="5503" y="5473"/>
                  </a:cubicBezTo>
                  <a:cubicBezTo>
                    <a:pt x="5468" y="3434"/>
                    <a:pt x="4501" y="1390"/>
                    <a:pt x="30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7"/>
            <p:cNvSpPr/>
            <p:nvPr/>
          </p:nvSpPr>
          <p:spPr>
            <a:xfrm>
              <a:off x="1214517" y="3745500"/>
              <a:ext cx="235382" cy="135270"/>
            </a:xfrm>
            <a:custGeom>
              <a:avLst/>
              <a:gdLst/>
              <a:ahLst/>
              <a:cxnLst/>
              <a:rect l="l" t="t" r="r" b="b"/>
              <a:pathLst>
                <a:path w="11897" h="6837" extrusionOk="0">
                  <a:moveTo>
                    <a:pt x="8337" y="1"/>
                  </a:moveTo>
                  <a:cubicBezTo>
                    <a:pt x="7063" y="1"/>
                    <a:pt x="5789" y="234"/>
                    <a:pt x="4706" y="701"/>
                  </a:cubicBezTo>
                  <a:cubicBezTo>
                    <a:pt x="2561" y="1628"/>
                    <a:pt x="824" y="3551"/>
                    <a:pt x="0" y="5733"/>
                  </a:cubicBezTo>
                  <a:cubicBezTo>
                    <a:pt x="1256" y="6459"/>
                    <a:pt x="2706" y="6837"/>
                    <a:pt x="4155" y="6837"/>
                  </a:cubicBezTo>
                  <a:cubicBezTo>
                    <a:pt x="4812" y="6837"/>
                    <a:pt x="5469" y="6759"/>
                    <a:pt x="6108" y="6601"/>
                  </a:cubicBezTo>
                  <a:cubicBezTo>
                    <a:pt x="8152" y="6097"/>
                    <a:pt x="9987" y="4776"/>
                    <a:pt x="11109" y="2994"/>
                  </a:cubicBezTo>
                  <a:cubicBezTo>
                    <a:pt x="11553" y="2291"/>
                    <a:pt x="11896" y="1494"/>
                    <a:pt x="11896" y="666"/>
                  </a:cubicBezTo>
                  <a:cubicBezTo>
                    <a:pt x="10829" y="223"/>
                    <a:pt x="9583" y="1"/>
                    <a:pt x="8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3" name="Google Shape;1473;p47"/>
          <p:cNvGrpSpPr/>
          <p:nvPr/>
        </p:nvGrpSpPr>
        <p:grpSpPr>
          <a:xfrm>
            <a:off x="90859" y="225025"/>
            <a:ext cx="1964507" cy="1964565"/>
            <a:chOff x="6338225" y="590100"/>
            <a:chExt cx="1670925" cy="1670975"/>
          </a:xfrm>
        </p:grpSpPr>
        <p:sp>
          <p:nvSpPr>
            <p:cNvPr id="1474" name="Google Shape;1474;p47"/>
            <p:cNvSpPr/>
            <p:nvPr/>
          </p:nvSpPr>
          <p:spPr>
            <a:xfrm>
              <a:off x="6338225" y="590100"/>
              <a:ext cx="1670925" cy="1670975"/>
            </a:xfrm>
            <a:custGeom>
              <a:avLst/>
              <a:gdLst/>
              <a:ahLst/>
              <a:cxnLst/>
              <a:rect l="l" t="t" r="r" b="b"/>
              <a:pathLst>
                <a:path w="66837" h="66839" extrusionOk="0">
                  <a:moveTo>
                    <a:pt x="33416" y="1"/>
                  </a:moveTo>
                  <a:cubicBezTo>
                    <a:pt x="16776" y="1"/>
                    <a:pt x="2546" y="12419"/>
                    <a:pt x="305" y="28879"/>
                  </a:cubicBezTo>
                  <a:cubicBezTo>
                    <a:pt x="99" y="30375"/>
                    <a:pt x="1" y="31902"/>
                    <a:pt x="1" y="33423"/>
                  </a:cubicBezTo>
                  <a:cubicBezTo>
                    <a:pt x="1" y="34919"/>
                    <a:pt x="99" y="36415"/>
                    <a:pt x="293" y="37862"/>
                  </a:cubicBezTo>
                  <a:cubicBezTo>
                    <a:pt x="293" y="37886"/>
                    <a:pt x="385" y="38501"/>
                    <a:pt x="385" y="38501"/>
                  </a:cubicBezTo>
                  <a:cubicBezTo>
                    <a:pt x="479" y="39109"/>
                    <a:pt x="591" y="39743"/>
                    <a:pt x="727" y="40376"/>
                  </a:cubicBezTo>
                  <a:cubicBezTo>
                    <a:pt x="733" y="40419"/>
                    <a:pt x="746" y="40470"/>
                    <a:pt x="758" y="40519"/>
                  </a:cubicBezTo>
                  <a:cubicBezTo>
                    <a:pt x="789" y="40662"/>
                    <a:pt x="820" y="40811"/>
                    <a:pt x="858" y="40960"/>
                  </a:cubicBezTo>
                  <a:lnTo>
                    <a:pt x="870" y="41015"/>
                  </a:lnTo>
                  <a:cubicBezTo>
                    <a:pt x="889" y="41097"/>
                    <a:pt x="901" y="41172"/>
                    <a:pt x="926" y="41246"/>
                  </a:cubicBezTo>
                  <a:lnTo>
                    <a:pt x="932" y="41264"/>
                  </a:lnTo>
                  <a:cubicBezTo>
                    <a:pt x="950" y="41358"/>
                    <a:pt x="969" y="41444"/>
                    <a:pt x="993" y="41537"/>
                  </a:cubicBezTo>
                  <a:cubicBezTo>
                    <a:pt x="1019" y="41637"/>
                    <a:pt x="1044" y="41736"/>
                    <a:pt x="1068" y="41842"/>
                  </a:cubicBezTo>
                  <a:cubicBezTo>
                    <a:pt x="1075" y="41860"/>
                    <a:pt x="1093" y="41917"/>
                    <a:pt x="1093" y="41929"/>
                  </a:cubicBezTo>
                  <a:cubicBezTo>
                    <a:pt x="1142" y="42115"/>
                    <a:pt x="1193" y="42301"/>
                    <a:pt x="1248" y="42499"/>
                  </a:cubicBezTo>
                  <a:lnTo>
                    <a:pt x="1336" y="42803"/>
                  </a:lnTo>
                  <a:cubicBezTo>
                    <a:pt x="1373" y="42946"/>
                    <a:pt x="1416" y="43083"/>
                    <a:pt x="1454" y="43195"/>
                  </a:cubicBezTo>
                  <a:cubicBezTo>
                    <a:pt x="1683" y="43958"/>
                    <a:pt x="1956" y="44740"/>
                    <a:pt x="2254" y="45505"/>
                  </a:cubicBezTo>
                  <a:cubicBezTo>
                    <a:pt x="3757" y="49379"/>
                    <a:pt x="5948" y="52906"/>
                    <a:pt x="8786" y="56004"/>
                  </a:cubicBezTo>
                  <a:cubicBezTo>
                    <a:pt x="8830" y="56053"/>
                    <a:pt x="8879" y="56102"/>
                    <a:pt x="8928" y="56153"/>
                  </a:cubicBezTo>
                  <a:cubicBezTo>
                    <a:pt x="9798" y="57090"/>
                    <a:pt x="10735" y="57990"/>
                    <a:pt x="11735" y="58847"/>
                  </a:cubicBezTo>
                  <a:cubicBezTo>
                    <a:pt x="11735" y="58847"/>
                    <a:pt x="11735" y="58853"/>
                    <a:pt x="11729" y="58859"/>
                  </a:cubicBezTo>
                  <a:cubicBezTo>
                    <a:pt x="11412" y="59790"/>
                    <a:pt x="11555" y="60778"/>
                    <a:pt x="12120" y="61572"/>
                  </a:cubicBezTo>
                  <a:cubicBezTo>
                    <a:pt x="12690" y="62368"/>
                    <a:pt x="13604" y="62839"/>
                    <a:pt x="14572" y="62839"/>
                  </a:cubicBezTo>
                  <a:cubicBezTo>
                    <a:pt x="15149" y="62839"/>
                    <a:pt x="15715" y="62672"/>
                    <a:pt x="16211" y="62349"/>
                  </a:cubicBezTo>
                  <a:cubicBezTo>
                    <a:pt x="16286" y="62305"/>
                    <a:pt x="16360" y="62256"/>
                    <a:pt x="16435" y="62206"/>
                  </a:cubicBezTo>
                  <a:cubicBezTo>
                    <a:pt x="16931" y="62498"/>
                    <a:pt x="17447" y="62784"/>
                    <a:pt x="17956" y="63050"/>
                  </a:cubicBezTo>
                  <a:cubicBezTo>
                    <a:pt x="18862" y="63523"/>
                    <a:pt x="19776" y="63950"/>
                    <a:pt x="20670" y="64317"/>
                  </a:cubicBezTo>
                  <a:cubicBezTo>
                    <a:pt x="20700" y="64329"/>
                    <a:pt x="20725" y="64342"/>
                    <a:pt x="20756" y="64354"/>
                  </a:cubicBezTo>
                  <a:cubicBezTo>
                    <a:pt x="21395" y="64615"/>
                    <a:pt x="21997" y="64845"/>
                    <a:pt x="22582" y="65037"/>
                  </a:cubicBezTo>
                  <a:cubicBezTo>
                    <a:pt x="22948" y="65168"/>
                    <a:pt x="23321" y="65286"/>
                    <a:pt x="23724" y="65403"/>
                  </a:cubicBezTo>
                  <a:cubicBezTo>
                    <a:pt x="23786" y="65423"/>
                    <a:pt x="23848" y="65447"/>
                    <a:pt x="23929" y="65466"/>
                  </a:cubicBezTo>
                  <a:cubicBezTo>
                    <a:pt x="23941" y="65472"/>
                    <a:pt x="23954" y="65478"/>
                    <a:pt x="23966" y="65478"/>
                  </a:cubicBezTo>
                  <a:cubicBezTo>
                    <a:pt x="24326" y="65584"/>
                    <a:pt x="24686" y="65683"/>
                    <a:pt x="25040" y="65776"/>
                  </a:cubicBezTo>
                  <a:cubicBezTo>
                    <a:pt x="25133" y="65801"/>
                    <a:pt x="25226" y="65825"/>
                    <a:pt x="25319" y="65844"/>
                  </a:cubicBezTo>
                  <a:cubicBezTo>
                    <a:pt x="26356" y="66111"/>
                    <a:pt x="27430" y="66323"/>
                    <a:pt x="28511" y="66478"/>
                  </a:cubicBezTo>
                  <a:cubicBezTo>
                    <a:pt x="29150" y="66577"/>
                    <a:pt x="29803" y="66652"/>
                    <a:pt x="30454" y="66707"/>
                  </a:cubicBezTo>
                  <a:cubicBezTo>
                    <a:pt x="31361" y="66788"/>
                    <a:pt x="32273" y="66831"/>
                    <a:pt x="33167" y="66831"/>
                  </a:cubicBezTo>
                  <a:cubicBezTo>
                    <a:pt x="33248" y="66838"/>
                    <a:pt x="33328" y="66838"/>
                    <a:pt x="33416" y="66838"/>
                  </a:cubicBezTo>
                  <a:cubicBezTo>
                    <a:pt x="33887" y="66838"/>
                    <a:pt x="34316" y="66831"/>
                    <a:pt x="34732" y="66813"/>
                  </a:cubicBezTo>
                  <a:cubicBezTo>
                    <a:pt x="35669" y="66776"/>
                    <a:pt x="36594" y="66701"/>
                    <a:pt x="37488" y="66589"/>
                  </a:cubicBezTo>
                  <a:cubicBezTo>
                    <a:pt x="38116" y="66515"/>
                    <a:pt x="38730" y="66421"/>
                    <a:pt x="39296" y="66317"/>
                  </a:cubicBezTo>
                  <a:cubicBezTo>
                    <a:pt x="40010" y="66192"/>
                    <a:pt x="40711" y="66043"/>
                    <a:pt x="41382" y="65882"/>
                  </a:cubicBezTo>
                  <a:cubicBezTo>
                    <a:pt x="42778" y="65540"/>
                    <a:pt x="44176" y="65099"/>
                    <a:pt x="45541" y="64566"/>
                  </a:cubicBezTo>
                  <a:cubicBezTo>
                    <a:pt x="46491" y="64193"/>
                    <a:pt x="47441" y="63770"/>
                    <a:pt x="48354" y="63311"/>
                  </a:cubicBezTo>
                  <a:cubicBezTo>
                    <a:pt x="48558" y="63217"/>
                    <a:pt x="48758" y="63113"/>
                    <a:pt x="48950" y="63013"/>
                  </a:cubicBezTo>
                  <a:cubicBezTo>
                    <a:pt x="52713" y="61033"/>
                    <a:pt x="56028" y="58388"/>
                    <a:pt x="58802" y="55153"/>
                  </a:cubicBezTo>
                  <a:cubicBezTo>
                    <a:pt x="60430" y="53253"/>
                    <a:pt x="61845" y="51167"/>
                    <a:pt x="63006" y="48969"/>
                  </a:cubicBezTo>
                  <a:cubicBezTo>
                    <a:pt x="63112" y="48777"/>
                    <a:pt x="63212" y="48585"/>
                    <a:pt x="63298" y="48399"/>
                  </a:cubicBezTo>
                  <a:cubicBezTo>
                    <a:pt x="63645" y="47703"/>
                    <a:pt x="63943" y="47050"/>
                    <a:pt x="64210" y="46417"/>
                  </a:cubicBezTo>
                  <a:cubicBezTo>
                    <a:pt x="65949" y="42301"/>
                    <a:pt x="66837" y="37931"/>
                    <a:pt x="66837" y="33423"/>
                  </a:cubicBezTo>
                  <a:cubicBezTo>
                    <a:pt x="66837" y="27761"/>
                    <a:pt x="65396" y="22197"/>
                    <a:pt x="62671" y="17268"/>
                  </a:cubicBezTo>
                  <a:cubicBezTo>
                    <a:pt x="62782" y="16839"/>
                    <a:pt x="62832" y="16411"/>
                    <a:pt x="62826" y="15989"/>
                  </a:cubicBezTo>
                  <a:cubicBezTo>
                    <a:pt x="62808" y="15331"/>
                    <a:pt x="62633" y="14747"/>
                    <a:pt x="62298" y="14262"/>
                  </a:cubicBezTo>
                  <a:cubicBezTo>
                    <a:pt x="61951" y="13766"/>
                    <a:pt x="61441" y="13394"/>
                    <a:pt x="60857" y="13195"/>
                  </a:cubicBezTo>
                  <a:cubicBezTo>
                    <a:pt x="60845" y="13076"/>
                    <a:pt x="60833" y="12959"/>
                    <a:pt x="60820" y="12835"/>
                  </a:cubicBezTo>
                  <a:lnTo>
                    <a:pt x="60808" y="12717"/>
                  </a:lnTo>
                  <a:cubicBezTo>
                    <a:pt x="60708" y="11929"/>
                    <a:pt x="60461" y="9823"/>
                    <a:pt x="58467" y="9253"/>
                  </a:cubicBezTo>
                  <a:cubicBezTo>
                    <a:pt x="58189" y="9178"/>
                    <a:pt x="57902" y="9135"/>
                    <a:pt x="57616" y="9135"/>
                  </a:cubicBezTo>
                  <a:cubicBezTo>
                    <a:pt x="57318" y="9135"/>
                    <a:pt x="56959" y="9178"/>
                    <a:pt x="56567" y="9321"/>
                  </a:cubicBezTo>
                  <a:cubicBezTo>
                    <a:pt x="55991" y="8768"/>
                    <a:pt x="55395" y="8233"/>
                    <a:pt x="54799" y="7737"/>
                  </a:cubicBezTo>
                  <a:cubicBezTo>
                    <a:pt x="54624" y="7594"/>
                    <a:pt x="54450" y="7451"/>
                    <a:pt x="54277" y="7316"/>
                  </a:cubicBezTo>
                  <a:cubicBezTo>
                    <a:pt x="54122" y="6465"/>
                    <a:pt x="53879" y="5694"/>
                    <a:pt x="53544" y="4993"/>
                  </a:cubicBezTo>
                  <a:cubicBezTo>
                    <a:pt x="52836" y="3528"/>
                    <a:pt x="51619" y="2659"/>
                    <a:pt x="50272" y="2659"/>
                  </a:cubicBezTo>
                  <a:cubicBezTo>
                    <a:pt x="50099" y="2659"/>
                    <a:pt x="49925" y="2671"/>
                    <a:pt x="49750" y="2702"/>
                  </a:cubicBezTo>
                  <a:cubicBezTo>
                    <a:pt x="49186" y="2802"/>
                    <a:pt x="48670" y="3049"/>
                    <a:pt x="48199" y="3447"/>
                  </a:cubicBezTo>
                  <a:cubicBezTo>
                    <a:pt x="44325" y="1528"/>
                    <a:pt x="40171" y="399"/>
                    <a:pt x="35824" y="89"/>
                  </a:cubicBezTo>
                  <a:cubicBezTo>
                    <a:pt x="35136" y="38"/>
                    <a:pt x="34446" y="14"/>
                    <a:pt x="33775" y="8"/>
                  </a:cubicBezTo>
                  <a:cubicBezTo>
                    <a:pt x="33732" y="1"/>
                    <a:pt x="33695" y="1"/>
                    <a:pt x="33651" y="1"/>
                  </a:cubicBezTo>
                  <a:close/>
                </a:path>
              </a:pathLst>
            </a:custGeom>
            <a:solidFill>
              <a:srgbClr val="FFFFFF"/>
            </a:solidFill>
            <a:ln>
              <a:noFill/>
            </a:ln>
            <a:effectLst>
              <a:outerShdw blurRad="42863" dist="76200" dir="37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7"/>
            <p:cNvSpPr/>
            <p:nvPr/>
          </p:nvSpPr>
          <p:spPr>
            <a:xfrm>
              <a:off x="6394400" y="641025"/>
              <a:ext cx="1569125" cy="1569125"/>
            </a:xfrm>
            <a:custGeom>
              <a:avLst/>
              <a:gdLst/>
              <a:ahLst/>
              <a:cxnLst/>
              <a:rect l="l" t="t" r="r" b="b"/>
              <a:pathLst>
                <a:path w="62765" h="62765" extrusionOk="0">
                  <a:moveTo>
                    <a:pt x="31379" y="1"/>
                  </a:moveTo>
                  <a:cubicBezTo>
                    <a:pt x="15498" y="1"/>
                    <a:pt x="2373" y="11804"/>
                    <a:pt x="293" y="27114"/>
                  </a:cubicBezTo>
                  <a:cubicBezTo>
                    <a:pt x="101" y="28510"/>
                    <a:pt x="1" y="29933"/>
                    <a:pt x="1" y="31386"/>
                  </a:cubicBezTo>
                  <a:cubicBezTo>
                    <a:pt x="1" y="32794"/>
                    <a:pt x="95" y="34192"/>
                    <a:pt x="281" y="35551"/>
                  </a:cubicBezTo>
                  <a:cubicBezTo>
                    <a:pt x="287" y="35596"/>
                    <a:pt x="287" y="35633"/>
                    <a:pt x="293" y="35676"/>
                  </a:cubicBezTo>
                  <a:cubicBezTo>
                    <a:pt x="318" y="35837"/>
                    <a:pt x="342" y="35998"/>
                    <a:pt x="367" y="36160"/>
                  </a:cubicBezTo>
                  <a:cubicBezTo>
                    <a:pt x="460" y="36774"/>
                    <a:pt x="572" y="37376"/>
                    <a:pt x="697" y="37972"/>
                  </a:cubicBezTo>
                  <a:cubicBezTo>
                    <a:pt x="697" y="37986"/>
                    <a:pt x="703" y="37998"/>
                    <a:pt x="703" y="38010"/>
                  </a:cubicBezTo>
                  <a:cubicBezTo>
                    <a:pt x="734" y="38159"/>
                    <a:pt x="771" y="38308"/>
                    <a:pt x="803" y="38451"/>
                  </a:cubicBezTo>
                  <a:cubicBezTo>
                    <a:pt x="826" y="38539"/>
                    <a:pt x="840" y="38625"/>
                    <a:pt x="864" y="38706"/>
                  </a:cubicBezTo>
                  <a:cubicBezTo>
                    <a:pt x="889" y="38805"/>
                    <a:pt x="914" y="38911"/>
                    <a:pt x="938" y="39015"/>
                  </a:cubicBezTo>
                  <a:cubicBezTo>
                    <a:pt x="958" y="39103"/>
                    <a:pt x="981" y="39196"/>
                    <a:pt x="1007" y="39290"/>
                  </a:cubicBezTo>
                  <a:cubicBezTo>
                    <a:pt x="1013" y="39313"/>
                    <a:pt x="1019" y="39333"/>
                    <a:pt x="1026" y="39358"/>
                  </a:cubicBezTo>
                  <a:cubicBezTo>
                    <a:pt x="1075" y="39537"/>
                    <a:pt x="1118" y="39711"/>
                    <a:pt x="1168" y="39892"/>
                  </a:cubicBezTo>
                  <a:cubicBezTo>
                    <a:pt x="1199" y="39997"/>
                    <a:pt x="1230" y="40103"/>
                    <a:pt x="1262" y="40215"/>
                  </a:cubicBezTo>
                  <a:cubicBezTo>
                    <a:pt x="1299" y="40333"/>
                    <a:pt x="1336" y="40450"/>
                    <a:pt x="1373" y="40568"/>
                  </a:cubicBezTo>
                  <a:cubicBezTo>
                    <a:pt x="1591" y="41301"/>
                    <a:pt x="1846" y="42021"/>
                    <a:pt x="2124" y="42729"/>
                  </a:cubicBezTo>
                  <a:cubicBezTo>
                    <a:pt x="3540" y="46399"/>
                    <a:pt x="5632" y="49732"/>
                    <a:pt x="8240" y="52575"/>
                  </a:cubicBezTo>
                  <a:cubicBezTo>
                    <a:pt x="8283" y="52620"/>
                    <a:pt x="8328" y="52669"/>
                    <a:pt x="8371" y="52712"/>
                  </a:cubicBezTo>
                  <a:cubicBezTo>
                    <a:pt x="9612" y="54059"/>
                    <a:pt x="10984" y="55302"/>
                    <a:pt x="12455" y="56412"/>
                  </a:cubicBezTo>
                  <a:cubicBezTo>
                    <a:pt x="12896" y="56747"/>
                    <a:pt x="13349" y="57071"/>
                    <a:pt x="13810" y="57388"/>
                  </a:cubicBezTo>
                  <a:lnTo>
                    <a:pt x="14200" y="57641"/>
                  </a:lnTo>
                  <a:cubicBezTo>
                    <a:pt x="14561" y="57872"/>
                    <a:pt x="14921" y="58102"/>
                    <a:pt x="15286" y="58325"/>
                  </a:cubicBezTo>
                  <a:cubicBezTo>
                    <a:pt x="15802" y="58635"/>
                    <a:pt x="16329" y="58933"/>
                    <a:pt x="16870" y="59206"/>
                  </a:cubicBezTo>
                  <a:cubicBezTo>
                    <a:pt x="17708" y="59647"/>
                    <a:pt x="18564" y="60051"/>
                    <a:pt x="19452" y="60411"/>
                  </a:cubicBezTo>
                  <a:cubicBezTo>
                    <a:pt x="19466" y="60417"/>
                    <a:pt x="19484" y="60423"/>
                    <a:pt x="19496" y="60429"/>
                  </a:cubicBezTo>
                  <a:cubicBezTo>
                    <a:pt x="20062" y="60659"/>
                    <a:pt x="20633" y="60876"/>
                    <a:pt x="21217" y="61076"/>
                  </a:cubicBezTo>
                  <a:cubicBezTo>
                    <a:pt x="21576" y="61200"/>
                    <a:pt x="21942" y="61317"/>
                    <a:pt x="22309" y="61423"/>
                  </a:cubicBezTo>
                  <a:cubicBezTo>
                    <a:pt x="22377" y="61449"/>
                    <a:pt x="22439" y="61466"/>
                    <a:pt x="22507" y="61486"/>
                  </a:cubicBezTo>
                  <a:cubicBezTo>
                    <a:pt x="22842" y="61584"/>
                    <a:pt x="23184" y="61678"/>
                    <a:pt x="23526" y="61770"/>
                  </a:cubicBezTo>
                  <a:cubicBezTo>
                    <a:pt x="23601" y="61790"/>
                    <a:pt x="23681" y="61808"/>
                    <a:pt x="23762" y="61827"/>
                  </a:cubicBezTo>
                  <a:cubicBezTo>
                    <a:pt x="24742" y="62074"/>
                    <a:pt x="25748" y="62280"/>
                    <a:pt x="26773" y="62429"/>
                  </a:cubicBezTo>
                  <a:cubicBezTo>
                    <a:pt x="27375" y="62515"/>
                    <a:pt x="27983" y="62584"/>
                    <a:pt x="28599" y="62641"/>
                  </a:cubicBezTo>
                  <a:cubicBezTo>
                    <a:pt x="29449" y="62715"/>
                    <a:pt x="30312" y="62758"/>
                    <a:pt x="31181" y="62758"/>
                  </a:cubicBezTo>
                  <a:cubicBezTo>
                    <a:pt x="31249" y="62764"/>
                    <a:pt x="31312" y="62764"/>
                    <a:pt x="31379" y="62764"/>
                  </a:cubicBezTo>
                  <a:cubicBezTo>
                    <a:pt x="31796" y="62764"/>
                    <a:pt x="32206" y="62758"/>
                    <a:pt x="32616" y="62739"/>
                  </a:cubicBezTo>
                  <a:cubicBezTo>
                    <a:pt x="33485" y="62708"/>
                    <a:pt x="34347" y="62641"/>
                    <a:pt x="35204" y="62535"/>
                  </a:cubicBezTo>
                  <a:cubicBezTo>
                    <a:pt x="35775" y="62460"/>
                    <a:pt x="36347" y="62380"/>
                    <a:pt x="36912" y="62274"/>
                  </a:cubicBezTo>
                  <a:cubicBezTo>
                    <a:pt x="37570" y="62162"/>
                    <a:pt x="38222" y="62025"/>
                    <a:pt x="38867" y="61864"/>
                  </a:cubicBezTo>
                  <a:cubicBezTo>
                    <a:pt x="40202" y="61535"/>
                    <a:pt x="41500" y="61125"/>
                    <a:pt x="42766" y="60629"/>
                  </a:cubicBezTo>
                  <a:cubicBezTo>
                    <a:pt x="43672" y="60274"/>
                    <a:pt x="44566" y="59877"/>
                    <a:pt x="45431" y="59443"/>
                  </a:cubicBezTo>
                  <a:cubicBezTo>
                    <a:pt x="45609" y="59355"/>
                    <a:pt x="45790" y="59269"/>
                    <a:pt x="45970" y="59169"/>
                  </a:cubicBezTo>
                  <a:cubicBezTo>
                    <a:pt x="49509" y="57314"/>
                    <a:pt x="52644" y="54792"/>
                    <a:pt x="55220" y="51787"/>
                  </a:cubicBezTo>
                  <a:cubicBezTo>
                    <a:pt x="56748" y="50005"/>
                    <a:pt x="58077" y="48056"/>
                    <a:pt x="59177" y="45964"/>
                  </a:cubicBezTo>
                  <a:cubicBezTo>
                    <a:pt x="59269" y="45795"/>
                    <a:pt x="59355" y="45622"/>
                    <a:pt x="59443" y="45448"/>
                  </a:cubicBezTo>
                  <a:cubicBezTo>
                    <a:pt x="59747" y="44840"/>
                    <a:pt x="60039" y="44219"/>
                    <a:pt x="60300" y="43586"/>
                  </a:cubicBezTo>
                  <a:cubicBezTo>
                    <a:pt x="61888" y="39835"/>
                    <a:pt x="62765" y="35713"/>
                    <a:pt x="62765" y="31386"/>
                  </a:cubicBezTo>
                  <a:cubicBezTo>
                    <a:pt x="62765" y="23481"/>
                    <a:pt x="59840" y="16262"/>
                    <a:pt x="55022" y="10749"/>
                  </a:cubicBezTo>
                  <a:cubicBezTo>
                    <a:pt x="54936" y="10649"/>
                    <a:pt x="54855" y="10555"/>
                    <a:pt x="54767" y="10463"/>
                  </a:cubicBezTo>
                  <a:cubicBezTo>
                    <a:pt x="54395" y="10041"/>
                    <a:pt x="54016" y="9637"/>
                    <a:pt x="53619" y="9239"/>
                  </a:cubicBezTo>
                  <a:cubicBezTo>
                    <a:pt x="52930" y="8543"/>
                    <a:pt x="52210" y="7886"/>
                    <a:pt x="51458" y="7265"/>
                  </a:cubicBezTo>
                  <a:cubicBezTo>
                    <a:pt x="50589" y="6539"/>
                    <a:pt x="49677" y="5861"/>
                    <a:pt x="48733" y="5228"/>
                  </a:cubicBezTo>
                  <a:cubicBezTo>
                    <a:pt x="44350" y="2316"/>
                    <a:pt x="39202" y="479"/>
                    <a:pt x="33645" y="81"/>
                  </a:cubicBezTo>
                  <a:cubicBezTo>
                    <a:pt x="32994" y="38"/>
                    <a:pt x="32336" y="7"/>
                    <a:pt x="31671" y="7"/>
                  </a:cubicBezTo>
                  <a:cubicBezTo>
                    <a:pt x="31652" y="4"/>
                    <a:pt x="31635" y="2"/>
                    <a:pt x="31618" y="2"/>
                  </a:cubicBezTo>
                  <a:cubicBezTo>
                    <a:pt x="31601" y="2"/>
                    <a:pt x="31584" y="4"/>
                    <a:pt x="31565" y="7"/>
                  </a:cubicBezTo>
                  <a:cubicBezTo>
                    <a:pt x="31504" y="1"/>
                    <a:pt x="31442" y="1"/>
                    <a:pt x="3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7"/>
            <p:cNvSpPr/>
            <p:nvPr/>
          </p:nvSpPr>
          <p:spPr>
            <a:xfrm>
              <a:off x="7439025" y="707400"/>
              <a:ext cx="234575" cy="284125"/>
            </a:xfrm>
            <a:custGeom>
              <a:avLst/>
              <a:gdLst/>
              <a:ahLst/>
              <a:cxnLst/>
              <a:rect l="l" t="t" r="r" b="b"/>
              <a:pathLst>
                <a:path w="9383" h="11365" extrusionOk="0">
                  <a:moveTo>
                    <a:pt x="6458" y="1"/>
                  </a:moveTo>
                  <a:cubicBezTo>
                    <a:pt x="6400" y="1"/>
                    <a:pt x="6342" y="6"/>
                    <a:pt x="6283" y="16"/>
                  </a:cubicBezTo>
                  <a:cubicBezTo>
                    <a:pt x="5887" y="84"/>
                    <a:pt x="5575" y="383"/>
                    <a:pt x="5334" y="698"/>
                  </a:cubicBezTo>
                  <a:cubicBezTo>
                    <a:pt x="4912" y="1239"/>
                    <a:pt x="4620" y="1873"/>
                    <a:pt x="4483" y="2536"/>
                  </a:cubicBezTo>
                  <a:cubicBezTo>
                    <a:pt x="3859" y="2003"/>
                    <a:pt x="2963" y="1722"/>
                    <a:pt x="2108" y="1722"/>
                  </a:cubicBezTo>
                  <a:cubicBezTo>
                    <a:pt x="1977" y="1722"/>
                    <a:pt x="1848" y="1728"/>
                    <a:pt x="1720" y="1741"/>
                  </a:cubicBezTo>
                  <a:cubicBezTo>
                    <a:pt x="1156" y="1798"/>
                    <a:pt x="540" y="2039"/>
                    <a:pt x="305" y="2549"/>
                  </a:cubicBezTo>
                  <a:cubicBezTo>
                    <a:pt x="1" y="3200"/>
                    <a:pt x="442" y="3933"/>
                    <a:pt x="926" y="4461"/>
                  </a:cubicBezTo>
                  <a:cubicBezTo>
                    <a:pt x="2118" y="5753"/>
                    <a:pt x="3663" y="6678"/>
                    <a:pt x="5085" y="7727"/>
                  </a:cubicBezTo>
                  <a:cubicBezTo>
                    <a:pt x="6532" y="8788"/>
                    <a:pt x="7935" y="10031"/>
                    <a:pt x="9128" y="11364"/>
                  </a:cubicBezTo>
                  <a:cubicBezTo>
                    <a:pt x="7979" y="8118"/>
                    <a:pt x="9382" y="4294"/>
                    <a:pt x="7885" y="1183"/>
                  </a:cubicBezTo>
                  <a:cubicBezTo>
                    <a:pt x="7606" y="602"/>
                    <a:pt x="7087" y="1"/>
                    <a:pt x="64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7"/>
            <p:cNvSpPr/>
            <p:nvPr/>
          </p:nvSpPr>
          <p:spPr>
            <a:xfrm>
              <a:off x="7573300" y="789875"/>
              <a:ext cx="136625" cy="962850"/>
            </a:xfrm>
            <a:custGeom>
              <a:avLst/>
              <a:gdLst/>
              <a:ahLst/>
              <a:cxnLst/>
              <a:rect l="l" t="t" r="r" b="b"/>
              <a:pathLst>
                <a:path w="5465" h="38514" extrusionOk="0">
                  <a:moveTo>
                    <a:pt x="138" y="0"/>
                  </a:moveTo>
                  <a:cubicBezTo>
                    <a:pt x="116" y="0"/>
                    <a:pt x="93" y="6"/>
                    <a:pt x="75" y="19"/>
                  </a:cubicBezTo>
                  <a:cubicBezTo>
                    <a:pt x="18" y="56"/>
                    <a:pt x="0" y="131"/>
                    <a:pt x="37" y="187"/>
                  </a:cubicBezTo>
                  <a:cubicBezTo>
                    <a:pt x="1459" y="2454"/>
                    <a:pt x="2588" y="4956"/>
                    <a:pt x="3415" y="7700"/>
                  </a:cubicBezTo>
                  <a:cubicBezTo>
                    <a:pt x="4272" y="10487"/>
                    <a:pt x="4806" y="13512"/>
                    <a:pt x="5041" y="16770"/>
                  </a:cubicBezTo>
                  <a:cubicBezTo>
                    <a:pt x="5047" y="16851"/>
                    <a:pt x="5054" y="16931"/>
                    <a:pt x="5054" y="17006"/>
                  </a:cubicBezTo>
                  <a:cubicBezTo>
                    <a:pt x="5098" y="17572"/>
                    <a:pt x="5121" y="18143"/>
                    <a:pt x="5141" y="18719"/>
                  </a:cubicBezTo>
                  <a:cubicBezTo>
                    <a:pt x="5153" y="19012"/>
                    <a:pt x="5159" y="19310"/>
                    <a:pt x="5166" y="19608"/>
                  </a:cubicBezTo>
                  <a:cubicBezTo>
                    <a:pt x="5190" y="20999"/>
                    <a:pt x="5159" y="22427"/>
                    <a:pt x="5078" y="23892"/>
                  </a:cubicBezTo>
                  <a:cubicBezTo>
                    <a:pt x="4980" y="25593"/>
                    <a:pt x="4817" y="27325"/>
                    <a:pt x="4668" y="29008"/>
                  </a:cubicBezTo>
                  <a:cubicBezTo>
                    <a:pt x="4551" y="30268"/>
                    <a:pt x="4433" y="31548"/>
                    <a:pt x="4339" y="32832"/>
                  </a:cubicBezTo>
                  <a:cubicBezTo>
                    <a:pt x="4321" y="33061"/>
                    <a:pt x="4302" y="33285"/>
                    <a:pt x="4290" y="33516"/>
                  </a:cubicBezTo>
                  <a:cubicBezTo>
                    <a:pt x="4184" y="35179"/>
                    <a:pt x="4135" y="36849"/>
                    <a:pt x="4198" y="38514"/>
                  </a:cubicBezTo>
                  <a:cubicBezTo>
                    <a:pt x="4278" y="38377"/>
                    <a:pt x="4353" y="38234"/>
                    <a:pt x="4427" y="38090"/>
                  </a:cubicBezTo>
                  <a:cubicBezTo>
                    <a:pt x="4376" y="36104"/>
                    <a:pt x="4482" y="34105"/>
                    <a:pt x="4637" y="32118"/>
                  </a:cubicBezTo>
                  <a:cubicBezTo>
                    <a:pt x="4651" y="32026"/>
                    <a:pt x="4657" y="31932"/>
                    <a:pt x="4663" y="31832"/>
                  </a:cubicBezTo>
                  <a:cubicBezTo>
                    <a:pt x="4674" y="31677"/>
                    <a:pt x="4688" y="31528"/>
                    <a:pt x="4700" y="31379"/>
                  </a:cubicBezTo>
                  <a:cubicBezTo>
                    <a:pt x="4731" y="31044"/>
                    <a:pt x="4762" y="30709"/>
                    <a:pt x="4794" y="30379"/>
                  </a:cubicBezTo>
                  <a:cubicBezTo>
                    <a:pt x="4831" y="29926"/>
                    <a:pt x="4874" y="29473"/>
                    <a:pt x="4911" y="29026"/>
                  </a:cubicBezTo>
                  <a:cubicBezTo>
                    <a:pt x="5066" y="27344"/>
                    <a:pt x="5227" y="25605"/>
                    <a:pt x="5321" y="23905"/>
                  </a:cubicBezTo>
                  <a:cubicBezTo>
                    <a:pt x="5464" y="21421"/>
                    <a:pt x="5445" y="19049"/>
                    <a:pt x="5284" y="16782"/>
                  </a:cubicBezTo>
                  <a:cubicBezTo>
                    <a:pt x="5270" y="16492"/>
                    <a:pt x="5247" y="16200"/>
                    <a:pt x="5215" y="15914"/>
                  </a:cubicBezTo>
                  <a:cubicBezTo>
                    <a:pt x="4943" y="12747"/>
                    <a:pt x="4365" y="9804"/>
                    <a:pt x="3490" y="7091"/>
                  </a:cubicBezTo>
                  <a:cubicBezTo>
                    <a:pt x="2670" y="4540"/>
                    <a:pt x="1590" y="2193"/>
                    <a:pt x="249" y="64"/>
                  </a:cubicBezTo>
                  <a:cubicBezTo>
                    <a:pt x="224" y="23"/>
                    <a:pt x="181" y="0"/>
                    <a:pt x="138" y="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7"/>
            <p:cNvSpPr/>
            <p:nvPr/>
          </p:nvSpPr>
          <p:spPr>
            <a:xfrm>
              <a:off x="7414825" y="1180700"/>
              <a:ext cx="250050" cy="339600"/>
            </a:xfrm>
            <a:custGeom>
              <a:avLst/>
              <a:gdLst/>
              <a:ahLst/>
              <a:cxnLst/>
              <a:rect l="l" t="t" r="r" b="b"/>
              <a:pathLst>
                <a:path w="10002" h="13584" extrusionOk="0">
                  <a:moveTo>
                    <a:pt x="2298" y="1"/>
                  </a:moveTo>
                  <a:cubicBezTo>
                    <a:pt x="1732" y="1"/>
                    <a:pt x="1181" y="169"/>
                    <a:pt x="777" y="553"/>
                  </a:cubicBezTo>
                  <a:cubicBezTo>
                    <a:pt x="61" y="1224"/>
                    <a:pt x="0" y="2349"/>
                    <a:pt x="353" y="3243"/>
                  </a:cubicBezTo>
                  <a:cubicBezTo>
                    <a:pt x="714" y="4130"/>
                    <a:pt x="1402" y="4845"/>
                    <a:pt x="2080" y="5539"/>
                  </a:cubicBezTo>
                  <a:cubicBezTo>
                    <a:pt x="3818" y="7347"/>
                    <a:pt x="5514" y="9196"/>
                    <a:pt x="7159" y="11090"/>
                  </a:cubicBezTo>
                  <a:cubicBezTo>
                    <a:pt x="7446" y="11418"/>
                    <a:pt x="9068" y="13584"/>
                    <a:pt x="9448" y="13584"/>
                  </a:cubicBezTo>
                  <a:cubicBezTo>
                    <a:pt x="9462" y="13584"/>
                    <a:pt x="9475" y="13580"/>
                    <a:pt x="9486" y="13574"/>
                  </a:cubicBezTo>
                  <a:cubicBezTo>
                    <a:pt x="9747" y="13413"/>
                    <a:pt x="9680" y="12264"/>
                    <a:pt x="9704" y="11984"/>
                  </a:cubicBezTo>
                  <a:cubicBezTo>
                    <a:pt x="9760" y="11364"/>
                    <a:pt x="9809" y="10742"/>
                    <a:pt x="9853" y="10121"/>
                  </a:cubicBezTo>
                  <a:cubicBezTo>
                    <a:pt x="9941" y="8780"/>
                    <a:pt x="10002" y="7439"/>
                    <a:pt x="9984" y="6098"/>
                  </a:cubicBezTo>
                  <a:cubicBezTo>
                    <a:pt x="9978" y="5111"/>
                    <a:pt x="9927" y="4106"/>
                    <a:pt x="9605" y="3174"/>
                  </a:cubicBezTo>
                  <a:cubicBezTo>
                    <a:pt x="9437" y="2684"/>
                    <a:pt x="9188" y="2206"/>
                    <a:pt x="8798" y="1857"/>
                  </a:cubicBezTo>
                  <a:cubicBezTo>
                    <a:pt x="8470" y="1566"/>
                    <a:pt x="8034" y="1376"/>
                    <a:pt x="7594" y="1376"/>
                  </a:cubicBezTo>
                  <a:cubicBezTo>
                    <a:pt x="7509" y="1376"/>
                    <a:pt x="7424" y="1383"/>
                    <a:pt x="7339" y="1398"/>
                  </a:cubicBezTo>
                  <a:cubicBezTo>
                    <a:pt x="6755" y="1510"/>
                    <a:pt x="6308" y="1957"/>
                    <a:pt x="5917" y="2392"/>
                  </a:cubicBezTo>
                  <a:cubicBezTo>
                    <a:pt x="5271" y="1610"/>
                    <a:pt x="4600" y="796"/>
                    <a:pt x="3682" y="330"/>
                  </a:cubicBezTo>
                  <a:cubicBezTo>
                    <a:pt x="3262" y="120"/>
                    <a:pt x="2775" y="1"/>
                    <a:pt x="22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7"/>
            <p:cNvSpPr/>
            <p:nvPr/>
          </p:nvSpPr>
          <p:spPr>
            <a:xfrm>
              <a:off x="7554525" y="1262975"/>
              <a:ext cx="131475" cy="365450"/>
            </a:xfrm>
            <a:custGeom>
              <a:avLst/>
              <a:gdLst/>
              <a:ahLst/>
              <a:cxnLst/>
              <a:rect l="l" t="t" r="r" b="b"/>
              <a:pathLst>
                <a:path w="5259" h="14618" extrusionOk="0">
                  <a:moveTo>
                    <a:pt x="147" y="1"/>
                  </a:moveTo>
                  <a:cubicBezTo>
                    <a:pt x="129" y="1"/>
                    <a:pt x="111" y="5"/>
                    <a:pt x="92" y="13"/>
                  </a:cubicBezTo>
                  <a:cubicBezTo>
                    <a:pt x="31" y="38"/>
                    <a:pt x="0" y="107"/>
                    <a:pt x="31" y="168"/>
                  </a:cubicBezTo>
                  <a:cubicBezTo>
                    <a:pt x="2012" y="4819"/>
                    <a:pt x="3688" y="9649"/>
                    <a:pt x="5004" y="14529"/>
                  </a:cubicBezTo>
                  <a:cubicBezTo>
                    <a:pt x="5010" y="14561"/>
                    <a:pt x="5029" y="14579"/>
                    <a:pt x="5047" y="14598"/>
                  </a:cubicBezTo>
                  <a:cubicBezTo>
                    <a:pt x="5070" y="14611"/>
                    <a:pt x="5097" y="14618"/>
                    <a:pt x="5125" y="14618"/>
                  </a:cubicBezTo>
                  <a:cubicBezTo>
                    <a:pt x="5134" y="14618"/>
                    <a:pt x="5143" y="14617"/>
                    <a:pt x="5153" y="14616"/>
                  </a:cubicBezTo>
                  <a:cubicBezTo>
                    <a:pt x="5221" y="14598"/>
                    <a:pt x="5259" y="14529"/>
                    <a:pt x="5247" y="14467"/>
                  </a:cubicBezTo>
                  <a:cubicBezTo>
                    <a:pt x="3923" y="9581"/>
                    <a:pt x="2247" y="4738"/>
                    <a:pt x="255" y="76"/>
                  </a:cubicBezTo>
                  <a:cubicBezTo>
                    <a:pt x="236" y="30"/>
                    <a:pt x="195" y="1"/>
                    <a:pt x="147" y="1"/>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7"/>
            <p:cNvSpPr/>
            <p:nvPr/>
          </p:nvSpPr>
          <p:spPr>
            <a:xfrm>
              <a:off x="7685500" y="1169525"/>
              <a:ext cx="253325" cy="416500"/>
            </a:xfrm>
            <a:custGeom>
              <a:avLst/>
              <a:gdLst/>
              <a:ahLst/>
              <a:cxnLst/>
              <a:rect l="l" t="t" r="r" b="b"/>
              <a:pathLst>
                <a:path w="10133" h="16660" extrusionOk="0">
                  <a:moveTo>
                    <a:pt x="5668" y="0"/>
                  </a:moveTo>
                  <a:cubicBezTo>
                    <a:pt x="5158" y="0"/>
                    <a:pt x="4631" y="158"/>
                    <a:pt x="4204" y="436"/>
                  </a:cubicBezTo>
                  <a:cubicBezTo>
                    <a:pt x="3366" y="976"/>
                    <a:pt x="2851" y="1882"/>
                    <a:pt x="2472" y="2788"/>
                  </a:cubicBezTo>
                  <a:cubicBezTo>
                    <a:pt x="1329" y="5521"/>
                    <a:pt x="1212" y="8519"/>
                    <a:pt x="894" y="11444"/>
                  </a:cubicBezTo>
                  <a:cubicBezTo>
                    <a:pt x="796" y="12350"/>
                    <a:pt x="678" y="13250"/>
                    <a:pt x="541" y="14150"/>
                  </a:cubicBezTo>
                  <a:cubicBezTo>
                    <a:pt x="435" y="14858"/>
                    <a:pt x="0" y="15983"/>
                    <a:pt x="143" y="16660"/>
                  </a:cubicBezTo>
                  <a:cubicBezTo>
                    <a:pt x="702" y="16454"/>
                    <a:pt x="1100" y="15517"/>
                    <a:pt x="1498" y="15095"/>
                  </a:cubicBezTo>
                  <a:cubicBezTo>
                    <a:pt x="2143" y="14405"/>
                    <a:pt x="2900" y="13822"/>
                    <a:pt x="3696" y="13301"/>
                  </a:cubicBezTo>
                  <a:cubicBezTo>
                    <a:pt x="5335" y="12227"/>
                    <a:pt x="7135" y="11370"/>
                    <a:pt x="8582" y="10066"/>
                  </a:cubicBezTo>
                  <a:cubicBezTo>
                    <a:pt x="9195" y="9507"/>
                    <a:pt x="9760" y="8849"/>
                    <a:pt x="9946" y="8054"/>
                  </a:cubicBezTo>
                  <a:cubicBezTo>
                    <a:pt x="10133" y="7259"/>
                    <a:pt x="9842" y="6321"/>
                    <a:pt x="9103" y="5955"/>
                  </a:cubicBezTo>
                  <a:cubicBezTo>
                    <a:pt x="8826" y="5817"/>
                    <a:pt x="8521" y="5770"/>
                    <a:pt x="8208" y="5770"/>
                  </a:cubicBezTo>
                  <a:cubicBezTo>
                    <a:pt x="7890" y="5770"/>
                    <a:pt x="7563" y="5818"/>
                    <a:pt x="7246" y="5868"/>
                  </a:cubicBezTo>
                  <a:cubicBezTo>
                    <a:pt x="7768" y="4496"/>
                    <a:pt x="8060" y="2982"/>
                    <a:pt x="7637" y="1590"/>
                  </a:cubicBezTo>
                  <a:cubicBezTo>
                    <a:pt x="7513" y="1175"/>
                    <a:pt x="7315" y="771"/>
                    <a:pt x="6992" y="473"/>
                  </a:cubicBezTo>
                  <a:cubicBezTo>
                    <a:pt x="6635" y="147"/>
                    <a:pt x="6159" y="0"/>
                    <a:pt x="56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7"/>
            <p:cNvSpPr/>
            <p:nvPr/>
          </p:nvSpPr>
          <p:spPr>
            <a:xfrm>
              <a:off x="7683625" y="1358350"/>
              <a:ext cx="154475" cy="235650"/>
            </a:xfrm>
            <a:custGeom>
              <a:avLst/>
              <a:gdLst/>
              <a:ahLst/>
              <a:cxnLst/>
              <a:rect l="l" t="t" r="r" b="b"/>
              <a:pathLst>
                <a:path w="6179" h="9426" extrusionOk="0">
                  <a:moveTo>
                    <a:pt x="6039" y="1"/>
                  </a:moveTo>
                  <a:cubicBezTo>
                    <a:pt x="6005" y="1"/>
                    <a:pt x="5972" y="15"/>
                    <a:pt x="5949" y="41"/>
                  </a:cubicBezTo>
                  <a:cubicBezTo>
                    <a:pt x="3422" y="2760"/>
                    <a:pt x="1430" y="5866"/>
                    <a:pt x="20" y="9262"/>
                  </a:cubicBezTo>
                  <a:cubicBezTo>
                    <a:pt x="1" y="9311"/>
                    <a:pt x="20" y="9373"/>
                    <a:pt x="63" y="9405"/>
                  </a:cubicBezTo>
                  <a:cubicBezTo>
                    <a:pt x="69" y="9411"/>
                    <a:pt x="75" y="9416"/>
                    <a:pt x="89" y="9416"/>
                  </a:cubicBezTo>
                  <a:cubicBezTo>
                    <a:pt x="103" y="9422"/>
                    <a:pt x="118" y="9425"/>
                    <a:pt x="133" y="9425"/>
                  </a:cubicBezTo>
                  <a:cubicBezTo>
                    <a:pt x="182" y="9425"/>
                    <a:pt x="230" y="9396"/>
                    <a:pt x="250" y="9348"/>
                  </a:cubicBezTo>
                  <a:cubicBezTo>
                    <a:pt x="1647" y="5977"/>
                    <a:pt x="3622" y="2903"/>
                    <a:pt x="6129" y="203"/>
                  </a:cubicBezTo>
                  <a:cubicBezTo>
                    <a:pt x="6179" y="153"/>
                    <a:pt x="6173" y="78"/>
                    <a:pt x="6123" y="35"/>
                  </a:cubicBezTo>
                  <a:cubicBezTo>
                    <a:pt x="6100" y="12"/>
                    <a:pt x="6069" y="1"/>
                    <a:pt x="6039" y="1"/>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47"/>
            <p:cNvSpPr/>
            <p:nvPr/>
          </p:nvSpPr>
          <p:spPr>
            <a:xfrm>
              <a:off x="7698375" y="869375"/>
              <a:ext cx="165350" cy="340400"/>
            </a:xfrm>
            <a:custGeom>
              <a:avLst/>
              <a:gdLst/>
              <a:ahLst/>
              <a:cxnLst/>
              <a:rect l="l" t="t" r="r" b="b"/>
              <a:pathLst>
                <a:path w="6614" h="13616" extrusionOk="0">
                  <a:moveTo>
                    <a:pt x="3428" y="1"/>
                  </a:moveTo>
                  <a:cubicBezTo>
                    <a:pt x="2126" y="1"/>
                    <a:pt x="1224" y="2498"/>
                    <a:pt x="963" y="3377"/>
                  </a:cubicBezTo>
                  <a:cubicBezTo>
                    <a:pt x="1" y="6630"/>
                    <a:pt x="393" y="10275"/>
                    <a:pt x="305" y="13616"/>
                  </a:cubicBezTo>
                  <a:cubicBezTo>
                    <a:pt x="752" y="12604"/>
                    <a:pt x="995" y="12479"/>
                    <a:pt x="1311" y="12026"/>
                  </a:cubicBezTo>
                  <a:cubicBezTo>
                    <a:pt x="1734" y="11430"/>
                    <a:pt x="2224" y="10883"/>
                    <a:pt x="2726" y="10355"/>
                  </a:cubicBezTo>
                  <a:cubicBezTo>
                    <a:pt x="3783" y="9263"/>
                    <a:pt x="4931" y="8246"/>
                    <a:pt x="5794" y="7003"/>
                  </a:cubicBezTo>
                  <a:cubicBezTo>
                    <a:pt x="6241" y="6364"/>
                    <a:pt x="6614" y="5638"/>
                    <a:pt x="6594" y="4868"/>
                  </a:cubicBezTo>
                  <a:cubicBezTo>
                    <a:pt x="6588" y="4650"/>
                    <a:pt x="6551" y="4432"/>
                    <a:pt x="6433" y="4260"/>
                  </a:cubicBezTo>
                  <a:cubicBezTo>
                    <a:pt x="6256" y="4003"/>
                    <a:pt x="5935" y="3887"/>
                    <a:pt x="5614" y="3887"/>
                  </a:cubicBezTo>
                  <a:cubicBezTo>
                    <a:pt x="5530" y="3887"/>
                    <a:pt x="5446" y="3895"/>
                    <a:pt x="5365" y="3911"/>
                  </a:cubicBezTo>
                  <a:cubicBezTo>
                    <a:pt x="4975" y="3991"/>
                    <a:pt x="4633" y="4209"/>
                    <a:pt x="4298" y="4426"/>
                  </a:cubicBezTo>
                  <a:cubicBezTo>
                    <a:pt x="4508" y="4289"/>
                    <a:pt x="4577" y="3458"/>
                    <a:pt x="4608" y="3228"/>
                  </a:cubicBezTo>
                  <a:cubicBezTo>
                    <a:pt x="4663" y="2793"/>
                    <a:pt x="4663" y="2352"/>
                    <a:pt x="4608" y="1925"/>
                  </a:cubicBezTo>
                  <a:cubicBezTo>
                    <a:pt x="4528" y="1303"/>
                    <a:pt x="4453" y="254"/>
                    <a:pt x="3720" y="43"/>
                  </a:cubicBezTo>
                  <a:cubicBezTo>
                    <a:pt x="3621" y="14"/>
                    <a:pt x="3523" y="1"/>
                    <a:pt x="34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7"/>
            <p:cNvSpPr/>
            <p:nvPr/>
          </p:nvSpPr>
          <p:spPr>
            <a:xfrm>
              <a:off x="7698375" y="987000"/>
              <a:ext cx="95500" cy="228725"/>
            </a:xfrm>
            <a:custGeom>
              <a:avLst/>
              <a:gdLst/>
              <a:ahLst/>
              <a:cxnLst/>
              <a:rect l="l" t="t" r="r" b="b"/>
              <a:pathLst>
                <a:path w="3820" h="9149" extrusionOk="0">
                  <a:moveTo>
                    <a:pt x="3680" y="0"/>
                  </a:moveTo>
                  <a:cubicBezTo>
                    <a:pt x="3638" y="0"/>
                    <a:pt x="3597" y="21"/>
                    <a:pt x="3577" y="57"/>
                  </a:cubicBezTo>
                  <a:cubicBezTo>
                    <a:pt x="1814" y="2770"/>
                    <a:pt x="585" y="5862"/>
                    <a:pt x="7" y="9009"/>
                  </a:cubicBezTo>
                  <a:cubicBezTo>
                    <a:pt x="1" y="9060"/>
                    <a:pt x="20" y="9103"/>
                    <a:pt x="57" y="9128"/>
                  </a:cubicBezTo>
                  <a:cubicBezTo>
                    <a:pt x="75" y="9140"/>
                    <a:pt x="89" y="9146"/>
                    <a:pt x="113" y="9146"/>
                  </a:cubicBezTo>
                  <a:cubicBezTo>
                    <a:pt x="120" y="9148"/>
                    <a:pt x="127" y="9148"/>
                    <a:pt x="134" y="9148"/>
                  </a:cubicBezTo>
                  <a:cubicBezTo>
                    <a:pt x="190" y="9148"/>
                    <a:pt x="245" y="9108"/>
                    <a:pt x="256" y="9054"/>
                  </a:cubicBezTo>
                  <a:cubicBezTo>
                    <a:pt x="820" y="5937"/>
                    <a:pt x="2044" y="2870"/>
                    <a:pt x="3783" y="188"/>
                  </a:cubicBezTo>
                  <a:cubicBezTo>
                    <a:pt x="3820" y="131"/>
                    <a:pt x="3800" y="57"/>
                    <a:pt x="3745" y="19"/>
                  </a:cubicBezTo>
                  <a:cubicBezTo>
                    <a:pt x="3725" y="6"/>
                    <a:pt x="3703" y="0"/>
                    <a:pt x="3680" y="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7"/>
            <p:cNvSpPr/>
            <p:nvPr/>
          </p:nvSpPr>
          <p:spPr>
            <a:xfrm>
              <a:off x="7396050" y="945925"/>
              <a:ext cx="251900" cy="197775"/>
            </a:xfrm>
            <a:custGeom>
              <a:avLst/>
              <a:gdLst/>
              <a:ahLst/>
              <a:cxnLst/>
              <a:rect l="l" t="t" r="r" b="b"/>
              <a:pathLst>
                <a:path w="10076" h="7911" extrusionOk="0">
                  <a:moveTo>
                    <a:pt x="5463" y="1"/>
                  </a:moveTo>
                  <a:cubicBezTo>
                    <a:pt x="5306" y="1"/>
                    <a:pt x="5151" y="33"/>
                    <a:pt x="5010" y="104"/>
                  </a:cubicBezTo>
                  <a:cubicBezTo>
                    <a:pt x="4700" y="259"/>
                    <a:pt x="4508" y="582"/>
                    <a:pt x="4433" y="911"/>
                  </a:cubicBezTo>
                  <a:cubicBezTo>
                    <a:pt x="4359" y="1241"/>
                    <a:pt x="4383" y="1582"/>
                    <a:pt x="4414" y="1923"/>
                  </a:cubicBezTo>
                  <a:cubicBezTo>
                    <a:pt x="3824" y="1402"/>
                    <a:pt x="3122" y="1011"/>
                    <a:pt x="2359" y="788"/>
                  </a:cubicBezTo>
                  <a:cubicBezTo>
                    <a:pt x="2062" y="699"/>
                    <a:pt x="1740" y="640"/>
                    <a:pt x="1425" y="640"/>
                  </a:cubicBezTo>
                  <a:cubicBezTo>
                    <a:pt x="1076" y="640"/>
                    <a:pt x="734" y="713"/>
                    <a:pt x="440" y="900"/>
                  </a:cubicBezTo>
                  <a:cubicBezTo>
                    <a:pt x="230" y="1035"/>
                    <a:pt x="43" y="1241"/>
                    <a:pt x="24" y="1488"/>
                  </a:cubicBezTo>
                  <a:cubicBezTo>
                    <a:pt x="0" y="1843"/>
                    <a:pt x="316" y="2121"/>
                    <a:pt x="602" y="2339"/>
                  </a:cubicBezTo>
                  <a:cubicBezTo>
                    <a:pt x="2818" y="4035"/>
                    <a:pt x="5320" y="5325"/>
                    <a:pt x="7698" y="6809"/>
                  </a:cubicBezTo>
                  <a:cubicBezTo>
                    <a:pt x="8080" y="7048"/>
                    <a:pt x="9445" y="7910"/>
                    <a:pt x="9912" y="7910"/>
                  </a:cubicBezTo>
                  <a:cubicBezTo>
                    <a:pt x="10016" y="7910"/>
                    <a:pt x="10076" y="7868"/>
                    <a:pt x="10070" y="7766"/>
                  </a:cubicBezTo>
                  <a:cubicBezTo>
                    <a:pt x="10002" y="6691"/>
                    <a:pt x="9425" y="5325"/>
                    <a:pt x="9015" y="4345"/>
                  </a:cubicBezTo>
                  <a:cubicBezTo>
                    <a:pt x="8480" y="3090"/>
                    <a:pt x="7786" y="1898"/>
                    <a:pt x="6884" y="862"/>
                  </a:cubicBezTo>
                  <a:cubicBezTo>
                    <a:pt x="6649" y="588"/>
                    <a:pt x="6394" y="321"/>
                    <a:pt x="6072" y="154"/>
                  </a:cubicBezTo>
                  <a:cubicBezTo>
                    <a:pt x="5887" y="58"/>
                    <a:pt x="5673" y="1"/>
                    <a:pt x="5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47"/>
            <p:cNvSpPr/>
            <p:nvPr/>
          </p:nvSpPr>
          <p:spPr>
            <a:xfrm>
              <a:off x="7528875" y="1000175"/>
              <a:ext cx="179175" cy="280825"/>
            </a:xfrm>
            <a:custGeom>
              <a:avLst/>
              <a:gdLst/>
              <a:ahLst/>
              <a:cxnLst/>
              <a:rect l="l" t="t" r="r" b="b"/>
              <a:pathLst>
                <a:path w="7167" h="11233" extrusionOk="0">
                  <a:moveTo>
                    <a:pt x="143" y="1"/>
                  </a:moveTo>
                  <a:cubicBezTo>
                    <a:pt x="112" y="1"/>
                    <a:pt x="81" y="12"/>
                    <a:pt x="58" y="33"/>
                  </a:cubicBezTo>
                  <a:cubicBezTo>
                    <a:pt x="1" y="77"/>
                    <a:pt x="1" y="151"/>
                    <a:pt x="44" y="200"/>
                  </a:cubicBezTo>
                  <a:cubicBezTo>
                    <a:pt x="1436" y="1696"/>
                    <a:pt x="3012" y="3392"/>
                    <a:pt x="4261" y="5229"/>
                  </a:cubicBezTo>
                  <a:cubicBezTo>
                    <a:pt x="5391" y="6894"/>
                    <a:pt x="6259" y="8831"/>
                    <a:pt x="6912" y="11146"/>
                  </a:cubicBezTo>
                  <a:cubicBezTo>
                    <a:pt x="6918" y="11172"/>
                    <a:pt x="6936" y="11196"/>
                    <a:pt x="6955" y="11209"/>
                  </a:cubicBezTo>
                  <a:cubicBezTo>
                    <a:pt x="6976" y="11225"/>
                    <a:pt x="6999" y="11233"/>
                    <a:pt x="7024" y="11233"/>
                  </a:cubicBezTo>
                  <a:cubicBezTo>
                    <a:pt x="7036" y="11233"/>
                    <a:pt x="7048" y="11231"/>
                    <a:pt x="7061" y="11227"/>
                  </a:cubicBezTo>
                  <a:cubicBezTo>
                    <a:pt x="7129" y="11209"/>
                    <a:pt x="7167" y="11146"/>
                    <a:pt x="7147" y="11078"/>
                  </a:cubicBezTo>
                  <a:cubicBezTo>
                    <a:pt x="6489" y="8737"/>
                    <a:pt x="5614" y="6782"/>
                    <a:pt x="4471" y="5092"/>
                  </a:cubicBezTo>
                  <a:cubicBezTo>
                    <a:pt x="3211" y="3243"/>
                    <a:pt x="1628" y="1541"/>
                    <a:pt x="230" y="39"/>
                  </a:cubicBezTo>
                  <a:cubicBezTo>
                    <a:pt x="208" y="13"/>
                    <a:pt x="176" y="1"/>
                    <a:pt x="143" y="1"/>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47"/>
            <p:cNvSpPr/>
            <p:nvPr/>
          </p:nvSpPr>
          <p:spPr>
            <a:xfrm>
              <a:off x="6603650" y="1444900"/>
              <a:ext cx="1270175" cy="644175"/>
            </a:xfrm>
            <a:custGeom>
              <a:avLst/>
              <a:gdLst/>
              <a:ahLst/>
              <a:cxnLst/>
              <a:rect l="l" t="t" r="r" b="b"/>
              <a:pathLst>
                <a:path w="50807" h="25767" extrusionOk="0">
                  <a:moveTo>
                    <a:pt x="42462" y="31"/>
                  </a:moveTo>
                  <a:cubicBezTo>
                    <a:pt x="38729" y="4923"/>
                    <a:pt x="34843" y="9711"/>
                    <a:pt x="30814" y="14362"/>
                  </a:cubicBezTo>
                  <a:lnTo>
                    <a:pt x="23358" y="14572"/>
                  </a:lnTo>
                  <a:lnTo>
                    <a:pt x="1" y="20557"/>
                  </a:lnTo>
                  <a:cubicBezTo>
                    <a:pt x="1242" y="21904"/>
                    <a:pt x="2614" y="23147"/>
                    <a:pt x="4085" y="24257"/>
                  </a:cubicBezTo>
                  <a:cubicBezTo>
                    <a:pt x="4526" y="24592"/>
                    <a:pt x="4979" y="24916"/>
                    <a:pt x="5440" y="25233"/>
                  </a:cubicBezTo>
                  <a:lnTo>
                    <a:pt x="16019" y="21947"/>
                  </a:lnTo>
                  <a:cubicBezTo>
                    <a:pt x="19868" y="23110"/>
                    <a:pt x="23687" y="24382"/>
                    <a:pt x="27455" y="25767"/>
                  </a:cubicBezTo>
                  <a:cubicBezTo>
                    <a:pt x="27648" y="25537"/>
                    <a:pt x="27785" y="25114"/>
                    <a:pt x="27977" y="24884"/>
                  </a:cubicBezTo>
                  <a:cubicBezTo>
                    <a:pt x="25679" y="23333"/>
                    <a:pt x="23246" y="21843"/>
                    <a:pt x="20805" y="20457"/>
                  </a:cubicBezTo>
                  <a:lnTo>
                    <a:pt x="24140" y="19428"/>
                  </a:lnTo>
                  <a:lnTo>
                    <a:pt x="46850" y="19632"/>
                  </a:lnTo>
                  <a:cubicBezTo>
                    <a:pt x="48378" y="17850"/>
                    <a:pt x="49707" y="15901"/>
                    <a:pt x="50807" y="13809"/>
                  </a:cubicBezTo>
                  <a:lnTo>
                    <a:pt x="50807" y="13809"/>
                  </a:lnTo>
                  <a:lnTo>
                    <a:pt x="35061" y="14250"/>
                  </a:lnTo>
                  <a:cubicBezTo>
                    <a:pt x="38171" y="9742"/>
                    <a:pt x="40921" y="5098"/>
                    <a:pt x="43386" y="174"/>
                  </a:cubicBezTo>
                  <a:cubicBezTo>
                    <a:pt x="43095" y="0"/>
                    <a:pt x="42797" y="88"/>
                    <a:pt x="42462" y="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7"/>
            <p:cNvSpPr/>
            <p:nvPr/>
          </p:nvSpPr>
          <p:spPr>
            <a:xfrm>
              <a:off x="7112000" y="1789525"/>
              <a:ext cx="218100" cy="216200"/>
            </a:xfrm>
            <a:custGeom>
              <a:avLst/>
              <a:gdLst/>
              <a:ahLst/>
              <a:cxnLst/>
              <a:rect l="l" t="t" r="r" b="b"/>
              <a:pathLst>
                <a:path w="8724" h="8648" extrusionOk="0">
                  <a:moveTo>
                    <a:pt x="3160" y="0"/>
                  </a:moveTo>
                  <a:cubicBezTo>
                    <a:pt x="2336" y="0"/>
                    <a:pt x="1507" y="136"/>
                    <a:pt x="775" y="502"/>
                  </a:cubicBezTo>
                  <a:cubicBezTo>
                    <a:pt x="391" y="694"/>
                    <a:pt x="0" y="1029"/>
                    <a:pt x="38" y="1451"/>
                  </a:cubicBezTo>
                  <a:lnTo>
                    <a:pt x="422" y="1700"/>
                  </a:lnTo>
                  <a:cubicBezTo>
                    <a:pt x="668" y="1599"/>
                    <a:pt x="932" y="1551"/>
                    <a:pt x="1196" y="1551"/>
                  </a:cubicBezTo>
                  <a:cubicBezTo>
                    <a:pt x="1711" y="1551"/>
                    <a:pt x="2231" y="1731"/>
                    <a:pt x="2645" y="2047"/>
                  </a:cubicBezTo>
                  <a:cubicBezTo>
                    <a:pt x="3265" y="2520"/>
                    <a:pt x="3657" y="3265"/>
                    <a:pt x="3781" y="4041"/>
                  </a:cubicBezTo>
                  <a:cubicBezTo>
                    <a:pt x="3904" y="4817"/>
                    <a:pt x="3781" y="5611"/>
                    <a:pt x="3526" y="6357"/>
                  </a:cubicBezTo>
                  <a:cubicBezTo>
                    <a:pt x="3383" y="6754"/>
                    <a:pt x="3210" y="7145"/>
                    <a:pt x="3130" y="7561"/>
                  </a:cubicBezTo>
                  <a:cubicBezTo>
                    <a:pt x="3067" y="7896"/>
                    <a:pt x="3092" y="8282"/>
                    <a:pt x="3346" y="8505"/>
                  </a:cubicBezTo>
                  <a:cubicBezTo>
                    <a:pt x="3464" y="8604"/>
                    <a:pt x="3616" y="8648"/>
                    <a:pt x="3773" y="8648"/>
                  </a:cubicBezTo>
                  <a:cubicBezTo>
                    <a:pt x="3913" y="8648"/>
                    <a:pt x="4055" y="8612"/>
                    <a:pt x="4179" y="8548"/>
                  </a:cubicBezTo>
                  <a:cubicBezTo>
                    <a:pt x="4439" y="8411"/>
                    <a:pt x="4626" y="8170"/>
                    <a:pt x="4775" y="7909"/>
                  </a:cubicBezTo>
                  <a:cubicBezTo>
                    <a:pt x="5128" y="7294"/>
                    <a:pt x="5290" y="6580"/>
                    <a:pt x="5345" y="5866"/>
                  </a:cubicBezTo>
                  <a:cubicBezTo>
                    <a:pt x="5420" y="4959"/>
                    <a:pt x="5327" y="4028"/>
                    <a:pt x="4985" y="3184"/>
                  </a:cubicBezTo>
                  <a:cubicBezTo>
                    <a:pt x="4643" y="2345"/>
                    <a:pt x="4030" y="1594"/>
                    <a:pt x="3222" y="1178"/>
                  </a:cubicBezTo>
                  <a:lnTo>
                    <a:pt x="3222" y="1178"/>
                  </a:lnTo>
                  <a:cubicBezTo>
                    <a:pt x="4620" y="1259"/>
                    <a:pt x="5923" y="2210"/>
                    <a:pt x="6432" y="3513"/>
                  </a:cubicBezTo>
                  <a:cubicBezTo>
                    <a:pt x="6743" y="4308"/>
                    <a:pt x="6767" y="5190"/>
                    <a:pt x="6935" y="6027"/>
                  </a:cubicBezTo>
                  <a:cubicBezTo>
                    <a:pt x="6978" y="6233"/>
                    <a:pt x="7034" y="6443"/>
                    <a:pt x="7153" y="6611"/>
                  </a:cubicBezTo>
                  <a:cubicBezTo>
                    <a:pt x="7263" y="6773"/>
                    <a:pt x="7443" y="6898"/>
                    <a:pt x="7639" y="6898"/>
                  </a:cubicBezTo>
                  <a:cubicBezTo>
                    <a:pt x="7652" y="6898"/>
                    <a:pt x="7666" y="6897"/>
                    <a:pt x="7680" y="6896"/>
                  </a:cubicBezTo>
                  <a:cubicBezTo>
                    <a:pt x="7978" y="6872"/>
                    <a:pt x="8170" y="6574"/>
                    <a:pt x="8276" y="6294"/>
                  </a:cubicBezTo>
                  <a:cubicBezTo>
                    <a:pt x="8723" y="5084"/>
                    <a:pt x="8314" y="3712"/>
                    <a:pt x="7686" y="2575"/>
                  </a:cubicBezTo>
                  <a:cubicBezTo>
                    <a:pt x="7369" y="2016"/>
                    <a:pt x="6996" y="1471"/>
                    <a:pt x="6500" y="1055"/>
                  </a:cubicBezTo>
                  <a:cubicBezTo>
                    <a:pt x="5655" y="340"/>
                    <a:pt x="4520" y="49"/>
                    <a:pt x="3414" y="4"/>
                  </a:cubicBezTo>
                  <a:cubicBezTo>
                    <a:pt x="3329" y="2"/>
                    <a:pt x="3245" y="0"/>
                    <a:pt x="3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7"/>
            <p:cNvSpPr/>
            <p:nvPr/>
          </p:nvSpPr>
          <p:spPr>
            <a:xfrm>
              <a:off x="6776550" y="1848150"/>
              <a:ext cx="148275" cy="319800"/>
            </a:xfrm>
            <a:custGeom>
              <a:avLst/>
              <a:gdLst/>
              <a:ahLst/>
              <a:cxnLst/>
              <a:rect l="l" t="t" r="r" b="b"/>
              <a:pathLst>
                <a:path w="5931" h="12792" extrusionOk="0">
                  <a:moveTo>
                    <a:pt x="5782" y="0"/>
                  </a:moveTo>
                  <a:lnTo>
                    <a:pt x="63" y="5378"/>
                  </a:lnTo>
                  <a:cubicBezTo>
                    <a:pt x="63" y="5378"/>
                    <a:pt x="31" y="7233"/>
                    <a:pt x="0" y="10040"/>
                  </a:cubicBezTo>
                  <a:cubicBezTo>
                    <a:pt x="516" y="10350"/>
                    <a:pt x="1043" y="10648"/>
                    <a:pt x="1584" y="10921"/>
                  </a:cubicBezTo>
                  <a:cubicBezTo>
                    <a:pt x="2422" y="11362"/>
                    <a:pt x="3278" y="11766"/>
                    <a:pt x="4166" y="12126"/>
                  </a:cubicBezTo>
                  <a:cubicBezTo>
                    <a:pt x="4180" y="12132"/>
                    <a:pt x="4198" y="12138"/>
                    <a:pt x="4210" y="12144"/>
                  </a:cubicBezTo>
                  <a:cubicBezTo>
                    <a:pt x="4776" y="12374"/>
                    <a:pt x="5347" y="12591"/>
                    <a:pt x="5931" y="12791"/>
                  </a:cubicBezTo>
                  <a:cubicBezTo>
                    <a:pt x="5893" y="5831"/>
                    <a:pt x="5782" y="0"/>
                    <a:pt x="5782" y="0"/>
                  </a:cubicBezTo>
                  <a:close/>
                </a:path>
              </a:pathLst>
            </a:custGeom>
            <a:solidFill>
              <a:srgbClr val="B4E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7"/>
            <p:cNvSpPr/>
            <p:nvPr/>
          </p:nvSpPr>
          <p:spPr>
            <a:xfrm>
              <a:off x="6679175" y="785300"/>
              <a:ext cx="865125" cy="1324975"/>
            </a:xfrm>
            <a:custGeom>
              <a:avLst/>
              <a:gdLst/>
              <a:ahLst/>
              <a:cxnLst/>
              <a:rect l="l" t="t" r="r" b="b"/>
              <a:pathLst>
                <a:path w="34605" h="52999" extrusionOk="0">
                  <a:moveTo>
                    <a:pt x="26332" y="1"/>
                  </a:moveTo>
                  <a:cubicBezTo>
                    <a:pt x="18263" y="1"/>
                    <a:pt x="12003" y="8966"/>
                    <a:pt x="9185" y="15662"/>
                  </a:cubicBezTo>
                  <a:cubicBezTo>
                    <a:pt x="9024" y="16034"/>
                    <a:pt x="8875" y="16407"/>
                    <a:pt x="8726" y="16787"/>
                  </a:cubicBezTo>
                  <a:cubicBezTo>
                    <a:pt x="6348" y="22902"/>
                    <a:pt x="5454" y="29352"/>
                    <a:pt x="4336" y="35772"/>
                  </a:cubicBezTo>
                  <a:cubicBezTo>
                    <a:pt x="4299" y="35958"/>
                    <a:pt x="4268" y="36144"/>
                    <a:pt x="4238" y="36330"/>
                  </a:cubicBezTo>
                  <a:cubicBezTo>
                    <a:pt x="3313" y="41546"/>
                    <a:pt x="1952" y="46706"/>
                    <a:pt x="233" y="51715"/>
                  </a:cubicBezTo>
                  <a:cubicBezTo>
                    <a:pt x="1" y="52393"/>
                    <a:pt x="536" y="52998"/>
                    <a:pt x="1151" y="52998"/>
                  </a:cubicBezTo>
                  <a:cubicBezTo>
                    <a:pt x="1326" y="52998"/>
                    <a:pt x="1507" y="52949"/>
                    <a:pt x="1679" y="52839"/>
                  </a:cubicBezTo>
                  <a:cubicBezTo>
                    <a:pt x="2673" y="52188"/>
                    <a:pt x="3797" y="51133"/>
                    <a:pt x="4877" y="49971"/>
                  </a:cubicBezTo>
                  <a:cubicBezTo>
                    <a:pt x="7342" y="47333"/>
                    <a:pt x="9589" y="44159"/>
                    <a:pt x="9589" y="44159"/>
                  </a:cubicBezTo>
                  <a:lnTo>
                    <a:pt x="18431" y="41826"/>
                  </a:lnTo>
                  <a:cubicBezTo>
                    <a:pt x="18431" y="41826"/>
                    <a:pt x="30046" y="37834"/>
                    <a:pt x="30568" y="29340"/>
                  </a:cubicBezTo>
                  <a:cubicBezTo>
                    <a:pt x="30612" y="28545"/>
                    <a:pt x="30624" y="27776"/>
                    <a:pt x="30593" y="27037"/>
                  </a:cubicBezTo>
                  <a:cubicBezTo>
                    <a:pt x="30326" y="19902"/>
                    <a:pt x="26836" y="15557"/>
                    <a:pt x="26836" y="15557"/>
                  </a:cubicBezTo>
                  <a:lnTo>
                    <a:pt x="28638" y="13844"/>
                  </a:lnTo>
                  <a:lnTo>
                    <a:pt x="34206" y="8534"/>
                  </a:lnTo>
                  <a:cubicBezTo>
                    <a:pt x="34604" y="4841"/>
                    <a:pt x="32983" y="1382"/>
                    <a:pt x="29240" y="388"/>
                  </a:cubicBezTo>
                  <a:cubicBezTo>
                    <a:pt x="28247" y="124"/>
                    <a:pt x="27277" y="1"/>
                    <a:pt x="26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7"/>
            <p:cNvSpPr/>
            <p:nvPr/>
          </p:nvSpPr>
          <p:spPr>
            <a:xfrm>
              <a:off x="6770500" y="1464675"/>
              <a:ext cx="400200" cy="638325"/>
            </a:xfrm>
            <a:custGeom>
              <a:avLst/>
              <a:gdLst/>
              <a:ahLst/>
              <a:cxnLst/>
              <a:rect l="l" t="t" r="r" b="b"/>
              <a:pathLst>
                <a:path w="16008" h="25533" extrusionOk="0">
                  <a:moveTo>
                    <a:pt x="13830" y="0"/>
                  </a:moveTo>
                  <a:cubicBezTo>
                    <a:pt x="13308" y="0"/>
                    <a:pt x="12763" y="384"/>
                    <a:pt x="12363" y="774"/>
                  </a:cubicBezTo>
                  <a:cubicBezTo>
                    <a:pt x="9102" y="3954"/>
                    <a:pt x="7675" y="8504"/>
                    <a:pt x="5638" y="12577"/>
                  </a:cubicBezTo>
                  <a:cubicBezTo>
                    <a:pt x="4601" y="14651"/>
                    <a:pt x="3385" y="16625"/>
                    <a:pt x="2118" y="18556"/>
                  </a:cubicBezTo>
                  <a:cubicBezTo>
                    <a:pt x="1248" y="19878"/>
                    <a:pt x="1" y="21182"/>
                    <a:pt x="230" y="22864"/>
                  </a:cubicBezTo>
                  <a:cubicBezTo>
                    <a:pt x="336" y="23652"/>
                    <a:pt x="560" y="25317"/>
                    <a:pt x="1528" y="25515"/>
                  </a:cubicBezTo>
                  <a:cubicBezTo>
                    <a:pt x="1584" y="25527"/>
                    <a:pt x="1640" y="25533"/>
                    <a:pt x="1695" y="25533"/>
                  </a:cubicBezTo>
                  <a:cubicBezTo>
                    <a:pt x="2185" y="25533"/>
                    <a:pt x="2611" y="25080"/>
                    <a:pt x="2863" y="24628"/>
                  </a:cubicBezTo>
                  <a:cubicBezTo>
                    <a:pt x="3757" y="23027"/>
                    <a:pt x="3726" y="21089"/>
                    <a:pt x="3651" y="19257"/>
                  </a:cubicBezTo>
                  <a:lnTo>
                    <a:pt x="3651" y="19257"/>
                  </a:lnTo>
                  <a:cubicBezTo>
                    <a:pt x="3789" y="20176"/>
                    <a:pt x="4030" y="21070"/>
                    <a:pt x="4371" y="21927"/>
                  </a:cubicBezTo>
                  <a:cubicBezTo>
                    <a:pt x="4571" y="22423"/>
                    <a:pt x="4887" y="22970"/>
                    <a:pt x="5420" y="23038"/>
                  </a:cubicBezTo>
                  <a:cubicBezTo>
                    <a:pt x="5454" y="23043"/>
                    <a:pt x="5487" y="23045"/>
                    <a:pt x="5520" y="23045"/>
                  </a:cubicBezTo>
                  <a:cubicBezTo>
                    <a:pt x="6087" y="23045"/>
                    <a:pt x="6520" y="22454"/>
                    <a:pt x="6731" y="21909"/>
                  </a:cubicBezTo>
                  <a:cubicBezTo>
                    <a:pt x="7544" y="19815"/>
                    <a:pt x="7141" y="17476"/>
                    <a:pt x="6724" y="15271"/>
                  </a:cubicBezTo>
                  <a:lnTo>
                    <a:pt x="6724" y="15271"/>
                  </a:lnTo>
                  <a:cubicBezTo>
                    <a:pt x="7104" y="15849"/>
                    <a:pt x="7265" y="16551"/>
                    <a:pt x="7626" y="17147"/>
                  </a:cubicBezTo>
                  <a:cubicBezTo>
                    <a:pt x="7928" y="17648"/>
                    <a:pt x="8464" y="18083"/>
                    <a:pt x="9023" y="18083"/>
                  </a:cubicBezTo>
                  <a:cubicBezTo>
                    <a:pt x="9128" y="18083"/>
                    <a:pt x="9234" y="18068"/>
                    <a:pt x="9339" y="18035"/>
                  </a:cubicBezTo>
                  <a:cubicBezTo>
                    <a:pt x="9816" y="17886"/>
                    <a:pt x="10121" y="17419"/>
                    <a:pt x="10300" y="16954"/>
                  </a:cubicBezTo>
                  <a:cubicBezTo>
                    <a:pt x="10661" y="16053"/>
                    <a:pt x="10717" y="15067"/>
                    <a:pt x="10717" y="14098"/>
                  </a:cubicBezTo>
                  <a:cubicBezTo>
                    <a:pt x="10710" y="12782"/>
                    <a:pt x="10598" y="11459"/>
                    <a:pt x="10375" y="10161"/>
                  </a:cubicBezTo>
                  <a:lnTo>
                    <a:pt x="10375" y="10161"/>
                  </a:lnTo>
                  <a:cubicBezTo>
                    <a:pt x="10537" y="10553"/>
                    <a:pt x="10698" y="10949"/>
                    <a:pt x="10859" y="11341"/>
                  </a:cubicBezTo>
                  <a:cubicBezTo>
                    <a:pt x="11145" y="12043"/>
                    <a:pt x="11561" y="12849"/>
                    <a:pt x="12312" y="12949"/>
                  </a:cubicBezTo>
                  <a:cubicBezTo>
                    <a:pt x="12363" y="12956"/>
                    <a:pt x="12413" y="12959"/>
                    <a:pt x="12463" y="12959"/>
                  </a:cubicBezTo>
                  <a:cubicBezTo>
                    <a:pt x="13256" y="12959"/>
                    <a:pt x="13842" y="12099"/>
                    <a:pt x="14070" y="11304"/>
                  </a:cubicBezTo>
                  <a:cubicBezTo>
                    <a:pt x="14678" y="9249"/>
                    <a:pt x="14219" y="7045"/>
                    <a:pt x="13753" y="4946"/>
                  </a:cubicBezTo>
                  <a:lnTo>
                    <a:pt x="13753" y="4946"/>
                  </a:lnTo>
                  <a:cubicBezTo>
                    <a:pt x="14094" y="5399"/>
                    <a:pt x="14429" y="5853"/>
                    <a:pt x="14765" y="6306"/>
                  </a:cubicBezTo>
                  <a:cubicBezTo>
                    <a:pt x="14845" y="6405"/>
                    <a:pt x="14933" y="6516"/>
                    <a:pt x="15057" y="6542"/>
                  </a:cubicBezTo>
                  <a:cubicBezTo>
                    <a:pt x="15075" y="6545"/>
                    <a:pt x="15093" y="6547"/>
                    <a:pt x="15110" y="6547"/>
                  </a:cubicBezTo>
                  <a:cubicBezTo>
                    <a:pt x="15329" y="6547"/>
                    <a:pt x="15471" y="6275"/>
                    <a:pt x="15535" y="6052"/>
                  </a:cubicBezTo>
                  <a:cubicBezTo>
                    <a:pt x="16007" y="4307"/>
                    <a:pt x="15770" y="2376"/>
                    <a:pt x="14890" y="799"/>
                  </a:cubicBezTo>
                  <a:cubicBezTo>
                    <a:pt x="14741" y="532"/>
                    <a:pt x="14560" y="266"/>
                    <a:pt x="14294" y="117"/>
                  </a:cubicBezTo>
                  <a:cubicBezTo>
                    <a:pt x="14145" y="35"/>
                    <a:pt x="13988" y="0"/>
                    <a:pt x="13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7"/>
            <p:cNvSpPr/>
            <p:nvPr/>
          </p:nvSpPr>
          <p:spPr>
            <a:xfrm>
              <a:off x="7070225" y="1135650"/>
              <a:ext cx="82000" cy="347000"/>
            </a:xfrm>
            <a:custGeom>
              <a:avLst/>
              <a:gdLst/>
              <a:ahLst/>
              <a:cxnLst/>
              <a:rect l="l" t="t" r="r" b="b"/>
              <a:pathLst>
                <a:path w="3280" h="13880" extrusionOk="0">
                  <a:moveTo>
                    <a:pt x="96" y="0"/>
                  </a:moveTo>
                  <a:cubicBezTo>
                    <a:pt x="83" y="0"/>
                    <a:pt x="69" y="3"/>
                    <a:pt x="56" y="8"/>
                  </a:cubicBezTo>
                  <a:cubicBezTo>
                    <a:pt x="19" y="28"/>
                    <a:pt x="1" y="83"/>
                    <a:pt x="19" y="120"/>
                  </a:cubicBezTo>
                  <a:cubicBezTo>
                    <a:pt x="2130" y="4349"/>
                    <a:pt x="3111" y="9074"/>
                    <a:pt x="2844" y="13792"/>
                  </a:cubicBezTo>
                  <a:cubicBezTo>
                    <a:pt x="2844" y="13836"/>
                    <a:pt x="2881" y="13880"/>
                    <a:pt x="2925" y="13880"/>
                  </a:cubicBezTo>
                  <a:lnTo>
                    <a:pt x="2930" y="13880"/>
                  </a:lnTo>
                  <a:cubicBezTo>
                    <a:pt x="2975" y="13880"/>
                    <a:pt x="3012" y="13842"/>
                    <a:pt x="3018" y="13799"/>
                  </a:cubicBezTo>
                  <a:cubicBezTo>
                    <a:pt x="3279" y="9055"/>
                    <a:pt x="2297" y="4300"/>
                    <a:pt x="174" y="46"/>
                  </a:cubicBezTo>
                  <a:cubicBezTo>
                    <a:pt x="157" y="15"/>
                    <a:pt x="127" y="0"/>
                    <a:pt x="96" y="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7"/>
            <p:cNvSpPr/>
            <p:nvPr/>
          </p:nvSpPr>
          <p:spPr>
            <a:xfrm>
              <a:off x="7186325" y="1537375"/>
              <a:ext cx="151825" cy="75325"/>
            </a:xfrm>
            <a:custGeom>
              <a:avLst/>
              <a:gdLst/>
              <a:ahLst/>
              <a:cxnLst/>
              <a:rect l="l" t="t" r="r" b="b"/>
              <a:pathLst>
                <a:path w="6073" h="3013" extrusionOk="0">
                  <a:moveTo>
                    <a:pt x="363" y="1"/>
                  </a:moveTo>
                  <a:cubicBezTo>
                    <a:pt x="331" y="1"/>
                    <a:pt x="300" y="20"/>
                    <a:pt x="286" y="52"/>
                  </a:cubicBezTo>
                  <a:cubicBezTo>
                    <a:pt x="0" y="722"/>
                    <a:pt x="119" y="1560"/>
                    <a:pt x="578" y="2126"/>
                  </a:cubicBezTo>
                  <a:cubicBezTo>
                    <a:pt x="764" y="2349"/>
                    <a:pt x="963" y="2498"/>
                    <a:pt x="1186" y="2559"/>
                  </a:cubicBezTo>
                  <a:cubicBezTo>
                    <a:pt x="1274" y="2583"/>
                    <a:pt x="1368" y="2596"/>
                    <a:pt x="1467" y="2596"/>
                  </a:cubicBezTo>
                  <a:cubicBezTo>
                    <a:pt x="1577" y="2596"/>
                    <a:pt x="1693" y="2580"/>
                    <a:pt x="1814" y="2548"/>
                  </a:cubicBezTo>
                  <a:cubicBezTo>
                    <a:pt x="2217" y="2436"/>
                    <a:pt x="2570" y="2175"/>
                    <a:pt x="2794" y="1828"/>
                  </a:cubicBezTo>
                  <a:cubicBezTo>
                    <a:pt x="3017" y="2448"/>
                    <a:pt x="3602" y="2932"/>
                    <a:pt x="4266" y="3006"/>
                  </a:cubicBezTo>
                  <a:cubicBezTo>
                    <a:pt x="4321" y="3012"/>
                    <a:pt x="4384" y="3012"/>
                    <a:pt x="4441" y="3012"/>
                  </a:cubicBezTo>
                  <a:cubicBezTo>
                    <a:pt x="5111" y="3012"/>
                    <a:pt x="5768" y="2603"/>
                    <a:pt x="6054" y="1989"/>
                  </a:cubicBezTo>
                  <a:cubicBezTo>
                    <a:pt x="6072" y="1952"/>
                    <a:pt x="6054" y="1895"/>
                    <a:pt x="6011" y="1877"/>
                  </a:cubicBezTo>
                  <a:cubicBezTo>
                    <a:pt x="6000" y="1872"/>
                    <a:pt x="5988" y="1869"/>
                    <a:pt x="5976" y="1869"/>
                  </a:cubicBezTo>
                  <a:cubicBezTo>
                    <a:pt x="5943" y="1869"/>
                    <a:pt x="5912" y="1888"/>
                    <a:pt x="5899" y="1920"/>
                  </a:cubicBezTo>
                  <a:cubicBezTo>
                    <a:pt x="5642" y="2472"/>
                    <a:pt x="5052" y="2843"/>
                    <a:pt x="4448" y="2843"/>
                  </a:cubicBezTo>
                  <a:cubicBezTo>
                    <a:pt x="4393" y="2843"/>
                    <a:pt x="4339" y="2840"/>
                    <a:pt x="4284" y="2834"/>
                  </a:cubicBezTo>
                  <a:cubicBezTo>
                    <a:pt x="3621" y="2765"/>
                    <a:pt x="3043" y="2238"/>
                    <a:pt x="2906" y="1591"/>
                  </a:cubicBezTo>
                  <a:cubicBezTo>
                    <a:pt x="2900" y="1554"/>
                    <a:pt x="2868" y="1530"/>
                    <a:pt x="2831" y="1522"/>
                  </a:cubicBezTo>
                  <a:cubicBezTo>
                    <a:pt x="2827" y="1522"/>
                    <a:pt x="2822" y="1521"/>
                    <a:pt x="2818" y="1521"/>
                  </a:cubicBezTo>
                  <a:cubicBezTo>
                    <a:pt x="2787" y="1521"/>
                    <a:pt x="2762" y="1540"/>
                    <a:pt x="2745" y="1567"/>
                  </a:cubicBezTo>
                  <a:cubicBezTo>
                    <a:pt x="2559" y="1963"/>
                    <a:pt x="2192" y="2267"/>
                    <a:pt x="1770" y="2379"/>
                  </a:cubicBezTo>
                  <a:cubicBezTo>
                    <a:pt x="1659" y="2411"/>
                    <a:pt x="1553" y="2427"/>
                    <a:pt x="1452" y="2427"/>
                  </a:cubicBezTo>
                  <a:cubicBezTo>
                    <a:pt x="1375" y="2427"/>
                    <a:pt x="1300" y="2417"/>
                    <a:pt x="1229" y="2399"/>
                  </a:cubicBezTo>
                  <a:cubicBezTo>
                    <a:pt x="1043" y="2342"/>
                    <a:pt x="870" y="2218"/>
                    <a:pt x="708" y="2020"/>
                  </a:cubicBezTo>
                  <a:cubicBezTo>
                    <a:pt x="286" y="1499"/>
                    <a:pt x="180" y="734"/>
                    <a:pt x="441" y="120"/>
                  </a:cubicBezTo>
                  <a:cubicBezTo>
                    <a:pt x="461" y="77"/>
                    <a:pt x="441" y="26"/>
                    <a:pt x="398" y="8"/>
                  </a:cubicBezTo>
                  <a:cubicBezTo>
                    <a:pt x="387" y="3"/>
                    <a:pt x="375" y="1"/>
                    <a:pt x="363" y="1"/>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7"/>
            <p:cNvSpPr/>
            <p:nvPr/>
          </p:nvSpPr>
          <p:spPr>
            <a:xfrm>
              <a:off x="7128275" y="1670825"/>
              <a:ext cx="161925" cy="72450"/>
            </a:xfrm>
            <a:custGeom>
              <a:avLst/>
              <a:gdLst/>
              <a:ahLst/>
              <a:cxnLst/>
              <a:rect l="l" t="t" r="r" b="b"/>
              <a:pathLst>
                <a:path w="6477" h="2898" extrusionOk="0">
                  <a:moveTo>
                    <a:pt x="199" y="0"/>
                  </a:moveTo>
                  <a:cubicBezTo>
                    <a:pt x="161" y="0"/>
                    <a:pt x="129" y="23"/>
                    <a:pt x="118" y="59"/>
                  </a:cubicBezTo>
                  <a:cubicBezTo>
                    <a:pt x="1" y="519"/>
                    <a:pt x="100" y="1035"/>
                    <a:pt x="385" y="1468"/>
                  </a:cubicBezTo>
                  <a:cubicBezTo>
                    <a:pt x="671" y="1903"/>
                    <a:pt x="1106" y="2195"/>
                    <a:pt x="1571" y="2270"/>
                  </a:cubicBezTo>
                  <a:cubicBezTo>
                    <a:pt x="1663" y="2284"/>
                    <a:pt x="1757" y="2290"/>
                    <a:pt x="1852" y="2290"/>
                  </a:cubicBezTo>
                  <a:cubicBezTo>
                    <a:pt x="2395" y="2290"/>
                    <a:pt x="2977" y="2065"/>
                    <a:pt x="3596" y="1605"/>
                  </a:cubicBezTo>
                  <a:cubicBezTo>
                    <a:pt x="3800" y="2107"/>
                    <a:pt x="4210" y="2525"/>
                    <a:pt x="4714" y="2735"/>
                  </a:cubicBezTo>
                  <a:cubicBezTo>
                    <a:pt x="4967" y="2847"/>
                    <a:pt x="5241" y="2897"/>
                    <a:pt x="5520" y="2897"/>
                  </a:cubicBezTo>
                  <a:cubicBezTo>
                    <a:pt x="5831" y="2897"/>
                    <a:pt x="6135" y="2829"/>
                    <a:pt x="6414" y="2697"/>
                  </a:cubicBezTo>
                  <a:cubicBezTo>
                    <a:pt x="6457" y="2680"/>
                    <a:pt x="6476" y="2629"/>
                    <a:pt x="6451" y="2586"/>
                  </a:cubicBezTo>
                  <a:cubicBezTo>
                    <a:pt x="6438" y="2554"/>
                    <a:pt x="6407" y="2536"/>
                    <a:pt x="6374" y="2536"/>
                  </a:cubicBezTo>
                  <a:cubicBezTo>
                    <a:pt x="6362" y="2536"/>
                    <a:pt x="6351" y="2538"/>
                    <a:pt x="6339" y="2543"/>
                  </a:cubicBezTo>
                  <a:cubicBezTo>
                    <a:pt x="6082" y="2665"/>
                    <a:pt x="5796" y="2727"/>
                    <a:pt x="5511" y="2727"/>
                  </a:cubicBezTo>
                  <a:cubicBezTo>
                    <a:pt x="5261" y="2727"/>
                    <a:pt x="5011" y="2679"/>
                    <a:pt x="4781" y="2580"/>
                  </a:cubicBezTo>
                  <a:cubicBezTo>
                    <a:pt x="4285" y="2376"/>
                    <a:pt x="3887" y="1947"/>
                    <a:pt x="3714" y="1437"/>
                  </a:cubicBezTo>
                  <a:cubicBezTo>
                    <a:pt x="3700" y="1413"/>
                    <a:pt x="3683" y="1394"/>
                    <a:pt x="3657" y="1388"/>
                  </a:cubicBezTo>
                  <a:cubicBezTo>
                    <a:pt x="3648" y="1386"/>
                    <a:pt x="3639" y="1384"/>
                    <a:pt x="3629" y="1384"/>
                  </a:cubicBezTo>
                  <a:cubicBezTo>
                    <a:pt x="3611" y="1384"/>
                    <a:pt x="3593" y="1388"/>
                    <a:pt x="3577" y="1400"/>
                  </a:cubicBezTo>
                  <a:cubicBezTo>
                    <a:pt x="2964" y="1879"/>
                    <a:pt x="2388" y="2121"/>
                    <a:pt x="1857" y="2121"/>
                  </a:cubicBezTo>
                  <a:cubicBezTo>
                    <a:pt x="1769" y="2121"/>
                    <a:pt x="1682" y="2115"/>
                    <a:pt x="1596" y="2101"/>
                  </a:cubicBezTo>
                  <a:cubicBezTo>
                    <a:pt x="1175" y="2033"/>
                    <a:pt x="789" y="1772"/>
                    <a:pt x="528" y="1376"/>
                  </a:cubicBezTo>
                  <a:cubicBezTo>
                    <a:pt x="267" y="978"/>
                    <a:pt x="181" y="519"/>
                    <a:pt x="287" y="103"/>
                  </a:cubicBezTo>
                  <a:cubicBezTo>
                    <a:pt x="299" y="59"/>
                    <a:pt x="267" y="9"/>
                    <a:pt x="224" y="3"/>
                  </a:cubicBezTo>
                  <a:cubicBezTo>
                    <a:pt x="216" y="1"/>
                    <a:pt x="207" y="0"/>
                    <a:pt x="199" y="0"/>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7"/>
            <p:cNvSpPr/>
            <p:nvPr/>
          </p:nvSpPr>
          <p:spPr>
            <a:xfrm>
              <a:off x="6679175" y="1433325"/>
              <a:ext cx="465250" cy="676950"/>
            </a:xfrm>
            <a:custGeom>
              <a:avLst/>
              <a:gdLst/>
              <a:ahLst/>
              <a:cxnLst/>
              <a:rect l="l" t="t" r="r" b="b"/>
              <a:pathLst>
                <a:path w="18610" h="27078" extrusionOk="0">
                  <a:moveTo>
                    <a:pt x="16513" y="1"/>
                  </a:moveTo>
                  <a:cubicBezTo>
                    <a:pt x="16416" y="1"/>
                    <a:pt x="16320" y="8"/>
                    <a:pt x="16226" y="22"/>
                  </a:cubicBezTo>
                  <a:cubicBezTo>
                    <a:pt x="15196" y="184"/>
                    <a:pt x="14363" y="953"/>
                    <a:pt x="13743" y="1786"/>
                  </a:cubicBezTo>
                  <a:cubicBezTo>
                    <a:pt x="12532" y="3419"/>
                    <a:pt x="11867" y="5443"/>
                    <a:pt x="11875" y="7472"/>
                  </a:cubicBezTo>
                  <a:cubicBezTo>
                    <a:pt x="11551" y="6704"/>
                    <a:pt x="11122" y="5841"/>
                    <a:pt x="10316" y="5635"/>
                  </a:cubicBezTo>
                  <a:cubicBezTo>
                    <a:pt x="10199" y="5606"/>
                    <a:pt x="10084" y="5592"/>
                    <a:pt x="9970" y="5592"/>
                  </a:cubicBezTo>
                  <a:cubicBezTo>
                    <a:pt x="9154" y="5592"/>
                    <a:pt x="8416" y="6303"/>
                    <a:pt x="7981" y="7039"/>
                  </a:cubicBezTo>
                  <a:cubicBezTo>
                    <a:pt x="6975" y="8727"/>
                    <a:pt x="6714" y="10733"/>
                    <a:pt x="6473" y="12676"/>
                  </a:cubicBezTo>
                  <a:cubicBezTo>
                    <a:pt x="6361" y="12025"/>
                    <a:pt x="6236" y="11360"/>
                    <a:pt x="5889" y="10795"/>
                  </a:cubicBezTo>
                  <a:cubicBezTo>
                    <a:pt x="5571" y="10273"/>
                    <a:pt x="5004" y="9849"/>
                    <a:pt x="4400" y="9849"/>
                  </a:cubicBezTo>
                  <a:cubicBezTo>
                    <a:pt x="4379" y="9849"/>
                    <a:pt x="4358" y="9850"/>
                    <a:pt x="4336" y="9851"/>
                  </a:cubicBezTo>
                  <a:cubicBezTo>
                    <a:pt x="4299" y="10037"/>
                    <a:pt x="4268" y="10223"/>
                    <a:pt x="4238" y="10409"/>
                  </a:cubicBezTo>
                  <a:cubicBezTo>
                    <a:pt x="3313" y="15625"/>
                    <a:pt x="1952" y="20785"/>
                    <a:pt x="233" y="25794"/>
                  </a:cubicBezTo>
                  <a:cubicBezTo>
                    <a:pt x="1" y="26472"/>
                    <a:pt x="536" y="27077"/>
                    <a:pt x="1151" y="27077"/>
                  </a:cubicBezTo>
                  <a:cubicBezTo>
                    <a:pt x="1326" y="27077"/>
                    <a:pt x="1507" y="27028"/>
                    <a:pt x="1679" y="26918"/>
                  </a:cubicBezTo>
                  <a:cubicBezTo>
                    <a:pt x="2673" y="26267"/>
                    <a:pt x="3797" y="25212"/>
                    <a:pt x="4877" y="24050"/>
                  </a:cubicBezTo>
                  <a:cubicBezTo>
                    <a:pt x="5504" y="23206"/>
                    <a:pt x="6416" y="22461"/>
                    <a:pt x="7050" y="21642"/>
                  </a:cubicBezTo>
                  <a:cubicBezTo>
                    <a:pt x="8118" y="20287"/>
                    <a:pt x="9006" y="18928"/>
                    <a:pt x="10110" y="17612"/>
                  </a:cubicBezTo>
                  <a:cubicBezTo>
                    <a:pt x="11465" y="15991"/>
                    <a:pt x="12675" y="14252"/>
                    <a:pt x="13849" y="12496"/>
                  </a:cubicBezTo>
                  <a:cubicBezTo>
                    <a:pt x="16071" y="9180"/>
                    <a:pt x="18610" y="5617"/>
                    <a:pt x="18486" y="1618"/>
                  </a:cubicBezTo>
                  <a:cubicBezTo>
                    <a:pt x="18458" y="676"/>
                    <a:pt x="17467" y="1"/>
                    <a:pt x="165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7"/>
            <p:cNvSpPr/>
            <p:nvPr/>
          </p:nvSpPr>
          <p:spPr>
            <a:xfrm>
              <a:off x="7202325" y="1114325"/>
              <a:ext cx="241675" cy="347400"/>
            </a:xfrm>
            <a:custGeom>
              <a:avLst/>
              <a:gdLst/>
              <a:ahLst/>
              <a:cxnLst/>
              <a:rect l="l" t="t" r="r" b="b"/>
              <a:pathLst>
                <a:path w="9667" h="13896" extrusionOk="0">
                  <a:moveTo>
                    <a:pt x="5078" y="0"/>
                  </a:moveTo>
                  <a:cubicBezTo>
                    <a:pt x="4614" y="0"/>
                    <a:pt x="4184" y="90"/>
                    <a:pt x="3830" y="303"/>
                  </a:cubicBezTo>
                  <a:cubicBezTo>
                    <a:pt x="1552" y="1681"/>
                    <a:pt x="124" y="4296"/>
                    <a:pt x="25" y="6953"/>
                  </a:cubicBezTo>
                  <a:cubicBezTo>
                    <a:pt x="1" y="7524"/>
                    <a:pt x="50" y="8145"/>
                    <a:pt x="417" y="8592"/>
                  </a:cubicBezTo>
                  <a:cubicBezTo>
                    <a:pt x="621" y="8843"/>
                    <a:pt x="962" y="8995"/>
                    <a:pt x="1284" y="8995"/>
                  </a:cubicBezTo>
                  <a:cubicBezTo>
                    <a:pt x="1527" y="8995"/>
                    <a:pt x="1760" y="8908"/>
                    <a:pt x="1913" y="8710"/>
                  </a:cubicBezTo>
                  <a:lnTo>
                    <a:pt x="1913" y="8710"/>
                  </a:lnTo>
                  <a:cubicBezTo>
                    <a:pt x="1714" y="9641"/>
                    <a:pt x="1968" y="10653"/>
                    <a:pt x="2154" y="11578"/>
                  </a:cubicBezTo>
                  <a:cubicBezTo>
                    <a:pt x="2360" y="12578"/>
                    <a:pt x="2974" y="13670"/>
                    <a:pt x="3987" y="13733"/>
                  </a:cubicBezTo>
                  <a:cubicBezTo>
                    <a:pt x="4018" y="13735"/>
                    <a:pt x="4049" y="13736"/>
                    <a:pt x="4080" y="13736"/>
                  </a:cubicBezTo>
                  <a:cubicBezTo>
                    <a:pt x="4672" y="13736"/>
                    <a:pt x="5227" y="13352"/>
                    <a:pt x="5569" y="12864"/>
                  </a:cubicBezTo>
                  <a:cubicBezTo>
                    <a:pt x="5936" y="12348"/>
                    <a:pt x="6116" y="11733"/>
                    <a:pt x="6296" y="11125"/>
                  </a:cubicBezTo>
                  <a:cubicBezTo>
                    <a:pt x="6632" y="11764"/>
                    <a:pt x="6973" y="12417"/>
                    <a:pt x="7469" y="12950"/>
                  </a:cubicBezTo>
                  <a:cubicBezTo>
                    <a:pt x="7965" y="13478"/>
                    <a:pt x="8643" y="13882"/>
                    <a:pt x="9363" y="13894"/>
                  </a:cubicBezTo>
                  <a:cubicBezTo>
                    <a:pt x="9389" y="13895"/>
                    <a:pt x="9415" y="13896"/>
                    <a:pt x="9441" y="13896"/>
                  </a:cubicBezTo>
                  <a:cubicBezTo>
                    <a:pt x="9518" y="13896"/>
                    <a:pt x="9592" y="13889"/>
                    <a:pt x="9667" y="13876"/>
                  </a:cubicBezTo>
                  <a:cubicBezTo>
                    <a:pt x="9400" y="6741"/>
                    <a:pt x="5910" y="2396"/>
                    <a:pt x="5910" y="2396"/>
                  </a:cubicBezTo>
                  <a:lnTo>
                    <a:pt x="7712" y="683"/>
                  </a:lnTo>
                  <a:cubicBezTo>
                    <a:pt x="6885" y="298"/>
                    <a:pt x="5924" y="0"/>
                    <a:pt x="50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7"/>
            <p:cNvSpPr/>
            <p:nvPr/>
          </p:nvSpPr>
          <p:spPr>
            <a:xfrm>
              <a:off x="7279775" y="975650"/>
              <a:ext cx="277400" cy="283000"/>
            </a:xfrm>
            <a:custGeom>
              <a:avLst/>
              <a:gdLst/>
              <a:ahLst/>
              <a:cxnLst/>
              <a:rect l="l" t="t" r="r" b="b"/>
              <a:pathLst>
                <a:path w="11096" h="11320" extrusionOk="0">
                  <a:moveTo>
                    <a:pt x="9703" y="0"/>
                  </a:moveTo>
                  <a:cubicBezTo>
                    <a:pt x="8531" y="0"/>
                    <a:pt x="7504" y="1368"/>
                    <a:pt x="6979" y="1746"/>
                  </a:cubicBezTo>
                  <a:cubicBezTo>
                    <a:pt x="6829" y="1852"/>
                    <a:pt x="6700" y="1892"/>
                    <a:pt x="6571" y="1892"/>
                  </a:cubicBezTo>
                  <a:cubicBezTo>
                    <a:pt x="6181" y="1892"/>
                    <a:pt x="5799" y="1518"/>
                    <a:pt x="4849" y="1485"/>
                  </a:cubicBezTo>
                  <a:cubicBezTo>
                    <a:pt x="4827" y="1484"/>
                    <a:pt x="4806" y="1484"/>
                    <a:pt x="4784" y="1484"/>
                  </a:cubicBezTo>
                  <a:cubicBezTo>
                    <a:pt x="3587" y="1484"/>
                    <a:pt x="3377" y="2653"/>
                    <a:pt x="3377" y="2653"/>
                  </a:cubicBezTo>
                  <a:cubicBezTo>
                    <a:pt x="3377" y="2653"/>
                    <a:pt x="3035" y="2169"/>
                    <a:pt x="2217" y="2169"/>
                  </a:cubicBezTo>
                  <a:cubicBezTo>
                    <a:pt x="2024" y="2169"/>
                    <a:pt x="1806" y="2196"/>
                    <a:pt x="1559" y="2262"/>
                  </a:cubicBezTo>
                  <a:cubicBezTo>
                    <a:pt x="256" y="2609"/>
                    <a:pt x="1" y="6508"/>
                    <a:pt x="1" y="6508"/>
                  </a:cubicBezTo>
                  <a:cubicBezTo>
                    <a:pt x="540" y="7575"/>
                    <a:pt x="1336" y="7933"/>
                    <a:pt x="2162" y="7933"/>
                  </a:cubicBezTo>
                  <a:cubicBezTo>
                    <a:pt x="3855" y="7933"/>
                    <a:pt x="5675" y="6428"/>
                    <a:pt x="5675" y="6428"/>
                  </a:cubicBezTo>
                  <a:cubicBezTo>
                    <a:pt x="5675" y="6428"/>
                    <a:pt x="5849" y="6595"/>
                    <a:pt x="5892" y="8204"/>
                  </a:cubicBezTo>
                  <a:cubicBezTo>
                    <a:pt x="5936" y="9806"/>
                    <a:pt x="3595" y="11320"/>
                    <a:pt x="3595" y="11320"/>
                  </a:cubicBezTo>
                  <a:cubicBezTo>
                    <a:pt x="3595" y="11320"/>
                    <a:pt x="3598" y="11320"/>
                    <a:pt x="3603" y="11320"/>
                  </a:cubicBezTo>
                  <a:cubicBezTo>
                    <a:pt x="3794" y="11320"/>
                    <a:pt x="7167" y="11279"/>
                    <a:pt x="9102" y="8420"/>
                  </a:cubicBezTo>
                  <a:cubicBezTo>
                    <a:pt x="11096" y="5471"/>
                    <a:pt x="10226" y="95"/>
                    <a:pt x="10226" y="95"/>
                  </a:cubicBezTo>
                  <a:cubicBezTo>
                    <a:pt x="10049" y="29"/>
                    <a:pt x="9875" y="0"/>
                    <a:pt x="9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7"/>
            <p:cNvSpPr/>
            <p:nvPr/>
          </p:nvSpPr>
          <p:spPr>
            <a:xfrm>
              <a:off x="7240025" y="865700"/>
              <a:ext cx="122650" cy="123525"/>
            </a:xfrm>
            <a:custGeom>
              <a:avLst/>
              <a:gdLst/>
              <a:ahLst/>
              <a:cxnLst/>
              <a:rect l="l" t="t" r="r" b="b"/>
              <a:pathLst>
                <a:path w="4906" h="4941" extrusionOk="0">
                  <a:moveTo>
                    <a:pt x="2539" y="1"/>
                  </a:moveTo>
                  <a:cubicBezTo>
                    <a:pt x="2476" y="1"/>
                    <a:pt x="2412" y="4"/>
                    <a:pt x="2348" y="11"/>
                  </a:cubicBezTo>
                  <a:cubicBezTo>
                    <a:pt x="777" y="166"/>
                    <a:pt x="1" y="1935"/>
                    <a:pt x="199" y="3319"/>
                  </a:cubicBezTo>
                  <a:cubicBezTo>
                    <a:pt x="256" y="3705"/>
                    <a:pt x="361" y="4095"/>
                    <a:pt x="597" y="4413"/>
                  </a:cubicBezTo>
                  <a:cubicBezTo>
                    <a:pt x="826" y="4715"/>
                    <a:pt x="1186" y="4940"/>
                    <a:pt x="1567" y="4940"/>
                  </a:cubicBezTo>
                  <a:cubicBezTo>
                    <a:pt x="1577" y="4940"/>
                    <a:pt x="1587" y="4940"/>
                    <a:pt x="1597" y="4940"/>
                  </a:cubicBezTo>
                  <a:cubicBezTo>
                    <a:pt x="2056" y="4921"/>
                    <a:pt x="2442" y="4579"/>
                    <a:pt x="2875" y="4424"/>
                  </a:cubicBezTo>
                  <a:cubicBezTo>
                    <a:pt x="3342" y="4250"/>
                    <a:pt x="3894" y="4275"/>
                    <a:pt x="4279" y="3965"/>
                  </a:cubicBezTo>
                  <a:cubicBezTo>
                    <a:pt x="4589" y="3717"/>
                    <a:pt x="4726" y="3307"/>
                    <a:pt x="4769" y="2909"/>
                  </a:cubicBezTo>
                  <a:cubicBezTo>
                    <a:pt x="4906" y="1632"/>
                    <a:pt x="3951" y="1"/>
                    <a:pt x="2539" y="1"/>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7"/>
            <p:cNvSpPr/>
            <p:nvPr/>
          </p:nvSpPr>
          <p:spPr>
            <a:xfrm>
              <a:off x="7269975" y="899000"/>
              <a:ext cx="69425" cy="69250"/>
            </a:xfrm>
            <a:custGeom>
              <a:avLst/>
              <a:gdLst/>
              <a:ahLst/>
              <a:cxnLst/>
              <a:rect l="l" t="t" r="r" b="b"/>
              <a:pathLst>
                <a:path w="2777" h="2770" extrusionOk="0">
                  <a:moveTo>
                    <a:pt x="1385" y="1"/>
                  </a:moveTo>
                  <a:cubicBezTo>
                    <a:pt x="622" y="1"/>
                    <a:pt x="1" y="622"/>
                    <a:pt x="1" y="1385"/>
                  </a:cubicBezTo>
                  <a:cubicBezTo>
                    <a:pt x="1" y="2149"/>
                    <a:pt x="622" y="2769"/>
                    <a:pt x="1385" y="2769"/>
                  </a:cubicBezTo>
                  <a:cubicBezTo>
                    <a:pt x="2155" y="2769"/>
                    <a:pt x="2777" y="2149"/>
                    <a:pt x="2777" y="1385"/>
                  </a:cubicBezTo>
                  <a:cubicBezTo>
                    <a:pt x="2777" y="622"/>
                    <a:pt x="2155" y="1"/>
                    <a:pt x="1385" y="1"/>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7"/>
            <p:cNvSpPr/>
            <p:nvPr/>
          </p:nvSpPr>
          <p:spPr>
            <a:xfrm>
              <a:off x="7363600" y="1039775"/>
              <a:ext cx="70325" cy="219675"/>
            </a:xfrm>
            <a:custGeom>
              <a:avLst/>
              <a:gdLst/>
              <a:ahLst/>
              <a:cxnLst/>
              <a:rect l="l" t="t" r="r" b="b"/>
              <a:pathLst>
                <a:path w="2813" h="8787" extrusionOk="0">
                  <a:moveTo>
                    <a:pt x="93" y="1"/>
                  </a:moveTo>
                  <a:cubicBezTo>
                    <a:pt x="44" y="1"/>
                    <a:pt x="6" y="38"/>
                    <a:pt x="6" y="81"/>
                  </a:cubicBezTo>
                  <a:cubicBezTo>
                    <a:pt x="0" y="522"/>
                    <a:pt x="130" y="963"/>
                    <a:pt x="367" y="1330"/>
                  </a:cubicBezTo>
                  <a:cubicBezTo>
                    <a:pt x="559" y="1622"/>
                    <a:pt x="807" y="1857"/>
                    <a:pt x="1049" y="2087"/>
                  </a:cubicBezTo>
                  <a:cubicBezTo>
                    <a:pt x="1161" y="2198"/>
                    <a:pt x="1279" y="2310"/>
                    <a:pt x="1385" y="2428"/>
                  </a:cubicBezTo>
                  <a:cubicBezTo>
                    <a:pt x="2216" y="3310"/>
                    <a:pt x="2639" y="4657"/>
                    <a:pt x="2465" y="5849"/>
                  </a:cubicBezTo>
                  <a:cubicBezTo>
                    <a:pt x="2297" y="7023"/>
                    <a:pt x="1373" y="8165"/>
                    <a:pt x="224" y="8625"/>
                  </a:cubicBezTo>
                  <a:cubicBezTo>
                    <a:pt x="181" y="8643"/>
                    <a:pt x="155" y="8694"/>
                    <a:pt x="173" y="8737"/>
                  </a:cubicBezTo>
                  <a:cubicBezTo>
                    <a:pt x="187" y="8768"/>
                    <a:pt x="218" y="8786"/>
                    <a:pt x="255" y="8786"/>
                  </a:cubicBezTo>
                  <a:cubicBezTo>
                    <a:pt x="261" y="8786"/>
                    <a:pt x="273" y="8786"/>
                    <a:pt x="285" y="8780"/>
                  </a:cubicBezTo>
                  <a:cubicBezTo>
                    <a:pt x="1490" y="8296"/>
                    <a:pt x="2459" y="7104"/>
                    <a:pt x="2632" y="5874"/>
                  </a:cubicBezTo>
                  <a:cubicBezTo>
                    <a:pt x="2812" y="4633"/>
                    <a:pt x="2371" y="3230"/>
                    <a:pt x="1508" y="2310"/>
                  </a:cubicBezTo>
                  <a:cubicBezTo>
                    <a:pt x="1397" y="2192"/>
                    <a:pt x="1279" y="2081"/>
                    <a:pt x="1167" y="1969"/>
                  </a:cubicBezTo>
                  <a:cubicBezTo>
                    <a:pt x="932" y="1745"/>
                    <a:pt x="689" y="1510"/>
                    <a:pt x="508" y="1236"/>
                  </a:cubicBezTo>
                  <a:cubicBezTo>
                    <a:pt x="292" y="901"/>
                    <a:pt x="173" y="491"/>
                    <a:pt x="173" y="81"/>
                  </a:cubicBezTo>
                  <a:cubicBezTo>
                    <a:pt x="173" y="38"/>
                    <a:pt x="136" y="1"/>
                    <a:pt x="93" y="1"/>
                  </a:cubicBezTo>
                  <a:close/>
                </a:path>
              </a:pathLst>
            </a:custGeom>
            <a:solidFill>
              <a:srgbClr val="172C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7"/>
            <p:cNvSpPr/>
            <p:nvPr/>
          </p:nvSpPr>
          <p:spPr>
            <a:xfrm>
              <a:off x="6401425" y="1055075"/>
              <a:ext cx="231050" cy="547225"/>
            </a:xfrm>
            <a:custGeom>
              <a:avLst/>
              <a:gdLst/>
              <a:ahLst/>
              <a:cxnLst/>
              <a:rect l="l" t="t" r="r" b="b"/>
              <a:pathLst>
                <a:path w="9242" h="21889" extrusionOk="0">
                  <a:moveTo>
                    <a:pt x="8635" y="0"/>
                  </a:moveTo>
                  <a:cubicBezTo>
                    <a:pt x="8512" y="0"/>
                    <a:pt x="8385" y="45"/>
                    <a:pt x="8276" y="147"/>
                  </a:cubicBezTo>
                  <a:cubicBezTo>
                    <a:pt x="7853" y="537"/>
                    <a:pt x="7488" y="996"/>
                    <a:pt x="7152" y="1451"/>
                  </a:cubicBezTo>
                  <a:cubicBezTo>
                    <a:pt x="4488" y="5094"/>
                    <a:pt x="2943" y="9360"/>
                    <a:pt x="1533" y="13582"/>
                  </a:cubicBezTo>
                  <a:cubicBezTo>
                    <a:pt x="1049" y="15028"/>
                    <a:pt x="410" y="17289"/>
                    <a:pt x="0" y="18989"/>
                  </a:cubicBezTo>
                  <a:cubicBezTo>
                    <a:pt x="6" y="19034"/>
                    <a:pt x="6" y="19071"/>
                    <a:pt x="12" y="19114"/>
                  </a:cubicBezTo>
                  <a:cubicBezTo>
                    <a:pt x="37" y="19275"/>
                    <a:pt x="61" y="19436"/>
                    <a:pt x="86" y="19598"/>
                  </a:cubicBezTo>
                  <a:cubicBezTo>
                    <a:pt x="179" y="20212"/>
                    <a:pt x="291" y="20814"/>
                    <a:pt x="416" y="21410"/>
                  </a:cubicBezTo>
                  <a:cubicBezTo>
                    <a:pt x="416" y="21424"/>
                    <a:pt x="422" y="21436"/>
                    <a:pt x="422" y="21448"/>
                  </a:cubicBezTo>
                  <a:cubicBezTo>
                    <a:pt x="453" y="21597"/>
                    <a:pt x="490" y="21746"/>
                    <a:pt x="522" y="21889"/>
                  </a:cubicBezTo>
                  <a:cubicBezTo>
                    <a:pt x="614" y="21647"/>
                    <a:pt x="700" y="21398"/>
                    <a:pt x="775" y="21150"/>
                  </a:cubicBezTo>
                  <a:cubicBezTo>
                    <a:pt x="857" y="20914"/>
                    <a:pt x="924" y="20679"/>
                    <a:pt x="992" y="20467"/>
                  </a:cubicBezTo>
                  <a:cubicBezTo>
                    <a:pt x="1147" y="19952"/>
                    <a:pt x="1279" y="19524"/>
                    <a:pt x="1353" y="19318"/>
                  </a:cubicBezTo>
                  <a:cubicBezTo>
                    <a:pt x="3792" y="13048"/>
                    <a:pt x="6674" y="6939"/>
                    <a:pt x="9101" y="655"/>
                  </a:cubicBezTo>
                  <a:lnTo>
                    <a:pt x="9107" y="649"/>
                  </a:lnTo>
                  <a:cubicBezTo>
                    <a:pt x="9242" y="296"/>
                    <a:pt x="8953" y="0"/>
                    <a:pt x="8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7"/>
            <p:cNvSpPr/>
            <p:nvPr/>
          </p:nvSpPr>
          <p:spPr>
            <a:xfrm>
              <a:off x="6411950" y="1157975"/>
              <a:ext cx="405725" cy="467025"/>
            </a:xfrm>
            <a:custGeom>
              <a:avLst/>
              <a:gdLst/>
              <a:ahLst/>
              <a:cxnLst/>
              <a:rect l="l" t="t" r="r" b="b"/>
              <a:pathLst>
                <a:path w="16229" h="18681" extrusionOk="0">
                  <a:moveTo>
                    <a:pt x="15534" y="1"/>
                  </a:moveTo>
                  <a:cubicBezTo>
                    <a:pt x="15464" y="1"/>
                    <a:pt x="15391" y="15"/>
                    <a:pt x="15317" y="47"/>
                  </a:cubicBezTo>
                  <a:cubicBezTo>
                    <a:pt x="14796" y="284"/>
                    <a:pt x="14300" y="594"/>
                    <a:pt x="13833" y="917"/>
                  </a:cubicBezTo>
                  <a:cubicBezTo>
                    <a:pt x="10121" y="3487"/>
                    <a:pt x="7259" y="7007"/>
                    <a:pt x="4546" y="10534"/>
                  </a:cubicBezTo>
                  <a:cubicBezTo>
                    <a:pt x="3465" y="11938"/>
                    <a:pt x="1820" y="14322"/>
                    <a:pt x="895" y="15824"/>
                  </a:cubicBezTo>
                  <a:cubicBezTo>
                    <a:pt x="789" y="15998"/>
                    <a:pt x="677" y="16171"/>
                    <a:pt x="571" y="16351"/>
                  </a:cubicBezTo>
                  <a:cubicBezTo>
                    <a:pt x="391" y="16649"/>
                    <a:pt x="212" y="16953"/>
                    <a:pt x="38" y="17265"/>
                  </a:cubicBezTo>
                  <a:cubicBezTo>
                    <a:pt x="26" y="17288"/>
                    <a:pt x="19" y="17308"/>
                    <a:pt x="1" y="17332"/>
                  </a:cubicBezTo>
                  <a:cubicBezTo>
                    <a:pt x="32" y="17481"/>
                    <a:pt x="69" y="17630"/>
                    <a:pt x="101" y="17773"/>
                  </a:cubicBezTo>
                  <a:cubicBezTo>
                    <a:pt x="124" y="17861"/>
                    <a:pt x="138" y="17947"/>
                    <a:pt x="162" y="18028"/>
                  </a:cubicBezTo>
                  <a:cubicBezTo>
                    <a:pt x="187" y="18127"/>
                    <a:pt x="212" y="18233"/>
                    <a:pt x="236" y="18337"/>
                  </a:cubicBezTo>
                  <a:cubicBezTo>
                    <a:pt x="256" y="18425"/>
                    <a:pt x="279" y="18518"/>
                    <a:pt x="305" y="18612"/>
                  </a:cubicBezTo>
                  <a:cubicBezTo>
                    <a:pt x="311" y="18635"/>
                    <a:pt x="317" y="18655"/>
                    <a:pt x="324" y="18680"/>
                  </a:cubicBezTo>
                  <a:cubicBezTo>
                    <a:pt x="379" y="18624"/>
                    <a:pt x="436" y="18561"/>
                    <a:pt x="491" y="18500"/>
                  </a:cubicBezTo>
                  <a:cubicBezTo>
                    <a:pt x="510" y="18475"/>
                    <a:pt x="534" y="18443"/>
                    <a:pt x="560" y="18419"/>
                  </a:cubicBezTo>
                  <a:cubicBezTo>
                    <a:pt x="715" y="18239"/>
                    <a:pt x="875" y="18047"/>
                    <a:pt x="1032" y="17853"/>
                  </a:cubicBezTo>
                  <a:cubicBezTo>
                    <a:pt x="1665" y="17047"/>
                    <a:pt x="2254" y="16177"/>
                    <a:pt x="2497" y="15898"/>
                  </a:cubicBezTo>
                  <a:cubicBezTo>
                    <a:pt x="2726" y="15626"/>
                    <a:pt x="2956" y="15357"/>
                    <a:pt x="3193" y="15091"/>
                  </a:cubicBezTo>
                  <a:cubicBezTo>
                    <a:pt x="7351" y="10261"/>
                    <a:pt x="11810" y="5672"/>
                    <a:pt x="15933" y="805"/>
                  </a:cubicBezTo>
                  <a:lnTo>
                    <a:pt x="15939" y="799"/>
                  </a:lnTo>
                  <a:cubicBezTo>
                    <a:pt x="16229" y="456"/>
                    <a:pt x="15931" y="1"/>
                    <a:pt x="155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7"/>
            <p:cNvSpPr/>
            <p:nvPr/>
          </p:nvSpPr>
          <p:spPr>
            <a:xfrm>
              <a:off x="6411800" y="1353625"/>
              <a:ext cx="512400" cy="269650"/>
            </a:xfrm>
            <a:custGeom>
              <a:avLst/>
              <a:gdLst/>
              <a:ahLst/>
              <a:cxnLst/>
              <a:rect l="l" t="t" r="r" b="b"/>
              <a:pathLst>
                <a:path w="20496" h="10786" extrusionOk="0">
                  <a:moveTo>
                    <a:pt x="19764" y="0"/>
                  </a:moveTo>
                  <a:cubicBezTo>
                    <a:pt x="19758" y="0"/>
                    <a:pt x="19751" y="0"/>
                    <a:pt x="19744" y="0"/>
                  </a:cubicBezTo>
                  <a:cubicBezTo>
                    <a:pt x="19166" y="14"/>
                    <a:pt x="18596" y="118"/>
                    <a:pt x="18037" y="243"/>
                  </a:cubicBezTo>
                  <a:cubicBezTo>
                    <a:pt x="13629" y="1218"/>
                    <a:pt x="9655" y="3404"/>
                    <a:pt x="5806" y="5639"/>
                  </a:cubicBezTo>
                  <a:cubicBezTo>
                    <a:pt x="5073" y="6067"/>
                    <a:pt x="4136" y="6651"/>
                    <a:pt x="3199" y="7265"/>
                  </a:cubicBezTo>
                  <a:cubicBezTo>
                    <a:pt x="2179" y="7923"/>
                    <a:pt x="1173" y="8612"/>
                    <a:pt x="428" y="9153"/>
                  </a:cubicBezTo>
                  <a:cubicBezTo>
                    <a:pt x="405" y="9170"/>
                    <a:pt x="385" y="9190"/>
                    <a:pt x="360" y="9208"/>
                  </a:cubicBezTo>
                  <a:cubicBezTo>
                    <a:pt x="262" y="9282"/>
                    <a:pt x="156" y="9357"/>
                    <a:pt x="44" y="9439"/>
                  </a:cubicBezTo>
                  <a:cubicBezTo>
                    <a:pt x="32" y="9445"/>
                    <a:pt x="19" y="9462"/>
                    <a:pt x="1" y="9468"/>
                  </a:cubicBezTo>
                  <a:cubicBezTo>
                    <a:pt x="1" y="9482"/>
                    <a:pt x="7" y="9494"/>
                    <a:pt x="7" y="9506"/>
                  </a:cubicBezTo>
                  <a:cubicBezTo>
                    <a:pt x="38" y="9655"/>
                    <a:pt x="75" y="9804"/>
                    <a:pt x="107" y="9947"/>
                  </a:cubicBezTo>
                  <a:cubicBezTo>
                    <a:pt x="130" y="10035"/>
                    <a:pt x="144" y="10121"/>
                    <a:pt x="168" y="10202"/>
                  </a:cubicBezTo>
                  <a:cubicBezTo>
                    <a:pt x="193" y="10301"/>
                    <a:pt x="218" y="10407"/>
                    <a:pt x="242" y="10511"/>
                  </a:cubicBezTo>
                  <a:cubicBezTo>
                    <a:pt x="262" y="10599"/>
                    <a:pt x="285" y="10692"/>
                    <a:pt x="311" y="10786"/>
                  </a:cubicBezTo>
                  <a:cubicBezTo>
                    <a:pt x="373" y="10748"/>
                    <a:pt x="434" y="10711"/>
                    <a:pt x="497" y="10674"/>
                  </a:cubicBezTo>
                  <a:cubicBezTo>
                    <a:pt x="534" y="10649"/>
                    <a:pt x="571" y="10631"/>
                    <a:pt x="609" y="10599"/>
                  </a:cubicBezTo>
                  <a:cubicBezTo>
                    <a:pt x="1105" y="10301"/>
                    <a:pt x="1534" y="10027"/>
                    <a:pt x="1783" y="9886"/>
                  </a:cubicBezTo>
                  <a:cubicBezTo>
                    <a:pt x="1820" y="9866"/>
                    <a:pt x="1857" y="9841"/>
                    <a:pt x="1881" y="9829"/>
                  </a:cubicBezTo>
                  <a:cubicBezTo>
                    <a:pt x="7861" y="6731"/>
                    <a:pt x="14057" y="4043"/>
                    <a:pt x="20023" y="932"/>
                  </a:cubicBezTo>
                  <a:cubicBezTo>
                    <a:pt x="20029" y="926"/>
                    <a:pt x="20029" y="926"/>
                    <a:pt x="20036" y="926"/>
                  </a:cubicBezTo>
                  <a:cubicBezTo>
                    <a:pt x="20496" y="687"/>
                    <a:pt x="20283" y="0"/>
                    <a:pt x="197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7"/>
            <p:cNvSpPr/>
            <p:nvPr/>
          </p:nvSpPr>
          <p:spPr>
            <a:xfrm>
              <a:off x="6415975" y="1572825"/>
              <a:ext cx="576500" cy="65500"/>
            </a:xfrm>
            <a:custGeom>
              <a:avLst/>
              <a:gdLst/>
              <a:ahLst/>
              <a:cxnLst/>
              <a:rect l="l" t="t" r="r" b="b"/>
              <a:pathLst>
                <a:path w="23060" h="2620" extrusionOk="0">
                  <a:moveTo>
                    <a:pt x="13984" y="0"/>
                  </a:moveTo>
                  <a:cubicBezTo>
                    <a:pt x="11840" y="0"/>
                    <a:pt x="9694" y="153"/>
                    <a:pt x="7569" y="328"/>
                  </a:cubicBezTo>
                  <a:cubicBezTo>
                    <a:pt x="5937" y="465"/>
                    <a:pt x="3367" y="806"/>
                    <a:pt x="1616" y="1118"/>
                  </a:cubicBezTo>
                  <a:cubicBezTo>
                    <a:pt x="1473" y="1141"/>
                    <a:pt x="1336" y="1173"/>
                    <a:pt x="1199" y="1198"/>
                  </a:cubicBezTo>
                  <a:cubicBezTo>
                    <a:pt x="1094" y="1216"/>
                    <a:pt x="983" y="1235"/>
                    <a:pt x="871" y="1259"/>
                  </a:cubicBezTo>
                  <a:cubicBezTo>
                    <a:pt x="585" y="1316"/>
                    <a:pt x="293" y="1371"/>
                    <a:pt x="1" y="1434"/>
                  </a:cubicBezTo>
                  <a:cubicBezTo>
                    <a:pt x="26" y="1533"/>
                    <a:pt x="51" y="1639"/>
                    <a:pt x="75" y="1743"/>
                  </a:cubicBezTo>
                  <a:cubicBezTo>
                    <a:pt x="95" y="1831"/>
                    <a:pt x="118" y="1924"/>
                    <a:pt x="144" y="2018"/>
                  </a:cubicBezTo>
                  <a:cubicBezTo>
                    <a:pt x="150" y="2041"/>
                    <a:pt x="156" y="2061"/>
                    <a:pt x="163" y="2086"/>
                  </a:cubicBezTo>
                  <a:cubicBezTo>
                    <a:pt x="212" y="2265"/>
                    <a:pt x="255" y="2439"/>
                    <a:pt x="305" y="2620"/>
                  </a:cubicBezTo>
                  <a:cubicBezTo>
                    <a:pt x="1144" y="2545"/>
                    <a:pt x="1914" y="2439"/>
                    <a:pt x="2224" y="2427"/>
                  </a:cubicBezTo>
                  <a:cubicBezTo>
                    <a:pt x="2316" y="2427"/>
                    <a:pt x="2416" y="2421"/>
                    <a:pt x="2510" y="2414"/>
                  </a:cubicBezTo>
                  <a:cubicBezTo>
                    <a:pt x="9141" y="2204"/>
                    <a:pt x="15796" y="2427"/>
                    <a:pt x="22426" y="2185"/>
                  </a:cubicBezTo>
                  <a:lnTo>
                    <a:pt x="22440" y="2185"/>
                  </a:lnTo>
                  <a:cubicBezTo>
                    <a:pt x="22967" y="2161"/>
                    <a:pt x="23060" y="1434"/>
                    <a:pt x="22569" y="1222"/>
                  </a:cubicBezTo>
                  <a:cubicBezTo>
                    <a:pt x="22048" y="992"/>
                    <a:pt x="21483" y="837"/>
                    <a:pt x="20924" y="708"/>
                  </a:cubicBezTo>
                  <a:cubicBezTo>
                    <a:pt x="18636" y="180"/>
                    <a:pt x="16312" y="0"/>
                    <a:pt x="13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47"/>
            <p:cNvSpPr/>
            <p:nvPr/>
          </p:nvSpPr>
          <p:spPr>
            <a:xfrm>
              <a:off x="6417850" y="1616400"/>
              <a:ext cx="493175" cy="246600"/>
            </a:xfrm>
            <a:custGeom>
              <a:avLst/>
              <a:gdLst/>
              <a:ahLst/>
              <a:cxnLst/>
              <a:rect l="l" t="t" r="r" b="b"/>
              <a:pathLst>
                <a:path w="19727" h="9864" extrusionOk="0">
                  <a:moveTo>
                    <a:pt x="0" y="0"/>
                  </a:moveTo>
                  <a:cubicBezTo>
                    <a:pt x="20" y="88"/>
                    <a:pt x="43" y="181"/>
                    <a:pt x="69" y="275"/>
                  </a:cubicBezTo>
                  <a:cubicBezTo>
                    <a:pt x="75" y="298"/>
                    <a:pt x="81" y="318"/>
                    <a:pt x="88" y="343"/>
                  </a:cubicBezTo>
                  <a:cubicBezTo>
                    <a:pt x="137" y="522"/>
                    <a:pt x="180" y="696"/>
                    <a:pt x="230" y="877"/>
                  </a:cubicBezTo>
                  <a:cubicBezTo>
                    <a:pt x="261" y="982"/>
                    <a:pt x="292" y="1088"/>
                    <a:pt x="324" y="1200"/>
                  </a:cubicBezTo>
                  <a:cubicBezTo>
                    <a:pt x="361" y="1318"/>
                    <a:pt x="398" y="1435"/>
                    <a:pt x="435" y="1553"/>
                  </a:cubicBezTo>
                  <a:lnTo>
                    <a:pt x="441" y="1559"/>
                  </a:lnTo>
                  <a:cubicBezTo>
                    <a:pt x="814" y="1714"/>
                    <a:pt x="1186" y="1876"/>
                    <a:pt x="1559" y="2031"/>
                  </a:cubicBezTo>
                  <a:cubicBezTo>
                    <a:pt x="7364" y="4533"/>
                    <a:pt x="13044" y="7376"/>
                    <a:pt x="18881" y="9817"/>
                  </a:cubicBezTo>
                  <a:cubicBezTo>
                    <a:pt x="18887" y="9817"/>
                    <a:pt x="18887" y="9823"/>
                    <a:pt x="18893" y="9823"/>
                  </a:cubicBezTo>
                  <a:cubicBezTo>
                    <a:pt x="18959" y="9851"/>
                    <a:pt x="19023" y="9864"/>
                    <a:pt x="19084" y="9864"/>
                  </a:cubicBezTo>
                  <a:cubicBezTo>
                    <a:pt x="19471" y="9864"/>
                    <a:pt x="19726" y="9352"/>
                    <a:pt x="19414" y="9004"/>
                  </a:cubicBezTo>
                  <a:cubicBezTo>
                    <a:pt x="19036" y="8576"/>
                    <a:pt x="18589" y="8196"/>
                    <a:pt x="18142" y="7849"/>
                  </a:cubicBezTo>
                  <a:cubicBezTo>
                    <a:pt x="14572" y="5080"/>
                    <a:pt x="10356" y="3422"/>
                    <a:pt x="6172" y="1894"/>
                  </a:cubicBezTo>
                  <a:cubicBezTo>
                    <a:pt x="5172" y="1528"/>
                    <a:pt x="3769" y="1075"/>
                    <a:pt x="2435" y="671"/>
                  </a:cubicBezTo>
                  <a:cubicBezTo>
                    <a:pt x="1702" y="455"/>
                    <a:pt x="982" y="255"/>
                    <a:pt x="367" y="88"/>
                  </a:cubicBezTo>
                  <a:cubicBezTo>
                    <a:pt x="355" y="88"/>
                    <a:pt x="335" y="82"/>
                    <a:pt x="324" y="82"/>
                  </a:cubicBezTo>
                  <a:cubicBezTo>
                    <a:pt x="224" y="51"/>
                    <a:pt x="125" y="32"/>
                    <a:pt x="31" y="8"/>
                  </a:cubicBezTo>
                  <a:cubicBezTo>
                    <a:pt x="20" y="0"/>
                    <a:pt x="14"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7"/>
            <p:cNvSpPr/>
            <p:nvPr/>
          </p:nvSpPr>
          <p:spPr>
            <a:xfrm>
              <a:off x="6425925" y="1646375"/>
              <a:ext cx="385275" cy="384275"/>
            </a:xfrm>
            <a:custGeom>
              <a:avLst/>
              <a:gdLst/>
              <a:ahLst/>
              <a:cxnLst/>
              <a:rect l="l" t="t" r="r" b="b"/>
              <a:pathLst>
                <a:path w="15411" h="15371" extrusionOk="0">
                  <a:moveTo>
                    <a:pt x="1" y="1"/>
                  </a:moveTo>
                  <a:lnTo>
                    <a:pt x="1" y="1"/>
                  </a:lnTo>
                  <a:cubicBezTo>
                    <a:pt x="38" y="119"/>
                    <a:pt x="75" y="236"/>
                    <a:pt x="112" y="354"/>
                  </a:cubicBezTo>
                  <a:cubicBezTo>
                    <a:pt x="330" y="1087"/>
                    <a:pt x="585" y="1807"/>
                    <a:pt x="863" y="2515"/>
                  </a:cubicBezTo>
                  <a:cubicBezTo>
                    <a:pt x="5457" y="6693"/>
                    <a:pt x="9835" y="11126"/>
                    <a:pt x="14486" y="15243"/>
                  </a:cubicBezTo>
                  <a:cubicBezTo>
                    <a:pt x="14492" y="15243"/>
                    <a:pt x="14492" y="15249"/>
                    <a:pt x="14498" y="15249"/>
                  </a:cubicBezTo>
                  <a:cubicBezTo>
                    <a:pt x="14593" y="15334"/>
                    <a:pt x="14699" y="15370"/>
                    <a:pt x="14802" y="15370"/>
                  </a:cubicBezTo>
                  <a:cubicBezTo>
                    <a:pt x="15121" y="15370"/>
                    <a:pt x="15410" y="15016"/>
                    <a:pt x="15254" y="14641"/>
                  </a:cubicBezTo>
                  <a:cubicBezTo>
                    <a:pt x="15038" y="14112"/>
                    <a:pt x="14733" y="13616"/>
                    <a:pt x="14423" y="13137"/>
                  </a:cubicBezTo>
                  <a:cubicBezTo>
                    <a:pt x="11933" y="9369"/>
                    <a:pt x="8482" y="6432"/>
                    <a:pt x="5010" y="3638"/>
                  </a:cubicBezTo>
                  <a:cubicBezTo>
                    <a:pt x="4024" y="2844"/>
                    <a:pt x="2540" y="1744"/>
                    <a:pt x="1236" y="832"/>
                  </a:cubicBezTo>
                  <a:cubicBezTo>
                    <a:pt x="795" y="528"/>
                    <a:pt x="373" y="242"/>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47"/>
            <p:cNvSpPr/>
            <p:nvPr/>
          </p:nvSpPr>
          <p:spPr>
            <a:xfrm>
              <a:off x="6988425" y="1647700"/>
              <a:ext cx="913500" cy="562450"/>
            </a:xfrm>
            <a:custGeom>
              <a:avLst/>
              <a:gdLst/>
              <a:ahLst/>
              <a:cxnLst/>
              <a:rect l="l" t="t" r="r" b="b"/>
              <a:pathLst>
                <a:path w="36540" h="22498" extrusionOk="0">
                  <a:moveTo>
                    <a:pt x="30476" y="0"/>
                  </a:moveTo>
                  <a:cubicBezTo>
                    <a:pt x="28745" y="0"/>
                    <a:pt x="27000" y="633"/>
                    <a:pt x="25630" y="1717"/>
                  </a:cubicBezTo>
                  <a:cubicBezTo>
                    <a:pt x="23668" y="3256"/>
                    <a:pt x="22452" y="5628"/>
                    <a:pt x="22011" y="8087"/>
                  </a:cubicBezTo>
                  <a:cubicBezTo>
                    <a:pt x="21570" y="10545"/>
                    <a:pt x="21862" y="13090"/>
                    <a:pt x="22532" y="15494"/>
                  </a:cubicBezTo>
                  <a:cubicBezTo>
                    <a:pt x="20794" y="14182"/>
                    <a:pt x="18783" y="12922"/>
                    <a:pt x="16653" y="12922"/>
                  </a:cubicBezTo>
                  <a:cubicBezTo>
                    <a:pt x="16424" y="12922"/>
                    <a:pt x="16194" y="12936"/>
                    <a:pt x="15963" y="12967"/>
                  </a:cubicBezTo>
                  <a:cubicBezTo>
                    <a:pt x="14368" y="13178"/>
                    <a:pt x="12927" y="14171"/>
                    <a:pt x="12039" y="15506"/>
                  </a:cubicBezTo>
                  <a:cubicBezTo>
                    <a:pt x="11157" y="16847"/>
                    <a:pt x="10804" y="18505"/>
                    <a:pt x="10928" y="20107"/>
                  </a:cubicBezTo>
                  <a:cubicBezTo>
                    <a:pt x="9463" y="19319"/>
                    <a:pt x="7973" y="18511"/>
                    <a:pt x="6340" y="18176"/>
                  </a:cubicBezTo>
                  <a:cubicBezTo>
                    <a:pt x="5854" y="18075"/>
                    <a:pt x="5352" y="18020"/>
                    <a:pt x="4852" y="18020"/>
                  </a:cubicBezTo>
                  <a:cubicBezTo>
                    <a:pt x="3668" y="18020"/>
                    <a:pt x="2494" y="18327"/>
                    <a:pt x="1577" y="19051"/>
                  </a:cubicBezTo>
                  <a:cubicBezTo>
                    <a:pt x="783" y="19678"/>
                    <a:pt x="256" y="20578"/>
                    <a:pt x="1" y="21560"/>
                  </a:cubicBezTo>
                  <a:cubicBezTo>
                    <a:pt x="981" y="21807"/>
                    <a:pt x="1987" y="22013"/>
                    <a:pt x="3012" y="22162"/>
                  </a:cubicBezTo>
                  <a:cubicBezTo>
                    <a:pt x="3614" y="22248"/>
                    <a:pt x="4222" y="22317"/>
                    <a:pt x="4838" y="22374"/>
                  </a:cubicBezTo>
                  <a:cubicBezTo>
                    <a:pt x="5688" y="22448"/>
                    <a:pt x="6551" y="22491"/>
                    <a:pt x="7420" y="22491"/>
                  </a:cubicBezTo>
                  <a:cubicBezTo>
                    <a:pt x="7488" y="22497"/>
                    <a:pt x="7551" y="22497"/>
                    <a:pt x="7618" y="22497"/>
                  </a:cubicBezTo>
                  <a:cubicBezTo>
                    <a:pt x="8035" y="22497"/>
                    <a:pt x="8445" y="22491"/>
                    <a:pt x="8855" y="22472"/>
                  </a:cubicBezTo>
                  <a:cubicBezTo>
                    <a:pt x="9724" y="22441"/>
                    <a:pt x="10586" y="22374"/>
                    <a:pt x="11443" y="22268"/>
                  </a:cubicBezTo>
                  <a:cubicBezTo>
                    <a:pt x="12014" y="22193"/>
                    <a:pt x="12586" y="22113"/>
                    <a:pt x="13151" y="22007"/>
                  </a:cubicBezTo>
                  <a:cubicBezTo>
                    <a:pt x="13809" y="21895"/>
                    <a:pt x="14461" y="21758"/>
                    <a:pt x="15106" y="21597"/>
                  </a:cubicBezTo>
                  <a:cubicBezTo>
                    <a:pt x="16441" y="21268"/>
                    <a:pt x="17739" y="20858"/>
                    <a:pt x="19005" y="20362"/>
                  </a:cubicBezTo>
                  <a:cubicBezTo>
                    <a:pt x="19911" y="20007"/>
                    <a:pt x="20805" y="19610"/>
                    <a:pt x="21670" y="19176"/>
                  </a:cubicBezTo>
                  <a:cubicBezTo>
                    <a:pt x="21848" y="19088"/>
                    <a:pt x="22029" y="19002"/>
                    <a:pt x="22209" y="18902"/>
                  </a:cubicBezTo>
                  <a:cubicBezTo>
                    <a:pt x="25748" y="17047"/>
                    <a:pt x="28883" y="14525"/>
                    <a:pt x="31459" y="11520"/>
                  </a:cubicBezTo>
                  <a:cubicBezTo>
                    <a:pt x="32987" y="9738"/>
                    <a:pt x="34316" y="7789"/>
                    <a:pt x="35416" y="5697"/>
                  </a:cubicBezTo>
                  <a:cubicBezTo>
                    <a:pt x="35508" y="5528"/>
                    <a:pt x="35594" y="5355"/>
                    <a:pt x="35682" y="5181"/>
                  </a:cubicBezTo>
                  <a:cubicBezTo>
                    <a:pt x="35986" y="4573"/>
                    <a:pt x="36278" y="3952"/>
                    <a:pt x="36539" y="3319"/>
                  </a:cubicBezTo>
                  <a:cubicBezTo>
                    <a:pt x="36445" y="3189"/>
                    <a:pt x="36347" y="3064"/>
                    <a:pt x="36241" y="2946"/>
                  </a:cubicBezTo>
                  <a:cubicBezTo>
                    <a:pt x="35278" y="1811"/>
                    <a:pt x="34080" y="854"/>
                    <a:pt x="32683" y="370"/>
                  </a:cubicBezTo>
                  <a:cubicBezTo>
                    <a:pt x="31971" y="119"/>
                    <a:pt x="31225" y="0"/>
                    <a:pt x="30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7"/>
            <p:cNvSpPr/>
            <p:nvPr/>
          </p:nvSpPr>
          <p:spPr>
            <a:xfrm>
              <a:off x="6856975" y="788175"/>
              <a:ext cx="11050" cy="191100"/>
            </a:xfrm>
            <a:custGeom>
              <a:avLst/>
              <a:gdLst/>
              <a:ahLst/>
              <a:cxnLst/>
              <a:rect l="l" t="t" r="r" b="b"/>
              <a:pathLst>
                <a:path w="442" h="7644" extrusionOk="0">
                  <a:moveTo>
                    <a:pt x="224" y="1"/>
                  </a:moveTo>
                  <a:cubicBezTo>
                    <a:pt x="99" y="1"/>
                    <a:pt x="0" y="100"/>
                    <a:pt x="0" y="224"/>
                  </a:cubicBezTo>
                  <a:lnTo>
                    <a:pt x="0" y="7426"/>
                  </a:lnTo>
                  <a:cubicBezTo>
                    <a:pt x="0" y="7551"/>
                    <a:pt x="99" y="7643"/>
                    <a:pt x="224" y="7643"/>
                  </a:cubicBezTo>
                  <a:cubicBezTo>
                    <a:pt x="341" y="7643"/>
                    <a:pt x="441" y="7551"/>
                    <a:pt x="441" y="7426"/>
                  </a:cubicBezTo>
                  <a:lnTo>
                    <a:pt x="441" y="224"/>
                  </a:lnTo>
                  <a:cubicBezTo>
                    <a:pt x="441" y="100"/>
                    <a:pt x="341" y="1"/>
                    <a:pt x="224" y="1"/>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7"/>
            <p:cNvSpPr/>
            <p:nvPr/>
          </p:nvSpPr>
          <p:spPr>
            <a:xfrm>
              <a:off x="6766925" y="878225"/>
              <a:ext cx="191100" cy="11050"/>
            </a:xfrm>
            <a:custGeom>
              <a:avLst/>
              <a:gdLst/>
              <a:ahLst/>
              <a:cxnLst/>
              <a:rect l="l" t="t" r="r" b="b"/>
              <a:pathLst>
                <a:path w="7644" h="442" extrusionOk="0">
                  <a:moveTo>
                    <a:pt x="224" y="0"/>
                  </a:moveTo>
                  <a:cubicBezTo>
                    <a:pt x="101" y="0"/>
                    <a:pt x="1" y="98"/>
                    <a:pt x="1" y="224"/>
                  </a:cubicBezTo>
                  <a:cubicBezTo>
                    <a:pt x="1" y="347"/>
                    <a:pt x="101" y="441"/>
                    <a:pt x="224" y="441"/>
                  </a:cubicBezTo>
                  <a:lnTo>
                    <a:pt x="7426" y="441"/>
                  </a:lnTo>
                  <a:cubicBezTo>
                    <a:pt x="7545" y="441"/>
                    <a:pt x="7643" y="347"/>
                    <a:pt x="7643" y="224"/>
                  </a:cubicBezTo>
                  <a:cubicBezTo>
                    <a:pt x="7643" y="98"/>
                    <a:pt x="7545" y="0"/>
                    <a:pt x="7426" y="0"/>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7"/>
            <p:cNvSpPr/>
            <p:nvPr/>
          </p:nvSpPr>
          <p:spPr>
            <a:xfrm>
              <a:off x="6813500" y="830900"/>
              <a:ext cx="102325" cy="112975"/>
            </a:xfrm>
            <a:custGeom>
              <a:avLst/>
              <a:gdLst/>
              <a:ahLst/>
              <a:cxnLst/>
              <a:rect l="l" t="t" r="r" b="b"/>
              <a:pathLst>
                <a:path w="4093" h="4519" extrusionOk="0">
                  <a:moveTo>
                    <a:pt x="243" y="1"/>
                  </a:moveTo>
                  <a:cubicBezTo>
                    <a:pt x="193" y="1"/>
                    <a:pt x="142" y="18"/>
                    <a:pt x="100" y="54"/>
                  </a:cubicBezTo>
                  <a:cubicBezTo>
                    <a:pt x="6" y="136"/>
                    <a:pt x="0" y="278"/>
                    <a:pt x="81" y="366"/>
                  </a:cubicBezTo>
                  <a:lnTo>
                    <a:pt x="3682" y="4444"/>
                  </a:lnTo>
                  <a:cubicBezTo>
                    <a:pt x="3726" y="4495"/>
                    <a:pt x="3788" y="4519"/>
                    <a:pt x="3843" y="4519"/>
                  </a:cubicBezTo>
                  <a:cubicBezTo>
                    <a:pt x="3900" y="4519"/>
                    <a:pt x="3949" y="4501"/>
                    <a:pt x="3992" y="4463"/>
                  </a:cubicBezTo>
                  <a:cubicBezTo>
                    <a:pt x="4086" y="4383"/>
                    <a:pt x="4092" y="4246"/>
                    <a:pt x="4012" y="4152"/>
                  </a:cubicBezTo>
                  <a:lnTo>
                    <a:pt x="410" y="74"/>
                  </a:lnTo>
                  <a:cubicBezTo>
                    <a:pt x="366" y="26"/>
                    <a:pt x="305" y="1"/>
                    <a:pt x="243" y="1"/>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47"/>
            <p:cNvSpPr/>
            <p:nvPr/>
          </p:nvSpPr>
          <p:spPr>
            <a:xfrm>
              <a:off x="6807450" y="836900"/>
              <a:ext cx="114400" cy="101100"/>
            </a:xfrm>
            <a:custGeom>
              <a:avLst/>
              <a:gdLst/>
              <a:ahLst/>
              <a:cxnLst/>
              <a:rect l="l" t="t" r="r" b="b"/>
              <a:pathLst>
                <a:path w="4576" h="4044" extrusionOk="0">
                  <a:moveTo>
                    <a:pt x="4330" y="1"/>
                  </a:moveTo>
                  <a:cubicBezTo>
                    <a:pt x="4276" y="1"/>
                    <a:pt x="4222" y="20"/>
                    <a:pt x="4179" y="57"/>
                  </a:cubicBezTo>
                  <a:lnTo>
                    <a:pt x="99" y="3659"/>
                  </a:lnTo>
                  <a:cubicBezTo>
                    <a:pt x="13" y="3739"/>
                    <a:pt x="1" y="3875"/>
                    <a:pt x="81" y="3969"/>
                  </a:cubicBezTo>
                  <a:cubicBezTo>
                    <a:pt x="125" y="4018"/>
                    <a:pt x="187" y="4043"/>
                    <a:pt x="248" y="4043"/>
                  </a:cubicBezTo>
                  <a:cubicBezTo>
                    <a:pt x="299" y="4043"/>
                    <a:pt x="354" y="4024"/>
                    <a:pt x="391" y="3987"/>
                  </a:cubicBezTo>
                  <a:lnTo>
                    <a:pt x="4471" y="386"/>
                  </a:lnTo>
                  <a:cubicBezTo>
                    <a:pt x="4564" y="306"/>
                    <a:pt x="4576" y="169"/>
                    <a:pt x="4495" y="75"/>
                  </a:cubicBezTo>
                  <a:cubicBezTo>
                    <a:pt x="4452" y="26"/>
                    <a:pt x="4391" y="1"/>
                    <a:pt x="4330" y="1"/>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47"/>
            <p:cNvSpPr/>
            <p:nvPr/>
          </p:nvSpPr>
          <p:spPr>
            <a:xfrm>
              <a:off x="7778800" y="1293875"/>
              <a:ext cx="11025" cy="191075"/>
            </a:xfrm>
            <a:custGeom>
              <a:avLst/>
              <a:gdLst/>
              <a:ahLst/>
              <a:cxnLst/>
              <a:rect l="l" t="t" r="r" b="b"/>
              <a:pathLst>
                <a:path w="441" h="7643" extrusionOk="0">
                  <a:moveTo>
                    <a:pt x="217" y="0"/>
                  </a:moveTo>
                  <a:cubicBezTo>
                    <a:pt x="99" y="0"/>
                    <a:pt x="1" y="100"/>
                    <a:pt x="1" y="224"/>
                  </a:cubicBezTo>
                  <a:lnTo>
                    <a:pt x="1" y="7425"/>
                  </a:lnTo>
                  <a:cubicBezTo>
                    <a:pt x="1" y="7545"/>
                    <a:pt x="99" y="7643"/>
                    <a:pt x="217" y="7643"/>
                  </a:cubicBezTo>
                  <a:cubicBezTo>
                    <a:pt x="342" y="7643"/>
                    <a:pt x="440" y="7545"/>
                    <a:pt x="440" y="7425"/>
                  </a:cubicBezTo>
                  <a:lnTo>
                    <a:pt x="440" y="224"/>
                  </a:lnTo>
                  <a:cubicBezTo>
                    <a:pt x="440" y="100"/>
                    <a:pt x="342" y="0"/>
                    <a:pt x="217" y="0"/>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47"/>
            <p:cNvSpPr/>
            <p:nvPr/>
          </p:nvSpPr>
          <p:spPr>
            <a:xfrm>
              <a:off x="7688775" y="1383900"/>
              <a:ext cx="191075" cy="11050"/>
            </a:xfrm>
            <a:custGeom>
              <a:avLst/>
              <a:gdLst/>
              <a:ahLst/>
              <a:cxnLst/>
              <a:rect l="l" t="t" r="r" b="b"/>
              <a:pathLst>
                <a:path w="7643" h="442" extrusionOk="0">
                  <a:moveTo>
                    <a:pt x="224" y="1"/>
                  </a:moveTo>
                  <a:cubicBezTo>
                    <a:pt x="100" y="1"/>
                    <a:pt x="0" y="99"/>
                    <a:pt x="0" y="224"/>
                  </a:cubicBezTo>
                  <a:cubicBezTo>
                    <a:pt x="0" y="342"/>
                    <a:pt x="100" y="442"/>
                    <a:pt x="224" y="442"/>
                  </a:cubicBezTo>
                  <a:lnTo>
                    <a:pt x="7419" y="442"/>
                  </a:lnTo>
                  <a:cubicBezTo>
                    <a:pt x="7543" y="442"/>
                    <a:pt x="7643" y="342"/>
                    <a:pt x="7643" y="224"/>
                  </a:cubicBezTo>
                  <a:cubicBezTo>
                    <a:pt x="7643" y="99"/>
                    <a:pt x="7543" y="1"/>
                    <a:pt x="7419" y="1"/>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7"/>
            <p:cNvSpPr/>
            <p:nvPr/>
          </p:nvSpPr>
          <p:spPr>
            <a:xfrm>
              <a:off x="7735175" y="1336550"/>
              <a:ext cx="102475" cy="113025"/>
            </a:xfrm>
            <a:custGeom>
              <a:avLst/>
              <a:gdLst/>
              <a:ahLst/>
              <a:cxnLst/>
              <a:rect l="l" t="t" r="r" b="b"/>
              <a:pathLst>
                <a:path w="4099" h="4521" extrusionOk="0">
                  <a:moveTo>
                    <a:pt x="252" y="0"/>
                  </a:moveTo>
                  <a:cubicBezTo>
                    <a:pt x="199" y="0"/>
                    <a:pt x="147" y="19"/>
                    <a:pt x="107" y="56"/>
                  </a:cubicBezTo>
                  <a:cubicBezTo>
                    <a:pt x="13" y="138"/>
                    <a:pt x="1" y="274"/>
                    <a:pt x="81" y="368"/>
                  </a:cubicBezTo>
                  <a:lnTo>
                    <a:pt x="3683" y="4446"/>
                  </a:lnTo>
                  <a:cubicBezTo>
                    <a:pt x="3726" y="4497"/>
                    <a:pt x="3787" y="4520"/>
                    <a:pt x="3850" y="4520"/>
                  </a:cubicBezTo>
                  <a:cubicBezTo>
                    <a:pt x="3899" y="4520"/>
                    <a:pt x="3956" y="4503"/>
                    <a:pt x="3999" y="4465"/>
                  </a:cubicBezTo>
                  <a:cubicBezTo>
                    <a:pt x="4085" y="4385"/>
                    <a:pt x="4099" y="4248"/>
                    <a:pt x="4018" y="4154"/>
                  </a:cubicBezTo>
                  <a:lnTo>
                    <a:pt x="417" y="75"/>
                  </a:lnTo>
                  <a:cubicBezTo>
                    <a:pt x="374" y="25"/>
                    <a:pt x="312" y="0"/>
                    <a:pt x="252" y="0"/>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7"/>
            <p:cNvSpPr/>
            <p:nvPr/>
          </p:nvSpPr>
          <p:spPr>
            <a:xfrm>
              <a:off x="7729275" y="1342600"/>
              <a:ext cx="114275" cy="101075"/>
            </a:xfrm>
            <a:custGeom>
              <a:avLst/>
              <a:gdLst/>
              <a:ahLst/>
              <a:cxnLst/>
              <a:rect l="l" t="t" r="r" b="b"/>
              <a:pathLst>
                <a:path w="4571" h="4043" extrusionOk="0">
                  <a:moveTo>
                    <a:pt x="4328" y="1"/>
                  </a:moveTo>
                  <a:cubicBezTo>
                    <a:pt x="4275" y="1"/>
                    <a:pt x="4223" y="20"/>
                    <a:pt x="4180" y="57"/>
                  </a:cubicBezTo>
                  <a:lnTo>
                    <a:pt x="100" y="3659"/>
                  </a:lnTo>
                  <a:cubicBezTo>
                    <a:pt x="7" y="3739"/>
                    <a:pt x="0" y="3875"/>
                    <a:pt x="82" y="3968"/>
                  </a:cubicBezTo>
                  <a:cubicBezTo>
                    <a:pt x="125" y="4018"/>
                    <a:pt x="186" y="4043"/>
                    <a:pt x="249" y="4043"/>
                  </a:cubicBezTo>
                  <a:cubicBezTo>
                    <a:pt x="298" y="4043"/>
                    <a:pt x="349" y="4024"/>
                    <a:pt x="392" y="3986"/>
                  </a:cubicBezTo>
                  <a:lnTo>
                    <a:pt x="4470" y="386"/>
                  </a:lnTo>
                  <a:cubicBezTo>
                    <a:pt x="4564" y="306"/>
                    <a:pt x="4570" y="163"/>
                    <a:pt x="4490" y="75"/>
                  </a:cubicBezTo>
                  <a:cubicBezTo>
                    <a:pt x="4447" y="25"/>
                    <a:pt x="4387" y="1"/>
                    <a:pt x="4328" y="1"/>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7"/>
            <p:cNvSpPr/>
            <p:nvPr/>
          </p:nvSpPr>
          <p:spPr>
            <a:xfrm>
              <a:off x="6634525" y="1374900"/>
              <a:ext cx="11075" cy="191075"/>
            </a:xfrm>
            <a:custGeom>
              <a:avLst/>
              <a:gdLst/>
              <a:ahLst/>
              <a:cxnLst/>
              <a:rect l="l" t="t" r="r" b="b"/>
              <a:pathLst>
                <a:path w="443" h="7643" extrusionOk="0">
                  <a:moveTo>
                    <a:pt x="219" y="0"/>
                  </a:moveTo>
                  <a:cubicBezTo>
                    <a:pt x="101" y="0"/>
                    <a:pt x="1" y="94"/>
                    <a:pt x="1" y="218"/>
                  </a:cubicBezTo>
                  <a:lnTo>
                    <a:pt x="1" y="7419"/>
                  </a:lnTo>
                  <a:cubicBezTo>
                    <a:pt x="1" y="7545"/>
                    <a:pt x="101" y="7643"/>
                    <a:pt x="219" y="7643"/>
                  </a:cubicBezTo>
                  <a:cubicBezTo>
                    <a:pt x="342" y="7643"/>
                    <a:pt x="442" y="7545"/>
                    <a:pt x="442" y="7419"/>
                  </a:cubicBezTo>
                  <a:lnTo>
                    <a:pt x="442" y="218"/>
                  </a:lnTo>
                  <a:cubicBezTo>
                    <a:pt x="442" y="94"/>
                    <a:pt x="342" y="0"/>
                    <a:pt x="219" y="0"/>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7"/>
            <p:cNvSpPr/>
            <p:nvPr/>
          </p:nvSpPr>
          <p:spPr>
            <a:xfrm>
              <a:off x="6544500" y="1464925"/>
              <a:ext cx="191100" cy="11050"/>
            </a:xfrm>
            <a:custGeom>
              <a:avLst/>
              <a:gdLst/>
              <a:ahLst/>
              <a:cxnLst/>
              <a:rect l="l" t="t" r="r" b="b"/>
              <a:pathLst>
                <a:path w="7644" h="442" extrusionOk="0">
                  <a:moveTo>
                    <a:pt x="218" y="1"/>
                  </a:moveTo>
                  <a:cubicBezTo>
                    <a:pt x="100" y="1"/>
                    <a:pt x="0" y="93"/>
                    <a:pt x="0" y="218"/>
                  </a:cubicBezTo>
                  <a:cubicBezTo>
                    <a:pt x="0" y="342"/>
                    <a:pt x="100" y="442"/>
                    <a:pt x="218" y="442"/>
                  </a:cubicBezTo>
                  <a:lnTo>
                    <a:pt x="7420" y="442"/>
                  </a:lnTo>
                  <a:cubicBezTo>
                    <a:pt x="7545" y="442"/>
                    <a:pt x="7643" y="342"/>
                    <a:pt x="7643" y="218"/>
                  </a:cubicBezTo>
                  <a:cubicBezTo>
                    <a:pt x="7643" y="93"/>
                    <a:pt x="7545" y="1"/>
                    <a:pt x="7420" y="1"/>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7"/>
            <p:cNvSpPr/>
            <p:nvPr/>
          </p:nvSpPr>
          <p:spPr>
            <a:xfrm>
              <a:off x="6590925" y="1417475"/>
              <a:ext cx="102450" cy="112975"/>
            </a:xfrm>
            <a:custGeom>
              <a:avLst/>
              <a:gdLst/>
              <a:ahLst/>
              <a:cxnLst/>
              <a:rect l="l" t="t" r="r" b="b"/>
              <a:pathLst>
                <a:path w="4098" h="4519" extrusionOk="0">
                  <a:moveTo>
                    <a:pt x="246" y="0"/>
                  </a:moveTo>
                  <a:cubicBezTo>
                    <a:pt x="194" y="0"/>
                    <a:pt x="142" y="18"/>
                    <a:pt x="100" y="54"/>
                  </a:cubicBezTo>
                  <a:cubicBezTo>
                    <a:pt x="12" y="135"/>
                    <a:pt x="0" y="278"/>
                    <a:pt x="81" y="366"/>
                  </a:cubicBezTo>
                  <a:lnTo>
                    <a:pt x="3682" y="4444"/>
                  </a:lnTo>
                  <a:cubicBezTo>
                    <a:pt x="3725" y="4493"/>
                    <a:pt x="3788" y="4518"/>
                    <a:pt x="3849" y="4518"/>
                  </a:cubicBezTo>
                  <a:cubicBezTo>
                    <a:pt x="3900" y="4518"/>
                    <a:pt x="3955" y="4506"/>
                    <a:pt x="3992" y="4469"/>
                  </a:cubicBezTo>
                  <a:cubicBezTo>
                    <a:pt x="4086" y="4389"/>
                    <a:pt x="4098" y="4246"/>
                    <a:pt x="4017" y="4152"/>
                  </a:cubicBezTo>
                  <a:lnTo>
                    <a:pt x="416" y="73"/>
                  </a:lnTo>
                  <a:cubicBezTo>
                    <a:pt x="372" y="25"/>
                    <a:pt x="309" y="0"/>
                    <a:pt x="246" y="0"/>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7"/>
            <p:cNvSpPr/>
            <p:nvPr/>
          </p:nvSpPr>
          <p:spPr>
            <a:xfrm>
              <a:off x="6585025" y="1423475"/>
              <a:ext cx="114250" cy="101075"/>
            </a:xfrm>
            <a:custGeom>
              <a:avLst/>
              <a:gdLst/>
              <a:ahLst/>
              <a:cxnLst/>
              <a:rect l="l" t="t" r="r" b="b"/>
              <a:pathLst>
                <a:path w="4570" h="4043" extrusionOk="0">
                  <a:moveTo>
                    <a:pt x="4327" y="1"/>
                  </a:moveTo>
                  <a:cubicBezTo>
                    <a:pt x="4275" y="1"/>
                    <a:pt x="4222" y="20"/>
                    <a:pt x="4179" y="57"/>
                  </a:cubicBezTo>
                  <a:lnTo>
                    <a:pt x="99" y="3657"/>
                  </a:lnTo>
                  <a:cubicBezTo>
                    <a:pt x="7" y="3739"/>
                    <a:pt x="1" y="3875"/>
                    <a:pt x="81" y="3968"/>
                  </a:cubicBezTo>
                  <a:cubicBezTo>
                    <a:pt x="124" y="4018"/>
                    <a:pt x="187" y="4043"/>
                    <a:pt x="242" y="4043"/>
                  </a:cubicBezTo>
                  <a:cubicBezTo>
                    <a:pt x="299" y="4043"/>
                    <a:pt x="348" y="4024"/>
                    <a:pt x="391" y="3986"/>
                  </a:cubicBezTo>
                  <a:lnTo>
                    <a:pt x="4471" y="386"/>
                  </a:lnTo>
                  <a:cubicBezTo>
                    <a:pt x="4563" y="304"/>
                    <a:pt x="4569" y="169"/>
                    <a:pt x="4489" y="75"/>
                  </a:cubicBezTo>
                  <a:cubicBezTo>
                    <a:pt x="4446" y="25"/>
                    <a:pt x="4387" y="1"/>
                    <a:pt x="4327" y="1"/>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7"/>
            <p:cNvSpPr/>
            <p:nvPr/>
          </p:nvSpPr>
          <p:spPr>
            <a:xfrm>
              <a:off x="7455175" y="1886325"/>
              <a:ext cx="11050" cy="191100"/>
            </a:xfrm>
            <a:custGeom>
              <a:avLst/>
              <a:gdLst/>
              <a:ahLst/>
              <a:cxnLst/>
              <a:rect l="l" t="t" r="r" b="b"/>
              <a:pathLst>
                <a:path w="442" h="7644" extrusionOk="0">
                  <a:moveTo>
                    <a:pt x="218" y="1"/>
                  </a:moveTo>
                  <a:cubicBezTo>
                    <a:pt x="100" y="1"/>
                    <a:pt x="0" y="100"/>
                    <a:pt x="0" y="218"/>
                  </a:cubicBezTo>
                  <a:lnTo>
                    <a:pt x="0" y="7420"/>
                  </a:lnTo>
                  <a:cubicBezTo>
                    <a:pt x="0" y="7545"/>
                    <a:pt x="100" y="7643"/>
                    <a:pt x="218" y="7643"/>
                  </a:cubicBezTo>
                  <a:cubicBezTo>
                    <a:pt x="341" y="7643"/>
                    <a:pt x="441" y="7545"/>
                    <a:pt x="441" y="7420"/>
                  </a:cubicBezTo>
                  <a:lnTo>
                    <a:pt x="441" y="218"/>
                  </a:lnTo>
                  <a:cubicBezTo>
                    <a:pt x="441" y="100"/>
                    <a:pt x="341" y="1"/>
                    <a:pt x="218" y="1"/>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7"/>
            <p:cNvSpPr/>
            <p:nvPr/>
          </p:nvSpPr>
          <p:spPr>
            <a:xfrm>
              <a:off x="7365125" y="1976375"/>
              <a:ext cx="191125" cy="11050"/>
            </a:xfrm>
            <a:custGeom>
              <a:avLst/>
              <a:gdLst/>
              <a:ahLst/>
              <a:cxnLst/>
              <a:rect l="l" t="t" r="r" b="b"/>
              <a:pathLst>
                <a:path w="7645" h="442" extrusionOk="0">
                  <a:moveTo>
                    <a:pt x="218" y="0"/>
                  </a:moveTo>
                  <a:cubicBezTo>
                    <a:pt x="100" y="0"/>
                    <a:pt x="0" y="100"/>
                    <a:pt x="0" y="218"/>
                  </a:cubicBezTo>
                  <a:cubicBezTo>
                    <a:pt x="0" y="341"/>
                    <a:pt x="100" y="441"/>
                    <a:pt x="218" y="441"/>
                  </a:cubicBezTo>
                  <a:lnTo>
                    <a:pt x="7421" y="441"/>
                  </a:lnTo>
                  <a:cubicBezTo>
                    <a:pt x="7545" y="441"/>
                    <a:pt x="7645" y="341"/>
                    <a:pt x="7645" y="218"/>
                  </a:cubicBezTo>
                  <a:cubicBezTo>
                    <a:pt x="7645" y="100"/>
                    <a:pt x="7545" y="0"/>
                    <a:pt x="7421" y="0"/>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7"/>
            <p:cNvSpPr/>
            <p:nvPr/>
          </p:nvSpPr>
          <p:spPr>
            <a:xfrm>
              <a:off x="7411550" y="1928925"/>
              <a:ext cx="102450" cy="113100"/>
            </a:xfrm>
            <a:custGeom>
              <a:avLst/>
              <a:gdLst/>
              <a:ahLst/>
              <a:cxnLst/>
              <a:rect l="l" t="t" r="r" b="b"/>
              <a:pathLst>
                <a:path w="4098" h="4524" extrusionOk="0">
                  <a:moveTo>
                    <a:pt x="244" y="0"/>
                  </a:moveTo>
                  <a:cubicBezTo>
                    <a:pt x="194" y="0"/>
                    <a:pt x="144" y="18"/>
                    <a:pt x="106" y="53"/>
                  </a:cubicBezTo>
                  <a:cubicBezTo>
                    <a:pt x="14" y="135"/>
                    <a:pt x="0" y="277"/>
                    <a:pt x="81" y="371"/>
                  </a:cubicBezTo>
                  <a:lnTo>
                    <a:pt x="3682" y="4449"/>
                  </a:lnTo>
                  <a:cubicBezTo>
                    <a:pt x="3725" y="4500"/>
                    <a:pt x="3788" y="4524"/>
                    <a:pt x="3850" y="4524"/>
                  </a:cubicBezTo>
                  <a:cubicBezTo>
                    <a:pt x="3900" y="4524"/>
                    <a:pt x="3955" y="4506"/>
                    <a:pt x="3999" y="4468"/>
                  </a:cubicBezTo>
                  <a:cubicBezTo>
                    <a:pt x="4086" y="4388"/>
                    <a:pt x="4098" y="4245"/>
                    <a:pt x="4017" y="4159"/>
                  </a:cubicBezTo>
                  <a:lnTo>
                    <a:pt x="416" y="79"/>
                  </a:lnTo>
                  <a:cubicBezTo>
                    <a:pt x="371" y="27"/>
                    <a:pt x="307" y="0"/>
                    <a:pt x="244" y="0"/>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7"/>
            <p:cNvSpPr/>
            <p:nvPr/>
          </p:nvSpPr>
          <p:spPr>
            <a:xfrm>
              <a:off x="7405650" y="1934925"/>
              <a:ext cx="114275" cy="101075"/>
            </a:xfrm>
            <a:custGeom>
              <a:avLst/>
              <a:gdLst/>
              <a:ahLst/>
              <a:cxnLst/>
              <a:rect l="l" t="t" r="r" b="b"/>
              <a:pathLst>
                <a:path w="4571" h="4043" extrusionOk="0">
                  <a:moveTo>
                    <a:pt x="4327" y="0"/>
                  </a:moveTo>
                  <a:cubicBezTo>
                    <a:pt x="4275" y="0"/>
                    <a:pt x="4223" y="19"/>
                    <a:pt x="4179" y="56"/>
                  </a:cubicBezTo>
                  <a:lnTo>
                    <a:pt x="101" y="3658"/>
                  </a:lnTo>
                  <a:cubicBezTo>
                    <a:pt x="7" y="3738"/>
                    <a:pt x="1" y="3874"/>
                    <a:pt x="81" y="3968"/>
                  </a:cubicBezTo>
                  <a:cubicBezTo>
                    <a:pt x="124" y="4017"/>
                    <a:pt x="187" y="4042"/>
                    <a:pt x="250" y="4042"/>
                  </a:cubicBezTo>
                  <a:cubicBezTo>
                    <a:pt x="299" y="4042"/>
                    <a:pt x="348" y="4023"/>
                    <a:pt x="391" y="3986"/>
                  </a:cubicBezTo>
                  <a:lnTo>
                    <a:pt x="4471" y="386"/>
                  </a:lnTo>
                  <a:cubicBezTo>
                    <a:pt x="4563" y="305"/>
                    <a:pt x="4571" y="168"/>
                    <a:pt x="4489" y="74"/>
                  </a:cubicBezTo>
                  <a:cubicBezTo>
                    <a:pt x="4446" y="25"/>
                    <a:pt x="4387" y="0"/>
                    <a:pt x="4327" y="0"/>
                  </a:cubicBezTo>
                  <a:close/>
                </a:path>
              </a:pathLst>
            </a:custGeom>
            <a:solidFill>
              <a:srgbClr val="FDEB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3" name="Google Shape;1523;p47"/>
          <p:cNvGrpSpPr/>
          <p:nvPr/>
        </p:nvGrpSpPr>
        <p:grpSpPr>
          <a:xfrm>
            <a:off x="5044019" y="1299932"/>
            <a:ext cx="448034" cy="447956"/>
            <a:chOff x="10333025" y="2667100"/>
            <a:chExt cx="191100" cy="191075"/>
          </a:xfrm>
        </p:grpSpPr>
        <p:sp>
          <p:nvSpPr>
            <p:cNvPr id="1524" name="Google Shape;1524;p47"/>
            <p:cNvSpPr/>
            <p:nvPr/>
          </p:nvSpPr>
          <p:spPr>
            <a:xfrm>
              <a:off x="10423075" y="2667100"/>
              <a:ext cx="11050" cy="191075"/>
            </a:xfrm>
            <a:custGeom>
              <a:avLst/>
              <a:gdLst/>
              <a:ahLst/>
              <a:cxnLst/>
              <a:rect l="l" t="t" r="r" b="b"/>
              <a:pathLst>
                <a:path w="442" h="7643" extrusionOk="0">
                  <a:moveTo>
                    <a:pt x="218" y="0"/>
                  </a:moveTo>
                  <a:cubicBezTo>
                    <a:pt x="100" y="0"/>
                    <a:pt x="0" y="98"/>
                    <a:pt x="0" y="224"/>
                  </a:cubicBezTo>
                  <a:lnTo>
                    <a:pt x="0" y="7425"/>
                  </a:lnTo>
                  <a:cubicBezTo>
                    <a:pt x="0" y="7543"/>
                    <a:pt x="100" y="7643"/>
                    <a:pt x="218" y="7643"/>
                  </a:cubicBezTo>
                  <a:cubicBezTo>
                    <a:pt x="342" y="7643"/>
                    <a:pt x="441" y="7543"/>
                    <a:pt x="441" y="7425"/>
                  </a:cubicBezTo>
                  <a:lnTo>
                    <a:pt x="441" y="224"/>
                  </a:lnTo>
                  <a:cubicBezTo>
                    <a:pt x="441" y="98"/>
                    <a:pt x="342"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7"/>
            <p:cNvSpPr/>
            <p:nvPr/>
          </p:nvSpPr>
          <p:spPr>
            <a:xfrm>
              <a:off x="10333025" y="2757100"/>
              <a:ext cx="191100" cy="11050"/>
            </a:xfrm>
            <a:custGeom>
              <a:avLst/>
              <a:gdLst/>
              <a:ahLst/>
              <a:cxnLst/>
              <a:rect l="l" t="t" r="r" b="b"/>
              <a:pathLst>
                <a:path w="7644" h="442" extrusionOk="0">
                  <a:moveTo>
                    <a:pt x="218" y="0"/>
                  </a:moveTo>
                  <a:cubicBezTo>
                    <a:pt x="101" y="0"/>
                    <a:pt x="1" y="100"/>
                    <a:pt x="1" y="224"/>
                  </a:cubicBezTo>
                  <a:cubicBezTo>
                    <a:pt x="1" y="341"/>
                    <a:pt x="101" y="441"/>
                    <a:pt x="218" y="441"/>
                  </a:cubicBezTo>
                  <a:lnTo>
                    <a:pt x="7420" y="441"/>
                  </a:lnTo>
                  <a:cubicBezTo>
                    <a:pt x="7545" y="441"/>
                    <a:pt x="7643" y="341"/>
                    <a:pt x="7643" y="224"/>
                  </a:cubicBezTo>
                  <a:cubicBezTo>
                    <a:pt x="7643" y="100"/>
                    <a:pt x="7545" y="0"/>
                    <a:pt x="7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7"/>
            <p:cNvSpPr/>
            <p:nvPr/>
          </p:nvSpPr>
          <p:spPr>
            <a:xfrm>
              <a:off x="10379450" y="2709800"/>
              <a:ext cx="102325" cy="113000"/>
            </a:xfrm>
            <a:custGeom>
              <a:avLst/>
              <a:gdLst/>
              <a:ahLst/>
              <a:cxnLst/>
              <a:rect l="l" t="t" r="r" b="b"/>
              <a:pathLst>
                <a:path w="4093" h="4520" extrusionOk="0">
                  <a:moveTo>
                    <a:pt x="245" y="1"/>
                  </a:moveTo>
                  <a:cubicBezTo>
                    <a:pt x="194" y="1"/>
                    <a:pt x="142" y="18"/>
                    <a:pt x="100" y="55"/>
                  </a:cubicBezTo>
                  <a:cubicBezTo>
                    <a:pt x="12" y="135"/>
                    <a:pt x="0" y="278"/>
                    <a:pt x="81" y="365"/>
                  </a:cubicBezTo>
                  <a:lnTo>
                    <a:pt x="3682" y="4445"/>
                  </a:lnTo>
                  <a:cubicBezTo>
                    <a:pt x="3726" y="4494"/>
                    <a:pt x="3788" y="4519"/>
                    <a:pt x="3849" y="4519"/>
                  </a:cubicBezTo>
                  <a:cubicBezTo>
                    <a:pt x="3900" y="4519"/>
                    <a:pt x="3955" y="4500"/>
                    <a:pt x="3992" y="4463"/>
                  </a:cubicBezTo>
                  <a:cubicBezTo>
                    <a:pt x="4086" y="4382"/>
                    <a:pt x="4092" y="4245"/>
                    <a:pt x="4012" y="4153"/>
                  </a:cubicBezTo>
                  <a:lnTo>
                    <a:pt x="410" y="73"/>
                  </a:lnTo>
                  <a:cubicBezTo>
                    <a:pt x="366" y="26"/>
                    <a:pt x="306"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7"/>
            <p:cNvSpPr/>
            <p:nvPr/>
          </p:nvSpPr>
          <p:spPr>
            <a:xfrm>
              <a:off x="10373550" y="2715800"/>
              <a:ext cx="114250" cy="101075"/>
            </a:xfrm>
            <a:custGeom>
              <a:avLst/>
              <a:gdLst/>
              <a:ahLst/>
              <a:cxnLst/>
              <a:rect l="l" t="t" r="r" b="b"/>
              <a:pathLst>
                <a:path w="4570" h="4043" extrusionOk="0">
                  <a:moveTo>
                    <a:pt x="4324" y="0"/>
                  </a:moveTo>
                  <a:cubicBezTo>
                    <a:pt x="4271" y="0"/>
                    <a:pt x="4219" y="19"/>
                    <a:pt x="4179" y="56"/>
                  </a:cubicBezTo>
                  <a:lnTo>
                    <a:pt x="99" y="3658"/>
                  </a:lnTo>
                  <a:cubicBezTo>
                    <a:pt x="7" y="3738"/>
                    <a:pt x="1" y="3875"/>
                    <a:pt x="81" y="3968"/>
                  </a:cubicBezTo>
                  <a:cubicBezTo>
                    <a:pt x="125" y="4018"/>
                    <a:pt x="181" y="4042"/>
                    <a:pt x="242" y="4042"/>
                  </a:cubicBezTo>
                  <a:cubicBezTo>
                    <a:pt x="299" y="4042"/>
                    <a:pt x="348" y="4024"/>
                    <a:pt x="391" y="3987"/>
                  </a:cubicBezTo>
                  <a:lnTo>
                    <a:pt x="4471" y="386"/>
                  </a:lnTo>
                  <a:cubicBezTo>
                    <a:pt x="4558" y="305"/>
                    <a:pt x="4570" y="168"/>
                    <a:pt x="4489" y="76"/>
                  </a:cubicBezTo>
                  <a:cubicBezTo>
                    <a:pt x="4446" y="25"/>
                    <a:pt x="4385" y="0"/>
                    <a:pt x="4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3964C3A7-7C37-E64B-870A-254B8C1C9EEB}"/>
              </a:ext>
            </a:extLst>
          </p:cNvPr>
          <p:cNvSpPr txBox="1"/>
          <p:nvPr/>
        </p:nvSpPr>
        <p:spPr>
          <a:xfrm>
            <a:off x="5020339" y="2774789"/>
            <a:ext cx="3929036" cy="985329"/>
          </a:xfrm>
          <a:prstGeom prst="rect">
            <a:avLst/>
          </a:prstGeom>
          <a:solidFill>
            <a:srgbClr val="FFFFFF"/>
          </a:solidFill>
          <a:ln>
            <a:noFill/>
          </a:ln>
        </p:spPr>
        <p:txBody>
          <a:bodyPr spcFirstLastPara="1" wrap="square" lIns="182875" tIns="91425" rIns="182875" bIns="91425" anchor="ctr" anchorCtr="0">
            <a:noAutofit/>
          </a:bodyPr>
          <a:lstStyle>
            <a:defPPr marR="0" lvl="0" algn="l" rtl="0">
              <a:lnSpc>
                <a:spcPct val="100000"/>
              </a:lnSpc>
              <a:spcBef>
                <a:spcPts val="0"/>
              </a:spcBef>
              <a:spcAft>
                <a:spcPts val="0"/>
              </a:spcAft>
            </a:defPPr>
            <a:lvl1pPr marL="285750" indent="-285750">
              <a:buClr>
                <a:schemeClr val="dk1"/>
              </a:buClr>
              <a:buSzPts val="1400"/>
              <a:buFont typeface="Wingdings" pitchFamily="2" charset="2"/>
              <a:buChar char="ü"/>
              <a:defRPr sz="1800">
                <a:ea typeface="Jura Medium"/>
                <a:sym typeface="Jura Medium"/>
              </a:defRPr>
            </a:lvl1pPr>
            <a:lvl2pPr marL="914400" indent="-317500" algn="ctr">
              <a:buClr>
                <a:schemeClr val="dk1"/>
              </a:buClr>
              <a:buSzPts val="1400"/>
              <a:buFont typeface="Jura Medium"/>
              <a:buNone/>
              <a:defRPr>
                <a:solidFill>
                  <a:schemeClr val="dk1"/>
                </a:solidFill>
                <a:latin typeface="Jura Medium"/>
                <a:ea typeface="Jura Medium"/>
                <a:cs typeface="Jura Medium"/>
                <a:sym typeface="Jura Medium"/>
              </a:defRPr>
            </a:lvl2pPr>
            <a:lvl3pPr marL="1371600" indent="-317500" algn="ctr">
              <a:buClr>
                <a:schemeClr val="dk1"/>
              </a:buClr>
              <a:buSzPts val="1400"/>
              <a:buFont typeface="Jura Medium"/>
              <a:buNone/>
              <a:defRPr>
                <a:solidFill>
                  <a:schemeClr val="dk1"/>
                </a:solidFill>
                <a:latin typeface="Jura Medium"/>
                <a:ea typeface="Jura Medium"/>
                <a:cs typeface="Jura Medium"/>
                <a:sym typeface="Jura Medium"/>
              </a:defRPr>
            </a:lvl3pPr>
            <a:lvl4pPr marL="1828800" indent="-317500" algn="ctr">
              <a:buClr>
                <a:schemeClr val="dk1"/>
              </a:buClr>
              <a:buSzPts val="1400"/>
              <a:buFont typeface="Jura Medium"/>
              <a:buNone/>
              <a:defRPr>
                <a:solidFill>
                  <a:schemeClr val="dk1"/>
                </a:solidFill>
                <a:latin typeface="Jura Medium"/>
                <a:ea typeface="Jura Medium"/>
                <a:cs typeface="Jura Medium"/>
                <a:sym typeface="Jura Medium"/>
              </a:defRPr>
            </a:lvl4pPr>
            <a:lvl5pPr marL="2286000" indent="-317500" algn="ctr">
              <a:buClr>
                <a:schemeClr val="dk1"/>
              </a:buClr>
              <a:buSzPts val="1400"/>
              <a:buFont typeface="Jura Medium"/>
              <a:buNone/>
              <a:defRPr>
                <a:solidFill>
                  <a:schemeClr val="dk1"/>
                </a:solidFill>
                <a:latin typeface="Jura Medium"/>
                <a:ea typeface="Jura Medium"/>
                <a:cs typeface="Jura Medium"/>
                <a:sym typeface="Jura Medium"/>
              </a:defRPr>
            </a:lvl5pPr>
            <a:lvl6pPr marL="2743200" indent="-317500" algn="ctr">
              <a:buClr>
                <a:schemeClr val="dk1"/>
              </a:buClr>
              <a:buSzPts val="1400"/>
              <a:buFont typeface="Jura Medium"/>
              <a:buNone/>
              <a:defRPr>
                <a:solidFill>
                  <a:schemeClr val="dk1"/>
                </a:solidFill>
                <a:latin typeface="Jura Medium"/>
                <a:ea typeface="Jura Medium"/>
                <a:cs typeface="Jura Medium"/>
                <a:sym typeface="Jura Medium"/>
              </a:defRPr>
            </a:lvl6pPr>
            <a:lvl7pPr marL="3200400" indent="-317500" algn="ctr">
              <a:buClr>
                <a:schemeClr val="dk1"/>
              </a:buClr>
              <a:buSzPts val="1400"/>
              <a:buFont typeface="Jura Medium"/>
              <a:buNone/>
              <a:defRPr>
                <a:solidFill>
                  <a:schemeClr val="dk1"/>
                </a:solidFill>
                <a:latin typeface="Jura Medium"/>
                <a:ea typeface="Jura Medium"/>
                <a:cs typeface="Jura Medium"/>
                <a:sym typeface="Jura Medium"/>
              </a:defRPr>
            </a:lvl7pPr>
            <a:lvl8pPr marL="3657600" indent="-317500" algn="ctr">
              <a:buClr>
                <a:schemeClr val="dk1"/>
              </a:buClr>
              <a:buSzPts val="1400"/>
              <a:buFont typeface="Jura Medium"/>
              <a:buNone/>
              <a:defRPr>
                <a:solidFill>
                  <a:schemeClr val="dk1"/>
                </a:solidFill>
                <a:latin typeface="Jura Medium"/>
                <a:ea typeface="Jura Medium"/>
                <a:cs typeface="Jura Medium"/>
                <a:sym typeface="Jura Medium"/>
              </a:defRPr>
            </a:lvl8pPr>
            <a:lvl9pPr marL="4114800" indent="-317500" algn="ctr">
              <a:buClr>
                <a:schemeClr val="dk1"/>
              </a:buClr>
              <a:buSzPts val="1400"/>
              <a:buFont typeface="Jura Medium"/>
              <a:buNone/>
              <a:defRPr>
                <a:solidFill>
                  <a:schemeClr val="dk1"/>
                </a:solidFill>
                <a:latin typeface="Jura Medium"/>
                <a:ea typeface="Jura Medium"/>
                <a:cs typeface="Jura Medium"/>
                <a:sym typeface="Jura Medium"/>
              </a:defRPr>
            </a:lvl9pPr>
          </a:lstStyle>
          <a:p>
            <a:r>
              <a:rPr lang="en-US" dirty="0"/>
              <a:t>Make people </a:t>
            </a:r>
            <a:r>
              <a:rPr lang="en-US" b="1" dirty="0">
                <a:solidFill>
                  <a:schemeClr val="accent6">
                    <a:lumMod val="50000"/>
                  </a:schemeClr>
                </a:solidFill>
              </a:rPr>
              <a:t>aware</a:t>
            </a:r>
            <a:r>
              <a:rPr lang="en-US" dirty="0"/>
              <a:t> of the existing wildlife laws</a:t>
            </a:r>
          </a:p>
        </p:txBody>
      </p:sp>
      <p:sp>
        <p:nvSpPr>
          <p:cNvPr id="4" name="TextBox 3">
            <a:extLst>
              <a:ext uri="{FF2B5EF4-FFF2-40B4-BE49-F238E27FC236}">
                <a16:creationId xmlns:a16="http://schemas.microsoft.com/office/drawing/2014/main" id="{AA2C26BE-3C07-D64F-B7BD-0679B1F125C5}"/>
              </a:ext>
            </a:extLst>
          </p:cNvPr>
          <p:cNvSpPr txBox="1"/>
          <p:nvPr/>
        </p:nvSpPr>
        <p:spPr>
          <a:xfrm>
            <a:off x="642527" y="2911433"/>
            <a:ext cx="4118751" cy="2031325"/>
          </a:xfrm>
          <a:prstGeom prst="rect">
            <a:avLst/>
          </a:prstGeom>
          <a:solidFill>
            <a:srgbClr val="FFFFFF"/>
          </a:solidFill>
          <a:ln>
            <a:noFill/>
          </a:ln>
        </p:spPr>
        <p:txBody>
          <a:bodyPr spcFirstLastPara="1" wrap="square" lIns="182875" tIns="91425" rIns="182875" bIns="91425" anchor="ctr" anchorCtr="0">
            <a:noAutofit/>
          </a:bodyPr>
          <a:lstStyle>
            <a:defPPr marR="0" lvl="0" algn="l" rtl="0">
              <a:lnSpc>
                <a:spcPct val="100000"/>
              </a:lnSpc>
              <a:spcBef>
                <a:spcPts val="0"/>
              </a:spcBef>
              <a:spcAft>
                <a:spcPts val="0"/>
              </a:spcAft>
              <a:defRPr/>
            </a:defPPr>
            <a:lvl1pPr marL="285750" indent="-285750">
              <a:buClr>
                <a:schemeClr val="dk1"/>
              </a:buClr>
              <a:buSzPts val="1400"/>
              <a:buFont typeface="Wingdings" pitchFamily="2" charset="2"/>
              <a:buChar char="ü"/>
              <a:defRPr sz="1800">
                <a:ea typeface="Jura Medium"/>
              </a:defRPr>
            </a:lvl1pPr>
            <a:lvl2pPr marL="914400" indent="-317500" algn="ctr">
              <a:buClr>
                <a:schemeClr val="dk1"/>
              </a:buClr>
              <a:buSzPts val="1400"/>
              <a:buFont typeface="Jura Medium"/>
              <a:buNone/>
              <a:defRPr>
                <a:solidFill>
                  <a:schemeClr val="dk1"/>
                </a:solidFill>
                <a:latin typeface="Jura Medium"/>
                <a:ea typeface="Jura Medium"/>
                <a:cs typeface="Jura Medium"/>
              </a:defRPr>
            </a:lvl2pPr>
            <a:lvl3pPr marL="1371600" indent="-317500" algn="ctr">
              <a:buClr>
                <a:schemeClr val="dk1"/>
              </a:buClr>
              <a:buSzPts val="1400"/>
              <a:buFont typeface="Jura Medium"/>
              <a:buNone/>
              <a:defRPr>
                <a:solidFill>
                  <a:schemeClr val="dk1"/>
                </a:solidFill>
                <a:latin typeface="Jura Medium"/>
                <a:ea typeface="Jura Medium"/>
                <a:cs typeface="Jura Medium"/>
              </a:defRPr>
            </a:lvl3pPr>
            <a:lvl4pPr marL="1828800" indent="-317500" algn="ctr">
              <a:buClr>
                <a:schemeClr val="dk1"/>
              </a:buClr>
              <a:buSzPts val="1400"/>
              <a:buFont typeface="Jura Medium"/>
              <a:buNone/>
              <a:defRPr>
                <a:solidFill>
                  <a:schemeClr val="dk1"/>
                </a:solidFill>
                <a:latin typeface="Jura Medium"/>
                <a:ea typeface="Jura Medium"/>
                <a:cs typeface="Jura Medium"/>
              </a:defRPr>
            </a:lvl4pPr>
            <a:lvl5pPr marL="2286000" indent="-317500" algn="ctr">
              <a:buClr>
                <a:schemeClr val="dk1"/>
              </a:buClr>
              <a:buSzPts val="1400"/>
              <a:buFont typeface="Jura Medium"/>
              <a:buNone/>
              <a:defRPr>
                <a:solidFill>
                  <a:schemeClr val="dk1"/>
                </a:solidFill>
                <a:latin typeface="Jura Medium"/>
                <a:ea typeface="Jura Medium"/>
                <a:cs typeface="Jura Medium"/>
              </a:defRPr>
            </a:lvl5pPr>
            <a:lvl6pPr marL="2743200" indent="-317500" algn="ctr">
              <a:buClr>
                <a:schemeClr val="dk1"/>
              </a:buClr>
              <a:buSzPts val="1400"/>
              <a:buFont typeface="Jura Medium"/>
              <a:buNone/>
              <a:defRPr>
                <a:solidFill>
                  <a:schemeClr val="dk1"/>
                </a:solidFill>
                <a:latin typeface="Jura Medium"/>
                <a:ea typeface="Jura Medium"/>
                <a:cs typeface="Jura Medium"/>
              </a:defRPr>
            </a:lvl6pPr>
            <a:lvl7pPr marL="3200400" indent="-317500" algn="ctr">
              <a:buClr>
                <a:schemeClr val="dk1"/>
              </a:buClr>
              <a:buSzPts val="1400"/>
              <a:buFont typeface="Jura Medium"/>
              <a:buNone/>
              <a:defRPr>
                <a:solidFill>
                  <a:schemeClr val="dk1"/>
                </a:solidFill>
                <a:latin typeface="Jura Medium"/>
                <a:ea typeface="Jura Medium"/>
                <a:cs typeface="Jura Medium"/>
              </a:defRPr>
            </a:lvl7pPr>
            <a:lvl8pPr marL="3657600" indent="-317500" algn="ctr">
              <a:buClr>
                <a:schemeClr val="dk1"/>
              </a:buClr>
              <a:buSzPts val="1400"/>
              <a:buFont typeface="Jura Medium"/>
              <a:buNone/>
              <a:defRPr>
                <a:solidFill>
                  <a:schemeClr val="dk1"/>
                </a:solidFill>
                <a:latin typeface="Jura Medium"/>
                <a:ea typeface="Jura Medium"/>
                <a:cs typeface="Jura Medium"/>
              </a:defRPr>
            </a:lvl8pPr>
            <a:lvl9pPr marL="4114800" indent="-317500" algn="ctr">
              <a:buClr>
                <a:schemeClr val="dk1"/>
              </a:buClr>
              <a:buSzPts val="1400"/>
              <a:buFont typeface="Jura Medium"/>
              <a:buNone/>
              <a:defRPr>
                <a:solidFill>
                  <a:schemeClr val="dk1"/>
                </a:solidFill>
                <a:latin typeface="Jura Medium"/>
                <a:ea typeface="Jura Medium"/>
                <a:cs typeface="Jura Medium"/>
              </a:defRPr>
            </a:lvl9pPr>
          </a:lstStyle>
          <a:p>
            <a:r>
              <a:rPr lang="en-US" dirty="0"/>
              <a:t>Appoint </a:t>
            </a:r>
            <a:r>
              <a:rPr lang="en-US" b="1" dirty="0">
                <a:solidFill>
                  <a:schemeClr val="accent6">
                    <a:lumMod val="50000"/>
                  </a:schemeClr>
                </a:solidFill>
              </a:rPr>
              <a:t>Government officials </a:t>
            </a:r>
            <a:r>
              <a:rPr lang="en-US" dirty="0"/>
              <a:t>to survey and collect information on wildlife even in </a:t>
            </a:r>
            <a:r>
              <a:rPr lang="en-US" b="1" dirty="0">
                <a:solidFill>
                  <a:schemeClr val="accent6">
                    <a:lumMod val="50000"/>
                  </a:schemeClr>
                </a:solidFill>
              </a:rPr>
              <a:t>non-protected areas.</a:t>
            </a:r>
          </a:p>
          <a:p>
            <a:r>
              <a:rPr lang="en-US" dirty="0"/>
              <a:t>They must keep </a:t>
            </a:r>
            <a:r>
              <a:rPr lang="en-US" b="1" dirty="0">
                <a:solidFill>
                  <a:schemeClr val="accent6">
                    <a:lumMod val="50000"/>
                  </a:schemeClr>
                </a:solidFill>
              </a:rPr>
              <a:t>updating</a:t>
            </a:r>
            <a:r>
              <a:rPr lang="en-US" dirty="0"/>
              <a:t> about the situation to the </a:t>
            </a:r>
            <a:r>
              <a:rPr lang="en-US" b="1" dirty="0">
                <a:solidFill>
                  <a:schemeClr val="accent6">
                    <a:lumMod val="50000"/>
                  </a:schemeClr>
                </a:solidFill>
              </a:rPr>
              <a:t>surrounding residents</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1407"/>
                                        </p:tgtEl>
                                        <p:attrNameLst>
                                          <p:attrName>style.visibility</p:attrName>
                                        </p:attrNameLst>
                                      </p:cBhvr>
                                      <p:to>
                                        <p:strVal val="visible"/>
                                      </p:to>
                                    </p:set>
                                    <p:anim calcmode="lin" valueType="num">
                                      <p:cBhvr>
                                        <p:cTn id="7" dur="2000" fill="hold"/>
                                        <p:tgtEl>
                                          <p:spTgt spid="1407"/>
                                        </p:tgtEl>
                                        <p:attrNameLst>
                                          <p:attrName>ppt_w</p:attrName>
                                        </p:attrNameLst>
                                      </p:cBhvr>
                                      <p:tavLst>
                                        <p:tav tm="0">
                                          <p:val>
                                            <p:fltVal val="0"/>
                                          </p:val>
                                        </p:tav>
                                        <p:tav tm="100000">
                                          <p:val>
                                            <p:strVal val="#ppt_w"/>
                                          </p:val>
                                        </p:tav>
                                      </p:tavLst>
                                    </p:anim>
                                    <p:anim calcmode="lin" valueType="num">
                                      <p:cBhvr>
                                        <p:cTn id="8" dur="2000" fill="hold"/>
                                        <p:tgtEl>
                                          <p:spTgt spid="1407"/>
                                        </p:tgtEl>
                                        <p:attrNameLst>
                                          <p:attrName>ppt_h</p:attrName>
                                        </p:attrNameLst>
                                      </p:cBhvr>
                                      <p:tavLst>
                                        <p:tav tm="0">
                                          <p:val>
                                            <p:fltVal val="0"/>
                                          </p:val>
                                        </p:tav>
                                        <p:tav tm="100000">
                                          <p:val>
                                            <p:strVal val="#ppt_h"/>
                                          </p:val>
                                        </p:tav>
                                      </p:tavLst>
                                    </p:anim>
                                    <p:anim calcmode="lin" valueType="num">
                                      <p:cBhvr>
                                        <p:cTn id="9" dur="2000" fill="hold"/>
                                        <p:tgtEl>
                                          <p:spTgt spid="1407"/>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1407"/>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1408"/>
                                        </p:tgtEl>
                                        <p:attrNameLst>
                                          <p:attrName>style.visibility</p:attrName>
                                        </p:attrNameLst>
                                      </p:cBhvr>
                                      <p:to>
                                        <p:strVal val="visible"/>
                                      </p:to>
                                    </p:set>
                                    <p:anim calcmode="lin" valueType="num">
                                      <p:cBhvr>
                                        <p:cTn id="13" dur="2000" fill="hold"/>
                                        <p:tgtEl>
                                          <p:spTgt spid="1408"/>
                                        </p:tgtEl>
                                        <p:attrNameLst>
                                          <p:attrName>ppt_w</p:attrName>
                                        </p:attrNameLst>
                                      </p:cBhvr>
                                      <p:tavLst>
                                        <p:tav tm="0">
                                          <p:val>
                                            <p:fltVal val="0"/>
                                          </p:val>
                                        </p:tav>
                                        <p:tav tm="100000">
                                          <p:val>
                                            <p:strVal val="#ppt_w"/>
                                          </p:val>
                                        </p:tav>
                                      </p:tavLst>
                                    </p:anim>
                                    <p:anim calcmode="lin" valueType="num">
                                      <p:cBhvr>
                                        <p:cTn id="14" dur="2000" fill="hold"/>
                                        <p:tgtEl>
                                          <p:spTgt spid="1408"/>
                                        </p:tgtEl>
                                        <p:attrNameLst>
                                          <p:attrName>ppt_h</p:attrName>
                                        </p:attrNameLst>
                                      </p:cBhvr>
                                      <p:tavLst>
                                        <p:tav tm="0">
                                          <p:val>
                                            <p:fltVal val="0"/>
                                          </p:val>
                                        </p:tav>
                                        <p:tav tm="100000">
                                          <p:val>
                                            <p:strVal val="#ppt_h"/>
                                          </p:val>
                                        </p:tav>
                                      </p:tavLst>
                                    </p:anim>
                                    <p:anim calcmode="lin" valueType="num">
                                      <p:cBhvr>
                                        <p:cTn id="15" dur="2000" fill="hold"/>
                                        <p:tgtEl>
                                          <p:spTgt spid="1408"/>
                                        </p:tgtEl>
                                        <p:attrNameLst>
                                          <p:attrName>ppt_x</p:attrName>
                                        </p:attrNameLst>
                                      </p:cBhvr>
                                      <p:tavLst>
                                        <p:tav tm="0" fmla="#ppt_x+(cos(-2*pi*(1-$))*-#ppt_x-sin(-2*pi*(1-$))*(1-#ppt_y))*(1-$)">
                                          <p:val>
                                            <p:fltVal val="0"/>
                                          </p:val>
                                        </p:tav>
                                        <p:tav tm="100000">
                                          <p:val>
                                            <p:fltVal val="1"/>
                                          </p:val>
                                        </p:tav>
                                      </p:tavLst>
                                    </p:anim>
                                    <p:anim calcmode="lin" valueType="num">
                                      <p:cBhvr>
                                        <p:cTn id="16" dur="2000" fill="hold"/>
                                        <p:tgtEl>
                                          <p:spTgt spid="1408"/>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2000"/>
                            </p:stCondLst>
                            <p:childTnLst>
                              <p:par>
                                <p:cTn id="18" presetID="30" presetClass="entr" presetSubtype="0" fill="hold" grpId="0" nodeType="afterEffect">
                                  <p:stCondLst>
                                    <p:cond delay="0"/>
                                  </p:stCondLst>
                                  <p:childTnLst>
                                    <p:set>
                                      <p:cBhvr>
                                        <p:cTn id="19" dur="1" fill="hold">
                                          <p:stCondLst>
                                            <p:cond delay="0"/>
                                          </p:stCondLst>
                                        </p:cTn>
                                        <p:tgtEl>
                                          <p:spTgt spid="1409">
                                            <p:bg/>
                                          </p:spTgt>
                                        </p:tgtEl>
                                        <p:attrNameLst>
                                          <p:attrName>style.visibility</p:attrName>
                                        </p:attrNameLst>
                                      </p:cBhvr>
                                      <p:to>
                                        <p:strVal val="visible"/>
                                      </p:to>
                                    </p:set>
                                    <p:animEffect transition="in" filter="fade">
                                      <p:cBhvr>
                                        <p:cTn id="20" dur="1600" decel="100000"/>
                                        <p:tgtEl>
                                          <p:spTgt spid="1409">
                                            <p:bg/>
                                          </p:spTgt>
                                        </p:tgtEl>
                                      </p:cBhvr>
                                    </p:animEffect>
                                    <p:anim calcmode="lin" valueType="num">
                                      <p:cBhvr>
                                        <p:cTn id="21" dur="1600" decel="100000" fill="hold"/>
                                        <p:tgtEl>
                                          <p:spTgt spid="1409">
                                            <p:bg/>
                                          </p:spTgt>
                                        </p:tgtEl>
                                        <p:attrNameLst>
                                          <p:attrName>style.rotation</p:attrName>
                                        </p:attrNameLst>
                                      </p:cBhvr>
                                      <p:tavLst>
                                        <p:tav tm="0">
                                          <p:val>
                                            <p:fltVal val="-90"/>
                                          </p:val>
                                        </p:tav>
                                        <p:tav tm="100000">
                                          <p:val>
                                            <p:fltVal val="0"/>
                                          </p:val>
                                        </p:tav>
                                      </p:tavLst>
                                    </p:anim>
                                    <p:anim calcmode="lin" valueType="num">
                                      <p:cBhvr>
                                        <p:cTn id="22" dur="1600" decel="100000" fill="hold"/>
                                        <p:tgtEl>
                                          <p:spTgt spid="1409">
                                            <p:bg/>
                                          </p:spTgt>
                                        </p:tgtEl>
                                        <p:attrNameLst>
                                          <p:attrName>ppt_x</p:attrName>
                                        </p:attrNameLst>
                                      </p:cBhvr>
                                      <p:tavLst>
                                        <p:tav tm="0">
                                          <p:val>
                                            <p:strVal val="#ppt_x+0.4"/>
                                          </p:val>
                                        </p:tav>
                                        <p:tav tm="100000">
                                          <p:val>
                                            <p:strVal val="#ppt_x-0.05"/>
                                          </p:val>
                                        </p:tav>
                                      </p:tavLst>
                                    </p:anim>
                                    <p:anim calcmode="lin" valueType="num">
                                      <p:cBhvr>
                                        <p:cTn id="23" dur="1600" decel="100000" fill="hold"/>
                                        <p:tgtEl>
                                          <p:spTgt spid="1409">
                                            <p:bg/>
                                          </p:spTgt>
                                        </p:tgtEl>
                                        <p:attrNameLst>
                                          <p:attrName>ppt_y</p:attrName>
                                        </p:attrNameLst>
                                      </p:cBhvr>
                                      <p:tavLst>
                                        <p:tav tm="0">
                                          <p:val>
                                            <p:strVal val="#ppt_y-0.4"/>
                                          </p:val>
                                        </p:tav>
                                        <p:tav tm="100000">
                                          <p:val>
                                            <p:strVal val="#ppt_y+0.1"/>
                                          </p:val>
                                        </p:tav>
                                      </p:tavLst>
                                    </p:anim>
                                    <p:anim calcmode="lin" valueType="num">
                                      <p:cBhvr>
                                        <p:cTn id="24" dur="400" accel="100000" fill="hold">
                                          <p:stCondLst>
                                            <p:cond delay="1600"/>
                                          </p:stCondLst>
                                        </p:cTn>
                                        <p:tgtEl>
                                          <p:spTgt spid="1409">
                                            <p:bg/>
                                          </p:spTgt>
                                        </p:tgtEl>
                                        <p:attrNameLst>
                                          <p:attrName>ppt_x</p:attrName>
                                        </p:attrNameLst>
                                      </p:cBhvr>
                                      <p:tavLst>
                                        <p:tav tm="0">
                                          <p:val>
                                            <p:strVal val="#ppt_x-0.05"/>
                                          </p:val>
                                        </p:tav>
                                        <p:tav tm="100000">
                                          <p:val>
                                            <p:strVal val="#ppt_x"/>
                                          </p:val>
                                        </p:tav>
                                      </p:tavLst>
                                    </p:anim>
                                    <p:anim calcmode="lin" valueType="num">
                                      <p:cBhvr>
                                        <p:cTn id="25" dur="400" accel="100000" fill="hold">
                                          <p:stCondLst>
                                            <p:cond delay="1600"/>
                                          </p:stCondLst>
                                        </p:cTn>
                                        <p:tgtEl>
                                          <p:spTgt spid="1409">
                                            <p:bg/>
                                          </p:spTgt>
                                        </p:tgtEl>
                                        <p:attrNameLst>
                                          <p:attrName>ppt_y</p:attrName>
                                        </p:attrNameLst>
                                      </p:cBhvr>
                                      <p:tavLst>
                                        <p:tav tm="0">
                                          <p:val>
                                            <p:strVal val="#ppt_y+0.1"/>
                                          </p:val>
                                        </p:tav>
                                        <p:tav tm="100000">
                                          <p:val>
                                            <p:strVal val="#ppt_y"/>
                                          </p:val>
                                        </p:tav>
                                      </p:tavLst>
                                    </p:anim>
                                  </p:childTnLst>
                                </p:cTn>
                              </p:par>
                            </p:childTnLst>
                          </p:cTn>
                        </p:par>
                        <p:par>
                          <p:cTn id="26" fill="hold">
                            <p:stCondLst>
                              <p:cond delay="4000"/>
                            </p:stCondLst>
                            <p:childTnLst>
                              <p:par>
                                <p:cTn id="27" presetID="30" presetClass="entr" presetSubtype="0" fill="hold" grpId="0" nodeType="afterEffect">
                                  <p:stCondLst>
                                    <p:cond delay="0"/>
                                  </p:stCondLst>
                                  <p:childTnLst>
                                    <p:set>
                                      <p:cBhvr>
                                        <p:cTn id="28" dur="1" fill="hold">
                                          <p:stCondLst>
                                            <p:cond delay="0"/>
                                          </p:stCondLst>
                                        </p:cTn>
                                        <p:tgtEl>
                                          <p:spTgt spid="1409">
                                            <p:txEl>
                                              <p:pRg st="0" end="0"/>
                                            </p:txEl>
                                          </p:spTgt>
                                        </p:tgtEl>
                                        <p:attrNameLst>
                                          <p:attrName>style.visibility</p:attrName>
                                        </p:attrNameLst>
                                      </p:cBhvr>
                                      <p:to>
                                        <p:strVal val="visible"/>
                                      </p:to>
                                    </p:set>
                                    <p:animEffect transition="in" filter="fade">
                                      <p:cBhvr>
                                        <p:cTn id="29" dur="1600" decel="100000"/>
                                        <p:tgtEl>
                                          <p:spTgt spid="1409">
                                            <p:txEl>
                                              <p:pRg st="0" end="0"/>
                                            </p:txEl>
                                          </p:spTgt>
                                        </p:tgtEl>
                                      </p:cBhvr>
                                    </p:animEffect>
                                    <p:anim calcmode="lin" valueType="num">
                                      <p:cBhvr>
                                        <p:cTn id="30" dur="1600" decel="100000" fill="hold"/>
                                        <p:tgtEl>
                                          <p:spTgt spid="1409">
                                            <p:txEl>
                                              <p:pRg st="0" end="0"/>
                                            </p:txEl>
                                          </p:spTgt>
                                        </p:tgtEl>
                                        <p:attrNameLst>
                                          <p:attrName>style.rotation</p:attrName>
                                        </p:attrNameLst>
                                      </p:cBhvr>
                                      <p:tavLst>
                                        <p:tav tm="0">
                                          <p:val>
                                            <p:fltVal val="-90"/>
                                          </p:val>
                                        </p:tav>
                                        <p:tav tm="100000">
                                          <p:val>
                                            <p:fltVal val="0"/>
                                          </p:val>
                                        </p:tav>
                                      </p:tavLst>
                                    </p:anim>
                                    <p:anim calcmode="lin" valueType="num">
                                      <p:cBhvr>
                                        <p:cTn id="31" dur="1600" decel="100000" fill="hold"/>
                                        <p:tgtEl>
                                          <p:spTgt spid="1409">
                                            <p:txEl>
                                              <p:pRg st="0" end="0"/>
                                            </p:txEl>
                                          </p:spTgt>
                                        </p:tgtEl>
                                        <p:attrNameLst>
                                          <p:attrName>ppt_x</p:attrName>
                                        </p:attrNameLst>
                                      </p:cBhvr>
                                      <p:tavLst>
                                        <p:tav tm="0">
                                          <p:val>
                                            <p:strVal val="#ppt_x+0.4"/>
                                          </p:val>
                                        </p:tav>
                                        <p:tav tm="100000">
                                          <p:val>
                                            <p:strVal val="#ppt_x-0.05"/>
                                          </p:val>
                                        </p:tav>
                                      </p:tavLst>
                                    </p:anim>
                                    <p:anim calcmode="lin" valueType="num">
                                      <p:cBhvr>
                                        <p:cTn id="32" dur="1600" decel="100000" fill="hold"/>
                                        <p:tgtEl>
                                          <p:spTgt spid="1409">
                                            <p:txEl>
                                              <p:pRg st="0" end="0"/>
                                            </p:txEl>
                                          </p:spTgt>
                                        </p:tgtEl>
                                        <p:attrNameLst>
                                          <p:attrName>ppt_y</p:attrName>
                                        </p:attrNameLst>
                                      </p:cBhvr>
                                      <p:tavLst>
                                        <p:tav tm="0">
                                          <p:val>
                                            <p:strVal val="#ppt_y-0.4"/>
                                          </p:val>
                                        </p:tav>
                                        <p:tav tm="100000">
                                          <p:val>
                                            <p:strVal val="#ppt_y+0.1"/>
                                          </p:val>
                                        </p:tav>
                                      </p:tavLst>
                                    </p:anim>
                                    <p:anim calcmode="lin" valueType="num">
                                      <p:cBhvr>
                                        <p:cTn id="33" dur="400" accel="100000" fill="hold">
                                          <p:stCondLst>
                                            <p:cond delay="1600"/>
                                          </p:stCondLst>
                                        </p:cTn>
                                        <p:tgtEl>
                                          <p:spTgt spid="1409">
                                            <p:txEl>
                                              <p:pRg st="0" end="0"/>
                                            </p:txEl>
                                          </p:spTgt>
                                        </p:tgtEl>
                                        <p:attrNameLst>
                                          <p:attrName>ppt_x</p:attrName>
                                        </p:attrNameLst>
                                      </p:cBhvr>
                                      <p:tavLst>
                                        <p:tav tm="0">
                                          <p:val>
                                            <p:strVal val="#ppt_x-0.05"/>
                                          </p:val>
                                        </p:tav>
                                        <p:tav tm="100000">
                                          <p:val>
                                            <p:strVal val="#ppt_x"/>
                                          </p:val>
                                        </p:tav>
                                      </p:tavLst>
                                    </p:anim>
                                    <p:anim calcmode="lin" valueType="num">
                                      <p:cBhvr>
                                        <p:cTn id="34" dur="400" accel="100000" fill="hold">
                                          <p:stCondLst>
                                            <p:cond delay="1600"/>
                                          </p:stCondLst>
                                        </p:cTn>
                                        <p:tgtEl>
                                          <p:spTgt spid="1409">
                                            <p:txEl>
                                              <p:pRg st="0" end="0"/>
                                            </p:txEl>
                                          </p:spTgt>
                                        </p:tgtEl>
                                        <p:attrNameLst>
                                          <p:attrName>ppt_y</p:attrName>
                                        </p:attrNameLst>
                                      </p:cBhvr>
                                      <p:tavLst>
                                        <p:tav tm="0">
                                          <p:val>
                                            <p:strVal val="#ppt_y+0.1"/>
                                          </p:val>
                                        </p:tav>
                                        <p:tav tm="100000">
                                          <p:val>
                                            <p:strVal val="#ppt_y"/>
                                          </p:val>
                                        </p:tav>
                                      </p:tavLst>
                                    </p:anim>
                                  </p:childTnLst>
                                </p:cTn>
                              </p:par>
                            </p:childTnLst>
                          </p:cTn>
                        </p:par>
                        <p:par>
                          <p:cTn id="35" fill="hold">
                            <p:stCondLst>
                              <p:cond delay="6000"/>
                            </p:stCondLst>
                            <p:childTnLst>
                              <p:par>
                                <p:cTn id="36" presetID="54" presetClass="entr" presetSubtype="0" accel="100000" fill="hold" grpId="0" nodeType="after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2000" fill="hold"/>
                                        <p:tgtEl>
                                          <p:spTgt spid="4"/>
                                        </p:tgtEl>
                                        <p:attrNameLst>
                                          <p:attrName>ppt_w</p:attrName>
                                        </p:attrNameLst>
                                      </p:cBhvr>
                                      <p:tavLst>
                                        <p:tav tm="0">
                                          <p:val>
                                            <p:strVal val="#ppt_w*0.05"/>
                                          </p:val>
                                        </p:tav>
                                        <p:tav tm="100000">
                                          <p:val>
                                            <p:strVal val="#ppt_w"/>
                                          </p:val>
                                        </p:tav>
                                      </p:tavLst>
                                    </p:anim>
                                    <p:anim calcmode="lin" valueType="num">
                                      <p:cBhvr>
                                        <p:cTn id="39" dur="2000" fill="hold"/>
                                        <p:tgtEl>
                                          <p:spTgt spid="4"/>
                                        </p:tgtEl>
                                        <p:attrNameLst>
                                          <p:attrName>ppt_h</p:attrName>
                                        </p:attrNameLst>
                                      </p:cBhvr>
                                      <p:tavLst>
                                        <p:tav tm="0">
                                          <p:val>
                                            <p:strVal val="#ppt_h"/>
                                          </p:val>
                                        </p:tav>
                                        <p:tav tm="100000">
                                          <p:val>
                                            <p:strVal val="#ppt_h"/>
                                          </p:val>
                                        </p:tav>
                                      </p:tavLst>
                                    </p:anim>
                                    <p:anim calcmode="lin" valueType="num">
                                      <p:cBhvr>
                                        <p:cTn id="40" dur="2000" fill="hold"/>
                                        <p:tgtEl>
                                          <p:spTgt spid="4"/>
                                        </p:tgtEl>
                                        <p:attrNameLst>
                                          <p:attrName>ppt_x</p:attrName>
                                        </p:attrNameLst>
                                      </p:cBhvr>
                                      <p:tavLst>
                                        <p:tav tm="0">
                                          <p:val>
                                            <p:strVal val="#ppt_x-.2"/>
                                          </p:val>
                                        </p:tav>
                                        <p:tav tm="100000">
                                          <p:val>
                                            <p:strVal val="#ppt_x"/>
                                          </p:val>
                                        </p:tav>
                                      </p:tavLst>
                                    </p:anim>
                                    <p:anim calcmode="lin" valueType="num">
                                      <p:cBhvr>
                                        <p:cTn id="41" dur="2000" fill="hold"/>
                                        <p:tgtEl>
                                          <p:spTgt spid="4"/>
                                        </p:tgtEl>
                                        <p:attrNameLst>
                                          <p:attrName>ppt_y</p:attrName>
                                        </p:attrNameLst>
                                      </p:cBhvr>
                                      <p:tavLst>
                                        <p:tav tm="0">
                                          <p:val>
                                            <p:strVal val="#ppt_y"/>
                                          </p:val>
                                        </p:tav>
                                        <p:tav tm="100000">
                                          <p:val>
                                            <p:strVal val="#ppt_y"/>
                                          </p:val>
                                        </p:tav>
                                      </p:tavLst>
                                    </p:anim>
                                    <p:animEffect transition="in" filter="fade">
                                      <p:cBhvr>
                                        <p:cTn id="42" dur="2000"/>
                                        <p:tgtEl>
                                          <p:spTgt spid="4"/>
                                        </p:tgtEl>
                                      </p:cBhvr>
                                    </p:animEffect>
                                  </p:childTnLst>
                                </p:cTn>
                              </p:par>
                            </p:childTnLst>
                          </p:cTn>
                        </p:par>
                        <p:par>
                          <p:cTn id="43" fill="hold">
                            <p:stCondLst>
                              <p:cond delay="8000"/>
                            </p:stCondLst>
                            <p:childTnLst>
                              <p:par>
                                <p:cTn id="44" presetID="26" presetClass="entr" presetSubtype="0" fill="hold" grpId="0"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down)">
                                      <p:cBhvr>
                                        <p:cTn id="46" dur="580">
                                          <p:stCondLst>
                                            <p:cond delay="0"/>
                                          </p:stCondLst>
                                        </p:cTn>
                                        <p:tgtEl>
                                          <p:spTgt spid="3"/>
                                        </p:tgtEl>
                                      </p:cBhvr>
                                    </p:animEffect>
                                    <p:anim calcmode="lin" valueType="num">
                                      <p:cBhvr>
                                        <p:cTn id="47"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52" dur="26">
                                          <p:stCondLst>
                                            <p:cond delay="650"/>
                                          </p:stCondLst>
                                        </p:cTn>
                                        <p:tgtEl>
                                          <p:spTgt spid="3"/>
                                        </p:tgtEl>
                                      </p:cBhvr>
                                      <p:to x="100000" y="60000"/>
                                    </p:animScale>
                                    <p:animScale>
                                      <p:cBhvr>
                                        <p:cTn id="53" dur="166" decel="50000">
                                          <p:stCondLst>
                                            <p:cond delay="676"/>
                                          </p:stCondLst>
                                        </p:cTn>
                                        <p:tgtEl>
                                          <p:spTgt spid="3"/>
                                        </p:tgtEl>
                                      </p:cBhvr>
                                      <p:to x="100000" y="100000"/>
                                    </p:animScale>
                                    <p:animScale>
                                      <p:cBhvr>
                                        <p:cTn id="54" dur="26">
                                          <p:stCondLst>
                                            <p:cond delay="1312"/>
                                          </p:stCondLst>
                                        </p:cTn>
                                        <p:tgtEl>
                                          <p:spTgt spid="3"/>
                                        </p:tgtEl>
                                      </p:cBhvr>
                                      <p:to x="100000" y="80000"/>
                                    </p:animScale>
                                    <p:animScale>
                                      <p:cBhvr>
                                        <p:cTn id="55" dur="166" decel="50000">
                                          <p:stCondLst>
                                            <p:cond delay="1338"/>
                                          </p:stCondLst>
                                        </p:cTn>
                                        <p:tgtEl>
                                          <p:spTgt spid="3"/>
                                        </p:tgtEl>
                                      </p:cBhvr>
                                      <p:to x="100000" y="100000"/>
                                    </p:animScale>
                                    <p:animScale>
                                      <p:cBhvr>
                                        <p:cTn id="56" dur="26">
                                          <p:stCondLst>
                                            <p:cond delay="1642"/>
                                          </p:stCondLst>
                                        </p:cTn>
                                        <p:tgtEl>
                                          <p:spTgt spid="3"/>
                                        </p:tgtEl>
                                      </p:cBhvr>
                                      <p:to x="100000" y="90000"/>
                                    </p:animScale>
                                    <p:animScale>
                                      <p:cBhvr>
                                        <p:cTn id="57" dur="166" decel="50000">
                                          <p:stCondLst>
                                            <p:cond delay="1668"/>
                                          </p:stCondLst>
                                        </p:cTn>
                                        <p:tgtEl>
                                          <p:spTgt spid="3"/>
                                        </p:tgtEl>
                                      </p:cBhvr>
                                      <p:to x="100000" y="100000"/>
                                    </p:animScale>
                                    <p:animScale>
                                      <p:cBhvr>
                                        <p:cTn id="58" dur="26">
                                          <p:stCondLst>
                                            <p:cond delay="1808"/>
                                          </p:stCondLst>
                                        </p:cTn>
                                        <p:tgtEl>
                                          <p:spTgt spid="3"/>
                                        </p:tgtEl>
                                      </p:cBhvr>
                                      <p:to x="100000" y="95000"/>
                                    </p:animScale>
                                    <p:animScale>
                                      <p:cBhvr>
                                        <p:cTn id="59"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7" grpId="0"/>
      <p:bldP spid="1408" grpId="0"/>
      <p:bldP spid="1409" grpId="0" uiExpand="1" build="p" animBg="1"/>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2E8AB"/>
        </a:solidFill>
        <a:effectLst/>
      </p:bgPr>
    </p:bg>
    <p:spTree>
      <p:nvGrpSpPr>
        <p:cNvPr id="1" name="Shape 630"/>
        <p:cNvGrpSpPr/>
        <p:nvPr/>
      </p:nvGrpSpPr>
      <p:grpSpPr>
        <a:xfrm>
          <a:off x="0" y="0"/>
          <a:ext cx="0" cy="0"/>
          <a:chOff x="0" y="0"/>
          <a:chExt cx="0" cy="0"/>
        </a:xfrm>
      </p:grpSpPr>
      <p:sp>
        <p:nvSpPr>
          <p:cNvPr id="6" name="TextBox 5">
            <a:extLst>
              <a:ext uri="{FF2B5EF4-FFF2-40B4-BE49-F238E27FC236}">
                <a16:creationId xmlns:a16="http://schemas.microsoft.com/office/drawing/2014/main" id="{A8B40F2A-51F8-9942-8CEB-FA93EF27FE87}"/>
              </a:ext>
            </a:extLst>
          </p:cNvPr>
          <p:cNvSpPr txBox="1"/>
          <p:nvPr/>
        </p:nvSpPr>
        <p:spPr>
          <a:xfrm>
            <a:off x="3200810" y="115796"/>
            <a:ext cx="3033203" cy="584775"/>
          </a:xfrm>
          <a:prstGeom prst="rect">
            <a:avLst/>
          </a:prstGeom>
          <a:noFill/>
        </p:spPr>
        <p:txBody>
          <a:bodyPr wrap="none" rtlCol="0">
            <a:spAutoFit/>
          </a:bodyPr>
          <a:lstStyle/>
          <a:p>
            <a:r>
              <a:rPr lang="en-US" sz="3200" b="1" dirty="0">
                <a:solidFill>
                  <a:schemeClr val="dk1"/>
                </a:solidFill>
                <a:latin typeface="Bungee"/>
                <a:sym typeface="Bungee"/>
              </a:rPr>
              <a:t>CONCLUSION</a:t>
            </a:r>
          </a:p>
        </p:txBody>
      </p:sp>
      <p:sp>
        <p:nvSpPr>
          <p:cNvPr id="23" name="TextBox 22">
            <a:extLst>
              <a:ext uri="{FF2B5EF4-FFF2-40B4-BE49-F238E27FC236}">
                <a16:creationId xmlns:a16="http://schemas.microsoft.com/office/drawing/2014/main" id="{AC5B62FC-FAC8-0C45-81D3-D55995E5D600}"/>
              </a:ext>
            </a:extLst>
          </p:cNvPr>
          <p:cNvSpPr txBox="1"/>
          <p:nvPr/>
        </p:nvSpPr>
        <p:spPr>
          <a:xfrm>
            <a:off x="120300" y="4323660"/>
            <a:ext cx="8903399" cy="584775"/>
          </a:xfrm>
          <a:prstGeom prst="rect">
            <a:avLst/>
          </a:prstGeom>
          <a:solidFill>
            <a:srgbClr val="AFD071"/>
          </a:solidFill>
        </p:spPr>
        <p:txBody>
          <a:bodyPr wrap="none" rtlCol="0">
            <a:spAutoFit/>
          </a:bodyPr>
          <a:lstStyle/>
          <a:p>
            <a:r>
              <a:rPr lang="en-US" sz="3200" b="1" i="1" dirty="0">
                <a:latin typeface="Bell MT" panose="02020503060305020303" pitchFamily="18" charset="77"/>
              </a:rPr>
              <a:t>Let’s WAKEUP to preserve and protect wildlife!</a:t>
            </a:r>
          </a:p>
        </p:txBody>
      </p:sp>
      <p:pic>
        <p:nvPicPr>
          <p:cNvPr id="29" name="Picture 28">
            <a:extLst>
              <a:ext uri="{FF2B5EF4-FFF2-40B4-BE49-F238E27FC236}">
                <a16:creationId xmlns:a16="http://schemas.microsoft.com/office/drawing/2014/main" id="{9466CCCA-550A-DF43-99CB-783780151379}"/>
              </a:ext>
            </a:extLst>
          </p:cNvPr>
          <p:cNvPicPr>
            <a:picLocks noChangeAspect="1"/>
          </p:cNvPicPr>
          <p:nvPr/>
        </p:nvPicPr>
        <p:blipFill rotWithShape="1">
          <a:blip r:embed="rId4"/>
          <a:srcRect t="7707" r="7301" b="20549"/>
          <a:stretch/>
        </p:blipFill>
        <p:spPr>
          <a:xfrm>
            <a:off x="859734" y="715618"/>
            <a:ext cx="7424529" cy="3478695"/>
          </a:xfrm>
          <a:prstGeom prst="rect">
            <a:avLst/>
          </a:prstGeom>
          <a:ln>
            <a:noFill/>
          </a:ln>
          <a:effectLst>
            <a:outerShdw blurRad="190500" algn="tl" rotWithShape="0">
              <a:srgbClr val="000000">
                <a:alpha val="70000"/>
              </a:srgbClr>
            </a:outerShdw>
          </a:effectLst>
        </p:spPr>
      </p:pic>
      <p:sp>
        <p:nvSpPr>
          <p:cNvPr id="30" name="TextBox 29">
            <a:extLst>
              <a:ext uri="{FF2B5EF4-FFF2-40B4-BE49-F238E27FC236}">
                <a16:creationId xmlns:a16="http://schemas.microsoft.com/office/drawing/2014/main" id="{22793389-8530-C84C-9422-2EDB00EFEA95}"/>
              </a:ext>
            </a:extLst>
          </p:cNvPr>
          <p:cNvSpPr txBox="1"/>
          <p:nvPr/>
        </p:nvSpPr>
        <p:spPr>
          <a:xfrm>
            <a:off x="974034" y="819840"/>
            <a:ext cx="4721087" cy="1477328"/>
          </a:xfrm>
          <a:prstGeom prst="rect">
            <a:avLst/>
          </a:prstGeom>
          <a:noFill/>
        </p:spPr>
        <p:txBody>
          <a:bodyPr wrap="square" rtlCol="0">
            <a:spAutoFit/>
          </a:bodyPr>
          <a:lstStyle/>
          <a:p>
            <a:r>
              <a:rPr lang="en-US" sz="1800" i="1" dirty="0">
                <a:solidFill>
                  <a:schemeClr val="tx1">
                    <a:lumMod val="90000"/>
                    <a:lumOff val="10000"/>
                  </a:schemeClr>
                </a:solidFill>
                <a:latin typeface="Georgia" panose="02040502050405020303" pitchFamily="18" charset="0"/>
              </a:rPr>
              <a:t>“Wildlife is something which a man cannot construct.</a:t>
            </a:r>
          </a:p>
          <a:p>
            <a:r>
              <a:rPr lang="en-US" sz="1800" i="1" dirty="0">
                <a:solidFill>
                  <a:schemeClr val="tx1">
                    <a:lumMod val="90000"/>
                    <a:lumOff val="10000"/>
                  </a:schemeClr>
                </a:solidFill>
                <a:latin typeface="Georgia" panose="02040502050405020303" pitchFamily="18" charset="0"/>
              </a:rPr>
              <a:t>Once it is gone, it is gone forever.</a:t>
            </a:r>
          </a:p>
          <a:p>
            <a:r>
              <a:rPr lang="en-US" sz="1800" i="1" dirty="0">
                <a:solidFill>
                  <a:schemeClr val="tx1">
                    <a:lumMod val="90000"/>
                    <a:lumOff val="10000"/>
                  </a:schemeClr>
                </a:solidFill>
                <a:latin typeface="Georgia" panose="02040502050405020303" pitchFamily="18" charset="0"/>
              </a:rPr>
              <a:t>Man can rebuild a pyramid but he cannot rebuild ecology.”</a:t>
            </a:r>
          </a:p>
        </p:txBody>
      </p:sp>
      <p:sp>
        <p:nvSpPr>
          <p:cNvPr id="31" name="TextBox 30">
            <a:extLst>
              <a:ext uri="{FF2B5EF4-FFF2-40B4-BE49-F238E27FC236}">
                <a16:creationId xmlns:a16="http://schemas.microsoft.com/office/drawing/2014/main" id="{D4A2C0DF-3143-9649-AC3A-24423D586FCE}"/>
              </a:ext>
            </a:extLst>
          </p:cNvPr>
          <p:cNvSpPr txBox="1"/>
          <p:nvPr/>
        </p:nvSpPr>
        <p:spPr>
          <a:xfrm>
            <a:off x="4717411" y="2312215"/>
            <a:ext cx="1329210" cy="307777"/>
          </a:xfrm>
          <a:prstGeom prst="rect">
            <a:avLst/>
          </a:prstGeom>
          <a:noFill/>
        </p:spPr>
        <p:txBody>
          <a:bodyPr wrap="none" rtlCol="0">
            <a:spAutoFit/>
          </a:bodyPr>
          <a:lstStyle/>
          <a:p>
            <a:r>
              <a:rPr lang="en-US" dirty="0"/>
              <a:t>-Joy Adamson</a:t>
            </a:r>
          </a:p>
        </p:txBody>
      </p:sp>
    </p:spTree>
    <p:extLst>
      <p:ext uri="{BB962C8B-B14F-4D97-AF65-F5344CB8AC3E}">
        <p14:creationId xmlns:p14="http://schemas.microsoft.com/office/powerpoint/2010/main" val="702739176"/>
      </p:ext>
    </p:extLst>
  </p:cSld>
  <p:clrMapOvr>
    <a:overrideClrMapping bg1="lt1" tx1="dk1" bg2="dk2" tx2="lt2" accent1="accent1" accent2="accent2" accent3="accent3" accent4="accent4" accent5="accent5" accent6="accent6" hlink="hlink" folHlink="folHlink"/>
  </p:clrMapOvr>
  <p:transition>
    <p:cover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6"/>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35" presetClass="entr" presetSubtype="0"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2000"/>
                                        <p:tgtEl>
                                          <p:spTgt spid="29"/>
                                        </p:tgtEl>
                                      </p:cBhvr>
                                    </p:animEffect>
                                    <p:anim calcmode="lin" valueType="num">
                                      <p:cBhvr>
                                        <p:cTn id="15" dur="2000" fill="hold"/>
                                        <p:tgtEl>
                                          <p:spTgt spid="29"/>
                                        </p:tgtEl>
                                        <p:attrNameLst>
                                          <p:attrName>style.rotation</p:attrName>
                                        </p:attrNameLst>
                                      </p:cBhvr>
                                      <p:tavLst>
                                        <p:tav tm="0">
                                          <p:val>
                                            <p:fltVal val="720"/>
                                          </p:val>
                                        </p:tav>
                                        <p:tav tm="100000">
                                          <p:val>
                                            <p:fltVal val="0"/>
                                          </p:val>
                                        </p:tav>
                                      </p:tavLst>
                                    </p:anim>
                                    <p:anim calcmode="lin" valueType="num">
                                      <p:cBhvr>
                                        <p:cTn id="16" dur="2000" fill="hold"/>
                                        <p:tgtEl>
                                          <p:spTgt spid="29"/>
                                        </p:tgtEl>
                                        <p:attrNameLst>
                                          <p:attrName>ppt_h</p:attrName>
                                        </p:attrNameLst>
                                      </p:cBhvr>
                                      <p:tavLst>
                                        <p:tav tm="0">
                                          <p:val>
                                            <p:fltVal val="0"/>
                                          </p:val>
                                        </p:tav>
                                        <p:tav tm="100000">
                                          <p:val>
                                            <p:strVal val="#ppt_h"/>
                                          </p:val>
                                        </p:tav>
                                      </p:tavLst>
                                    </p:anim>
                                    <p:anim calcmode="lin" valueType="num">
                                      <p:cBhvr>
                                        <p:cTn id="17" dur="2000" fill="hold"/>
                                        <p:tgtEl>
                                          <p:spTgt spid="29"/>
                                        </p:tgtEl>
                                        <p:attrNameLst>
                                          <p:attrName>ppt_w</p:attrName>
                                        </p:attrNameLst>
                                      </p:cBhvr>
                                      <p:tavLst>
                                        <p:tav tm="0">
                                          <p:val>
                                            <p:fltVal val="0"/>
                                          </p:val>
                                        </p:tav>
                                        <p:tav tm="100000">
                                          <p:val>
                                            <p:strVal val="#ppt_w"/>
                                          </p:val>
                                        </p:tav>
                                      </p:tavLst>
                                    </p:anim>
                                  </p:childTnLst>
                                </p:cTn>
                              </p:par>
                            </p:childTnLst>
                          </p:cTn>
                        </p:par>
                        <p:par>
                          <p:cTn id="18" fill="hold">
                            <p:stCondLst>
                              <p:cond delay="2500"/>
                            </p:stCondLst>
                            <p:childTnLst>
                              <p:par>
                                <p:cTn id="19" presetID="51" presetClass="entr" presetSubtype="0"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770" decel="100000"/>
                                        <p:tgtEl>
                                          <p:spTgt spid="30"/>
                                        </p:tgtEl>
                                      </p:cBhvr>
                                    </p:animEffect>
                                    <p:animScale>
                                      <p:cBhvr>
                                        <p:cTn id="22" dur="770" decel="100000"/>
                                        <p:tgtEl>
                                          <p:spTgt spid="30"/>
                                        </p:tgtEl>
                                      </p:cBhvr>
                                      <p:from x="10000" y="10000"/>
                                      <p:to x="200000" y="450000"/>
                                    </p:animScale>
                                    <p:animScale>
                                      <p:cBhvr>
                                        <p:cTn id="23" dur="1230" accel="100000" fill="hold">
                                          <p:stCondLst>
                                            <p:cond delay="770"/>
                                          </p:stCondLst>
                                        </p:cTn>
                                        <p:tgtEl>
                                          <p:spTgt spid="30"/>
                                        </p:tgtEl>
                                      </p:cBhvr>
                                      <p:from x="200000" y="450000"/>
                                      <p:to x="100000" y="100000"/>
                                    </p:animScale>
                                    <p:set>
                                      <p:cBhvr>
                                        <p:cTn id="24" dur="770" fill="hold"/>
                                        <p:tgtEl>
                                          <p:spTgt spid="30"/>
                                        </p:tgtEl>
                                        <p:attrNameLst>
                                          <p:attrName>ppt_x</p:attrName>
                                        </p:attrNameLst>
                                      </p:cBhvr>
                                      <p:to>
                                        <p:strVal val="(0.5)"/>
                                      </p:to>
                                    </p:set>
                                    <p:anim from="(0.5)" to="(#ppt_x)" calcmode="lin" valueType="num">
                                      <p:cBhvr>
                                        <p:cTn id="25" dur="1230" accel="100000" fill="hold">
                                          <p:stCondLst>
                                            <p:cond delay="770"/>
                                          </p:stCondLst>
                                        </p:cTn>
                                        <p:tgtEl>
                                          <p:spTgt spid="30"/>
                                        </p:tgtEl>
                                        <p:attrNameLst>
                                          <p:attrName>ppt_x</p:attrName>
                                        </p:attrNameLst>
                                      </p:cBhvr>
                                    </p:anim>
                                    <p:set>
                                      <p:cBhvr>
                                        <p:cTn id="26" dur="770" fill="hold"/>
                                        <p:tgtEl>
                                          <p:spTgt spid="30"/>
                                        </p:tgtEl>
                                        <p:attrNameLst>
                                          <p:attrName>ppt_y</p:attrName>
                                        </p:attrNameLst>
                                      </p:cBhvr>
                                      <p:to>
                                        <p:strVal val="(#ppt_y+0.4)"/>
                                      </p:to>
                                    </p:set>
                                    <p:anim from="(#ppt_y+0.4)" to="(#ppt_y)" calcmode="lin" valueType="num">
                                      <p:cBhvr>
                                        <p:cTn id="27" dur="1230" accel="100000" fill="hold">
                                          <p:stCondLst>
                                            <p:cond delay="770"/>
                                          </p:stCondLst>
                                        </p:cTn>
                                        <p:tgtEl>
                                          <p:spTgt spid="30"/>
                                        </p:tgtEl>
                                        <p:attrNameLst>
                                          <p:attrName>ppt_y</p:attrName>
                                        </p:attrNameLst>
                                      </p:cBhvr>
                                    </p:anim>
                                  </p:childTnLst>
                                </p:cTn>
                              </p:par>
                            </p:childTnLst>
                          </p:cTn>
                        </p:par>
                        <p:par>
                          <p:cTn id="28" fill="hold">
                            <p:stCondLst>
                              <p:cond delay="4500"/>
                            </p:stCondLst>
                            <p:childTnLst>
                              <p:par>
                                <p:cTn id="29" presetID="51" presetClass="entr" presetSubtype="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770" decel="100000"/>
                                        <p:tgtEl>
                                          <p:spTgt spid="31"/>
                                        </p:tgtEl>
                                      </p:cBhvr>
                                    </p:animEffect>
                                    <p:animScale>
                                      <p:cBhvr>
                                        <p:cTn id="32" dur="770" decel="100000"/>
                                        <p:tgtEl>
                                          <p:spTgt spid="31"/>
                                        </p:tgtEl>
                                      </p:cBhvr>
                                      <p:from x="10000" y="10000"/>
                                      <p:to x="200000" y="450000"/>
                                    </p:animScale>
                                    <p:animScale>
                                      <p:cBhvr>
                                        <p:cTn id="33" dur="1230" accel="100000" fill="hold">
                                          <p:stCondLst>
                                            <p:cond delay="770"/>
                                          </p:stCondLst>
                                        </p:cTn>
                                        <p:tgtEl>
                                          <p:spTgt spid="31"/>
                                        </p:tgtEl>
                                      </p:cBhvr>
                                      <p:from x="200000" y="450000"/>
                                      <p:to x="100000" y="100000"/>
                                    </p:animScale>
                                    <p:set>
                                      <p:cBhvr>
                                        <p:cTn id="34" dur="770" fill="hold"/>
                                        <p:tgtEl>
                                          <p:spTgt spid="31"/>
                                        </p:tgtEl>
                                        <p:attrNameLst>
                                          <p:attrName>ppt_x</p:attrName>
                                        </p:attrNameLst>
                                      </p:cBhvr>
                                      <p:to>
                                        <p:strVal val="(0.5)"/>
                                      </p:to>
                                    </p:set>
                                    <p:anim from="(0.5)" to="(#ppt_x)" calcmode="lin" valueType="num">
                                      <p:cBhvr>
                                        <p:cTn id="35" dur="1230" accel="100000" fill="hold">
                                          <p:stCondLst>
                                            <p:cond delay="770"/>
                                          </p:stCondLst>
                                        </p:cTn>
                                        <p:tgtEl>
                                          <p:spTgt spid="31"/>
                                        </p:tgtEl>
                                        <p:attrNameLst>
                                          <p:attrName>ppt_x</p:attrName>
                                        </p:attrNameLst>
                                      </p:cBhvr>
                                    </p:anim>
                                    <p:set>
                                      <p:cBhvr>
                                        <p:cTn id="36" dur="770" fill="hold"/>
                                        <p:tgtEl>
                                          <p:spTgt spid="31"/>
                                        </p:tgtEl>
                                        <p:attrNameLst>
                                          <p:attrName>ppt_y</p:attrName>
                                        </p:attrNameLst>
                                      </p:cBhvr>
                                      <p:to>
                                        <p:strVal val="(#ppt_y+0.4)"/>
                                      </p:to>
                                    </p:set>
                                    <p:anim from="(#ppt_y+0.4)" to="(#ppt_y)" calcmode="lin" valueType="num">
                                      <p:cBhvr>
                                        <p:cTn id="37" dur="1230" accel="100000" fill="hold">
                                          <p:stCondLst>
                                            <p:cond delay="770"/>
                                          </p:stCondLst>
                                        </p:cTn>
                                        <p:tgtEl>
                                          <p:spTgt spid="31"/>
                                        </p:tgtEl>
                                        <p:attrNameLst>
                                          <p:attrName>ppt_y</p:attrName>
                                        </p:attrNameLst>
                                      </p:cBhvr>
                                    </p:anim>
                                  </p:childTnLst>
                                </p:cTn>
                              </p:par>
                            </p:childTnLst>
                          </p:cTn>
                        </p:par>
                        <p:par>
                          <p:cTn id="38" fill="hold">
                            <p:stCondLst>
                              <p:cond delay="6500"/>
                            </p:stCondLst>
                            <p:childTnLst>
                              <p:par>
                                <p:cTn id="39" presetID="29" presetClass="entr" presetSubtype="0" fill="hold" grpId="1" nodeType="after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1000" fill="hold"/>
                                        <p:tgtEl>
                                          <p:spTgt spid="30"/>
                                        </p:tgtEl>
                                        <p:attrNameLst>
                                          <p:attrName>ppt_x</p:attrName>
                                        </p:attrNameLst>
                                      </p:cBhvr>
                                      <p:tavLst>
                                        <p:tav tm="0">
                                          <p:val>
                                            <p:strVal val="#ppt_x-.2"/>
                                          </p:val>
                                        </p:tav>
                                        <p:tav tm="100000">
                                          <p:val>
                                            <p:strVal val="#ppt_x"/>
                                          </p:val>
                                        </p:tav>
                                      </p:tavLst>
                                    </p:anim>
                                    <p:anim calcmode="lin" valueType="num">
                                      <p:cBhvr>
                                        <p:cTn id="42" dur="1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43" dur="1000"/>
                                        <p:tgtEl>
                                          <p:spTgt spid="30"/>
                                        </p:tgtEl>
                                      </p:cBhvr>
                                    </p:animEffect>
                                  </p:childTnLst>
                                </p:cTn>
                              </p:par>
                            </p:childTnLst>
                          </p:cTn>
                        </p:par>
                        <p:par>
                          <p:cTn id="44" fill="hold">
                            <p:stCondLst>
                              <p:cond delay="7500"/>
                            </p:stCondLst>
                            <p:childTnLst>
                              <p:par>
                                <p:cTn id="45" presetID="29" presetClass="entr" presetSubtype="0" fill="hold" grpId="1" nodeType="after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p:cTn id="47" dur="1000" fill="hold"/>
                                        <p:tgtEl>
                                          <p:spTgt spid="31"/>
                                        </p:tgtEl>
                                        <p:attrNameLst>
                                          <p:attrName>ppt_x</p:attrName>
                                        </p:attrNameLst>
                                      </p:cBhvr>
                                      <p:tavLst>
                                        <p:tav tm="0">
                                          <p:val>
                                            <p:strVal val="#ppt_x-.2"/>
                                          </p:val>
                                        </p:tav>
                                        <p:tav tm="100000">
                                          <p:val>
                                            <p:strVal val="#ppt_x"/>
                                          </p:val>
                                        </p:tav>
                                      </p:tavLst>
                                    </p:anim>
                                    <p:anim calcmode="lin" valueType="num">
                                      <p:cBhvr>
                                        <p:cTn id="48" dur="1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49" dur="10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54" presetClass="entr" presetSubtype="0" accel="10000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p:cTn id="54" dur="500" fill="hold"/>
                                        <p:tgtEl>
                                          <p:spTgt spid="23"/>
                                        </p:tgtEl>
                                        <p:attrNameLst>
                                          <p:attrName>ppt_w</p:attrName>
                                        </p:attrNameLst>
                                      </p:cBhvr>
                                      <p:tavLst>
                                        <p:tav tm="0">
                                          <p:val>
                                            <p:strVal val="#ppt_w*0.05"/>
                                          </p:val>
                                        </p:tav>
                                        <p:tav tm="100000">
                                          <p:val>
                                            <p:strVal val="#ppt_w"/>
                                          </p:val>
                                        </p:tav>
                                      </p:tavLst>
                                    </p:anim>
                                    <p:anim calcmode="lin" valueType="num">
                                      <p:cBhvr>
                                        <p:cTn id="55" dur="500" fill="hold"/>
                                        <p:tgtEl>
                                          <p:spTgt spid="23"/>
                                        </p:tgtEl>
                                        <p:attrNameLst>
                                          <p:attrName>ppt_h</p:attrName>
                                        </p:attrNameLst>
                                      </p:cBhvr>
                                      <p:tavLst>
                                        <p:tav tm="0">
                                          <p:val>
                                            <p:strVal val="#ppt_h"/>
                                          </p:val>
                                        </p:tav>
                                        <p:tav tm="100000">
                                          <p:val>
                                            <p:strVal val="#ppt_h"/>
                                          </p:val>
                                        </p:tav>
                                      </p:tavLst>
                                    </p:anim>
                                    <p:anim calcmode="lin" valueType="num">
                                      <p:cBhvr>
                                        <p:cTn id="56" dur="500" fill="hold"/>
                                        <p:tgtEl>
                                          <p:spTgt spid="23"/>
                                        </p:tgtEl>
                                        <p:attrNameLst>
                                          <p:attrName>ppt_x</p:attrName>
                                        </p:attrNameLst>
                                      </p:cBhvr>
                                      <p:tavLst>
                                        <p:tav tm="0">
                                          <p:val>
                                            <p:strVal val="#ppt_x-.2"/>
                                          </p:val>
                                        </p:tav>
                                        <p:tav tm="100000">
                                          <p:val>
                                            <p:strVal val="#ppt_x"/>
                                          </p:val>
                                        </p:tav>
                                      </p:tavLst>
                                    </p:anim>
                                    <p:anim calcmode="lin" valueType="num">
                                      <p:cBhvr>
                                        <p:cTn id="57" dur="500" fill="hold"/>
                                        <p:tgtEl>
                                          <p:spTgt spid="23"/>
                                        </p:tgtEl>
                                        <p:attrNameLst>
                                          <p:attrName>ppt_y</p:attrName>
                                        </p:attrNameLst>
                                      </p:cBhvr>
                                      <p:tavLst>
                                        <p:tav tm="0">
                                          <p:val>
                                            <p:strVal val="#ppt_y"/>
                                          </p:val>
                                        </p:tav>
                                        <p:tav tm="100000">
                                          <p:val>
                                            <p:strVal val="#ppt_y"/>
                                          </p:val>
                                        </p:tav>
                                      </p:tavLst>
                                    </p:anim>
                                    <p:animEffect transition="in" filter="fade">
                                      <p:cBhvr>
                                        <p:cTn id="5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3" grpId="0" animBg="1"/>
      <p:bldP spid="30" grpId="0"/>
      <p:bldP spid="30" grpId="1"/>
      <p:bldP spid="31" grpId="0"/>
      <p:bldP spid="31"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2E8A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A41C5C-4390-2C44-B690-8A5049D9DA57}"/>
              </a:ext>
            </a:extLst>
          </p:cNvPr>
          <p:cNvSpPr txBox="1"/>
          <p:nvPr/>
        </p:nvSpPr>
        <p:spPr>
          <a:xfrm>
            <a:off x="2104818" y="2187029"/>
            <a:ext cx="4934364" cy="769441"/>
          </a:xfrm>
          <a:prstGeom prst="rect">
            <a:avLst/>
          </a:prstGeom>
          <a:noFill/>
        </p:spPr>
        <p:txBody>
          <a:bodyPr wrap="none" rtlCol="0">
            <a:spAutoFit/>
          </a:bodyPr>
          <a:lstStyle/>
          <a:p>
            <a:r>
              <a:rPr lang="en-US" sz="4400" dirty="0">
                <a:latin typeface="Engravers MT" panose="02090707080505020304" pitchFamily="18" charset="77"/>
              </a:rPr>
              <a:t>THANK YOU!</a:t>
            </a:r>
          </a:p>
        </p:txBody>
      </p:sp>
    </p:spTree>
    <p:extLst>
      <p:ext uri="{BB962C8B-B14F-4D97-AF65-F5344CB8AC3E}">
        <p14:creationId xmlns:p14="http://schemas.microsoft.com/office/powerpoint/2010/main" val="398578462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44D7F5-9C7D-254C-8712-C2F107BFC545}"/>
              </a:ext>
            </a:extLst>
          </p:cNvPr>
          <p:cNvPicPr>
            <a:picLocks noChangeAspect="1"/>
          </p:cNvPicPr>
          <p:nvPr/>
        </p:nvPicPr>
        <p:blipFill rotWithShape="1">
          <a:blip r:embed="rId2"/>
          <a:srcRect t="5323" r="24444" b="15970"/>
          <a:stretch/>
        </p:blipFill>
        <p:spPr>
          <a:xfrm>
            <a:off x="0" y="-128"/>
            <a:ext cx="9144000" cy="5143500"/>
          </a:xfrm>
          <a:prstGeom prst="rect">
            <a:avLst/>
          </a:prstGeom>
        </p:spPr>
      </p:pic>
      <p:sp>
        <p:nvSpPr>
          <p:cNvPr id="4" name="Google Shape;631;p35">
            <a:extLst>
              <a:ext uri="{FF2B5EF4-FFF2-40B4-BE49-F238E27FC236}">
                <a16:creationId xmlns:a16="http://schemas.microsoft.com/office/drawing/2014/main" id="{D1E840DE-8599-9A4F-BB43-560AA1F785EC}"/>
              </a:ext>
            </a:extLst>
          </p:cNvPr>
          <p:cNvSpPr txBox="1">
            <a:spLocks/>
          </p:cNvSpPr>
          <p:nvPr/>
        </p:nvSpPr>
        <p:spPr>
          <a:xfrm>
            <a:off x="1351506" y="4593079"/>
            <a:ext cx="4132859" cy="531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IN" sz="2000" b="1" dirty="0">
                <a:solidFill>
                  <a:schemeClr val="tx1"/>
                </a:solidFill>
                <a:latin typeface="MS Mincho" panose="02020609040205080304" pitchFamily="49" charset="-128"/>
                <a:ea typeface="MS Mincho" panose="02020609040205080304" pitchFamily="49" charset="-128"/>
              </a:rPr>
              <a:t>—Jane Goodall</a:t>
            </a:r>
          </a:p>
        </p:txBody>
      </p:sp>
      <p:sp>
        <p:nvSpPr>
          <p:cNvPr id="10" name="TextBox 9">
            <a:extLst>
              <a:ext uri="{FF2B5EF4-FFF2-40B4-BE49-F238E27FC236}">
                <a16:creationId xmlns:a16="http://schemas.microsoft.com/office/drawing/2014/main" id="{11D91B95-FFE1-5A43-BC3D-DCF6C11A7A59}"/>
              </a:ext>
            </a:extLst>
          </p:cNvPr>
          <p:cNvSpPr txBox="1"/>
          <p:nvPr/>
        </p:nvSpPr>
        <p:spPr>
          <a:xfrm>
            <a:off x="234167" y="18521"/>
            <a:ext cx="3895617" cy="1631216"/>
          </a:xfrm>
          <a:prstGeom prst="rect">
            <a:avLst/>
          </a:prstGeom>
          <a:noFill/>
        </p:spPr>
        <p:txBody>
          <a:bodyPr wrap="none" rtlCol="0">
            <a:spAutoFit/>
          </a:bodyPr>
          <a:lstStyle/>
          <a:p>
            <a:pPr algn="ctr"/>
            <a:r>
              <a:rPr lang="en-US" sz="2800" dirty="0">
                <a:solidFill>
                  <a:schemeClr val="tx2">
                    <a:lumMod val="20000"/>
                    <a:lumOff val="80000"/>
                  </a:schemeClr>
                </a:solidFill>
                <a:latin typeface="Maku" pitchFamily="2" charset="0"/>
                <a:ea typeface="Maku" pitchFamily="2" charset="0"/>
                <a:cs typeface="Maku" pitchFamily="2" charset="0"/>
              </a:rPr>
              <a:t>Only if we</a:t>
            </a:r>
          </a:p>
          <a:p>
            <a:pPr algn="ctr"/>
            <a:r>
              <a:rPr lang="en-US" sz="4400" b="1" dirty="0">
                <a:solidFill>
                  <a:srgbClr val="FFDC6F"/>
                </a:solidFill>
                <a:latin typeface="BiauKai" panose="02010601000101010101" pitchFamily="2" charset="-120"/>
                <a:ea typeface="BiauKai" panose="02010601000101010101" pitchFamily="2" charset="-120"/>
                <a:cs typeface="Maku Bold" pitchFamily="2" charset="0"/>
              </a:rPr>
              <a:t>UNDERSTAND</a:t>
            </a:r>
          </a:p>
          <a:p>
            <a:pPr algn="ctr"/>
            <a:r>
              <a:rPr lang="en-US" sz="2800" dirty="0">
                <a:solidFill>
                  <a:schemeClr val="tx2">
                    <a:lumMod val="20000"/>
                    <a:lumOff val="80000"/>
                  </a:schemeClr>
                </a:solidFill>
                <a:latin typeface="Maku" pitchFamily="2" charset="0"/>
                <a:ea typeface="Maku" pitchFamily="2" charset="0"/>
                <a:cs typeface="Maku" pitchFamily="2" charset="0"/>
              </a:rPr>
              <a:t>can we care</a:t>
            </a:r>
          </a:p>
        </p:txBody>
      </p:sp>
      <p:sp>
        <p:nvSpPr>
          <p:cNvPr id="11" name="TextBox 10">
            <a:extLst>
              <a:ext uri="{FF2B5EF4-FFF2-40B4-BE49-F238E27FC236}">
                <a16:creationId xmlns:a16="http://schemas.microsoft.com/office/drawing/2014/main" id="{2D58783A-2B1F-E143-A488-32CFCF5D6DE9}"/>
              </a:ext>
            </a:extLst>
          </p:cNvPr>
          <p:cNvSpPr txBox="1"/>
          <p:nvPr/>
        </p:nvSpPr>
        <p:spPr>
          <a:xfrm>
            <a:off x="1427218" y="1663681"/>
            <a:ext cx="1636987" cy="1631216"/>
          </a:xfrm>
          <a:prstGeom prst="rect">
            <a:avLst/>
          </a:prstGeom>
          <a:noFill/>
        </p:spPr>
        <p:txBody>
          <a:bodyPr wrap="none" rtlCol="0">
            <a:spAutoFit/>
          </a:bodyPr>
          <a:lstStyle/>
          <a:p>
            <a:pPr algn="ctr"/>
            <a:r>
              <a:rPr lang="en-US" sz="2800" dirty="0">
                <a:solidFill>
                  <a:srgbClr val="7030A0"/>
                </a:solidFill>
                <a:latin typeface="Maku" pitchFamily="2" charset="0"/>
                <a:ea typeface="Maku" pitchFamily="2" charset="0"/>
                <a:cs typeface="Maku" pitchFamily="2" charset="0"/>
              </a:rPr>
              <a:t>Only if we</a:t>
            </a:r>
          </a:p>
          <a:p>
            <a:pPr algn="ctr"/>
            <a:r>
              <a:rPr lang="en-US" sz="4400" b="1" dirty="0">
                <a:solidFill>
                  <a:srgbClr val="FFC32B"/>
                </a:solidFill>
                <a:latin typeface="BiauKai" panose="02010601000101010101" pitchFamily="2" charset="-120"/>
                <a:ea typeface="BiauKai" panose="02010601000101010101" pitchFamily="2" charset="-120"/>
                <a:cs typeface="Maku Bold" pitchFamily="2" charset="0"/>
              </a:rPr>
              <a:t>CARE</a:t>
            </a:r>
          </a:p>
          <a:p>
            <a:pPr algn="ctr"/>
            <a:r>
              <a:rPr lang="en-US" sz="2800" dirty="0">
                <a:solidFill>
                  <a:srgbClr val="7030A0"/>
                </a:solidFill>
                <a:latin typeface="Maku" pitchFamily="2" charset="0"/>
                <a:ea typeface="Maku" pitchFamily="2" charset="0"/>
                <a:cs typeface="Maku" pitchFamily="2" charset="0"/>
              </a:rPr>
              <a:t>we will help</a:t>
            </a:r>
          </a:p>
        </p:txBody>
      </p:sp>
      <p:sp>
        <p:nvSpPr>
          <p:cNvPr id="12" name="TextBox 11">
            <a:extLst>
              <a:ext uri="{FF2B5EF4-FFF2-40B4-BE49-F238E27FC236}">
                <a16:creationId xmlns:a16="http://schemas.microsoft.com/office/drawing/2014/main" id="{20E276AA-5C73-4843-ACB0-DBFF4F062846}"/>
              </a:ext>
            </a:extLst>
          </p:cNvPr>
          <p:cNvSpPr txBox="1"/>
          <p:nvPr/>
        </p:nvSpPr>
        <p:spPr>
          <a:xfrm>
            <a:off x="909448" y="3327490"/>
            <a:ext cx="2672526" cy="1631216"/>
          </a:xfrm>
          <a:prstGeom prst="rect">
            <a:avLst/>
          </a:prstGeom>
          <a:noFill/>
        </p:spPr>
        <p:txBody>
          <a:bodyPr wrap="none" rtlCol="0">
            <a:spAutoFit/>
          </a:bodyPr>
          <a:lstStyle/>
          <a:p>
            <a:pPr algn="ctr"/>
            <a:r>
              <a:rPr lang="en-US" sz="2800" dirty="0">
                <a:solidFill>
                  <a:schemeClr val="bg2">
                    <a:lumMod val="90000"/>
                  </a:schemeClr>
                </a:solidFill>
                <a:latin typeface="Maku" pitchFamily="2" charset="0"/>
                <a:ea typeface="Maku" pitchFamily="2" charset="0"/>
                <a:cs typeface="Maku" pitchFamily="2" charset="0"/>
              </a:rPr>
              <a:t>Only if we</a:t>
            </a:r>
          </a:p>
          <a:p>
            <a:pPr algn="ctr"/>
            <a:r>
              <a:rPr lang="en-US" sz="4400" b="1" dirty="0">
                <a:solidFill>
                  <a:srgbClr val="FFFF00"/>
                </a:solidFill>
                <a:latin typeface="BiauKai" panose="02010601000101010101" pitchFamily="2" charset="-120"/>
                <a:ea typeface="BiauKai" panose="02010601000101010101" pitchFamily="2" charset="-120"/>
                <a:cs typeface="Maku Bold" pitchFamily="2" charset="0"/>
              </a:rPr>
              <a:t>HELP</a:t>
            </a:r>
          </a:p>
          <a:p>
            <a:pPr algn="ctr"/>
            <a:r>
              <a:rPr lang="en-US" sz="2800" dirty="0">
                <a:solidFill>
                  <a:schemeClr val="bg2">
                    <a:lumMod val="90000"/>
                  </a:schemeClr>
                </a:solidFill>
                <a:latin typeface="Maku" pitchFamily="2" charset="0"/>
                <a:ea typeface="Maku" pitchFamily="2" charset="0"/>
                <a:cs typeface="Maku" pitchFamily="2" charset="0"/>
              </a:rPr>
              <a:t>can they be saved.</a:t>
            </a:r>
          </a:p>
        </p:txBody>
      </p:sp>
    </p:spTree>
    <p:extLst>
      <p:ext uri="{BB962C8B-B14F-4D97-AF65-F5344CB8AC3E}">
        <p14:creationId xmlns:p14="http://schemas.microsoft.com/office/powerpoint/2010/main" val="3597819787"/>
      </p:ext>
    </p:extLst>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checkerboard(across)">
                                      <p:cBhvr>
                                        <p:cTn id="7" dur="500"/>
                                        <p:tgtEl>
                                          <p:spTgt spid="10">
                                            <p:txEl>
                                              <p:pRg st="0" end="0"/>
                                            </p:txEl>
                                          </p:spTgt>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checkerboard(across)">
                                      <p:cBhvr>
                                        <p:cTn id="11" dur="500"/>
                                        <p:tgtEl>
                                          <p:spTgt spid="10">
                                            <p:txEl>
                                              <p:pRg st="1" end="1"/>
                                            </p:txEl>
                                          </p:spTgt>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checkerboard(across)">
                                      <p:cBhvr>
                                        <p:cTn id="15" dur="500"/>
                                        <p:tgtEl>
                                          <p:spTgt spid="10">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checkerboard(across)">
                                      <p:cBhvr>
                                        <p:cTn id="20" dur="500"/>
                                        <p:tgtEl>
                                          <p:spTgt spid="11">
                                            <p:txEl>
                                              <p:pRg st="0" end="0"/>
                                            </p:txEl>
                                          </p:spTgt>
                                        </p:tgtEl>
                                      </p:cBhvr>
                                    </p:animEffect>
                                  </p:childTnLst>
                                </p:cTn>
                              </p:par>
                            </p:childTnLst>
                          </p:cTn>
                        </p:par>
                        <p:par>
                          <p:cTn id="21" fill="hold">
                            <p:stCondLst>
                              <p:cond delay="500"/>
                            </p:stCondLst>
                            <p:childTnLst>
                              <p:par>
                                <p:cTn id="22" presetID="5" presetClass="entr" presetSubtype="10" fill="hold" nodeType="afterEffect">
                                  <p:stCondLst>
                                    <p:cond delay="0"/>
                                  </p:stCondLst>
                                  <p:childTnLst>
                                    <p:set>
                                      <p:cBhvr>
                                        <p:cTn id="23" dur="1" fill="hold">
                                          <p:stCondLst>
                                            <p:cond delay="0"/>
                                          </p:stCondLst>
                                        </p:cTn>
                                        <p:tgtEl>
                                          <p:spTgt spid="11">
                                            <p:txEl>
                                              <p:pRg st="1" end="1"/>
                                            </p:txEl>
                                          </p:spTgt>
                                        </p:tgtEl>
                                        <p:attrNameLst>
                                          <p:attrName>style.visibility</p:attrName>
                                        </p:attrNameLst>
                                      </p:cBhvr>
                                      <p:to>
                                        <p:strVal val="visible"/>
                                      </p:to>
                                    </p:set>
                                    <p:animEffect transition="in" filter="checkerboard(across)">
                                      <p:cBhvr>
                                        <p:cTn id="24" dur="500"/>
                                        <p:tgtEl>
                                          <p:spTgt spid="11">
                                            <p:txEl>
                                              <p:pRg st="1" end="1"/>
                                            </p:txEl>
                                          </p:spTgt>
                                        </p:tgtEl>
                                      </p:cBhvr>
                                    </p:animEffect>
                                  </p:childTnLst>
                                </p:cTn>
                              </p:par>
                            </p:childTnLst>
                          </p:cTn>
                        </p:par>
                        <p:par>
                          <p:cTn id="25" fill="hold">
                            <p:stCondLst>
                              <p:cond delay="1000"/>
                            </p:stCondLst>
                            <p:childTnLst>
                              <p:par>
                                <p:cTn id="26" presetID="5" presetClass="entr" presetSubtype="10" fill="hold" nodeType="after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checkerboard(across)">
                                      <p:cBhvr>
                                        <p:cTn id="28" dur="500"/>
                                        <p:tgtEl>
                                          <p:spTgt spid="11">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checkerboard(across)">
                                      <p:cBhvr>
                                        <p:cTn id="33" dur="500"/>
                                        <p:tgtEl>
                                          <p:spTgt spid="12">
                                            <p:txEl>
                                              <p:pRg st="0" end="0"/>
                                            </p:txEl>
                                          </p:spTgt>
                                        </p:tgtEl>
                                      </p:cBhvr>
                                    </p:animEffect>
                                  </p:childTnLst>
                                </p:cTn>
                              </p:par>
                            </p:childTnLst>
                          </p:cTn>
                        </p:par>
                        <p:par>
                          <p:cTn id="34" fill="hold">
                            <p:stCondLst>
                              <p:cond delay="500"/>
                            </p:stCondLst>
                            <p:childTnLst>
                              <p:par>
                                <p:cTn id="35" presetID="5" presetClass="entr" presetSubtype="10" fill="hold" nodeType="afterEffect">
                                  <p:stCondLst>
                                    <p:cond delay="0"/>
                                  </p:stCondLst>
                                  <p:childTnLst>
                                    <p:set>
                                      <p:cBhvr>
                                        <p:cTn id="36" dur="1" fill="hold">
                                          <p:stCondLst>
                                            <p:cond delay="0"/>
                                          </p:stCondLst>
                                        </p:cTn>
                                        <p:tgtEl>
                                          <p:spTgt spid="12">
                                            <p:txEl>
                                              <p:pRg st="1" end="1"/>
                                            </p:txEl>
                                          </p:spTgt>
                                        </p:tgtEl>
                                        <p:attrNameLst>
                                          <p:attrName>style.visibility</p:attrName>
                                        </p:attrNameLst>
                                      </p:cBhvr>
                                      <p:to>
                                        <p:strVal val="visible"/>
                                      </p:to>
                                    </p:set>
                                    <p:animEffect transition="in" filter="checkerboard(across)">
                                      <p:cBhvr>
                                        <p:cTn id="37" dur="500"/>
                                        <p:tgtEl>
                                          <p:spTgt spid="12">
                                            <p:txEl>
                                              <p:pRg st="1" end="1"/>
                                            </p:txEl>
                                          </p:spTgt>
                                        </p:tgtEl>
                                      </p:cBhvr>
                                    </p:animEffect>
                                  </p:childTnLst>
                                </p:cTn>
                              </p:par>
                            </p:childTnLst>
                          </p:cTn>
                        </p:par>
                        <p:par>
                          <p:cTn id="38" fill="hold">
                            <p:stCondLst>
                              <p:cond delay="1000"/>
                            </p:stCondLst>
                            <p:childTnLst>
                              <p:par>
                                <p:cTn id="39" presetID="5" presetClass="entr" presetSubtype="10" fill="hold" nodeType="afterEffect">
                                  <p:stCondLst>
                                    <p:cond delay="0"/>
                                  </p:stCondLst>
                                  <p:childTnLst>
                                    <p:set>
                                      <p:cBhvr>
                                        <p:cTn id="40" dur="1" fill="hold">
                                          <p:stCondLst>
                                            <p:cond delay="0"/>
                                          </p:stCondLst>
                                        </p:cTn>
                                        <p:tgtEl>
                                          <p:spTgt spid="12">
                                            <p:txEl>
                                              <p:pRg st="2" end="2"/>
                                            </p:txEl>
                                          </p:spTgt>
                                        </p:tgtEl>
                                        <p:attrNameLst>
                                          <p:attrName>style.visibility</p:attrName>
                                        </p:attrNameLst>
                                      </p:cBhvr>
                                      <p:to>
                                        <p:strVal val="visible"/>
                                      </p:to>
                                    </p:set>
                                    <p:animEffect transition="in" filter="checkerboard(across)">
                                      <p:cBhvr>
                                        <p:cTn id="41" dur="500"/>
                                        <p:tgtEl>
                                          <p:spTgt spid="12">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4">
                                            <p:txEl>
                                              <p:pRg st="0" end="0"/>
                                            </p:txEl>
                                          </p:spTgt>
                                        </p:tgtEl>
                                        <p:attrNameLst>
                                          <p:attrName>style.visibility</p:attrName>
                                        </p:attrNameLst>
                                      </p:cBhvr>
                                      <p:to>
                                        <p:strVal val="visible"/>
                                      </p:to>
                                    </p:set>
                                    <p:anim calcmode="lin" valueType="num">
                                      <p:cBhvr additive="base">
                                        <p:cTn id="4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2E8AB"/>
        </a:solidFill>
        <a:effectLst/>
      </p:bgPr>
    </p:bg>
    <p:spTree>
      <p:nvGrpSpPr>
        <p:cNvPr id="1" name="Shape 810"/>
        <p:cNvGrpSpPr/>
        <p:nvPr/>
      </p:nvGrpSpPr>
      <p:grpSpPr>
        <a:xfrm>
          <a:off x="0" y="0"/>
          <a:ext cx="0" cy="0"/>
          <a:chOff x="0" y="0"/>
          <a:chExt cx="0" cy="0"/>
        </a:xfrm>
      </p:grpSpPr>
      <p:sp>
        <p:nvSpPr>
          <p:cNvPr id="811" name="Google Shape;811;p37"/>
          <p:cNvSpPr/>
          <p:nvPr/>
        </p:nvSpPr>
        <p:spPr>
          <a:xfrm>
            <a:off x="3774966" y="736825"/>
            <a:ext cx="1594067" cy="379673"/>
          </a:xfrm>
          <a:prstGeom prst="roundRect">
            <a:avLst>
              <a:gd name="adj" fmla="val 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solidFill>
                  <a:schemeClr val="accent2"/>
                </a:solidFill>
                <a:latin typeface="Bungee"/>
                <a:ea typeface="Bungee"/>
                <a:cs typeface="Bungee"/>
                <a:sym typeface="Bungee"/>
              </a:rPr>
              <a:t>Wildlife</a:t>
            </a:r>
            <a:endParaRPr sz="1800" dirty="0">
              <a:solidFill>
                <a:schemeClr val="accent2"/>
              </a:solidFill>
            </a:endParaRPr>
          </a:p>
        </p:txBody>
      </p:sp>
      <p:sp>
        <p:nvSpPr>
          <p:cNvPr id="812" name="Google Shape;812;p37"/>
          <p:cNvSpPr/>
          <p:nvPr/>
        </p:nvSpPr>
        <p:spPr>
          <a:xfrm>
            <a:off x="5952901" y="1529553"/>
            <a:ext cx="2203154" cy="926531"/>
          </a:xfrm>
          <a:prstGeom prst="roundRect">
            <a:avLst>
              <a:gd name="adj" fmla="val 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solidFill>
                  <a:schemeClr val="dk1"/>
                </a:solidFill>
                <a:latin typeface="Bungee"/>
                <a:ea typeface="Bungee"/>
                <a:cs typeface="Bungee"/>
                <a:sym typeface="Bungee"/>
              </a:rPr>
              <a:t>fauna</a:t>
            </a:r>
          </a:p>
          <a:p>
            <a:pPr lvl="0"/>
            <a:r>
              <a:rPr lang="en-US" b="1" dirty="0">
                <a:latin typeface="Songti SC" panose="02010600040101010101" pitchFamily="2" charset="-122"/>
                <a:ea typeface="Songti SC" panose="02010600040101010101" pitchFamily="2" charset="-122"/>
              </a:rPr>
              <a:t>(All the animal life present in a particular region.)</a:t>
            </a:r>
          </a:p>
        </p:txBody>
      </p:sp>
      <p:sp>
        <p:nvSpPr>
          <p:cNvPr id="813" name="Google Shape;813;p37"/>
          <p:cNvSpPr/>
          <p:nvPr/>
        </p:nvSpPr>
        <p:spPr>
          <a:xfrm>
            <a:off x="914996" y="1543026"/>
            <a:ext cx="2573056" cy="1028724"/>
          </a:xfrm>
          <a:prstGeom prst="roundRect">
            <a:avLst>
              <a:gd name="adj" fmla="val 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solidFill>
                  <a:schemeClr val="dk1"/>
                </a:solidFill>
                <a:latin typeface="Bungee"/>
                <a:ea typeface="Bungee"/>
                <a:cs typeface="Bungee"/>
                <a:sym typeface="Bungee"/>
              </a:rPr>
              <a:t>Flora</a:t>
            </a:r>
          </a:p>
          <a:p>
            <a:pPr lvl="0" algn="ctr"/>
            <a:r>
              <a:rPr lang="en-US" b="1" dirty="0">
                <a:latin typeface="Songti SC" panose="02010600040101010101" pitchFamily="2" charset="-122"/>
                <a:ea typeface="Songti SC" panose="02010600040101010101" pitchFamily="2" charset="-122"/>
              </a:rPr>
              <a:t>(All the naturally occurring plant life present in a particular region.)</a:t>
            </a:r>
          </a:p>
        </p:txBody>
      </p:sp>
      <p:sp>
        <p:nvSpPr>
          <p:cNvPr id="814" name="Google Shape;814;p37"/>
          <p:cNvSpPr txBox="1">
            <a:spLocks noGrp="1"/>
          </p:cNvSpPr>
          <p:nvPr>
            <p:ph type="title"/>
          </p:nvPr>
        </p:nvSpPr>
        <p:spPr>
          <a:xfrm>
            <a:off x="790175" y="1641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introduction</a:t>
            </a:r>
            <a:endParaRPr dirty="0">
              <a:solidFill>
                <a:schemeClr val="accent2"/>
              </a:solidFill>
            </a:endParaRPr>
          </a:p>
        </p:txBody>
      </p:sp>
      <p:cxnSp>
        <p:nvCxnSpPr>
          <p:cNvPr id="869" name="Google Shape;869;p37"/>
          <p:cNvCxnSpPr>
            <a:cxnSpLocks/>
            <a:stCxn id="813" idx="0"/>
            <a:endCxn id="811" idx="2"/>
          </p:cNvCxnSpPr>
          <p:nvPr/>
        </p:nvCxnSpPr>
        <p:spPr>
          <a:xfrm rot="5400000" flipH="1" flipV="1">
            <a:off x="3173498" y="144524"/>
            <a:ext cx="426528" cy="2370476"/>
          </a:xfrm>
          <a:prstGeom prst="curvedConnector3">
            <a:avLst>
              <a:gd name="adj1" fmla="val 50000"/>
            </a:avLst>
          </a:prstGeom>
          <a:noFill/>
          <a:ln w="28575" cap="flat" cmpd="sng">
            <a:solidFill>
              <a:schemeClr val="dk1"/>
            </a:solidFill>
            <a:prstDash val="solid"/>
            <a:round/>
            <a:headEnd type="none" w="med" len="med"/>
            <a:tailEnd type="none" w="med" len="med"/>
          </a:ln>
        </p:spPr>
      </p:cxnSp>
      <p:cxnSp>
        <p:nvCxnSpPr>
          <p:cNvPr id="870" name="Google Shape;870;p37"/>
          <p:cNvCxnSpPr>
            <a:cxnSpLocks/>
            <a:stCxn id="812" idx="0"/>
            <a:endCxn id="811" idx="2"/>
          </p:cNvCxnSpPr>
          <p:nvPr/>
        </p:nvCxnSpPr>
        <p:spPr>
          <a:xfrm rot="16200000" flipV="1">
            <a:off x="5606712" y="81787"/>
            <a:ext cx="413055" cy="2482478"/>
          </a:xfrm>
          <a:prstGeom prst="curvedConnector3">
            <a:avLst>
              <a:gd name="adj1" fmla="val 50000"/>
            </a:avLst>
          </a:prstGeom>
          <a:noFill/>
          <a:ln w="28575" cap="flat" cmpd="sng">
            <a:solidFill>
              <a:schemeClr val="dk1"/>
            </a:solidFill>
            <a:prstDash val="solid"/>
            <a:round/>
            <a:headEnd type="none" w="med" len="med"/>
            <a:tailEnd type="none" w="med" len="med"/>
          </a:ln>
        </p:spPr>
      </p:cxnSp>
      <p:grpSp>
        <p:nvGrpSpPr>
          <p:cNvPr id="875" name="Google Shape;875;p37"/>
          <p:cNvGrpSpPr/>
          <p:nvPr/>
        </p:nvGrpSpPr>
        <p:grpSpPr>
          <a:xfrm flipH="1">
            <a:off x="124739" y="1718731"/>
            <a:ext cx="448034" cy="447956"/>
            <a:chOff x="10333025" y="2667100"/>
            <a:chExt cx="191100" cy="191075"/>
          </a:xfrm>
        </p:grpSpPr>
        <p:sp>
          <p:nvSpPr>
            <p:cNvPr id="876" name="Google Shape;876;p37"/>
            <p:cNvSpPr/>
            <p:nvPr/>
          </p:nvSpPr>
          <p:spPr>
            <a:xfrm>
              <a:off x="10423075" y="2667100"/>
              <a:ext cx="11050" cy="191075"/>
            </a:xfrm>
            <a:custGeom>
              <a:avLst/>
              <a:gdLst/>
              <a:ahLst/>
              <a:cxnLst/>
              <a:rect l="l" t="t" r="r" b="b"/>
              <a:pathLst>
                <a:path w="442" h="7643" extrusionOk="0">
                  <a:moveTo>
                    <a:pt x="218" y="0"/>
                  </a:moveTo>
                  <a:cubicBezTo>
                    <a:pt x="100" y="0"/>
                    <a:pt x="0" y="98"/>
                    <a:pt x="0" y="224"/>
                  </a:cubicBezTo>
                  <a:lnTo>
                    <a:pt x="0" y="7425"/>
                  </a:lnTo>
                  <a:cubicBezTo>
                    <a:pt x="0" y="7543"/>
                    <a:pt x="100" y="7643"/>
                    <a:pt x="218" y="7643"/>
                  </a:cubicBezTo>
                  <a:cubicBezTo>
                    <a:pt x="342" y="7643"/>
                    <a:pt x="441" y="7543"/>
                    <a:pt x="441" y="7425"/>
                  </a:cubicBezTo>
                  <a:lnTo>
                    <a:pt x="441" y="224"/>
                  </a:lnTo>
                  <a:cubicBezTo>
                    <a:pt x="441" y="98"/>
                    <a:pt x="342"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7" name="Google Shape;877;p37"/>
            <p:cNvSpPr/>
            <p:nvPr/>
          </p:nvSpPr>
          <p:spPr>
            <a:xfrm>
              <a:off x="10333025" y="2757100"/>
              <a:ext cx="191100" cy="11050"/>
            </a:xfrm>
            <a:custGeom>
              <a:avLst/>
              <a:gdLst/>
              <a:ahLst/>
              <a:cxnLst/>
              <a:rect l="l" t="t" r="r" b="b"/>
              <a:pathLst>
                <a:path w="7644" h="442" extrusionOk="0">
                  <a:moveTo>
                    <a:pt x="218" y="0"/>
                  </a:moveTo>
                  <a:cubicBezTo>
                    <a:pt x="101" y="0"/>
                    <a:pt x="1" y="100"/>
                    <a:pt x="1" y="224"/>
                  </a:cubicBezTo>
                  <a:cubicBezTo>
                    <a:pt x="1" y="341"/>
                    <a:pt x="101" y="441"/>
                    <a:pt x="218" y="441"/>
                  </a:cubicBezTo>
                  <a:lnTo>
                    <a:pt x="7420" y="441"/>
                  </a:lnTo>
                  <a:cubicBezTo>
                    <a:pt x="7545" y="441"/>
                    <a:pt x="7643" y="341"/>
                    <a:pt x="7643" y="224"/>
                  </a:cubicBezTo>
                  <a:cubicBezTo>
                    <a:pt x="7643" y="100"/>
                    <a:pt x="7545" y="0"/>
                    <a:pt x="7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7"/>
            <p:cNvSpPr/>
            <p:nvPr/>
          </p:nvSpPr>
          <p:spPr>
            <a:xfrm>
              <a:off x="10379450" y="2709800"/>
              <a:ext cx="102325" cy="113000"/>
            </a:xfrm>
            <a:custGeom>
              <a:avLst/>
              <a:gdLst/>
              <a:ahLst/>
              <a:cxnLst/>
              <a:rect l="l" t="t" r="r" b="b"/>
              <a:pathLst>
                <a:path w="4093" h="4520" extrusionOk="0">
                  <a:moveTo>
                    <a:pt x="245" y="1"/>
                  </a:moveTo>
                  <a:cubicBezTo>
                    <a:pt x="194" y="1"/>
                    <a:pt x="142" y="18"/>
                    <a:pt x="100" y="55"/>
                  </a:cubicBezTo>
                  <a:cubicBezTo>
                    <a:pt x="12" y="135"/>
                    <a:pt x="0" y="278"/>
                    <a:pt x="81" y="365"/>
                  </a:cubicBezTo>
                  <a:lnTo>
                    <a:pt x="3682" y="4445"/>
                  </a:lnTo>
                  <a:cubicBezTo>
                    <a:pt x="3726" y="4494"/>
                    <a:pt x="3788" y="4519"/>
                    <a:pt x="3849" y="4519"/>
                  </a:cubicBezTo>
                  <a:cubicBezTo>
                    <a:pt x="3900" y="4519"/>
                    <a:pt x="3955" y="4500"/>
                    <a:pt x="3992" y="4463"/>
                  </a:cubicBezTo>
                  <a:cubicBezTo>
                    <a:pt x="4086" y="4382"/>
                    <a:pt x="4092" y="4245"/>
                    <a:pt x="4012" y="4153"/>
                  </a:cubicBezTo>
                  <a:lnTo>
                    <a:pt x="410" y="73"/>
                  </a:lnTo>
                  <a:cubicBezTo>
                    <a:pt x="366" y="26"/>
                    <a:pt x="306"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7"/>
            <p:cNvSpPr/>
            <p:nvPr/>
          </p:nvSpPr>
          <p:spPr>
            <a:xfrm>
              <a:off x="10373550" y="2715800"/>
              <a:ext cx="114250" cy="101075"/>
            </a:xfrm>
            <a:custGeom>
              <a:avLst/>
              <a:gdLst/>
              <a:ahLst/>
              <a:cxnLst/>
              <a:rect l="l" t="t" r="r" b="b"/>
              <a:pathLst>
                <a:path w="4570" h="4043" extrusionOk="0">
                  <a:moveTo>
                    <a:pt x="4324" y="0"/>
                  </a:moveTo>
                  <a:cubicBezTo>
                    <a:pt x="4271" y="0"/>
                    <a:pt x="4219" y="19"/>
                    <a:pt x="4179" y="56"/>
                  </a:cubicBezTo>
                  <a:lnTo>
                    <a:pt x="99" y="3658"/>
                  </a:lnTo>
                  <a:cubicBezTo>
                    <a:pt x="7" y="3738"/>
                    <a:pt x="1" y="3875"/>
                    <a:pt x="81" y="3968"/>
                  </a:cubicBezTo>
                  <a:cubicBezTo>
                    <a:pt x="125" y="4018"/>
                    <a:pt x="181" y="4042"/>
                    <a:pt x="242" y="4042"/>
                  </a:cubicBezTo>
                  <a:cubicBezTo>
                    <a:pt x="299" y="4042"/>
                    <a:pt x="348" y="4024"/>
                    <a:pt x="391" y="3987"/>
                  </a:cubicBezTo>
                  <a:lnTo>
                    <a:pt x="4471" y="386"/>
                  </a:lnTo>
                  <a:cubicBezTo>
                    <a:pt x="4558" y="305"/>
                    <a:pt x="4570" y="168"/>
                    <a:pt x="4489" y="76"/>
                  </a:cubicBezTo>
                  <a:cubicBezTo>
                    <a:pt x="4446" y="25"/>
                    <a:pt x="4385" y="0"/>
                    <a:pt x="4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17">
            <a:extLst>
              <a:ext uri="{FF2B5EF4-FFF2-40B4-BE49-F238E27FC236}">
                <a16:creationId xmlns:a16="http://schemas.microsoft.com/office/drawing/2014/main" id="{7DB3A5FF-5A61-AC4E-AA10-066A64D0CBD4}"/>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8719"/>
          <a:stretch/>
        </p:blipFill>
        <p:spPr>
          <a:xfrm>
            <a:off x="7054478" y="3865436"/>
            <a:ext cx="2072996" cy="1324611"/>
          </a:xfrm>
          <a:prstGeom prst="ellipse">
            <a:avLst/>
          </a:prstGeom>
          <a:ln>
            <a:noFill/>
          </a:ln>
          <a:effectLst>
            <a:softEdge rad="112500"/>
          </a:effectLst>
        </p:spPr>
      </p:pic>
      <p:pic>
        <p:nvPicPr>
          <p:cNvPr id="20" name="Picture 19">
            <a:extLst>
              <a:ext uri="{FF2B5EF4-FFF2-40B4-BE49-F238E27FC236}">
                <a16:creationId xmlns:a16="http://schemas.microsoft.com/office/drawing/2014/main" id="{748306FD-8F37-8144-8DD2-08FB7674B95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117433" y="3865437"/>
            <a:ext cx="1890920" cy="1324611"/>
          </a:xfrm>
          <a:prstGeom prst="ellipse">
            <a:avLst/>
          </a:prstGeom>
          <a:ln>
            <a:noFill/>
          </a:ln>
          <a:effectLst>
            <a:softEdge rad="112500"/>
          </a:effectLst>
        </p:spPr>
      </p:pic>
      <p:pic>
        <p:nvPicPr>
          <p:cNvPr id="23" name="Picture 22">
            <a:extLst>
              <a:ext uri="{FF2B5EF4-FFF2-40B4-BE49-F238E27FC236}">
                <a16:creationId xmlns:a16="http://schemas.microsoft.com/office/drawing/2014/main" id="{7D034AC0-94FA-DB4E-A758-630100FA695E}"/>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7026169" y="2492314"/>
            <a:ext cx="2054760" cy="1495740"/>
          </a:xfrm>
          <a:prstGeom prst="ellipse">
            <a:avLst/>
          </a:prstGeom>
          <a:ln>
            <a:noFill/>
          </a:ln>
          <a:effectLst>
            <a:softEdge rad="112500"/>
          </a:effectLst>
        </p:spPr>
      </p:pic>
      <p:pic>
        <p:nvPicPr>
          <p:cNvPr id="26" name="Picture 25">
            <a:extLst>
              <a:ext uri="{FF2B5EF4-FFF2-40B4-BE49-F238E27FC236}">
                <a16:creationId xmlns:a16="http://schemas.microsoft.com/office/drawing/2014/main" id="{47A72A87-01EC-C94F-9639-1686EF49E71A}"/>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4989504" y="2492314"/>
            <a:ext cx="2001033" cy="1483966"/>
          </a:xfrm>
          <a:prstGeom prst="ellipse">
            <a:avLst/>
          </a:prstGeom>
          <a:ln>
            <a:noFill/>
          </a:ln>
          <a:effectLst>
            <a:softEdge rad="112500"/>
          </a:effectLst>
        </p:spPr>
      </p:pic>
      <p:pic>
        <p:nvPicPr>
          <p:cNvPr id="28" name="Picture 27">
            <a:extLst>
              <a:ext uri="{FF2B5EF4-FFF2-40B4-BE49-F238E27FC236}">
                <a16:creationId xmlns:a16="http://schemas.microsoft.com/office/drawing/2014/main" id="{18E80990-E4F6-0B46-8382-DA85FD084C8F}"/>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335001" y="3856344"/>
            <a:ext cx="1940957" cy="1400961"/>
          </a:xfrm>
          <a:prstGeom prst="ellipse">
            <a:avLst/>
          </a:prstGeom>
          <a:ln>
            <a:noFill/>
          </a:ln>
          <a:effectLst>
            <a:softEdge rad="112500"/>
          </a:effectLst>
        </p:spPr>
      </p:pic>
      <p:pic>
        <p:nvPicPr>
          <p:cNvPr id="30" name="Picture 29">
            <a:extLst>
              <a:ext uri="{FF2B5EF4-FFF2-40B4-BE49-F238E27FC236}">
                <a16:creationId xmlns:a16="http://schemas.microsoft.com/office/drawing/2014/main" id="{09E8BC7E-0945-1142-BFA2-5CE3BB6B7F77}"/>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2371169" y="3856344"/>
            <a:ext cx="1867013" cy="1400683"/>
          </a:xfrm>
          <a:prstGeom prst="ellipse">
            <a:avLst/>
          </a:prstGeom>
          <a:ln>
            <a:noFill/>
          </a:ln>
          <a:effectLst>
            <a:softEdge rad="112500"/>
          </a:effectLst>
        </p:spPr>
      </p:pic>
      <p:pic>
        <p:nvPicPr>
          <p:cNvPr id="32" name="Picture 31">
            <a:extLst>
              <a:ext uri="{FF2B5EF4-FFF2-40B4-BE49-F238E27FC236}">
                <a16:creationId xmlns:a16="http://schemas.microsoft.com/office/drawing/2014/main" id="{21833843-3B4F-474C-B06E-A89A7F6FEB94}"/>
              </a:ext>
            </a:extLst>
          </p:cNvPr>
          <p:cNvPicPr>
            <a:picLocks noChangeAspect="1"/>
          </p:cNvPicPr>
          <p:nvPr/>
        </p:nvPicPr>
        <p:blipFill>
          <a:blip r:embed="rId15">
            <a:extLst>
              <a:ext uri="{837473B0-CC2E-450A-ABE3-18F120FF3D39}">
                <a1611:picAttrSrcUrl xmlns:a1611="http://schemas.microsoft.com/office/drawing/2016/11/main" r:id="rId16"/>
              </a:ext>
            </a:extLst>
          </a:blip>
          <a:stretch>
            <a:fillRect/>
          </a:stretch>
        </p:blipFill>
        <p:spPr>
          <a:xfrm>
            <a:off x="2347955" y="2579787"/>
            <a:ext cx="1867576" cy="1400683"/>
          </a:xfrm>
          <a:prstGeom prst="ellipse">
            <a:avLst/>
          </a:prstGeom>
          <a:ln>
            <a:noFill/>
          </a:ln>
          <a:effectLst>
            <a:softEdge rad="112500"/>
          </a:effectLst>
        </p:spPr>
      </p:pic>
      <p:pic>
        <p:nvPicPr>
          <p:cNvPr id="34" name="Picture 33">
            <a:extLst>
              <a:ext uri="{FF2B5EF4-FFF2-40B4-BE49-F238E27FC236}">
                <a16:creationId xmlns:a16="http://schemas.microsoft.com/office/drawing/2014/main" id="{16FDCFD5-D436-9140-A922-F4635AE8DCBE}"/>
              </a:ext>
            </a:extLst>
          </p:cNvPr>
          <p:cNvPicPr>
            <a:picLocks noChangeAspect="1"/>
          </p:cNvPicPr>
          <p:nvPr/>
        </p:nvPicPr>
        <p:blipFill>
          <a:blip r:embed="rId17">
            <a:extLst>
              <a:ext uri="{837473B0-CC2E-450A-ABE3-18F120FF3D39}">
                <a1611:picAttrSrcUrl xmlns:a1611="http://schemas.microsoft.com/office/drawing/2016/11/main" r:id="rId18"/>
              </a:ext>
            </a:extLst>
          </a:blip>
          <a:stretch>
            <a:fillRect/>
          </a:stretch>
        </p:blipFill>
        <p:spPr>
          <a:xfrm>
            <a:off x="458031" y="2547960"/>
            <a:ext cx="1867013" cy="1440094"/>
          </a:xfrm>
          <a:prstGeom prst="ellipse">
            <a:avLst/>
          </a:prstGeom>
          <a:ln>
            <a:noFill/>
          </a:ln>
          <a:effectLst>
            <a:softEdge rad="112500"/>
          </a:effectLst>
        </p:spPr>
      </p:pic>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11">
                                            <p:txEl>
                                              <p:pRg st="0" end="0"/>
                                            </p:txEl>
                                          </p:spTgt>
                                        </p:tgtEl>
                                        <p:attrNameLst>
                                          <p:attrName>style.visibility</p:attrName>
                                        </p:attrNameLst>
                                      </p:cBhvr>
                                      <p:to>
                                        <p:strVal val="visible"/>
                                      </p:to>
                                    </p:set>
                                    <p:animEffect transition="in" filter="blinds(horizontal)">
                                      <p:cBhvr>
                                        <p:cTn id="7" dur="1000"/>
                                        <p:tgtEl>
                                          <p:spTgt spid="811">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11">
                                            <p:bg/>
                                          </p:spTgt>
                                        </p:tgtEl>
                                        <p:attrNameLst>
                                          <p:attrName>style.visibility</p:attrName>
                                        </p:attrNameLst>
                                      </p:cBhvr>
                                      <p:to>
                                        <p:strVal val="visible"/>
                                      </p:to>
                                    </p:set>
                                    <p:animEffect transition="in" filter="blinds(horizontal)">
                                      <p:cBhvr>
                                        <p:cTn id="10" dur="1000"/>
                                        <p:tgtEl>
                                          <p:spTgt spid="811">
                                            <p:bg/>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11">
                                            <p:txEl>
                                              <p:pRg st="0" end="0"/>
                                            </p:txEl>
                                          </p:spTgt>
                                        </p:tgtEl>
                                        <p:attrNameLst>
                                          <p:attrName>style.visibility</p:attrName>
                                        </p:attrNameLst>
                                      </p:cBhvr>
                                      <p:to>
                                        <p:strVal val="visible"/>
                                      </p:to>
                                    </p:set>
                                    <p:animEffect transition="in" filter="blinds(horizontal)">
                                      <p:cBhvr>
                                        <p:cTn id="13" dur="1000"/>
                                        <p:tgtEl>
                                          <p:spTgt spid="811">
                                            <p:txEl>
                                              <p:pRg st="0" end="0"/>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869"/>
                                        </p:tgtEl>
                                        <p:attrNameLst>
                                          <p:attrName>style.visibility</p:attrName>
                                        </p:attrNameLst>
                                      </p:cBhvr>
                                      <p:to>
                                        <p:strVal val="visible"/>
                                      </p:to>
                                    </p:set>
                                    <p:animEffect transition="in" filter="blinds(horizontal)">
                                      <p:cBhvr>
                                        <p:cTn id="16" dur="500"/>
                                        <p:tgtEl>
                                          <p:spTgt spid="869"/>
                                        </p:tgtEl>
                                      </p:cBhvr>
                                    </p:animEffect>
                                  </p:childTnLst>
                                </p:cTn>
                              </p:par>
                              <p:par>
                                <p:cTn id="17" presetID="3" presetClass="entr" presetSubtype="10" fill="hold" nodeType="withEffect">
                                  <p:stCondLst>
                                    <p:cond delay="0"/>
                                  </p:stCondLst>
                                  <p:childTnLst>
                                    <p:set>
                                      <p:cBhvr>
                                        <p:cTn id="18" dur="1" fill="hold">
                                          <p:stCondLst>
                                            <p:cond delay="0"/>
                                          </p:stCondLst>
                                        </p:cTn>
                                        <p:tgtEl>
                                          <p:spTgt spid="870"/>
                                        </p:tgtEl>
                                        <p:attrNameLst>
                                          <p:attrName>style.visibility</p:attrName>
                                        </p:attrNameLst>
                                      </p:cBhvr>
                                      <p:to>
                                        <p:strVal val="visible"/>
                                      </p:to>
                                    </p:set>
                                    <p:animEffect transition="in" filter="blinds(horizontal)">
                                      <p:cBhvr>
                                        <p:cTn id="19" dur="1000"/>
                                        <p:tgtEl>
                                          <p:spTgt spid="870"/>
                                        </p:tgtEl>
                                      </p:cBhvr>
                                    </p:animEffect>
                                  </p:childTnLst>
                                </p:cTn>
                              </p:par>
                              <p:par>
                                <p:cTn id="20" presetID="3" presetClass="entr" presetSubtype="10" fill="hold" nodeType="withEffect">
                                  <p:stCondLst>
                                    <p:cond delay="0"/>
                                  </p:stCondLst>
                                  <p:childTnLst>
                                    <p:set>
                                      <p:cBhvr>
                                        <p:cTn id="21" dur="1" fill="hold">
                                          <p:stCondLst>
                                            <p:cond delay="0"/>
                                          </p:stCondLst>
                                        </p:cTn>
                                        <p:tgtEl>
                                          <p:spTgt spid="813">
                                            <p:txEl>
                                              <p:pRg st="0" end="0"/>
                                            </p:txEl>
                                          </p:spTgt>
                                        </p:tgtEl>
                                        <p:attrNameLst>
                                          <p:attrName>style.visibility</p:attrName>
                                        </p:attrNameLst>
                                      </p:cBhvr>
                                      <p:to>
                                        <p:strVal val="visible"/>
                                      </p:to>
                                    </p:set>
                                    <p:animEffect transition="in" filter="blinds(horizontal)">
                                      <p:cBhvr>
                                        <p:cTn id="22" dur="1000"/>
                                        <p:tgtEl>
                                          <p:spTgt spid="813">
                                            <p:txEl>
                                              <p:pRg st="0" end="0"/>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813">
                                            <p:txEl>
                                              <p:pRg st="1" end="1"/>
                                            </p:txEl>
                                          </p:spTgt>
                                        </p:tgtEl>
                                        <p:attrNameLst>
                                          <p:attrName>style.visibility</p:attrName>
                                        </p:attrNameLst>
                                      </p:cBhvr>
                                      <p:to>
                                        <p:strVal val="visible"/>
                                      </p:to>
                                    </p:set>
                                    <p:animEffect transition="in" filter="blinds(horizontal)">
                                      <p:cBhvr>
                                        <p:cTn id="25" dur="1000"/>
                                        <p:tgtEl>
                                          <p:spTgt spid="813">
                                            <p:txEl>
                                              <p:pRg st="1" end="1"/>
                                            </p:txEl>
                                          </p:spTgt>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813">
                                            <p:bg/>
                                          </p:spTgt>
                                        </p:tgtEl>
                                        <p:attrNameLst>
                                          <p:attrName>style.visibility</p:attrName>
                                        </p:attrNameLst>
                                      </p:cBhvr>
                                      <p:to>
                                        <p:strVal val="visible"/>
                                      </p:to>
                                    </p:set>
                                    <p:animEffect transition="in" filter="blinds(horizontal)">
                                      <p:cBhvr>
                                        <p:cTn id="28" dur="1000"/>
                                        <p:tgtEl>
                                          <p:spTgt spid="813">
                                            <p:bg/>
                                          </p:spTgt>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813">
                                            <p:txEl>
                                              <p:pRg st="0" end="0"/>
                                            </p:txEl>
                                          </p:spTgt>
                                        </p:tgtEl>
                                        <p:attrNameLst>
                                          <p:attrName>style.visibility</p:attrName>
                                        </p:attrNameLst>
                                      </p:cBhvr>
                                      <p:to>
                                        <p:strVal val="visible"/>
                                      </p:to>
                                    </p:set>
                                    <p:animEffect transition="in" filter="blinds(horizontal)">
                                      <p:cBhvr>
                                        <p:cTn id="31" dur="1000"/>
                                        <p:tgtEl>
                                          <p:spTgt spid="813">
                                            <p:txEl>
                                              <p:pRg st="0" end="0"/>
                                            </p:txEl>
                                          </p:spTgt>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813">
                                            <p:txEl>
                                              <p:pRg st="1" end="1"/>
                                            </p:txEl>
                                          </p:spTgt>
                                        </p:tgtEl>
                                        <p:attrNameLst>
                                          <p:attrName>style.visibility</p:attrName>
                                        </p:attrNameLst>
                                      </p:cBhvr>
                                      <p:to>
                                        <p:strVal val="visible"/>
                                      </p:to>
                                    </p:set>
                                    <p:animEffect transition="in" filter="blinds(horizontal)">
                                      <p:cBhvr>
                                        <p:cTn id="34" dur="1000"/>
                                        <p:tgtEl>
                                          <p:spTgt spid="813">
                                            <p:txEl>
                                              <p:pRg st="1" end="1"/>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812">
                                            <p:txEl>
                                              <p:pRg st="0" end="0"/>
                                            </p:txEl>
                                          </p:spTgt>
                                        </p:tgtEl>
                                        <p:attrNameLst>
                                          <p:attrName>style.visibility</p:attrName>
                                        </p:attrNameLst>
                                      </p:cBhvr>
                                      <p:to>
                                        <p:strVal val="visible"/>
                                      </p:to>
                                    </p:set>
                                    <p:animEffect transition="in" filter="blinds(horizontal)">
                                      <p:cBhvr>
                                        <p:cTn id="37" dur="1000"/>
                                        <p:tgtEl>
                                          <p:spTgt spid="812">
                                            <p:txEl>
                                              <p:pRg st="0" end="0"/>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812">
                                            <p:txEl>
                                              <p:pRg st="1" end="1"/>
                                            </p:txEl>
                                          </p:spTgt>
                                        </p:tgtEl>
                                        <p:attrNameLst>
                                          <p:attrName>style.visibility</p:attrName>
                                        </p:attrNameLst>
                                      </p:cBhvr>
                                      <p:to>
                                        <p:strVal val="visible"/>
                                      </p:to>
                                    </p:set>
                                    <p:animEffect transition="in" filter="blinds(horizontal)">
                                      <p:cBhvr>
                                        <p:cTn id="40" dur="1000"/>
                                        <p:tgtEl>
                                          <p:spTgt spid="812">
                                            <p:txEl>
                                              <p:pRg st="1" end="1"/>
                                            </p:txEl>
                                          </p:spTgt>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812">
                                            <p:bg/>
                                          </p:spTgt>
                                        </p:tgtEl>
                                        <p:attrNameLst>
                                          <p:attrName>style.visibility</p:attrName>
                                        </p:attrNameLst>
                                      </p:cBhvr>
                                      <p:to>
                                        <p:strVal val="visible"/>
                                      </p:to>
                                    </p:set>
                                    <p:animEffect transition="in" filter="blinds(horizontal)">
                                      <p:cBhvr>
                                        <p:cTn id="43" dur="1000"/>
                                        <p:tgtEl>
                                          <p:spTgt spid="812">
                                            <p:bg/>
                                          </p:spTgt>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812">
                                            <p:txEl>
                                              <p:pRg st="0" end="0"/>
                                            </p:txEl>
                                          </p:spTgt>
                                        </p:tgtEl>
                                        <p:attrNameLst>
                                          <p:attrName>style.visibility</p:attrName>
                                        </p:attrNameLst>
                                      </p:cBhvr>
                                      <p:to>
                                        <p:strVal val="visible"/>
                                      </p:to>
                                    </p:set>
                                    <p:animEffect transition="in" filter="blinds(horizontal)">
                                      <p:cBhvr>
                                        <p:cTn id="46" dur="1000"/>
                                        <p:tgtEl>
                                          <p:spTgt spid="812">
                                            <p:txEl>
                                              <p:pRg st="0" end="0"/>
                                            </p:txEl>
                                          </p:spTgt>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812">
                                            <p:txEl>
                                              <p:pRg st="1" end="1"/>
                                            </p:txEl>
                                          </p:spTgt>
                                        </p:tgtEl>
                                        <p:attrNameLst>
                                          <p:attrName>style.visibility</p:attrName>
                                        </p:attrNameLst>
                                      </p:cBhvr>
                                      <p:to>
                                        <p:strVal val="visible"/>
                                      </p:to>
                                    </p:set>
                                    <p:animEffect transition="in" filter="blinds(horizontal)">
                                      <p:cBhvr>
                                        <p:cTn id="49" dur="1000"/>
                                        <p:tgtEl>
                                          <p:spTgt spid="812">
                                            <p:txEl>
                                              <p:pRg st="1" end="1"/>
                                            </p:txEl>
                                          </p:spTgt>
                                        </p:tgtEl>
                                      </p:cBhvr>
                                    </p:animEffect>
                                  </p:childTnLst>
                                </p:cTn>
                              </p:par>
                            </p:childTnLst>
                          </p:cTn>
                        </p:par>
                        <p:par>
                          <p:cTn id="50" fill="hold">
                            <p:stCondLst>
                              <p:cond delay="1000"/>
                            </p:stCondLst>
                            <p:childTnLst>
                              <p:par>
                                <p:cTn id="51" presetID="10" presetClass="entr" presetSubtype="0" fill="hold" nodeType="after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childTnLst>
                          </p:cTn>
                        </p:par>
                        <p:par>
                          <p:cTn id="54" fill="hold">
                            <p:stCondLst>
                              <p:cond delay="1500"/>
                            </p:stCondLst>
                            <p:childTnLst>
                              <p:par>
                                <p:cTn id="55" presetID="10" presetClass="entr" presetSubtype="0" fill="hold" nodeType="after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childTnLst>
                          </p:cTn>
                        </p:par>
                        <p:par>
                          <p:cTn id="58" fill="hold">
                            <p:stCondLst>
                              <p:cond delay="2000"/>
                            </p:stCondLst>
                            <p:childTnLst>
                              <p:par>
                                <p:cTn id="59" presetID="10" presetClass="entr" presetSubtype="0" fill="hold" nodeType="after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childTnLst>
                          </p:cTn>
                        </p:par>
                        <p:par>
                          <p:cTn id="62" fill="hold">
                            <p:stCondLst>
                              <p:cond delay="2500"/>
                            </p:stCondLst>
                            <p:childTnLst>
                              <p:par>
                                <p:cTn id="63" presetID="10" presetClass="entr" presetSubtype="0" fill="hold" nodeType="after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500"/>
                                        <p:tgtEl>
                                          <p:spTgt spid="28"/>
                                        </p:tgtEl>
                                      </p:cBhvr>
                                    </p:animEffect>
                                  </p:childTnLst>
                                </p:cTn>
                              </p:par>
                            </p:childTnLst>
                          </p:cTn>
                        </p:par>
                        <p:par>
                          <p:cTn id="66" fill="hold">
                            <p:stCondLst>
                              <p:cond delay="3000"/>
                            </p:stCondLst>
                            <p:childTnLst>
                              <p:par>
                                <p:cTn id="67" presetID="10" presetClass="entr" presetSubtype="0" fill="hold" nodeType="after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500"/>
                                        <p:tgtEl>
                                          <p:spTgt spid="23"/>
                                        </p:tgtEl>
                                      </p:cBhvr>
                                    </p:animEffect>
                                  </p:childTnLst>
                                </p:cTn>
                              </p:par>
                            </p:childTnLst>
                          </p:cTn>
                        </p:par>
                        <p:par>
                          <p:cTn id="70" fill="hold">
                            <p:stCondLst>
                              <p:cond delay="3500"/>
                            </p:stCondLst>
                            <p:childTnLst>
                              <p:par>
                                <p:cTn id="71" presetID="10" presetClass="entr" presetSubtype="0" fill="hold" nodeType="after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0"/>
                                        <p:tgtEl>
                                          <p:spTgt spid="20"/>
                                        </p:tgtEl>
                                      </p:cBhvr>
                                    </p:animEffect>
                                  </p:childTnLst>
                                </p:cTn>
                              </p:par>
                            </p:childTnLst>
                          </p:cTn>
                        </p:par>
                        <p:par>
                          <p:cTn id="74" fill="hold">
                            <p:stCondLst>
                              <p:cond delay="4000"/>
                            </p:stCondLst>
                            <p:childTnLst>
                              <p:par>
                                <p:cTn id="75" presetID="10" presetClass="entr" presetSubtype="0" fill="hold" nodeType="after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fade">
                                      <p:cBhvr>
                                        <p:cTn id="77" dur="500"/>
                                        <p:tgtEl>
                                          <p:spTgt spid="32"/>
                                        </p:tgtEl>
                                      </p:cBhvr>
                                    </p:animEffect>
                                  </p:childTnLst>
                                </p:cTn>
                              </p:par>
                            </p:childTnLst>
                          </p:cTn>
                        </p:par>
                        <p:par>
                          <p:cTn id="78" fill="hold">
                            <p:stCondLst>
                              <p:cond delay="4500"/>
                            </p:stCondLst>
                            <p:childTnLst>
                              <p:par>
                                <p:cTn id="79" presetID="10" presetClass="entr" presetSubtype="0" fill="hold" nodeType="after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1" grpId="0" build="allAtOnce" animBg="1"/>
      <p:bldP spid="812" grpId="0" build="allAtOnce" animBg="1"/>
      <p:bldP spid="813" grpId="0"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EAD3D"/>
        </a:solidFill>
        <a:effectLst/>
      </p:bgPr>
    </p:bg>
    <p:spTree>
      <p:nvGrpSpPr>
        <p:cNvPr id="1" name="Shape 883"/>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A1C726B-EE74-4B4F-BBDD-4FDA7E461C82}"/>
              </a:ext>
            </a:extLst>
          </p:cNvPr>
          <p:cNvGraphicFramePr>
            <a:graphicFrameLocks noGrp="1"/>
          </p:cNvGraphicFramePr>
          <p:nvPr>
            <p:extLst>
              <p:ext uri="{D42A27DB-BD31-4B8C-83A1-F6EECF244321}">
                <p14:modId xmlns:p14="http://schemas.microsoft.com/office/powerpoint/2010/main" val="3534562897"/>
              </p:ext>
            </p:extLst>
          </p:nvPr>
        </p:nvGraphicFramePr>
        <p:xfrm>
          <a:off x="763367" y="1039726"/>
          <a:ext cx="7600704" cy="2316480"/>
        </p:xfrm>
        <a:graphic>
          <a:graphicData uri="http://schemas.openxmlformats.org/drawingml/2006/table">
            <a:tbl>
              <a:tblPr firstRow="1" bandRow="1">
                <a:tableStyleId>{69CF1AB2-1976-4502-BF36-3FF5EA218861}</a:tableStyleId>
              </a:tblPr>
              <a:tblGrid>
                <a:gridCol w="1984802">
                  <a:extLst>
                    <a:ext uri="{9D8B030D-6E8A-4147-A177-3AD203B41FA5}">
                      <a16:colId xmlns:a16="http://schemas.microsoft.com/office/drawing/2014/main" val="2583351264"/>
                    </a:ext>
                  </a:extLst>
                </a:gridCol>
                <a:gridCol w="2029208">
                  <a:extLst>
                    <a:ext uri="{9D8B030D-6E8A-4147-A177-3AD203B41FA5}">
                      <a16:colId xmlns:a16="http://schemas.microsoft.com/office/drawing/2014/main" val="3289210098"/>
                    </a:ext>
                  </a:extLst>
                </a:gridCol>
                <a:gridCol w="1721054">
                  <a:extLst>
                    <a:ext uri="{9D8B030D-6E8A-4147-A177-3AD203B41FA5}">
                      <a16:colId xmlns:a16="http://schemas.microsoft.com/office/drawing/2014/main" val="2317486559"/>
                    </a:ext>
                  </a:extLst>
                </a:gridCol>
                <a:gridCol w="1865640">
                  <a:extLst>
                    <a:ext uri="{9D8B030D-6E8A-4147-A177-3AD203B41FA5}">
                      <a16:colId xmlns:a16="http://schemas.microsoft.com/office/drawing/2014/main" val="589982001"/>
                    </a:ext>
                  </a:extLst>
                </a:gridCol>
              </a:tblGrid>
              <a:tr h="0">
                <a:tc>
                  <a:txBody>
                    <a:bodyPr/>
                    <a:lstStyle/>
                    <a:p>
                      <a:r>
                        <a:rPr lang="en-US" dirty="0"/>
                        <a:t>Extinct</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r>
                        <a:rPr lang="en-US" dirty="0"/>
                        <a:t>Endangered</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r>
                        <a:rPr lang="en-US" dirty="0"/>
                        <a:t>Vulnerable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r>
                        <a:rPr lang="en-US" dirty="0"/>
                        <a:t>Least Concern</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9494605"/>
                  </a:ext>
                </a:extLst>
              </a:tr>
              <a:tr h="955023">
                <a:tc>
                  <a:txBody>
                    <a:bodyPr/>
                    <a:lstStyle/>
                    <a:p>
                      <a:pPr marL="285750" indent="-285750">
                        <a:buFont typeface="Wingdings" pitchFamily="2" charset="2"/>
                        <a:buChar char="Ø"/>
                      </a:pPr>
                      <a:r>
                        <a:rPr lang="en-US" b="1" dirty="0"/>
                        <a:t>The Indian Auroch</a:t>
                      </a:r>
                    </a:p>
                    <a:p>
                      <a:pPr marL="285750" indent="-285750">
                        <a:buFont typeface="Wingdings" pitchFamily="2" charset="2"/>
                        <a:buChar char="Ø"/>
                      </a:pPr>
                      <a:r>
                        <a:rPr lang="en-US" b="1" dirty="0"/>
                        <a:t>Malabar Civet</a:t>
                      </a:r>
                    </a:p>
                    <a:p>
                      <a:pPr marL="285750" indent="-285750">
                        <a:buFont typeface="Wingdings" pitchFamily="2" charset="2"/>
                        <a:buChar char="Ø"/>
                      </a:pPr>
                      <a:r>
                        <a:rPr lang="en-US" b="1" dirty="0"/>
                        <a:t>Pink headed Duck</a:t>
                      </a:r>
                    </a:p>
                    <a:p>
                      <a:pPr marL="285750" indent="-285750">
                        <a:buFont typeface="Wingdings" pitchFamily="2" charset="2"/>
                        <a:buChar char="Ø"/>
                      </a:pPr>
                      <a:r>
                        <a:rPr lang="en-US" b="1" dirty="0"/>
                        <a:t>Himalayan Quail</a:t>
                      </a:r>
                    </a:p>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285750" marR="0" indent="-285750" algn="l" rtl="0" fontAlgn="base">
                        <a:lnSpc>
                          <a:spcPct val="100000"/>
                        </a:lnSpc>
                        <a:spcBef>
                          <a:spcPts val="0"/>
                        </a:spcBef>
                        <a:spcAft>
                          <a:spcPts val="0"/>
                        </a:spcAft>
                        <a:buClr>
                          <a:srgbClr val="000000"/>
                        </a:buClr>
                        <a:buFont typeface="Wingdings" pitchFamily="2" charset="2"/>
                        <a:buChar char="Ø"/>
                      </a:pPr>
                      <a:r>
                        <a:rPr lang="en-IN" sz="1400" b="1" u="none" strike="noStrike" cap="none" dirty="0">
                          <a:solidFill>
                            <a:schemeClr val="dk1"/>
                          </a:solidFill>
                          <a:sym typeface="Arial"/>
                        </a:rPr>
                        <a:t>The Great Indian Bustard</a:t>
                      </a:r>
                    </a:p>
                    <a:p>
                      <a:pPr marL="285750" marR="0" indent="-285750" algn="l" rtl="0" fontAlgn="base">
                        <a:lnSpc>
                          <a:spcPct val="100000"/>
                        </a:lnSpc>
                        <a:spcBef>
                          <a:spcPts val="0"/>
                        </a:spcBef>
                        <a:spcAft>
                          <a:spcPts val="0"/>
                        </a:spcAft>
                        <a:buClr>
                          <a:srgbClr val="000000"/>
                        </a:buClr>
                        <a:buFont typeface="Wingdings" pitchFamily="2" charset="2"/>
                        <a:buChar char="Ø"/>
                      </a:pPr>
                      <a:r>
                        <a:rPr lang="en-IN" sz="1400" b="1" u="none" strike="noStrike" cap="none" dirty="0">
                          <a:solidFill>
                            <a:schemeClr val="dk1"/>
                          </a:solidFill>
                          <a:sym typeface="Arial"/>
                        </a:rPr>
                        <a:t>Bengal Tiger  </a:t>
                      </a:r>
                    </a:p>
                    <a:p>
                      <a:pPr marL="285750" marR="0" indent="-285750" algn="l" rtl="0" fontAlgn="base">
                        <a:lnSpc>
                          <a:spcPct val="100000"/>
                        </a:lnSpc>
                        <a:spcBef>
                          <a:spcPts val="0"/>
                        </a:spcBef>
                        <a:spcAft>
                          <a:spcPts val="0"/>
                        </a:spcAft>
                        <a:buClr>
                          <a:srgbClr val="000000"/>
                        </a:buClr>
                        <a:buFont typeface="Wingdings" pitchFamily="2" charset="2"/>
                        <a:buChar char="Ø"/>
                      </a:pPr>
                      <a:r>
                        <a:rPr lang="en-IN" sz="1400" b="1" u="none" strike="noStrike" cap="none" dirty="0">
                          <a:solidFill>
                            <a:schemeClr val="dk1"/>
                          </a:solidFill>
                          <a:sym typeface="Arial"/>
                        </a:rPr>
                        <a:t>Kashmiri Red Stag</a:t>
                      </a:r>
                    </a:p>
                    <a:p>
                      <a:pPr marL="285750" marR="0" indent="-285750" algn="l" rtl="0" fontAlgn="base">
                        <a:lnSpc>
                          <a:spcPct val="100000"/>
                        </a:lnSpc>
                        <a:spcBef>
                          <a:spcPts val="0"/>
                        </a:spcBef>
                        <a:spcAft>
                          <a:spcPts val="0"/>
                        </a:spcAft>
                        <a:buClr>
                          <a:srgbClr val="000000"/>
                        </a:buClr>
                        <a:buFont typeface="Wingdings" pitchFamily="2" charset="2"/>
                        <a:buChar char="Ø"/>
                      </a:pPr>
                      <a:r>
                        <a:rPr lang="en-IN" sz="1400" b="1" u="none" strike="noStrike" cap="none" dirty="0">
                          <a:solidFill>
                            <a:schemeClr val="dk1"/>
                          </a:solidFill>
                          <a:sym typeface="Arial"/>
                        </a:rPr>
                        <a:t>Ganges Dolphin</a:t>
                      </a:r>
                    </a:p>
                    <a:p>
                      <a:pPr marL="285750" marR="0" indent="-285750" algn="l" rtl="0" fontAlgn="base">
                        <a:lnSpc>
                          <a:spcPct val="100000"/>
                        </a:lnSpc>
                        <a:spcBef>
                          <a:spcPts val="0"/>
                        </a:spcBef>
                        <a:spcAft>
                          <a:spcPts val="0"/>
                        </a:spcAft>
                        <a:buClr>
                          <a:srgbClr val="000000"/>
                        </a:buClr>
                        <a:buFont typeface="Wingdings" pitchFamily="2" charset="2"/>
                        <a:buChar char="Ø"/>
                      </a:pPr>
                      <a:r>
                        <a:rPr lang="en-IN" sz="1400" b="1" u="none" strike="noStrike" cap="none" dirty="0">
                          <a:solidFill>
                            <a:schemeClr val="dk1"/>
                          </a:solidFill>
                          <a:sym typeface="Arial"/>
                        </a:rPr>
                        <a:t>Asiatic Lion</a:t>
                      </a:r>
                    </a:p>
                    <a:p>
                      <a:pPr marL="285750" marR="0" indent="-285750" algn="l" rtl="0" fontAlgn="base">
                        <a:lnSpc>
                          <a:spcPct val="100000"/>
                        </a:lnSpc>
                        <a:spcBef>
                          <a:spcPts val="0"/>
                        </a:spcBef>
                        <a:spcAft>
                          <a:spcPts val="0"/>
                        </a:spcAft>
                        <a:buClr>
                          <a:srgbClr val="000000"/>
                        </a:buClr>
                        <a:buFont typeface="Wingdings" pitchFamily="2" charset="2"/>
                        <a:buChar char="Ø"/>
                      </a:pPr>
                      <a:r>
                        <a:rPr lang="en-IN" sz="1400" b="1" u="none" strike="noStrike" cap="none" dirty="0">
                          <a:solidFill>
                            <a:schemeClr val="dk1"/>
                          </a:solidFill>
                          <a:sym typeface="Arial"/>
                        </a:rPr>
                        <a:t>One Horned Rhinoceros</a:t>
                      </a:r>
                      <a:endParaRPr lang="en-IN" sz="1400" b="1" i="1" u="none" strike="noStrike" cap="none" dirty="0">
                        <a:solidFill>
                          <a:schemeClr val="dk1"/>
                        </a:solidFill>
                        <a:latin typeface="Marion" panose="02020502060400020003" pitchFamily="18" charset="77"/>
                        <a:ea typeface="+mn-ea"/>
                        <a:cs typeface="+mn-cs"/>
                        <a:sym typeface="Aria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285750" marR="0" indent="-285750" algn="l" rtl="0" fontAlgn="base">
                        <a:lnSpc>
                          <a:spcPct val="100000"/>
                        </a:lnSpc>
                        <a:spcBef>
                          <a:spcPts val="0"/>
                        </a:spcBef>
                        <a:spcAft>
                          <a:spcPts val="0"/>
                        </a:spcAft>
                        <a:buClr>
                          <a:srgbClr val="000000"/>
                        </a:buClr>
                        <a:buFont typeface="Wingdings" pitchFamily="2" charset="2"/>
                        <a:buChar char="Ø"/>
                      </a:pPr>
                      <a:r>
                        <a:rPr lang="en-IN" sz="1400" b="1" u="none" strike="noStrike" cap="none" dirty="0">
                          <a:solidFill>
                            <a:schemeClr val="dk1"/>
                          </a:solidFill>
                          <a:sym typeface="Arial"/>
                        </a:rPr>
                        <a:t>Blackbuck</a:t>
                      </a:r>
                    </a:p>
                    <a:p>
                      <a:pPr marL="285750" marR="0" indent="-285750" algn="l" rtl="0" fontAlgn="base">
                        <a:lnSpc>
                          <a:spcPct val="100000"/>
                        </a:lnSpc>
                        <a:spcBef>
                          <a:spcPts val="0"/>
                        </a:spcBef>
                        <a:spcAft>
                          <a:spcPts val="0"/>
                        </a:spcAft>
                        <a:buClr>
                          <a:srgbClr val="000000"/>
                        </a:buClr>
                        <a:buFont typeface="Wingdings" pitchFamily="2" charset="2"/>
                        <a:buChar char="Ø"/>
                      </a:pPr>
                      <a:r>
                        <a:rPr lang="en-IN" sz="1400" b="1" u="none" strike="noStrike" cap="none" dirty="0">
                          <a:solidFill>
                            <a:schemeClr val="dk1"/>
                          </a:solidFill>
                          <a:sym typeface="Arial"/>
                        </a:rPr>
                        <a:t>Barasingha</a:t>
                      </a:r>
                    </a:p>
                    <a:p>
                      <a:pPr marL="285750" marR="0" indent="-285750" algn="l" rtl="0" fontAlgn="base">
                        <a:lnSpc>
                          <a:spcPct val="100000"/>
                        </a:lnSpc>
                        <a:spcBef>
                          <a:spcPts val="0"/>
                        </a:spcBef>
                        <a:spcAft>
                          <a:spcPts val="0"/>
                        </a:spcAft>
                        <a:buClr>
                          <a:srgbClr val="000000"/>
                        </a:buClr>
                        <a:buFont typeface="Wingdings" pitchFamily="2" charset="2"/>
                        <a:buChar char="Ø"/>
                      </a:pPr>
                      <a:r>
                        <a:rPr lang="en-IN" sz="1400" b="1" u="none" strike="noStrike" cap="none" dirty="0">
                          <a:solidFill>
                            <a:schemeClr val="dk1"/>
                          </a:solidFill>
                          <a:sym typeface="Arial"/>
                        </a:rPr>
                        <a:t>Yak</a:t>
                      </a:r>
                    </a:p>
                    <a:p>
                      <a:pPr marL="285750" marR="0" indent="-285750" algn="l" rtl="0" fontAlgn="base">
                        <a:lnSpc>
                          <a:spcPct val="100000"/>
                        </a:lnSpc>
                        <a:spcBef>
                          <a:spcPts val="0"/>
                        </a:spcBef>
                        <a:spcAft>
                          <a:spcPts val="0"/>
                        </a:spcAft>
                        <a:buClr>
                          <a:srgbClr val="000000"/>
                        </a:buClr>
                        <a:buFont typeface="Wingdings" pitchFamily="2" charset="2"/>
                        <a:buChar char="Ø"/>
                      </a:pPr>
                      <a:r>
                        <a:rPr lang="en-IN" sz="1400" b="1" u="none" strike="noStrike" cap="none" dirty="0">
                          <a:solidFill>
                            <a:schemeClr val="dk1"/>
                          </a:solidFill>
                          <a:sym typeface="Arial"/>
                        </a:rPr>
                        <a:t>Olive Ridley Turtle</a:t>
                      </a:r>
                    </a:p>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285750" indent="-285750">
                        <a:buFont typeface="Wingdings" pitchFamily="2" charset="2"/>
                        <a:buChar char="Ø"/>
                      </a:pPr>
                      <a:r>
                        <a:rPr lang="en-IN" sz="1400" b="1" i="0" u="none" strike="noStrike" cap="none" dirty="0">
                          <a:solidFill>
                            <a:schemeClr val="dk1"/>
                          </a:solidFill>
                          <a:latin typeface="+mn-lt"/>
                          <a:ea typeface="+mn-ea"/>
                          <a:cs typeface="+mn-cs"/>
                          <a:sym typeface="Arial"/>
                        </a:rPr>
                        <a:t>Giraffe</a:t>
                      </a:r>
                    </a:p>
                    <a:p>
                      <a:pPr marL="285750" indent="-285750">
                        <a:buFont typeface="Wingdings" pitchFamily="2" charset="2"/>
                        <a:buChar char="Ø"/>
                      </a:pPr>
                      <a:r>
                        <a:rPr lang="en-IN" sz="1400" b="1" i="0" u="none" strike="noStrike" cap="none" dirty="0">
                          <a:solidFill>
                            <a:schemeClr val="dk1"/>
                          </a:solidFill>
                          <a:latin typeface="+mn-lt"/>
                          <a:ea typeface="+mn-ea"/>
                          <a:cs typeface="+mn-cs"/>
                          <a:sym typeface="Arial"/>
                        </a:rPr>
                        <a:t>American alligator</a:t>
                      </a:r>
                    </a:p>
                    <a:p>
                      <a:pPr marL="285750" indent="-285750">
                        <a:buFont typeface="Wingdings" pitchFamily="2" charset="2"/>
                        <a:buChar char="Ø"/>
                      </a:pPr>
                      <a:r>
                        <a:rPr lang="en-IN" sz="1400" b="1" i="0" u="none" strike="noStrike" cap="none" dirty="0">
                          <a:solidFill>
                            <a:schemeClr val="dk1"/>
                          </a:solidFill>
                          <a:latin typeface="+mn-lt"/>
                          <a:ea typeface="+mn-ea"/>
                          <a:cs typeface="+mn-cs"/>
                          <a:sym typeface="Arial"/>
                        </a:rPr>
                        <a:t>Golden eagle</a:t>
                      </a:r>
                    </a:p>
                    <a:p>
                      <a:pPr marL="285750" indent="-285750">
                        <a:buFont typeface="Wingdings" pitchFamily="2" charset="2"/>
                        <a:buChar char="Ø"/>
                      </a:pPr>
                      <a:r>
                        <a:rPr lang="en-IN" sz="1400" b="1" i="0" u="none" strike="noStrike" cap="none" dirty="0">
                          <a:solidFill>
                            <a:schemeClr val="dk1"/>
                          </a:solidFill>
                          <a:latin typeface="+mn-lt"/>
                          <a:ea typeface="+mn-ea"/>
                          <a:cs typeface="+mn-cs"/>
                          <a:sym typeface="Arial"/>
                        </a:rPr>
                        <a:t>Red fox</a:t>
                      </a:r>
                    </a:p>
                    <a:p>
                      <a:pPr marL="285750" indent="-285750">
                        <a:buFont typeface="Wingdings" pitchFamily="2" charset="2"/>
                        <a:buChar char="Ø"/>
                      </a:pPr>
                      <a:r>
                        <a:rPr lang="en-IN" sz="1400" b="1" i="0" u="none" strike="noStrike" cap="none" dirty="0">
                          <a:solidFill>
                            <a:schemeClr val="dk1"/>
                          </a:solidFill>
                          <a:latin typeface="+mn-lt"/>
                          <a:ea typeface="+mn-ea"/>
                          <a:cs typeface="+mn-cs"/>
                          <a:sym typeface="Arial"/>
                        </a:rPr>
                        <a:t>Plains zebra</a:t>
                      </a:r>
                      <a:endParaRPr lang="en-US" sz="1400" b="1" i="0" u="none" strike="noStrike" cap="none" dirty="0">
                        <a:solidFill>
                          <a:schemeClr val="dk1"/>
                        </a:solidFill>
                        <a:latin typeface="+mn-lt"/>
                        <a:ea typeface="+mn-ea"/>
                        <a:cs typeface="+mn-cs"/>
                        <a:sym typeface="Aria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907227"/>
                  </a:ext>
                </a:extLst>
              </a:tr>
            </a:tbl>
          </a:graphicData>
        </a:graphic>
      </p:graphicFrame>
      <p:pic>
        <p:nvPicPr>
          <p:cNvPr id="884" name="Google Shape;884;p38"/>
          <p:cNvPicPr preferRelativeResize="0"/>
          <p:nvPr/>
        </p:nvPicPr>
        <p:blipFill rotWithShape="1">
          <a:blip r:embed="rId3">
            <a:alphaModFix/>
          </a:blip>
          <a:srcRect l="23330" t="23845" b="14022"/>
          <a:stretch/>
        </p:blipFill>
        <p:spPr>
          <a:xfrm>
            <a:off x="7307825" y="4044850"/>
            <a:ext cx="1746850" cy="1062250"/>
          </a:xfrm>
          <a:prstGeom prst="rect">
            <a:avLst/>
          </a:prstGeom>
          <a:noFill/>
          <a:ln>
            <a:noFill/>
          </a:ln>
        </p:spPr>
      </p:pic>
      <p:sp>
        <p:nvSpPr>
          <p:cNvPr id="885" name="Google Shape;885;p38"/>
          <p:cNvSpPr txBox="1">
            <a:spLocks noGrp="1"/>
          </p:cNvSpPr>
          <p:nvPr>
            <p:ph type="title"/>
          </p:nvPr>
        </p:nvSpPr>
        <p:spPr>
          <a:xfrm>
            <a:off x="3336307" y="263112"/>
            <a:ext cx="2694224"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0" dirty="0">
                <a:solidFill>
                  <a:schemeClr val="tx1"/>
                </a:solidFill>
                <a:latin typeface="Impact"/>
                <a:ea typeface="Impact"/>
                <a:cs typeface="Impact"/>
                <a:sym typeface="Impact"/>
              </a:rPr>
              <a:t>Categories</a:t>
            </a:r>
            <a:endParaRPr b="0" dirty="0">
              <a:solidFill>
                <a:schemeClr val="tx1"/>
              </a:solidFill>
              <a:latin typeface="Impact"/>
              <a:ea typeface="Impact"/>
              <a:cs typeface="Impact"/>
              <a:sym typeface="Impact"/>
            </a:endParaRPr>
          </a:p>
        </p:txBody>
      </p:sp>
      <p:pic>
        <p:nvPicPr>
          <p:cNvPr id="886" name="Google Shape;886;p38"/>
          <p:cNvPicPr preferRelativeResize="0"/>
          <p:nvPr/>
        </p:nvPicPr>
        <p:blipFill>
          <a:blip r:embed="rId4">
            <a:alphaModFix/>
          </a:blip>
          <a:stretch>
            <a:fillRect/>
          </a:stretch>
        </p:blipFill>
        <p:spPr>
          <a:xfrm>
            <a:off x="1289675" y="3323203"/>
            <a:ext cx="1671325" cy="2090072"/>
          </a:xfrm>
          <a:prstGeom prst="rect">
            <a:avLst/>
          </a:prstGeom>
          <a:noFill/>
          <a:ln>
            <a:noFill/>
          </a:ln>
        </p:spPr>
      </p:pic>
      <p:pic>
        <p:nvPicPr>
          <p:cNvPr id="887" name="Google Shape;887;p38"/>
          <p:cNvPicPr preferRelativeResize="0"/>
          <p:nvPr/>
        </p:nvPicPr>
        <p:blipFill>
          <a:blip r:embed="rId5">
            <a:alphaModFix/>
          </a:blip>
          <a:stretch>
            <a:fillRect/>
          </a:stretch>
        </p:blipFill>
        <p:spPr>
          <a:xfrm>
            <a:off x="2103012" y="3470150"/>
            <a:ext cx="2694224" cy="1796150"/>
          </a:xfrm>
          <a:prstGeom prst="rect">
            <a:avLst/>
          </a:prstGeom>
          <a:noFill/>
          <a:ln>
            <a:noFill/>
          </a:ln>
        </p:spPr>
      </p:pic>
      <p:pic>
        <p:nvPicPr>
          <p:cNvPr id="890" name="Google Shape;890;p38"/>
          <p:cNvPicPr preferRelativeResize="0"/>
          <p:nvPr/>
        </p:nvPicPr>
        <p:blipFill rotWithShape="1">
          <a:blip r:embed="rId6">
            <a:alphaModFix/>
          </a:blip>
          <a:srcRect l="13644" r="11054"/>
          <a:stretch/>
        </p:blipFill>
        <p:spPr>
          <a:xfrm flipH="1">
            <a:off x="5856775" y="3889642"/>
            <a:ext cx="1746850" cy="1372658"/>
          </a:xfrm>
          <a:prstGeom prst="rect">
            <a:avLst/>
          </a:prstGeom>
          <a:noFill/>
          <a:ln>
            <a:noFill/>
          </a:ln>
        </p:spPr>
      </p:pic>
      <p:pic>
        <p:nvPicPr>
          <p:cNvPr id="891" name="Google Shape;891;p38"/>
          <p:cNvPicPr preferRelativeResize="0"/>
          <p:nvPr/>
        </p:nvPicPr>
        <p:blipFill>
          <a:blip r:embed="rId7">
            <a:alphaModFix/>
          </a:blip>
          <a:stretch>
            <a:fillRect/>
          </a:stretch>
        </p:blipFill>
        <p:spPr>
          <a:xfrm>
            <a:off x="0" y="3389208"/>
            <a:ext cx="1671327" cy="1796149"/>
          </a:xfrm>
          <a:prstGeom prst="rect">
            <a:avLst/>
          </a:prstGeom>
          <a:noFill/>
          <a:ln>
            <a:noFill/>
          </a:ln>
        </p:spPr>
      </p:pic>
      <p:pic>
        <p:nvPicPr>
          <p:cNvPr id="892" name="Google Shape;892;p38"/>
          <p:cNvPicPr preferRelativeResize="0"/>
          <p:nvPr/>
        </p:nvPicPr>
        <p:blipFill rotWithShape="1">
          <a:blip r:embed="rId8">
            <a:alphaModFix/>
          </a:blip>
          <a:srcRect l="21019" t="6454" r="28195" b="4767"/>
          <a:stretch/>
        </p:blipFill>
        <p:spPr>
          <a:xfrm>
            <a:off x="4405725" y="3108349"/>
            <a:ext cx="2023101" cy="2357865"/>
          </a:xfrm>
          <a:prstGeom prst="rect">
            <a:avLst/>
          </a:prstGeom>
          <a:noFill/>
          <a:ln>
            <a:noFill/>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85"/>
                                        </p:tgtEl>
                                        <p:attrNameLst>
                                          <p:attrName>style.visibility</p:attrName>
                                        </p:attrNameLst>
                                      </p:cBhvr>
                                      <p:to>
                                        <p:strVal val="visible"/>
                                      </p:to>
                                    </p:set>
                                    <p:anim calcmode="lin" valueType="num">
                                      <p:cBhvr additive="base">
                                        <p:cTn id="7" dur="500" fill="hold"/>
                                        <p:tgtEl>
                                          <p:spTgt spid="885"/>
                                        </p:tgtEl>
                                        <p:attrNameLst>
                                          <p:attrName>ppt_x</p:attrName>
                                        </p:attrNameLst>
                                      </p:cBhvr>
                                      <p:tavLst>
                                        <p:tav tm="0">
                                          <p:val>
                                            <p:strVal val="#ppt_x"/>
                                          </p:val>
                                        </p:tav>
                                        <p:tav tm="100000">
                                          <p:val>
                                            <p:strVal val="#ppt_x"/>
                                          </p:val>
                                        </p:tav>
                                      </p:tavLst>
                                    </p:anim>
                                    <p:anim calcmode="lin" valueType="num">
                                      <p:cBhvr additive="base">
                                        <p:cTn id="8" dur="500" fill="hold"/>
                                        <p:tgtEl>
                                          <p:spTgt spid="88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EAD3D"/>
        </a:solidFill>
        <a:effectLst/>
      </p:bgPr>
    </p:bg>
    <p:spTree>
      <p:nvGrpSpPr>
        <p:cNvPr id="1" name="Shape 907"/>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D5A8E756-0803-8841-AA52-0D44541DB38E}"/>
              </a:ext>
            </a:extLst>
          </p:cNvPr>
          <p:cNvGraphicFramePr/>
          <p:nvPr>
            <p:extLst>
              <p:ext uri="{D42A27DB-BD31-4B8C-83A1-F6EECF244321}">
                <p14:modId xmlns:p14="http://schemas.microsoft.com/office/powerpoint/2010/main" val="434087187"/>
              </p:ext>
            </p:extLst>
          </p:nvPr>
        </p:nvGraphicFramePr>
        <p:xfrm>
          <a:off x="1418985" y="1851270"/>
          <a:ext cx="3038989" cy="2326097"/>
        </p:xfrm>
        <a:graphic>
          <a:graphicData uri="http://schemas.openxmlformats.org/drawingml/2006/chart">
            <c:chart xmlns:c="http://schemas.openxmlformats.org/drawingml/2006/chart" xmlns:r="http://schemas.openxmlformats.org/officeDocument/2006/relationships" r:id="rId3"/>
          </a:graphicData>
        </a:graphic>
      </p:graphicFrame>
      <p:sp>
        <p:nvSpPr>
          <p:cNvPr id="910" name="Google Shape;910;p40"/>
          <p:cNvSpPr/>
          <p:nvPr/>
        </p:nvSpPr>
        <p:spPr>
          <a:xfrm>
            <a:off x="3542391" y="1848082"/>
            <a:ext cx="347400" cy="3474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0"/>
          <p:cNvSpPr txBox="1">
            <a:spLocks noGrp="1"/>
          </p:cNvSpPr>
          <p:nvPr>
            <p:ph type="title"/>
          </p:nvPr>
        </p:nvSpPr>
        <p:spPr>
          <a:xfrm>
            <a:off x="720000" y="262548"/>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Threats to Indian wildlife</a:t>
            </a:r>
            <a:endParaRPr dirty="0"/>
          </a:p>
        </p:txBody>
      </p:sp>
      <p:sp>
        <p:nvSpPr>
          <p:cNvPr id="919" name="Google Shape;919;p40"/>
          <p:cNvSpPr txBox="1"/>
          <p:nvPr/>
        </p:nvSpPr>
        <p:spPr>
          <a:xfrm>
            <a:off x="2220036" y="914936"/>
            <a:ext cx="1209797" cy="440687"/>
          </a:xfrm>
          <a:prstGeom prst="rect">
            <a:avLst/>
          </a:prstGeom>
          <a:solidFill>
            <a:srgbClr val="CBE5E3"/>
          </a:solidFill>
          <a:ln w="19050" cap="flat" cmpd="sng">
            <a:solidFill>
              <a:srgbClr val="3D85C6"/>
            </a:solidFill>
            <a:prstDash val="solid"/>
            <a:round/>
            <a:headEnd type="none" w="sm" len="sm"/>
            <a:tailEnd type="none" w="sm" len="sm"/>
          </a:ln>
        </p:spPr>
        <p:txBody>
          <a:bodyPr spcFirstLastPara="1" wrap="square" lIns="182875" tIns="91425" rIns="182875" bIns="91425" anchor="ctr" anchorCtr="0">
            <a:noAutofit/>
          </a:bodyPr>
          <a:lstStyle/>
          <a:p>
            <a:pPr marL="0" lvl="0" indent="0" algn="ctr" rtl="0">
              <a:spcBef>
                <a:spcPts val="0"/>
              </a:spcBef>
              <a:spcAft>
                <a:spcPts val="0"/>
              </a:spcAft>
              <a:buNone/>
            </a:pPr>
            <a:r>
              <a:rPr lang="en" sz="1600" b="1" dirty="0">
                <a:solidFill>
                  <a:schemeClr val="dk1"/>
                </a:solidFill>
                <a:latin typeface="Lucida Handwriting" panose="03010101010101010101" pitchFamily="66" charset="77"/>
                <a:ea typeface="Jura"/>
                <a:cs typeface="Jura"/>
                <a:sym typeface="Jura"/>
              </a:rPr>
              <a:t>FAUNA</a:t>
            </a:r>
            <a:endParaRPr sz="1600" b="1" dirty="0">
              <a:solidFill>
                <a:schemeClr val="dk1"/>
              </a:solidFill>
              <a:latin typeface="Lucida Handwriting" panose="03010101010101010101" pitchFamily="66" charset="77"/>
              <a:ea typeface="Jura"/>
              <a:cs typeface="Jura"/>
              <a:sym typeface="Jura"/>
            </a:endParaRPr>
          </a:p>
        </p:txBody>
      </p:sp>
      <p:sp>
        <p:nvSpPr>
          <p:cNvPr id="920" name="Google Shape;920;p40"/>
          <p:cNvSpPr txBox="1"/>
          <p:nvPr/>
        </p:nvSpPr>
        <p:spPr>
          <a:xfrm>
            <a:off x="3461472" y="4201733"/>
            <a:ext cx="1293250" cy="466200"/>
          </a:xfrm>
          <a:prstGeom prst="rect">
            <a:avLst/>
          </a:prstGeom>
          <a:solidFill>
            <a:srgbClr val="FFFFFF"/>
          </a:solidFill>
          <a:ln>
            <a:noFill/>
          </a:ln>
        </p:spPr>
        <p:txBody>
          <a:bodyPr spcFirstLastPara="1" wrap="square" lIns="182875" tIns="91425" rIns="182875" bIns="91425" anchor="ctr" anchorCtr="0">
            <a:noAutofit/>
          </a:bodyPr>
          <a:lstStyle>
            <a:defPPr marR="0" lvl="0" algn="l" rtl="0">
              <a:lnSpc>
                <a:spcPct val="100000"/>
              </a:lnSpc>
              <a:spcBef>
                <a:spcPts val="0"/>
              </a:spcBef>
              <a:spcAft>
                <a:spcPts val="0"/>
              </a:spcAft>
              <a:defRPr/>
            </a:defPPr>
            <a:lvl1pPr marL="0" indent="0" algn="ctr">
              <a:buNone/>
              <a:defRPr sz="1200">
                <a:solidFill>
                  <a:schemeClr val="dk1"/>
                </a:solidFill>
                <a:latin typeface="Jura Medium"/>
                <a:ea typeface="Jura Medium"/>
                <a:cs typeface="Jura Medium"/>
              </a:defRPr>
            </a:lvl1pPr>
          </a:lstStyle>
          <a:p>
            <a:r>
              <a:rPr lang="en" dirty="0">
                <a:sym typeface="Jura Medium"/>
              </a:rPr>
              <a:t>Habitat Destruction</a:t>
            </a:r>
            <a:endParaRPr dirty="0">
              <a:sym typeface="Jura Medium"/>
            </a:endParaRPr>
          </a:p>
        </p:txBody>
      </p:sp>
      <p:sp>
        <p:nvSpPr>
          <p:cNvPr id="921" name="Google Shape;921;p40"/>
          <p:cNvSpPr txBox="1"/>
          <p:nvPr/>
        </p:nvSpPr>
        <p:spPr>
          <a:xfrm>
            <a:off x="1394010" y="4313827"/>
            <a:ext cx="1127553" cy="354106"/>
          </a:xfrm>
          <a:prstGeom prst="rect">
            <a:avLst/>
          </a:prstGeom>
          <a:solidFill>
            <a:srgbClr val="FFFFFF"/>
          </a:solidFill>
          <a:ln>
            <a:noFill/>
          </a:ln>
        </p:spPr>
        <p:txBody>
          <a:bodyPr spcFirstLastPara="1" wrap="square" lIns="182875" tIns="91425" rIns="182875" bIns="91425" anchor="ctr" anchorCtr="0">
            <a:noAutofit/>
          </a:bodyPr>
          <a:lstStyle>
            <a:defPPr marR="0" lvl="0" algn="l" rtl="0">
              <a:lnSpc>
                <a:spcPct val="100000"/>
              </a:lnSpc>
              <a:spcBef>
                <a:spcPts val="0"/>
              </a:spcBef>
              <a:spcAft>
                <a:spcPts val="0"/>
              </a:spcAft>
              <a:defRPr/>
            </a:defPPr>
            <a:lvl1pPr marL="0" indent="0" algn="ctr">
              <a:buNone/>
              <a:defRPr sz="1200">
                <a:solidFill>
                  <a:schemeClr val="dk1"/>
                </a:solidFill>
                <a:latin typeface="Jura Medium"/>
                <a:ea typeface="Jura Medium"/>
                <a:cs typeface="Jura Medium"/>
              </a:defRPr>
            </a:lvl1pPr>
          </a:lstStyle>
          <a:p>
            <a:r>
              <a:rPr lang="en" dirty="0">
                <a:sym typeface="Jura Medium"/>
              </a:rPr>
              <a:t>Pollution</a:t>
            </a:r>
            <a:endParaRPr dirty="0">
              <a:sym typeface="Jura Medium"/>
            </a:endParaRPr>
          </a:p>
        </p:txBody>
      </p:sp>
      <p:sp>
        <p:nvSpPr>
          <p:cNvPr id="922" name="Google Shape;922;p40"/>
          <p:cNvSpPr txBox="1"/>
          <p:nvPr/>
        </p:nvSpPr>
        <p:spPr>
          <a:xfrm>
            <a:off x="210001" y="2193465"/>
            <a:ext cx="1475471" cy="994354"/>
          </a:xfrm>
          <a:prstGeom prst="rect">
            <a:avLst/>
          </a:prstGeom>
          <a:solidFill>
            <a:srgbClr val="FFFFFF"/>
          </a:solidFill>
          <a:ln>
            <a:noFill/>
          </a:ln>
        </p:spPr>
        <p:txBody>
          <a:bodyPr spcFirstLastPara="1" wrap="square" lIns="182875" tIns="91425" rIns="182875" bIns="91425" anchor="ctr" anchorCtr="0">
            <a:noAutofit/>
          </a:bodyPr>
          <a:lstStyle>
            <a:defPPr marR="0" lvl="0" algn="l" rtl="0">
              <a:lnSpc>
                <a:spcPct val="100000"/>
              </a:lnSpc>
              <a:spcBef>
                <a:spcPts val="0"/>
              </a:spcBef>
              <a:spcAft>
                <a:spcPts val="0"/>
              </a:spcAft>
            </a:defPPr>
            <a:lvl1pPr marL="0" indent="0" algn="ctr">
              <a:buNone/>
              <a:defRPr sz="1200">
                <a:solidFill>
                  <a:schemeClr val="dk1"/>
                </a:solidFill>
                <a:latin typeface="Jura Medium"/>
                <a:ea typeface="Jura Medium"/>
                <a:cs typeface="Jura Medium"/>
              </a:defRPr>
            </a:lvl1pPr>
          </a:lstStyle>
          <a:p>
            <a:r>
              <a:rPr lang="en" dirty="0">
                <a:sym typeface="Jura Medium"/>
              </a:rPr>
              <a:t>Invasive species (</a:t>
            </a:r>
            <a:r>
              <a:rPr lang="en" dirty="0" err="1">
                <a:sym typeface="Jura Medium"/>
              </a:rPr>
              <a:t>Eg.</a:t>
            </a:r>
            <a:r>
              <a:rPr lang="en" dirty="0">
                <a:sym typeface="Jura Medium"/>
              </a:rPr>
              <a:t> Black Wattle, Indian Bullfrog)</a:t>
            </a:r>
            <a:endParaRPr dirty="0">
              <a:sym typeface="Jura Medium"/>
            </a:endParaRPr>
          </a:p>
        </p:txBody>
      </p:sp>
      <p:sp>
        <p:nvSpPr>
          <p:cNvPr id="923" name="Google Shape;923;p40"/>
          <p:cNvSpPr txBox="1"/>
          <p:nvPr/>
        </p:nvSpPr>
        <p:spPr>
          <a:xfrm>
            <a:off x="203077" y="3423979"/>
            <a:ext cx="1127553" cy="354106"/>
          </a:xfrm>
          <a:prstGeom prst="rect">
            <a:avLst/>
          </a:prstGeom>
          <a:solidFill>
            <a:srgbClr val="FFFFFF"/>
          </a:solidFill>
          <a:ln>
            <a:noFill/>
          </a:ln>
        </p:spPr>
        <p:txBody>
          <a:bodyPr spcFirstLastPara="1" wrap="square" lIns="182875" tIns="91425" rIns="182875" bIns="91425" anchor="ctr" anchorCtr="0">
            <a:noAutofit/>
          </a:bodyPr>
          <a:lstStyle>
            <a:defPPr marR="0" lvl="0" algn="l" rtl="0">
              <a:lnSpc>
                <a:spcPct val="100000"/>
              </a:lnSpc>
              <a:spcBef>
                <a:spcPts val="0"/>
              </a:spcBef>
              <a:spcAft>
                <a:spcPts val="0"/>
              </a:spcAft>
              <a:defRPr/>
            </a:defPPr>
            <a:lvl1pPr marL="0" indent="0" algn="ctr">
              <a:buNone/>
              <a:defRPr sz="1200">
                <a:solidFill>
                  <a:schemeClr val="dk1"/>
                </a:solidFill>
                <a:latin typeface="Jura Medium"/>
                <a:ea typeface="Jura Medium"/>
                <a:cs typeface="Jura Medium"/>
              </a:defRPr>
            </a:lvl1pPr>
          </a:lstStyle>
          <a:p>
            <a:r>
              <a:rPr lang="en" dirty="0">
                <a:sym typeface="Jura Medium"/>
              </a:rPr>
              <a:t>Poaching</a:t>
            </a:r>
            <a:endParaRPr dirty="0">
              <a:sym typeface="Jura Medium"/>
            </a:endParaRPr>
          </a:p>
        </p:txBody>
      </p:sp>
      <p:sp>
        <p:nvSpPr>
          <p:cNvPr id="924" name="Google Shape;924;p40"/>
          <p:cNvSpPr/>
          <p:nvPr/>
        </p:nvSpPr>
        <p:spPr>
          <a:xfrm>
            <a:off x="3761466" y="3410182"/>
            <a:ext cx="347400" cy="3474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0"/>
          <p:cNvSpPr/>
          <p:nvPr/>
        </p:nvSpPr>
        <p:spPr>
          <a:xfrm>
            <a:off x="5354799" y="2790350"/>
            <a:ext cx="347400" cy="3474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0"/>
          <p:cNvSpPr/>
          <p:nvPr/>
        </p:nvSpPr>
        <p:spPr>
          <a:xfrm>
            <a:off x="4837791" y="1555582"/>
            <a:ext cx="347400" cy="3474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7" name="Google Shape;927;p40"/>
          <p:cNvGrpSpPr/>
          <p:nvPr/>
        </p:nvGrpSpPr>
        <p:grpSpPr>
          <a:xfrm flipH="1">
            <a:off x="4043710" y="756568"/>
            <a:ext cx="448034" cy="447956"/>
            <a:chOff x="10333025" y="2667100"/>
            <a:chExt cx="191100" cy="191075"/>
          </a:xfrm>
        </p:grpSpPr>
        <p:sp>
          <p:nvSpPr>
            <p:cNvPr id="928" name="Google Shape;928;p40"/>
            <p:cNvSpPr/>
            <p:nvPr/>
          </p:nvSpPr>
          <p:spPr>
            <a:xfrm>
              <a:off x="10423075" y="2667100"/>
              <a:ext cx="11050" cy="191075"/>
            </a:xfrm>
            <a:custGeom>
              <a:avLst/>
              <a:gdLst/>
              <a:ahLst/>
              <a:cxnLst/>
              <a:rect l="l" t="t" r="r" b="b"/>
              <a:pathLst>
                <a:path w="442" h="7643" extrusionOk="0">
                  <a:moveTo>
                    <a:pt x="218" y="0"/>
                  </a:moveTo>
                  <a:cubicBezTo>
                    <a:pt x="100" y="0"/>
                    <a:pt x="0" y="98"/>
                    <a:pt x="0" y="224"/>
                  </a:cubicBezTo>
                  <a:lnTo>
                    <a:pt x="0" y="7425"/>
                  </a:lnTo>
                  <a:cubicBezTo>
                    <a:pt x="0" y="7543"/>
                    <a:pt x="100" y="7643"/>
                    <a:pt x="218" y="7643"/>
                  </a:cubicBezTo>
                  <a:cubicBezTo>
                    <a:pt x="342" y="7643"/>
                    <a:pt x="441" y="7543"/>
                    <a:pt x="441" y="7425"/>
                  </a:cubicBezTo>
                  <a:lnTo>
                    <a:pt x="441" y="224"/>
                  </a:lnTo>
                  <a:cubicBezTo>
                    <a:pt x="441" y="98"/>
                    <a:pt x="342"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0"/>
            <p:cNvSpPr/>
            <p:nvPr/>
          </p:nvSpPr>
          <p:spPr>
            <a:xfrm>
              <a:off x="10333025" y="2757100"/>
              <a:ext cx="191100" cy="11050"/>
            </a:xfrm>
            <a:custGeom>
              <a:avLst/>
              <a:gdLst/>
              <a:ahLst/>
              <a:cxnLst/>
              <a:rect l="l" t="t" r="r" b="b"/>
              <a:pathLst>
                <a:path w="7644" h="442" extrusionOk="0">
                  <a:moveTo>
                    <a:pt x="218" y="0"/>
                  </a:moveTo>
                  <a:cubicBezTo>
                    <a:pt x="101" y="0"/>
                    <a:pt x="1" y="100"/>
                    <a:pt x="1" y="224"/>
                  </a:cubicBezTo>
                  <a:cubicBezTo>
                    <a:pt x="1" y="341"/>
                    <a:pt x="101" y="441"/>
                    <a:pt x="218" y="441"/>
                  </a:cubicBezTo>
                  <a:lnTo>
                    <a:pt x="7420" y="441"/>
                  </a:lnTo>
                  <a:cubicBezTo>
                    <a:pt x="7545" y="441"/>
                    <a:pt x="7643" y="341"/>
                    <a:pt x="7643" y="224"/>
                  </a:cubicBezTo>
                  <a:cubicBezTo>
                    <a:pt x="7643" y="100"/>
                    <a:pt x="7545" y="0"/>
                    <a:pt x="7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0"/>
            <p:cNvSpPr/>
            <p:nvPr/>
          </p:nvSpPr>
          <p:spPr>
            <a:xfrm>
              <a:off x="10379450" y="2709800"/>
              <a:ext cx="102325" cy="113000"/>
            </a:xfrm>
            <a:custGeom>
              <a:avLst/>
              <a:gdLst/>
              <a:ahLst/>
              <a:cxnLst/>
              <a:rect l="l" t="t" r="r" b="b"/>
              <a:pathLst>
                <a:path w="4093" h="4520" extrusionOk="0">
                  <a:moveTo>
                    <a:pt x="245" y="1"/>
                  </a:moveTo>
                  <a:cubicBezTo>
                    <a:pt x="194" y="1"/>
                    <a:pt x="142" y="18"/>
                    <a:pt x="100" y="55"/>
                  </a:cubicBezTo>
                  <a:cubicBezTo>
                    <a:pt x="12" y="135"/>
                    <a:pt x="0" y="278"/>
                    <a:pt x="81" y="365"/>
                  </a:cubicBezTo>
                  <a:lnTo>
                    <a:pt x="3682" y="4445"/>
                  </a:lnTo>
                  <a:cubicBezTo>
                    <a:pt x="3726" y="4494"/>
                    <a:pt x="3788" y="4519"/>
                    <a:pt x="3849" y="4519"/>
                  </a:cubicBezTo>
                  <a:cubicBezTo>
                    <a:pt x="3900" y="4519"/>
                    <a:pt x="3955" y="4500"/>
                    <a:pt x="3992" y="4463"/>
                  </a:cubicBezTo>
                  <a:cubicBezTo>
                    <a:pt x="4086" y="4382"/>
                    <a:pt x="4092" y="4245"/>
                    <a:pt x="4012" y="4153"/>
                  </a:cubicBezTo>
                  <a:lnTo>
                    <a:pt x="410" y="73"/>
                  </a:lnTo>
                  <a:cubicBezTo>
                    <a:pt x="366" y="26"/>
                    <a:pt x="306"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0"/>
            <p:cNvSpPr/>
            <p:nvPr/>
          </p:nvSpPr>
          <p:spPr>
            <a:xfrm>
              <a:off x="10373550" y="2715800"/>
              <a:ext cx="114250" cy="101075"/>
            </a:xfrm>
            <a:custGeom>
              <a:avLst/>
              <a:gdLst/>
              <a:ahLst/>
              <a:cxnLst/>
              <a:rect l="l" t="t" r="r" b="b"/>
              <a:pathLst>
                <a:path w="4570" h="4043" extrusionOk="0">
                  <a:moveTo>
                    <a:pt x="4324" y="0"/>
                  </a:moveTo>
                  <a:cubicBezTo>
                    <a:pt x="4271" y="0"/>
                    <a:pt x="4219" y="19"/>
                    <a:pt x="4179" y="56"/>
                  </a:cubicBezTo>
                  <a:lnTo>
                    <a:pt x="99" y="3658"/>
                  </a:lnTo>
                  <a:cubicBezTo>
                    <a:pt x="7" y="3738"/>
                    <a:pt x="1" y="3875"/>
                    <a:pt x="81" y="3968"/>
                  </a:cubicBezTo>
                  <a:cubicBezTo>
                    <a:pt x="125" y="4018"/>
                    <a:pt x="181" y="4042"/>
                    <a:pt x="242" y="4042"/>
                  </a:cubicBezTo>
                  <a:cubicBezTo>
                    <a:pt x="299" y="4042"/>
                    <a:pt x="348" y="4024"/>
                    <a:pt x="391" y="3987"/>
                  </a:cubicBezTo>
                  <a:lnTo>
                    <a:pt x="4471" y="386"/>
                  </a:lnTo>
                  <a:cubicBezTo>
                    <a:pt x="4558" y="305"/>
                    <a:pt x="4570" y="168"/>
                    <a:pt x="4489" y="76"/>
                  </a:cubicBezTo>
                  <a:cubicBezTo>
                    <a:pt x="4446" y="25"/>
                    <a:pt x="4385" y="0"/>
                    <a:pt x="4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4" name="Google Shape;934;p40"/>
          <p:cNvSpPr txBox="1"/>
          <p:nvPr/>
        </p:nvSpPr>
        <p:spPr>
          <a:xfrm>
            <a:off x="464574" y="1535930"/>
            <a:ext cx="1610656" cy="419752"/>
          </a:xfrm>
          <a:prstGeom prst="rect">
            <a:avLst/>
          </a:prstGeom>
          <a:solidFill>
            <a:srgbClr val="FFFFFF"/>
          </a:solidFill>
          <a:ln>
            <a:noFill/>
          </a:ln>
        </p:spPr>
        <p:txBody>
          <a:bodyPr spcFirstLastPara="1" wrap="square" lIns="182875" tIns="91425" rIns="182875" bIns="91425" anchor="ctr" anchorCtr="0">
            <a:noAutofit/>
          </a:bodyPr>
          <a:lstStyle/>
          <a:p>
            <a:pPr marL="0" lvl="0" indent="0" algn="ctr" rtl="0">
              <a:spcBef>
                <a:spcPts val="0"/>
              </a:spcBef>
              <a:spcAft>
                <a:spcPts val="0"/>
              </a:spcAft>
              <a:buNone/>
            </a:pPr>
            <a:r>
              <a:rPr lang="en" sz="1200" dirty="0">
                <a:solidFill>
                  <a:schemeClr val="dk1"/>
                </a:solidFill>
                <a:latin typeface="Jura Medium"/>
                <a:ea typeface="Jura Medium"/>
                <a:cs typeface="Jura Medium"/>
                <a:sym typeface="Jura Medium"/>
              </a:rPr>
              <a:t>Climate change</a:t>
            </a:r>
            <a:endParaRPr sz="1200" dirty="0">
              <a:solidFill>
                <a:schemeClr val="dk1"/>
              </a:solidFill>
              <a:latin typeface="Jura Medium"/>
              <a:ea typeface="Jura Medium"/>
              <a:cs typeface="Jura Medium"/>
              <a:sym typeface="Jura Medium"/>
            </a:endParaRPr>
          </a:p>
        </p:txBody>
      </p:sp>
      <p:graphicFrame>
        <p:nvGraphicFramePr>
          <p:cNvPr id="13" name="Chart 12">
            <a:extLst>
              <a:ext uri="{FF2B5EF4-FFF2-40B4-BE49-F238E27FC236}">
                <a16:creationId xmlns:a16="http://schemas.microsoft.com/office/drawing/2014/main" id="{A7AF3297-D013-0E4F-A14F-4B6A5A7F4E35}"/>
              </a:ext>
            </a:extLst>
          </p:cNvPr>
          <p:cNvGraphicFramePr/>
          <p:nvPr>
            <p:extLst>
              <p:ext uri="{D42A27DB-BD31-4B8C-83A1-F6EECF244321}">
                <p14:modId xmlns:p14="http://schemas.microsoft.com/office/powerpoint/2010/main" val="2303887769"/>
              </p:ext>
            </p:extLst>
          </p:nvPr>
        </p:nvGraphicFramePr>
        <p:xfrm>
          <a:off x="5531508" y="1822445"/>
          <a:ext cx="3188483" cy="2293780"/>
        </p:xfrm>
        <a:graphic>
          <a:graphicData uri="http://schemas.openxmlformats.org/drawingml/2006/chart">
            <c:chart xmlns:c="http://schemas.openxmlformats.org/drawingml/2006/chart" xmlns:r="http://schemas.openxmlformats.org/officeDocument/2006/relationships" r:id="rId4"/>
          </a:graphicData>
        </a:graphic>
      </p:graphicFrame>
      <p:sp>
        <p:nvSpPr>
          <p:cNvPr id="48" name="Google Shape;919;p40">
            <a:extLst>
              <a:ext uri="{FF2B5EF4-FFF2-40B4-BE49-F238E27FC236}">
                <a16:creationId xmlns:a16="http://schemas.microsoft.com/office/drawing/2014/main" id="{36087C77-00C5-554D-89CC-C4C522986131}"/>
              </a:ext>
            </a:extLst>
          </p:cNvPr>
          <p:cNvSpPr txBox="1"/>
          <p:nvPr/>
        </p:nvSpPr>
        <p:spPr>
          <a:xfrm>
            <a:off x="6363418" y="922342"/>
            <a:ext cx="1209797" cy="440687"/>
          </a:xfrm>
          <a:prstGeom prst="rect">
            <a:avLst/>
          </a:prstGeom>
          <a:solidFill>
            <a:srgbClr val="CBE5E3"/>
          </a:solidFill>
          <a:ln w="19050" cap="flat" cmpd="sng">
            <a:solidFill>
              <a:srgbClr val="3D85C6"/>
            </a:solidFill>
            <a:prstDash val="solid"/>
            <a:round/>
            <a:headEnd type="none" w="sm" len="sm"/>
            <a:tailEnd type="none" w="sm" len="sm"/>
          </a:ln>
        </p:spPr>
        <p:txBody>
          <a:bodyPr spcFirstLastPara="1" wrap="square" lIns="182875" tIns="91425" rIns="182875" bIns="91425" anchor="ctr" anchorCtr="0">
            <a:noAutofit/>
          </a:bodyPr>
          <a:lstStyle/>
          <a:p>
            <a:pPr marL="0" lvl="0" indent="0" algn="ctr" rtl="0">
              <a:spcBef>
                <a:spcPts val="0"/>
              </a:spcBef>
              <a:spcAft>
                <a:spcPts val="0"/>
              </a:spcAft>
              <a:buNone/>
            </a:pPr>
            <a:r>
              <a:rPr lang="en" sz="1600" b="1" dirty="0">
                <a:solidFill>
                  <a:schemeClr val="dk1"/>
                </a:solidFill>
                <a:latin typeface="Lucida Handwriting" panose="03010101010101010101" pitchFamily="66" charset="77"/>
                <a:ea typeface="Jura"/>
                <a:cs typeface="Jura"/>
                <a:sym typeface="Jura"/>
              </a:rPr>
              <a:t>FLORA</a:t>
            </a:r>
            <a:endParaRPr sz="1600" b="1" dirty="0">
              <a:solidFill>
                <a:schemeClr val="dk1"/>
              </a:solidFill>
              <a:latin typeface="Lucida Handwriting" panose="03010101010101010101" pitchFamily="66" charset="77"/>
              <a:ea typeface="Jura"/>
              <a:cs typeface="Jura"/>
              <a:sym typeface="Jura"/>
            </a:endParaRPr>
          </a:p>
        </p:txBody>
      </p:sp>
      <p:sp>
        <p:nvSpPr>
          <p:cNvPr id="54" name="Google Shape;920;p40">
            <a:extLst>
              <a:ext uri="{FF2B5EF4-FFF2-40B4-BE49-F238E27FC236}">
                <a16:creationId xmlns:a16="http://schemas.microsoft.com/office/drawing/2014/main" id="{0CCD9883-532F-AB44-8C5F-315CB96A5541}"/>
              </a:ext>
            </a:extLst>
          </p:cNvPr>
          <p:cNvSpPr txBox="1"/>
          <p:nvPr/>
        </p:nvSpPr>
        <p:spPr>
          <a:xfrm>
            <a:off x="7717138" y="1515007"/>
            <a:ext cx="1293250" cy="466200"/>
          </a:xfrm>
          <a:prstGeom prst="rect">
            <a:avLst/>
          </a:prstGeom>
          <a:solidFill>
            <a:srgbClr val="FFFFFF"/>
          </a:solidFill>
          <a:ln>
            <a:noFill/>
          </a:ln>
        </p:spPr>
        <p:txBody>
          <a:bodyPr spcFirstLastPara="1" wrap="square" lIns="182875" tIns="91425" rIns="182875" bIns="91425" anchor="ctr" anchorCtr="0">
            <a:noAutofit/>
          </a:bodyPr>
          <a:lstStyle>
            <a:defPPr marR="0" lvl="0" algn="l" rtl="0">
              <a:lnSpc>
                <a:spcPct val="100000"/>
              </a:lnSpc>
              <a:spcBef>
                <a:spcPts val="0"/>
              </a:spcBef>
              <a:spcAft>
                <a:spcPts val="0"/>
              </a:spcAft>
              <a:defRPr/>
            </a:defPPr>
            <a:lvl1pPr marL="0" indent="0" algn="ctr">
              <a:buNone/>
              <a:defRPr sz="1200">
                <a:solidFill>
                  <a:schemeClr val="dk1"/>
                </a:solidFill>
                <a:latin typeface="Jura Medium"/>
                <a:ea typeface="Jura Medium"/>
                <a:cs typeface="Jura Medium"/>
              </a:defRPr>
            </a:lvl1pPr>
          </a:lstStyle>
          <a:p>
            <a:r>
              <a:rPr lang="en" dirty="0">
                <a:sym typeface="Jura Medium"/>
              </a:rPr>
              <a:t>Habitat Loss</a:t>
            </a:r>
            <a:endParaRPr dirty="0">
              <a:sym typeface="Jura Medium"/>
            </a:endParaRPr>
          </a:p>
        </p:txBody>
      </p:sp>
      <p:sp>
        <p:nvSpPr>
          <p:cNvPr id="55" name="Google Shape;920;p40">
            <a:extLst>
              <a:ext uri="{FF2B5EF4-FFF2-40B4-BE49-F238E27FC236}">
                <a16:creationId xmlns:a16="http://schemas.microsoft.com/office/drawing/2014/main" id="{ED2AAF46-3F5C-8C47-AEA5-74F2E1985410}"/>
              </a:ext>
            </a:extLst>
          </p:cNvPr>
          <p:cNvSpPr txBox="1"/>
          <p:nvPr/>
        </p:nvSpPr>
        <p:spPr>
          <a:xfrm>
            <a:off x="7428585" y="4108182"/>
            <a:ext cx="1604118" cy="528075"/>
          </a:xfrm>
          <a:prstGeom prst="rect">
            <a:avLst/>
          </a:prstGeom>
          <a:solidFill>
            <a:srgbClr val="FFFFFF"/>
          </a:solidFill>
          <a:ln>
            <a:noFill/>
          </a:ln>
        </p:spPr>
        <p:txBody>
          <a:bodyPr spcFirstLastPara="1" wrap="square" lIns="182875" tIns="91425" rIns="182875" bIns="91425" anchor="ctr" anchorCtr="0">
            <a:noAutofit/>
          </a:bodyPr>
          <a:lstStyle>
            <a:defPPr marR="0" lvl="0" algn="l" rtl="0">
              <a:lnSpc>
                <a:spcPct val="100000"/>
              </a:lnSpc>
              <a:spcBef>
                <a:spcPts val="0"/>
              </a:spcBef>
              <a:spcAft>
                <a:spcPts val="0"/>
              </a:spcAft>
              <a:defRPr/>
            </a:defPPr>
            <a:lvl1pPr marL="0" indent="0" algn="ctr">
              <a:buNone/>
              <a:defRPr sz="1200">
                <a:solidFill>
                  <a:schemeClr val="dk1"/>
                </a:solidFill>
                <a:latin typeface="Jura Medium"/>
                <a:ea typeface="Jura Medium"/>
                <a:cs typeface="Jura Medium"/>
              </a:defRPr>
            </a:lvl1pPr>
          </a:lstStyle>
          <a:p>
            <a:r>
              <a:rPr lang="en" dirty="0">
                <a:sym typeface="Jura Medium"/>
              </a:rPr>
              <a:t>Fragmentation and degradation</a:t>
            </a:r>
            <a:endParaRPr dirty="0">
              <a:sym typeface="Jura Medium"/>
            </a:endParaRPr>
          </a:p>
        </p:txBody>
      </p:sp>
      <p:sp>
        <p:nvSpPr>
          <p:cNvPr id="56" name="Google Shape;920;p40">
            <a:extLst>
              <a:ext uri="{FF2B5EF4-FFF2-40B4-BE49-F238E27FC236}">
                <a16:creationId xmlns:a16="http://schemas.microsoft.com/office/drawing/2014/main" id="{D99CE162-D37E-FB41-9403-3457BB2140B6}"/>
              </a:ext>
            </a:extLst>
          </p:cNvPr>
          <p:cNvSpPr txBox="1"/>
          <p:nvPr/>
        </p:nvSpPr>
        <p:spPr>
          <a:xfrm>
            <a:off x="5489701" y="4358792"/>
            <a:ext cx="1604118" cy="528075"/>
          </a:xfrm>
          <a:prstGeom prst="rect">
            <a:avLst/>
          </a:prstGeom>
          <a:solidFill>
            <a:srgbClr val="FFFFFF"/>
          </a:solidFill>
          <a:ln>
            <a:noFill/>
          </a:ln>
        </p:spPr>
        <p:txBody>
          <a:bodyPr spcFirstLastPara="1" wrap="square" lIns="182875" tIns="91425" rIns="182875" bIns="91425" anchor="ctr" anchorCtr="0">
            <a:noAutofit/>
          </a:bodyPr>
          <a:lstStyle>
            <a:defPPr marR="0" lvl="0" algn="l" rtl="0">
              <a:lnSpc>
                <a:spcPct val="100000"/>
              </a:lnSpc>
              <a:spcBef>
                <a:spcPts val="0"/>
              </a:spcBef>
              <a:spcAft>
                <a:spcPts val="0"/>
              </a:spcAft>
              <a:defRPr/>
            </a:defPPr>
            <a:lvl1pPr marL="0" indent="0" algn="ctr">
              <a:buNone/>
              <a:defRPr sz="1200">
                <a:solidFill>
                  <a:schemeClr val="dk1"/>
                </a:solidFill>
                <a:latin typeface="Jura Medium"/>
                <a:ea typeface="Jura Medium"/>
                <a:cs typeface="Jura Medium"/>
              </a:defRPr>
            </a:lvl1pPr>
          </a:lstStyle>
          <a:p>
            <a:r>
              <a:rPr lang="en" dirty="0">
                <a:sym typeface="Jura Medium"/>
              </a:rPr>
              <a:t>Poor waste disposal and pollution</a:t>
            </a:r>
            <a:endParaRPr dirty="0">
              <a:sym typeface="Jura Medium"/>
            </a:endParaRPr>
          </a:p>
        </p:txBody>
      </p:sp>
      <p:sp>
        <p:nvSpPr>
          <p:cNvPr id="57" name="Google Shape;920;p40">
            <a:extLst>
              <a:ext uri="{FF2B5EF4-FFF2-40B4-BE49-F238E27FC236}">
                <a16:creationId xmlns:a16="http://schemas.microsoft.com/office/drawing/2014/main" id="{077CED64-115E-EE44-93B0-EC311E341315}"/>
              </a:ext>
            </a:extLst>
          </p:cNvPr>
          <p:cNvSpPr txBox="1"/>
          <p:nvPr/>
        </p:nvSpPr>
        <p:spPr>
          <a:xfrm>
            <a:off x="4831621" y="1146493"/>
            <a:ext cx="1451718" cy="1041169"/>
          </a:xfrm>
          <a:prstGeom prst="rect">
            <a:avLst/>
          </a:prstGeom>
          <a:solidFill>
            <a:srgbClr val="FFFFFF"/>
          </a:solidFill>
          <a:ln>
            <a:noFill/>
          </a:ln>
        </p:spPr>
        <p:txBody>
          <a:bodyPr spcFirstLastPara="1" wrap="square" lIns="182875" tIns="91425" rIns="182875" bIns="91425" anchor="ctr" anchorCtr="0">
            <a:noAutofit/>
          </a:bodyPr>
          <a:lstStyle>
            <a:defPPr marR="0" lvl="0" algn="l" rtl="0">
              <a:lnSpc>
                <a:spcPct val="100000"/>
              </a:lnSpc>
              <a:spcBef>
                <a:spcPts val="0"/>
              </a:spcBef>
              <a:spcAft>
                <a:spcPts val="0"/>
              </a:spcAft>
              <a:defRPr/>
            </a:defPPr>
            <a:lvl1pPr marL="0" indent="0" algn="ctr">
              <a:buNone/>
              <a:defRPr sz="1200">
                <a:solidFill>
                  <a:schemeClr val="dk1"/>
                </a:solidFill>
                <a:latin typeface="Jura Medium"/>
                <a:ea typeface="Jura Medium"/>
                <a:cs typeface="Jura Medium"/>
              </a:defRPr>
            </a:lvl1pPr>
          </a:lstStyle>
          <a:p>
            <a:r>
              <a:rPr lang="en" dirty="0">
                <a:sym typeface="Jura Medium"/>
              </a:rPr>
              <a:t>Invasive species (Eg. Water Hyacinth, Black mimosa)</a:t>
            </a:r>
            <a:endParaRPr dirty="0">
              <a:sym typeface="Jura Medium"/>
            </a:endParaRPr>
          </a:p>
        </p:txBody>
      </p:sp>
      <p:sp>
        <p:nvSpPr>
          <p:cNvPr id="58" name="Google Shape;920;p40">
            <a:extLst>
              <a:ext uri="{FF2B5EF4-FFF2-40B4-BE49-F238E27FC236}">
                <a16:creationId xmlns:a16="http://schemas.microsoft.com/office/drawing/2014/main" id="{D609629D-C5B5-F849-B7BA-B21A15A576FA}"/>
              </a:ext>
            </a:extLst>
          </p:cNvPr>
          <p:cNvSpPr txBox="1"/>
          <p:nvPr/>
        </p:nvSpPr>
        <p:spPr>
          <a:xfrm>
            <a:off x="4491744" y="2356745"/>
            <a:ext cx="1425738" cy="549227"/>
          </a:xfrm>
          <a:prstGeom prst="rect">
            <a:avLst/>
          </a:prstGeom>
          <a:solidFill>
            <a:srgbClr val="FFFFFF"/>
          </a:solidFill>
          <a:ln>
            <a:noFill/>
          </a:ln>
        </p:spPr>
        <p:txBody>
          <a:bodyPr spcFirstLastPara="1" wrap="square" lIns="182875" tIns="91425" rIns="182875" bIns="91425" anchor="ctr" anchorCtr="0">
            <a:noAutofit/>
          </a:bodyPr>
          <a:lstStyle>
            <a:defPPr marR="0" lvl="0" algn="l" rtl="0">
              <a:lnSpc>
                <a:spcPct val="100000"/>
              </a:lnSpc>
              <a:spcBef>
                <a:spcPts val="0"/>
              </a:spcBef>
              <a:spcAft>
                <a:spcPts val="0"/>
              </a:spcAft>
              <a:defRPr/>
            </a:defPPr>
            <a:lvl1pPr marL="0" indent="0" algn="ctr">
              <a:buNone/>
              <a:defRPr sz="1200">
                <a:solidFill>
                  <a:schemeClr val="dk1"/>
                </a:solidFill>
                <a:latin typeface="Jura Medium"/>
                <a:ea typeface="Jura Medium"/>
                <a:cs typeface="Jura Medium"/>
              </a:defRPr>
            </a:lvl1pPr>
          </a:lstStyle>
          <a:p>
            <a:r>
              <a:rPr lang="en" dirty="0">
                <a:sym typeface="Jura Medium"/>
              </a:rPr>
              <a:t>Climate change</a:t>
            </a:r>
            <a:endParaRPr dirty="0">
              <a:sym typeface="Jura Medium"/>
            </a:endParaRPr>
          </a:p>
        </p:txBody>
      </p:sp>
      <p:cxnSp>
        <p:nvCxnSpPr>
          <p:cNvPr id="60" name="Google Shape;914;p40">
            <a:extLst>
              <a:ext uri="{FF2B5EF4-FFF2-40B4-BE49-F238E27FC236}">
                <a16:creationId xmlns:a16="http://schemas.microsoft.com/office/drawing/2014/main" id="{8C488FB5-B950-4344-92AD-01ED74EF0E40}"/>
              </a:ext>
            </a:extLst>
          </p:cNvPr>
          <p:cNvCxnSpPr>
            <a:cxnSpLocks/>
          </p:cNvCxnSpPr>
          <p:nvPr/>
        </p:nvCxnSpPr>
        <p:spPr>
          <a:xfrm rot="5400000" flipH="1" flipV="1">
            <a:off x="8068491" y="2078458"/>
            <a:ext cx="590543" cy="415827"/>
          </a:xfrm>
          <a:prstGeom prst="curvedConnector3">
            <a:avLst>
              <a:gd name="adj1" fmla="val 50000"/>
            </a:avLst>
          </a:prstGeom>
          <a:noFill/>
          <a:ln w="28575" cap="flat" cmpd="sng">
            <a:solidFill>
              <a:schemeClr val="dk1"/>
            </a:solidFill>
            <a:prstDash val="solid"/>
            <a:round/>
            <a:headEnd type="none" w="med" len="med"/>
            <a:tailEnd type="none" w="med" len="med"/>
          </a:ln>
        </p:spPr>
      </p:cxnSp>
      <p:cxnSp>
        <p:nvCxnSpPr>
          <p:cNvPr id="62" name="Google Shape;914;p40">
            <a:extLst>
              <a:ext uri="{FF2B5EF4-FFF2-40B4-BE49-F238E27FC236}">
                <a16:creationId xmlns:a16="http://schemas.microsoft.com/office/drawing/2014/main" id="{2B7516DD-81B1-2C44-B13A-E2DF94DB729D}"/>
              </a:ext>
            </a:extLst>
          </p:cNvPr>
          <p:cNvCxnSpPr>
            <a:cxnSpLocks/>
            <a:stCxn id="56" idx="0"/>
          </p:cNvCxnSpPr>
          <p:nvPr/>
        </p:nvCxnSpPr>
        <p:spPr>
          <a:xfrm rot="5400000" flipH="1" flipV="1">
            <a:off x="6178678" y="3952430"/>
            <a:ext cx="519444" cy="293280"/>
          </a:xfrm>
          <a:prstGeom prst="curvedConnector3">
            <a:avLst>
              <a:gd name="adj1" fmla="val 50000"/>
            </a:avLst>
          </a:prstGeom>
          <a:noFill/>
          <a:ln w="28575" cap="flat" cmpd="sng">
            <a:solidFill>
              <a:schemeClr val="dk1"/>
            </a:solidFill>
            <a:prstDash val="solid"/>
            <a:round/>
            <a:headEnd type="none" w="med" len="med"/>
            <a:tailEnd type="none" w="med" len="med"/>
          </a:ln>
        </p:spPr>
      </p:cxnSp>
      <p:cxnSp>
        <p:nvCxnSpPr>
          <p:cNvPr id="64" name="Google Shape;914;p40">
            <a:extLst>
              <a:ext uri="{FF2B5EF4-FFF2-40B4-BE49-F238E27FC236}">
                <a16:creationId xmlns:a16="http://schemas.microsoft.com/office/drawing/2014/main" id="{2B7516DD-81B1-2C44-B13A-E2DF94DB729D}"/>
              </a:ext>
            </a:extLst>
          </p:cNvPr>
          <p:cNvCxnSpPr>
            <a:cxnSpLocks/>
          </p:cNvCxnSpPr>
          <p:nvPr/>
        </p:nvCxnSpPr>
        <p:spPr>
          <a:xfrm rot="10800000">
            <a:off x="5844777" y="2785477"/>
            <a:ext cx="312781" cy="289578"/>
          </a:xfrm>
          <a:prstGeom prst="curvedConnector3">
            <a:avLst>
              <a:gd name="adj1" fmla="val 50000"/>
            </a:avLst>
          </a:prstGeom>
          <a:noFill/>
          <a:ln w="28575" cap="flat" cmpd="sng">
            <a:solidFill>
              <a:schemeClr val="dk1"/>
            </a:solidFill>
            <a:prstDash val="solid"/>
            <a:round/>
            <a:headEnd type="none" w="med" len="med"/>
            <a:tailEnd type="none" w="med" len="med"/>
          </a:ln>
        </p:spPr>
      </p:cxnSp>
      <p:cxnSp>
        <p:nvCxnSpPr>
          <p:cNvPr id="68" name="Google Shape;914;p40">
            <a:extLst>
              <a:ext uri="{FF2B5EF4-FFF2-40B4-BE49-F238E27FC236}">
                <a16:creationId xmlns:a16="http://schemas.microsoft.com/office/drawing/2014/main" id="{5D9C0489-3B5F-DF47-B9AA-1C3728824F73}"/>
              </a:ext>
            </a:extLst>
          </p:cNvPr>
          <p:cNvCxnSpPr>
            <a:cxnSpLocks/>
          </p:cNvCxnSpPr>
          <p:nvPr/>
        </p:nvCxnSpPr>
        <p:spPr>
          <a:xfrm rot="10800000">
            <a:off x="6303959" y="1862044"/>
            <a:ext cx="546684" cy="168656"/>
          </a:xfrm>
          <a:prstGeom prst="curvedConnector3">
            <a:avLst>
              <a:gd name="adj1" fmla="val 50000"/>
            </a:avLst>
          </a:prstGeom>
          <a:noFill/>
          <a:ln w="28575" cap="flat" cmpd="sng">
            <a:solidFill>
              <a:schemeClr val="dk1"/>
            </a:solidFill>
            <a:prstDash val="solid"/>
            <a:round/>
            <a:headEnd type="none" w="med" len="med"/>
            <a:tailEnd type="none" w="med" len="med"/>
          </a:ln>
        </p:spPr>
      </p:cxnSp>
      <p:cxnSp>
        <p:nvCxnSpPr>
          <p:cNvPr id="63" name="Google Shape;914;p40">
            <a:extLst>
              <a:ext uri="{FF2B5EF4-FFF2-40B4-BE49-F238E27FC236}">
                <a16:creationId xmlns:a16="http://schemas.microsoft.com/office/drawing/2014/main" id="{900B0385-9521-E141-BF97-17D081C5DF67}"/>
              </a:ext>
            </a:extLst>
          </p:cNvPr>
          <p:cNvCxnSpPr>
            <a:cxnSpLocks/>
          </p:cNvCxnSpPr>
          <p:nvPr/>
        </p:nvCxnSpPr>
        <p:spPr>
          <a:xfrm rot="10800000">
            <a:off x="2065699" y="1741217"/>
            <a:ext cx="478064" cy="338847"/>
          </a:xfrm>
          <a:prstGeom prst="curvedConnector3">
            <a:avLst>
              <a:gd name="adj1" fmla="val 50000"/>
            </a:avLst>
          </a:prstGeom>
          <a:noFill/>
          <a:ln w="28575" cap="flat" cmpd="sng">
            <a:solidFill>
              <a:schemeClr val="dk1"/>
            </a:solidFill>
            <a:prstDash val="solid"/>
            <a:round/>
            <a:headEnd type="none" w="med" len="med"/>
            <a:tailEnd type="none" w="med" len="med"/>
          </a:ln>
        </p:spPr>
      </p:cxnSp>
      <p:cxnSp>
        <p:nvCxnSpPr>
          <p:cNvPr id="65" name="Google Shape;914;p40">
            <a:extLst>
              <a:ext uri="{FF2B5EF4-FFF2-40B4-BE49-F238E27FC236}">
                <a16:creationId xmlns:a16="http://schemas.microsoft.com/office/drawing/2014/main" id="{FCE7E084-E42C-604D-BA6A-9D66168C1C79}"/>
              </a:ext>
            </a:extLst>
          </p:cNvPr>
          <p:cNvCxnSpPr>
            <a:cxnSpLocks/>
          </p:cNvCxnSpPr>
          <p:nvPr/>
        </p:nvCxnSpPr>
        <p:spPr>
          <a:xfrm rot="16200000" flipV="1">
            <a:off x="3747489" y="3552488"/>
            <a:ext cx="791550" cy="506939"/>
          </a:xfrm>
          <a:prstGeom prst="curvedConnector3">
            <a:avLst>
              <a:gd name="adj1" fmla="val 72651"/>
            </a:avLst>
          </a:prstGeom>
          <a:noFill/>
          <a:ln w="28575" cap="flat" cmpd="sng">
            <a:solidFill>
              <a:schemeClr val="dk1"/>
            </a:solidFill>
            <a:prstDash val="solid"/>
            <a:round/>
            <a:headEnd type="none" w="med" len="med"/>
            <a:tailEnd type="none" w="med" len="med"/>
          </a:ln>
        </p:spPr>
      </p:cxnSp>
      <p:cxnSp>
        <p:nvCxnSpPr>
          <p:cNvPr id="71" name="Google Shape;914;p40">
            <a:extLst>
              <a:ext uri="{FF2B5EF4-FFF2-40B4-BE49-F238E27FC236}">
                <a16:creationId xmlns:a16="http://schemas.microsoft.com/office/drawing/2014/main" id="{CDF1142B-C601-3A4E-AD7B-D8B4D5643136}"/>
              </a:ext>
            </a:extLst>
          </p:cNvPr>
          <p:cNvCxnSpPr>
            <a:cxnSpLocks/>
          </p:cNvCxnSpPr>
          <p:nvPr/>
        </p:nvCxnSpPr>
        <p:spPr>
          <a:xfrm rot="5400000" flipH="1" flipV="1">
            <a:off x="1892871" y="3907574"/>
            <a:ext cx="519444" cy="293280"/>
          </a:xfrm>
          <a:prstGeom prst="curvedConnector3">
            <a:avLst>
              <a:gd name="adj1" fmla="val 50000"/>
            </a:avLst>
          </a:prstGeom>
          <a:noFill/>
          <a:ln w="28575" cap="flat" cmpd="sng">
            <a:solidFill>
              <a:schemeClr val="dk1"/>
            </a:solidFill>
            <a:prstDash val="solid"/>
            <a:round/>
            <a:headEnd type="none" w="med" len="med"/>
            <a:tailEnd type="none" w="med" len="med"/>
          </a:ln>
        </p:spPr>
      </p:cxnSp>
      <p:cxnSp>
        <p:nvCxnSpPr>
          <p:cNvPr id="72" name="Google Shape;914;p40">
            <a:extLst>
              <a:ext uri="{FF2B5EF4-FFF2-40B4-BE49-F238E27FC236}">
                <a16:creationId xmlns:a16="http://schemas.microsoft.com/office/drawing/2014/main" id="{9C88BA66-55C0-384D-B1C4-31CED0399969}"/>
              </a:ext>
            </a:extLst>
          </p:cNvPr>
          <p:cNvCxnSpPr>
            <a:cxnSpLocks/>
          </p:cNvCxnSpPr>
          <p:nvPr/>
        </p:nvCxnSpPr>
        <p:spPr>
          <a:xfrm flipV="1">
            <a:off x="1344826" y="3108945"/>
            <a:ext cx="609055" cy="469044"/>
          </a:xfrm>
          <a:prstGeom prst="curvedConnector3">
            <a:avLst>
              <a:gd name="adj1" fmla="val 50000"/>
            </a:avLst>
          </a:prstGeom>
          <a:noFill/>
          <a:ln w="28575" cap="flat" cmpd="sng">
            <a:solidFill>
              <a:schemeClr val="dk1"/>
            </a:solidFill>
            <a:prstDash val="solid"/>
            <a:round/>
            <a:headEnd type="none" w="med" len="med"/>
            <a:tailEnd type="none" w="med" len="med"/>
          </a:ln>
        </p:spPr>
      </p:cxnSp>
      <p:cxnSp>
        <p:nvCxnSpPr>
          <p:cNvPr id="75" name="Google Shape;914;p40">
            <a:extLst>
              <a:ext uri="{FF2B5EF4-FFF2-40B4-BE49-F238E27FC236}">
                <a16:creationId xmlns:a16="http://schemas.microsoft.com/office/drawing/2014/main" id="{A86D7D44-ED5E-104A-9557-C75A48E3C2B6}"/>
              </a:ext>
            </a:extLst>
          </p:cNvPr>
          <p:cNvCxnSpPr>
            <a:cxnSpLocks/>
            <a:stCxn id="922" idx="3"/>
          </p:cNvCxnSpPr>
          <p:nvPr/>
        </p:nvCxnSpPr>
        <p:spPr>
          <a:xfrm flipV="1">
            <a:off x="1685472" y="2270890"/>
            <a:ext cx="534564" cy="419752"/>
          </a:xfrm>
          <a:prstGeom prst="curvedConnector3">
            <a:avLst>
              <a:gd name="adj1" fmla="val 50000"/>
            </a:avLst>
          </a:prstGeom>
          <a:noFill/>
          <a:ln w="28575" cap="flat" cmpd="sng">
            <a:solidFill>
              <a:schemeClr val="dk1"/>
            </a:solidFill>
            <a:prstDash val="solid"/>
            <a:round/>
            <a:headEnd type="none" w="med" len="med"/>
            <a:tailEnd type="none" w="med" len="med"/>
          </a:ln>
        </p:spPr>
      </p:cxnSp>
    </p:spTree>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918"/>
                                        </p:tgtEl>
                                        <p:attrNameLst>
                                          <p:attrName>style.visibility</p:attrName>
                                        </p:attrNameLst>
                                      </p:cBhvr>
                                      <p:to>
                                        <p:strVal val="visible"/>
                                      </p:to>
                                    </p:set>
                                    <p:animEffect transition="in" filter="fade">
                                      <p:cBhvr>
                                        <p:cTn id="7" dur="1000"/>
                                        <p:tgtEl>
                                          <p:spTgt spid="918"/>
                                        </p:tgtEl>
                                      </p:cBhvr>
                                    </p:animEffect>
                                    <p:anim calcmode="lin" valueType="num">
                                      <p:cBhvr>
                                        <p:cTn id="8" dur="1000" fill="hold"/>
                                        <p:tgtEl>
                                          <p:spTgt spid="918"/>
                                        </p:tgtEl>
                                        <p:attrNameLst>
                                          <p:attrName>ppt_w</p:attrName>
                                        </p:attrNameLst>
                                      </p:cBhvr>
                                      <p:tavLst>
                                        <p:tav tm="0" fmla="#ppt_w*sin(2.5*pi*$)">
                                          <p:val>
                                            <p:fltVal val="0"/>
                                          </p:val>
                                        </p:tav>
                                        <p:tav tm="100000">
                                          <p:val>
                                            <p:fltVal val="1"/>
                                          </p:val>
                                        </p:tav>
                                      </p:tavLst>
                                    </p:anim>
                                    <p:anim calcmode="lin" valueType="num">
                                      <p:cBhvr>
                                        <p:cTn id="9" dur="1000" fill="hold"/>
                                        <p:tgtEl>
                                          <p:spTgt spid="918"/>
                                        </p:tgtEl>
                                        <p:attrNameLst>
                                          <p:attrName>ppt_h</p:attrName>
                                        </p:attrNameLst>
                                      </p:cBhvr>
                                      <p:tavLst>
                                        <p:tav tm="0">
                                          <p:val>
                                            <p:strVal val="#ppt_h"/>
                                          </p:val>
                                        </p:tav>
                                        <p:tav tm="100000">
                                          <p:val>
                                            <p:strVal val="#ppt_h"/>
                                          </p:val>
                                        </p:tav>
                                      </p:tavLst>
                                    </p:anim>
                                  </p:childTnLst>
                                </p:cTn>
                              </p:par>
                            </p:childTnLst>
                          </p:cTn>
                        </p:par>
                        <p:par>
                          <p:cTn id="10" fill="hold">
                            <p:stCondLst>
                              <p:cond delay="3200"/>
                            </p:stCondLst>
                            <p:childTnLst>
                              <p:par>
                                <p:cTn id="11" presetID="4" presetClass="entr" presetSubtype="16" fill="hold" grpId="0"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box(in)">
                                      <p:cBhvr>
                                        <p:cTn id="13" dur="500"/>
                                        <p:tgtEl>
                                          <p:spTgt spid="48"/>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919"/>
                                        </p:tgtEl>
                                        <p:attrNameLst>
                                          <p:attrName>style.visibility</p:attrName>
                                        </p:attrNameLst>
                                      </p:cBhvr>
                                      <p:to>
                                        <p:strVal val="visible"/>
                                      </p:to>
                                    </p:set>
                                    <p:animEffect transition="in" filter="box(in)">
                                      <p:cBhvr>
                                        <p:cTn id="16" dur="500"/>
                                        <p:tgtEl>
                                          <p:spTgt spid="919"/>
                                        </p:tgtEl>
                                      </p:cBhvr>
                                    </p:animEffect>
                                  </p:childTnLst>
                                </p:cTn>
                              </p:par>
                            </p:childTnLst>
                          </p:cTn>
                        </p:par>
                        <p:par>
                          <p:cTn id="17" fill="hold">
                            <p:stCondLst>
                              <p:cond delay="3700"/>
                            </p:stCondLst>
                            <p:childTnLst>
                              <p:par>
                                <p:cTn id="18" presetID="8" presetClass="entr" presetSubtype="16"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amond(in)">
                                      <p:cBhvr>
                                        <p:cTn id="20" dur="2000"/>
                                        <p:tgtEl>
                                          <p:spTgt spid="14"/>
                                        </p:tgtEl>
                                      </p:cBhvr>
                                    </p:animEffect>
                                  </p:childTnLst>
                                </p:cTn>
                              </p:par>
                            </p:childTnLst>
                          </p:cTn>
                        </p:par>
                        <p:par>
                          <p:cTn id="21" fill="hold">
                            <p:stCondLst>
                              <p:cond delay="5700"/>
                            </p:stCondLst>
                            <p:childTnLst>
                              <p:par>
                                <p:cTn id="22" presetID="8" presetClass="entr" presetSubtype="16"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diamond(in)">
                                      <p:cBhvr>
                                        <p:cTn id="24" dur="2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childTnLst>
                          </p:cTn>
                        </p:par>
                        <p:par>
                          <p:cTn id="29" fill="hold">
                            <p:stCondLst>
                              <p:cond delay="0"/>
                            </p:stCondLst>
                            <p:childTnLst>
                              <p:par>
                                <p:cTn id="30" presetID="10" presetClass="entr" presetSubtype="0" fill="hold" grpId="0" nodeType="afterEffect">
                                  <p:stCondLst>
                                    <p:cond delay="0"/>
                                  </p:stCondLst>
                                  <p:childTnLst>
                                    <p:set>
                                      <p:cBhvr>
                                        <p:cTn id="31" dur="1" fill="hold">
                                          <p:stCondLst>
                                            <p:cond delay="0"/>
                                          </p:stCondLst>
                                        </p:cTn>
                                        <p:tgtEl>
                                          <p:spTgt spid="934"/>
                                        </p:tgtEl>
                                        <p:attrNameLst>
                                          <p:attrName>style.visibility</p:attrName>
                                        </p:attrNameLst>
                                      </p:cBhvr>
                                      <p:to>
                                        <p:strVal val="visible"/>
                                      </p:to>
                                    </p:set>
                                    <p:animEffect transition="in" filter="fade">
                                      <p:cBhvr>
                                        <p:cTn id="32" dur="2000"/>
                                        <p:tgtEl>
                                          <p:spTgt spid="934"/>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5"/>
                                        </p:tgtEl>
                                        <p:attrNameLst>
                                          <p:attrName>style.visibility</p:attrName>
                                        </p:attrNameLst>
                                      </p:cBhvr>
                                      <p:to>
                                        <p:strVal val="visible"/>
                                      </p:to>
                                    </p:set>
                                  </p:childTnLst>
                                </p:cTn>
                              </p:par>
                            </p:childTnLst>
                          </p:cTn>
                        </p:par>
                        <p:par>
                          <p:cTn id="37" fill="hold">
                            <p:stCondLst>
                              <p:cond delay="0"/>
                            </p:stCondLst>
                            <p:childTnLst>
                              <p:par>
                                <p:cTn id="38" presetID="10" presetClass="entr" presetSubtype="0" fill="hold" grpId="0" nodeType="afterEffect">
                                  <p:stCondLst>
                                    <p:cond delay="0"/>
                                  </p:stCondLst>
                                  <p:childTnLst>
                                    <p:set>
                                      <p:cBhvr>
                                        <p:cTn id="39" dur="1" fill="hold">
                                          <p:stCondLst>
                                            <p:cond delay="0"/>
                                          </p:stCondLst>
                                        </p:cTn>
                                        <p:tgtEl>
                                          <p:spTgt spid="922"/>
                                        </p:tgtEl>
                                        <p:attrNameLst>
                                          <p:attrName>style.visibility</p:attrName>
                                        </p:attrNameLst>
                                      </p:cBhvr>
                                      <p:to>
                                        <p:strVal val="visible"/>
                                      </p:to>
                                    </p:set>
                                    <p:animEffect transition="in" filter="fade">
                                      <p:cBhvr>
                                        <p:cTn id="40" dur="2000"/>
                                        <p:tgtEl>
                                          <p:spTgt spid="92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2"/>
                                        </p:tgtEl>
                                        <p:attrNameLst>
                                          <p:attrName>style.visibility</p:attrName>
                                        </p:attrNameLst>
                                      </p:cBhvr>
                                      <p:to>
                                        <p:strVal val="visible"/>
                                      </p:to>
                                    </p:set>
                                  </p:childTnLst>
                                </p:cTn>
                              </p:par>
                            </p:childTnLst>
                          </p:cTn>
                        </p:par>
                        <p:par>
                          <p:cTn id="45" fill="hold">
                            <p:stCondLst>
                              <p:cond delay="0"/>
                            </p:stCondLst>
                            <p:childTnLst>
                              <p:par>
                                <p:cTn id="46" presetID="10" presetClass="entr" presetSubtype="0" fill="hold" grpId="0" nodeType="afterEffect">
                                  <p:stCondLst>
                                    <p:cond delay="0"/>
                                  </p:stCondLst>
                                  <p:childTnLst>
                                    <p:set>
                                      <p:cBhvr>
                                        <p:cTn id="47" dur="1" fill="hold">
                                          <p:stCondLst>
                                            <p:cond delay="0"/>
                                          </p:stCondLst>
                                        </p:cTn>
                                        <p:tgtEl>
                                          <p:spTgt spid="923"/>
                                        </p:tgtEl>
                                        <p:attrNameLst>
                                          <p:attrName>style.visibility</p:attrName>
                                        </p:attrNameLst>
                                      </p:cBhvr>
                                      <p:to>
                                        <p:strVal val="visible"/>
                                      </p:to>
                                    </p:set>
                                    <p:animEffect transition="in" filter="fade">
                                      <p:cBhvr>
                                        <p:cTn id="48" dur="2000"/>
                                        <p:tgtEl>
                                          <p:spTgt spid="923"/>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71"/>
                                        </p:tgtEl>
                                        <p:attrNameLst>
                                          <p:attrName>style.visibility</p:attrName>
                                        </p:attrNameLst>
                                      </p:cBhvr>
                                      <p:to>
                                        <p:strVal val="visible"/>
                                      </p:to>
                                    </p:set>
                                  </p:childTnLst>
                                </p:cTn>
                              </p:par>
                            </p:childTnLst>
                          </p:cTn>
                        </p:par>
                        <p:par>
                          <p:cTn id="53" fill="hold">
                            <p:stCondLst>
                              <p:cond delay="0"/>
                            </p:stCondLst>
                            <p:childTnLst>
                              <p:par>
                                <p:cTn id="54" presetID="10" presetClass="entr" presetSubtype="0" fill="hold" grpId="0" nodeType="afterEffect">
                                  <p:stCondLst>
                                    <p:cond delay="0"/>
                                  </p:stCondLst>
                                  <p:childTnLst>
                                    <p:set>
                                      <p:cBhvr>
                                        <p:cTn id="55" dur="1" fill="hold">
                                          <p:stCondLst>
                                            <p:cond delay="0"/>
                                          </p:stCondLst>
                                        </p:cTn>
                                        <p:tgtEl>
                                          <p:spTgt spid="921"/>
                                        </p:tgtEl>
                                        <p:attrNameLst>
                                          <p:attrName>style.visibility</p:attrName>
                                        </p:attrNameLst>
                                      </p:cBhvr>
                                      <p:to>
                                        <p:strVal val="visible"/>
                                      </p:to>
                                    </p:set>
                                    <p:animEffect transition="in" filter="fade">
                                      <p:cBhvr>
                                        <p:cTn id="56" dur="2000"/>
                                        <p:tgtEl>
                                          <p:spTgt spid="921"/>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5"/>
                                        </p:tgtEl>
                                        <p:attrNameLst>
                                          <p:attrName>style.visibility</p:attrName>
                                        </p:attrNameLst>
                                      </p:cBhvr>
                                      <p:to>
                                        <p:strVal val="visible"/>
                                      </p:to>
                                    </p:set>
                                  </p:childTnLst>
                                </p:cTn>
                              </p:par>
                            </p:childTnLst>
                          </p:cTn>
                        </p:par>
                        <p:par>
                          <p:cTn id="61" fill="hold">
                            <p:stCondLst>
                              <p:cond delay="0"/>
                            </p:stCondLst>
                            <p:childTnLst>
                              <p:par>
                                <p:cTn id="62" presetID="10" presetClass="entr" presetSubtype="0" fill="hold" grpId="0" nodeType="afterEffect">
                                  <p:stCondLst>
                                    <p:cond delay="0"/>
                                  </p:stCondLst>
                                  <p:childTnLst>
                                    <p:set>
                                      <p:cBhvr>
                                        <p:cTn id="63" dur="1" fill="hold">
                                          <p:stCondLst>
                                            <p:cond delay="0"/>
                                          </p:stCondLst>
                                        </p:cTn>
                                        <p:tgtEl>
                                          <p:spTgt spid="920"/>
                                        </p:tgtEl>
                                        <p:attrNameLst>
                                          <p:attrName>style.visibility</p:attrName>
                                        </p:attrNameLst>
                                      </p:cBhvr>
                                      <p:to>
                                        <p:strVal val="visible"/>
                                      </p:to>
                                    </p:set>
                                    <p:animEffect transition="in" filter="fade">
                                      <p:cBhvr>
                                        <p:cTn id="64" dur="2000"/>
                                        <p:tgtEl>
                                          <p:spTgt spid="920"/>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68"/>
                                        </p:tgtEl>
                                        <p:attrNameLst>
                                          <p:attrName>style.visibility</p:attrName>
                                        </p:attrNameLst>
                                      </p:cBhvr>
                                      <p:to>
                                        <p:strVal val="visible"/>
                                      </p:to>
                                    </p:set>
                                  </p:childTnLst>
                                </p:cTn>
                              </p:par>
                            </p:childTnLst>
                          </p:cTn>
                        </p:par>
                        <p:par>
                          <p:cTn id="69" fill="hold">
                            <p:stCondLst>
                              <p:cond delay="0"/>
                            </p:stCondLst>
                            <p:childTnLst>
                              <p:par>
                                <p:cTn id="70" presetID="10" presetClass="entr" presetSubtype="0" fill="hold" grpId="0" nodeType="after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fade">
                                      <p:cBhvr>
                                        <p:cTn id="72" dur="2000"/>
                                        <p:tgtEl>
                                          <p:spTgt spid="58"/>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64"/>
                                        </p:tgtEl>
                                        <p:attrNameLst>
                                          <p:attrName>style.visibility</p:attrName>
                                        </p:attrNameLst>
                                      </p:cBhvr>
                                      <p:to>
                                        <p:strVal val="visible"/>
                                      </p:to>
                                    </p:set>
                                  </p:childTnLst>
                                </p:cTn>
                              </p:par>
                            </p:childTnLst>
                          </p:cTn>
                        </p:par>
                        <p:par>
                          <p:cTn id="77" fill="hold">
                            <p:stCondLst>
                              <p:cond delay="0"/>
                            </p:stCondLst>
                            <p:childTnLst>
                              <p:par>
                                <p:cTn id="78" presetID="10" presetClass="entr" presetSubtype="0" fill="hold" grpId="0" nodeType="afterEffect">
                                  <p:stCondLst>
                                    <p:cond delay="0"/>
                                  </p:stCondLst>
                                  <p:childTnLst>
                                    <p:set>
                                      <p:cBhvr>
                                        <p:cTn id="79" dur="1" fill="hold">
                                          <p:stCondLst>
                                            <p:cond delay="0"/>
                                          </p:stCondLst>
                                        </p:cTn>
                                        <p:tgtEl>
                                          <p:spTgt spid="57"/>
                                        </p:tgtEl>
                                        <p:attrNameLst>
                                          <p:attrName>style.visibility</p:attrName>
                                        </p:attrNameLst>
                                      </p:cBhvr>
                                      <p:to>
                                        <p:strVal val="visible"/>
                                      </p:to>
                                    </p:set>
                                    <p:animEffect transition="in" filter="fade">
                                      <p:cBhvr>
                                        <p:cTn id="80" dur="2000"/>
                                        <p:tgtEl>
                                          <p:spTgt spid="57"/>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62"/>
                                        </p:tgtEl>
                                        <p:attrNameLst>
                                          <p:attrName>style.visibility</p:attrName>
                                        </p:attrNameLst>
                                      </p:cBhvr>
                                      <p:to>
                                        <p:strVal val="visible"/>
                                      </p:to>
                                    </p:set>
                                  </p:childTnLst>
                                </p:cTn>
                              </p:par>
                            </p:childTnLst>
                          </p:cTn>
                        </p:par>
                        <p:par>
                          <p:cTn id="85" fill="hold">
                            <p:stCondLst>
                              <p:cond delay="0"/>
                            </p:stCondLst>
                            <p:childTnLst>
                              <p:par>
                                <p:cTn id="86" presetID="10" presetClass="entr" presetSubtype="0" fill="hold" grpId="0" nodeType="afterEffect">
                                  <p:stCondLst>
                                    <p:cond delay="0"/>
                                  </p:stCondLst>
                                  <p:childTnLst>
                                    <p:set>
                                      <p:cBhvr>
                                        <p:cTn id="87" dur="1" fill="hold">
                                          <p:stCondLst>
                                            <p:cond delay="0"/>
                                          </p:stCondLst>
                                        </p:cTn>
                                        <p:tgtEl>
                                          <p:spTgt spid="54"/>
                                        </p:tgtEl>
                                        <p:attrNameLst>
                                          <p:attrName>style.visibility</p:attrName>
                                        </p:attrNameLst>
                                      </p:cBhvr>
                                      <p:to>
                                        <p:strVal val="visible"/>
                                      </p:to>
                                    </p:set>
                                    <p:animEffect transition="in" filter="fade">
                                      <p:cBhvr>
                                        <p:cTn id="88" dur="2000"/>
                                        <p:tgtEl>
                                          <p:spTgt spid="54"/>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60"/>
                                        </p:tgtEl>
                                        <p:attrNameLst>
                                          <p:attrName>style.visibility</p:attrName>
                                        </p:attrNameLst>
                                      </p:cBhvr>
                                      <p:to>
                                        <p:strVal val="visible"/>
                                      </p:to>
                                    </p:set>
                                  </p:childTnLst>
                                </p:cTn>
                              </p:par>
                            </p:childTnLst>
                          </p:cTn>
                        </p:par>
                        <p:par>
                          <p:cTn id="93" fill="hold">
                            <p:stCondLst>
                              <p:cond delay="0"/>
                            </p:stCondLst>
                            <p:childTnLst>
                              <p:par>
                                <p:cTn id="94" presetID="10" presetClass="entr" presetSubtype="0" fill="hold" grpId="0" nodeType="afterEffect">
                                  <p:stCondLst>
                                    <p:cond delay="0"/>
                                  </p:stCondLst>
                                  <p:childTnLst>
                                    <p:set>
                                      <p:cBhvr>
                                        <p:cTn id="95" dur="1" fill="hold">
                                          <p:stCondLst>
                                            <p:cond delay="0"/>
                                          </p:stCondLst>
                                        </p:cTn>
                                        <p:tgtEl>
                                          <p:spTgt spid="55"/>
                                        </p:tgtEl>
                                        <p:attrNameLst>
                                          <p:attrName>style.visibility</p:attrName>
                                        </p:attrNameLst>
                                      </p:cBhvr>
                                      <p:to>
                                        <p:strVal val="visible"/>
                                      </p:to>
                                    </p:set>
                                    <p:animEffect transition="in" filter="fade">
                                      <p:cBhvr>
                                        <p:cTn id="96" dur="2000"/>
                                        <p:tgtEl>
                                          <p:spTgt spid="55"/>
                                        </p:tgtEl>
                                      </p:cBhvr>
                                    </p:animEffect>
                                  </p:childTnLst>
                                </p:cTn>
                              </p:par>
                            </p:childTnLst>
                          </p:cTn>
                        </p:par>
                        <p:par>
                          <p:cTn id="97" fill="hold">
                            <p:stCondLst>
                              <p:cond delay="2000"/>
                            </p:stCondLst>
                            <p:childTnLst>
                              <p:par>
                                <p:cTn id="98" presetID="10" presetClass="entr" presetSubtype="0" fill="hold" grpId="0" nodeType="afterEffect">
                                  <p:stCondLst>
                                    <p:cond delay="0"/>
                                  </p:stCondLst>
                                  <p:childTnLst>
                                    <p:set>
                                      <p:cBhvr>
                                        <p:cTn id="99" dur="1" fill="hold">
                                          <p:stCondLst>
                                            <p:cond delay="0"/>
                                          </p:stCondLst>
                                        </p:cTn>
                                        <p:tgtEl>
                                          <p:spTgt spid="56"/>
                                        </p:tgtEl>
                                        <p:attrNameLst>
                                          <p:attrName>style.visibility</p:attrName>
                                        </p:attrNameLst>
                                      </p:cBhvr>
                                      <p:to>
                                        <p:strVal val="visible"/>
                                      </p:to>
                                    </p:set>
                                    <p:animEffect transition="in" filter="fade">
                                      <p:cBhvr>
                                        <p:cTn id="100" dur="2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918" grpId="0"/>
      <p:bldP spid="919" grpId="0" animBg="1"/>
      <p:bldP spid="920" grpId="0" animBg="1"/>
      <p:bldP spid="921" grpId="0" animBg="1"/>
      <p:bldP spid="922" grpId="0" animBg="1"/>
      <p:bldP spid="923" grpId="0" animBg="1"/>
      <p:bldP spid="934" grpId="0" animBg="1"/>
      <p:bldGraphic spid="13" grpId="0">
        <p:bldAsOne/>
      </p:bldGraphic>
      <p:bldP spid="48" grpId="0" animBg="1"/>
      <p:bldP spid="54" grpId="0" animBg="1"/>
      <p:bldP spid="55" grpId="0" animBg="1"/>
      <p:bldP spid="56" grpId="0" animBg="1"/>
      <p:bldP spid="57" grpId="0" animBg="1"/>
      <p:bldP spid="5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2E8AB"/>
        </a:solidFill>
        <a:effectLst/>
      </p:bgPr>
    </p:bg>
    <p:spTree>
      <p:nvGrpSpPr>
        <p:cNvPr id="1" name="Shape 674"/>
        <p:cNvGrpSpPr/>
        <p:nvPr/>
      </p:nvGrpSpPr>
      <p:grpSpPr>
        <a:xfrm>
          <a:off x="0" y="0"/>
          <a:ext cx="0" cy="0"/>
          <a:chOff x="0" y="0"/>
          <a:chExt cx="0" cy="0"/>
        </a:xfrm>
      </p:grpSpPr>
      <p:sp>
        <p:nvSpPr>
          <p:cNvPr id="675" name="Google Shape;675;p46"/>
          <p:cNvSpPr txBox="1">
            <a:spLocks noGrp="1"/>
          </p:cNvSpPr>
          <p:nvPr>
            <p:ph type="title"/>
          </p:nvPr>
        </p:nvSpPr>
        <p:spPr>
          <a:xfrm>
            <a:off x="720000" y="259354"/>
            <a:ext cx="7704000"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200"/>
              <a:buNone/>
            </a:pPr>
            <a:r>
              <a:rPr lang="en-GB" dirty="0"/>
              <a:t>Endangered species</a:t>
            </a:r>
            <a:endParaRPr dirty="0"/>
          </a:p>
        </p:txBody>
      </p:sp>
      <p:graphicFrame>
        <p:nvGraphicFramePr>
          <p:cNvPr id="676" name="Google Shape;676;p46"/>
          <p:cNvGraphicFramePr/>
          <p:nvPr>
            <p:extLst>
              <p:ext uri="{D42A27DB-BD31-4B8C-83A1-F6EECF244321}">
                <p14:modId xmlns:p14="http://schemas.microsoft.com/office/powerpoint/2010/main" val="354134508"/>
              </p:ext>
            </p:extLst>
          </p:nvPr>
        </p:nvGraphicFramePr>
        <p:xfrm>
          <a:off x="410673" y="1559350"/>
          <a:ext cx="4011650" cy="3126660"/>
        </p:xfrm>
        <a:graphic>
          <a:graphicData uri="http://schemas.openxmlformats.org/drawingml/2006/table">
            <a:tbl>
              <a:tblPr>
                <a:noFill/>
              </a:tblPr>
              <a:tblGrid>
                <a:gridCol w="2005825">
                  <a:extLst>
                    <a:ext uri="{9D8B030D-6E8A-4147-A177-3AD203B41FA5}">
                      <a16:colId xmlns:a16="http://schemas.microsoft.com/office/drawing/2014/main" val="20000"/>
                    </a:ext>
                  </a:extLst>
                </a:gridCol>
                <a:gridCol w="2005825">
                  <a:extLst>
                    <a:ext uri="{9D8B030D-6E8A-4147-A177-3AD203B41FA5}">
                      <a16:colId xmlns:a16="http://schemas.microsoft.com/office/drawing/2014/main" val="20001"/>
                    </a:ext>
                  </a:extLst>
                </a:gridCol>
              </a:tblGrid>
              <a:tr h="657850">
                <a:tc>
                  <a:txBody>
                    <a:bodyPr/>
                    <a:lstStyle/>
                    <a:p>
                      <a:pPr marL="0" marR="0" lvl="0" indent="0" algn="ctr" rtl="0">
                        <a:lnSpc>
                          <a:spcPct val="100000"/>
                        </a:lnSpc>
                        <a:spcBef>
                          <a:spcPts val="0"/>
                        </a:spcBef>
                        <a:spcAft>
                          <a:spcPts val="0"/>
                        </a:spcAft>
                        <a:buClr>
                          <a:srgbClr val="000000"/>
                        </a:buClr>
                        <a:buSzPts val="2200"/>
                        <a:buFont typeface="Arial"/>
                        <a:buNone/>
                      </a:pPr>
                      <a:r>
                        <a:rPr lang="en-GB" sz="2200" b="1" u="none" strike="noStrike" cap="none" dirty="0">
                          <a:solidFill>
                            <a:schemeClr val="accent2"/>
                          </a:solidFill>
                          <a:latin typeface="Bungee"/>
                          <a:ea typeface="Bungee"/>
                          <a:cs typeface="Bungee"/>
                          <a:sym typeface="Bungee"/>
                        </a:rPr>
                        <a:t>Species</a:t>
                      </a:r>
                      <a:endParaRPr sz="2200" b="1" u="none" strike="noStrike" cap="none" dirty="0">
                        <a:solidFill>
                          <a:schemeClr val="accent2"/>
                        </a:solidFill>
                        <a:latin typeface="Bungee"/>
                        <a:ea typeface="Bungee"/>
                        <a:cs typeface="Bungee"/>
                        <a:sym typeface="Bungee"/>
                      </a:endParaRPr>
                    </a:p>
                  </a:txBody>
                  <a:tcPr marL="101325" marR="101325" marT="101325" marB="101325" anchor="ctr">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rgbClr val="000000"/>
                        </a:buClr>
                        <a:buSzPts val="2200"/>
                        <a:buFont typeface="Arial"/>
                        <a:buNone/>
                      </a:pPr>
                      <a:r>
                        <a:rPr lang="en-GB" sz="2200" b="1" u="none" strike="noStrike" cap="none" dirty="0">
                          <a:solidFill>
                            <a:schemeClr val="accent2"/>
                          </a:solidFill>
                          <a:latin typeface="Bungee"/>
                          <a:ea typeface="Bungee"/>
                          <a:cs typeface="Bungee"/>
                          <a:sym typeface="Bungee"/>
                        </a:rPr>
                        <a:t>number</a:t>
                      </a:r>
                      <a:endParaRPr sz="2200" b="1" u="none" strike="noStrike" cap="none" dirty="0">
                        <a:solidFill>
                          <a:schemeClr val="accent2"/>
                        </a:solidFill>
                        <a:latin typeface="Bungee"/>
                        <a:ea typeface="Bungee"/>
                        <a:cs typeface="Bungee"/>
                        <a:sym typeface="Bungee"/>
                      </a:endParaRPr>
                    </a:p>
                  </a:txBody>
                  <a:tcPr marL="101325" marR="101325" marT="101325" marB="101325" anchor="ctr">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675625">
                <a:tc>
                  <a:txBody>
                    <a:bodyPr/>
                    <a:lstStyle/>
                    <a:p>
                      <a:pPr marL="0" marR="0" lvl="0" indent="0" algn="ctr" rtl="0">
                        <a:lnSpc>
                          <a:spcPct val="100000"/>
                        </a:lnSpc>
                        <a:spcBef>
                          <a:spcPts val="0"/>
                        </a:spcBef>
                        <a:spcAft>
                          <a:spcPts val="0"/>
                        </a:spcAft>
                        <a:buClr>
                          <a:srgbClr val="000000"/>
                        </a:buClr>
                        <a:buSzPts val="1600"/>
                        <a:buFont typeface="Arial"/>
                        <a:buNone/>
                      </a:pPr>
                      <a:r>
                        <a:rPr lang="en-GB" sz="1600" u="none" strike="noStrike" cap="none">
                          <a:solidFill>
                            <a:schemeClr val="dk1"/>
                          </a:solidFill>
                          <a:latin typeface="Jura Medium"/>
                          <a:ea typeface="Jura Medium"/>
                          <a:cs typeface="Jura Medium"/>
                          <a:sym typeface="Jura Medium"/>
                        </a:rPr>
                        <a:t>One- Horned Rhinoceros</a:t>
                      </a:r>
                      <a:endParaRPr sz="1600" u="none" strike="noStrike" cap="none">
                        <a:solidFill>
                          <a:schemeClr val="dk1"/>
                        </a:solidFill>
                        <a:latin typeface="Jura Medium"/>
                        <a:ea typeface="Jura Medium"/>
                        <a:cs typeface="Jura Medium"/>
                        <a:sym typeface="Jura Medium"/>
                      </a:endParaRPr>
                    </a:p>
                  </a:txBody>
                  <a:tcPr marL="101325" marR="101325" marT="101325" marB="101325" anchor="ctr">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GB" sz="1600" u="none" strike="noStrike" cap="none">
                          <a:solidFill>
                            <a:schemeClr val="dk1"/>
                          </a:solidFill>
                          <a:latin typeface="Jura Medium"/>
                          <a:ea typeface="Jura Medium"/>
                          <a:cs typeface="Jura Medium"/>
                          <a:sym typeface="Jura Medium"/>
                        </a:rPr>
                        <a:t>3,500</a:t>
                      </a:r>
                      <a:endParaRPr sz="1600" u="none" strike="noStrike" cap="none">
                        <a:solidFill>
                          <a:schemeClr val="dk1"/>
                        </a:solidFill>
                        <a:latin typeface="Jura Medium"/>
                        <a:ea typeface="Jura Medium"/>
                        <a:cs typeface="Jura Medium"/>
                        <a:sym typeface="Jura Medium"/>
                      </a:endParaRPr>
                    </a:p>
                  </a:txBody>
                  <a:tcPr marL="101325" marR="101325" marT="101325" marB="101325" anchor="ctr">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544075">
                <a:tc>
                  <a:txBody>
                    <a:bodyPr/>
                    <a:lstStyle/>
                    <a:p>
                      <a:pPr marL="0" marR="0" lvl="0" indent="0" algn="ctr" rtl="0">
                        <a:lnSpc>
                          <a:spcPct val="100000"/>
                        </a:lnSpc>
                        <a:spcBef>
                          <a:spcPts val="0"/>
                        </a:spcBef>
                        <a:spcAft>
                          <a:spcPts val="0"/>
                        </a:spcAft>
                        <a:buClr>
                          <a:srgbClr val="000000"/>
                        </a:buClr>
                        <a:buSzPts val="1600"/>
                        <a:buFont typeface="Arial"/>
                        <a:buNone/>
                      </a:pPr>
                      <a:r>
                        <a:rPr lang="en-GB" sz="1600" u="none" strike="noStrike" cap="none">
                          <a:solidFill>
                            <a:schemeClr val="dk1"/>
                          </a:solidFill>
                          <a:latin typeface="Jura Medium"/>
                          <a:ea typeface="Jura Medium"/>
                          <a:cs typeface="Jura Medium"/>
                          <a:sym typeface="Jura Medium"/>
                        </a:rPr>
                        <a:t>Asiatic Lion</a:t>
                      </a:r>
                      <a:endParaRPr sz="1600" u="none" strike="noStrike" cap="none">
                        <a:solidFill>
                          <a:schemeClr val="dk1"/>
                        </a:solidFill>
                        <a:latin typeface="Jura Medium"/>
                        <a:ea typeface="Jura Medium"/>
                        <a:cs typeface="Jura Medium"/>
                        <a:sym typeface="Jura Medium"/>
                      </a:endParaRPr>
                    </a:p>
                  </a:txBody>
                  <a:tcPr marL="101325" marR="101325" marT="101325" marB="101325" anchor="ctr">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GB" sz="1600" u="none" strike="noStrike" cap="none">
                          <a:solidFill>
                            <a:schemeClr val="dk1"/>
                          </a:solidFill>
                          <a:latin typeface="Jura Medium"/>
                          <a:ea typeface="Jura Medium"/>
                          <a:cs typeface="Jura Medium"/>
                          <a:sym typeface="Jura Medium"/>
                        </a:rPr>
                        <a:t>674</a:t>
                      </a:r>
                      <a:endParaRPr sz="1600" u="none" strike="noStrike" cap="none">
                        <a:solidFill>
                          <a:schemeClr val="dk1"/>
                        </a:solidFill>
                        <a:latin typeface="Jura Medium"/>
                        <a:ea typeface="Jura Medium"/>
                        <a:cs typeface="Jura Medium"/>
                        <a:sym typeface="Jura Medium"/>
                      </a:endParaRPr>
                    </a:p>
                  </a:txBody>
                  <a:tcPr marL="101325" marR="101325" marT="101325" marB="101325" anchor="ctr">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544075">
                <a:tc>
                  <a:txBody>
                    <a:bodyPr/>
                    <a:lstStyle/>
                    <a:p>
                      <a:pPr marL="0" marR="0" lvl="0" indent="0" algn="ctr" rtl="0">
                        <a:lnSpc>
                          <a:spcPct val="100000"/>
                        </a:lnSpc>
                        <a:spcBef>
                          <a:spcPts val="0"/>
                        </a:spcBef>
                        <a:spcAft>
                          <a:spcPts val="0"/>
                        </a:spcAft>
                        <a:buClr>
                          <a:srgbClr val="000000"/>
                        </a:buClr>
                        <a:buSzPts val="1600"/>
                        <a:buFont typeface="Arial"/>
                        <a:buNone/>
                      </a:pPr>
                      <a:r>
                        <a:rPr lang="en-GB" sz="1600" u="none" strike="noStrike" cap="none">
                          <a:solidFill>
                            <a:schemeClr val="dk1"/>
                          </a:solidFill>
                          <a:latin typeface="Jura Medium"/>
                          <a:ea typeface="Jura Medium"/>
                          <a:cs typeface="Jura Medium"/>
                          <a:sym typeface="Jura Medium"/>
                        </a:rPr>
                        <a:t>Ganges Dolphin</a:t>
                      </a:r>
                      <a:endParaRPr sz="1600" u="none" strike="noStrike" cap="none">
                        <a:solidFill>
                          <a:schemeClr val="dk1"/>
                        </a:solidFill>
                        <a:latin typeface="Jura Medium"/>
                        <a:ea typeface="Jura Medium"/>
                        <a:cs typeface="Jura Medium"/>
                        <a:sym typeface="Jura Medium"/>
                      </a:endParaRPr>
                    </a:p>
                  </a:txBody>
                  <a:tcPr marL="101325" marR="101325" marT="101325" marB="101325" anchor="ctr">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GB" sz="1600" u="none" strike="noStrike" cap="none">
                          <a:solidFill>
                            <a:schemeClr val="dk1"/>
                          </a:solidFill>
                          <a:latin typeface="Jura Medium"/>
                          <a:ea typeface="Jura Medium"/>
                          <a:cs typeface="Jura Medium"/>
                          <a:sym typeface="Jura Medium"/>
                        </a:rPr>
                        <a:t>41</a:t>
                      </a:r>
                      <a:endParaRPr sz="1600" u="none" strike="noStrike" cap="none">
                        <a:solidFill>
                          <a:schemeClr val="dk1"/>
                        </a:solidFill>
                        <a:latin typeface="Jura Medium"/>
                        <a:ea typeface="Jura Medium"/>
                        <a:cs typeface="Jura Medium"/>
                        <a:sym typeface="Jura Medium"/>
                      </a:endParaRPr>
                    </a:p>
                  </a:txBody>
                  <a:tcPr marL="101325" marR="101325" marT="101325" marB="101325" anchor="ctr">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675625">
                <a:tc>
                  <a:txBody>
                    <a:bodyPr/>
                    <a:lstStyle/>
                    <a:p>
                      <a:pPr marL="0" marR="0" lvl="0" indent="0" algn="ctr" rtl="0">
                        <a:lnSpc>
                          <a:spcPct val="100000"/>
                        </a:lnSpc>
                        <a:spcBef>
                          <a:spcPts val="0"/>
                        </a:spcBef>
                        <a:spcAft>
                          <a:spcPts val="0"/>
                        </a:spcAft>
                        <a:buClr>
                          <a:srgbClr val="000000"/>
                        </a:buClr>
                        <a:buSzPts val="1600"/>
                        <a:buFont typeface="Arial"/>
                        <a:buNone/>
                      </a:pPr>
                      <a:r>
                        <a:rPr lang="en-GB" sz="1600" u="none" strike="noStrike" cap="none">
                          <a:solidFill>
                            <a:schemeClr val="dk1"/>
                          </a:solidFill>
                          <a:latin typeface="Jura Medium"/>
                          <a:ea typeface="Jura Medium"/>
                          <a:cs typeface="Jura Medium"/>
                          <a:sym typeface="Jura Medium"/>
                        </a:rPr>
                        <a:t>The Great Indian Bustard</a:t>
                      </a:r>
                      <a:endParaRPr sz="1600" u="none" strike="noStrike" cap="none">
                        <a:solidFill>
                          <a:schemeClr val="dk1"/>
                        </a:solidFill>
                        <a:latin typeface="Jura Medium"/>
                        <a:ea typeface="Jura Medium"/>
                        <a:cs typeface="Jura Medium"/>
                        <a:sym typeface="Jura Medium"/>
                      </a:endParaRPr>
                    </a:p>
                  </a:txBody>
                  <a:tcPr marL="101325" marR="101325" marT="101325" marB="101325" anchor="ctr">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GB" sz="1600" u="none" strike="noStrike" cap="none" dirty="0">
                          <a:solidFill>
                            <a:schemeClr val="dk1"/>
                          </a:solidFill>
                          <a:latin typeface="Jura Medium"/>
                          <a:ea typeface="Jura Medium"/>
                          <a:cs typeface="Jura Medium"/>
                          <a:sym typeface="Jura Medium"/>
                        </a:rPr>
                        <a:t>110</a:t>
                      </a:r>
                      <a:endParaRPr sz="1600" u="none" strike="noStrike" cap="none" dirty="0">
                        <a:solidFill>
                          <a:schemeClr val="dk1"/>
                        </a:solidFill>
                        <a:latin typeface="Jura Medium"/>
                        <a:ea typeface="Jura Medium"/>
                        <a:cs typeface="Jura Medium"/>
                        <a:sym typeface="Jura Medium"/>
                      </a:endParaRPr>
                    </a:p>
                  </a:txBody>
                  <a:tcPr marL="101325" marR="101325" marT="101325" marB="101325" anchor="ctr">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bl>
          </a:graphicData>
        </a:graphic>
      </p:graphicFrame>
      <p:grpSp>
        <p:nvGrpSpPr>
          <p:cNvPr id="677" name="Google Shape;677;p46"/>
          <p:cNvGrpSpPr/>
          <p:nvPr/>
        </p:nvGrpSpPr>
        <p:grpSpPr>
          <a:xfrm>
            <a:off x="93831" y="4579786"/>
            <a:ext cx="448034" cy="447956"/>
            <a:chOff x="10333025" y="2711792"/>
            <a:chExt cx="191100" cy="191075"/>
          </a:xfrm>
        </p:grpSpPr>
        <p:sp>
          <p:nvSpPr>
            <p:cNvPr id="678" name="Google Shape;678;p46"/>
            <p:cNvSpPr/>
            <p:nvPr/>
          </p:nvSpPr>
          <p:spPr>
            <a:xfrm>
              <a:off x="10423075" y="2711792"/>
              <a:ext cx="11050" cy="191075"/>
            </a:xfrm>
            <a:custGeom>
              <a:avLst/>
              <a:gdLst/>
              <a:ahLst/>
              <a:cxnLst/>
              <a:rect l="l" t="t" r="r" b="b"/>
              <a:pathLst>
                <a:path w="442" h="7643" extrusionOk="0">
                  <a:moveTo>
                    <a:pt x="218" y="0"/>
                  </a:moveTo>
                  <a:cubicBezTo>
                    <a:pt x="100" y="0"/>
                    <a:pt x="0" y="98"/>
                    <a:pt x="0" y="224"/>
                  </a:cubicBezTo>
                  <a:lnTo>
                    <a:pt x="0" y="7425"/>
                  </a:lnTo>
                  <a:cubicBezTo>
                    <a:pt x="0" y="7543"/>
                    <a:pt x="100" y="7643"/>
                    <a:pt x="218" y="7643"/>
                  </a:cubicBezTo>
                  <a:cubicBezTo>
                    <a:pt x="342" y="7643"/>
                    <a:pt x="441" y="7543"/>
                    <a:pt x="441" y="7425"/>
                  </a:cubicBezTo>
                  <a:lnTo>
                    <a:pt x="441" y="224"/>
                  </a:lnTo>
                  <a:cubicBezTo>
                    <a:pt x="441" y="98"/>
                    <a:pt x="342" y="0"/>
                    <a:pt x="21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p46"/>
            <p:cNvSpPr/>
            <p:nvPr/>
          </p:nvSpPr>
          <p:spPr>
            <a:xfrm>
              <a:off x="10333025" y="2801792"/>
              <a:ext cx="191100" cy="11050"/>
            </a:xfrm>
            <a:custGeom>
              <a:avLst/>
              <a:gdLst/>
              <a:ahLst/>
              <a:cxnLst/>
              <a:rect l="l" t="t" r="r" b="b"/>
              <a:pathLst>
                <a:path w="7644" h="442" extrusionOk="0">
                  <a:moveTo>
                    <a:pt x="218" y="0"/>
                  </a:moveTo>
                  <a:cubicBezTo>
                    <a:pt x="101" y="0"/>
                    <a:pt x="1" y="100"/>
                    <a:pt x="1" y="224"/>
                  </a:cubicBezTo>
                  <a:cubicBezTo>
                    <a:pt x="1" y="341"/>
                    <a:pt x="101" y="441"/>
                    <a:pt x="218" y="441"/>
                  </a:cubicBezTo>
                  <a:lnTo>
                    <a:pt x="7420" y="441"/>
                  </a:lnTo>
                  <a:cubicBezTo>
                    <a:pt x="7545" y="441"/>
                    <a:pt x="7643" y="341"/>
                    <a:pt x="7643" y="224"/>
                  </a:cubicBezTo>
                  <a:cubicBezTo>
                    <a:pt x="7643" y="100"/>
                    <a:pt x="7545" y="0"/>
                    <a:pt x="74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p46"/>
            <p:cNvSpPr/>
            <p:nvPr/>
          </p:nvSpPr>
          <p:spPr>
            <a:xfrm>
              <a:off x="10379450" y="2754492"/>
              <a:ext cx="102325" cy="113000"/>
            </a:xfrm>
            <a:custGeom>
              <a:avLst/>
              <a:gdLst/>
              <a:ahLst/>
              <a:cxnLst/>
              <a:rect l="l" t="t" r="r" b="b"/>
              <a:pathLst>
                <a:path w="4093" h="4520" extrusionOk="0">
                  <a:moveTo>
                    <a:pt x="245" y="1"/>
                  </a:moveTo>
                  <a:cubicBezTo>
                    <a:pt x="194" y="1"/>
                    <a:pt x="142" y="18"/>
                    <a:pt x="100" y="55"/>
                  </a:cubicBezTo>
                  <a:cubicBezTo>
                    <a:pt x="12" y="135"/>
                    <a:pt x="0" y="278"/>
                    <a:pt x="81" y="365"/>
                  </a:cubicBezTo>
                  <a:lnTo>
                    <a:pt x="3682" y="4445"/>
                  </a:lnTo>
                  <a:cubicBezTo>
                    <a:pt x="3726" y="4494"/>
                    <a:pt x="3788" y="4519"/>
                    <a:pt x="3849" y="4519"/>
                  </a:cubicBezTo>
                  <a:cubicBezTo>
                    <a:pt x="3900" y="4519"/>
                    <a:pt x="3955" y="4500"/>
                    <a:pt x="3992" y="4463"/>
                  </a:cubicBezTo>
                  <a:cubicBezTo>
                    <a:pt x="4086" y="4382"/>
                    <a:pt x="4092" y="4245"/>
                    <a:pt x="4012" y="4153"/>
                  </a:cubicBezTo>
                  <a:lnTo>
                    <a:pt x="410" y="73"/>
                  </a:lnTo>
                  <a:cubicBezTo>
                    <a:pt x="366" y="26"/>
                    <a:pt x="306" y="1"/>
                    <a:pt x="24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 name="Google Shape;681;p46"/>
            <p:cNvSpPr/>
            <p:nvPr/>
          </p:nvSpPr>
          <p:spPr>
            <a:xfrm>
              <a:off x="10373550" y="2760492"/>
              <a:ext cx="114250" cy="101075"/>
            </a:xfrm>
            <a:custGeom>
              <a:avLst/>
              <a:gdLst/>
              <a:ahLst/>
              <a:cxnLst/>
              <a:rect l="l" t="t" r="r" b="b"/>
              <a:pathLst>
                <a:path w="4570" h="4043" extrusionOk="0">
                  <a:moveTo>
                    <a:pt x="4324" y="0"/>
                  </a:moveTo>
                  <a:cubicBezTo>
                    <a:pt x="4271" y="0"/>
                    <a:pt x="4219" y="19"/>
                    <a:pt x="4179" y="56"/>
                  </a:cubicBezTo>
                  <a:lnTo>
                    <a:pt x="99" y="3658"/>
                  </a:lnTo>
                  <a:cubicBezTo>
                    <a:pt x="7" y="3738"/>
                    <a:pt x="1" y="3875"/>
                    <a:pt x="81" y="3968"/>
                  </a:cubicBezTo>
                  <a:cubicBezTo>
                    <a:pt x="125" y="4018"/>
                    <a:pt x="181" y="4042"/>
                    <a:pt x="242" y="4042"/>
                  </a:cubicBezTo>
                  <a:cubicBezTo>
                    <a:pt x="299" y="4042"/>
                    <a:pt x="348" y="4024"/>
                    <a:pt x="391" y="3987"/>
                  </a:cubicBezTo>
                  <a:lnTo>
                    <a:pt x="4471" y="386"/>
                  </a:lnTo>
                  <a:cubicBezTo>
                    <a:pt x="4558" y="305"/>
                    <a:pt x="4570" y="168"/>
                    <a:pt x="4489" y="76"/>
                  </a:cubicBezTo>
                  <a:cubicBezTo>
                    <a:pt x="4446" y="25"/>
                    <a:pt x="4385" y="0"/>
                    <a:pt x="4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82" name="Google Shape;682;p46"/>
          <p:cNvGrpSpPr/>
          <p:nvPr/>
        </p:nvGrpSpPr>
        <p:grpSpPr>
          <a:xfrm>
            <a:off x="5238358" y="1581676"/>
            <a:ext cx="3094136" cy="3122264"/>
            <a:chOff x="1246931" y="2222"/>
            <a:chExt cx="3094136" cy="3122264"/>
          </a:xfrm>
        </p:grpSpPr>
        <p:sp>
          <p:nvSpPr>
            <p:cNvPr id="683" name="Google Shape;683;p46"/>
            <p:cNvSpPr/>
            <p:nvPr/>
          </p:nvSpPr>
          <p:spPr>
            <a:xfrm>
              <a:off x="2267996" y="2222"/>
              <a:ext cx="2073071" cy="937617"/>
            </a:xfrm>
            <a:prstGeom prst="rect">
              <a:avLst/>
            </a:prstGeom>
            <a:solidFill>
              <a:srgbClr val="75B38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6"/>
            <p:cNvSpPr txBox="1"/>
            <p:nvPr/>
          </p:nvSpPr>
          <p:spPr>
            <a:xfrm>
              <a:off x="2267996" y="2222"/>
              <a:ext cx="2073071" cy="937617"/>
            </a:xfrm>
            <a:prstGeom prst="rect">
              <a:avLst/>
            </a:prstGeom>
            <a:noFill/>
            <a:ln>
              <a:noFill/>
            </a:ln>
          </p:spPr>
          <p:txBody>
            <a:bodyPr spcFirstLastPara="1" wrap="square" lIns="38100" tIns="38100" rIns="38100" bIns="38100" anchor="ctr" anchorCtr="0">
              <a:noAutofit/>
            </a:bodyPr>
            <a:lstStyle/>
            <a:p>
              <a:pPr lvl="0" algn="ctr">
                <a:lnSpc>
                  <a:spcPct val="90000"/>
                </a:lnSpc>
                <a:buSzPts val="1000"/>
              </a:pPr>
              <a:r>
                <a:rPr lang="en-GB" sz="1050" dirty="0">
                  <a:solidFill>
                    <a:schemeClr val="lt1"/>
                  </a:solidFill>
                </a:rPr>
                <a:t>The Indian rhinoceros, also called greater </a:t>
              </a:r>
              <a:r>
                <a:rPr lang="en-GB" sz="1050" b="1" dirty="0">
                  <a:solidFill>
                    <a:schemeClr val="lt1"/>
                  </a:solidFill>
                </a:rPr>
                <a:t>one-horned rhinoceros</a:t>
              </a:r>
              <a:r>
                <a:rPr lang="en-GB" sz="1050" dirty="0">
                  <a:solidFill>
                    <a:schemeClr val="lt1"/>
                  </a:solidFill>
                </a:rPr>
                <a:t> is a rhinoceros species native to the Indian subcontinent.</a:t>
              </a:r>
              <a:endParaRPr sz="1050" b="0" i="0" u="none" strike="noStrike" cap="none" dirty="0">
                <a:solidFill>
                  <a:schemeClr val="lt1"/>
                </a:solidFill>
                <a:latin typeface="Arial"/>
                <a:ea typeface="Arial"/>
                <a:cs typeface="Arial"/>
                <a:sym typeface="Arial"/>
              </a:endParaRPr>
            </a:p>
          </p:txBody>
        </p:sp>
        <p:sp>
          <p:nvSpPr>
            <p:cNvPr id="685" name="Google Shape;685;p46"/>
            <p:cNvSpPr/>
            <p:nvPr/>
          </p:nvSpPr>
          <p:spPr>
            <a:xfrm>
              <a:off x="1246931" y="2222"/>
              <a:ext cx="928240" cy="937617"/>
            </a:xfrm>
            <a:prstGeom prst="rect">
              <a:avLst/>
            </a:prstGeom>
            <a:blipFill>
              <a:blip r:embed="rId3"/>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6"/>
            <p:cNvSpPr/>
            <p:nvPr/>
          </p:nvSpPr>
          <p:spPr>
            <a:xfrm>
              <a:off x="1246931" y="1094545"/>
              <a:ext cx="2073071" cy="937617"/>
            </a:xfrm>
            <a:prstGeom prst="rect">
              <a:avLst/>
            </a:prstGeom>
            <a:solidFill>
              <a:srgbClr val="75B38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6"/>
            <p:cNvSpPr txBox="1"/>
            <p:nvPr/>
          </p:nvSpPr>
          <p:spPr>
            <a:xfrm>
              <a:off x="1246931" y="1094545"/>
              <a:ext cx="2073071" cy="937617"/>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GB" sz="1000" b="0" i="0" u="none" strike="noStrike" cap="none" dirty="0">
                  <a:solidFill>
                    <a:schemeClr val="lt1"/>
                  </a:solidFill>
                  <a:latin typeface="Arial"/>
                  <a:ea typeface="Arial"/>
                  <a:cs typeface="Arial"/>
                  <a:sym typeface="Arial"/>
                </a:rPr>
                <a:t>The Lion is found naturally only in India, besides Africa. In India, its only one natural habitat is </a:t>
              </a:r>
              <a:r>
                <a:rPr lang="en-GB" sz="1000" b="1" i="0" u="none" strike="noStrike" cap="none" dirty="0" err="1">
                  <a:solidFill>
                    <a:schemeClr val="lt1"/>
                  </a:solidFill>
                  <a:latin typeface="Arial"/>
                  <a:ea typeface="Arial"/>
                  <a:cs typeface="Arial"/>
                  <a:sym typeface="Arial"/>
                </a:rPr>
                <a:t>Gir</a:t>
              </a:r>
              <a:r>
                <a:rPr lang="en-GB" sz="1000" b="1" i="0" u="none" strike="noStrike" cap="none" dirty="0">
                  <a:solidFill>
                    <a:schemeClr val="lt1"/>
                  </a:solidFill>
                  <a:latin typeface="Arial"/>
                  <a:ea typeface="Arial"/>
                  <a:cs typeface="Arial"/>
                  <a:sym typeface="Arial"/>
                </a:rPr>
                <a:t> forest (</a:t>
              </a:r>
              <a:r>
                <a:rPr lang="en-GB" sz="1000" b="1" i="0" u="none" strike="noStrike" cap="none" dirty="0" err="1">
                  <a:solidFill>
                    <a:schemeClr val="lt1"/>
                  </a:solidFill>
                  <a:latin typeface="Arial"/>
                  <a:ea typeface="Arial"/>
                  <a:cs typeface="Arial"/>
                  <a:sym typeface="Arial"/>
                </a:rPr>
                <a:t>Saurashtra</a:t>
              </a:r>
              <a:r>
                <a:rPr lang="en-GB" sz="1000" b="1" i="0" u="none" strike="noStrike" cap="none" dirty="0">
                  <a:solidFill>
                    <a:schemeClr val="lt1"/>
                  </a:solidFill>
                  <a:latin typeface="Arial"/>
                  <a:ea typeface="Arial"/>
                  <a:cs typeface="Arial"/>
                  <a:sym typeface="Arial"/>
                </a:rPr>
                <a:t>)</a:t>
              </a:r>
              <a:r>
                <a:rPr lang="en-GB" sz="1000" b="0" i="0" u="none" strike="noStrike" cap="none" dirty="0">
                  <a:solidFill>
                    <a:schemeClr val="lt1"/>
                  </a:solidFill>
                  <a:latin typeface="Arial"/>
                  <a:ea typeface="Arial"/>
                  <a:cs typeface="Arial"/>
                  <a:sym typeface="Arial"/>
                </a:rPr>
                <a:t> in Gujarat.</a:t>
              </a:r>
              <a:endParaRPr sz="1000" b="0" i="0" u="none" strike="noStrike" cap="none" dirty="0">
                <a:solidFill>
                  <a:schemeClr val="lt1"/>
                </a:solidFill>
                <a:latin typeface="Arial"/>
                <a:ea typeface="Arial"/>
                <a:cs typeface="Arial"/>
                <a:sym typeface="Arial"/>
              </a:endParaRPr>
            </a:p>
          </p:txBody>
        </p:sp>
        <p:sp>
          <p:nvSpPr>
            <p:cNvPr id="688" name="Google Shape;688;p46"/>
            <p:cNvSpPr/>
            <p:nvPr/>
          </p:nvSpPr>
          <p:spPr>
            <a:xfrm>
              <a:off x="3412826" y="1094545"/>
              <a:ext cx="928240" cy="937617"/>
            </a:xfrm>
            <a:prstGeom prst="rect">
              <a:avLst/>
            </a:prstGeom>
            <a:blipFill rotWithShape="1">
              <a:blip r:embed="rId4">
                <a:alphaModFix/>
              </a:blip>
              <a:stretch>
                <a:fillRect l="-25997" r="-25998"/>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6"/>
            <p:cNvSpPr/>
            <p:nvPr/>
          </p:nvSpPr>
          <p:spPr>
            <a:xfrm>
              <a:off x="2267996" y="2186869"/>
              <a:ext cx="2073071" cy="937617"/>
            </a:xfrm>
            <a:prstGeom prst="rect">
              <a:avLst/>
            </a:prstGeom>
            <a:solidFill>
              <a:srgbClr val="75B38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6"/>
            <p:cNvSpPr txBox="1"/>
            <p:nvPr/>
          </p:nvSpPr>
          <p:spPr>
            <a:xfrm>
              <a:off x="2267996" y="2186869"/>
              <a:ext cx="2073071" cy="937617"/>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GB" sz="1000" b="1" i="0" u="none" strike="noStrike" cap="none">
                  <a:solidFill>
                    <a:schemeClr val="lt1"/>
                  </a:solidFill>
                  <a:latin typeface="Arial"/>
                  <a:ea typeface="Arial"/>
                  <a:cs typeface="Arial"/>
                  <a:sym typeface="Arial"/>
                </a:rPr>
                <a:t>Project Crocodile </a:t>
              </a:r>
              <a:r>
                <a:rPr lang="en-GB" sz="1000" b="0" i="0" u="none" strike="noStrike" cap="none">
                  <a:solidFill>
                    <a:schemeClr val="lt1"/>
                  </a:solidFill>
                  <a:latin typeface="Arial"/>
                  <a:ea typeface="Arial"/>
                  <a:cs typeface="Arial"/>
                  <a:sym typeface="Arial"/>
                </a:rPr>
                <a:t>was launched in 1975. Programmes are being run at several places for encouragement of its protection and safe reproduction.</a:t>
              </a:r>
              <a:endParaRPr sz="1000" b="0" i="0" u="none" strike="noStrike" cap="none">
                <a:solidFill>
                  <a:schemeClr val="lt1"/>
                </a:solidFill>
                <a:latin typeface="Arial"/>
                <a:ea typeface="Arial"/>
                <a:cs typeface="Arial"/>
                <a:sym typeface="Arial"/>
              </a:endParaRPr>
            </a:p>
          </p:txBody>
        </p:sp>
        <p:sp>
          <p:nvSpPr>
            <p:cNvPr id="691" name="Google Shape;691;p46"/>
            <p:cNvSpPr/>
            <p:nvPr/>
          </p:nvSpPr>
          <p:spPr>
            <a:xfrm>
              <a:off x="1246931" y="2186869"/>
              <a:ext cx="928240" cy="937617"/>
            </a:xfrm>
            <a:prstGeom prst="rect">
              <a:avLst/>
            </a:prstGeom>
            <a:blipFill rotWithShape="1">
              <a:blip r:embed="rId5">
                <a:alphaModFix/>
              </a:blip>
              <a:stretch>
                <a:fillRect l="-22999" r="-22999"/>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2" name="Google Shape;692;p46"/>
          <p:cNvSpPr txBox="1"/>
          <p:nvPr/>
        </p:nvSpPr>
        <p:spPr>
          <a:xfrm>
            <a:off x="3479814" y="750679"/>
            <a:ext cx="6495142"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2400" b="1" i="0" u="none" strike="noStrike" cap="none" dirty="0">
                <a:solidFill>
                  <a:schemeClr val="dk1"/>
                </a:solidFill>
                <a:latin typeface="Algerian"/>
                <a:ea typeface="Algerian"/>
                <a:cs typeface="Algerian"/>
                <a:sym typeface="Algerian"/>
              </a:rPr>
              <a:t>Interesting </a:t>
            </a:r>
            <a:endParaRPr dirty="0"/>
          </a:p>
          <a:p>
            <a:pPr marL="0" marR="0" lvl="0" indent="0" algn="ctr" rtl="0">
              <a:lnSpc>
                <a:spcPct val="100000"/>
              </a:lnSpc>
              <a:spcBef>
                <a:spcPts val="0"/>
              </a:spcBef>
              <a:spcAft>
                <a:spcPts val="0"/>
              </a:spcAft>
              <a:buNone/>
            </a:pPr>
            <a:r>
              <a:rPr lang="en-GB" sz="2400" b="1" i="0" u="none" strike="noStrike" cap="none" dirty="0">
                <a:solidFill>
                  <a:schemeClr val="dk1"/>
                </a:solidFill>
                <a:latin typeface="Algerian"/>
                <a:ea typeface="Algerian"/>
                <a:cs typeface="Algerian"/>
                <a:sym typeface="Algerian"/>
              </a:rPr>
              <a:t>FACTS</a:t>
            </a:r>
            <a:endParaRPr sz="2400" b="1" i="0" u="none" strike="noStrike" cap="none" dirty="0">
              <a:solidFill>
                <a:schemeClr val="dk1"/>
              </a:solidFill>
              <a:latin typeface="Algerian"/>
              <a:ea typeface="Algerian"/>
              <a:cs typeface="Algerian"/>
              <a:sym typeface="Algerian"/>
            </a:endParaRPr>
          </a:p>
        </p:txBody>
      </p:sp>
      <p:sp>
        <p:nvSpPr>
          <p:cNvPr id="693" name="Google Shape;693;p46"/>
          <p:cNvSpPr txBox="1"/>
          <p:nvPr/>
        </p:nvSpPr>
        <p:spPr>
          <a:xfrm>
            <a:off x="-1333289" y="861863"/>
            <a:ext cx="7652656"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2000" b="1" i="0" u="none" strike="noStrike" cap="none" dirty="0">
                <a:solidFill>
                  <a:schemeClr val="dk1"/>
                </a:solidFill>
                <a:latin typeface="Algerian"/>
                <a:ea typeface="Algerian"/>
                <a:cs typeface="Algerian"/>
                <a:sym typeface="Algerian"/>
              </a:rPr>
              <a:t>CURRENT NUMBERs OF </a:t>
            </a:r>
            <a:endParaRPr dirty="0"/>
          </a:p>
          <a:p>
            <a:pPr marL="0" marR="0" lvl="0" indent="0" algn="ctr" rtl="0">
              <a:lnSpc>
                <a:spcPct val="100000"/>
              </a:lnSpc>
              <a:spcBef>
                <a:spcPts val="0"/>
              </a:spcBef>
              <a:spcAft>
                <a:spcPts val="0"/>
              </a:spcAft>
              <a:buNone/>
            </a:pPr>
            <a:r>
              <a:rPr lang="en-GB" sz="2000" b="1" i="0" u="none" strike="noStrike" cap="none" dirty="0">
                <a:solidFill>
                  <a:schemeClr val="dk1"/>
                </a:solidFill>
                <a:latin typeface="Algerian"/>
                <a:ea typeface="Algerian"/>
                <a:cs typeface="Algerian"/>
                <a:sym typeface="Algerian"/>
              </a:rPr>
              <a:t>ENDANGERED SPECIES</a:t>
            </a:r>
            <a:endParaRPr sz="2000" b="0" i="0" u="none" strike="noStrike" cap="none" dirty="0">
              <a:solidFill>
                <a:srgbClr val="000000"/>
              </a:solidFill>
              <a:latin typeface="Arial"/>
              <a:ea typeface="Arial"/>
              <a:cs typeface="Arial"/>
              <a:sym typeface="Arial"/>
            </a:endParaRPr>
          </a:p>
        </p:txBody>
      </p:sp>
    </p:spTree>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75"/>
                                        </p:tgtEl>
                                        <p:attrNameLst>
                                          <p:attrName>style.visibility</p:attrName>
                                        </p:attrNameLst>
                                      </p:cBhvr>
                                      <p:to>
                                        <p:strVal val="visible"/>
                                      </p:to>
                                    </p:set>
                                    <p:animEffect transition="in" filter="checkerboard(across)">
                                      <p:cBhvr>
                                        <p:cTn id="7" dur="500"/>
                                        <p:tgtEl>
                                          <p:spTgt spid="675"/>
                                        </p:tgtEl>
                                      </p:cBhvr>
                                    </p:animEffect>
                                  </p:childTnLst>
                                </p:cTn>
                              </p:par>
                              <p:par>
                                <p:cTn id="8" presetID="45" presetClass="entr" presetSubtype="0" fill="hold" nodeType="withEffect">
                                  <p:stCondLst>
                                    <p:cond delay="0"/>
                                  </p:stCondLst>
                                  <p:iterate type="lt">
                                    <p:tmPct val="10000"/>
                                  </p:iterate>
                                  <p:childTnLst>
                                    <p:set>
                                      <p:cBhvr>
                                        <p:cTn id="9" dur="1" fill="hold">
                                          <p:stCondLst>
                                            <p:cond delay="0"/>
                                          </p:stCondLst>
                                        </p:cTn>
                                        <p:tgtEl>
                                          <p:spTgt spid="693">
                                            <p:txEl>
                                              <p:pRg st="0" end="0"/>
                                            </p:txEl>
                                          </p:spTgt>
                                        </p:tgtEl>
                                        <p:attrNameLst>
                                          <p:attrName>style.visibility</p:attrName>
                                        </p:attrNameLst>
                                      </p:cBhvr>
                                      <p:to>
                                        <p:strVal val="visible"/>
                                      </p:to>
                                    </p:set>
                                    <p:animEffect transition="in" filter="fade">
                                      <p:cBhvr>
                                        <p:cTn id="10" dur="2000"/>
                                        <p:tgtEl>
                                          <p:spTgt spid="693">
                                            <p:txEl>
                                              <p:pRg st="0" end="0"/>
                                            </p:txEl>
                                          </p:spTgt>
                                        </p:tgtEl>
                                      </p:cBhvr>
                                    </p:animEffect>
                                    <p:anim calcmode="lin" valueType="num">
                                      <p:cBhvr>
                                        <p:cTn id="11" dur="2000" fill="hold"/>
                                        <p:tgtEl>
                                          <p:spTgt spid="693">
                                            <p:txEl>
                                              <p:pRg st="0" end="0"/>
                                            </p:txEl>
                                          </p:spTgt>
                                        </p:tgtEl>
                                        <p:attrNameLst>
                                          <p:attrName>ppt_w</p:attrName>
                                        </p:attrNameLst>
                                      </p:cBhvr>
                                      <p:tavLst>
                                        <p:tav tm="0" fmla="#ppt_w*sin(2.5*pi*$)">
                                          <p:val>
                                            <p:fltVal val="0"/>
                                          </p:val>
                                        </p:tav>
                                        <p:tav tm="100000">
                                          <p:val>
                                            <p:fltVal val="1"/>
                                          </p:val>
                                        </p:tav>
                                      </p:tavLst>
                                    </p:anim>
                                    <p:anim calcmode="lin" valueType="num">
                                      <p:cBhvr>
                                        <p:cTn id="12" dur="2000" fill="hold"/>
                                        <p:tgtEl>
                                          <p:spTgt spid="693">
                                            <p:txEl>
                                              <p:pRg st="0" end="0"/>
                                            </p:txEl>
                                          </p:spTgt>
                                        </p:tgtEl>
                                        <p:attrNameLst>
                                          <p:attrName>ppt_h</p:attrName>
                                        </p:attrNameLst>
                                      </p:cBhvr>
                                      <p:tavLst>
                                        <p:tav tm="0">
                                          <p:val>
                                            <p:strVal val="#ppt_h"/>
                                          </p:val>
                                        </p:tav>
                                        <p:tav tm="100000">
                                          <p:val>
                                            <p:strVal val="#ppt_h"/>
                                          </p:val>
                                        </p:tav>
                                      </p:tavLst>
                                    </p:anim>
                                  </p:childTnLst>
                                </p:cTn>
                              </p:par>
                              <p:par>
                                <p:cTn id="13" presetID="45" presetClass="entr" presetSubtype="0" fill="hold" nodeType="withEffect">
                                  <p:stCondLst>
                                    <p:cond delay="0"/>
                                  </p:stCondLst>
                                  <p:iterate type="lt">
                                    <p:tmPct val="10000"/>
                                  </p:iterate>
                                  <p:childTnLst>
                                    <p:set>
                                      <p:cBhvr>
                                        <p:cTn id="14" dur="1" fill="hold">
                                          <p:stCondLst>
                                            <p:cond delay="0"/>
                                          </p:stCondLst>
                                        </p:cTn>
                                        <p:tgtEl>
                                          <p:spTgt spid="693">
                                            <p:txEl>
                                              <p:pRg st="1" end="1"/>
                                            </p:txEl>
                                          </p:spTgt>
                                        </p:tgtEl>
                                        <p:attrNameLst>
                                          <p:attrName>style.visibility</p:attrName>
                                        </p:attrNameLst>
                                      </p:cBhvr>
                                      <p:to>
                                        <p:strVal val="visible"/>
                                      </p:to>
                                    </p:set>
                                    <p:animEffect transition="in" filter="fade">
                                      <p:cBhvr>
                                        <p:cTn id="15" dur="2000"/>
                                        <p:tgtEl>
                                          <p:spTgt spid="693">
                                            <p:txEl>
                                              <p:pRg st="1" end="1"/>
                                            </p:txEl>
                                          </p:spTgt>
                                        </p:tgtEl>
                                      </p:cBhvr>
                                    </p:animEffect>
                                    <p:anim calcmode="lin" valueType="num">
                                      <p:cBhvr>
                                        <p:cTn id="16" dur="2000" fill="hold"/>
                                        <p:tgtEl>
                                          <p:spTgt spid="693">
                                            <p:txEl>
                                              <p:pRg st="1" end="1"/>
                                            </p:txEl>
                                          </p:spTgt>
                                        </p:tgtEl>
                                        <p:attrNameLst>
                                          <p:attrName>ppt_w</p:attrName>
                                        </p:attrNameLst>
                                      </p:cBhvr>
                                      <p:tavLst>
                                        <p:tav tm="0" fmla="#ppt_w*sin(2.5*pi*$)">
                                          <p:val>
                                            <p:fltVal val="0"/>
                                          </p:val>
                                        </p:tav>
                                        <p:tav tm="100000">
                                          <p:val>
                                            <p:fltVal val="1"/>
                                          </p:val>
                                        </p:tav>
                                      </p:tavLst>
                                    </p:anim>
                                    <p:anim calcmode="lin" valueType="num">
                                      <p:cBhvr>
                                        <p:cTn id="17" dur="2000" fill="hold"/>
                                        <p:tgtEl>
                                          <p:spTgt spid="693">
                                            <p:txEl>
                                              <p:pRg st="1" end="1"/>
                                            </p:txEl>
                                          </p:spTgt>
                                        </p:tgtEl>
                                        <p:attrNameLst>
                                          <p:attrName>ppt_h</p:attrName>
                                        </p:attrNameLst>
                                      </p:cBhvr>
                                      <p:tavLst>
                                        <p:tav tm="0">
                                          <p:val>
                                            <p:strVal val="#ppt_h"/>
                                          </p:val>
                                        </p:tav>
                                        <p:tav tm="100000">
                                          <p:val>
                                            <p:strVal val="#ppt_h"/>
                                          </p:val>
                                        </p:tav>
                                      </p:tavLst>
                                    </p:anim>
                                  </p:childTnLst>
                                </p:cTn>
                              </p:par>
                            </p:childTnLst>
                          </p:cTn>
                        </p:par>
                        <p:par>
                          <p:cTn id="18" fill="hold">
                            <p:stCondLst>
                              <p:cond delay="5200"/>
                            </p:stCondLst>
                            <p:childTnLst>
                              <p:par>
                                <p:cTn id="19" presetID="47" presetClass="entr" presetSubtype="0" fill="hold" nodeType="afterEffect">
                                  <p:stCondLst>
                                    <p:cond delay="0"/>
                                  </p:stCondLst>
                                  <p:childTnLst>
                                    <p:set>
                                      <p:cBhvr>
                                        <p:cTn id="20" dur="1" fill="hold">
                                          <p:stCondLst>
                                            <p:cond delay="0"/>
                                          </p:stCondLst>
                                        </p:cTn>
                                        <p:tgtEl>
                                          <p:spTgt spid="676"/>
                                        </p:tgtEl>
                                        <p:attrNameLst>
                                          <p:attrName>style.visibility</p:attrName>
                                        </p:attrNameLst>
                                      </p:cBhvr>
                                      <p:to>
                                        <p:strVal val="visible"/>
                                      </p:to>
                                    </p:set>
                                    <p:animEffect transition="in" filter="fade">
                                      <p:cBhvr>
                                        <p:cTn id="21" dur="1000"/>
                                        <p:tgtEl>
                                          <p:spTgt spid="676"/>
                                        </p:tgtEl>
                                      </p:cBhvr>
                                    </p:animEffect>
                                    <p:anim calcmode="lin" valueType="num">
                                      <p:cBhvr>
                                        <p:cTn id="22" dur="1000" fill="hold"/>
                                        <p:tgtEl>
                                          <p:spTgt spid="676"/>
                                        </p:tgtEl>
                                        <p:attrNameLst>
                                          <p:attrName>ppt_x</p:attrName>
                                        </p:attrNameLst>
                                      </p:cBhvr>
                                      <p:tavLst>
                                        <p:tav tm="0">
                                          <p:val>
                                            <p:strVal val="#ppt_x"/>
                                          </p:val>
                                        </p:tav>
                                        <p:tav tm="100000">
                                          <p:val>
                                            <p:strVal val="#ppt_x"/>
                                          </p:val>
                                        </p:tav>
                                      </p:tavLst>
                                    </p:anim>
                                    <p:anim calcmode="lin" valueType="num">
                                      <p:cBhvr>
                                        <p:cTn id="23" dur="1000" fill="hold"/>
                                        <p:tgtEl>
                                          <p:spTgt spid="676"/>
                                        </p:tgtEl>
                                        <p:attrNameLst>
                                          <p:attrName>ppt_y</p:attrName>
                                        </p:attrNameLst>
                                      </p:cBhvr>
                                      <p:tavLst>
                                        <p:tav tm="0">
                                          <p:val>
                                            <p:strVal val="#ppt_y-.1"/>
                                          </p:val>
                                        </p:tav>
                                        <p:tav tm="100000">
                                          <p:val>
                                            <p:strVal val="#ppt_y"/>
                                          </p:val>
                                        </p:tav>
                                      </p:tavLst>
                                    </p:anim>
                                  </p:childTnLst>
                                </p:cTn>
                              </p:par>
                            </p:childTnLst>
                          </p:cTn>
                        </p:par>
                        <p:par>
                          <p:cTn id="24" fill="hold">
                            <p:stCondLst>
                              <p:cond delay="6200"/>
                            </p:stCondLst>
                            <p:childTnLst>
                              <p:par>
                                <p:cTn id="25" presetID="45" presetClass="entr" presetSubtype="0" fill="hold" grpId="0" nodeType="afterEffect">
                                  <p:stCondLst>
                                    <p:cond delay="0"/>
                                  </p:stCondLst>
                                  <p:iterate type="lt">
                                    <p:tmPct val="10000"/>
                                  </p:iterate>
                                  <p:childTnLst>
                                    <p:set>
                                      <p:cBhvr>
                                        <p:cTn id="26" dur="1" fill="hold">
                                          <p:stCondLst>
                                            <p:cond delay="0"/>
                                          </p:stCondLst>
                                        </p:cTn>
                                        <p:tgtEl>
                                          <p:spTgt spid="692"/>
                                        </p:tgtEl>
                                        <p:attrNameLst>
                                          <p:attrName>style.visibility</p:attrName>
                                        </p:attrNameLst>
                                      </p:cBhvr>
                                      <p:to>
                                        <p:strVal val="visible"/>
                                      </p:to>
                                    </p:set>
                                    <p:animEffect transition="in" filter="fade">
                                      <p:cBhvr>
                                        <p:cTn id="27" dur="2000"/>
                                        <p:tgtEl>
                                          <p:spTgt spid="692"/>
                                        </p:tgtEl>
                                      </p:cBhvr>
                                    </p:animEffect>
                                    <p:anim calcmode="lin" valueType="num">
                                      <p:cBhvr>
                                        <p:cTn id="28" dur="2000" fill="hold"/>
                                        <p:tgtEl>
                                          <p:spTgt spid="692"/>
                                        </p:tgtEl>
                                        <p:attrNameLst>
                                          <p:attrName>ppt_w</p:attrName>
                                        </p:attrNameLst>
                                      </p:cBhvr>
                                      <p:tavLst>
                                        <p:tav tm="0" fmla="#ppt_w*sin(2.5*pi*$)">
                                          <p:val>
                                            <p:fltVal val="0"/>
                                          </p:val>
                                        </p:tav>
                                        <p:tav tm="100000">
                                          <p:val>
                                            <p:fltVal val="1"/>
                                          </p:val>
                                        </p:tav>
                                      </p:tavLst>
                                    </p:anim>
                                    <p:anim calcmode="lin" valueType="num">
                                      <p:cBhvr>
                                        <p:cTn id="29" dur="2000" fill="hold"/>
                                        <p:tgtEl>
                                          <p:spTgt spid="692"/>
                                        </p:tgtEl>
                                        <p:attrNameLst>
                                          <p:attrName>ppt_h</p:attrName>
                                        </p:attrNameLst>
                                      </p:cBhvr>
                                      <p:tavLst>
                                        <p:tav tm="0">
                                          <p:val>
                                            <p:strVal val="#ppt_h"/>
                                          </p:val>
                                        </p:tav>
                                        <p:tav tm="100000">
                                          <p:val>
                                            <p:strVal val="#ppt_h"/>
                                          </p:val>
                                        </p:tav>
                                      </p:tavLst>
                                    </p:anim>
                                  </p:childTnLst>
                                </p:cTn>
                              </p:par>
                            </p:childTnLst>
                          </p:cTn>
                        </p:par>
                        <p:par>
                          <p:cTn id="30" fill="hold">
                            <p:stCondLst>
                              <p:cond delay="11200"/>
                            </p:stCondLst>
                            <p:childTnLst>
                              <p:par>
                                <p:cTn id="31" presetID="17" presetClass="entr" presetSubtype="10" fill="hold" nodeType="afterEffect">
                                  <p:stCondLst>
                                    <p:cond delay="0"/>
                                  </p:stCondLst>
                                  <p:childTnLst>
                                    <p:set>
                                      <p:cBhvr>
                                        <p:cTn id="32" dur="1" fill="hold">
                                          <p:stCondLst>
                                            <p:cond delay="0"/>
                                          </p:stCondLst>
                                        </p:cTn>
                                        <p:tgtEl>
                                          <p:spTgt spid="682"/>
                                        </p:tgtEl>
                                        <p:attrNameLst>
                                          <p:attrName>style.visibility</p:attrName>
                                        </p:attrNameLst>
                                      </p:cBhvr>
                                      <p:to>
                                        <p:strVal val="visible"/>
                                      </p:to>
                                    </p:set>
                                    <p:anim calcmode="lin" valueType="num">
                                      <p:cBhvr>
                                        <p:cTn id="33" dur="500" fill="hold"/>
                                        <p:tgtEl>
                                          <p:spTgt spid="682"/>
                                        </p:tgtEl>
                                        <p:attrNameLst>
                                          <p:attrName>ppt_w</p:attrName>
                                        </p:attrNameLst>
                                      </p:cBhvr>
                                      <p:tavLst>
                                        <p:tav tm="0">
                                          <p:val>
                                            <p:fltVal val="0"/>
                                          </p:val>
                                        </p:tav>
                                        <p:tav tm="100000">
                                          <p:val>
                                            <p:strVal val="#ppt_w"/>
                                          </p:val>
                                        </p:tav>
                                      </p:tavLst>
                                    </p:anim>
                                    <p:anim calcmode="lin" valueType="num">
                                      <p:cBhvr>
                                        <p:cTn id="34" dur="500" fill="hold"/>
                                        <p:tgtEl>
                                          <p:spTgt spid="68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 grpId="0"/>
      <p:bldP spid="69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2E8AB"/>
        </a:solidFill>
        <a:effectLst/>
      </p:bgPr>
    </p:bg>
    <p:spTree>
      <p:nvGrpSpPr>
        <p:cNvPr id="1" name="Shape 1026"/>
        <p:cNvGrpSpPr/>
        <p:nvPr/>
      </p:nvGrpSpPr>
      <p:grpSpPr>
        <a:xfrm>
          <a:off x="0" y="0"/>
          <a:ext cx="0" cy="0"/>
          <a:chOff x="0" y="0"/>
          <a:chExt cx="0" cy="0"/>
        </a:xfrm>
      </p:grpSpPr>
      <p:grpSp>
        <p:nvGrpSpPr>
          <p:cNvPr id="43" name="Group 42">
            <a:extLst>
              <a:ext uri="{FF2B5EF4-FFF2-40B4-BE49-F238E27FC236}">
                <a16:creationId xmlns:a16="http://schemas.microsoft.com/office/drawing/2014/main" id="{5A60AC29-2A00-3E4B-B934-B5D27421A0B9}"/>
              </a:ext>
            </a:extLst>
          </p:cNvPr>
          <p:cNvGrpSpPr/>
          <p:nvPr/>
        </p:nvGrpSpPr>
        <p:grpSpPr>
          <a:xfrm>
            <a:off x="2498535" y="255059"/>
            <a:ext cx="5140255" cy="5143500"/>
            <a:chOff x="2534394" y="228165"/>
            <a:chExt cx="5140255" cy="5143500"/>
          </a:xfrm>
        </p:grpSpPr>
        <p:pic>
          <p:nvPicPr>
            <p:cNvPr id="2" name="Picture 1">
              <a:extLst>
                <a:ext uri="{FF2B5EF4-FFF2-40B4-BE49-F238E27FC236}">
                  <a16:creationId xmlns:a16="http://schemas.microsoft.com/office/drawing/2014/main" id="{ADDA98E5-4905-2648-953C-F3E1ABBA292C}"/>
                </a:ext>
              </a:extLst>
            </p:cNvPr>
            <p:cNvPicPr>
              <a:picLocks noChangeAspect="1"/>
            </p:cNvPicPr>
            <p:nvPr/>
          </p:nvPicPr>
          <p:blipFill>
            <a:blip r:embed="rId3"/>
            <a:stretch>
              <a:fillRect/>
            </a:stretch>
          </p:blipFill>
          <p:spPr>
            <a:xfrm>
              <a:off x="2534394" y="228165"/>
              <a:ext cx="4950247" cy="5143500"/>
            </a:xfrm>
            <a:prstGeom prst="rect">
              <a:avLst/>
            </a:prstGeom>
          </p:spPr>
        </p:pic>
        <p:grpSp>
          <p:nvGrpSpPr>
            <p:cNvPr id="26" name="Group 25">
              <a:extLst>
                <a:ext uri="{FF2B5EF4-FFF2-40B4-BE49-F238E27FC236}">
                  <a16:creationId xmlns:a16="http://schemas.microsoft.com/office/drawing/2014/main" id="{604F7BB5-4B99-6E4D-891C-A39EE104BE3D}"/>
                </a:ext>
              </a:extLst>
            </p:cNvPr>
            <p:cNvGrpSpPr/>
            <p:nvPr/>
          </p:nvGrpSpPr>
          <p:grpSpPr>
            <a:xfrm flipH="1">
              <a:off x="3126505" y="2757584"/>
              <a:ext cx="1428480" cy="2001449"/>
              <a:chOff x="5563524" y="2425834"/>
              <a:chExt cx="1222757" cy="1588580"/>
            </a:xfrm>
          </p:grpSpPr>
          <p:sp>
            <p:nvSpPr>
              <p:cNvPr id="17" name="Can 16">
                <a:extLst>
                  <a:ext uri="{FF2B5EF4-FFF2-40B4-BE49-F238E27FC236}">
                    <a16:creationId xmlns:a16="http://schemas.microsoft.com/office/drawing/2014/main" id="{6B51B1D8-8AEE-FD45-8D5F-6F8F3E22B003}"/>
                  </a:ext>
                </a:extLst>
              </p:cNvPr>
              <p:cNvSpPr/>
              <p:nvPr/>
            </p:nvSpPr>
            <p:spPr>
              <a:xfrm flipH="1">
                <a:off x="5563524" y="3715122"/>
                <a:ext cx="450215" cy="29929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F4FB8F81-7AE5-DC47-9091-3EA5F55340C5}"/>
                  </a:ext>
                </a:extLst>
              </p:cNvPr>
              <p:cNvGrpSpPr/>
              <p:nvPr/>
            </p:nvGrpSpPr>
            <p:grpSpPr>
              <a:xfrm>
                <a:off x="5788627" y="2425834"/>
                <a:ext cx="997654" cy="1310672"/>
                <a:chOff x="1165412" y="815788"/>
                <a:chExt cx="1143447" cy="1255059"/>
              </a:xfrm>
              <a:solidFill>
                <a:schemeClr val="accent3">
                  <a:lumMod val="75000"/>
                </a:schemeClr>
              </a:solidFill>
            </p:grpSpPr>
            <p:sp>
              <p:nvSpPr>
                <p:cNvPr id="19" name="Rectangle 18">
                  <a:extLst>
                    <a:ext uri="{FF2B5EF4-FFF2-40B4-BE49-F238E27FC236}">
                      <a16:creationId xmlns:a16="http://schemas.microsoft.com/office/drawing/2014/main" id="{A1A58566-5247-794A-A6CB-2195411216AA}"/>
                    </a:ext>
                  </a:extLst>
                </p:cNvPr>
                <p:cNvSpPr/>
                <p:nvPr/>
              </p:nvSpPr>
              <p:spPr>
                <a:xfrm>
                  <a:off x="1165412" y="815788"/>
                  <a:ext cx="45719" cy="125505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iangle 19">
                  <a:extLst>
                    <a:ext uri="{FF2B5EF4-FFF2-40B4-BE49-F238E27FC236}">
                      <a16:creationId xmlns:a16="http://schemas.microsoft.com/office/drawing/2014/main" id="{7B6A7FEC-6D83-3942-98F2-660469851245}"/>
                    </a:ext>
                  </a:extLst>
                </p:cNvPr>
                <p:cNvSpPr/>
                <p:nvPr/>
              </p:nvSpPr>
              <p:spPr>
                <a:xfrm rot="5400000">
                  <a:off x="1398941" y="605118"/>
                  <a:ext cx="699247" cy="1120588"/>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 name="Group 26">
              <a:extLst>
                <a:ext uri="{FF2B5EF4-FFF2-40B4-BE49-F238E27FC236}">
                  <a16:creationId xmlns:a16="http://schemas.microsoft.com/office/drawing/2014/main" id="{66130516-2712-314F-8CB2-8EBD2AEC8810}"/>
                </a:ext>
              </a:extLst>
            </p:cNvPr>
            <p:cNvGrpSpPr/>
            <p:nvPr/>
          </p:nvGrpSpPr>
          <p:grpSpPr>
            <a:xfrm>
              <a:off x="6343959" y="2088777"/>
              <a:ext cx="1330690" cy="1753680"/>
              <a:chOff x="5563524" y="2425834"/>
              <a:chExt cx="1222757" cy="1588580"/>
            </a:xfrm>
          </p:grpSpPr>
          <p:sp>
            <p:nvSpPr>
              <p:cNvPr id="28" name="Can 27">
                <a:extLst>
                  <a:ext uri="{FF2B5EF4-FFF2-40B4-BE49-F238E27FC236}">
                    <a16:creationId xmlns:a16="http://schemas.microsoft.com/office/drawing/2014/main" id="{1B510C43-3D5D-E541-92BF-4D1CDCF5A714}"/>
                  </a:ext>
                </a:extLst>
              </p:cNvPr>
              <p:cNvSpPr/>
              <p:nvPr/>
            </p:nvSpPr>
            <p:spPr>
              <a:xfrm flipH="1">
                <a:off x="5563524" y="3715122"/>
                <a:ext cx="450215" cy="29929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1F9A4807-DA3B-2A49-8CAA-E5DB3B23D502}"/>
                  </a:ext>
                </a:extLst>
              </p:cNvPr>
              <p:cNvGrpSpPr/>
              <p:nvPr/>
            </p:nvGrpSpPr>
            <p:grpSpPr>
              <a:xfrm>
                <a:off x="5788627" y="2425834"/>
                <a:ext cx="997654" cy="1310672"/>
                <a:chOff x="1165412" y="815788"/>
                <a:chExt cx="1143447" cy="1255059"/>
              </a:xfrm>
              <a:solidFill>
                <a:schemeClr val="accent3">
                  <a:lumMod val="75000"/>
                </a:schemeClr>
              </a:solidFill>
            </p:grpSpPr>
            <p:sp>
              <p:nvSpPr>
                <p:cNvPr id="30" name="Rectangle 29">
                  <a:extLst>
                    <a:ext uri="{FF2B5EF4-FFF2-40B4-BE49-F238E27FC236}">
                      <a16:creationId xmlns:a16="http://schemas.microsoft.com/office/drawing/2014/main" id="{AC9E3188-BF85-A448-AB39-6F8638F5A909}"/>
                    </a:ext>
                  </a:extLst>
                </p:cNvPr>
                <p:cNvSpPr/>
                <p:nvPr/>
              </p:nvSpPr>
              <p:spPr>
                <a:xfrm>
                  <a:off x="1165412" y="815788"/>
                  <a:ext cx="45719" cy="125505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iangle 30">
                  <a:extLst>
                    <a:ext uri="{FF2B5EF4-FFF2-40B4-BE49-F238E27FC236}">
                      <a16:creationId xmlns:a16="http://schemas.microsoft.com/office/drawing/2014/main" id="{B26F6EF5-CBA2-C94C-A60C-37B5EE0FB10F}"/>
                    </a:ext>
                  </a:extLst>
                </p:cNvPr>
                <p:cNvSpPr/>
                <p:nvPr/>
              </p:nvSpPr>
              <p:spPr>
                <a:xfrm rot="5400000">
                  <a:off x="1398941" y="605118"/>
                  <a:ext cx="699247" cy="1120588"/>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 name="Group 31">
              <a:extLst>
                <a:ext uri="{FF2B5EF4-FFF2-40B4-BE49-F238E27FC236}">
                  <a16:creationId xmlns:a16="http://schemas.microsoft.com/office/drawing/2014/main" id="{89E2AB59-0A3B-464E-939F-B1B963B5D2A2}"/>
                </a:ext>
              </a:extLst>
            </p:cNvPr>
            <p:cNvGrpSpPr/>
            <p:nvPr/>
          </p:nvGrpSpPr>
          <p:grpSpPr>
            <a:xfrm>
              <a:off x="5365028" y="1056404"/>
              <a:ext cx="1064012" cy="1446889"/>
              <a:chOff x="5563524" y="2425834"/>
              <a:chExt cx="1222757" cy="1588580"/>
            </a:xfrm>
          </p:grpSpPr>
          <p:sp>
            <p:nvSpPr>
              <p:cNvPr id="33" name="Can 32">
                <a:extLst>
                  <a:ext uri="{FF2B5EF4-FFF2-40B4-BE49-F238E27FC236}">
                    <a16:creationId xmlns:a16="http://schemas.microsoft.com/office/drawing/2014/main" id="{5065A25D-9584-AC45-A569-65AF56D37403}"/>
                  </a:ext>
                </a:extLst>
              </p:cNvPr>
              <p:cNvSpPr/>
              <p:nvPr/>
            </p:nvSpPr>
            <p:spPr>
              <a:xfrm flipH="1">
                <a:off x="5563524" y="3715122"/>
                <a:ext cx="450215" cy="29929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E7810F8B-AC8C-A64B-9B6A-FDEE4EFE2095}"/>
                  </a:ext>
                </a:extLst>
              </p:cNvPr>
              <p:cNvGrpSpPr/>
              <p:nvPr/>
            </p:nvGrpSpPr>
            <p:grpSpPr>
              <a:xfrm>
                <a:off x="5788627" y="2425834"/>
                <a:ext cx="997654" cy="1310672"/>
                <a:chOff x="1165412" y="815788"/>
                <a:chExt cx="1143447" cy="1255059"/>
              </a:xfrm>
              <a:solidFill>
                <a:schemeClr val="accent3">
                  <a:lumMod val="75000"/>
                </a:schemeClr>
              </a:solidFill>
            </p:grpSpPr>
            <p:sp>
              <p:nvSpPr>
                <p:cNvPr id="35" name="Rectangle 34">
                  <a:extLst>
                    <a:ext uri="{FF2B5EF4-FFF2-40B4-BE49-F238E27FC236}">
                      <a16:creationId xmlns:a16="http://schemas.microsoft.com/office/drawing/2014/main" id="{05B926CC-F3EF-A343-99F2-A4B944EBAB8B}"/>
                    </a:ext>
                  </a:extLst>
                </p:cNvPr>
                <p:cNvSpPr/>
                <p:nvPr/>
              </p:nvSpPr>
              <p:spPr>
                <a:xfrm>
                  <a:off x="1165412" y="815788"/>
                  <a:ext cx="45719" cy="125505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iangle 35">
                  <a:extLst>
                    <a:ext uri="{FF2B5EF4-FFF2-40B4-BE49-F238E27FC236}">
                      <a16:creationId xmlns:a16="http://schemas.microsoft.com/office/drawing/2014/main" id="{7510CEE3-5664-184E-A245-1AD52547B0D6}"/>
                    </a:ext>
                  </a:extLst>
                </p:cNvPr>
                <p:cNvSpPr/>
                <p:nvPr/>
              </p:nvSpPr>
              <p:spPr>
                <a:xfrm rot="5400000">
                  <a:off x="1398941" y="605118"/>
                  <a:ext cx="699247" cy="1120588"/>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7" name="Group 36">
              <a:extLst>
                <a:ext uri="{FF2B5EF4-FFF2-40B4-BE49-F238E27FC236}">
                  <a16:creationId xmlns:a16="http://schemas.microsoft.com/office/drawing/2014/main" id="{D85022B9-85B2-464B-858A-F1156FA2E286}"/>
                </a:ext>
              </a:extLst>
            </p:cNvPr>
            <p:cNvGrpSpPr/>
            <p:nvPr/>
          </p:nvGrpSpPr>
          <p:grpSpPr>
            <a:xfrm flipH="1">
              <a:off x="3840746" y="299786"/>
              <a:ext cx="767153" cy="1255194"/>
              <a:chOff x="5563524" y="2425834"/>
              <a:chExt cx="1222752" cy="1588580"/>
            </a:xfrm>
          </p:grpSpPr>
          <p:sp>
            <p:nvSpPr>
              <p:cNvPr id="38" name="Can 37">
                <a:extLst>
                  <a:ext uri="{FF2B5EF4-FFF2-40B4-BE49-F238E27FC236}">
                    <a16:creationId xmlns:a16="http://schemas.microsoft.com/office/drawing/2014/main" id="{23019815-937D-2B40-8908-F6B7958DD789}"/>
                  </a:ext>
                </a:extLst>
              </p:cNvPr>
              <p:cNvSpPr/>
              <p:nvPr/>
            </p:nvSpPr>
            <p:spPr>
              <a:xfrm flipH="1">
                <a:off x="5563524" y="3715122"/>
                <a:ext cx="450215" cy="29929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19BA47C5-2D5B-F64B-94EC-0027BD79344E}"/>
                  </a:ext>
                </a:extLst>
              </p:cNvPr>
              <p:cNvGrpSpPr/>
              <p:nvPr/>
            </p:nvGrpSpPr>
            <p:grpSpPr>
              <a:xfrm>
                <a:off x="5788627" y="2425834"/>
                <a:ext cx="997649" cy="1310672"/>
                <a:chOff x="1165412" y="815788"/>
                <a:chExt cx="1143442" cy="1255059"/>
              </a:xfrm>
              <a:solidFill>
                <a:schemeClr val="accent3">
                  <a:lumMod val="75000"/>
                </a:schemeClr>
              </a:solidFill>
            </p:grpSpPr>
            <p:sp>
              <p:nvSpPr>
                <p:cNvPr id="40" name="Rectangle 39">
                  <a:extLst>
                    <a:ext uri="{FF2B5EF4-FFF2-40B4-BE49-F238E27FC236}">
                      <a16:creationId xmlns:a16="http://schemas.microsoft.com/office/drawing/2014/main" id="{D63E3F07-6189-5A49-8E7A-EB7F5AFFACCF}"/>
                    </a:ext>
                  </a:extLst>
                </p:cNvPr>
                <p:cNvSpPr/>
                <p:nvPr/>
              </p:nvSpPr>
              <p:spPr>
                <a:xfrm>
                  <a:off x="1165412" y="815788"/>
                  <a:ext cx="45719" cy="125505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iangle 40">
                  <a:extLst>
                    <a:ext uri="{FF2B5EF4-FFF2-40B4-BE49-F238E27FC236}">
                      <a16:creationId xmlns:a16="http://schemas.microsoft.com/office/drawing/2014/main" id="{E6864326-97D5-5641-A85D-307BB7AA018C}"/>
                    </a:ext>
                  </a:extLst>
                </p:cNvPr>
                <p:cNvSpPr/>
                <p:nvPr/>
              </p:nvSpPr>
              <p:spPr>
                <a:xfrm rot="5400000">
                  <a:off x="1398936" y="605117"/>
                  <a:ext cx="699247" cy="1120589"/>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sp>
        <p:nvSpPr>
          <p:cNvPr id="42" name="Google Shape;942;p41">
            <a:extLst>
              <a:ext uri="{FF2B5EF4-FFF2-40B4-BE49-F238E27FC236}">
                <a16:creationId xmlns:a16="http://schemas.microsoft.com/office/drawing/2014/main" id="{9BF53837-E862-AF45-9936-A4B358593F5F}"/>
              </a:ext>
            </a:extLst>
          </p:cNvPr>
          <p:cNvSpPr txBox="1">
            <a:spLocks/>
          </p:cNvSpPr>
          <p:nvPr/>
        </p:nvSpPr>
        <p:spPr>
          <a:xfrm>
            <a:off x="-132145" y="163900"/>
            <a:ext cx="4022329"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IN" sz="3200" b="1" dirty="0">
                <a:solidFill>
                  <a:schemeClr val="dk1"/>
                </a:solidFill>
                <a:latin typeface="Bungee"/>
                <a:sym typeface="Bungee"/>
              </a:rPr>
              <a:t>EXISTING</a:t>
            </a:r>
            <a:r>
              <a:rPr lang="en-IN" dirty="0"/>
              <a:t> </a:t>
            </a:r>
            <a:r>
              <a:rPr lang="en-IN" sz="3200" b="1" dirty="0">
                <a:solidFill>
                  <a:schemeClr val="dk1"/>
                </a:solidFill>
                <a:latin typeface="Bungee"/>
              </a:rPr>
              <a:t>LAWS</a:t>
            </a:r>
          </a:p>
        </p:txBody>
      </p:sp>
      <p:sp>
        <p:nvSpPr>
          <p:cNvPr id="44" name="TextBox 43">
            <a:extLst>
              <a:ext uri="{FF2B5EF4-FFF2-40B4-BE49-F238E27FC236}">
                <a16:creationId xmlns:a16="http://schemas.microsoft.com/office/drawing/2014/main" id="{C397C6A6-13D1-364D-A28B-8F3DF36C6D56}"/>
              </a:ext>
            </a:extLst>
          </p:cNvPr>
          <p:cNvSpPr txBox="1"/>
          <p:nvPr/>
        </p:nvSpPr>
        <p:spPr>
          <a:xfrm>
            <a:off x="2532367" y="798801"/>
            <a:ext cx="1523650" cy="523220"/>
          </a:xfrm>
          <a:prstGeom prst="rect">
            <a:avLst/>
          </a:prstGeom>
          <a:gradFill flip="none" rotWithShape="1">
            <a:gsLst>
              <a:gs pos="0">
                <a:schemeClr val="accent5">
                  <a:lumMod val="75000"/>
                </a:schemeClr>
              </a:gs>
              <a:gs pos="39000">
                <a:srgbClr val="FFC32B"/>
              </a:gs>
              <a:gs pos="92000">
                <a:srgbClr val="CAFE96"/>
              </a:gs>
            </a:gsLst>
            <a:path path="circle">
              <a:fillToRect t="100000" r="100000"/>
            </a:path>
            <a:tileRect l="-100000" b="-100000"/>
          </a:gradFill>
          <a:ln w="28575">
            <a:solidFill>
              <a:schemeClr val="tx1"/>
            </a:solidFill>
            <a:prstDash val="solid"/>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ctr"/>
            <a:r>
              <a:rPr lang="en" b="1" dirty="0">
                <a:solidFill>
                  <a:schemeClr val="accent5">
                    <a:lumMod val="25000"/>
                  </a:schemeClr>
                </a:solidFill>
                <a:latin typeface="Architects Daughter"/>
                <a:ea typeface="Architects Daughter"/>
                <a:cs typeface="Architects Daughter"/>
                <a:sym typeface="Architects Daughter"/>
              </a:rPr>
              <a:t>Wildlife Protection Act</a:t>
            </a:r>
            <a:endParaRPr lang="en-US" dirty="0">
              <a:solidFill>
                <a:schemeClr val="accent5">
                  <a:lumMod val="25000"/>
                </a:schemeClr>
              </a:solidFill>
            </a:endParaRPr>
          </a:p>
        </p:txBody>
      </p:sp>
      <p:sp>
        <p:nvSpPr>
          <p:cNvPr id="45" name="TextBox 44">
            <a:extLst>
              <a:ext uri="{FF2B5EF4-FFF2-40B4-BE49-F238E27FC236}">
                <a16:creationId xmlns:a16="http://schemas.microsoft.com/office/drawing/2014/main" id="{43554932-F915-184B-8C87-36242D1C3599}"/>
              </a:ext>
            </a:extLst>
          </p:cNvPr>
          <p:cNvSpPr txBox="1"/>
          <p:nvPr/>
        </p:nvSpPr>
        <p:spPr>
          <a:xfrm>
            <a:off x="3934469" y="472571"/>
            <a:ext cx="578836" cy="276999"/>
          </a:xfrm>
          <a:prstGeom prst="rect">
            <a:avLst/>
          </a:prstGeom>
          <a:noFill/>
        </p:spPr>
        <p:txBody>
          <a:bodyPr wrap="square" rtlCol="0">
            <a:spAutoFit/>
          </a:bodyPr>
          <a:lstStyle/>
          <a:p>
            <a:r>
              <a:rPr lang="en" sz="1200" b="1" dirty="0">
                <a:solidFill>
                  <a:schemeClr val="accent4">
                    <a:lumMod val="20000"/>
                    <a:lumOff val="80000"/>
                  </a:schemeClr>
                </a:solidFill>
                <a:latin typeface="Comic Sans MS" panose="030F0902030302020204" pitchFamily="66" charset="0"/>
                <a:ea typeface="Architects Daughter"/>
                <a:cs typeface="Architects Daughter"/>
                <a:sym typeface="Architects Daughter"/>
              </a:rPr>
              <a:t>1972</a:t>
            </a:r>
            <a:endParaRPr lang="en-US" sz="1200" b="1" dirty="0">
              <a:solidFill>
                <a:schemeClr val="accent4">
                  <a:lumMod val="20000"/>
                  <a:lumOff val="80000"/>
                </a:schemeClr>
              </a:solidFill>
              <a:latin typeface="Comic Sans MS" panose="030F0902030302020204" pitchFamily="66" charset="0"/>
            </a:endParaRPr>
          </a:p>
        </p:txBody>
      </p:sp>
      <p:sp>
        <p:nvSpPr>
          <p:cNvPr id="46" name="TextBox 45">
            <a:extLst>
              <a:ext uri="{FF2B5EF4-FFF2-40B4-BE49-F238E27FC236}">
                <a16:creationId xmlns:a16="http://schemas.microsoft.com/office/drawing/2014/main" id="{FB61D11D-C202-4245-A6BB-4CA4538C7724}"/>
              </a:ext>
            </a:extLst>
          </p:cNvPr>
          <p:cNvSpPr txBox="1"/>
          <p:nvPr/>
        </p:nvSpPr>
        <p:spPr>
          <a:xfrm>
            <a:off x="6393180" y="1218673"/>
            <a:ext cx="1587075" cy="523220"/>
          </a:xfrm>
          <a:prstGeom prst="rect">
            <a:avLst/>
          </a:prstGeom>
          <a:gradFill flip="none" rotWithShape="1">
            <a:gsLst>
              <a:gs pos="0">
                <a:schemeClr val="accent5">
                  <a:lumMod val="75000"/>
                </a:schemeClr>
              </a:gs>
              <a:gs pos="39000">
                <a:srgbClr val="FFC32B"/>
              </a:gs>
              <a:gs pos="92000">
                <a:srgbClr val="CAFE96"/>
              </a:gs>
            </a:gsLst>
            <a:path path="circle">
              <a:fillToRect t="100000" r="100000"/>
            </a:path>
            <a:tileRect l="-100000" b="-100000"/>
          </a:gradFill>
          <a:ln w="28575">
            <a:solidFill>
              <a:schemeClr val="tx1"/>
            </a:solidFill>
            <a:prstDash val="solid"/>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ctr"/>
            <a:r>
              <a:rPr lang="en" dirty="0">
                <a:latin typeface="Architects Daughter"/>
                <a:ea typeface="Architects Daughter"/>
                <a:cs typeface="Architects Daughter"/>
                <a:sym typeface="Architects Daughter"/>
              </a:rPr>
              <a:t>The Environment Protection Act</a:t>
            </a:r>
            <a:endParaRPr lang="en-US" dirty="0">
              <a:solidFill>
                <a:schemeClr val="accent5">
                  <a:lumMod val="25000"/>
                </a:schemeClr>
              </a:solidFill>
            </a:endParaRPr>
          </a:p>
        </p:txBody>
      </p:sp>
      <p:sp>
        <p:nvSpPr>
          <p:cNvPr id="47" name="TextBox 46">
            <a:extLst>
              <a:ext uri="{FF2B5EF4-FFF2-40B4-BE49-F238E27FC236}">
                <a16:creationId xmlns:a16="http://schemas.microsoft.com/office/drawing/2014/main" id="{8E248BB8-FB88-0041-99EE-FC0F4638EA55}"/>
              </a:ext>
            </a:extLst>
          </p:cNvPr>
          <p:cNvSpPr txBox="1"/>
          <p:nvPr/>
        </p:nvSpPr>
        <p:spPr>
          <a:xfrm>
            <a:off x="6810203" y="2919911"/>
            <a:ext cx="1587075" cy="523220"/>
          </a:xfrm>
          <a:prstGeom prst="rect">
            <a:avLst/>
          </a:prstGeom>
          <a:gradFill flip="none" rotWithShape="1">
            <a:gsLst>
              <a:gs pos="0">
                <a:schemeClr val="accent5">
                  <a:lumMod val="75000"/>
                </a:schemeClr>
              </a:gs>
              <a:gs pos="39000">
                <a:srgbClr val="FFC32B"/>
              </a:gs>
              <a:gs pos="92000">
                <a:srgbClr val="CAFE96"/>
              </a:gs>
            </a:gsLst>
            <a:path path="circle">
              <a:fillToRect t="100000" r="100000"/>
            </a:path>
            <a:tileRect l="-100000" b="-100000"/>
          </a:gradFill>
          <a:ln w="28575">
            <a:solidFill>
              <a:schemeClr val="tx1"/>
            </a:solidFill>
            <a:prstDash val="solid"/>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ctr"/>
            <a:r>
              <a:rPr lang="en" dirty="0">
                <a:latin typeface="Architects Daughter"/>
                <a:ea typeface="Architects Daughter"/>
                <a:cs typeface="Architects Daughter"/>
                <a:sym typeface="Architects Daughter"/>
              </a:rPr>
              <a:t>The Biological Diversity Act</a:t>
            </a:r>
            <a:endParaRPr lang="en-US" dirty="0">
              <a:solidFill>
                <a:schemeClr val="accent5">
                  <a:lumMod val="25000"/>
                </a:schemeClr>
              </a:solidFill>
            </a:endParaRPr>
          </a:p>
        </p:txBody>
      </p:sp>
      <p:sp>
        <p:nvSpPr>
          <p:cNvPr id="48" name="TextBox 47">
            <a:extLst>
              <a:ext uri="{FF2B5EF4-FFF2-40B4-BE49-F238E27FC236}">
                <a16:creationId xmlns:a16="http://schemas.microsoft.com/office/drawing/2014/main" id="{EA0A7A21-0F0B-5744-8A3C-D52C081D7B97}"/>
              </a:ext>
            </a:extLst>
          </p:cNvPr>
          <p:cNvSpPr txBox="1"/>
          <p:nvPr/>
        </p:nvSpPr>
        <p:spPr>
          <a:xfrm>
            <a:off x="2308527" y="3707246"/>
            <a:ext cx="1587075" cy="523220"/>
          </a:xfrm>
          <a:prstGeom prst="rect">
            <a:avLst/>
          </a:prstGeom>
          <a:gradFill flip="none" rotWithShape="1">
            <a:gsLst>
              <a:gs pos="0">
                <a:schemeClr val="accent5">
                  <a:lumMod val="75000"/>
                </a:schemeClr>
              </a:gs>
              <a:gs pos="39000">
                <a:srgbClr val="FFC32B"/>
              </a:gs>
              <a:gs pos="92000">
                <a:srgbClr val="CAFE96"/>
              </a:gs>
            </a:gsLst>
            <a:path path="circle">
              <a:fillToRect t="100000" r="100000"/>
            </a:path>
            <a:tileRect l="-100000" b="-100000"/>
          </a:gradFill>
          <a:ln w="28575">
            <a:solidFill>
              <a:schemeClr val="tx1"/>
            </a:solidFill>
            <a:prstDash val="solid"/>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ctr"/>
            <a:r>
              <a:rPr lang="en" dirty="0">
                <a:latin typeface="Architects Daughter"/>
                <a:ea typeface="Architects Daughter"/>
                <a:cs typeface="Architects Daughter"/>
                <a:sym typeface="Architects Daughter"/>
              </a:rPr>
              <a:t>National Wildlife Action Plan</a:t>
            </a:r>
            <a:endParaRPr lang="en-US" dirty="0">
              <a:solidFill>
                <a:schemeClr val="accent5">
                  <a:lumMod val="25000"/>
                </a:schemeClr>
              </a:solidFill>
            </a:endParaRPr>
          </a:p>
        </p:txBody>
      </p:sp>
      <p:sp>
        <p:nvSpPr>
          <p:cNvPr id="49" name="TextBox 48">
            <a:extLst>
              <a:ext uri="{FF2B5EF4-FFF2-40B4-BE49-F238E27FC236}">
                <a16:creationId xmlns:a16="http://schemas.microsoft.com/office/drawing/2014/main" id="{662043DF-2FB2-1B45-A343-8520F4939736}"/>
              </a:ext>
            </a:extLst>
          </p:cNvPr>
          <p:cNvSpPr txBox="1"/>
          <p:nvPr/>
        </p:nvSpPr>
        <p:spPr>
          <a:xfrm>
            <a:off x="5554385" y="1277348"/>
            <a:ext cx="578836" cy="276999"/>
          </a:xfrm>
          <a:prstGeom prst="rect">
            <a:avLst/>
          </a:prstGeom>
          <a:noFill/>
        </p:spPr>
        <p:txBody>
          <a:bodyPr wrap="square" rtlCol="0">
            <a:spAutoFit/>
          </a:bodyPr>
          <a:lstStyle/>
          <a:p>
            <a:r>
              <a:rPr lang="en" sz="1200" b="1" dirty="0">
                <a:solidFill>
                  <a:schemeClr val="accent4">
                    <a:lumMod val="20000"/>
                    <a:lumOff val="80000"/>
                  </a:schemeClr>
                </a:solidFill>
                <a:latin typeface="Comic Sans MS" panose="030F0902030302020204" pitchFamily="66" charset="0"/>
                <a:ea typeface="Architects Daughter"/>
                <a:cs typeface="Architects Daughter"/>
                <a:sym typeface="Architects Daughter"/>
              </a:rPr>
              <a:t>1986</a:t>
            </a:r>
          </a:p>
        </p:txBody>
      </p:sp>
      <p:sp>
        <p:nvSpPr>
          <p:cNvPr id="50" name="TextBox 49">
            <a:extLst>
              <a:ext uri="{FF2B5EF4-FFF2-40B4-BE49-F238E27FC236}">
                <a16:creationId xmlns:a16="http://schemas.microsoft.com/office/drawing/2014/main" id="{F612B58B-AD3C-AE47-991F-90F6BA1C7615}"/>
              </a:ext>
            </a:extLst>
          </p:cNvPr>
          <p:cNvSpPr txBox="1"/>
          <p:nvPr/>
        </p:nvSpPr>
        <p:spPr>
          <a:xfrm>
            <a:off x="6626870" y="2382278"/>
            <a:ext cx="683419" cy="307777"/>
          </a:xfrm>
          <a:prstGeom prst="rect">
            <a:avLst/>
          </a:prstGeom>
          <a:noFill/>
        </p:spPr>
        <p:txBody>
          <a:bodyPr wrap="square" rtlCol="0">
            <a:spAutoFit/>
          </a:bodyPr>
          <a:lstStyle/>
          <a:p>
            <a:r>
              <a:rPr lang="en" b="1" dirty="0">
                <a:solidFill>
                  <a:schemeClr val="accent4">
                    <a:lumMod val="20000"/>
                    <a:lumOff val="80000"/>
                  </a:schemeClr>
                </a:solidFill>
                <a:latin typeface="Comic Sans MS" panose="030F0902030302020204" pitchFamily="66" charset="0"/>
                <a:ea typeface="Architects Daughter"/>
                <a:cs typeface="Architects Daughter"/>
                <a:sym typeface="Architects Daughter"/>
              </a:rPr>
              <a:t>2002</a:t>
            </a:r>
            <a:endParaRPr lang="en-US" b="1" dirty="0">
              <a:solidFill>
                <a:schemeClr val="accent4">
                  <a:lumMod val="20000"/>
                  <a:lumOff val="80000"/>
                </a:schemeClr>
              </a:solidFill>
              <a:latin typeface="Comic Sans MS" panose="030F0902030302020204" pitchFamily="66" charset="0"/>
            </a:endParaRPr>
          </a:p>
        </p:txBody>
      </p:sp>
      <p:sp>
        <p:nvSpPr>
          <p:cNvPr id="51" name="TextBox 50">
            <a:extLst>
              <a:ext uri="{FF2B5EF4-FFF2-40B4-BE49-F238E27FC236}">
                <a16:creationId xmlns:a16="http://schemas.microsoft.com/office/drawing/2014/main" id="{7F1AC619-F390-EB44-8BD1-20051C0B6732}"/>
              </a:ext>
            </a:extLst>
          </p:cNvPr>
          <p:cNvSpPr txBox="1"/>
          <p:nvPr/>
        </p:nvSpPr>
        <p:spPr>
          <a:xfrm>
            <a:off x="3546112" y="2986661"/>
            <a:ext cx="859672" cy="523220"/>
          </a:xfrm>
          <a:prstGeom prst="rect">
            <a:avLst/>
          </a:prstGeom>
          <a:noFill/>
        </p:spPr>
        <p:txBody>
          <a:bodyPr wrap="square" rtlCol="0">
            <a:spAutoFit/>
          </a:bodyPr>
          <a:lstStyle/>
          <a:p>
            <a:r>
              <a:rPr lang="en" b="1" dirty="0">
                <a:solidFill>
                  <a:schemeClr val="accent4">
                    <a:lumMod val="20000"/>
                    <a:lumOff val="80000"/>
                  </a:schemeClr>
                </a:solidFill>
                <a:latin typeface="Comic Sans MS" panose="030F0902030302020204" pitchFamily="66" charset="0"/>
                <a:ea typeface="Architects Daughter"/>
                <a:cs typeface="Architects Daughter"/>
                <a:sym typeface="Architects Daughter"/>
              </a:rPr>
              <a:t>2017-2031</a:t>
            </a:r>
            <a:endParaRPr lang="en-US" b="1" dirty="0">
              <a:solidFill>
                <a:schemeClr val="accent4">
                  <a:lumMod val="20000"/>
                  <a:lumOff val="80000"/>
                </a:schemeClr>
              </a:solidFill>
              <a:latin typeface="Comic Sans MS" panose="030F0902030302020204" pitchFamily="66" charset="0"/>
            </a:endParaRPr>
          </a:p>
        </p:txBody>
      </p:sp>
      <p:sp>
        <p:nvSpPr>
          <p:cNvPr id="3" name="TextBox 2">
            <a:extLst>
              <a:ext uri="{FF2B5EF4-FFF2-40B4-BE49-F238E27FC236}">
                <a16:creationId xmlns:a16="http://schemas.microsoft.com/office/drawing/2014/main" id="{3A3F9E74-E2A1-804F-9016-A1C141638AA8}"/>
              </a:ext>
            </a:extLst>
          </p:cNvPr>
          <p:cNvSpPr txBox="1"/>
          <p:nvPr/>
        </p:nvSpPr>
        <p:spPr>
          <a:xfrm>
            <a:off x="259165" y="1371252"/>
            <a:ext cx="2272029" cy="2246769"/>
          </a:xfrm>
          <a:prstGeom prst="rect">
            <a:avLst/>
          </a:prstGeom>
          <a:noFill/>
        </p:spPr>
        <p:txBody>
          <a:bodyPr wrap="square" rtlCol="0">
            <a:spAutoFit/>
          </a:bodyPr>
          <a:lstStyle/>
          <a:p>
            <a:r>
              <a:rPr lang="en-US" i="1" dirty="0">
                <a:latin typeface="Seravek" panose="020B0503040000020004" pitchFamily="34" charset="0"/>
                <a:ea typeface="MS Mincho" panose="02020609040205080304" pitchFamily="49" charset="-128"/>
                <a:cs typeface="BIG CASLON MEDIUM" panose="02000603090000020003" pitchFamily="2" charset="-79"/>
              </a:rPr>
              <a:t>According to India’s Wildlife Protection Act 1972, accepting any protected wildlife or wildlife part either wild animal or any specified plant or tree without permission, is punishable under law and can lead to imprisonment of up to 6 years and/or a fine.</a:t>
            </a: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42">
                                            <p:txEl>
                                              <p:pRg st="0" end="0"/>
                                            </p:txEl>
                                          </p:spTgt>
                                        </p:tgtEl>
                                        <p:attrNameLst>
                                          <p:attrName>style.visibility</p:attrName>
                                        </p:attrNameLst>
                                      </p:cBhvr>
                                      <p:to>
                                        <p:strVal val="visible"/>
                                      </p:to>
                                    </p:set>
                                    <p:anim calcmode="discrete" valueType="clr">
                                      <p:cBhvr override="childStyle">
                                        <p:cTn id="7" dur="80"/>
                                        <p:tgtEl>
                                          <p:spTgt spid="4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2">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2">
                                            <p:txEl>
                                              <p:pRg st="0" end="0"/>
                                            </p:txEl>
                                          </p:spTgt>
                                        </p:tgtEl>
                                        <p:attrNameLst>
                                          <p:attrName>fill.type</p:attrName>
                                        </p:attrNameLst>
                                      </p:cBhvr>
                                      <p:to>
                                        <p:strVal val="solid"/>
                                      </p:to>
                                    </p:set>
                                  </p:childTnLst>
                                </p:cTn>
                              </p:par>
                            </p:childTnLst>
                          </p:cTn>
                        </p:par>
                        <p:par>
                          <p:cTn id="10" fill="hold">
                            <p:stCondLst>
                              <p:cond delay="520"/>
                            </p:stCondLst>
                            <p:childTnLst>
                              <p:par>
                                <p:cTn id="11" presetID="10" presetClass="entr" presetSubtype="0" fill="hold" nodeType="after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2000"/>
                                        <p:tgtEl>
                                          <p:spTgt spid="43"/>
                                        </p:tgtEl>
                                      </p:cBhvr>
                                    </p:animEffect>
                                  </p:childTnLst>
                                </p:cTn>
                              </p:par>
                            </p:childTnLst>
                          </p:cTn>
                        </p:par>
                        <p:par>
                          <p:cTn id="14" fill="hold">
                            <p:stCondLst>
                              <p:cond delay="2520"/>
                            </p:stCondLst>
                            <p:childTnLst>
                              <p:par>
                                <p:cTn id="15" presetID="17" presetClass="entr" presetSubtype="10" fill="hold" grpId="0" nodeType="after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p:cTn id="17" dur="500" fill="hold"/>
                                        <p:tgtEl>
                                          <p:spTgt spid="44"/>
                                        </p:tgtEl>
                                        <p:attrNameLst>
                                          <p:attrName>ppt_w</p:attrName>
                                        </p:attrNameLst>
                                      </p:cBhvr>
                                      <p:tavLst>
                                        <p:tav tm="0">
                                          <p:val>
                                            <p:fltVal val="0"/>
                                          </p:val>
                                        </p:tav>
                                        <p:tav tm="100000">
                                          <p:val>
                                            <p:strVal val="#ppt_w"/>
                                          </p:val>
                                        </p:tav>
                                      </p:tavLst>
                                    </p:anim>
                                    <p:anim calcmode="lin" valueType="num">
                                      <p:cBhvr>
                                        <p:cTn id="18" dur="500" fill="hold"/>
                                        <p:tgtEl>
                                          <p:spTgt spid="44"/>
                                        </p:tgtEl>
                                        <p:attrNameLst>
                                          <p:attrName>ppt_h</p:attrName>
                                        </p:attrNameLst>
                                      </p:cBhvr>
                                      <p:tavLst>
                                        <p:tav tm="0">
                                          <p:val>
                                            <p:strVal val="#ppt_h"/>
                                          </p:val>
                                        </p:tav>
                                        <p:tav tm="100000">
                                          <p:val>
                                            <p:strVal val="#ppt_h"/>
                                          </p:val>
                                        </p:tav>
                                      </p:tavLst>
                                    </p:anim>
                                  </p:childTnLst>
                                </p:cTn>
                              </p:par>
                            </p:childTnLst>
                          </p:cTn>
                        </p:par>
                        <p:par>
                          <p:cTn id="19" fill="hold">
                            <p:stCondLst>
                              <p:cond delay="3020"/>
                            </p:stCondLst>
                            <p:childTnLst>
                              <p:par>
                                <p:cTn id="20" presetID="17" presetClass="entr" presetSubtype="10" fill="hold" grpId="0" nodeType="after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p:cTn id="22" dur="500" fill="hold"/>
                                        <p:tgtEl>
                                          <p:spTgt spid="46"/>
                                        </p:tgtEl>
                                        <p:attrNameLst>
                                          <p:attrName>ppt_w</p:attrName>
                                        </p:attrNameLst>
                                      </p:cBhvr>
                                      <p:tavLst>
                                        <p:tav tm="0">
                                          <p:val>
                                            <p:fltVal val="0"/>
                                          </p:val>
                                        </p:tav>
                                        <p:tav tm="100000">
                                          <p:val>
                                            <p:strVal val="#ppt_w"/>
                                          </p:val>
                                        </p:tav>
                                      </p:tavLst>
                                    </p:anim>
                                    <p:anim calcmode="lin" valueType="num">
                                      <p:cBhvr>
                                        <p:cTn id="23" dur="500" fill="hold"/>
                                        <p:tgtEl>
                                          <p:spTgt spid="46"/>
                                        </p:tgtEl>
                                        <p:attrNameLst>
                                          <p:attrName>ppt_h</p:attrName>
                                        </p:attrNameLst>
                                      </p:cBhvr>
                                      <p:tavLst>
                                        <p:tav tm="0">
                                          <p:val>
                                            <p:strVal val="#ppt_h"/>
                                          </p:val>
                                        </p:tav>
                                        <p:tav tm="100000">
                                          <p:val>
                                            <p:strVal val="#ppt_h"/>
                                          </p:val>
                                        </p:tav>
                                      </p:tavLst>
                                    </p:anim>
                                  </p:childTnLst>
                                </p:cTn>
                              </p:par>
                            </p:childTnLst>
                          </p:cTn>
                        </p:par>
                        <p:par>
                          <p:cTn id="24" fill="hold">
                            <p:stCondLst>
                              <p:cond delay="3520"/>
                            </p:stCondLst>
                            <p:childTnLst>
                              <p:par>
                                <p:cTn id="25" presetID="17" presetClass="entr" presetSubtype="10" fill="hold" grpId="0" nodeType="after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p:cTn id="27" dur="500" fill="hold"/>
                                        <p:tgtEl>
                                          <p:spTgt spid="47"/>
                                        </p:tgtEl>
                                        <p:attrNameLst>
                                          <p:attrName>ppt_w</p:attrName>
                                        </p:attrNameLst>
                                      </p:cBhvr>
                                      <p:tavLst>
                                        <p:tav tm="0">
                                          <p:val>
                                            <p:fltVal val="0"/>
                                          </p:val>
                                        </p:tav>
                                        <p:tav tm="100000">
                                          <p:val>
                                            <p:strVal val="#ppt_w"/>
                                          </p:val>
                                        </p:tav>
                                      </p:tavLst>
                                    </p:anim>
                                    <p:anim calcmode="lin" valueType="num">
                                      <p:cBhvr>
                                        <p:cTn id="28" dur="500" fill="hold"/>
                                        <p:tgtEl>
                                          <p:spTgt spid="47"/>
                                        </p:tgtEl>
                                        <p:attrNameLst>
                                          <p:attrName>ppt_h</p:attrName>
                                        </p:attrNameLst>
                                      </p:cBhvr>
                                      <p:tavLst>
                                        <p:tav tm="0">
                                          <p:val>
                                            <p:strVal val="#ppt_h"/>
                                          </p:val>
                                        </p:tav>
                                        <p:tav tm="100000">
                                          <p:val>
                                            <p:strVal val="#ppt_h"/>
                                          </p:val>
                                        </p:tav>
                                      </p:tavLst>
                                    </p:anim>
                                  </p:childTnLst>
                                </p:cTn>
                              </p:par>
                            </p:childTnLst>
                          </p:cTn>
                        </p:par>
                        <p:par>
                          <p:cTn id="29" fill="hold">
                            <p:stCondLst>
                              <p:cond delay="4020"/>
                            </p:stCondLst>
                            <p:childTnLst>
                              <p:par>
                                <p:cTn id="30" presetID="17" presetClass="entr" presetSubtype="10" fill="hold" grpId="0" nodeType="afterEffect">
                                  <p:stCondLst>
                                    <p:cond delay="0"/>
                                  </p:stCondLst>
                                  <p:childTnLst>
                                    <p:set>
                                      <p:cBhvr>
                                        <p:cTn id="31" dur="1" fill="hold">
                                          <p:stCondLst>
                                            <p:cond delay="0"/>
                                          </p:stCondLst>
                                        </p:cTn>
                                        <p:tgtEl>
                                          <p:spTgt spid="48"/>
                                        </p:tgtEl>
                                        <p:attrNameLst>
                                          <p:attrName>style.visibility</p:attrName>
                                        </p:attrNameLst>
                                      </p:cBhvr>
                                      <p:to>
                                        <p:strVal val="visible"/>
                                      </p:to>
                                    </p:set>
                                    <p:anim calcmode="lin" valueType="num">
                                      <p:cBhvr>
                                        <p:cTn id="32" dur="500" fill="hold"/>
                                        <p:tgtEl>
                                          <p:spTgt spid="48"/>
                                        </p:tgtEl>
                                        <p:attrNameLst>
                                          <p:attrName>ppt_w</p:attrName>
                                        </p:attrNameLst>
                                      </p:cBhvr>
                                      <p:tavLst>
                                        <p:tav tm="0">
                                          <p:val>
                                            <p:fltVal val="0"/>
                                          </p:val>
                                        </p:tav>
                                        <p:tav tm="100000">
                                          <p:val>
                                            <p:strVal val="#ppt_w"/>
                                          </p:val>
                                        </p:tav>
                                      </p:tavLst>
                                    </p:anim>
                                    <p:anim calcmode="lin" valueType="num">
                                      <p:cBhvr>
                                        <p:cTn id="33" dur="500" fill="hold"/>
                                        <p:tgtEl>
                                          <p:spTgt spid="48"/>
                                        </p:tgtEl>
                                        <p:attrNameLst>
                                          <p:attrName>ppt_h</p:attrName>
                                        </p:attrNameLst>
                                      </p:cBhvr>
                                      <p:tavLst>
                                        <p:tav tm="0">
                                          <p:val>
                                            <p:strVal val="#ppt_h"/>
                                          </p:val>
                                        </p:tav>
                                        <p:tav tm="100000">
                                          <p:val>
                                            <p:strVal val="#ppt_h"/>
                                          </p:val>
                                        </p:tav>
                                      </p:tavLst>
                                    </p:anim>
                                  </p:childTnLst>
                                </p:cTn>
                              </p:par>
                            </p:childTnLst>
                          </p:cTn>
                        </p:par>
                        <p:par>
                          <p:cTn id="34" fill="hold">
                            <p:stCondLst>
                              <p:cond delay="4520"/>
                            </p:stCondLst>
                            <p:childTnLst>
                              <p:par>
                                <p:cTn id="35" presetID="40" presetClass="entr" presetSubtype="0" fill="hold" nodeType="afterEffect">
                                  <p:stCondLst>
                                    <p:cond delay="0"/>
                                  </p:stCondLst>
                                  <p:iterate type="lt">
                                    <p:tmPct val="10000"/>
                                  </p:iterate>
                                  <p:childTnLst>
                                    <p:set>
                                      <p:cBhvr>
                                        <p:cTn id="36" dur="1" fill="hold">
                                          <p:stCondLst>
                                            <p:cond delay="0"/>
                                          </p:stCondLst>
                                        </p:cTn>
                                        <p:tgtEl>
                                          <p:spTgt spid="3">
                                            <p:txEl>
                                              <p:pRg st="0" end="0"/>
                                            </p:txEl>
                                          </p:spTgt>
                                        </p:tgtEl>
                                        <p:attrNameLst>
                                          <p:attrName>style.visibility</p:attrName>
                                        </p:attrNameLst>
                                      </p:cBhvr>
                                      <p:to>
                                        <p:strVal val="visible"/>
                                      </p:to>
                                    </p:set>
                                    <p:animEffect transition="in" filter="fade">
                                      <p:cBhvr>
                                        <p:cTn id="37" dur="500"/>
                                        <p:tgtEl>
                                          <p:spTgt spid="3">
                                            <p:txEl>
                                              <p:pRg st="0" end="0"/>
                                            </p:txEl>
                                          </p:spTgt>
                                        </p:tgtEl>
                                      </p:cBhvr>
                                    </p:animEffect>
                                    <p:anim calcmode="lin" valueType="num">
                                      <p:cBhvr>
                                        <p:cTn id="38" dur="500" fill="hold"/>
                                        <p:tgtEl>
                                          <p:spTgt spid="3">
                                            <p:txEl>
                                              <p:pRg st="0" end="0"/>
                                            </p:txEl>
                                          </p:spTgt>
                                        </p:tgtEl>
                                        <p:attrNameLst>
                                          <p:attrName>ppt_x</p:attrName>
                                        </p:attrNameLst>
                                      </p:cBhvr>
                                      <p:tavLst>
                                        <p:tav tm="0">
                                          <p:val>
                                            <p:strVal val="#ppt_x-.1"/>
                                          </p:val>
                                        </p:tav>
                                        <p:tav tm="100000">
                                          <p:val>
                                            <p:strVal val="#ppt_x"/>
                                          </p:val>
                                        </p:tav>
                                      </p:tavLst>
                                    </p:anim>
                                    <p:anim calcmode="lin" valueType="num">
                                      <p:cBhvr>
                                        <p:cTn id="39"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6" grpId="0" animBg="1"/>
      <p:bldP spid="47" grpId="0" animBg="1"/>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EAD3D"/>
        </a:solidFill>
        <a:effectLst/>
      </p:bgPr>
    </p:bg>
    <p:spTree>
      <p:nvGrpSpPr>
        <p:cNvPr id="1" name="Shape 1009"/>
        <p:cNvGrpSpPr/>
        <p:nvPr/>
      </p:nvGrpSpPr>
      <p:grpSpPr>
        <a:xfrm>
          <a:off x="0" y="0"/>
          <a:ext cx="0" cy="0"/>
          <a:chOff x="0" y="0"/>
          <a:chExt cx="0" cy="0"/>
        </a:xfrm>
      </p:grpSpPr>
      <p:sp>
        <p:nvSpPr>
          <p:cNvPr id="1010" name="Google Shape;1010;p42"/>
          <p:cNvSpPr txBox="1">
            <a:spLocks noGrp="1"/>
          </p:cNvSpPr>
          <p:nvPr>
            <p:ph type="title"/>
          </p:nvPr>
        </p:nvSpPr>
        <p:spPr>
          <a:xfrm>
            <a:off x="794912" y="1430868"/>
            <a:ext cx="3256500" cy="800400"/>
          </a:xfrm>
          <a:prstGeom prst="rect">
            <a:avLst/>
          </a:prstGeom>
        </p:spPr>
        <p:txBody>
          <a:bodyPr spcFirstLastPara="1" wrap="square" lIns="91425" tIns="91425" rIns="91425" bIns="91425" anchor="ctr" anchorCtr="0">
            <a:spAutoFit/>
          </a:bodyPr>
          <a:lstStyle/>
          <a:p>
            <a:pPr marL="0" lvl="0" indent="0" algn="r" rtl="0">
              <a:spcBef>
                <a:spcPts val="0"/>
              </a:spcBef>
              <a:spcAft>
                <a:spcPts val="0"/>
              </a:spcAft>
              <a:buNone/>
            </a:pPr>
            <a:r>
              <a:rPr lang="en" dirty="0"/>
              <a:t>Eco-developmental projects</a:t>
            </a:r>
            <a:endParaRPr dirty="0"/>
          </a:p>
        </p:txBody>
      </p:sp>
      <p:sp>
        <p:nvSpPr>
          <p:cNvPr id="1011" name="Google Shape;1011;p42"/>
          <p:cNvSpPr txBox="1">
            <a:spLocks noGrp="1"/>
          </p:cNvSpPr>
          <p:nvPr>
            <p:ph type="subTitle" idx="1"/>
          </p:nvPr>
        </p:nvSpPr>
        <p:spPr>
          <a:xfrm>
            <a:off x="1745012" y="2136475"/>
            <a:ext cx="2306400" cy="831300"/>
          </a:xfrm>
          <a:prstGeom prst="rect">
            <a:avLst/>
          </a:prstGeom>
        </p:spPr>
        <p:txBody>
          <a:bodyPr spcFirstLastPara="1" wrap="square" lIns="182875" tIns="91425" rIns="182875" bIns="91425" anchor="ctr" anchorCtr="0">
            <a:spAutoFit/>
          </a:bodyPr>
          <a:lstStyle/>
          <a:p>
            <a:pPr marL="0" lvl="0" indent="0" algn="r" rtl="0">
              <a:spcBef>
                <a:spcPts val="0"/>
              </a:spcBef>
              <a:spcAft>
                <a:spcPts val="0"/>
              </a:spcAft>
              <a:buNone/>
            </a:pPr>
            <a:r>
              <a:rPr lang="en" dirty="0"/>
              <a:t>Project Tiger, Project Elephant, Project Great Indian Bustard</a:t>
            </a:r>
            <a:endParaRPr dirty="0"/>
          </a:p>
        </p:txBody>
      </p:sp>
      <p:sp>
        <p:nvSpPr>
          <p:cNvPr id="1012" name="Google Shape;1012;p42"/>
          <p:cNvSpPr txBox="1">
            <a:spLocks noGrp="1"/>
          </p:cNvSpPr>
          <p:nvPr>
            <p:ph type="title" idx="2"/>
          </p:nvPr>
        </p:nvSpPr>
        <p:spPr>
          <a:xfrm>
            <a:off x="6615100" y="1608325"/>
            <a:ext cx="1978500" cy="34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tx1"/>
                </a:solidFill>
              </a:rPr>
              <a:t>assistance</a:t>
            </a:r>
            <a:endParaRPr dirty="0">
              <a:solidFill>
                <a:schemeClr val="tx1"/>
              </a:solidFill>
            </a:endParaRPr>
          </a:p>
        </p:txBody>
      </p:sp>
      <p:sp>
        <p:nvSpPr>
          <p:cNvPr id="1013" name="Google Shape;1013;p42"/>
          <p:cNvSpPr txBox="1">
            <a:spLocks noGrp="1"/>
          </p:cNvSpPr>
          <p:nvPr>
            <p:ph type="subTitle" idx="3"/>
          </p:nvPr>
        </p:nvSpPr>
        <p:spPr>
          <a:xfrm>
            <a:off x="5571446" y="2061950"/>
            <a:ext cx="3022200" cy="831300"/>
          </a:xfrm>
          <a:prstGeom prst="rect">
            <a:avLst/>
          </a:prstGeom>
        </p:spPr>
        <p:txBody>
          <a:bodyPr spcFirstLastPara="1" wrap="square" lIns="182875" tIns="91425" rIns="182875" bIns="91425" anchor="ctr" anchorCtr="0">
            <a:spAutoFit/>
          </a:bodyPr>
          <a:lstStyle/>
          <a:p>
            <a:pPr marL="0" marR="0" lvl="0" indent="0" algn="r" rtl="0">
              <a:lnSpc>
                <a:spcPct val="100000"/>
              </a:lnSpc>
              <a:spcBef>
                <a:spcPts val="0"/>
              </a:spcBef>
              <a:spcAft>
                <a:spcPts val="0"/>
              </a:spcAft>
              <a:buNone/>
            </a:pPr>
            <a:r>
              <a:rPr lang="en" dirty="0"/>
              <a:t>Financial and technical assistance is provided to many botanical gardens</a:t>
            </a:r>
            <a:endParaRPr dirty="0"/>
          </a:p>
        </p:txBody>
      </p:sp>
      <p:sp>
        <p:nvSpPr>
          <p:cNvPr id="1014" name="Google Shape;1014;p42"/>
          <p:cNvSpPr txBox="1">
            <a:spLocks noGrp="1"/>
          </p:cNvSpPr>
          <p:nvPr>
            <p:ph type="title" idx="8"/>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Steps Taken by Indian government</a:t>
            </a:r>
            <a:endParaRPr dirty="0"/>
          </a:p>
        </p:txBody>
      </p:sp>
      <p:sp>
        <p:nvSpPr>
          <p:cNvPr id="1015" name="Google Shape;1015;p42"/>
          <p:cNvSpPr txBox="1">
            <a:spLocks noGrp="1"/>
          </p:cNvSpPr>
          <p:nvPr>
            <p:ph type="title" idx="4"/>
          </p:nvPr>
        </p:nvSpPr>
        <p:spPr>
          <a:xfrm>
            <a:off x="1320212" y="3143309"/>
            <a:ext cx="2731200" cy="800400"/>
          </a:xfrm>
          <a:prstGeom prst="rect">
            <a:avLst/>
          </a:prstGeom>
        </p:spPr>
        <p:txBody>
          <a:bodyPr spcFirstLastPara="1" wrap="square" lIns="91425" tIns="91425" rIns="91425" bIns="91425" anchor="ctr" anchorCtr="0">
            <a:spAutoFit/>
          </a:bodyPr>
          <a:lstStyle/>
          <a:p>
            <a:pPr marL="0" lvl="0" indent="0" algn="r" rtl="0">
              <a:spcBef>
                <a:spcPts val="0"/>
              </a:spcBef>
              <a:spcAft>
                <a:spcPts val="0"/>
              </a:spcAft>
              <a:buNone/>
            </a:pPr>
            <a:r>
              <a:rPr lang="en" dirty="0">
                <a:solidFill>
                  <a:schemeClr val="dk1"/>
                </a:solidFill>
              </a:rPr>
              <a:t>Legal protection</a:t>
            </a:r>
            <a:endParaRPr dirty="0"/>
          </a:p>
        </p:txBody>
      </p:sp>
      <p:sp>
        <p:nvSpPr>
          <p:cNvPr id="1016" name="Google Shape;1016;p42"/>
          <p:cNvSpPr txBox="1">
            <a:spLocks noGrp="1"/>
          </p:cNvSpPr>
          <p:nvPr>
            <p:ph type="subTitle" idx="5"/>
          </p:nvPr>
        </p:nvSpPr>
        <p:spPr>
          <a:xfrm>
            <a:off x="1146500" y="3833663"/>
            <a:ext cx="3078600" cy="831300"/>
          </a:xfrm>
          <a:prstGeom prst="rect">
            <a:avLst/>
          </a:prstGeom>
        </p:spPr>
        <p:txBody>
          <a:bodyPr spcFirstLastPara="1" wrap="square" lIns="182875" tIns="91425" rIns="182875" bIns="91425" anchor="ctr" anchorCtr="0">
            <a:spAutoFit/>
          </a:bodyPr>
          <a:lstStyle/>
          <a:p>
            <a:pPr marL="0" lvl="0" indent="0" algn="r" rtl="0">
              <a:spcBef>
                <a:spcPts val="0"/>
              </a:spcBef>
              <a:spcAft>
                <a:spcPts val="0"/>
              </a:spcAft>
              <a:buNone/>
            </a:pPr>
            <a:r>
              <a:rPr lang="en" dirty="0"/>
              <a:t>provided to wild animals against hunting and commercial exploitation</a:t>
            </a:r>
            <a:endParaRPr dirty="0"/>
          </a:p>
        </p:txBody>
      </p:sp>
      <p:sp>
        <p:nvSpPr>
          <p:cNvPr id="1017" name="Google Shape;1017;p42"/>
          <p:cNvSpPr txBox="1">
            <a:spLocks noGrp="1"/>
          </p:cNvSpPr>
          <p:nvPr>
            <p:ph type="title" idx="6"/>
          </p:nvPr>
        </p:nvSpPr>
        <p:spPr>
          <a:xfrm>
            <a:off x="6213438" y="2999475"/>
            <a:ext cx="2306400" cy="800400"/>
          </a:xfrm>
          <a:prstGeom prst="rect">
            <a:avLst/>
          </a:prstGeom>
        </p:spPr>
        <p:txBody>
          <a:bodyPr spcFirstLastPara="1" wrap="square" lIns="91425" tIns="91425" rIns="91425" bIns="91425" anchor="ctr" anchorCtr="0">
            <a:spAutoFit/>
          </a:bodyPr>
          <a:lstStyle/>
          <a:p>
            <a:pPr marL="0" marR="0" lvl="0" indent="0" algn="r" rtl="0">
              <a:lnSpc>
                <a:spcPct val="100000"/>
              </a:lnSpc>
              <a:spcBef>
                <a:spcPts val="0"/>
              </a:spcBef>
              <a:spcAft>
                <a:spcPts val="0"/>
              </a:spcAft>
              <a:buNone/>
            </a:pPr>
            <a:r>
              <a:rPr lang="en" dirty="0">
                <a:solidFill>
                  <a:schemeClr val="tx1"/>
                </a:solidFill>
              </a:rPr>
              <a:t>Protected areas</a:t>
            </a:r>
            <a:endParaRPr dirty="0">
              <a:solidFill>
                <a:schemeClr val="tx1"/>
              </a:solidFill>
            </a:endParaRPr>
          </a:p>
        </p:txBody>
      </p:sp>
      <p:sp>
        <p:nvSpPr>
          <p:cNvPr id="1018" name="Google Shape;1018;p42"/>
          <p:cNvSpPr txBox="1">
            <a:spLocks noGrp="1"/>
          </p:cNvSpPr>
          <p:nvPr>
            <p:ph type="subTitle" idx="7"/>
          </p:nvPr>
        </p:nvSpPr>
        <p:spPr>
          <a:xfrm>
            <a:off x="5345400" y="3735000"/>
            <a:ext cx="3078600" cy="1262100"/>
          </a:xfrm>
          <a:prstGeom prst="rect">
            <a:avLst/>
          </a:prstGeom>
        </p:spPr>
        <p:txBody>
          <a:bodyPr spcFirstLastPara="1" wrap="square" lIns="182875" tIns="91425" rIns="182875" bIns="91425" anchor="ctr" anchorCtr="0">
            <a:spAutoFit/>
          </a:bodyPr>
          <a:lstStyle/>
          <a:p>
            <a:pPr marL="0" lvl="0" indent="0" algn="l" rtl="0">
              <a:spcBef>
                <a:spcPts val="0"/>
              </a:spcBef>
              <a:spcAft>
                <a:spcPts val="0"/>
              </a:spcAft>
              <a:buNone/>
            </a:pPr>
            <a:r>
              <a:rPr lang="en" dirty="0"/>
              <a:t>18 biosphere reserves, 103 National Parks, 535 Wildlife sanctuaries and Zoological gardens are set up to take care of natural heritage. </a:t>
            </a:r>
            <a:endParaRPr dirty="0"/>
          </a:p>
        </p:txBody>
      </p:sp>
      <p:pic>
        <p:nvPicPr>
          <p:cNvPr id="1019" name="Google Shape;1019;p42"/>
          <p:cNvPicPr preferRelativeResize="0"/>
          <p:nvPr/>
        </p:nvPicPr>
        <p:blipFill>
          <a:blip r:embed="rId3">
            <a:alphaModFix/>
          </a:blip>
          <a:stretch>
            <a:fillRect/>
          </a:stretch>
        </p:blipFill>
        <p:spPr>
          <a:xfrm>
            <a:off x="909700" y="2264012"/>
            <a:ext cx="692950" cy="707242"/>
          </a:xfrm>
          <a:prstGeom prst="rect">
            <a:avLst/>
          </a:prstGeom>
          <a:noFill/>
          <a:ln>
            <a:noFill/>
          </a:ln>
        </p:spPr>
      </p:pic>
      <p:pic>
        <p:nvPicPr>
          <p:cNvPr id="1020" name="Google Shape;1020;p42"/>
          <p:cNvPicPr preferRelativeResize="0"/>
          <p:nvPr/>
        </p:nvPicPr>
        <p:blipFill>
          <a:blip r:embed="rId4">
            <a:alphaModFix/>
          </a:blip>
          <a:stretch>
            <a:fillRect/>
          </a:stretch>
        </p:blipFill>
        <p:spPr>
          <a:xfrm>
            <a:off x="4623975" y="2265775"/>
            <a:ext cx="818143" cy="572700"/>
          </a:xfrm>
          <a:prstGeom prst="rect">
            <a:avLst/>
          </a:prstGeom>
          <a:noFill/>
          <a:ln>
            <a:noFill/>
          </a:ln>
        </p:spPr>
      </p:pic>
      <p:pic>
        <p:nvPicPr>
          <p:cNvPr id="1021" name="Google Shape;1021;p42"/>
          <p:cNvPicPr preferRelativeResize="0"/>
          <p:nvPr/>
        </p:nvPicPr>
        <p:blipFill>
          <a:blip r:embed="rId5">
            <a:alphaModFix/>
          </a:blip>
          <a:stretch>
            <a:fillRect/>
          </a:stretch>
        </p:blipFill>
        <p:spPr>
          <a:xfrm>
            <a:off x="112000" y="3939750"/>
            <a:ext cx="952500" cy="619125"/>
          </a:xfrm>
          <a:prstGeom prst="rect">
            <a:avLst/>
          </a:prstGeom>
          <a:noFill/>
          <a:ln>
            <a:noFill/>
          </a:ln>
        </p:spPr>
      </p:pic>
      <p:pic>
        <p:nvPicPr>
          <p:cNvPr id="1022" name="Google Shape;1022;p42"/>
          <p:cNvPicPr preferRelativeResize="0"/>
          <p:nvPr/>
        </p:nvPicPr>
        <p:blipFill>
          <a:blip r:embed="rId6">
            <a:alphaModFix/>
          </a:blip>
          <a:stretch>
            <a:fillRect/>
          </a:stretch>
        </p:blipFill>
        <p:spPr>
          <a:xfrm>
            <a:off x="4429725" y="3942500"/>
            <a:ext cx="818150" cy="613613"/>
          </a:xfrm>
          <a:prstGeom prst="rect">
            <a:avLst/>
          </a:prstGeom>
          <a:noFill/>
          <a:ln>
            <a:noFill/>
          </a:ln>
        </p:spPr>
      </p:pic>
    </p:spTree>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14"/>
                                        </p:tgtEl>
                                        <p:attrNameLst>
                                          <p:attrName>style.visibility</p:attrName>
                                        </p:attrNameLst>
                                      </p:cBhvr>
                                      <p:to>
                                        <p:strVal val="visible"/>
                                      </p:to>
                                    </p:set>
                                    <p:animEffect transition="in" filter="fade">
                                      <p:cBhvr>
                                        <p:cTn id="7" dur="1000"/>
                                        <p:tgtEl>
                                          <p:spTgt spid="1014"/>
                                        </p:tgtEl>
                                      </p:cBhvr>
                                    </p:animEffect>
                                    <p:anim calcmode="lin" valueType="num">
                                      <p:cBhvr>
                                        <p:cTn id="8" dur="1000" fill="hold"/>
                                        <p:tgtEl>
                                          <p:spTgt spid="1014"/>
                                        </p:tgtEl>
                                        <p:attrNameLst>
                                          <p:attrName>ppt_x</p:attrName>
                                        </p:attrNameLst>
                                      </p:cBhvr>
                                      <p:tavLst>
                                        <p:tav tm="0">
                                          <p:val>
                                            <p:strVal val="#ppt_x"/>
                                          </p:val>
                                        </p:tav>
                                        <p:tav tm="100000">
                                          <p:val>
                                            <p:strVal val="#ppt_x"/>
                                          </p:val>
                                        </p:tav>
                                      </p:tavLst>
                                    </p:anim>
                                    <p:anim calcmode="lin" valueType="num">
                                      <p:cBhvr>
                                        <p:cTn id="9" dur="1000" fill="hold"/>
                                        <p:tgtEl>
                                          <p:spTgt spid="10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 presetClass="entr" presetSubtype="10" fill="hold" grpId="0" nodeType="afterEffect">
                                  <p:stCondLst>
                                    <p:cond delay="0"/>
                                  </p:stCondLst>
                                  <p:childTnLst>
                                    <p:set>
                                      <p:cBhvr>
                                        <p:cTn id="12" dur="1" fill="hold">
                                          <p:stCondLst>
                                            <p:cond delay="0"/>
                                          </p:stCondLst>
                                        </p:cTn>
                                        <p:tgtEl>
                                          <p:spTgt spid="1010"/>
                                        </p:tgtEl>
                                        <p:attrNameLst>
                                          <p:attrName>style.visibility</p:attrName>
                                        </p:attrNameLst>
                                      </p:cBhvr>
                                      <p:to>
                                        <p:strVal val="visible"/>
                                      </p:to>
                                    </p:set>
                                    <p:animEffect transition="in" filter="checkerboard(across)">
                                      <p:cBhvr>
                                        <p:cTn id="13" dur="500"/>
                                        <p:tgtEl>
                                          <p:spTgt spid="1010"/>
                                        </p:tgtEl>
                                      </p:cBhvr>
                                    </p:animEffect>
                                  </p:childTnLst>
                                </p:cTn>
                              </p:par>
                            </p:childTnLst>
                          </p:cTn>
                        </p:par>
                        <p:par>
                          <p:cTn id="14" fill="hold">
                            <p:stCondLst>
                              <p:cond delay="1500"/>
                            </p:stCondLst>
                            <p:childTnLst>
                              <p:par>
                                <p:cTn id="15" presetID="5" presetClass="entr" presetSubtype="10" fill="hold" nodeType="afterEffect">
                                  <p:stCondLst>
                                    <p:cond delay="0"/>
                                  </p:stCondLst>
                                  <p:childTnLst>
                                    <p:set>
                                      <p:cBhvr>
                                        <p:cTn id="16" dur="1" fill="hold">
                                          <p:stCondLst>
                                            <p:cond delay="0"/>
                                          </p:stCondLst>
                                        </p:cTn>
                                        <p:tgtEl>
                                          <p:spTgt spid="1019"/>
                                        </p:tgtEl>
                                        <p:attrNameLst>
                                          <p:attrName>style.visibility</p:attrName>
                                        </p:attrNameLst>
                                      </p:cBhvr>
                                      <p:to>
                                        <p:strVal val="visible"/>
                                      </p:to>
                                    </p:set>
                                    <p:animEffect transition="in" filter="checkerboard(across)">
                                      <p:cBhvr>
                                        <p:cTn id="17" dur="500"/>
                                        <p:tgtEl>
                                          <p:spTgt spid="1019"/>
                                        </p:tgtEl>
                                      </p:cBhvr>
                                    </p:animEffect>
                                  </p:childTnLst>
                                </p:cTn>
                              </p:par>
                            </p:childTnLst>
                          </p:cTn>
                        </p:par>
                        <p:par>
                          <p:cTn id="18" fill="hold">
                            <p:stCondLst>
                              <p:cond delay="2000"/>
                            </p:stCondLst>
                            <p:childTnLst>
                              <p:par>
                                <p:cTn id="19" presetID="47" presetClass="entr" presetSubtype="0" fill="hold" grpId="0" nodeType="afterEffect">
                                  <p:stCondLst>
                                    <p:cond delay="0"/>
                                  </p:stCondLst>
                                  <p:childTnLst>
                                    <p:set>
                                      <p:cBhvr>
                                        <p:cTn id="20" dur="1" fill="hold">
                                          <p:stCondLst>
                                            <p:cond delay="0"/>
                                          </p:stCondLst>
                                        </p:cTn>
                                        <p:tgtEl>
                                          <p:spTgt spid="1011">
                                            <p:bg/>
                                          </p:spTgt>
                                        </p:tgtEl>
                                        <p:attrNameLst>
                                          <p:attrName>style.visibility</p:attrName>
                                        </p:attrNameLst>
                                      </p:cBhvr>
                                      <p:to>
                                        <p:strVal val="visible"/>
                                      </p:to>
                                    </p:set>
                                    <p:animEffect transition="in" filter="fade">
                                      <p:cBhvr>
                                        <p:cTn id="21" dur="1000"/>
                                        <p:tgtEl>
                                          <p:spTgt spid="1011">
                                            <p:bg/>
                                          </p:spTgt>
                                        </p:tgtEl>
                                      </p:cBhvr>
                                    </p:animEffect>
                                    <p:anim calcmode="lin" valueType="num">
                                      <p:cBhvr>
                                        <p:cTn id="22" dur="1000" fill="hold"/>
                                        <p:tgtEl>
                                          <p:spTgt spid="1011">
                                            <p:bg/>
                                          </p:spTgt>
                                        </p:tgtEl>
                                        <p:attrNameLst>
                                          <p:attrName>ppt_x</p:attrName>
                                        </p:attrNameLst>
                                      </p:cBhvr>
                                      <p:tavLst>
                                        <p:tav tm="0">
                                          <p:val>
                                            <p:strVal val="#ppt_x"/>
                                          </p:val>
                                        </p:tav>
                                        <p:tav tm="100000">
                                          <p:val>
                                            <p:strVal val="#ppt_x"/>
                                          </p:val>
                                        </p:tav>
                                      </p:tavLst>
                                    </p:anim>
                                    <p:anim calcmode="lin" valueType="num">
                                      <p:cBhvr>
                                        <p:cTn id="23" dur="1000" fill="hold"/>
                                        <p:tgtEl>
                                          <p:spTgt spid="1011">
                                            <p:bg/>
                                          </p:spTgt>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7" presetClass="entr" presetSubtype="0" fill="hold" grpId="0" nodeType="afterEffect">
                                  <p:stCondLst>
                                    <p:cond delay="0"/>
                                  </p:stCondLst>
                                  <p:childTnLst>
                                    <p:set>
                                      <p:cBhvr>
                                        <p:cTn id="26" dur="1" fill="hold">
                                          <p:stCondLst>
                                            <p:cond delay="0"/>
                                          </p:stCondLst>
                                        </p:cTn>
                                        <p:tgtEl>
                                          <p:spTgt spid="1011">
                                            <p:txEl>
                                              <p:pRg st="0" end="0"/>
                                            </p:txEl>
                                          </p:spTgt>
                                        </p:tgtEl>
                                        <p:attrNameLst>
                                          <p:attrName>style.visibility</p:attrName>
                                        </p:attrNameLst>
                                      </p:cBhvr>
                                      <p:to>
                                        <p:strVal val="visible"/>
                                      </p:to>
                                    </p:set>
                                    <p:animEffect transition="in" filter="fade">
                                      <p:cBhvr>
                                        <p:cTn id="27" dur="1000"/>
                                        <p:tgtEl>
                                          <p:spTgt spid="1011">
                                            <p:txEl>
                                              <p:pRg st="0" end="0"/>
                                            </p:txEl>
                                          </p:spTgt>
                                        </p:tgtEl>
                                      </p:cBhvr>
                                    </p:animEffect>
                                    <p:anim calcmode="lin" valueType="num">
                                      <p:cBhvr>
                                        <p:cTn id="28" dur="1000" fill="hold"/>
                                        <p:tgtEl>
                                          <p:spTgt spid="1011">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1011">
                                            <p:txEl>
                                              <p:pRg st="0" end="0"/>
                                            </p:txEl>
                                          </p:spTgt>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5" presetClass="entr" presetSubtype="10" fill="hold" grpId="0" nodeType="afterEffect">
                                  <p:stCondLst>
                                    <p:cond delay="0"/>
                                  </p:stCondLst>
                                  <p:childTnLst>
                                    <p:set>
                                      <p:cBhvr>
                                        <p:cTn id="32" dur="1" fill="hold">
                                          <p:stCondLst>
                                            <p:cond delay="0"/>
                                          </p:stCondLst>
                                        </p:cTn>
                                        <p:tgtEl>
                                          <p:spTgt spid="1012"/>
                                        </p:tgtEl>
                                        <p:attrNameLst>
                                          <p:attrName>style.visibility</p:attrName>
                                        </p:attrNameLst>
                                      </p:cBhvr>
                                      <p:to>
                                        <p:strVal val="visible"/>
                                      </p:to>
                                    </p:set>
                                    <p:animEffect transition="in" filter="checkerboard(across)">
                                      <p:cBhvr>
                                        <p:cTn id="33" dur="500"/>
                                        <p:tgtEl>
                                          <p:spTgt spid="1012"/>
                                        </p:tgtEl>
                                      </p:cBhvr>
                                    </p:animEffect>
                                  </p:childTnLst>
                                </p:cTn>
                              </p:par>
                            </p:childTnLst>
                          </p:cTn>
                        </p:par>
                        <p:par>
                          <p:cTn id="34" fill="hold">
                            <p:stCondLst>
                              <p:cond delay="4500"/>
                            </p:stCondLst>
                            <p:childTnLst>
                              <p:par>
                                <p:cTn id="35" presetID="5" presetClass="entr" presetSubtype="10" fill="hold" nodeType="afterEffect">
                                  <p:stCondLst>
                                    <p:cond delay="0"/>
                                  </p:stCondLst>
                                  <p:childTnLst>
                                    <p:set>
                                      <p:cBhvr>
                                        <p:cTn id="36" dur="1" fill="hold">
                                          <p:stCondLst>
                                            <p:cond delay="0"/>
                                          </p:stCondLst>
                                        </p:cTn>
                                        <p:tgtEl>
                                          <p:spTgt spid="1020"/>
                                        </p:tgtEl>
                                        <p:attrNameLst>
                                          <p:attrName>style.visibility</p:attrName>
                                        </p:attrNameLst>
                                      </p:cBhvr>
                                      <p:to>
                                        <p:strVal val="visible"/>
                                      </p:to>
                                    </p:set>
                                    <p:animEffect transition="in" filter="checkerboard(across)">
                                      <p:cBhvr>
                                        <p:cTn id="37" dur="500"/>
                                        <p:tgtEl>
                                          <p:spTgt spid="1020"/>
                                        </p:tgtEl>
                                      </p:cBhvr>
                                    </p:animEffect>
                                  </p:childTnLst>
                                </p:cTn>
                              </p:par>
                            </p:childTnLst>
                          </p:cTn>
                        </p:par>
                        <p:par>
                          <p:cTn id="38" fill="hold">
                            <p:stCondLst>
                              <p:cond delay="5000"/>
                            </p:stCondLst>
                            <p:childTnLst>
                              <p:par>
                                <p:cTn id="39" presetID="47" presetClass="entr" presetSubtype="0" fill="hold" grpId="0" nodeType="afterEffect">
                                  <p:stCondLst>
                                    <p:cond delay="0"/>
                                  </p:stCondLst>
                                  <p:childTnLst>
                                    <p:set>
                                      <p:cBhvr>
                                        <p:cTn id="40" dur="1" fill="hold">
                                          <p:stCondLst>
                                            <p:cond delay="0"/>
                                          </p:stCondLst>
                                        </p:cTn>
                                        <p:tgtEl>
                                          <p:spTgt spid="1013">
                                            <p:bg/>
                                          </p:spTgt>
                                        </p:tgtEl>
                                        <p:attrNameLst>
                                          <p:attrName>style.visibility</p:attrName>
                                        </p:attrNameLst>
                                      </p:cBhvr>
                                      <p:to>
                                        <p:strVal val="visible"/>
                                      </p:to>
                                    </p:set>
                                    <p:animEffect transition="in" filter="fade">
                                      <p:cBhvr>
                                        <p:cTn id="41" dur="1000"/>
                                        <p:tgtEl>
                                          <p:spTgt spid="1013">
                                            <p:bg/>
                                          </p:spTgt>
                                        </p:tgtEl>
                                      </p:cBhvr>
                                    </p:animEffect>
                                    <p:anim calcmode="lin" valueType="num">
                                      <p:cBhvr>
                                        <p:cTn id="42" dur="1000" fill="hold"/>
                                        <p:tgtEl>
                                          <p:spTgt spid="1013">
                                            <p:bg/>
                                          </p:spTgt>
                                        </p:tgtEl>
                                        <p:attrNameLst>
                                          <p:attrName>ppt_x</p:attrName>
                                        </p:attrNameLst>
                                      </p:cBhvr>
                                      <p:tavLst>
                                        <p:tav tm="0">
                                          <p:val>
                                            <p:strVal val="#ppt_x"/>
                                          </p:val>
                                        </p:tav>
                                        <p:tav tm="100000">
                                          <p:val>
                                            <p:strVal val="#ppt_x"/>
                                          </p:val>
                                        </p:tav>
                                      </p:tavLst>
                                    </p:anim>
                                    <p:anim calcmode="lin" valueType="num">
                                      <p:cBhvr>
                                        <p:cTn id="43" dur="1000" fill="hold"/>
                                        <p:tgtEl>
                                          <p:spTgt spid="1013">
                                            <p:bg/>
                                          </p:spTgt>
                                        </p:tgtEl>
                                        <p:attrNameLst>
                                          <p:attrName>ppt_y</p:attrName>
                                        </p:attrNameLst>
                                      </p:cBhvr>
                                      <p:tavLst>
                                        <p:tav tm="0">
                                          <p:val>
                                            <p:strVal val="#ppt_y-.1"/>
                                          </p:val>
                                        </p:tav>
                                        <p:tav tm="100000">
                                          <p:val>
                                            <p:strVal val="#ppt_y"/>
                                          </p:val>
                                        </p:tav>
                                      </p:tavLst>
                                    </p:anim>
                                  </p:childTnLst>
                                </p:cTn>
                              </p:par>
                            </p:childTnLst>
                          </p:cTn>
                        </p:par>
                        <p:par>
                          <p:cTn id="44" fill="hold">
                            <p:stCondLst>
                              <p:cond delay="6000"/>
                            </p:stCondLst>
                            <p:childTnLst>
                              <p:par>
                                <p:cTn id="45" presetID="47" presetClass="entr" presetSubtype="0" fill="hold" grpId="0" nodeType="afterEffect">
                                  <p:stCondLst>
                                    <p:cond delay="0"/>
                                  </p:stCondLst>
                                  <p:childTnLst>
                                    <p:set>
                                      <p:cBhvr>
                                        <p:cTn id="46" dur="1" fill="hold">
                                          <p:stCondLst>
                                            <p:cond delay="0"/>
                                          </p:stCondLst>
                                        </p:cTn>
                                        <p:tgtEl>
                                          <p:spTgt spid="1013">
                                            <p:txEl>
                                              <p:pRg st="0" end="0"/>
                                            </p:txEl>
                                          </p:spTgt>
                                        </p:tgtEl>
                                        <p:attrNameLst>
                                          <p:attrName>style.visibility</p:attrName>
                                        </p:attrNameLst>
                                      </p:cBhvr>
                                      <p:to>
                                        <p:strVal val="visible"/>
                                      </p:to>
                                    </p:set>
                                    <p:animEffect transition="in" filter="fade">
                                      <p:cBhvr>
                                        <p:cTn id="47" dur="1000"/>
                                        <p:tgtEl>
                                          <p:spTgt spid="1013">
                                            <p:txEl>
                                              <p:pRg st="0" end="0"/>
                                            </p:txEl>
                                          </p:spTgt>
                                        </p:tgtEl>
                                      </p:cBhvr>
                                    </p:animEffect>
                                    <p:anim calcmode="lin" valueType="num">
                                      <p:cBhvr>
                                        <p:cTn id="48" dur="1000" fill="hold"/>
                                        <p:tgtEl>
                                          <p:spTgt spid="1013">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1013">
                                            <p:txEl>
                                              <p:pRg st="0" end="0"/>
                                            </p:txEl>
                                          </p:spTgt>
                                        </p:tgtEl>
                                        <p:attrNameLst>
                                          <p:attrName>ppt_y</p:attrName>
                                        </p:attrNameLst>
                                      </p:cBhvr>
                                      <p:tavLst>
                                        <p:tav tm="0">
                                          <p:val>
                                            <p:strVal val="#ppt_y-.1"/>
                                          </p:val>
                                        </p:tav>
                                        <p:tav tm="100000">
                                          <p:val>
                                            <p:strVal val="#ppt_y"/>
                                          </p:val>
                                        </p:tav>
                                      </p:tavLst>
                                    </p:anim>
                                  </p:childTnLst>
                                </p:cTn>
                              </p:par>
                            </p:childTnLst>
                          </p:cTn>
                        </p:par>
                        <p:par>
                          <p:cTn id="50" fill="hold">
                            <p:stCondLst>
                              <p:cond delay="7000"/>
                            </p:stCondLst>
                            <p:childTnLst>
                              <p:par>
                                <p:cTn id="51" presetID="5" presetClass="entr" presetSubtype="10" fill="hold" grpId="0" nodeType="afterEffect">
                                  <p:stCondLst>
                                    <p:cond delay="0"/>
                                  </p:stCondLst>
                                  <p:childTnLst>
                                    <p:set>
                                      <p:cBhvr>
                                        <p:cTn id="52" dur="1" fill="hold">
                                          <p:stCondLst>
                                            <p:cond delay="0"/>
                                          </p:stCondLst>
                                        </p:cTn>
                                        <p:tgtEl>
                                          <p:spTgt spid="1015"/>
                                        </p:tgtEl>
                                        <p:attrNameLst>
                                          <p:attrName>style.visibility</p:attrName>
                                        </p:attrNameLst>
                                      </p:cBhvr>
                                      <p:to>
                                        <p:strVal val="visible"/>
                                      </p:to>
                                    </p:set>
                                    <p:animEffect transition="in" filter="checkerboard(across)">
                                      <p:cBhvr>
                                        <p:cTn id="53" dur="500"/>
                                        <p:tgtEl>
                                          <p:spTgt spid="1015"/>
                                        </p:tgtEl>
                                      </p:cBhvr>
                                    </p:animEffect>
                                  </p:childTnLst>
                                </p:cTn>
                              </p:par>
                            </p:childTnLst>
                          </p:cTn>
                        </p:par>
                        <p:par>
                          <p:cTn id="54" fill="hold">
                            <p:stCondLst>
                              <p:cond delay="7500"/>
                            </p:stCondLst>
                            <p:childTnLst>
                              <p:par>
                                <p:cTn id="55" presetID="5" presetClass="entr" presetSubtype="10" fill="hold" nodeType="afterEffect">
                                  <p:stCondLst>
                                    <p:cond delay="0"/>
                                  </p:stCondLst>
                                  <p:childTnLst>
                                    <p:set>
                                      <p:cBhvr>
                                        <p:cTn id="56" dur="1" fill="hold">
                                          <p:stCondLst>
                                            <p:cond delay="0"/>
                                          </p:stCondLst>
                                        </p:cTn>
                                        <p:tgtEl>
                                          <p:spTgt spid="1021"/>
                                        </p:tgtEl>
                                        <p:attrNameLst>
                                          <p:attrName>style.visibility</p:attrName>
                                        </p:attrNameLst>
                                      </p:cBhvr>
                                      <p:to>
                                        <p:strVal val="visible"/>
                                      </p:to>
                                    </p:set>
                                    <p:animEffect transition="in" filter="checkerboard(across)">
                                      <p:cBhvr>
                                        <p:cTn id="57" dur="500"/>
                                        <p:tgtEl>
                                          <p:spTgt spid="1021"/>
                                        </p:tgtEl>
                                      </p:cBhvr>
                                    </p:animEffect>
                                  </p:childTnLst>
                                </p:cTn>
                              </p:par>
                            </p:childTnLst>
                          </p:cTn>
                        </p:par>
                        <p:par>
                          <p:cTn id="58" fill="hold">
                            <p:stCondLst>
                              <p:cond delay="8000"/>
                            </p:stCondLst>
                            <p:childTnLst>
                              <p:par>
                                <p:cTn id="59" presetID="47" presetClass="entr" presetSubtype="0" fill="hold" grpId="0" nodeType="afterEffect">
                                  <p:stCondLst>
                                    <p:cond delay="0"/>
                                  </p:stCondLst>
                                  <p:childTnLst>
                                    <p:set>
                                      <p:cBhvr>
                                        <p:cTn id="60" dur="1" fill="hold">
                                          <p:stCondLst>
                                            <p:cond delay="0"/>
                                          </p:stCondLst>
                                        </p:cTn>
                                        <p:tgtEl>
                                          <p:spTgt spid="1016">
                                            <p:bg/>
                                          </p:spTgt>
                                        </p:tgtEl>
                                        <p:attrNameLst>
                                          <p:attrName>style.visibility</p:attrName>
                                        </p:attrNameLst>
                                      </p:cBhvr>
                                      <p:to>
                                        <p:strVal val="visible"/>
                                      </p:to>
                                    </p:set>
                                    <p:animEffect transition="in" filter="fade">
                                      <p:cBhvr>
                                        <p:cTn id="61" dur="1000"/>
                                        <p:tgtEl>
                                          <p:spTgt spid="1016">
                                            <p:bg/>
                                          </p:spTgt>
                                        </p:tgtEl>
                                      </p:cBhvr>
                                    </p:animEffect>
                                    <p:anim calcmode="lin" valueType="num">
                                      <p:cBhvr>
                                        <p:cTn id="62" dur="1000" fill="hold"/>
                                        <p:tgtEl>
                                          <p:spTgt spid="1016">
                                            <p:bg/>
                                          </p:spTgt>
                                        </p:tgtEl>
                                        <p:attrNameLst>
                                          <p:attrName>ppt_x</p:attrName>
                                        </p:attrNameLst>
                                      </p:cBhvr>
                                      <p:tavLst>
                                        <p:tav tm="0">
                                          <p:val>
                                            <p:strVal val="#ppt_x"/>
                                          </p:val>
                                        </p:tav>
                                        <p:tav tm="100000">
                                          <p:val>
                                            <p:strVal val="#ppt_x"/>
                                          </p:val>
                                        </p:tav>
                                      </p:tavLst>
                                    </p:anim>
                                    <p:anim calcmode="lin" valueType="num">
                                      <p:cBhvr>
                                        <p:cTn id="63" dur="1000" fill="hold"/>
                                        <p:tgtEl>
                                          <p:spTgt spid="1016">
                                            <p:bg/>
                                          </p:spTgt>
                                        </p:tgtEl>
                                        <p:attrNameLst>
                                          <p:attrName>ppt_y</p:attrName>
                                        </p:attrNameLst>
                                      </p:cBhvr>
                                      <p:tavLst>
                                        <p:tav tm="0">
                                          <p:val>
                                            <p:strVal val="#ppt_y-.1"/>
                                          </p:val>
                                        </p:tav>
                                        <p:tav tm="100000">
                                          <p:val>
                                            <p:strVal val="#ppt_y"/>
                                          </p:val>
                                        </p:tav>
                                      </p:tavLst>
                                    </p:anim>
                                  </p:childTnLst>
                                </p:cTn>
                              </p:par>
                            </p:childTnLst>
                          </p:cTn>
                        </p:par>
                        <p:par>
                          <p:cTn id="64" fill="hold">
                            <p:stCondLst>
                              <p:cond delay="9000"/>
                            </p:stCondLst>
                            <p:childTnLst>
                              <p:par>
                                <p:cTn id="65" presetID="47" presetClass="entr" presetSubtype="0" fill="hold" grpId="0" nodeType="afterEffect">
                                  <p:stCondLst>
                                    <p:cond delay="0"/>
                                  </p:stCondLst>
                                  <p:childTnLst>
                                    <p:set>
                                      <p:cBhvr>
                                        <p:cTn id="66" dur="1" fill="hold">
                                          <p:stCondLst>
                                            <p:cond delay="0"/>
                                          </p:stCondLst>
                                        </p:cTn>
                                        <p:tgtEl>
                                          <p:spTgt spid="1016">
                                            <p:txEl>
                                              <p:pRg st="0" end="0"/>
                                            </p:txEl>
                                          </p:spTgt>
                                        </p:tgtEl>
                                        <p:attrNameLst>
                                          <p:attrName>style.visibility</p:attrName>
                                        </p:attrNameLst>
                                      </p:cBhvr>
                                      <p:to>
                                        <p:strVal val="visible"/>
                                      </p:to>
                                    </p:set>
                                    <p:animEffect transition="in" filter="fade">
                                      <p:cBhvr>
                                        <p:cTn id="67" dur="1000"/>
                                        <p:tgtEl>
                                          <p:spTgt spid="1016">
                                            <p:txEl>
                                              <p:pRg st="0" end="0"/>
                                            </p:txEl>
                                          </p:spTgt>
                                        </p:tgtEl>
                                      </p:cBhvr>
                                    </p:animEffect>
                                    <p:anim calcmode="lin" valueType="num">
                                      <p:cBhvr>
                                        <p:cTn id="68" dur="1000" fill="hold"/>
                                        <p:tgtEl>
                                          <p:spTgt spid="1016">
                                            <p:txEl>
                                              <p:pRg st="0" end="0"/>
                                            </p:txEl>
                                          </p:spTgt>
                                        </p:tgtEl>
                                        <p:attrNameLst>
                                          <p:attrName>ppt_x</p:attrName>
                                        </p:attrNameLst>
                                      </p:cBhvr>
                                      <p:tavLst>
                                        <p:tav tm="0">
                                          <p:val>
                                            <p:strVal val="#ppt_x"/>
                                          </p:val>
                                        </p:tav>
                                        <p:tav tm="100000">
                                          <p:val>
                                            <p:strVal val="#ppt_x"/>
                                          </p:val>
                                        </p:tav>
                                      </p:tavLst>
                                    </p:anim>
                                    <p:anim calcmode="lin" valueType="num">
                                      <p:cBhvr>
                                        <p:cTn id="69" dur="1000" fill="hold"/>
                                        <p:tgtEl>
                                          <p:spTgt spid="1016">
                                            <p:txEl>
                                              <p:pRg st="0" end="0"/>
                                            </p:txEl>
                                          </p:spTgt>
                                        </p:tgtEl>
                                        <p:attrNameLst>
                                          <p:attrName>ppt_y</p:attrName>
                                        </p:attrNameLst>
                                      </p:cBhvr>
                                      <p:tavLst>
                                        <p:tav tm="0">
                                          <p:val>
                                            <p:strVal val="#ppt_y-.1"/>
                                          </p:val>
                                        </p:tav>
                                        <p:tav tm="100000">
                                          <p:val>
                                            <p:strVal val="#ppt_y"/>
                                          </p:val>
                                        </p:tav>
                                      </p:tavLst>
                                    </p:anim>
                                  </p:childTnLst>
                                </p:cTn>
                              </p:par>
                            </p:childTnLst>
                          </p:cTn>
                        </p:par>
                        <p:par>
                          <p:cTn id="70" fill="hold">
                            <p:stCondLst>
                              <p:cond delay="10000"/>
                            </p:stCondLst>
                            <p:childTnLst>
                              <p:par>
                                <p:cTn id="71" presetID="5" presetClass="entr" presetSubtype="10" fill="hold" grpId="0" nodeType="afterEffect">
                                  <p:stCondLst>
                                    <p:cond delay="0"/>
                                  </p:stCondLst>
                                  <p:childTnLst>
                                    <p:set>
                                      <p:cBhvr>
                                        <p:cTn id="72" dur="1" fill="hold">
                                          <p:stCondLst>
                                            <p:cond delay="0"/>
                                          </p:stCondLst>
                                        </p:cTn>
                                        <p:tgtEl>
                                          <p:spTgt spid="1017"/>
                                        </p:tgtEl>
                                        <p:attrNameLst>
                                          <p:attrName>style.visibility</p:attrName>
                                        </p:attrNameLst>
                                      </p:cBhvr>
                                      <p:to>
                                        <p:strVal val="visible"/>
                                      </p:to>
                                    </p:set>
                                    <p:animEffect transition="in" filter="checkerboard(across)">
                                      <p:cBhvr>
                                        <p:cTn id="73" dur="500"/>
                                        <p:tgtEl>
                                          <p:spTgt spid="1017"/>
                                        </p:tgtEl>
                                      </p:cBhvr>
                                    </p:animEffect>
                                  </p:childTnLst>
                                </p:cTn>
                              </p:par>
                            </p:childTnLst>
                          </p:cTn>
                        </p:par>
                        <p:par>
                          <p:cTn id="74" fill="hold">
                            <p:stCondLst>
                              <p:cond delay="10500"/>
                            </p:stCondLst>
                            <p:childTnLst>
                              <p:par>
                                <p:cTn id="75" presetID="5" presetClass="entr" presetSubtype="10" fill="hold" nodeType="afterEffect">
                                  <p:stCondLst>
                                    <p:cond delay="0"/>
                                  </p:stCondLst>
                                  <p:childTnLst>
                                    <p:set>
                                      <p:cBhvr>
                                        <p:cTn id="76" dur="1" fill="hold">
                                          <p:stCondLst>
                                            <p:cond delay="0"/>
                                          </p:stCondLst>
                                        </p:cTn>
                                        <p:tgtEl>
                                          <p:spTgt spid="1022"/>
                                        </p:tgtEl>
                                        <p:attrNameLst>
                                          <p:attrName>style.visibility</p:attrName>
                                        </p:attrNameLst>
                                      </p:cBhvr>
                                      <p:to>
                                        <p:strVal val="visible"/>
                                      </p:to>
                                    </p:set>
                                    <p:animEffect transition="in" filter="checkerboard(across)">
                                      <p:cBhvr>
                                        <p:cTn id="77" dur="500"/>
                                        <p:tgtEl>
                                          <p:spTgt spid="1022"/>
                                        </p:tgtEl>
                                      </p:cBhvr>
                                    </p:animEffect>
                                  </p:childTnLst>
                                </p:cTn>
                              </p:par>
                            </p:childTnLst>
                          </p:cTn>
                        </p:par>
                        <p:par>
                          <p:cTn id="78" fill="hold">
                            <p:stCondLst>
                              <p:cond delay="11000"/>
                            </p:stCondLst>
                            <p:childTnLst>
                              <p:par>
                                <p:cTn id="79" presetID="47" presetClass="entr" presetSubtype="0" fill="hold" grpId="0" nodeType="afterEffect">
                                  <p:stCondLst>
                                    <p:cond delay="0"/>
                                  </p:stCondLst>
                                  <p:childTnLst>
                                    <p:set>
                                      <p:cBhvr>
                                        <p:cTn id="80" dur="1" fill="hold">
                                          <p:stCondLst>
                                            <p:cond delay="0"/>
                                          </p:stCondLst>
                                        </p:cTn>
                                        <p:tgtEl>
                                          <p:spTgt spid="1018">
                                            <p:bg/>
                                          </p:spTgt>
                                        </p:tgtEl>
                                        <p:attrNameLst>
                                          <p:attrName>style.visibility</p:attrName>
                                        </p:attrNameLst>
                                      </p:cBhvr>
                                      <p:to>
                                        <p:strVal val="visible"/>
                                      </p:to>
                                    </p:set>
                                    <p:animEffect transition="in" filter="fade">
                                      <p:cBhvr>
                                        <p:cTn id="81" dur="1000"/>
                                        <p:tgtEl>
                                          <p:spTgt spid="1018">
                                            <p:bg/>
                                          </p:spTgt>
                                        </p:tgtEl>
                                      </p:cBhvr>
                                    </p:animEffect>
                                    <p:anim calcmode="lin" valueType="num">
                                      <p:cBhvr>
                                        <p:cTn id="82" dur="1000" fill="hold"/>
                                        <p:tgtEl>
                                          <p:spTgt spid="1018">
                                            <p:bg/>
                                          </p:spTgt>
                                        </p:tgtEl>
                                        <p:attrNameLst>
                                          <p:attrName>ppt_x</p:attrName>
                                        </p:attrNameLst>
                                      </p:cBhvr>
                                      <p:tavLst>
                                        <p:tav tm="0">
                                          <p:val>
                                            <p:strVal val="#ppt_x"/>
                                          </p:val>
                                        </p:tav>
                                        <p:tav tm="100000">
                                          <p:val>
                                            <p:strVal val="#ppt_x"/>
                                          </p:val>
                                        </p:tav>
                                      </p:tavLst>
                                    </p:anim>
                                    <p:anim calcmode="lin" valueType="num">
                                      <p:cBhvr>
                                        <p:cTn id="83" dur="1000" fill="hold"/>
                                        <p:tgtEl>
                                          <p:spTgt spid="1018">
                                            <p:bg/>
                                          </p:spTgt>
                                        </p:tgtEl>
                                        <p:attrNameLst>
                                          <p:attrName>ppt_y</p:attrName>
                                        </p:attrNameLst>
                                      </p:cBhvr>
                                      <p:tavLst>
                                        <p:tav tm="0">
                                          <p:val>
                                            <p:strVal val="#ppt_y-.1"/>
                                          </p:val>
                                        </p:tav>
                                        <p:tav tm="100000">
                                          <p:val>
                                            <p:strVal val="#ppt_y"/>
                                          </p:val>
                                        </p:tav>
                                      </p:tavLst>
                                    </p:anim>
                                  </p:childTnLst>
                                </p:cTn>
                              </p:par>
                            </p:childTnLst>
                          </p:cTn>
                        </p:par>
                        <p:par>
                          <p:cTn id="84" fill="hold">
                            <p:stCondLst>
                              <p:cond delay="12000"/>
                            </p:stCondLst>
                            <p:childTnLst>
                              <p:par>
                                <p:cTn id="85" presetID="47" presetClass="entr" presetSubtype="0" fill="hold" grpId="0" nodeType="afterEffect">
                                  <p:stCondLst>
                                    <p:cond delay="0"/>
                                  </p:stCondLst>
                                  <p:childTnLst>
                                    <p:set>
                                      <p:cBhvr>
                                        <p:cTn id="86" dur="1" fill="hold">
                                          <p:stCondLst>
                                            <p:cond delay="0"/>
                                          </p:stCondLst>
                                        </p:cTn>
                                        <p:tgtEl>
                                          <p:spTgt spid="1018">
                                            <p:txEl>
                                              <p:pRg st="0" end="0"/>
                                            </p:txEl>
                                          </p:spTgt>
                                        </p:tgtEl>
                                        <p:attrNameLst>
                                          <p:attrName>style.visibility</p:attrName>
                                        </p:attrNameLst>
                                      </p:cBhvr>
                                      <p:to>
                                        <p:strVal val="visible"/>
                                      </p:to>
                                    </p:set>
                                    <p:animEffect transition="in" filter="fade">
                                      <p:cBhvr>
                                        <p:cTn id="87" dur="1000"/>
                                        <p:tgtEl>
                                          <p:spTgt spid="1018">
                                            <p:txEl>
                                              <p:pRg st="0" end="0"/>
                                            </p:txEl>
                                          </p:spTgt>
                                        </p:tgtEl>
                                      </p:cBhvr>
                                    </p:animEffect>
                                    <p:anim calcmode="lin" valueType="num">
                                      <p:cBhvr>
                                        <p:cTn id="88" dur="1000" fill="hold"/>
                                        <p:tgtEl>
                                          <p:spTgt spid="1018">
                                            <p:txEl>
                                              <p:pRg st="0" end="0"/>
                                            </p:txEl>
                                          </p:spTgt>
                                        </p:tgtEl>
                                        <p:attrNameLst>
                                          <p:attrName>ppt_x</p:attrName>
                                        </p:attrNameLst>
                                      </p:cBhvr>
                                      <p:tavLst>
                                        <p:tav tm="0">
                                          <p:val>
                                            <p:strVal val="#ppt_x"/>
                                          </p:val>
                                        </p:tav>
                                        <p:tav tm="100000">
                                          <p:val>
                                            <p:strVal val="#ppt_x"/>
                                          </p:val>
                                        </p:tav>
                                      </p:tavLst>
                                    </p:anim>
                                    <p:anim calcmode="lin" valueType="num">
                                      <p:cBhvr>
                                        <p:cTn id="89" dur="1000" fill="hold"/>
                                        <p:tgtEl>
                                          <p:spTgt spid="101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0" grpId="0"/>
      <p:bldP spid="1011" grpId="0" build="p" animBg="1"/>
      <p:bldP spid="1012" grpId="0"/>
      <p:bldP spid="1013" grpId="0" build="p" animBg="1"/>
      <p:bldP spid="1014" grpId="0"/>
      <p:bldP spid="1015" grpId="0"/>
      <p:bldP spid="1016" grpId="0" build="p" animBg="1"/>
      <p:bldP spid="1017" grpId="0"/>
      <p:bldP spid="1018"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rgbClr val="A2E8AB"/>
        </a:solidFill>
        <a:effectLst/>
      </p:bgPr>
    </p:bg>
    <p:spTree>
      <p:nvGrpSpPr>
        <p:cNvPr id="1" name="Shape 902"/>
        <p:cNvGrpSpPr/>
        <p:nvPr/>
      </p:nvGrpSpPr>
      <p:grpSpPr>
        <a:xfrm>
          <a:off x="0" y="0"/>
          <a:ext cx="0" cy="0"/>
          <a:chOff x="0" y="0"/>
          <a:chExt cx="0" cy="0"/>
        </a:xfrm>
      </p:grpSpPr>
      <p:grpSp>
        <p:nvGrpSpPr>
          <p:cNvPr id="8" name="Group 7">
            <a:extLst>
              <a:ext uri="{FF2B5EF4-FFF2-40B4-BE49-F238E27FC236}">
                <a16:creationId xmlns:a16="http://schemas.microsoft.com/office/drawing/2014/main" id="{7F02D544-75BF-224F-8226-187E1B00CC4F}"/>
              </a:ext>
            </a:extLst>
          </p:cNvPr>
          <p:cNvGrpSpPr/>
          <p:nvPr/>
        </p:nvGrpSpPr>
        <p:grpSpPr>
          <a:xfrm>
            <a:off x="746062" y="735646"/>
            <a:ext cx="4955491" cy="833461"/>
            <a:chOff x="746062" y="744336"/>
            <a:chExt cx="4150360" cy="833461"/>
          </a:xfrm>
        </p:grpSpPr>
        <p:sp>
          <p:nvSpPr>
            <p:cNvPr id="904" name="Google Shape;904;p50"/>
            <p:cNvSpPr/>
            <p:nvPr/>
          </p:nvSpPr>
          <p:spPr>
            <a:xfrm rot="10800000">
              <a:off x="746062" y="744336"/>
              <a:ext cx="4150360" cy="823858"/>
            </a:xfrm>
            <a:prstGeom prst="homePlate">
              <a:avLst>
                <a:gd name="adj" fmla="val 50000"/>
              </a:avLst>
            </a:prstGeom>
            <a:solidFill>
              <a:srgbClr val="75B38A"/>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50"/>
            <p:cNvSpPr txBox="1"/>
            <p:nvPr/>
          </p:nvSpPr>
          <p:spPr>
            <a:xfrm>
              <a:off x="891767" y="753939"/>
              <a:ext cx="4004654" cy="823858"/>
            </a:xfrm>
            <a:prstGeom prst="rect">
              <a:avLst/>
            </a:prstGeom>
            <a:noFill/>
            <a:ln>
              <a:noFill/>
            </a:ln>
          </p:spPr>
          <p:txBody>
            <a:bodyPr spcFirstLastPara="1" wrap="square" lIns="363275" tIns="49525" rIns="92450" bIns="49525" anchor="ctr" anchorCtr="0">
              <a:noAutofit/>
            </a:bodyPr>
            <a:lstStyle/>
            <a:p>
              <a:pPr algn="ctr">
                <a:lnSpc>
                  <a:spcPct val="90000"/>
                </a:lnSpc>
                <a:buSzPts val="1300"/>
              </a:pPr>
              <a:r>
                <a:rPr lang="en-GB" sz="1300" b="1" dirty="0">
                  <a:solidFill>
                    <a:srgbClr val="F1C97E"/>
                  </a:solidFill>
                </a:rPr>
                <a:t>International Union for Conservation of Nature(IUCN) </a:t>
              </a:r>
            </a:p>
            <a:p>
              <a:pPr marL="285750" indent="-285750">
                <a:lnSpc>
                  <a:spcPct val="90000"/>
                </a:lnSpc>
                <a:buSzPts val="1300"/>
                <a:buFont typeface="Arial" panose="020B0604020202020204" pitchFamily="34" charset="0"/>
                <a:buChar char="•"/>
              </a:pPr>
              <a:r>
                <a:rPr lang="en-GB" sz="1300" b="1" dirty="0">
                  <a:solidFill>
                    <a:schemeClr val="lt1"/>
                  </a:solidFill>
                </a:rPr>
                <a:t>Red List of Threatened Species </a:t>
              </a:r>
            </a:p>
            <a:p>
              <a:pPr marL="285750" lvl="0" indent="-285750">
                <a:lnSpc>
                  <a:spcPct val="90000"/>
                </a:lnSpc>
                <a:buSzPts val="1300"/>
                <a:buFont typeface="Arial" panose="020B0604020202020204" pitchFamily="34" charset="0"/>
                <a:buChar char="•"/>
              </a:pPr>
              <a:r>
                <a:rPr lang="en-GB" sz="1300" b="1" dirty="0">
                  <a:solidFill>
                    <a:schemeClr val="lt1"/>
                  </a:solidFill>
                </a:rPr>
                <a:t>Uses a set of precise criteria to evaluate the extinction risk of thousands of species.</a:t>
              </a:r>
              <a:endParaRPr sz="1300" b="0" i="0" u="none" strike="noStrike" cap="none" dirty="0">
                <a:solidFill>
                  <a:schemeClr val="lt1"/>
                </a:solidFill>
                <a:latin typeface="Arial"/>
                <a:ea typeface="Arial"/>
                <a:cs typeface="Arial"/>
                <a:sym typeface="Arial"/>
              </a:endParaRPr>
            </a:p>
          </p:txBody>
        </p:sp>
      </p:grpSp>
      <p:sp>
        <p:nvSpPr>
          <p:cNvPr id="906" name="Google Shape;906;p50"/>
          <p:cNvSpPr/>
          <p:nvPr/>
        </p:nvSpPr>
        <p:spPr>
          <a:xfrm>
            <a:off x="303460" y="687332"/>
            <a:ext cx="823858" cy="823858"/>
          </a:xfrm>
          <a:prstGeom prst="ellipse">
            <a:avLst/>
          </a:prstGeom>
          <a:blipFill rotWithShape="1">
            <a:blip r:embed="rId3">
              <a:alphaModFix/>
            </a:blip>
            <a:stretch>
              <a:fillRect l="-38998" r="-38997"/>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roup 6">
            <a:extLst>
              <a:ext uri="{FF2B5EF4-FFF2-40B4-BE49-F238E27FC236}">
                <a16:creationId xmlns:a16="http://schemas.microsoft.com/office/drawing/2014/main" id="{DB9954EA-CC80-F241-AC2C-CA0EC658E829}"/>
              </a:ext>
            </a:extLst>
          </p:cNvPr>
          <p:cNvGrpSpPr/>
          <p:nvPr/>
        </p:nvGrpSpPr>
        <p:grpSpPr>
          <a:xfrm>
            <a:off x="654328" y="1787445"/>
            <a:ext cx="4955490" cy="823858"/>
            <a:chOff x="746062" y="1814122"/>
            <a:chExt cx="4150360" cy="823858"/>
          </a:xfrm>
        </p:grpSpPr>
        <p:sp>
          <p:nvSpPr>
            <p:cNvPr id="907" name="Google Shape;907;p50"/>
            <p:cNvSpPr/>
            <p:nvPr/>
          </p:nvSpPr>
          <p:spPr>
            <a:xfrm rot="10800000">
              <a:off x="746062" y="1814122"/>
              <a:ext cx="4150360" cy="823858"/>
            </a:xfrm>
            <a:prstGeom prst="homePlate">
              <a:avLst>
                <a:gd name="adj" fmla="val 50000"/>
              </a:avLst>
            </a:prstGeom>
            <a:solidFill>
              <a:srgbClr val="75B38A"/>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50"/>
            <p:cNvSpPr txBox="1"/>
            <p:nvPr/>
          </p:nvSpPr>
          <p:spPr>
            <a:xfrm>
              <a:off x="822890" y="1814122"/>
              <a:ext cx="3944396" cy="823858"/>
            </a:xfrm>
            <a:prstGeom prst="rect">
              <a:avLst/>
            </a:prstGeom>
            <a:noFill/>
            <a:ln>
              <a:noFill/>
            </a:ln>
          </p:spPr>
          <p:txBody>
            <a:bodyPr spcFirstLastPara="1" wrap="square" lIns="363275" tIns="49525" rIns="92450" bIns="49525"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n-GB" sz="1300" b="1" dirty="0">
                  <a:solidFill>
                    <a:srgbClr val="F1C97E"/>
                  </a:solidFill>
                </a:rPr>
                <a:t>World Wildlife Day </a:t>
              </a:r>
              <a:r>
                <a:rPr lang="en-GB" sz="1300" b="1" i="0" u="none" strike="noStrike" cap="none" dirty="0">
                  <a:solidFill>
                    <a:schemeClr val="lt1"/>
                  </a:solidFill>
                  <a:latin typeface="Arial"/>
                  <a:ea typeface="Arial"/>
                  <a:cs typeface="Arial"/>
                  <a:sym typeface="Arial"/>
                </a:rPr>
                <a:t>is celebrated on 3</a:t>
              </a:r>
              <a:r>
                <a:rPr lang="en-GB" sz="1300" b="1" i="0" u="none" strike="noStrike" cap="none" baseline="30000" dirty="0">
                  <a:solidFill>
                    <a:schemeClr val="lt1"/>
                  </a:solidFill>
                  <a:latin typeface="Arial"/>
                  <a:ea typeface="Arial"/>
                  <a:cs typeface="Arial"/>
                  <a:sym typeface="Arial"/>
                </a:rPr>
                <a:t>rd</a:t>
              </a:r>
              <a:r>
                <a:rPr lang="en-GB" sz="1300" b="1" i="0" u="none" strike="noStrike" cap="none" dirty="0">
                  <a:solidFill>
                    <a:schemeClr val="lt1"/>
                  </a:solidFill>
                  <a:latin typeface="Arial"/>
                  <a:ea typeface="Arial"/>
                  <a:cs typeface="Arial"/>
                  <a:sym typeface="Arial"/>
                </a:rPr>
                <a:t> March every year.</a:t>
              </a:r>
              <a:endParaRPr sz="1300" b="0" i="0" u="none" strike="noStrike" cap="none" dirty="0">
                <a:solidFill>
                  <a:schemeClr val="lt1"/>
                </a:solidFill>
                <a:latin typeface="Arial"/>
                <a:ea typeface="Arial"/>
                <a:cs typeface="Arial"/>
                <a:sym typeface="Arial"/>
              </a:endParaRPr>
            </a:p>
          </p:txBody>
        </p:sp>
      </p:grpSp>
      <p:sp>
        <p:nvSpPr>
          <p:cNvPr id="909" name="Google Shape;909;p50"/>
          <p:cNvSpPr/>
          <p:nvPr/>
        </p:nvSpPr>
        <p:spPr>
          <a:xfrm>
            <a:off x="330508" y="1783794"/>
            <a:ext cx="823858" cy="823858"/>
          </a:xfrm>
          <a:prstGeom prst="ellipse">
            <a:avLst/>
          </a:prstGeom>
          <a:blipFill rotWithShape="1">
            <a:blip r:embed="rId4">
              <a:alphaModFix/>
            </a:blip>
            <a:stretch>
              <a:fillRect t="-2999" b="-2999"/>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roup 5">
            <a:extLst>
              <a:ext uri="{FF2B5EF4-FFF2-40B4-BE49-F238E27FC236}">
                <a16:creationId xmlns:a16="http://schemas.microsoft.com/office/drawing/2014/main" id="{F422DFAB-E175-1747-BB5D-997E9F6B080C}"/>
              </a:ext>
            </a:extLst>
          </p:cNvPr>
          <p:cNvGrpSpPr/>
          <p:nvPr/>
        </p:nvGrpSpPr>
        <p:grpSpPr>
          <a:xfrm>
            <a:off x="724072" y="2871775"/>
            <a:ext cx="4977479" cy="1145010"/>
            <a:chOff x="724073" y="2871775"/>
            <a:chExt cx="4729106" cy="861886"/>
          </a:xfrm>
        </p:grpSpPr>
        <p:sp>
          <p:nvSpPr>
            <p:cNvPr id="910" name="Google Shape;910;p50"/>
            <p:cNvSpPr/>
            <p:nvPr/>
          </p:nvSpPr>
          <p:spPr>
            <a:xfrm rot="10800000">
              <a:off x="724073" y="2871775"/>
              <a:ext cx="4729106" cy="823858"/>
            </a:xfrm>
            <a:prstGeom prst="homePlate">
              <a:avLst>
                <a:gd name="adj" fmla="val 50000"/>
              </a:avLst>
            </a:prstGeom>
            <a:solidFill>
              <a:srgbClr val="75B38A"/>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50"/>
            <p:cNvSpPr txBox="1"/>
            <p:nvPr/>
          </p:nvSpPr>
          <p:spPr>
            <a:xfrm>
              <a:off x="794544" y="2909803"/>
              <a:ext cx="4588163" cy="823858"/>
            </a:xfrm>
            <a:prstGeom prst="rect">
              <a:avLst/>
            </a:prstGeom>
            <a:noFill/>
            <a:ln>
              <a:noFill/>
            </a:ln>
          </p:spPr>
          <p:txBody>
            <a:bodyPr spcFirstLastPara="1" wrap="square" lIns="363275" tIns="49525" rIns="92450" bIns="49525" anchor="ctr" anchorCtr="0">
              <a:noAutofit/>
            </a:bodyPr>
            <a:lstStyle/>
            <a:p>
              <a:pPr lvl="0" algn="ctr">
                <a:lnSpc>
                  <a:spcPct val="90000"/>
                </a:lnSpc>
                <a:buSzPts val="1300"/>
              </a:pPr>
              <a:r>
                <a:rPr lang="en-GB" sz="1300" b="1" dirty="0">
                  <a:solidFill>
                    <a:srgbClr val="F1C97E"/>
                  </a:solidFill>
                </a:rPr>
                <a:t>The World Wide Fund for Nature (WWF)</a:t>
              </a:r>
            </a:p>
            <a:p>
              <a:pPr marL="285750" lvl="0" indent="-285750">
                <a:lnSpc>
                  <a:spcPct val="90000"/>
                </a:lnSpc>
                <a:buSzPts val="1300"/>
                <a:buFont typeface="Arial" panose="020B0604020202020204" pitchFamily="34" charset="0"/>
                <a:buChar char="•"/>
              </a:pPr>
              <a:r>
                <a:rPr lang="en-GB" sz="1300" b="1" dirty="0">
                  <a:solidFill>
                    <a:schemeClr val="lt1"/>
                  </a:solidFill>
                </a:rPr>
                <a:t>An international NGO founded in 1961</a:t>
              </a:r>
            </a:p>
            <a:p>
              <a:pPr marL="285750" lvl="0" indent="-285750">
                <a:lnSpc>
                  <a:spcPct val="90000"/>
                </a:lnSpc>
                <a:buSzPts val="1300"/>
                <a:buFont typeface="Arial" panose="020B0604020202020204" pitchFamily="34" charset="0"/>
                <a:buChar char="•"/>
              </a:pPr>
              <a:r>
                <a:rPr lang="en-GB" sz="1300" b="1" dirty="0">
                  <a:solidFill>
                    <a:schemeClr val="lt1"/>
                  </a:solidFill>
                </a:rPr>
                <a:t>Works in the field of wilderness preservation </a:t>
              </a:r>
            </a:p>
            <a:p>
              <a:pPr marL="285750" lvl="0" indent="-285750">
                <a:lnSpc>
                  <a:spcPct val="90000"/>
                </a:lnSpc>
                <a:buSzPts val="1300"/>
                <a:buFont typeface="Arial" panose="020B0604020202020204" pitchFamily="34" charset="0"/>
                <a:buChar char="•"/>
              </a:pPr>
              <a:r>
                <a:rPr lang="en-GB" sz="1300" b="1" dirty="0">
                  <a:solidFill>
                    <a:schemeClr val="lt1"/>
                  </a:solidFill>
                </a:rPr>
                <a:t>Work for the reduction of human impact on the environment.</a:t>
              </a:r>
              <a:endParaRPr sz="1300" b="0" i="0" u="none" strike="noStrike" cap="none" dirty="0">
                <a:solidFill>
                  <a:schemeClr val="lt1"/>
                </a:solidFill>
                <a:latin typeface="Arial"/>
                <a:ea typeface="Arial"/>
                <a:cs typeface="Arial"/>
                <a:sym typeface="Arial"/>
              </a:endParaRPr>
            </a:p>
          </p:txBody>
        </p:sp>
      </p:grpSp>
      <p:sp>
        <p:nvSpPr>
          <p:cNvPr id="912" name="Google Shape;912;p50"/>
          <p:cNvSpPr/>
          <p:nvPr/>
        </p:nvSpPr>
        <p:spPr>
          <a:xfrm>
            <a:off x="218105" y="2883908"/>
            <a:ext cx="920927" cy="823858"/>
          </a:xfrm>
          <a:prstGeom prst="ellipse">
            <a:avLst/>
          </a:prstGeom>
          <a:blipFill>
            <a:blip r:embed="rId5"/>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53E069BE-A031-1D43-8CDD-13CDF1F693D0}"/>
              </a:ext>
            </a:extLst>
          </p:cNvPr>
          <p:cNvGrpSpPr/>
          <p:nvPr/>
        </p:nvGrpSpPr>
        <p:grpSpPr>
          <a:xfrm>
            <a:off x="758006" y="4141362"/>
            <a:ext cx="4943545" cy="826660"/>
            <a:chOff x="2652292" y="4066779"/>
            <a:chExt cx="4150360" cy="826660"/>
          </a:xfrm>
        </p:grpSpPr>
        <p:sp>
          <p:nvSpPr>
            <p:cNvPr id="913" name="Google Shape;913;p50"/>
            <p:cNvSpPr/>
            <p:nvPr/>
          </p:nvSpPr>
          <p:spPr>
            <a:xfrm rot="10800000">
              <a:off x="2652292" y="4066779"/>
              <a:ext cx="4150360" cy="823858"/>
            </a:xfrm>
            <a:prstGeom prst="homePlate">
              <a:avLst>
                <a:gd name="adj" fmla="val 50000"/>
              </a:avLst>
            </a:prstGeom>
            <a:solidFill>
              <a:srgbClr val="75B38A"/>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50"/>
            <p:cNvSpPr txBox="1"/>
            <p:nvPr/>
          </p:nvSpPr>
          <p:spPr>
            <a:xfrm>
              <a:off x="2795984" y="4069581"/>
              <a:ext cx="3944396" cy="823858"/>
            </a:xfrm>
            <a:prstGeom prst="rect">
              <a:avLst/>
            </a:prstGeom>
            <a:noFill/>
            <a:ln>
              <a:noFill/>
            </a:ln>
          </p:spPr>
          <p:txBody>
            <a:bodyPr spcFirstLastPara="1" wrap="square" lIns="363275" tIns="49525" rIns="92450" bIns="49525"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n-GB" sz="1300" b="1" dirty="0">
                  <a:solidFill>
                    <a:srgbClr val="F1C97E"/>
                  </a:solidFill>
                </a:rPr>
                <a:t>The United Nations Environment Programme (UNEP)</a:t>
              </a:r>
            </a:p>
            <a:p>
              <a:pPr marL="285750" marR="0" lvl="0" indent="-285750" rtl="0">
                <a:lnSpc>
                  <a:spcPct val="90000"/>
                </a:lnSpc>
                <a:spcBef>
                  <a:spcPts val="0"/>
                </a:spcBef>
                <a:spcAft>
                  <a:spcPts val="0"/>
                </a:spcAft>
                <a:buClr>
                  <a:srgbClr val="000000"/>
                </a:buClr>
                <a:buSzPts val="1300"/>
                <a:buFont typeface="Arial" panose="020B0604020202020204" pitchFamily="34" charset="0"/>
                <a:buChar char="•"/>
              </a:pPr>
              <a:r>
                <a:rPr lang="en-GB" sz="1300" b="1" dirty="0">
                  <a:solidFill>
                    <a:schemeClr val="lt1"/>
                  </a:solidFill>
                </a:rPr>
                <a:t>H</a:t>
              </a:r>
              <a:r>
                <a:rPr lang="en-GB" sz="1300" b="1" i="0" u="none" strike="noStrike" cap="none" dirty="0">
                  <a:solidFill>
                    <a:schemeClr val="lt1"/>
                  </a:solidFill>
                  <a:latin typeface="Arial"/>
                  <a:ea typeface="Arial"/>
                  <a:cs typeface="Arial"/>
                  <a:sym typeface="Arial"/>
                </a:rPr>
                <a:t>osts </a:t>
              </a:r>
              <a:r>
                <a:rPr lang="en-GB" sz="1300" b="1" i="0" u="sng" strike="noStrike" cap="none" dirty="0">
                  <a:solidFill>
                    <a:schemeClr val="hlink"/>
                  </a:solidFill>
                  <a:latin typeface="Arial"/>
                  <a:ea typeface="Arial"/>
                  <a:cs typeface="Arial"/>
                  <a:sym typeface="Arial"/>
                  <a:hlinkClick r:id="rId6"/>
                </a:rPr>
                <a:t>the Convention on International Trade in Endangered Species of Wildlife Fauna and Flora</a:t>
              </a:r>
              <a:r>
                <a:rPr lang="en-GB" sz="1300" b="1" i="0" u="sng" strike="noStrike" cap="none" dirty="0">
                  <a:solidFill>
                    <a:schemeClr val="hlink"/>
                  </a:solidFill>
                  <a:latin typeface="Arial"/>
                  <a:ea typeface="Arial"/>
                  <a:cs typeface="Arial"/>
                  <a:sym typeface="Arial"/>
                </a:rPr>
                <a:t>.</a:t>
              </a:r>
              <a:endParaRPr sz="1300" b="0" i="0" u="none" strike="noStrike" cap="none" dirty="0">
                <a:solidFill>
                  <a:schemeClr val="lt1"/>
                </a:solidFill>
                <a:latin typeface="Arial"/>
                <a:ea typeface="Arial"/>
                <a:cs typeface="Arial"/>
                <a:sym typeface="Arial"/>
              </a:endParaRPr>
            </a:p>
          </p:txBody>
        </p:sp>
      </p:grpSp>
      <p:sp>
        <p:nvSpPr>
          <p:cNvPr id="915" name="Google Shape;915;p50"/>
          <p:cNvSpPr/>
          <p:nvPr/>
        </p:nvSpPr>
        <p:spPr>
          <a:xfrm>
            <a:off x="346077" y="4141363"/>
            <a:ext cx="823858" cy="823858"/>
          </a:xfrm>
          <a:prstGeom prst="ellipse">
            <a:avLst/>
          </a:prstGeom>
          <a:blipFill rotWithShape="1">
            <a:blip r:embed="rId7">
              <a:alphaModFix/>
            </a:blip>
            <a:stretch>
              <a:fillRect/>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50"/>
          <p:cNvSpPr txBox="1"/>
          <p:nvPr/>
        </p:nvSpPr>
        <p:spPr>
          <a:xfrm>
            <a:off x="1234740" y="138794"/>
            <a:ext cx="7323363"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3200" b="1" dirty="0">
                <a:solidFill>
                  <a:schemeClr val="dk1"/>
                </a:solidFill>
                <a:latin typeface="Bungee"/>
                <a:sym typeface="Algerian"/>
              </a:rPr>
              <a:t>World-wide VIEW On WILDLIFE</a:t>
            </a:r>
            <a:endParaRPr sz="3200" b="1" dirty="0">
              <a:solidFill>
                <a:schemeClr val="dk1"/>
              </a:solidFill>
              <a:latin typeface="Bungee"/>
              <a:sym typeface="Algerian"/>
            </a:endParaRPr>
          </a:p>
        </p:txBody>
      </p:sp>
      <p:grpSp>
        <p:nvGrpSpPr>
          <p:cNvPr id="917" name="Google Shape;917;p50"/>
          <p:cNvGrpSpPr/>
          <p:nvPr/>
        </p:nvGrpSpPr>
        <p:grpSpPr>
          <a:xfrm>
            <a:off x="5173896" y="1307588"/>
            <a:ext cx="3844929" cy="2528323"/>
            <a:chOff x="235800" y="830650"/>
            <a:chExt cx="6978450" cy="4588844"/>
          </a:xfrm>
          <a:solidFill>
            <a:schemeClr val="accent1">
              <a:lumMod val="50000"/>
            </a:schemeClr>
          </a:solidFill>
        </p:grpSpPr>
        <p:sp>
          <p:nvSpPr>
            <p:cNvPr id="918" name="Google Shape;918;p50"/>
            <p:cNvSpPr/>
            <p:nvPr/>
          </p:nvSpPr>
          <p:spPr>
            <a:xfrm>
              <a:off x="235800" y="1224769"/>
              <a:ext cx="2592225" cy="4194725"/>
            </a:xfrm>
            <a:custGeom>
              <a:avLst/>
              <a:gdLst/>
              <a:ahLst/>
              <a:cxnLst/>
              <a:rect l="l" t="t" r="r" b="b"/>
              <a:pathLst>
                <a:path w="103689" h="167789" extrusionOk="0">
                  <a:moveTo>
                    <a:pt x="13807" y="0"/>
                  </a:moveTo>
                  <a:cubicBezTo>
                    <a:pt x="11526" y="0"/>
                    <a:pt x="9194" y="921"/>
                    <a:pt x="7431" y="2357"/>
                  </a:cubicBezTo>
                  <a:cubicBezTo>
                    <a:pt x="6418" y="3183"/>
                    <a:pt x="7559" y="5231"/>
                    <a:pt x="8433" y="6203"/>
                  </a:cubicBezTo>
                  <a:cubicBezTo>
                    <a:pt x="9308" y="7175"/>
                    <a:pt x="10393" y="8259"/>
                    <a:pt x="10189" y="9549"/>
                  </a:cubicBezTo>
                  <a:cubicBezTo>
                    <a:pt x="9355" y="9975"/>
                    <a:pt x="8287" y="10084"/>
                    <a:pt x="7292" y="10084"/>
                  </a:cubicBezTo>
                  <a:cubicBezTo>
                    <a:pt x="7024" y="10084"/>
                    <a:pt x="6762" y="10076"/>
                    <a:pt x="6511" y="10065"/>
                  </a:cubicBezTo>
                  <a:cubicBezTo>
                    <a:pt x="6102" y="10046"/>
                    <a:pt x="5686" y="9992"/>
                    <a:pt x="5277" y="9992"/>
                  </a:cubicBezTo>
                  <a:cubicBezTo>
                    <a:pt x="4990" y="9992"/>
                    <a:pt x="4705" y="10019"/>
                    <a:pt x="4430" y="10104"/>
                  </a:cubicBezTo>
                  <a:cubicBezTo>
                    <a:pt x="3763" y="10310"/>
                    <a:pt x="3182" y="11034"/>
                    <a:pt x="3440" y="11683"/>
                  </a:cubicBezTo>
                  <a:cubicBezTo>
                    <a:pt x="2981" y="12481"/>
                    <a:pt x="2431" y="12899"/>
                    <a:pt x="2962" y="13650"/>
                  </a:cubicBezTo>
                  <a:cubicBezTo>
                    <a:pt x="3377" y="14235"/>
                    <a:pt x="4081" y="14716"/>
                    <a:pt x="4076" y="15434"/>
                  </a:cubicBezTo>
                  <a:cubicBezTo>
                    <a:pt x="4071" y="16003"/>
                    <a:pt x="3591" y="16462"/>
                    <a:pt x="3082" y="16719"/>
                  </a:cubicBezTo>
                  <a:cubicBezTo>
                    <a:pt x="2572" y="16973"/>
                    <a:pt x="2000" y="17102"/>
                    <a:pt x="1518" y="17408"/>
                  </a:cubicBezTo>
                  <a:cubicBezTo>
                    <a:pt x="13" y="18366"/>
                    <a:pt x="0" y="20519"/>
                    <a:pt x="159" y="22295"/>
                  </a:cubicBezTo>
                  <a:cubicBezTo>
                    <a:pt x="1133" y="23491"/>
                    <a:pt x="1285" y="25550"/>
                    <a:pt x="817" y="27017"/>
                  </a:cubicBezTo>
                  <a:cubicBezTo>
                    <a:pt x="639" y="27577"/>
                    <a:pt x="351" y="28172"/>
                    <a:pt x="552" y="28724"/>
                  </a:cubicBezTo>
                  <a:cubicBezTo>
                    <a:pt x="782" y="29356"/>
                    <a:pt x="1526" y="29605"/>
                    <a:pt x="2177" y="29773"/>
                  </a:cubicBezTo>
                  <a:cubicBezTo>
                    <a:pt x="2891" y="29958"/>
                    <a:pt x="3669" y="30130"/>
                    <a:pt x="4408" y="30130"/>
                  </a:cubicBezTo>
                  <a:cubicBezTo>
                    <a:pt x="5109" y="30130"/>
                    <a:pt x="5775" y="29975"/>
                    <a:pt x="6314" y="29528"/>
                  </a:cubicBezTo>
                  <a:cubicBezTo>
                    <a:pt x="7583" y="28478"/>
                    <a:pt x="9157" y="28121"/>
                    <a:pt x="10834" y="28121"/>
                  </a:cubicBezTo>
                  <a:cubicBezTo>
                    <a:pt x="13016" y="28121"/>
                    <a:pt x="15374" y="28725"/>
                    <a:pt x="17464" y="29196"/>
                  </a:cubicBezTo>
                  <a:cubicBezTo>
                    <a:pt x="18740" y="29482"/>
                    <a:pt x="20083" y="29952"/>
                    <a:pt x="20830" y="31028"/>
                  </a:cubicBezTo>
                  <a:cubicBezTo>
                    <a:pt x="21824" y="32461"/>
                    <a:pt x="21400" y="34451"/>
                    <a:pt x="20580" y="35993"/>
                  </a:cubicBezTo>
                  <a:cubicBezTo>
                    <a:pt x="19762" y="37533"/>
                    <a:pt x="18587" y="38903"/>
                    <a:pt x="18068" y="40567"/>
                  </a:cubicBezTo>
                  <a:cubicBezTo>
                    <a:pt x="17582" y="42129"/>
                    <a:pt x="17717" y="43806"/>
                    <a:pt x="17859" y="45436"/>
                  </a:cubicBezTo>
                  <a:cubicBezTo>
                    <a:pt x="18032" y="47441"/>
                    <a:pt x="18242" y="49554"/>
                    <a:pt x="19405" y="51198"/>
                  </a:cubicBezTo>
                  <a:cubicBezTo>
                    <a:pt x="20624" y="52922"/>
                    <a:pt x="21392" y="55494"/>
                    <a:pt x="21294" y="57601"/>
                  </a:cubicBezTo>
                  <a:cubicBezTo>
                    <a:pt x="21216" y="59294"/>
                    <a:pt x="20619" y="60958"/>
                    <a:pt x="20775" y="62645"/>
                  </a:cubicBezTo>
                  <a:cubicBezTo>
                    <a:pt x="21057" y="65704"/>
                    <a:pt x="23699" y="67999"/>
                    <a:pt x="26397" y="69471"/>
                  </a:cubicBezTo>
                  <a:cubicBezTo>
                    <a:pt x="29219" y="71013"/>
                    <a:pt x="31651" y="73637"/>
                    <a:pt x="32623" y="76701"/>
                  </a:cubicBezTo>
                  <a:cubicBezTo>
                    <a:pt x="33112" y="78241"/>
                    <a:pt x="33257" y="79868"/>
                    <a:pt x="33688" y="81425"/>
                  </a:cubicBezTo>
                  <a:cubicBezTo>
                    <a:pt x="34432" y="84119"/>
                    <a:pt x="36051" y="86565"/>
                    <a:pt x="38239" y="88307"/>
                  </a:cubicBezTo>
                  <a:cubicBezTo>
                    <a:pt x="39834" y="89575"/>
                    <a:pt x="42451" y="90023"/>
                    <a:pt x="44455" y="90388"/>
                  </a:cubicBezTo>
                  <a:cubicBezTo>
                    <a:pt x="45495" y="90578"/>
                    <a:pt x="46617" y="90728"/>
                    <a:pt x="47400" y="91437"/>
                  </a:cubicBezTo>
                  <a:cubicBezTo>
                    <a:pt x="47762" y="91764"/>
                    <a:pt x="48023" y="92187"/>
                    <a:pt x="48369" y="92530"/>
                  </a:cubicBezTo>
                  <a:cubicBezTo>
                    <a:pt x="50044" y="94188"/>
                    <a:pt x="53127" y="93507"/>
                    <a:pt x="54821" y="95145"/>
                  </a:cubicBezTo>
                  <a:cubicBezTo>
                    <a:pt x="55259" y="95566"/>
                    <a:pt x="55558" y="96107"/>
                    <a:pt x="55941" y="96579"/>
                  </a:cubicBezTo>
                  <a:cubicBezTo>
                    <a:pt x="56887" y="97736"/>
                    <a:pt x="58370" y="98428"/>
                    <a:pt x="59861" y="98428"/>
                  </a:cubicBezTo>
                  <a:cubicBezTo>
                    <a:pt x="60003" y="98428"/>
                    <a:pt x="60145" y="98421"/>
                    <a:pt x="60286" y="98409"/>
                  </a:cubicBezTo>
                  <a:lnTo>
                    <a:pt x="60286" y="98409"/>
                  </a:lnTo>
                  <a:cubicBezTo>
                    <a:pt x="59905" y="99653"/>
                    <a:pt x="61397" y="101114"/>
                    <a:pt x="60936" y="102330"/>
                  </a:cubicBezTo>
                  <a:cubicBezTo>
                    <a:pt x="60565" y="103312"/>
                    <a:pt x="59445" y="103741"/>
                    <a:pt x="58674" y="104452"/>
                  </a:cubicBezTo>
                  <a:cubicBezTo>
                    <a:pt x="57337" y="105685"/>
                    <a:pt x="57129" y="107795"/>
                    <a:pt x="57705" y="109521"/>
                  </a:cubicBezTo>
                  <a:cubicBezTo>
                    <a:pt x="58282" y="111246"/>
                    <a:pt x="59498" y="112671"/>
                    <a:pt x="60717" y="114022"/>
                  </a:cubicBezTo>
                  <a:cubicBezTo>
                    <a:pt x="62978" y="116530"/>
                    <a:pt x="65696" y="117746"/>
                    <a:pt x="68148" y="120066"/>
                  </a:cubicBezTo>
                  <a:cubicBezTo>
                    <a:pt x="70420" y="122216"/>
                    <a:pt x="70937" y="125696"/>
                    <a:pt x="70438" y="128784"/>
                  </a:cubicBezTo>
                  <a:cubicBezTo>
                    <a:pt x="69938" y="131872"/>
                    <a:pt x="68585" y="134744"/>
                    <a:pt x="67620" y="137718"/>
                  </a:cubicBezTo>
                  <a:cubicBezTo>
                    <a:pt x="65814" y="143276"/>
                    <a:pt x="65376" y="149382"/>
                    <a:pt x="67102" y="154963"/>
                  </a:cubicBezTo>
                  <a:cubicBezTo>
                    <a:pt x="68828" y="160546"/>
                    <a:pt x="72869" y="165522"/>
                    <a:pt x="78283" y="167717"/>
                  </a:cubicBezTo>
                  <a:cubicBezTo>
                    <a:pt x="78404" y="167766"/>
                    <a:pt x="78530" y="167788"/>
                    <a:pt x="78658" y="167788"/>
                  </a:cubicBezTo>
                  <a:cubicBezTo>
                    <a:pt x="79167" y="167788"/>
                    <a:pt x="79705" y="167444"/>
                    <a:pt x="80056" y="167066"/>
                  </a:cubicBezTo>
                  <a:cubicBezTo>
                    <a:pt x="80495" y="166591"/>
                    <a:pt x="80589" y="165833"/>
                    <a:pt x="80281" y="165265"/>
                  </a:cubicBezTo>
                  <a:cubicBezTo>
                    <a:pt x="79304" y="163467"/>
                    <a:pt x="77566" y="161932"/>
                    <a:pt x="76298" y="160326"/>
                  </a:cubicBezTo>
                  <a:cubicBezTo>
                    <a:pt x="75898" y="159821"/>
                    <a:pt x="75478" y="159248"/>
                    <a:pt x="75530" y="158607"/>
                  </a:cubicBezTo>
                  <a:cubicBezTo>
                    <a:pt x="75589" y="157886"/>
                    <a:pt x="76208" y="157367"/>
                    <a:pt x="76666" y="156807"/>
                  </a:cubicBezTo>
                  <a:cubicBezTo>
                    <a:pt x="77361" y="155947"/>
                    <a:pt x="77729" y="154867"/>
                    <a:pt x="77704" y="153762"/>
                  </a:cubicBezTo>
                  <a:cubicBezTo>
                    <a:pt x="77674" y="152733"/>
                    <a:pt x="77075" y="151726"/>
                    <a:pt x="77111" y="150697"/>
                  </a:cubicBezTo>
                  <a:cubicBezTo>
                    <a:pt x="77146" y="149667"/>
                    <a:pt x="77701" y="148583"/>
                    <a:pt x="78676" y="148251"/>
                  </a:cubicBezTo>
                  <a:cubicBezTo>
                    <a:pt x="79120" y="148100"/>
                    <a:pt x="79614" y="148115"/>
                    <a:pt x="80042" y="147926"/>
                  </a:cubicBezTo>
                  <a:cubicBezTo>
                    <a:pt x="81453" y="147303"/>
                    <a:pt x="81228" y="145153"/>
                    <a:pt x="82249" y="143996"/>
                  </a:cubicBezTo>
                  <a:cubicBezTo>
                    <a:pt x="82722" y="143460"/>
                    <a:pt x="83419" y="143193"/>
                    <a:pt x="84064" y="142883"/>
                  </a:cubicBezTo>
                  <a:cubicBezTo>
                    <a:pt x="86792" y="141571"/>
                    <a:pt x="89035" y="138972"/>
                    <a:pt x="89283" y="135957"/>
                  </a:cubicBezTo>
                  <a:cubicBezTo>
                    <a:pt x="89483" y="133544"/>
                    <a:pt x="88605" y="130615"/>
                    <a:pt x="90438" y="129034"/>
                  </a:cubicBezTo>
                  <a:cubicBezTo>
                    <a:pt x="91238" y="128344"/>
                    <a:pt x="92244" y="128199"/>
                    <a:pt x="93314" y="128199"/>
                  </a:cubicBezTo>
                  <a:cubicBezTo>
                    <a:pt x="94087" y="128199"/>
                    <a:pt x="94894" y="128275"/>
                    <a:pt x="95682" y="128275"/>
                  </a:cubicBezTo>
                  <a:cubicBezTo>
                    <a:pt x="96098" y="128275"/>
                    <a:pt x="96509" y="128254"/>
                    <a:pt x="96908" y="128189"/>
                  </a:cubicBezTo>
                  <a:cubicBezTo>
                    <a:pt x="97800" y="128044"/>
                    <a:pt x="98396" y="127214"/>
                    <a:pt x="98814" y="126412"/>
                  </a:cubicBezTo>
                  <a:cubicBezTo>
                    <a:pt x="99231" y="125609"/>
                    <a:pt x="99280" y="124658"/>
                    <a:pt x="99129" y="123766"/>
                  </a:cubicBezTo>
                  <a:cubicBezTo>
                    <a:pt x="98945" y="122668"/>
                    <a:pt x="98473" y="121597"/>
                    <a:pt x="98577" y="120489"/>
                  </a:cubicBezTo>
                  <a:cubicBezTo>
                    <a:pt x="98723" y="118930"/>
                    <a:pt x="99942" y="117730"/>
                    <a:pt x="100886" y="116480"/>
                  </a:cubicBezTo>
                  <a:cubicBezTo>
                    <a:pt x="102003" y="114998"/>
                    <a:pt x="102797" y="113297"/>
                    <a:pt x="103214" y="111488"/>
                  </a:cubicBezTo>
                  <a:cubicBezTo>
                    <a:pt x="103689" y="109429"/>
                    <a:pt x="102371" y="106997"/>
                    <a:pt x="100524" y="105970"/>
                  </a:cubicBezTo>
                  <a:cubicBezTo>
                    <a:pt x="98677" y="104943"/>
                    <a:pt x="96462" y="104915"/>
                    <a:pt x="94350" y="104853"/>
                  </a:cubicBezTo>
                  <a:cubicBezTo>
                    <a:pt x="92237" y="104794"/>
                    <a:pt x="89999" y="104633"/>
                    <a:pt x="88273" y="103414"/>
                  </a:cubicBezTo>
                  <a:cubicBezTo>
                    <a:pt x="86692" y="102296"/>
                    <a:pt x="85799" y="100469"/>
                    <a:pt x="84550" y="98991"/>
                  </a:cubicBezTo>
                  <a:cubicBezTo>
                    <a:pt x="82441" y="96497"/>
                    <a:pt x="79375" y="95057"/>
                    <a:pt x="76410" y="93690"/>
                  </a:cubicBezTo>
                  <a:cubicBezTo>
                    <a:pt x="75559" y="93298"/>
                    <a:pt x="74630" y="92901"/>
                    <a:pt x="73720" y="92901"/>
                  </a:cubicBezTo>
                  <a:cubicBezTo>
                    <a:pt x="73431" y="92901"/>
                    <a:pt x="73144" y="92941"/>
                    <a:pt x="72862" y="93034"/>
                  </a:cubicBezTo>
                  <a:cubicBezTo>
                    <a:pt x="72400" y="93185"/>
                    <a:pt x="71985" y="93473"/>
                    <a:pt x="71508" y="93564"/>
                  </a:cubicBezTo>
                  <a:cubicBezTo>
                    <a:pt x="71390" y="93586"/>
                    <a:pt x="71274" y="93597"/>
                    <a:pt x="71159" y="93597"/>
                  </a:cubicBezTo>
                  <a:cubicBezTo>
                    <a:pt x="70006" y="93597"/>
                    <a:pt x="69033" y="92520"/>
                    <a:pt x="67966" y="91944"/>
                  </a:cubicBezTo>
                  <a:cubicBezTo>
                    <a:pt x="67424" y="91651"/>
                    <a:pt x="66830" y="91518"/>
                    <a:pt x="66231" y="91518"/>
                  </a:cubicBezTo>
                  <a:cubicBezTo>
                    <a:pt x="64138" y="91518"/>
                    <a:pt x="61986" y="93147"/>
                    <a:pt x="61817" y="95293"/>
                  </a:cubicBezTo>
                  <a:cubicBezTo>
                    <a:pt x="61476" y="95410"/>
                    <a:pt x="61056" y="95468"/>
                    <a:pt x="60611" y="95468"/>
                  </a:cubicBezTo>
                  <a:cubicBezTo>
                    <a:pt x="59413" y="95468"/>
                    <a:pt x="58031" y="95047"/>
                    <a:pt x="57510" y="94228"/>
                  </a:cubicBezTo>
                  <a:cubicBezTo>
                    <a:pt x="56995" y="93419"/>
                    <a:pt x="56789" y="92287"/>
                    <a:pt x="55904" y="91918"/>
                  </a:cubicBezTo>
                  <a:cubicBezTo>
                    <a:pt x="55432" y="91722"/>
                    <a:pt x="54840" y="91796"/>
                    <a:pt x="54455" y="91458"/>
                  </a:cubicBezTo>
                  <a:cubicBezTo>
                    <a:pt x="53818" y="90898"/>
                    <a:pt x="54313" y="89881"/>
                    <a:pt x="54428" y="89040"/>
                  </a:cubicBezTo>
                  <a:cubicBezTo>
                    <a:pt x="54609" y="87696"/>
                    <a:pt x="53607" y="86419"/>
                    <a:pt x="52383" y="85834"/>
                  </a:cubicBezTo>
                  <a:cubicBezTo>
                    <a:pt x="51161" y="85249"/>
                    <a:pt x="49761" y="85202"/>
                    <a:pt x="48407" y="85159"/>
                  </a:cubicBezTo>
                  <a:cubicBezTo>
                    <a:pt x="47051" y="85115"/>
                    <a:pt x="45649" y="85054"/>
                    <a:pt x="44436" y="84447"/>
                  </a:cubicBezTo>
                  <a:cubicBezTo>
                    <a:pt x="42077" y="83264"/>
                    <a:pt x="41111" y="80063"/>
                    <a:pt x="42146" y="77635"/>
                  </a:cubicBezTo>
                  <a:cubicBezTo>
                    <a:pt x="43156" y="75267"/>
                    <a:pt x="45760" y="73783"/>
                    <a:pt x="48337" y="73783"/>
                  </a:cubicBezTo>
                  <a:cubicBezTo>
                    <a:pt x="48401" y="73783"/>
                    <a:pt x="48464" y="73784"/>
                    <a:pt x="48528" y="73786"/>
                  </a:cubicBezTo>
                  <a:cubicBezTo>
                    <a:pt x="51112" y="73862"/>
                    <a:pt x="53842" y="75749"/>
                    <a:pt x="53870" y="78335"/>
                  </a:cubicBezTo>
                  <a:cubicBezTo>
                    <a:pt x="53875" y="78746"/>
                    <a:pt x="54287" y="78928"/>
                    <a:pt x="54735" y="78928"/>
                  </a:cubicBezTo>
                  <a:cubicBezTo>
                    <a:pt x="55004" y="78928"/>
                    <a:pt x="55285" y="78863"/>
                    <a:pt x="55498" y="78741"/>
                  </a:cubicBezTo>
                  <a:cubicBezTo>
                    <a:pt x="56067" y="78416"/>
                    <a:pt x="56365" y="77760"/>
                    <a:pt x="56505" y="77119"/>
                  </a:cubicBezTo>
                  <a:cubicBezTo>
                    <a:pt x="56645" y="76478"/>
                    <a:pt x="56664" y="75812"/>
                    <a:pt x="56860" y="75186"/>
                  </a:cubicBezTo>
                  <a:cubicBezTo>
                    <a:pt x="57310" y="73749"/>
                    <a:pt x="58757" y="72690"/>
                    <a:pt x="60261" y="72690"/>
                  </a:cubicBezTo>
                  <a:cubicBezTo>
                    <a:pt x="60273" y="72690"/>
                    <a:pt x="60285" y="72690"/>
                    <a:pt x="60297" y="72690"/>
                  </a:cubicBezTo>
                  <a:cubicBezTo>
                    <a:pt x="60306" y="72690"/>
                    <a:pt x="60314" y="72690"/>
                    <a:pt x="60323" y="72690"/>
                  </a:cubicBezTo>
                  <a:cubicBezTo>
                    <a:pt x="61893" y="72690"/>
                    <a:pt x="62998" y="71122"/>
                    <a:pt x="64116" y="70013"/>
                  </a:cubicBezTo>
                  <a:cubicBezTo>
                    <a:pt x="65241" y="68896"/>
                    <a:pt x="65913" y="67214"/>
                    <a:pt x="65469" y="65693"/>
                  </a:cubicBezTo>
                  <a:cubicBezTo>
                    <a:pt x="65229" y="64873"/>
                    <a:pt x="64683" y="64046"/>
                    <a:pt x="64956" y="63238"/>
                  </a:cubicBezTo>
                  <a:cubicBezTo>
                    <a:pt x="65170" y="62604"/>
                    <a:pt x="65822" y="62237"/>
                    <a:pt x="66438" y="61978"/>
                  </a:cubicBezTo>
                  <a:cubicBezTo>
                    <a:pt x="67992" y="61328"/>
                    <a:pt x="69657" y="60995"/>
                    <a:pt x="71338" y="60995"/>
                  </a:cubicBezTo>
                  <a:cubicBezTo>
                    <a:pt x="71514" y="60995"/>
                    <a:pt x="71689" y="60998"/>
                    <a:pt x="71865" y="61005"/>
                  </a:cubicBezTo>
                  <a:cubicBezTo>
                    <a:pt x="71916" y="61008"/>
                    <a:pt x="71966" y="61009"/>
                    <a:pt x="72016" y="61009"/>
                  </a:cubicBezTo>
                  <a:cubicBezTo>
                    <a:pt x="73530" y="61009"/>
                    <a:pt x="74333" y="60016"/>
                    <a:pt x="75129" y="58671"/>
                  </a:cubicBezTo>
                  <a:cubicBezTo>
                    <a:pt x="75724" y="57667"/>
                    <a:pt x="75988" y="56400"/>
                    <a:pt x="76935" y="55719"/>
                  </a:cubicBezTo>
                  <a:cubicBezTo>
                    <a:pt x="77461" y="55341"/>
                    <a:pt x="78061" y="55227"/>
                    <a:pt x="78697" y="55227"/>
                  </a:cubicBezTo>
                  <a:cubicBezTo>
                    <a:pt x="79669" y="55227"/>
                    <a:pt x="80723" y="55493"/>
                    <a:pt x="81724" y="55493"/>
                  </a:cubicBezTo>
                  <a:cubicBezTo>
                    <a:pt x="81835" y="55493"/>
                    <a:pt x="81945" y="55490"/>
                    <a:pt x="82055" y="55483"/>
                  </a:cubicBezTo>
                  <a:cubicBezTo>
                    <a:pt x="84597" y="55311"/>
                    <a:pt x="86582" y="52458"/>
                    <a:pt x="85860" y="50015"/>
                  </a:cubicBezTo>
                  <a:cubicBezTo>
                    <a:pt x="85517" y="48852"/>
                    <a:pt x="84704" y="47901"/>
                    <a:pt x="84043" y="46884"/>
                  </a:cubicBezTo>
                  <a:cubicBezTo>
                    <a:pt x="83131" y="45481"/>
                    <a:pt x="82492" y="43918"/>
                    <a:pt x="82159" y="42277"/>
                  </a:cubicBezTo>
                  <a:cubicBezTo>
                    <a:pt x="81854" y="40773"/>
                    <a:pt x="81767" y="39118"/>
                    <a:pt x="80776" y="37947"/>
                  </a:cubicBezTo>
                  <a:cubicBezTo>
                    <a:pt x="79227" y="38020"/>
                    <a:pt x="77350" y="37975"/>
                    <a:pt x="75971" y="38686"/>
                  </a:cubicBezTo>
                  <a:cubicBezTo>
                    <a:pt x="75699" y="37108"/>
                    <a:pt x="75398" y="35461"/>
                    <a:pt x="74423" y="34192"/>
                  </a:cubicBezTo>
                  <a:cubicBezTo>
                    <a:pt x="73732" y="33291"/>
                    <a:pt x="72587" y="32657"/>
                    <a:pt x="71488" y="32657"/>
                  </a:cubicBezTo>
                  <a:cubicBezTo>
                    <a:pt x="71039" y="32657"/>
                    <a:pt x="70597" y="32763"/>
                    <a:pt x="70198" y="32999"/>
                  </a:cubicBezTo>
                  <a:cubicBezTo>
                    <a:pt x="68851" y="33794"/>
                    <a:pt x="68559" y="35642"/>
                    <a:pt x="68807" y="37187"/>
                  </a:cubicBezTo>
                  <a:cubicBezTo>
                    <a:pt x="69057" y="38731"/>
                    <a:pt x="69698" y="40227"/>
                    <a:pt x="69655" y="41791"/>
                  </a:cubicBezTo>
                  <a:cubicBezTo>
                    <a:pt x="69615" y="43336"/>
                    <a:pt x="68552" y="45042"/>
                    <a:pt x="67017" y="45042"/>
                  </a:cubicBezTo>
                  <a:cubicBezTo>
                    <a:pt x="66998" y="45042"/>
                    <a:pt x="66979" y="45041"/>
                    <a:pt x="66960" y="45041"/>
                  </a:cubicBezTo>
                  <a:cubicBezTo>
                    <a:pt x="66146" y="45019"/>
                    <a:pt x="65416" y="44522"/>
                    <a:pt x="64843" y="43941"/>
                  </a:cubicBezTo>
                  <a:cubicBezTo>
                    <a:pt x="64022" y="43112"/>
                    <a:pt x="63372" y="42052"/>
                    <a:pt x="62317" y="41553"/>
                  </a:cubicBezTo>
                  <a:cubicBezTo>
                    <a:pt x="61507" y="41171"/>
                    <a:pt x="60577" y="41179"/>
                    <a:pt x="59704" y="40982"/>
                  </a:cubicBezTo>
                  <a:cubicBezTo>
                    <a:pt x="56728" y="40316"/>
                    <a:pt x="54688" y="36902"/>
                    <a:pt x="55510" y="33965"/>
                  </a:cubicBezTo>
                  <a:cubicBezTo>
                    <a:pt x="56182" y="31564"/>
                    <a:pt x="58657" y="29882"/>
                    <a:pt x="61117" y="29882"/>
                  </a:cubicBezTo>
                  <a:cubicBezTo>
                    <a:pt x="61664" y="29882"/>
                    <a:pt x="62211" y="29966"/>
                    <a:pt x="62737" y="30143"/>
                  </a:cubicBezTo>
                  <a:cubicBezTo>
                    <a:pt x="66237" y="28861"/>
                    <a:pt x="67660" y="24447"/>
                    <a:pt x="66265" y="20991"/>
                  </a:cubicBezTo>
                  <a:cubicBezTo>
                    <a:pt x="64868" y="17535"/>
                    <a:pt x="61115" y="15389"/>
                    <a:pt x="57392" y="15226"/>
                  </a:cubicBezTo>
                  <a:cubicBezTo>
                    <a:pt x="56302" y="15179"/>
                    <a:pt x="55191" y="15275"/>
                    <a:pt x="54134" y="15007"/>
                  </a:cubicBezTo>
                  <a:cubicBezTo>
                    <a:pt x="51145" y="14251"/>
                    <a:pt x="49582" y="10965"/>
                    <a:pt x="46980" y="9310"/>
                  </a:cubicBezTo>
                  <a:cubicBezTo>
                    <a:pt x="46287" y="8869"/>
                    <a:pt x="45224" y="8778"/>
                    <a:pt x="44079" y="8778"/>
                  </a:cubicBezTo>
                  <a:cubicBezTo>
                    <a:pt x="43277" y="8778"/>
                    <a:pt x="42435" y="8823"/>
                    <a:pt x="41651" y="8823"/>
                  </a:cubicBezTo>
                  <a:cubicBezTo>
                    <a:pt x="40795" y="8823"/>
                    <a:pt x="40007" y="8769"/>
                    <a:pt x="39418" y="8547"/>
                  </a:cubicBezTo>
                  <a:cubicBezTo>
                    <a:pt x="38499" y="8200"/>
                    <a:pt x="37525" y="8023"/>
                    <a:pt x="36546" y="8023"/>
                  </a:cubicBezTo>
                  <a:cubicBezTo>
                    <a:pt x="36275" y="8023"/>
                    <a:pt x="36003" y="8037"/>
                    <a:pt x="35731" y="8064"/>
                  </a:cubicBezTo>
                  <a:cubicBezTo>
                    <a:pt x="34635" y="9104"/>
                    <a:pt x="32585" y="9398"/>
                    <a:pt x="31077" y="9499"/>
                  </a:cubicBezTo>
                  <a:cubicBezTo>
                    <a:pt x="29526" y="7990"/>
                    <a:pt x="27655" y="6585"/>
                    <a:pt x="25725" y="5605"/>
                  </a:cubicBezTo>
                  <a:cubicBezTo>
                    <a:pt x="24435" y="4951"/>
                    <a:pt x="22930" y="4260"/>
                    <a:pt x="22532" y="2870"/>
                  </a:cubicBezTo>
                  <a:cubicBezTo>
                    <a:pt x="22012" y="1053"/>
                    <a:pt x="19376" y="125"/>
                    <a:pt x="17200" y="125"/>
                  </a:cubicBezTo>
                  <a:cubicBezTo>
                    <a:pt x="16716" y="125"/>
                    <a:pt x="16254" y="171"/>
                    <a:pt x="15844" y="263"/>
                  </a:cubicBezTo>
                  <a:cubicBezTo>
                    <a:pt x="15181" y="84"/>
                    <a:pt x="14496" y="0"/>
                    <a:pt x="13807" y="0"/>
                  </a:cubicBezTo>
                  <a:close/>
                </a:path>
              </a:pathLst>
            </a:custGeom>
            <a:gr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9" name="Google Shape;919;p50"/>
            <p:cNvSpPr/>
            <p:nvPr/>
          </p:nvSpPr>
          <p:spPr>
            <a:xfrm>
              <a:off x="2370225" y="830650"/>
              <a:ext cx="1016975" cy="1158500"/>
            </a:xfrm>
            <a:custGeom>
              <a:avLst/>
              <a:gdLst/>
              <a:ahLst/>
              <a:cxnLst/>
              <a:rect l="l" t="t" r="r" b="b"/>
              <a:pathLst>
                <a:path w="40679" h="46340" extrusionOk="0">
                  <a:moveTo>
                    <a:pt x="15780" y="0"/>
                  </a:moveTo>
                  <a:cubicBezTo>
                    <a:pt x="14989" y="0"/>
                    <a:pt x="14213" y="109"/>
                    <a:pt x="13470" y="421"/>
                  </a:cubicBezTo>
                  <a:cubicBezTo>
                    <a:pt x="9879" y="1928"/>
                    <a:pt x="10933" y="5468"/>
                    <a:pt x="8580" y="7572"/>
                  </a:cubicBezTo>
                  <a:cubicBezTo>
                    <a:pt x="6546" y="9390"/>
                    <a:pt x="2788" y="7963"/>
                    <a:pt x="1150" y="10460"/>
                  </a:cubicBezTo>
                  <a:cubicBezTo>
                    <a:pt x="0" y="12215"/>
                    <a:pt x="1289" y="14606"/>
                    <a:pt x="2962" y="15871"/>
                  </a:cubicBezTo>
                  <a:cubicBezTo>
                    <a:pt x="4636" y="17135"/>
                    <a:pt x="6731" y="17894"/>
                    <a:pt x="8056" y="19522"/>
                  </a:cubicBezTo>
                  <a:cubicBezTo>
                    <a:pt x="10183" y="22136"/>
                    <a:pt x="9577" y="26004"/>
                    <a:pt x="8413" y="29169"/>
                  </a:cubicBezTo>
                  <a:cubicBezTo>
                    <a:pt x="7247" y="32332"/>
                    <a:pt x="5603" y="35532"/>
                    <a:pt x="6005" y="38881"/>
                  </a:cubicBezTo>
                  <a:cubicBezTo>
                    <a:pt x="6193" y="40459"/>
                    <a:pt x="6837" y="41956"/>
                    <a:pt x="7675" y="43307"/>
                  </a:cubicBezTo>
                  <a:cubicBezTo>
                    <a:pt x="8488" y="44615"/>
                    <a:pt x="9597" y="45873"/>
                    <a:pt x="11095" y="46235"/>
                  </a:cubicBezTo>
                  <a:cubicBezTo>
                    <a:pt x="11391" y="46306"/>
                    <a:pt x="11688" y="46339"/>
                    <a:pt x="11983" y="46339"/>
                  </a:cubicBezTo>
                  <a:cubicBezTo>
                    <a:pt x="13586" y="46339"/>
                    <a:pt x="15150" y="45367"/>
                    <a:pt x="16368" y="44250"/>
                  </a:cubicBezTo>
                  <a:cubicBezTo>
                    <a:pt x="17812" y="42927"/>
                    <a:pt x="19065" y="41325"/>
                    <a:pt x="20822" y="40465"/>
                  </a:cubicBezTo>
                  <a:cubicBezTo>
                    <a:pt x="23353" y="39224"/>
                    <a:pt x="26610" y="39686"/>
                    <a:pt x="28815" y="37929"/>
                  </a:cubicBezTo>
                  <a:cubicBezTo>
                    <a:pt x="31544" y="35754"/>
                    <a:pt x="31140" y="31606"/>
                    <a:pt x="31890" y="28199"/>
                  </a:cubicBezTo>
                  <a:cubicBezTo>
                    <a:pt x="33150" y="22476"/>
                    <a:pt x="38102" y="18249"/>
                    <a:pt x="40038" y="12718"/>
                  </a:cubicBezTo>
                  <a:cubicBezTo>
                    <a:pt x="40418" y="11636"/>
                    <a:pt x="40679" y="10499"/>
                    <a:pt x="40652" y="9352"/>
                  </a:cubicBezTo>
                  <a:cubicBezTo>
                    <a:pt x="40569" y="5649"/>
                    <a:pt x="37449" y="2571"/>
                    <a:pt x="33956" y="1339"/>
                  </a:cubicBezTo>
                  <a:cubicBezTo>
                    <a:pt x="31938" y="627"/>
                    <a:pt x="29911" y="457"/>
                    <a:pt x="27871" y="457"/>
                  </a:cubicBezTo>
                  <a:cubicBezTo>
                    <a:pt x="26007" y="457"/>
                    <a:pt x="24132" y="599"/>
                    <a:pt x="22245" y="599"/>
                  </a:cubicBezTo>
                  <a:cubicBezTo>
                    <a:pt x="21785" y="599"/>
                    <a:pt x="21325" y="591"/>
                    <a:pt x="20863" y="570"/>
                  </a:cubicBezTo>
                  <a:cubicBezTo>
                    <a:pt x="19225" y="496"/>
                    <a:pt x="17470" y="0"/>
                    <a:pt x="15780" y="0"/>
                  </a:cubicBezTo>
                  <a:close/>
                </a:path>
              </a:pathLst>
            </a:custGeom>
            <a:gr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 name="Google Shape;920;p50"/>
            <p:cNvSpPr/>
            <p:nvPr/>
          </p:nvSpPr>
          <p:spPr>
            <a:xfrm>
              <a:off x="3143325" y="1089649"/>
              <a:ext cx="4064349" cy="3503974"/>
            </a:xfrm>
            <a:custGeom>
              <a:avLst/>
              <a:gdLst/>
              <a:ahLst/>
              <a:cxnLst/>
              <a:rect l="l" t="t" r="r" b="b"/>
              <a:pathLst>
                <a:path w="162574" h="140159" extrusionOk="0">
                  <a:moveTo>
                    <a:pt x="149391" y="0"/>
                  </a:moveTo>
                  <a:cubicBezTo>
                    <a:pt x="148360" y="0"/>
                    <a:pt x="147330" y="156"/>
                    <a:pt x="146349" y="477"/>
                  </a:cubicBezTo>
                  <a:cubicBezTo>
                    <a:pt x="145329" y="812"/>
                    <a:pt x="144363" y="1309"/>
                    <a:pt x="143326" y="1583"/>
                  </a:cubicBezTo>
                  <a:cubicBezTo>
                    <a:pt x="142494" y="1801"/>
                    <a:pt x="141638" y="1870"/>
                    <a:pt x="140776" y="1870"/>
                  </a:cubicBezTo>
                  <a:cubicBezTo>
                    <a:pt x="140050" y="1870"/>
                    <a:pt x="139319" y="1821"/>
                    <a:pt x="138596" y="1772"/>
                  </a:cubicBezTo>
                  <a:lnTo>
                    <a:pt x="130106" y="1191"/>
                  </a:lnTo>
                  <a:cubicBezTo>
                    <a:pt x="129237" y="1132"/>
                    <a:pt x="128350" y="1076"/>
                    <a:pt x="127469" y="1076"/>
                  </a:cubicBezTo>
                  <a:cubicBezTo>
                    <a:pt x="125783" y="1076"/>
                    <a:pt x="124119" y="1281"/>
                    <a:pt x="122644" y="2056"/>
                  </a:cubicBezTo>
                  <a:cubicBezTo>
                    <a:pt x="119360" y="3782"/>
                    <a:pt x="117499" y="8084"/>
                    <a:pt x="113816" y="8529"/>
                  </a:cubicBezTo>
                  <a:cubicBezTo>
                    <a:pt x="113611" y="8554"/>
                    <a:pt x="113408" y="8566"/>
                    <a:pt x="113207" y="8566"/>
                  </a:cubicBezTo>
                  <a:cubicBezTo>
                    <a:pt x="110853" y="8566"/>
                    <a:pt x="108715" y="6973"/>
                    <a:pt x="106473" y="6087"/>
                  </a:cubicBezTo>
                  <a:cubicBezTo>
                    <a:pt x="105100" y="5543"/>
                    <a:pt x="103627" y="5279"/>
                    <a:pt x="102152" y="5279"/>
                  </a:cubicBezTo>
                  <a:cubicBezTo>
                    <a:pt x="99404" y="5279"/>
                    <a:pt x="96647" y="6196"/>
                    <a:pt x="94512" y="7933"/>
                  </a:cubicBezTo>
                  <a:cubicBezTo>
                    <a:pt x="93279" y="7304"/>
                    <a:pt x="93660" y="5468"/>
                    <a:pt x="93225" y="4153"/>
                  </a:cubicBezTo>
                  <a:cubicBezTo>
                    <a:pt x="92771" y="2782"/>
                    <a:pt x="91297" y="1954"/>
                    <a:pt x="89858" y="1828"/>
                  </a:cubicBezTo>
                  <a:cubicBezTo>
                    <a:pt x="89687" y="1813"/>
                    <a:pt x="89517" y="1806"/>
                    <a:pt x="89348" y="1806"/>
                  </a:cubicBezTo>
                  <a:cubicBezTo>
                    <a:pt x="88082" y="1806"/>
                    <a:pt x="86834" y="2194"/>
                    <a:pt x="85623" y="2590"/>
                  </a:cubicBezTo>
                  <a:cubicBezTo>
                    <a:pt x="82664" y="3556"/>
                    <a:pt x="79224" y="5204"/>
                    <a:pt x="78950" y="8303"/>
                  </a:cubicBezTo>
                  <a:cubicBezTo>
                    <a:pt x="78873" y="9176"/>
                    <a:pt x="79068" y="10104"/>
                    <a:pt x="78702" y="10900"/>
                  </a:cubicBezTo>
                  <a:cubicBezTo>
                    <a:pt x="78178" y="12033"/>
                    <a:pt x="76762" y="12408"/>
                    <a:pt x="75881" y="13291"/>
                  </a:cubicBezTo>
                  <a:cubicBezTo>
                    <a:pt x="74831" y="14345"/>
                    <a:pt x="74664" y="15971"/>
                    <a:pt x="74621" y="17458"/>
                  </a:cubicBezTo>
                  <a:cubicBezTo>
                    <a:pt x="74577" y="18944"/>
                    <a:pt x="74563" y="20541"/>
                    <a:pt x="73703" y="21754"/>
                  </a:cubicBezTo>
                  <a:cubicBezTo>
                    <a:pt x="73148" y="22537"/>
                    <a:pt x="71069" y="23068"/>
                    <a:pt x="69376" y="23068"/>
                  </a:cubicBezTo>
                  <a:cubicBezTo>
                    <a:pt x="68445" y="23068"/>
                    <a:pt x="67630" y="22907"/>
                    <a:pt x="67252" y="22539"/>
                  </a:cubicBezTo>
                  <a:cubicBezTo>
                    <a:pt x="66636" y="21940"/>
                    <a:pt x="65905" y="21693"/>
                    <a:pt x="65124" y="21693"/>
                  </a:cubicBezTo>
                  <a:cubicBezTo>
                    <a:pt x="63293" y="21693"/>
                    <a:pt x="61194" y="23048"/>
                    <a:pt x="59696" y="24392"/>
                  </a:cubicBezTo>
                  <a:lnTo>
                    <a:pt x="53326" y="30110"/>
                  </a:lnTo>
                  <a:cubicBezTo>
                    <a:pt x="51731" y="31541"/>
                    <a:pt x="50013" y="33034"/>
                    <a:pt x="47899" y="33389"/>
                  </a:cubicBezTo>
                  <a:cubicBezTo>
                    <a:pt x="47672" y="33427"/>
                    <a:pt x="47440" y="33446"/>
                    <a:pt x="47206" y="33446"/>
                  </a:cubicBezTo>
                  <a:cubicBezTo>
                    <a:pt x="45267" y="33446"/>
                    <a:pt x="43232" y="32171"/>
                    <a:pt x="43155" y="30259"/>
                  </a:cubicBezTo>
                  <a:cubicBezTo>
                    <a:pt x="43563" y="29875"/>
                    <a:pt x="44085" y="29761"/>
                    <a:pt x="44655" y="29761"/>
                  </a:cubicBezTo>
                  <a:cubicBezTo>
                    <a:pt x="45498" y="29761"/>
                    <a:pt x="46445" y="30012"/>
                    <a:pt x="47276" y="30012"/>
                  </a:cubicBezTo>
                  <a:cubicBezTo>
                    <a:pt x="47872" y="30012"/>
                    <a:pt x="48409" y="29883"/>
                    <a:pt x="48805" y="29438"/>
                  </a:cubicBezTo>
                  <a:cubicBezTo>
                    <a:pt x="49977" y="28121"/>
                    <a:pt x="48243" y="26238"/>
                    <a:pt x="46718" y="25356"/>
                  </a:cubicBezTo>
                  <a:cubicBezTo>
                    <a:pt x="43929" y="23744"/>
                    <a:pt x="41047" y="22101"/>
                    <a:pt x="37854" y="21667"/>
                  </a:cubicBezTo>
                  <a:cubicBezTo>
                    <a:pt x="37395" y="21605"/>
                    <a:pt x="36928" y="21573"/>
                    <a:pt x="36459" y="21573"/>
                  </a:cubicBezTo>
                  <a:cubicBezTo>
                    <a:pt x="33662" y="21573"/>
                    <a:pt x="30804" y="22696"/>
                    <a:pt x="29384" y="25062"/>
                  </a:cubicBezTo>
                  <a:cubicBezTo>
                    <a:pt x="27966" y="27426"/>
                    <a:pt x="28225" y="30512"/>
                    <a:pt x="26820" y="32884"/>
                  </a:cubicBezTo>
                  <a:cubicBezTo>
                    <a:pt x="25941" y="34369"/>
                    <a:pt x="24491" y="35431"/>
                    <a:pt x="23493" y="36839"/>
                  </a:cubicBezTo>
                  <a:cubicBezTo>
                    <a:pt x="22495" y="38247"/>
                    <a:pt x="22067" y="40372"/>
                    <a:pt x="23291" y="41591"/>
                  </a:cubicBezTo>
                  <a:cubicBezTo>
                    <a:pt x="24277" y="42574"/>
                    <a:pt x="25957" y="42576"/>
                    <a:pt x="26934" y="43568"/>
                  </a:cubicBezTo>
                  <a:cubicBezTo>
                    <a:pt x="27686" y="44334"/>
                    <a:pt x="27942" y="45612"/>
                    <a:pt x="28928" y="46032"/>
                  </a:cubicBezTo>
                  <a:cubicBezTo>
                    <a:pt x="29116" y="46112"/>
                    <a:pt x="29308" y="46149"/>
                    <a:pt x="29499" y="46149"/>
                  </a:cubicBezTo>
                  <a:cubicBezTo>
                    <a:pt x="30453" y="46149"/>
                    <a:pt x="31375" y="45228"/>
                    <a:pt x="31599" y="44232"/>
                  </a:cubicBezTo>
                  <a:cubicBezTo>
                    <a:pt x="31870" y="43035"/>
                    <a:pt x="31491" y="41803"/>
                    <a:pt x="31294" y="40594"/>
                  </a:cubicBezTo>
                  <a:cubicBezTo>
                    <a:pt x="30707" y="36976"/>
                    <a:pt x="32524" y="32527"/>
                    <a:pt x="36153" y="32010"/>
                  </a:cubicBezTo>
                  <a:cubicBezTo>
                    <a:pt x="36979" y="32041"/>
                    <a:pt x="37253" y="33221"/>
                    <a:pt x="36881" y="33960"/>
                  </a:cubicBezTo>
                  <a:cubicBezTo>
                    <a:pt x="36512" y="34700"/>
                    <a:pt x="35790" y="35213"/>
                    <a:pt x="35400" y="35941"/>
                  </a:cubicBezTo>
                  <a:cubicBezTo>
                    <a:pt x="34663" y="37314"/>
                    <a:pt x="35518" y="39272"/>
                    <a:pt x="37026" y="39667"/>
                  </a:cubicBezTo>
                  <a:cubicBezTo>
                    <a:pt x="38598" y="40078"/>
                    <a:pt x="41223" y="39748"/>
                    <a:pt x="41017" y="41358"/>
                  </a:cubicBezTo>
                  <a:cubicBezTo>
                    <a:pt x="40797" y="43068"/>
                    <a:pt x="37630" y="41948"/>
                    <a:pt x="36606" y="43336"/>
                  </a:cubicBezTo>
                  <a:cubicBezTo>
                    <a:pt x="36002" y="44155"/>
                    <a:pt x="36537" y="45296"/>
                    <a:pt x="36521" y="46313"/>
                  </a:cubicBezTo>
                  <a:cubicBezTo>
                    <a:pt x="36494" y="48303"/>
                    <a:pt x="34299" y="49599"/>
                    <a:pt x="32313" y="49739"/>
                  </a:cubicBezTo>
                  <a:cubicBezTo>
                    <a:pt x="32097" y="49755"/>
                    <a:pt x="31880" y="49762"/>
                    <a:pt x="31663" y="49762"/>
                  </a:cubicBezTo>
                  <a:cubicBezTo>
                    <a:pt x="30164" y="49762"/>
                    <a:pt x="28664" y="49439"/>
                    <a:pt x="27166" y="49439"/>
                  </a:cubicBezTo>
                  <a:cubicBezTo>
                    <a:pt x="26898" y="49439"/>
                    <a:pt x="26629" y="49449"/>
                    <a:pt x="26361" y="49474"/>
                  </a:cubicBezTo>
                  <a:cubicBezTo>
                    <a:pt x="24379" y="49654"/>
                    <a:pt x="22222" y="51058"/>
                    <a:pt x="22312" y="53044"/>
                  </a:cubicBezTo>
                  <a:cubicBezTo>
                    <a:pt x="19567" y="54331"/>
                    <a:pt x="16715" y="55374"/>
                    <a:pt x="13788" y="56164"/>
                  </a:cubicBezTo>
                  <a:cubicBezTo>
                    <a:pt x="13912" y="58317"/>
                    <a:pt x="17975" y="58517"/>
                    <a:pt x="17960" y="60675"/>
                  </a:cubicBezTo>
                  <a:cubicBezTo>
                    <a:pt x="17949" y="61887"/>
                    <a:pt x="16542" y="62556"/>
                    <a:pt x="15302" y="62556"/>
                  </a:cubicBezTo>
                  <a:cubicBezTo>
                    <a:pt x="15219" y="62556"/>
                    <a:pt x="15137" y="62553"/>
                    <a:pt x="15056" y="62547"/>
                  </a:cubicBezTo>
                  <a:cubicBezTo>
                    <a:pt x="14072" y="62475"/>
                    <a:pt x="13082" y="62160"/>
                    <a:pt x="12113" y="62160"/>
                  </a:cubicBezTo>
                  <a:cubicBezTo>
                    <a:pt x="11810" y="62160"/>
                    <a:pt x="11508" y="62191"/>
                    <a:pt x="11210" y="62270"/>
                  </a:cubicBezTo>
                  <a:cubicBezTo>
                    <a:pt x="9047" y="62839"/>
                    <a:pt x="8290" y="65880"/>
                    <a:pt x="9487" y="67769"/>
                  </a:cubicBezTo>
                  <a:cubicBezTo>
                    <a:pt x="10572" y="69481"/>
                    <a:pt x="12694" y="70258"/>
                    <a:pt x="14741" y="70258"/>
                  </a:cubicBezTo>
                  <a:cubicBezTo>
                    <a:pt x="14954" y="70258"/>
                    <a:pt x="15165" y="70249"/>
                    <a:pt x="15375" y="70233"/>
                  </a:cubicBezTo>
                  <a:cubicBezTo>
                    <a:pt x="16269" y="70162"/>
                    <a:pt x="17225" y="69924"/>
                    <a:pt x="17785" y="69223"/>
                  </a:cubicBezTo>
                  <a:cubicBezTo>
                    <a:pt x="18318" y="68554"/>
                    <a:pt x="18362" y="67634"/>
                    <a:pt x="18586" y="66808"/>
                  </a:cubicBezTo>
                  <a:cubicBezTo>
                    <a:pt x="19089" y="64960"/>
                    <a:pt x="20667" y="63445"/>
                    <a:pt x="22534" y="63019"/>
                  </a:cubicBezTo>
                  <a:cubicBezTo>
                    <a:pt x="23588" y="62778"/>
                    <a:pt x="24878" y="62758"/>
                    <a:pt x="25444" y="61839"/>
                  </a:cubicBezTo>
                  <a:cubicBezTo>
                    <a:pt x="27854" y="63143"/>
                    <a:pt x="29550" y="65685"/>
                    <a:pt x="29826" y="68413"/>
                  </a:cubicBezTo>
                  <a:cubicBezTo>
                    <a:pt x="30020" y="68663"/>
                    <a:pt x="30274" y="68770"/>
                    <a:pt x="30543" y="68770"/>
                  </a:cubicBezTo>
                  <a:cubicBezTo>
                    <a:pt x="31347" y="68770"/>
                    <a:pt x="32287" y="67809"/>
                    <a:pt x="32159" y="66868"/>
                  </a:cubicBezTo>
                  <a:cubicBezTo>
                    <a:pt x="31991" y="65614"/>
                    <a:pt x="30882" y="64743"/>
                    <a:pt x="30003" y="63834"/>
                  </a:cubicBezTo>
                  <a:cubicBezTo>
                    <a:pt x="29122" y="62923"/>
                    <a:pt x="28387" y="61510"/>
                    <a:pt x="29078" y="60448"/>
                  </a:cubicBezTo>
                  <a:lnTo>
                    <a:pt x="29078" y="60448"/>
                  </a:lnTo>
                  <a:cubicBezTo>
                    <a:pt x="33197" y="61658"/>
                    <a:pt x="36527" y="65238"/>
                    <a:pt x="37435" y="69435"/>
                  </a:cubicBezTo>
                  <a:cubicBezTo>
                    <a:pt x="38871" y="69149"/>
                    <a:pt x="39664" y="67205"/>
                    <a:pt x="38838" y="65997"/>
                  </a:cubicBezTo>
                  <a:cubicBezTo>
                    <a:pt x="39003" y="65628"/>
                    <a:pt x="39328" y="65472"/>
                    <a:pt x="39697" y="65472"/>
                  </a:cubicBezTo>
                  <a:cubicBezTo>
                    <a:pt x="40331" y="65472"/>
                    <a:pt x="41094" y="65932"/>
                    <a:pt x="41391" y="66558"/>
                  </a:cubicBezTo>
                  <a:cubicBezTo>
                    <a:pt x="41862" y="67549"/>
                    <a:pt x="41819" y="68770"/>
                    <a:pt x="42492" y="69636"/>
                  </a:cubicBezTo>
                  <a:cubicBezTo>
                    <a:pt x="43175" y="70517"/>
                    <a:pt x="44261" y="70711"/>
                    <a:pt x="45451" y="70711"/>
                  </a:cubicBezTo>
                  <a:cubicBezTo>
                    <a:pt x="46388" y="70711"/>
                    <a:pt x="47390" y="70590"/>
                    <a:pt x="48312" y="70590"/>
                  </a:cubicBezTo>
                  <a:cubicBezTo>
                    <a:pt x="49551" y="70590"/>
                    <a:pt x="50643" y="70808"/>
                    <a:pt x="51235" y="71828"/>
                  </a:cubicBezTo>
                  <a:cubicBezTo>
                    <a:pt x="52336" y="73723"/>
                    <a:pt x="49909" y="75927"/>
                    <a:pt x="47711" y="75927"/>
                  </a:cubicBezTo>
                  <a:cubicBezTo>
                    <a:pt x="47678" y="75927"/>
                    <a:pt x="47645" y="75926"/>
                    <a:pt x="47613" y="75925"/>
                  </a:cubicBezTo>
                  <a:cubicBezTo>
                    <a:pt x="45391" y="75856"/>
                    <a:pt x="43361" y="74585"/>
                    <a:pt x="41147" y="74365"/>
                  </a:cubicBezTo>
                  <a:cubicBezTo>
                    <a:pt x="40897" y="74340"/>
                    <a:pt x="40647" y="74329"/>
                    <a:pt x="40397" y="74329"/>
                  </a:cubicBezTo>
                  <a:cubicBezTo>
                    <a:pt x="38218" y="74329"/>
                    <a:pt x="36082" y="75200"/>
                    <a:pt x="33896" y="75455"/>
                  </a:cubicBezTo>
                  <a:cubicBezTo>
                    <a:pt x="33619" y="75487"/>
                    <a:pt x="33335" y="75503"/>
                    <a:pt x="33048" y="75503"/>
                  </a:cubicBezTo>
                  <a:cubicBezTo>
                    <a:pt x="30807" y="75503"/>
                    <a:pt x="28395" y="74514"/>
                    <a:pt x="27939" y="72388"/>
                  </a:cubicBezTo>
                  <a:cubicBezTo>
                    <a:pt x="27802" y="71741"/>
                    <a:pt x="27855" y="71030"/>
                    <a:pt x="27514" y="70464"/>
                  </a:cubicBezTo>
                  <a:cubicBezTo>
                    <a:pt x="27109" y="69793"/>
                    <a:pt x="26279" y="69553"/>
                    <a:pt x="25473" y="69553"/>
                  </a:cubicBezTo>
                  <a:cubicBezTo>
                    <a:pt x="25313" y="69553"/>
                    <a:pt x="25154" y="69562"/>
                    <a:pt x="24999" y="69580"/>
                  </a:cubicBezTo>
                  <a:cubicBezTo>
                    <a:pt x="21817" y="69942"/>
                    <a:pt x="18598" y="72595"/>
                    <a:pt x="15740" y="72595"/>
                  </a:cubicBezTo>
                  <a:cubicBezTo>
                    <a:pt x="14956" y="72595"/>
                    <a:pt x="14199" y="72395"/>
                    <a:pt x="13478" y="71894"/>
                  </a:cubicBezTo>
                  <a:cubicBezTo>
                    <a:pt x="11337" y="76062"/>
                    <a:pt x="6101" y="77629"/>
                    <a:pt x="3179" y="81294"/>
                  </a:cubicBezTo>
                  <a:cubicBezTo>
                    <a:pt x="0" y="85282"/>
                    <a:pt x="268" y="91440"/>
                    <a:pt x="3354" y="95500"/>
                  </a:cubicBezTo>
                  <a:cubicBezTo>
                    <a:pt x="6050" y="99045"/>
                    <a:pt x="10552" y="100957"/>
                    <a:pt x="15019" y="100957"/>
                  </a:cubicBezTo>
                  <a:cubicBezTo>
                    <a:pt x="15667" y="100957"/>
                    <a:pt x="16314" y="100917"/>
                    <a:pt x="16954" y="100836"/>
                  </a:cubicBezTo>
                  <a:cubicBezTo>
                    <a:pt x="17630" y="100750"/>
                    <a:pt x="18327" y="100626"/>
                    <a:pt x="19005" y="100626"/>
                  </a:cubicBezTo>
                  <a:cubicBezTo>
                    <a:pt x="19489" y="100626"/>
                    <a:pt x="19963" y="100690"/>
                    <a:pt x="20413" y="100875"/>
                  </a:cubicBezTo>
                  <a:cubicBezTo>
                    <a:pt x="21482" y="101317"/>
                    <a:pt x="22166" y="102352"/>
                    <a:pt x="23058" y="103088"/>
                  </a:cubicBezTo>
                  <a:cubicBezTo>
                    <a:pt x="23580" y="103519"/>
                    <a:pt x="24303" y="103823"/>
                    <a:pt x="24961" y="103823"/>
                  </a:cubicBezTo>
                  <a:cubicBezTo>
                    <a:pt x="25427" y="103823"/>
                    <a:pt x="25861" y="103670"/>
                    <a:pt x="26168" y="103301"/>
                  </a:cubicBezTo>
                  <a:lnTo>
                    <a:pt x="26168" y="103301"/>
                  </a:lnTo>
                  <a:cubicBezTo>
                    <a:pt x="25321" y="105399"/>
                    <a:pt x="25557" y="107902"/>
                    <a:pt x="26779" y="109805"/>
                  </a:cubicBezTo>
                  <a:cubicBezTo>
                    <a:pt x="28099" y="111859"/>
                    <a:pt x="30559" y="113484"/>
                    <a:pt x="30509" y="115926"/>
                  </a:cubicBezTo>
                  <a:cubicBezTo>
                    <a:pt x="30482" y="117190"/>
                    <a:pt x="29748" y="118318"/>
                    <a:pt x="29403" y="119536"/>
                  </a:cubicBezTo>
                  <a:cubicBezTo>
                    <a:pt x="27829" y="125109"/>
                    <a:pt x="34415" y="129657"/>
                    <a:pt x="35455" y="135354"/>
                  </a:cubicBezTo>
                  <a:cubicBezTo>
                    <a:pt x="35736" y="136888"/>
                    <a:pt x="35735" y="138735"/>
                    <a:pt x="37029" y="139601"/>
                  </a:cubicBezTo>
                  <a:cubicBezTo>
                    <a:pt x="37625" y="139999"/>
                    <a:pt x="38374" y="140081"/>
                    <a:pt x="39090" y="140127"/>
                  </a:cubicBezTo>
                  <a:cubicBezTo>
                    <a:pt x="39409" y="140148"/>
                    <a:pt x="39736" y="140158"/>
                    <a:pt x="40067" y="140158"/>
                  </a:cubicBezTo>
                  <a:cubicBezTo>
                    <a:pt x="43538" y="140158"/>
                    <a:pt x="47454" y="138962"/>
                    <a:pt x="48151" y="135675"/>
                  </a:cubicBezTo>
                  <a:cubicBezTo>
                    <a:pt x="48366" y="134657"/>
                    <a:pt x="48212" y="133602"/>
                    <a:pt x="48243" y="132560"/>
                  </a:cubicBezTo>
                  <a:cubicBezTo>
                    <a:pt x="48336" y="129451"/>
                    <a:pt x="50239" y="126459"/>
                    <a:pt x="53017" y="125056"/>
                  </a:cubicBezTo>
                  <a:cubicBezTo>
                    <a:pt x="53771" y="124675"/>
                    <a:pt x="54600" y="124390"/>
                    <a:pt x="55202" y="123799"/>
                  </a:cubicBezTo>
                  <a:cubicBezTo>
                    <a:pt x="56528" y="122495"/>
                    <a:pt x="56234" y="120283"/>
                    <a:pt x="55553" y="118553"/>
                  </a:cubicBezTo>
                  <a:cubicBezTo>
                    <a:pt x="54872" y="116821"/>
                    <a:pt x="53881" y="115076"/>
                    <a:pt x="54120" y="113231"/>
                  </a:cubicBezTo>
                  <a:cubicBezTo>
                    <a:pt x="54502" y="110269"/>
                    <a:pt x="57681" y="108706"/>
                    <a:pt x="60090" y="106941"/>
                  </a:cubicBezTo>
                  <a:cubicBezTo>
                    <a:pt x="63716" y="104284"/>
                    <a:pt x="66206" y="100125"/>
                    <a:pt x="66835" y="95675"/>
                  </a:cubicBezTo>
                  <a:lnTo>
                    <a:pt x="66835" y="95675"/>
                  </a:lnTo>
                  <a:cubicBezTo>
                    <a:pt x="65061" y="96232"/>
                    <a:pt x="63075" y="96745"/>
                    <a:pt x="61220" y="96745"/>
                  </a:cubicBezTo>
                  <a:cubicBezTo>
                    <a:pt x="59581" y="96745"/>
                    <a:pt x="58045" y="96344"/>
                    <a:pt x="56849" y="95215"/>
                  </a:cubicBezTo>
                  <a:cubicBezTo>
                    <a:pt x="55965" y="94380"/>
                    <a:pt x="55421" y="93259"/>
                    <a:pt x="54897" y="92162"/>
                  </a:cubicBezTo>
                  <a:lnTo>
                    <a:pt x="50173" y="82291"/>
                  </a:lnTo>
                  <a:cubicBezTo>
                    <a:pt x="49966" y="81857"/>
                    <a:pt x="49755" y="81362"/>
                    <a:pt x="49925" y="80912"/>
                  </a:cubicBezTo>
                  <a:cubicBezTo>
                    <a:pt x="50074" y="80517"/>
                    <a:pt x="50366" y="80356"/>
                    <a:pt x="50717" y="80356"/>
                  </a:cubicBezTo>
                  <a:cubicBezTo>
                    <a:pt x="51453" y="80356"/>
                    <a:pt x="52449" y="81064"/>
                    <a:pt x="52928" y="81807"/>
                  </a:cubicBezTo>
                  <a:cubicBezTo>
                    <a:pt x="55452" y="85724"/>
                    <a:pt x="57718" y="89804"/>
                    <a:pt x="59707" y="94020"/>
                  </a:cubicBezTo>
                  <a:cubicBezTo>
                    <a:pt x="63791" y="93273"/>
                    <a:pt x="67648" y="91596"/>
                    <a:pt x="70980" y="89118"/>
                  </a:cubicBezTo>
                  <a:cubicBezTo>
                    <a:pt x="72037" y="88329"/>
                    <a:pt x="73088" y="87386"/>
                    <a:pt x="73445" y="86117"/>
                  </a:cubicBezTo>
                  <a:cubicBezTo>
                    <a:pt x="73802" y="84846"/>
                    <a:pt x="73146" y="83218"/>
                    <a:pt x="71846" y="82993"/>
                  </a:cubicBezTo>
                  <a:cubicBezTo>
                    <a:pt x="71723" y="82971"/>
                    <a:pt x="71600" y="82963"/>
                    <a:pt x="71476" y="82963"/>
                  </a:cubicBezTo>
                  <a:cubicBezTo>
                    <a:pt x="71093" y="82963"/>
                    <a:pt x="70708" y="83045"/>
                    <a:pt x="70324" y="83086"/>
                  </a:cubicBezTo>
                  <a:cubicBezTo>
                    <a:pt x="70133" y="83106"/>
                    <a:pt x="69943" y="83115"/>
                    <a:pt x="69755" y="83115"/>
                  </a:cubicBezTo>
                  <a:cubicBezTo>
                    <a:pt x="66927" y="83115"/>
                    <a:pt x="64468" y="80925"/>
                    <a:pt x="62588" y="78727"/>
                  </a:cubicBezTo>
                  <a:cubicBezTo>
                    <a:pt x="63132" y="78118"/>
                    <a:pt x="63852" y="77890"/>
                    <a:pt x="64640" y="77890"/>
                  </a:cubicBezTo>
                  <a:cubicBezTo>
                    <a:pt x="65842" y="77890"/>
                    <a:pt x="67201" y="78421"/>
                    <a:pt x="68334" y="78941"/>
                  </a:cubicBezTo>
                  <a:cubicBezTo>
                    <a:pt x="71699" y="80486"/>
                    <a:pt x="75249" y="81588"/>
                    <a:pt x="78895" y="82221"/>
                  </a:cubicBezTo>
                  <a:cubicBezTo>
                    <a:pt x="79803" y="82378"/>
                    <a:pt x="80736" y="82513"/>
                    <a:pt x="81554" y="82936"/>
                  </a:cubicBezTo>
                  <a:cubicBezTo>
                    <a:pt x="82126" y="83232"/>
                    <a:pt x="82622" y="83658"/>
                    <a:pt x="83095" y="84096"/>
                  </a:cubicBezTo>
                  <a:cubicBezTo>
                    <a:pt x="87298" y="87967"/>
                    <a:pt x="90407" y="93013"/>
                    <a:pt x="91975" y="98509"/>
                  </a:cubicBezTo>
                  <a:cubicBezTo>
                    <a:pt x="92104" y="98538"/>
                    <a:pt x="92231" y="98552"/>
                    <a:pt x="92354" y="98552"/>
                  </a:cubicBezTo>
                  <a:cubicBezTo>
                    <a:pt x="93754" y="98552"/>
                    <a:pt x="94717" y="96760"/>
                    <a:pt x="94833" y="95252"/>
                  </a:cubicBezTo>
                  <a:cubicBezTo>
                    <a:pt x="94960" y="93612"/>
                    <a:pt x="94769" y="91722"/>
                    <a:pt x="95948" y="90578"/>
                  </a:cubicBezTo>
                  <a:cubicBezTo>
                    <a:pt x="96875" y="89678"/>
                    <a:pt x="98399" y="89556"/>
                    <a:pt x="99214" y="88552"/>
                  </a:cubicBezTo>
                  <a:cubicBezTo>
                    <a:pt x="100238" y="87289"/>
                    <a:pt x="99703" y="85157"/>
                    <a:pt x="100900" y="84056"/>
                  </a:cubicBezTo>
                  <a:cubicBezTo>
                    <a:pt x="101284" y="83704"/>
                    <a:pt x="101728" y="83552"/>
                    <a:pt x="102190" y="83552"/>
                  </a:cubicBezTo>
                  <a:cubicBezTo>
                    <a:pt x="103537" y="83552"/>
                    <a:pt x="105034" y="84844"/>
                    <a:pt x="105630" y="86240"/>
                  </a:cubicBezTo>
                  <a:cubicBezTo>
                    <a:pt x="106431" y="88116"/>
                    <a:pt x="106723" y="90422"/>
                    <a:pt x="108410" y="91569"/>
                  </a:cubicBezTo>
                  <a:lnTo>
                    <a:pt x="111137" y="91176"/>
                  </a:lnTo>
                  <a:cubicBezTo>
                    <a:pt x="111152" y="95778"/>
                    <a:pt x="112750" y="100362"/>
                    <a:pt x="115602" y="103975"/>
                  </a:cubicBezTo>
                  <a:cubicBezTo>
                    <a:pt x="117157" y="103161"/>
                    <a:pt x="116453" y="100795"/>
                    <a:pt x="115480" y="99330"/>
                  </a:cubicBezTo>
                  <a:cubicBezTo>
                    <a:pt x="114508" y="97866"/>
                    <a:pt x="113554" y="95681"/>
                    <a:pt x="114936" y="94596"/>
                  </a:cubicBezTo>
                  <a:lnTo>
                    <a:pt x="114936" y="94596"/>
                  </a:lnTo>
                  <a:cubicBezTo>
                    <a:pt x="116854" y="94614"/>
                    <a:pt x="117747" y="97259"/>
                    <a:pt x="119611" y="97712"/>
                  </a:cubicBezTo>
                  <a:cubicBezTo>
                    <a:pt x="119777" y="97752"/>
                    <a:pt x="119940" y="97771"/>
                    <a:pt x="120101" y="97771"/>
                  </a:cubicBezTo>
                  <a:cubicBezTo>
                    <a:pt x="121744" y="97771"/>
                    <a:pt x="123089" y="95790"/>
                    <a:pt x="122784" y="94080"/>
                  </a:cubicBezTo>
                  <a:cubicBezTo>
                    <a:pt x="122451" y="92201"/>
                    <a:pt x="120835" y="90820"/>
                    <a:pt x="119169" y="89895"/>
                  </a:cubicBezTo>
                  <a:cubicBezTo>
                    <a:pt x="117675" y="88258"/>
                    <a:pt x="119833" y="85644"/>
                    <a:pt x="122018" y="85274"/>
                  </a:cubicBezTo>
                  <a:cubicBezTo>
                    <a:pt x="122730" y="85153"/>
                    <a:pt x="123464" y="85138"/>
                    <a:pt x="124199" y="85138"/>
                  </a:cubicBezTo>
                  <a:cubicBezTo>
                    <a:pt x="124443" y="85138"/>
                    <a:pt x="124686" y="85140"/>
                    <a:pt x="124930" y="85140"/>
                  </a:cubicBezTo>
                  <a:cubicBezTo>
                    <a:pt x="126201" y="85140"/>
                    <a:pt x="127452" y="85095"/>
                    <a:pt x="128573" y="84531"/>
                  </a:cubicBezTo>
                  <a:cubicBezTo>
                    <a:pt x="130946" y="83339"/>
                    <a:pt x="131739" y="80207"/>
                    <a:pt x="131200" y="77607"/>
                  </a:cubicBezTo>
                  <a:cubicBezTo>
                    <a:pt x="130659" y="75007"/>
                    <a:pt x="129117" y="72748"/>
                    <a:pt x="127857" y="70410"/>
                  </a:cubicBezTo>
                  <a:cubicBezTo>
                    <a:pt x="126781" y="68413"/>
                    <a:pt x="126249" y="65298"/>
                    <a:pt x="128341" y="64420"/>
                  </a:cubicBezTo>
                  <a:cubicBezTo>
                    <a:pt x="128900" y="64186"/>
                    <a:pt x="129528" y="64195"/>
                    <a:pt x="130135" y="64170"/>
                  </a:cubicBezTo>
                  <a:cubicBezTo>
                    <a:pt x="138047" y="63837"/>
                    <a:pt x="144592" y="55459"/>
                    <a:pt x="143005" y="47701"/>
                  </a:cubicBezTo>
                  <a:cubicBezTo>
                    <a:pt x="142706" y="46238"/>
                    <a:pt x="142140" y="44786"/>
                    <a:pt x="141097" y="43719"/>
                  </a:cubicBezTo>
                  <a:cubicBezTo>
                    <a:pt x="139216" y="41800"/>
                    <a:pt x="136024" y="41349"/>
                    <a:pt x="134619" y="39057"/>
                  </a:cubicBezTo>
                  <a:cubicBezTo>
                    <a:pt x="132900" y="36255"/>
                    <a:pt x="135025" y="32537"/>
                    <a:pt x="137778" y="30737"/>
                  </a:cubicBezTo>
                  <a:cubicBezTo>
                    <a:pt x="140529" y="28938"/>
                    <a:pt x="143891" y="28156"/>
                    <a:pt x="146461" y="26105"/>
                  </a:cubicBezTo>
                  <a:cubicBezTo>
                    <a:pt x="147145" y="26087"/>
                    <a:pt x="147512" y="25417"/>
                    <a:pt x="147638" y="24743"/>
                  </a:cubicBezTo>
                  <a:cubicBezTo>
                    <a:pt x="147716" y="24319"/>
                    <a:pt x="147611" y="23887"/>
                    <a:pt x="147608" y="23456"/>
                  </a:cubicBezTo>
                  <a:cubicBezTo>
                    <a:pt x="147598" y="22276"/>
                    <a:pt x="148442" y="21139"/>
                    <a:pt x="149574" y="20805"/>
                  </a:cubicBezTo>
                  <a:cubicBezTo>
                    <a:pt x="149811" y="20736"/>
                    <a:pt x="150056" y="20702"/>
                    <a:pt x="150302" y="20702"/>
                  </a:cubicBezTo>
                  <a:cubicBezTo>
                    <a:pt x="151231" y="20702"/>
                    <a:pt x="152165" y="21179"/>
                    <a:pt x="152664" y="21968"/>
                  </a:cubicBezTo>
                  <a:cubicBezTo>
                    <a:pt x="153442" y="23198"/>
                    <a:pt x="153129" y="24821"/>
                    <a:pt x="152563" y="26163"/>
                  </a:cubicBezTo>
                  <a:cubicBezTo>
                    <a:pt x="151998" y="27505"/>
                    <a:pt x="151199" y="28790"/>
                    <a:pt x="151051" y="30239"/>
                  </a:cubicBezTo>
                  <a:cubicBezTo>
                    <a:pt x="150905" y="31687"/>
                    <a:pt x="151726" y="33391"/>
                    <a:pt x="153173" y="33553"/>
                  </a:cubicBezTo>
                  <a:cubicBezTo>
                    <a:pt x="153252" y="33562"/>
                    <a:pt x="153330" y="33566"/>
                    <a:pt x="153406" y="33566"/>
                  </a:cubicBezTo>
                  <a:cubicBezTo>
                    <a:pt x="155043" y="33566"/>
                    <a:pt x="156090" y="31574"/>
                    <a:pt x="156201" y="29877"/>
                  </a:cubicBezTo>
                  <a:cubicBezTo>
                    <a:pt x="156318" y="28099"/>
                    <a:pt x="155972" y="26160"/>
                    <a:pt x="156925" y="24659"/>
                  </a:cubicBezTo>
                  <a:cubicBezTo>
                    <a:pt x="158377" y="22374"/>
                    <a:pt x="162385" y="21839"/>
                    <a:pt x="162490" y="19133"/>
                  </a:cubicBezTo>
                  <a:cubicBezTo>
                    <a:pt x="162574" y="16945"/>
                    <a:pt x="159821" y="15661"/>
                    <a:pt x="159327" y="13530"/>
                  </a:cubicBezTo>
                  <a:cubicBezTo>
                    <a:pt x="159129" y="12668"/>
                    <a:pt x="159325" y="11773"/>
                    <a:pt x="159405" y="10894"/>
                  </a:cubicBezTo>
                  <a:cubicBezTo>
                    <a:pt x="159709" y="7612"/>
                    <a:pt x="158263" y="4218"/>
                    <a:pt x="155688" y="2163"/>
                  </a:cubicBezTo>
                  <a:cubicBezTo>
                    <a:pt x="153919" y="751"/>
                    <a:pt x="151652" y="0"/>
                    <a:pt x="149391" y="0"/>
                  </a:cubicBezTo>
                  <a:close/>
                </a:path>
              </a:pathLst>
            </a:custGeom>
            <a:gr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 name="Google Shape;921;p50"/>
            <p:cNvSpPr/>
            <p:nvPr/>
          </p:nvSpPr>
          <p:spPr>
            <a:xfrm>
              <a:off x="6146600" y="3671525"/>
              <a:ext cx="342925" cy="189500"/>
            </a:xfrm>
            <a:custGeom>
              <a:avLst/>
              <a:gdLst/>
              <a:ahLst/>
              <a:cxnLst/>
              <a:rect l="l" t="t" r="r" b="b"/>
              <a:pathLst>
                <a:path w="13717" h="7580" extrusionOk="0">
                  <a:moveTo>
                    <a:pt x="9951" y="0"/>
                  </a:moveTo>
                  <a:cubicBezTo>
                    <a:pt x="6355" y="0"/>
                    <a:pt x="1" y="1281"/>
                    <a:pt x="2486" y="4894"/>
                  </a:cubicBezTo>
                  <a:cubicBezTo>
                    <a:pt x="3169" y="5885"/>
                    <a:pt x="4297" y="6467"/>
                    <a:pt x="5404" y="6938"/>
                  </a:cubicBezTo>
                  <a:cubicBezTo>
                    <a:pt x="6217" y="7282"/>
                    <a:pt x="7136" y="7580"/>
                    <a:pt x="8003" y="7580"/>
                  </a:cubicBezTo>
                  <a:cubicBezTo>
                    <a:pt x="8565" y="7580"/>
                    <a:pt x="9106" y="7454"/>
                    <a:pt x="9581" y="7134"/>
                  </a:cubicBezTo>
                  <a:cubicBezTo>
                    <a:pt x="10406" y="6577"/>
                    <a:pt x="13156" y="2774"/>
                    <a:pt x="13348" y="1948"/>
                  </a:cubicBezTo>
                  <a:cubicBezTo>
                    <a:pt x="13716" y="358"/>
                    <a:pt x="13186" y="447"/>
                    <a:pt x="11597" y="126"/>
                  </a:cubicBezTo>
                  <a:cubicBezTo>
                    <a:pt x="11194" y="44"/>
                    <a:pt x="10620" y="0"/>
                    <a:pt x="9951" y="0"/>
                  </a:cubicBezTo>
                  <a:close/>
                </a:path>
              </a:pathLst>
            </a:custGeom>
            <a:gr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2" name="Google Shape;922;p50"/>
            <p:cNvSpPr/>
            <p:nvPr/>
          </p:nvSpPr>
          <p:spPr>
            <a:xfrm>
              <a:off x="5901600" y="3652500"/>
              <a:ext cx="558700" cy="402875"/>
            </a:xfrm>
            <a:custGeom>
              <a:avLst/>
              <a:gdLst/>
              <a:ahLst/>
              <a:cxnLst/>
              <a:rect l="l" t="t" r="r" b="b"/>
              <a:pathLst>
                <a:path w="22348" h="16115" extrusionOk="0">
                  <a:moveTo>
                    <a:pt x="946" y="1"/>
                  </a:moveTo>
                  <a:cubicBezTo>
                    <a:pt x="616" y="1"/>
                    <a:pt x="299" y="66"/>
                    <a:pt x="1" y="208"/>
                  </a:cubicBezTo>
                  <a:cubicBezTo>
                    <a:pt x="742" y="1762"/>
                    <a:pt x="2032" y="3475"/>
                    <a:pt x="2935" y="5119"/>
                  </a:cubicBezTo>
                  <a:cubicBezTo>
                    <a:pt x="6575" y="11745"/>
                    <a:pt x="13987" y="16115"/>
                    <a:pt x="21544" y="16115"/>
                  </a:cubicBezTo>
                  <a:cubicBezTo>
                    <a:pt x="21635" y="16115"/>
                    <a:pt x="21726" y="16114"/>
                    <a:pt x="21817" y="16113"/>
                  </a:cubicBezTo>
                  <a:cubicBezTo>
                    <a:pt x="22347" y="15571"/>
                    <a:pt x="21564" y="14744"/>
                    <a:pt x="20866" y="14448"/>
                  </a:cubicBezTo>
                  <a:cubicBezTo>
                    <a:pt x="18934" y="13634"/>
                    <a:pt x="16857" y="13226"/>
                    <a:pt x="14879" y="12532"/>
                  </a:cubicBezTo>
                  <a:cubicBezTo>
                    <a:pt x="12900" y="11839"/>
                    <a:pt x="10943" y="10790"/>
                    <a:pt x="9769" y="9051"/>
                  </a:cubicBezTo>
                  <a:cubicBezTo>
                    <a:pt x="9280" y="8326"/>
                    <a:pt x="8945" y="7508"/>
                    <a:pt x="8542" y="6731"/>
                  </a:cubicBezTo>
                  <a:cubicBezTo>
                    <a:pt x="7503" y="4729"/>
                    <a:pt x="3759" y="1"/>
                    <a:pt x="946" y="1"/>
                  </a:cubicBezTo>
                  <a:close/>
                </a:path>
              </a:pathLst>
            </a:custGeom>
            <a:gr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3" name="Google Shape;923;p50"/>
            <p:cNvSpPr/>
            <p:nvPr/>
          </p:nvSpPr>
          <p:spPr>
            <a:xfrm>
              <a:off x="6249675" y="4061675"/>
              <a:ext cx="964575" cy="811125"/>
            </a:xfrm>
            <a:custGeom>
              <a:avLst/>
              <a:gdLst/>
              <a:ahLst/>
              <a:cxnLst/>
              <a:rect l="l" t="t" r="r" b="b"/>
              <a:pathLst>
                <a:path w="38583" h="32445" extrusionOk="0">
                  <a:moveTo>
                    <a:pt x="17573" y="0"/>
                  </a:moveTo>
                  <a:cubicBezTo>
                    <a:pt x="14431" y="0"/>
                    <a:pt x="10968" y="2180"/>
                    <a:pt x="9011" y="4369"/>
                  </a:cubicBezTo>
                  <a:cubicBezTo>
                    <a:pt x="8028" y="5468"/>
                    <a:pt x="7111" y="6810"/>
                    <a:pt x="5676" y="7153"/>
                  </a:cubicBezTo>
                  <a:cubicBezTo>
                    <a:pt x="4830" y="7356"/>
                    <a:pt x="3925" y="7164"/>
                    <a:pt x="3076" y="7361"/>
                  </a:cubicBezTo>
                  <a:cubicBezTo>
                    <a:pt x="581" y="7938"/>
                    <a:pt x="1" y="11293"/>
                    <a:pt x="569" y="13791"/>
                  </a:cubicBezTo>
                  <a:cubicBezTo>
                    <a:pt x="1136" y="16289"/>
                    <a:pt x="2307" y="18910"/>
                    <a:pt x="1374" y="21296"/>
                  </a:cubicBezTo>
                  <a:cubicBezTo>
                    <a:pt x="1185" y="21776"/>
                    <a:pt x="913" y="22246"/>
                    <a:pt x="921" y="22762"/>
                  </a:cubicBezTo>
                  <a:cubicBezTo>
                    <a:pt x="932" y="23380"/>
                    <a:pt x="1355" y="23921"/>
                    <a:pt x="1849" y="24293"/>
                  </a:cubicBezTo>
                  <a:cubicBezTo>
                    <a:pt x="2646" y="24890"/>
                    <a:pt x="3559" y="25128"/>
                    <a:pt x="4517" y="25128"/>
                  </a:cubicBezTo>
                  <a:cubicBezTo>
                    <a:pt x="6301" y="25128"/>
                    <a:pt x="8239" y="24301"/>
                    <a:pt x="9868" y="23418"/>
                  </a:cubicBezTo>
                  <a:cubicBezTo>
                    <a:pt x="11665" y="22444"/>
                    <a:pt x="13735" y="21414"/>
                    <a:pt x="15685" y="21414"/>
                  </a:cubicBezTo>
                  <a:cubicBezTo>
                    <a:pt x="16453" y="21414"/>
                    <a:pt x="17203" y="21574"/>
                    <a:pt x="17910" y="21960"/>
                  </a:cubicBezTo>
                  <a:cubicBezTo>
                    <a:pt x="20585" y="23420"/>
                    <a:pt x="20837" y="27119"/>
                    <a:pt x="22486" y="29685"/>
                  </a:cubicBezTo>
                  <a:cubicBezTo>
                    <a:pt x="23522" y="31296"/>
                    <a:pt x="25450" y="32445"/>
                    <a:pt x="27291" y="32445"/>
                  </a:cubicBezTo>
                  <a:cubicBezTo>
                    <a:pt x="28027" y="32445"/>
                    <a:pt x="28749" y="32261"/>
                    <a:pt x="29394" y="31851"/>
                  </a:cubicBezTo>
                  <a:cubicBezTo>
                    <a:pt x="30163" y="31362"/>
                    <a:pt x="30731" y="30624"/>
                    <a:pt x="31285" y="29900"/>
                  </a:cubicBezTo>
                  <a:lnTo>
                    <a:pt x="34684" y="25460"/>
                  </a:lnTo>
                  <a:cubicBezTo>
                    <a:pt x="36183" y="23501"/>
                    <a:pt x="37736" y="21414"/>
                    <a:pt x="38025" y="18965"/>
                  </a:cubicBezTo>
                  <a:cubicBezTo>
                    <a:pt x="38582" y="14235"/>
                    <a:pt x="34390" y="10436"/>
                    <a:pt x="30609" y="7540"/>
                  </a:cubicBezTo>
                  <a:cubicBezTo>
                    <a:pt x="30407" y="6031"/>
                    <a:pt x="30190" y="4479"/>
                    <a:pt x="29421" y="3165"/>
                  </a:cubicBezTo>
                  <a:cubicBezTo>
                    <a:pt x="28683" y="1906"/>
                    <a:pt x="27576" y="1186"/>
                    <a:pt x="26718" y="1186"/>
                  </a:cubicBezTo>
                  <a:cubicBezTo>
                    <a:pt x="25783" y="1186"/>
                    <a:pt x="25141" y="2039"/>
                    <a:pt x="25589" y="3982"/>
                  </a:cubicBezTo>
                  <a:cubicBezTo>
                    <a:pt x="25561" y="3983"/>
                    <a:pt x="25533" y="3983"/>
                    <a:pt x="25505" y="3983"/>
                  </a:cubicBezTo>
                  <a:cubicBezTo>
                    <a:pt x="23077" y="3983"/>
                    <a:pt x="21095" y="399"/>
                    <a:pt x="18382" y="51"/>
                  </a:cubicBezTo>
                  <a:cubicBezTo>
                    <a:pt x="18115" y="17"/>
                    <a:pt x="17846" y="0"/>
                    <a:pt x="17573" y="0"/>
                  </a:cubicBezTo>
                  <a:close/>
                </a:path>
              </a:pathLst>
            </a:custGeom>
            <a:gr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916">
                                            <p:txEl>
                                              <p:pRg st="0" end="0"/>
                                            </p:txEl>
                                          </p:spTgt>
                                        </p:tgtEl>
                                        <p:attrNameLst>
                                          <p:attrName>style.visibility</p:attrName>
                                        </p:attrNameLst>
                                      </p:cBhvr>
                                      <p:to>
                                        <p:strVal val="visible"/>
                                      </p:to>
                                    </p:set>
                                    <p:anim calcmode="lin" valueType="num">
                                      <p:cBhvr>
                                        <p:cTn id="7" dur="2000" fill="hold"/>
                                        <p:tgtEl>
                                          <p:spTgt spid="916">
                                            <p:txEl>
                                              <p:pRg st="0" end="0"/>
                                            </p:txEl>
                                          </p:spTgt>
                                        </p:tgtEl>
                                        <p:attrNameLst>
                                          <p:attrName>ppt_x</p:attrName>
                                        </p:attrNameLst>
                                      </p:cBhvr>
                                      <p:tavLst>
                                        <p:tav tm="0">
                                          <p:val>
                                            <p:strVal val="#ppt_x-.2"/>
                                          </p:val>
                                        </p:tav>
                                        <p:tav tm="100000">
                                          <p:val>
                                            <p:strVal val="#ppt_x"/>
                                          </p:val>
                                        </p:tav>
                                      </p:tavLst>
                                    </p:anim>
                                    <p:anim calcmode="lin" valueType="num">
                                      <p:cBhvr>
                                        <p:cTn id="8" dur="2000" fill="hold"/>
                                        <p:tgtEl>
                                          <p:spTgt spid="91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2000"/>
                                        <p:tgtEl>
                                          <p:spTgt spid="916">
                                            <p:txEl>
                                              <p:pRg st="0" end="0"/>
                                            </p:txEl>
                                          </p:spTgt>
                                        </p:tgtEl>
                                      </p:cBhvr>
                                    </p:animEffect>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childTnLst>
                          </p:cTn>
                        </p:par>
                        <p:par>
                          <p:cTn id="14" fill="hold">
                            <p:stCondLst>
                              <p:cond delay="4000"/>
                            </p:stCondLst>
                            <p:childTnLst>
                              <p:par>
                                <p:cTn id="15" presetID="10" presetClass="entr" presetSubtype="0" fill="hold" grpId="0" nodeType="afterEffect">
                                  <p:stCondLst>
                                    <p:cond delay="0"/>
                                  </p:stCondLst>
                                  <p:childTnLst>
                                    <p:set>
                                      <p:cBhvr>
                                        <p:cTn id="16" dur="1" fill="hold">
                                          <p:stCondLst>
                                            <p:cond delay="0"/>
                                          </p:stCondLst>
                                        </p:cTn>
                                        <p:tgtEl>
                                          <p:spTgt spid="906"/>
                                        </p:tgtEl>
                                        <p:attrNameLst>
                                          <p:attrName>style.visibility</p:attrName>
                                        </p:attrNameLst>
                                      </p:cBhvr>
                                      <p:to>
                                        <p:strVal val="visible"/>
                                      </p:to>
                                    </p:set>
                                    <p:animEffect transition="in" filter="fade">
                                      <p:cBhvr>
                                        <p:cTn id="17" dur="2000"/>
                                        <p:tgtEl>
                                          <p:spTgt spid="906"/>
                                        </p:tgtEl>
                                      </p:cBhvr>
                                    </p:animEffect>
                                  </p:childTnLst>
                                </p:cTn>
                              </p:par>
                            </p:childTnLst>
                          </p:cTn>
                        </p:par>
                        <p:par>
                          <p:cTn id="18" fill="hold">
                            <p:stCondLst>
                              <p:cond delay="60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0"/>
                                        <p:tgtEl>
                                          <p:spTgt spid="7"/>
                                        </p:tgtEl>
                                      </p:cBhvr>
                                    </p:animEffect>
                                  </p:childTnLst>
                                </p:cTn>
                              </p:par>
                            </p:childTnLst>
                          </p:cTn>
                        </p:par>
                        <p:par>
                          <p:cTn id="22" fill="hold">
                            <p:stCondLst>
                              <p:cond delay="8000"/>
                            </p:stCondLst>
                            <p:childTnLst>
                              <p:par>
                                <p:cTn id="23" presetID="10" presetClass="entr" presetSubtype="0" fill="hold" grpId="0" nodeType="afterEffect">
                                  <p:stCondLst>
                                    <p:cond delay="0"/>
                                  </p:stCondLst>
                                  <p:childTnLst>
                                    <p:set>
                                      <p:cBhvr>
                                        <p:cTn id="24" dur="1" fill="hold">
                                          <p:stCondLst>
                                            <p:cond delay="0"/>
                                          </p:stCondLst>
                                        </p:cTn>
                                        <p:tgtEl>
                                          <p:spTgt spid="909"/>
                                        </p:tgtEl>
                                        <p:attrNameLst>
                                          <p:attrName>style.visibility</p:attrName>
                                        </p:attrNameLst>
                                      </p:cBhvr>
                                      <p:to>
                                        <p:strVal val="visible"/>
                                      </p:to>
                                    </p:set>
                                    <p:animEffect transition="in" filter="fade">
                                      <p:cBhvr>
                                        <p:cTn id="25" dur="2000"/>
                                        <p:tgtEl>
                                          <p:spTgt spid="909"/>
                                        </p:tgtEl>
                                      </p:cBhvr>
                                    </p:animEffect>
                                  </p:childTnLst>
                                </p:cTn>
                              </p:par>
                            </p:childTnLst>
                          </p:cTn>
                        </p:par>
                        <p:par>
                          <p:cTn id="26" fill="hold">
                            <p:stCondLst>
                              <p:cond delay="10000"/>
                            </p:stCondLst>
                            <p:childTnLst>
                              <p:par>
                                <p:cTn id="27" presetID="10"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2000"/>
                                        <p:tgtEl>
                                          <p:spTgt spid="6"/>
                                        </p:tgtEl>
                                      </p:cBhvr>
                                    </p:animEffect>
                                  </p:childTnLst>
                                </p:cTn>
                              </p:par>
                            </p:childTnLst>
                          </p:cTn>
                        </p:par>
                        <p:par>
                          <p:cTn id="30" fill="hold">
                            <p:stCondLst>
                              <p:cond delay="12000"/>
                            </p:stCondLst>
                            <p:childTnLst>
                              <p:par>
                                <p:cTn id="31" presetID="10" presetClass="entr" presetSubtype="0" fill="hold" grpId="0" nodeType="afterEffect">
                                  <p:stCondLst>
                                    <p:cond delay="0"/>
                                  </p:stCondLst>
                                  <p:childTnLst>
                                    <p:set>
                                      <p:cBhvr>
                                        <p:cTn id="32" dur="1" fill="hold">
                                          <p:stCondLst>
                                            <p:cond delay="0"/>
                                          </p:stCondLst>
                                        </p:cTn>
                                        <p:tgtEl>
                                          <p:spTgt spid="912"/>
                                        </p:tgtEl>
                                        <p:attrNameLst>
                                          <p:attrName>style.visibility</p:attrName>
                                        </p:attrNameLst>
                                      </p:cBhvr>
                                      <p:to>
                                        <p:strVal val="visible"/>
                                      </p:to>
                                    </p:set>
                                    <p:animEffect transition="in" filter="fade">
                                      <p:cBhvr>
                                        <p:cTn id="33" dur="2000"/>
                                        <p:tgtEl>
                                          <p:spTgt spid="912"/>
                                        </p:tgtEl>
                                      </p:cBhvr>
                                    </p:animEffect>
                                  </p:childTnLst>
                                </p:cTn>
                              </p:par>
                            </p:childTnLst>
                          </p:cTn>
                        </p:par>
                        <p:par>
                          <p:cTn id="34" fill="hold">
                            <p:stCondLst>
                              <p:cond delay="14000"/>
                            </p:stCondLst>
                            <p:childTnLst>
                              <p:par>
                                <p:cTn id="35" presetID="10"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2000"/>
                                        <p:tgtEl>
                                          <p:spTgt spid="2"/>
                                        </p:tgtEl>
                                      </p:cBhvr>
                                    </p:animEffect>
                                  </p:childTnLst>
                                </p:cTn>
                              </p:par>
                            </p:childTnLst>
                          </p:cTn>
                        </p:par>
                        <p:par>
                          <p:cTn id="38" fill="hold">
                            <p:stCondLst>
                              <p:cond delay="16000"/>
                            </p:stCondLst>
                            <p:childTnLst>
                              <p:par>
                                <p:cTn id="39" presetID="10" presetClass="entr" presetSubtype="0" fill="hold" grpId="0" nodeType="afterEffect">
                                  <p:stCondLst>
                                    <p:cond delay="0"/>
                                  </p:stCondLst>
                                  <p:childTnLst>
                                    <p:set>
                                      <p:cBhvr>
                                        <p:cTn id="40" dur="1" fill="hold">
                                          <p:stCondLst>
                                            <p:cond delay="0"/>
                                          </p:stCondLst>
                                        </p:cTn>
                                        <p:tgtEl>
                                          <p:spTgt spid="915"/>
                                        </p:tgtEl>
                                        <p:attrNameLst>
                                          <p:attrName>style.visibility</p:attrName>
                                        </p:attrNameLst>
                                      </p:cBhvr>
                                      <p:to>
                                        <p:strVal val="visible"/>
                                      </p:to>
                                    </p:set>
                                    <p:animEffect transition="in" filter="fade">
                                      <p:cBhvr>
                                        <p:cTn id="41" dur="2000"/>
                                        <p:tgtEl>
                                          <p:spTgt spid="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6" grpId="0" animBg="1"/>
      <p:bldP spid="909" grpId="0" animBg="1"/>
      <p:bldP spid="912" grpId="0" animBg="1"/>
      <p:bldP spid="915" grpId="0" animBg="1"/>
    </p:bldLst>
  </p:timing>
</p:sld>
</file>

<file path=ppt/theme/theme1.xml><?xml version="1.0" encoding="utf-8"?>
<a:theme xmlns:a="http://schemas.openxmlformats.org/drawingml/2006/main" name="World Animal Day by Slidesgo">
  <a:themeElements>
    <a:clrScheme name="Simple Light">
      <a:dk1>
        <a:srgbClr val="172C45"/>
      </a:dk1>
      <a:lt1>
        <a:srgbClr val="40475D"/>
      </a:lt1>
      <a:dk2>
        <a:srgbClr val="C8F6C2"/>
      </a:dk2>
      <a:lt2>
        <a:srgbClr val="B4E2E0"/>
      </a:lt2>
      <a:accent1>
        <a:srgbClr val="76B38A"/>
      </a:accent1>
      <a:accent2>
        <a:srgbClr val="FE9E5B"/>
      </a:accent2>
      <a:accent3>
        <a:srgbClr val="FDC0CC"/>
      </a:accent3>
      <a:accent4>
        <a:srgbClr val="FFC368"/>
      </a:accent4>
      <a:accent5>
        <a:srgbClr val="FDEBE8"/>
      </a:accent5>
      <a:accent6>
        <a:srgbClr val="7A9FA7"/>
      </a:accent6>
      <a:hlink>
        <a:srgbClr val="172C4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imple Light">
    <a:dk1>
      <a:srgbClr val="172C45"/>
    </a:dk1>
    <a:lt1>
      <a:srgbClr val="40475D"/>
    </a:lt1>
    <a:dk2>
      <a:srgbClr val="C8F6C2"/>
    </a:dk2>
    <a:lt2>
      <a:srgbClr val="B4E2E0"/>
    </a:lt2>
    <a:accent1>
      <a:srgbClr val="76B38A"/>
    </a:accent1>
    <a:accent2>
      <a:srgbClr val="FE9E5B"/>
    </a:accent2>
    <a:accent3>
      <a:srgbClr val="FDC0CC"/>
    </a:accent3>
    <a:accent4>
      <a:srgbClr val="FFC368"/>
    </a:accent4>
    <a:accent5>
      <a:srgbClr val="FDEBE8"/>
    </a:accent5>
    <a:accent6>
      <a:srgbClr val="7A9FA7"/>
    </a:accent6>
    <a:hlink>
      <a:srgbClr val="172C45"/>
    </a:hlink>
    <a:folHlink>
      <a:srgbClr val="0097A7"/>
    </a:folHlink>
  </a:clrScheme>
</a:themeOverride>
</file>

<file path=docProps/app.xml><?xml version="1.0" encoding="utf-8"?>
<Properties xmlns="http://schemas.openxmlformats.org/officeDocument/2006/extended-properties" xmlns:vt="http://schemas.openxmlformats.org/officeDocument/2006/docPropsVTypes">
  <Template/>
  <TotalTime>688</TotalTime>
  <Words>772</Words>
  <Application>Microsoft Macintosh PowerPoint</Application>
  <PresentationFormat>On-screen Show (16:9)</PresentationFormat>
  <Paragraphs>153</Paragraphs>
  <Slides>16</Slides>
  <Notes>14</Notes>
  <HiddenSlides>1</HiddenSlides>
  <MMClips>0</MMClips>
  <ScaleCrop>false</ScaleCrop>
  <HeadingPairs>
    <vt:vector size="8" baseType="variant">
      <vt:variant>
        <vt:lpstr>Fonts Used</vt:lpstr>
      </vt:variant>
      <vt:variant>
        <vt:i4>25</vt:i4>
      </vt:variant>
      <vt:variant>
        <vt:lpstr>Theme</vt:lpstr>
      </vt:variant>
      <vt:variant>
        <vt:i4>1</vt:i4>
      </vt:variant>
      <vt:variant>
        <vt:lpstr>Slide Titles</vt:lpstr>
      </vt:variant>
      <vt:variant>
        <vt:i4>16</vt:i4>
      </vt:variant>
      <vt:variant>
        <vt:lpstr>Custom Shows</vt:lpstr>
      </vt:variant>
      <vt:variant>
        <vt:i4>1</vt:i4>
      </vt:variant>
    </vt:vector>
  </HeadingPairs>
  <TitlesOfParts>
    <vt:vector size="43" baseType="lpstr">
      <vt:lpstr>Seravek</vt:lpstr>
      <vt:lpstr>Century</vt:lpstr>
      <vt:lpstr>Jura Medium</vt:lpstr>
      <vt:lpstr>Lucida Handwriting</vt:lpstr>
      <vt:lpstr>Georgia</vt:lpstr>
      <vt:lpstr>Papyrus</vt:lpstr>
      <vt:lpstr>Baghdad</vt:lpstr>
      <vt:lpstr>Algerian</vt:lpstr>
      <vt:lpstr>Maku</vt:lpstr>
      <vt:lpstr>Wingdings</vt:lpstr>
      <vt:lpstr>Charter</vt:lpstr>
      <vt:lpstr>Songti SC</vt:lpstr>
      <vt:lpstr>Impact</vt:lpstr>
      <vt:lpstr>Bell MT</vt:lpstr>
      <vt:lpstr>BiauKai</vt:lpstr>
      <vt:lpstr>Comic Sans MS</vt:lpstr>
      <vt:lpstr>Marion</vt:lpstr>
      <vt:lpstr>Bebas Neue</vt:lpstr>
      <vt:lpstr>Architects Daughter</vt:lpstr>
      <vt:lpstr>Chalkboard</vt:lpstr>
      <vt:lpstr>Arial</vt:lpstr>
      <vt:lpstr>Times New Roman</vt:lpstr>
      <vt:lpstr>MS Mincho</vt:lpstr>
      <vt:lpstr>Engravers MT</vt:lpstr>
      <vt:lpstr>Bungee</vt:lpstr>
      <vt:lpstr>World Animal Day by Slidesgo</vt:lpstr>
      <vt:lpstr> Wildlife In Crisis</vt:lpstr>
      <vt:lpstr>PowerPoint Presentation</vt:lpstr>
      <vt:lpstr>introduction</vt:lpstr>
      <vt:lpstr>Categories</vt:lpstr>
      <vt:lpstr>Threats to Indian wildlife</vt:lpstr>
      <vt:lpstr>Endangered species</vt:lpstr>
      <vt:lpstr>PowerPoint Presentation</vt:lpstr>
      <vt:lpstr>Eco-developmental projects</vt:lpstr>
      <vt:lpstr>PowerPoint Presentation</vt:lpstr>
      <vt:lpstr>Proposed solutions</vt:lpstr>
      <vt:lpstr>1. use of technology</vt:lpstr>
      <vt:lpstr>Ecosystem restoration</vt:lpstr>
      <vt:lpstr>Wildlife crime prevention</vt:lpstr>
      <vt:lpstr>education and awareness</vt:lpstr>
      <vt:lpstr>PowerPoint Presentation</vt:lpstr>
      <vt:lpstr>PowerPoint Presentation</vt:lpstr>
      <vt:lpstr>Custom Show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Wildlife In Crisis</dc:title>
  <cp:lastModifiedBy>Navyagupta1024@outlook.com</cp:lastModifiedBy>
  <cp:revision>18</cp:revision>
  <dcterms:modified xsi:type="dcterms:W3CDTF">2021-11-11T18:52:42Z</dcterms:modified>
</cp:coreProperties>
</file>